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Layouts/slideLayout1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theme/theme15.xml" ContentType="application/vnd.openxmlformats-officedocument.them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m4a" ContentType="audio/mp4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Default Extension="wav" ContentType="audio/wav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Default Extension="mp4" ContentType="video/mp4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4" r:id="rId2"/>
    <p:sldMasterId id="2147483687" r:id="rId3"/>
    <p:sldMasterId id="2147483691" r:id="rId4"/>
    <p:sldMasterId id="2147483703" r:id="rId5"/>
    <p:sldMasterId id="2147483724" r:id="rId6"/>
    <p:sldMasterId id="2147483726" r:id="rId7"/>
    <p:sldMasterId id="2147483737" r:id="rId8"/>
    <p:sldMasterId id="2147483749" r:id="rId9"/>
    <p:sldMasterId id="2147483761" r:id="rId10"/>
    <p:sldMasterId id="2147483773" r:id="rId11"/>
    <p:sldMasterId id="2147483796" r:id="rId12"/>
    <p:sldMasterId id="2147483845" r:id="rId13"/>
    <p:sldMasterId id="2147483857" r:id="rId14"/>
  </p:sldMasterIdLst>
  <p:notesMasterIdLst>
    <p:notesMasterId r:id="rId44"/>
  </p:notesMasterIdLst>
  <p:sldIdLst>
    <p:sldId id="11088767" r:id="rId15"/>
    <p:sldId id="11088722" r:id="rId16"/>
    <p:sldId id="11088752" r:id="rId17"/>
    <p:sldId id="11088554" r:id="rId18"/>
    <p:sldId id="757" r:id="rId19"/>
    <p:sldId id="11088574" r:id="rId20"/>
    <p:sldId id="11088732" r:id="rId21"/>
    <p:sldId id="11088737" r:id="rId22"/>
    <p:sldId id="11088738" r:id="rId23"/>
    <p:sldId id="11088739" r:id="rId24"/>
    <p:sldId id="11088770" r:id="rId25"/>
    <p:sldId id="11088768" r:id="rId26"/>
    <p:sldId id="334" r:id="rId27"/>
    <p:sldId id="11088758" r:id="rId28"/>
    <p:sldId id="11088587" r:id="rId29"/>
    <p:sldId id="11088712" r:id="rId30"/>
    <p:sldId id="11088733" r:id="rId31"/>
    <p:sldId id="11088691" r:id="rId32"/>
    <p:sldId id="11088690" r:id="rId33"/>
    <p:sldId id="11088591" r:id="rId34"/>
    <p:sldId id="11088755" r:id="rId35"/>
    <p:sldId id="11088756" r:id="rId36"/>
    <p:sldId id="11088745" r:id="rId37"/>
    <p:sldId id="11088746" r:id="rId38"/>
    <p:sldId id="11088748" r:id="rId39"/>
    <p:sldId id="11088747" r:id="rId40"/>
    <p:sldId id="11088753" r:id="rId41"/>
    <p:sldId id="304" r:id="rId42"/>
    <p:sldId id="1108875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67">
          <p15:clr>
            <a:srgbClr val="A4A3A4"/>
          </p15:clr>
        </p15:guide>
        <p15:guide id="2" pos="38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66"/>
    <a:srgbClr val="FFFF99"/>
    <a:srgbClr val="53140D"/>
    <a:srgbClr val="DDD9C4"/>
    <a:srgbClr val="FFFFFF"/>
    <a:srgbClr val="FFF7E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662" autoAdjust="0"/>
    <p:restoredTop sz="96341"/>
  </p:normalViewPr>
  <p:slideViewPr>
    <p:cSldViewPr snapToGrid="0" snapToObjects="1" showGuides="1">
      <p:cViewPr varScale="1">
        <p:scale>
          <a:sx n="68" d="100"/>
          <a:sy n="68" d="100"/>
        </p:scale>
        <p:origin x="-114" y="-210"/>
      </p:cViewPr>
      <p:guideLst>
        <p:guide orient="horz" pos="1767"/>
        <p:guide pos="38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A7C5E-8BF5-1341-8B82-2A49491FCCDA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137E6-119B-3746-BD71-1CEB083EC3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7" name="Google Shape;2307;g11010c73bbc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8" name="Google Shape;2308;g11010c73bbc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277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AE2CA6-7F5E-47B4-936A-4C66F0FD82E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7598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51945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73233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275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gif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7DBC1-7D51-CD46-B5A9-6908A81EAA3E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CE9E-815C-5548-8A86-FA2F9EB50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7DBC1-7D51-CD46-B5A9-6908A81EAA3E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CE9E-815C-5548-8A86-FA2F9EB50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92526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18910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1293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54541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18417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06807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33385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14507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77243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163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7DBC1-7D51-CD46-B5A9-6908A81EAA3E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CE9E-815C-5548-8A86-FA2F9EB50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8"/>
          <p:cNvGrpSpPr>
            <a:grpSpLocks/>
          </p:cNvGrpSpPr>
          <p:nvPr/>
        </p:nvGrpSpPr>
        <p:grpSpPr bwMode="auto">
          <a:xfrm>
            <a:off x="-6350" y="2209800"/>
            <a:ext cx="12198351" cy="4648200"/>
            <a:chOff x="-3" y="1392"/>
            <a:chExt cx="5763" cy="2928"/>
          </a:xfrm>
        </p:grpSpPr>
        <p:sp>
          <p:nvSpPr>
            <p:cNvPr id="5" name="Rectangle 19">
              <a:extLst/>
            </p:cNvPr>
            <p:cNvSpPr>
              <a:spLocks noChangeArrowheads="1"/>
            </p:cNvSpPr>
            <p:nvPr/>
          </p:nvSpPr>
          <p:spPr bwMode="gray">
            <a:xfrm>
              <a:off x="5" y="1428"/>
              <a:ext cx="5755" cy="289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116" y="1403"/>
              <a:ext cx="1585" cy="2896"/>
              <a:chOff x="116" y="-3"/>
              <a:chExt cx="1585" cy="2896"/>
            </a:xfrm>
          </p:grpSpPr>
          <p:grpSp>
            <p:nvGrpSpPr>
              <p:cNvPr id="168" name="Group 21"/>
              <p:cNvGrpSpPr>
                <a:grpSpLocks/>
              </p:cNvGrpSpPr>
              <p:nvPr userDrawn="1"/>
            </p:nvGrpSpPr>
            <p:grpSpPr bwMode="auto">
              <a:xfrm>
                <a:off x="116" y="-3"/>
                <a:ext cx="748" cy="2893"/>
                <a:chOff x="116" y="-3"/>
                <a:chExt cx="748" cy="2893"/>
              </a:xfrm>
            </p:grpSpPr>
            <p:sp>
              <p:nvSpPr>
                <p:cNvPr id="196" name="Line 22"/>
                <p:cNvSpPr>
                  <a:spLocks noChangeShapeType="1"/>
                </p:cNvSpPr>
                <p:nvPr userDrawn="1"/>
              </p:nvSpPr>
              <p:spPr bwMode="auto">
                <a:xfrm>
                  <a:off x="144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Line 23"/>
                <p:cNvSpPr>
                  <a:spLocks noChangeShapeType="1"/>
                </p:cNvSpPr>
                <p:nvPr userDrawn="1"/>
              </p:nvSpPr>
              <p:spPr bwMode="auto">
                <a:xfrm>
                  <a:off x="295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Line 24"/>
                <p:cNvSpPr>
                  <a:spLocks noChangeShapeType="1"/>
                </p:cNvSpPr>
                <p:nvPr userDrawn="1"/>
              </p:nvSpPr>
              <p:spPr bwMode="auto">
                <a:xfrm>
                  <a:off x="431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Line 25"/>
                <p:cNvSpPr>
                  <a:spLocks noChangeShapeType="1"/>
                </p:cNvSpPr>
                <p:nvPr userDrawn="1"/>
              </p:nvSpPr>
              <p:spPr bwMode="auto">
                <a:xfrm>
                  <a:off x="567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Line 26"/>
                <p:cNvSpPr>
                  <a:spLocks noChangeShapeType="1"/>
                </p:cNvSpPr>
                <p:nvPr userDrawn="1"/>
              </p:nvSpPr>
              <p:spPr bwMode="auto">
                <a:xfrm>
                  <a:off x="703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Line 27"/>
                <p:cNvSpPr>
                  <a:spLocks noChangeShapeType="1"/>
                </p:cNvSpPr>
                <p:nvPr userDrawn="1"/>
              </p:nvSpPr>
              <p:spPr bwMode="auto">
                <a:xfrm>
                  <a:off x="839" y="-3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Oval 28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2" y="366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Oval 29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0" y="774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Oval 30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0" y="9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Oval 31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0" y="77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Oval 32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80" y="5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Oval 33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80" y="119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Oval 34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16" y="642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Oval 35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2" y="1062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Oval 36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0" y="1451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Oval 37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5" y="1728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Oval 38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08" y="146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Oval 39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20" y="1329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Oval 40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18" y="214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Oval 41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16" y="2417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Oval 42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82" y="1865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Oval 43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06" y="2147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Oval 44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04" y="2832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Oval 45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18" y="2000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Oval 46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72" y="2568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Oval 47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20" y="2706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9" name="Group 48"/>
              <p:cNvGrpSpPr>
                <a:grpSpLocks/>
              </p:cNvGrpSpPr>
              <p:nvPr userDrawn="1"/>
            </p:nvGrpSpPr>
            <p:grpSpPr bwMode="auto">
              <a:xfrm>
                <a:off x="953" y="0"/>
                <a:ext cx="748" cy="2893"/>
                <a:chOff x="116" y="-3"/>
                <a:chExt cx="748" cy="2893"/>
              </a:xfrm>
            </p:grpSpPr>
            <p:sp>
              <p:nvSpPr>
                <p:cNvPr id="170" name="Line 49"/>
                <p:cNvSpPr>
                  <a:spLocks noChangeShapeType="1"/>
                </p:cNvSpPr>
                <p:nvPr userDrawn="1"/>
              </p:nvSpPr>
              <p:spPr bwMode="auto">
                <a:xfrm>
                  <a:off x="144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Line 50"/>
                <p:cNvSpPr>
                  <a:spLocks noChangeShapeType="1"/>
                </p:cNvSpPr>
                <p:nvPr userDrawn="1"/>
              </p:nvSpPr>
              <p:spPr bwMode="auto">
                <a:xfrm>
                  <a:off x="295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Line 51"/>
                <p:cNvSpPr>
                  <a:spLocks noChangeShapeType="1"/>
                </p:cNvSpPr>
                <p:nvPr userDrawn="1"/>
              </p:nvSpPr>
              <p:spPr bwMode="auto">
                <a:xfrm>
                  <a:off x="431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Line 52"/>
                <p:cNvSpPr>
                  <a:spLocks noChangeShapeType="1"/>
                </p:cNvSpPr>
                <p:nvPr userDrawn="1"/>
              </p:nvSpPr>
              <p:spPr bwMode="auto">
                <a:xfrm>
                  <a:off x="567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Line 53"/>
                <p:cNvSpPr>
                  <a:spLocks noChangeShapeType="1"/>
                </p:cNvSpPr>
                <p:nvPr userDrawn="1"/>
              </p:nvSpPr>
              <p:spPr bwMode="auto">
                <a:xfrm>
                  <a:off x="703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Line 54"/>
                <p:cNvSpPr>
                  <a:spLocks noChangeShapeType="1"/>
                </p:cNvSpPr>
                <p:nvPr userDrawn="1"/>
              </p:nvSpPr>
              <p:spPr bwMode="auto">
                <a:xfrm>
                  <a:off x="839" y="-3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Oval 55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2" y="367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Oval 56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0" y="775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Oval 57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0" y="9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Oval 58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0" y="77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Oval 59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80" y="5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Oval 60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80" y="119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Oval 61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16" y="643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Oval 62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2" y="1063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Oval 63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0" y="1453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Oval 64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5" y="1729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Oval 65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08" y="146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Oval 66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20" y="1329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Oval 67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18" y="214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Oval 68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16" y="2419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Oval 69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82" y="1867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Oval 70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06" y="2149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Oval 71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04" y="2833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Oval 72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18" y="2000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Oval 73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72" y="2569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Oval 74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20" y="2707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" name="Group 75"/>
            <p:cNvGrpSpPr>
              <a:grpSpLocks/>
            </p:cNvGrpSpPr>
            <p:nvPr/>
          </p:nvGrpSpPr>
          <p:grpSpPr bwMode="auto">
            <a:xfrm>
              <a:off x="1791" y="1406"/>
              <a:ext cx="1585" cy="2896"/>
              <a:chOff x="116" y="-3"/>
              <a:chExt cx="1585" cy="2896"/>
            </a:xfrm>
          </p:grpSpPr>
          <p:grpSp>
            <p:nvGrpSpPr>
              <p:cNvPr id="114" name="Group 76"/>
              <p:cNvGrpSpPr>
                <a:grpSpLocks/>
              </p:cNvGrpSpPr>
              <p:nvPr userDrawn="1"/>
            </p:nvGrpSpPr>
            <p:grpSpPr bwMode="auto">
              <a:xfrm>
                <a:off x="116" y="-3"/>
                <a:ext cx="748" cy="2893"/>
                <a:chOff x="116" y="-3"/>
                <a:chExt cx="748" cy="2893"/>
              </a:xfrm>
            </p:grpSpPr>
            <p:sp>
              <p:nvSpPr>
                <p:cNvPr id="142" name="Line 77"/>
                <p:cNvSpPr>
                  <a:spLocks noChangeShapeType="1"/>
                </p:cNvSpPr>
                <p:nvPr userDrawn="1"/>
              </p:nvSpPr>
              <p:spPr bwMode="auto">
                <a:xfrm>
                  <a:off x="144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Line 78"/>
                <p:cNvSpPr>
                  <a:spLocks noChangeShapeType="1"/>
                </p:cNvSpPr>
                <p:nvPr userDrawn="1"/>
              </p:nvSpPr>
              <p:spPr bwMode="auto">
                <a:xfrm>
                  <a:off x="295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Line 79"/>
                <p:cNvSpPr>
                  <a:spLocks noChangeShapeType="1"/>
                </p:cNvSpPr>
                <p:nvPr userDrawn="1"/>
              </p:nvSpPr>
              <p:spPr bwMode="auto">
                <a:xfrm>
                  <a:off x="431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Line 80"/>
                <p:cNvSpPr>
                  <a:spLocks noChangeShapeType="1"/>
                </p:cNvSpPr>
                <p:nvPr userDrawn="1"/>
              </p:nvSpPr>
              <p:spPr bwMode="auto">
                <a:xfrm>
                  <a:off x="567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Line 81"/>
                <p:cNvSpPr>
                  <a:spLocks noChangeShapeType="1"/>
                </p:cNvSpPr>
                <p:nvPr userDrawn="1"/>
              </p:nvSpPr>
              <p:spPr bwMode="auto">
                <a:xfrm>
                  <a:off x="703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Line 82"/>
                <p:cNvSpPr>
                  <a:spLocks noChangeShapeType="1"/>
                </p:cNvSpPr>
                <p:nvPr userDrawn="1"/>
              </p:nvSpPr>
              <p:spPr bwMode="auto">
                <a:xfrm>
                  <a:off x="839" y="-3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Oval 83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2" y="367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Oval 84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0" y="775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Oval 85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0" y="9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Oval 86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0" y="77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Oval 87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80" y="5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Oval 88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80" y="119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Oval 89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16" y="643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Oval 90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2" y="1063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Oval 91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0" y="1453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Oval 92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5" y="1729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Oval 93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08" y="146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Oval 94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20" y="1329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Oval 95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18" y="214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Oval 96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16" y="2419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Oval 97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82" y="1867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Oval 98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06" y="2149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Oval 99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04" y="2833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Oval 100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18" y="2000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Oval 101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72" y="2569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Oval 102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20" y="2707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5" name="Group 103"/>
              <p:cNvGrpSpPr>
                <a:grpSpLocks/>
              </p:cNvGrpSpPr>
              <p:nvPr userDrawn="1"/>
            </p:nvGrpSpPr>
            <p:grpSpPr bwMode="auto">
              <a:xfrm>
                <a:off x="953" y="0"/>
                <a:ext cx="748" cy="2893"/>
                <a:chOff x="116" y="-3"/>
                <a:chExt cx="748" cy="2893"/>
              </a:xfrm>
            </p:grpSpPr>
            <p:sp>
              <p:nvSpPr>
                <p:cNvPr id="116" name="Line 104"/>
                <p:cNvSpPr>
                  <a:spLocks noChangeShapeType="1"/>
                </p:cNvSpPr>
                <p:nvPr userDrawn="1"/>
              </p:nvSpPr>
              <p:spPr bwMode="auto">
                <a:xfrm>
                  <a:off x="144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Line 105"/>
                <p:cNvSpPr>
                  <a:spLocks noChangeShapeType="1"/>
                </p:cNvSpPr>
                <p:nvPr userDrawn="1"/>
              </p:nvSpPr>
              <p:spPr bwMode="auto">
                <a:xfrm>
                  <a:off x="295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Line 106"/>
                <p:cNvSpPr>
                  <a:spLocks noChangeShapeType="1"/>
                </p:cNvSpPr>
                <p:nvPr userDrawn="1"/>
              </p:nvSpPr>
              <p:spPr bwMode="auto">
                <a:xfrm>
                  <a:off x="431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Line 107"/>
                <p:cNvSpPr>
                  <a:spLocks noChangeShapeType="1"/>
                </p:cNvSpPr>
                <p:nvPr userDrawn="1"/>
              </p:nvSpPr>
              <p:spPr bwMode="auto">
                <a:xfrm>
                  <a:off x="567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Line 108"/>
                <p:cNvSpPr>
                  <a:spLocks noChangeShapeType="1"/>
                </p:cNvSpPr>
                <p:nvPr userDrawn="1"/>
              </p:nvSpPr>
              <p:spPr bwMode="auto">
                <a:xfrm>
                  <a:off x="703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Line 109"/>
                <p:cNvSpPr>
                  <a:spLocks noChangeShapeType="1"/>
                </p:cNvSpPr>
                <p:nvPr userDrawn="1"/>
              </p:nvSpPr>
              <p:spPr bwMode="auto">
                <a:xfrm>
                  <a:off x="839" y="-3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Oval 110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2" y="366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Oval 111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0" y="774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Oval 112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0" y="9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Oval 113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0" y="77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Oval 114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80" y="5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Oval 115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80" y="119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Oval 116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16" y="642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Oval 117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2" y="1062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Oval 118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0" y="1451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Oval 119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5" y="1728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Oval 120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08" y="146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Oval 121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20" y="1329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Oval 122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18" y="214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Oval 123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16" y="2417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Oval 124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82" y="1865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Oval 125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06" y="2147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Oval 126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04" y="2832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Oval 127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18" y="2000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Oval 128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72" y="2568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Oval 129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20" y="2706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3470" y="1406"/>
              <a:ext cx="1585" cy="2896"/>
              <a:chOff x="116" y="-3"/>
              <a:chExt cx="1585" cy="2896"/>
            </a:xfrm>
          </p:grpSpPr>
          <p:grpSp>
            <p:nvGrpSpPr>
              <p:cNvPr id="60" name="Group 131"/>
              <p:cNvGrpSpPr>
                <a:grpSpLocks/>
              </p:cNvGrpSpPr>
              <p:nvPr userDrawn="1"/>
            </p:nvGrpSpPr>
            <p:grpSpPr bwMode="auto">
              <a:xfrm>
                <a:off x="116" y="-3"/>
                <a:ext cx="748" cy="2893"/>
                <a:chOff x="116" y="-3"/>
                <a:chExt cx="748" cy="2893"/>
              </a:xfrm>
            </p:grpSpPr>
            <p:sp>
              <p:nvSpPr>
                <p:cNvPr id="88" name="Line 132"/>
                <p:cNvSpPr>
                  <a:spLocks noChangeShapeType="1"/>
                </p:cNvSpPr>
                <p:nvPr userDrawn="1"/>
              </p:nvSpPr>
              <p:spPr bwMode="auto">
                <a:xfrm>
                  <a:off x="144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Line 133"/>
                <p:cNvSpPr>
                  <a:spLocks noChangeShapeType="1"/>
                </p:cNvSpPr>
                <p:nvPr userDrawn="1"/>
              </p:nvSpPr>
              <p:spPr bwMode="auto">
                <a:xfrm>
                  <a:off x="295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Line 134"/>
                <p:cNvSpPr>
                  <a:spLocks noChangeShapeType="1"/>
                </p:cNvSpPr>
                <p:nvPr userDrawn="1"/>
              </p:nvSpPr>
              <p:spPr bwMode="auto">
                <a:xfrm>
                  <a:off x="431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Line 135"/>
                <p:cNvSpPr>
                  <a:spLocks noChangeShapeType="1"/>
                </p:cNvSpPr>
                <p:nvPr userDrawn="1"/>
              </p:nvSpPr>
              <p:spPr bwMode="auto">
                <a:xfrm>
                  <a:off x="567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Line 136"/>
                <p:cNvSpPr>
                  <a:spLocks noChangeShapeType="1"/>
                </p:cNvSpPr>
                <p:nvPr userDrawn="1"/>
              </p:nvSpPr>
              <p:spPr bwMode="auto">
                <a:xfrm>
                  <a:off x="703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Line 137"/>
                <p:cNvSpPr>
                  <a:spLocks noChangeShapeType="1"/>
                </p:cNvSpPr>
                <p:nvPr userDrawn="1"/>
              </p:nvSpPr>
              <p:spPr bwMode="auto">
                <a:xfrm>
                  <a:off x="839" y="-3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Oval 138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2" y="367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Oval 139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0" y="775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Oval 140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0" y="9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Oval 141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0" y="77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Oval 142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80" y="5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Oval 143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80" y="119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Oval 144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16" y="643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Oval 145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2" y="1063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Oval 146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0" y="1453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Oval 147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5" y="1729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Oval 148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08" y="146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Oval 149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20" y="1329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Oval 150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18" y="214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Oval 151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16" y="2419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Oval 152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82" y="1867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Oval 153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06" y="2149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Oval 154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04" y="2833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Oval 155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18" y="2000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Oval 156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72" y="2569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Oval 157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20" y="2707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1" name="Group 158"/>
              <p:cNvGrpSpPr>
                <a:grpSpLocks/>
              </p:cNvGrpSpPr>
              <p:nvPr userDrawn="1"/>
            </p:nvGrpSpPr>
            <p:grpSpPr bwMode="auto">
              <a:xfrm>
                <a:off x="953" y="0"/>
                <a:ext cx="748" cy="2893"/>
                <a:chOff x="116" y="-3"/>
                <a:chExt cx="748" cy="2893"/>
              </a:xfrm>
            </p:grpSpPr>
            <p:sp>
              <p:nvSpPr>
                <p:cNvPr id="62" name="Line 159"/>
                <p:cNvSpPr>
                  <a:spLocks noChangeShapeType="1"/>
                </p:cNvSpPr>
                <p:nvPr userDrawn="1"/>
              </p:nvSpPr>
              <p:spPr bwMode="auto">
                <a:xfrm>
                  <a:off x="144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Line 160"/>
                <p:cNvSpPr>
                  <a:spLocks noChangeShapeType="1"/>
                </p:cNvSpPr>
                <p:nvPr userDrawn="1"/>
              </p:nvSpPr>
              <p:spPr bwMode="auto">
                <a:xfrm>
                  <a:off x="295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Line 161"/>
                <p:cNvSpPr>
                  <a:spLocks noChangeShapeType="1"/>
                </p:cNvSpPr>
                <p:nvPr userDrawn="1"/>
              </p:nvSpPr>
              <p:spPr bwMode="auto">
                <a:xfrm>
                  <a:off x="431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Line 162"/>
                <p:cNvSpPr>
                  <a:spLocks noChangeShapeType="1"/>
                </p:cNvSpPr>
                <p:nvPr userDrawn="1"/>
              </p:nvSpPr>
              <p:spPr bwMode="auto">
                <a:xfrm>
                  <a:off x="567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Line 163"/>
                <p:cNvSpPr>
                  <a:spLocks noChangeShapeType="1"/>
                </p:cNvSpPr>
                <p:nvPr userDrawn="1"/>
              </p:nvSpPr>
              <p:spPr bwMode="auto">
                <a:xfrm>
                  <a:off x="703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Line 164"/>
                <p:cNvSpPr>
                  <a:spLocks noChangeShapeType="1"/>
                </p:cNvSpPr>
                <p:nvPr userDrawn="1"/>
              </p:nvSpPr>
              <p:spPr bwMode="auto">
                <a:xfrm>
                  <a:off x="839" y="-3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Oval 165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2" y="366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Oval 166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0" y="774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Oval 167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0" y="9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Oval 168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0" y="77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Oval 169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80" y="5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Oval 170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80" y="119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Oval 171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16" y="642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Oval 172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2" y="1062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Oval 173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0" y="1451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Oval 174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25" y="1728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Oval 175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08" y="146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Oval 176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20" y="1329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Oval 177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18" y="214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Oval 178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16" y="2417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Oval 179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82" y="1865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Oval 180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06" y="2147"/>
                  <a:ext cx="44" cy="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Oval 181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04" y="2832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Oval 182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18" y="2000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Oval 183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672" y="2568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Oval 184">
                  <a:extLst/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820" y="2706"/>
                  <a:ext cx="44" cy="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09728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vi-VN" sz="2160" b="1" i="0" u="none" strike="noStrike" kern="1200" cap="none" spc="0" normalizeH="0" baseline="0" noProof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9" name="Line 185"/>
            <p:cNvSpPr>
              <a:spLocks noChangeShapeType="1"/>
            </p:cNvSpPr>
            <p:nvPr/>
          </p:nvSpPr>
          <p:spPr bwMode="auto">
            <a:xfrm>
              <a:off x="5173" y="1412"/>
              <a:ext cx="0" cy="288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Line 186"/>
            <p:cNvSpPr>
              <a:spLocks noChangeShapeType="1"/>
            </p:cNvSpPr>
            <p:nvPr/>
          </p:nvSpPr>
          <p:spPr bwMode="auto">
            <a:xfrm>
              <a:off x="5324" y="1412"/>
              <a:ext cx="0" cy="288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Line 187"/>
            <p:cNvSpPr>
              <a:spLocks noChangeShapeType="1"/>
            </p:cNvSpPr>
            <p:nvPr/>
          </p:nvSpPr>
          <p:spPr bwMode="auto">
            <a:xfrm>
              <a:off x="5460" y="1412"/>
              <a:ext cx="0" cy="288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Line 188"/>
            <p:cNvSpPr>
              <a:spLocks noChangeShapeType="1"/>
            </p:cNvSpPr>
            <p:nvPr/>
          </p:nvSpPr>
          <p:spPr bwMode="auto">
            <a:xfrm>
              <a:off x="5596" y="1416"/>
              <a:ext cx="0" cy="288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189"/>
            <p:cNvSpPr>
              <a:spLocks noChangeShapeType="1"/>
            </p:cNvSpPr>
            <p:nvPr/>
          </p:nvSpPr>
          <p:spPr bwMode="auto">
            <a:xfrm>
              <a:off x="5732" y="1416"/>
              <a:ext cx="0" cy="288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4" name="Group 190"/>
            <p:cNvGrpSpPr>
              <a:grpSpLocks/>
            </p:cNvGrpSpPr>
            <p:nvPr/>
          </p:nvGrpSpPr>
          <p:grpSpPr bwMode="auto">
            <a:xfrm>
              <a:off x="-3" y="1465"/>
              <a:ext cx="5763" cy="2778"/>
              <a:chOff x="-3" y="1510"/>
              <a:chExt cx="5763" cy="2778"/>
            </a:xfrm>
          </p:grpSpPr>
          <p:grpSp>
            <p:nvGrpSpPr>
              <p:cNvPr id="16" name="Group 191"/>
              <p:cNvGrpSpPr>
                <a:grpSpLocks/>
              </p:cNvGrpSpPr>
              <p:nvPr userDrawn="1"/>
            </p:nvGrpSpPr>
            <p:grpSpPr bwMode="auto">
              <a:xfrm>
                <a:off x="-1" y="1525"/>
                <a:ext cx="5758" cy="272"/>
                <a:chOff x="5" y="119"/>
                <a:chExt cx="5763" cy="272"/>
              </a:xfrm>
            </p:grpSpPr>
            <p:sp>
              <p:nvSpPr>
                <p:cNvPr id="57" name="Line 192"/>
                <p:cNvSpPr>
                  <a:spLocks noChangeShapeType="1"/>
                </p:cNvSpPr>
                <p:nvPr userDrawn="1"/>
              </p:nvSpPr>
              <p:spPr bwMode="auto">
                <a:xfrm>
                  <a:off x="7" y="119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Line 193"/>
                <p:cNvSpPr>
                  <a:spLocks noChangeShapeType="1"/>
                </p:cNvSpPr>
                <p:nvPr userDrawn="1"/>
              </p:nvSpPr>
              <p:spPr bwMode="auto">
                <a:xfrm>
                  <a:off x="8" y="255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Line 194"/>
                <p:cNvSpPr>
                  <a:spLocks noChangeShapeType="1"/>
                </p:cNvSpPr>
                <p:nvPr userDrawn="1"/>
              </p:nvSpPr>
              <p:spPr bwMode="auto">
                <a:xfrm>
                  <a:off x="5" y="391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oup 195"/>
              <p:cNvGrpSpPr>
                <a:grpSpLocks/>
              </p:cNvGrpSpPr>
              <p:nvPr userDrawn="1"/>
            </p:nvGrpSpPr>
            <p:grpSpPr bwMode="auto">
              <a:xfrm>
                <a:off x="2" y="1933"/>
                <a:ext cx="5758" cy="272"/>
                <a:chOff x="5" y="119"/>
                <a:chExt cx="5763" cy="272"/>
              </a:xfrm>
            </p:grpSpPr>
            <p:sp>
              <p:nvSpPr>
                <p:cNvPr id="54" name="Line 196"/>
                <p:cNvSpPr>
                  <a:spLocks noChangeShapeType="1"/>
                </p:cNvSpPr>
                <p:nvPr userDrawn="1"/>
              </p:nvSpPr>
              <p:spPr bwMode="auto">
                <a:xfrm>
                  <a:off x="7" y="119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Line 197"/>
                <p:cNvSpPr>
                  <a:spLocks noChangeShapeType="1"/>
                </p:cNvSpPr>
                <p:nvPr userDrawn="1"/>
              </p:nvSpPr>
              <p:spPr bwMode="auto">
                <a:xfrm>
                  <a:off x="8" y="255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Line 198"/>
                <p:cNvSpPr>
                  <a:spLocks noChangeShapeType="1"/>
                </p:cNvSpPr>
                <p:nvPr userDrawn="1"/>
              </p:nvSpPr>
              <p:spPr bwMode="auto">
                <a:xfrm>
                  <a:off x="5" y="391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" name="Group 199"/>
              <p:cNvGrpSpPr>
                <a:grpSpLocks/>
              </p:cNvGrpSpPr>
              <p:nvPr userDrawn="1"/>
            </p:nvGrpSpPr>
            <p:grpSpPr bwMode="auto">
              <a:xfrm>
                <a:off x="-2" y="2352"/>
                <a:ext cx="5752" cy="272"/>
                <a:chOff x="5" y="119"/>
                <a:chExt cx="5763" cy="272"/>
              </a:xfrm>
            </p:grpSpPr>
            <p:sp>
              <p:nvSpPr>
                <p:cNvPr id="51" name="Line 200"/>
                <p:cNvSpPr>
                  <a:spLocks noChangeShapeType="1"/>
                </p:cNvSpPr>
                <p:nvPr userDrawn="1"/>
              </p:nvSpPr>
              <p:spPr bwMode="auto">
                <a:xfrm>
                  <a:off x="7" y="119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Line 201"/>
                <p:cNvSpPr>
                  <a:spLocks noChangeShapeType="1"/>
                </p:cNvSpPr>
                <p:nvPr userDrawn="1"/>
              </p:nvSpPr>
              <p:spPr bwMode="auto">
                <a:xfrm>
                  <a:off x="8" y="255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Line 202"/>
                <p:cNvSpPr>
                  <a:spLocks noChangeShapeType="1"/>
                </p:cNvSpPr>
                <p:nvPr userDrawn="1"/>
              </p:nvSpPr>
              <p:spPr bwMode="auto">
                <a:xfrm>
                  <a:off x="5" y="391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oup 203"/>
              <p:cNvGrpSpPr>
                <a:grpSpLocks/>
              </p:cNvGrpSpPr>
              <p:nvPr userDrawn="1"/>
            </p:nvGrpSpPr>
            <p:grpSpPr bwMode="auto">
              <a:xfrm>
                <a:off x="-2" y="2750"/>
                <a:ext cx="5759" cy="272"/>
                <a:chOff x="5" y="119"/>
                <a:chExt cx="5763" cy="272"/>
              </a:xfrm>
            </p:grpSpPr>
            <p:sp>
              <p:nvSpPr>
                <p:cNvPr id="48" name="Line 204"/>
                <p:cNvSpPr>
                  <a:spLocks noChangeShapeType="1"/>
                </p:cNvSpPr>
                <p:nvPr userDrawn="1"/>
              </p:nvSpPr>
              <p:spPr bwMode="auto">
                <a:xfrm>
                  <a:off x="7" y="119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Line 205"/>
                <p:cNvSpPr>
                  <a:spLocks noChangeShapeType="1"/>
                </p:cNvSpPr>
                <p:nvPr userDrawn="1"/>
              </p:nvSpPr>
              <p:spPr bwMode="auto">
                <a:xfrm>
                  <a:off x="8" y="255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Line 206"/>
                <p:cNvSpPr>
                  <a:spLocks noChangeShapeType="1"/>
                </p:cNvSpPr>
                <p:nvPr userDrawn="1"/>
              </p:nvSpPr>
              <p:spPr bwMode="auto">
                <a:xfrm>
                  <a:off x="5" y="391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oup 207"/>
              <p:cNvGrpSpPr>
                <a:grpSpLocks/>
              </p:cNvGrpSpPr>
              <p:nvPr userDrawn="1"/>
            </p:nvGrpSpPr>
            <p:grpSpPr bwMode="auto">
              <a:xfrm>
                <a:off x="1" y="3158"/>
                <a:ext cx="5759" cy="271"/>
                <a:chOff x="5" y="119"/>
                <a:chExt cx="5763" cy="272"/>
              </a:xfrm>
            </p:grpSpPr>
            <p:sp>
              <p:nvSpPr>
                <p:cNvPr id="45" name="Line 208"/>
                <p:cNvSpPr>
                  <a:spLocks noChangeShapeType="1"/>
                </p:cNvSpPr>
                <p:nvPr userDrawn="1"/>
              </p:nvSpPr>
              <p:spPr bwMode="auto">
                <a:xfrm>
                  <a:off x="7" y="119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Line 209"/>
                <p:cNvSpPr>
                  <a:spLocks noChangeShapeType="1"/>
                </p:cNvSpPr>
                <p:nvPr userDrawn="1"/>
              </p:nvSpPr>
              <p:spPr bwMode="auto">
                <a:xfrm>
                  <a:off x="8" y="255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Line 210"/>
                <p:cNvSpPr>
                  <a:spLocks noChangeShapeType="1"/>
                </p:cNvSpPr>
                <p:nvPr userDrawn="1"/>
              </p:nvSpPr>
              <p:spPr bwMode="auto">
                <a:xfrm>
                  <a:off x="5" y="391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" name="Group 211"/>
              <p:cNvGrpSpPr>
                <a:grpSpLocks/>
              </p:cNvGrpSpPr>
              <p:nvPr userDrawn="1"/>
            </p:nvGrpSpPr>
            <p:grpSpPr bwMode="auto">
              <a:xfrm>
                <a:off x="-3" y="3576"/>
                <a:ext cx="5753" cy="272"/>
                <a:chOff x="5" y="119"/>
                <a:chExt cx="5763" cy="272"/>
              </a:xfrm>
            </p:grpSpPr>
            <p:sp>
              <p:nvSpPr>
                <p:cNvPr id="42" name="Line 212"/>
                <p:cNvSpPr>
                  <a:spLocks noChangeShapeType="1"/>
                </p:cNvSpPr>
                <p:nvPr userDrawn="1"/>
              </p:nvSpPr>
              <p:spPr bwMode="auto">
                <a:xfrm>
                  <a:off x="7" y="119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Line 213"/>
                <p:cNvSpPr>
                  <a:spLocks noChangeShapeType="1"/>
                </p:cNvSpPr>
                <p:nvPr userDrawn="1"/>
              </p:nvSpPr>
              <p:spPr bwMode="auto">
                <a:xfrm>
                  <a:off x="8" y="255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Line 214"/>
                <p:cNvSpPr>
                  <a:spLocks noChangeShapeType="1"/>
                </p:cNvSpPr>
                <p:nvPr userDrawn="1"/>
              </p:nvSpPr>
              <p:spPr bwMode="auto">
                <a:xfrm>
                  <a:off x="5" y="391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" name="Group 215"/>
              <p:cNvGrpSpPr>
                <a:grpSpLocks/>
              </p:cNvGrpSpPr>
              <p:nvPr userDrawn="1"/>
            </p:nvGrpSpPr>
            <p:grpSpPr bwMode="auto">
              <a:xfrm>
                <a:off x="-3" y="3999"/>
                <a:ext cx="5757" cy="272"/>
                <a:chOff x="5" y="119"/>
                <a:chExt cx="5763" cy="272"/>
              </a:xfrm>
            </p:grpSpPr>
            <p:sp>
              <p:nvSpPr>
                <p:cNvPr id="39" name="Line 216"/>
                <p:cNvSpPr>
                  <a:spLocks noChangeShapeType="1"/>
                </p:cNvSpPr>
                <p:nvPr userDrawn="1"/>
              </p:nvSpPr>
              <p:spPr bwMode="auto">
                <a:xfrm>
                  <a:off x="7" y="119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Line 217"/>
                <p:cNvSpPr>
                  <a:spLocks noChangeShapeType="1"/>
                </p:cNvSpPr>
                <p:nvPr userDrawn="1"/>
              </p:nvSpPr>
              <p:spPr bwMode="auto">
                <a:xfrm>
                  <a:off x="8" y="255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Line 218"/>
                <p:cNvSpPr>
                  <a:spLocks noChangeShapeType="1"/>
                </p:cNvSpPr>
                <p:nvPr userDrawn="1"/>
              </p:nvSpPr>
              <p:spPr bwMode="auto">
                <a:xfrm>
                  <a:off x="5" y="391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109728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16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D528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" name="Oval 219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5151" y="1778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216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Oval 220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5149" y="2186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216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221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5439" y="1510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216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Oval 222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5439" y="2188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216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223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5709" y="1918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216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224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5709" y="2608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216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225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5151" y="2474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216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226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5149" y="2864"/>
                <a:ext cx="44" cy="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216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Oval 227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5154" y="3140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216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Oval 228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5437" y="2879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216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Oval 229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5147" y="3557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216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Oval 230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5145" y="3830"/>
                <a:ext cx="44" cy="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216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Oval 231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5711" y="3278"/>
                <a:ext cx="44" cy="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216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Oval 232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5435" y="3560"/>
                <a:ext cx="44" cy="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216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Oval 233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5433" y="4244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216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Oval 234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5701" y="3980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0972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216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235">
              <a:extLst/>
            </p:cNvPr>
            <p:cNvSpPr>
              <a:spLocks noChangeArrowheads="1"/>
            </p:cNvSpPr>
            <p:nvPr/>
          </p:nvSpPr>
          <p:spPr bwMode="gray">
            <a:xfrm>
              <a:off x="0" y="1392"/>
              <a:ext cx="5760" cy="2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222" name="Object 18"/>
          <p:cNvGraphicFramePr>
            <a:graphicFrameLocks noChangeAspect="1"/>
          </p:cNvGraphicFramePr>
          <p:nvPr/>
        </p:nvGraphicFramePr>
        <p:xfrm>
          <a:off x="0" y="0"/>
          <a:ext cx="12192000" cy="2196466"/>
        </p:xfrm>
        <a:graphic>
          <a:graphicData uri="http://schemas.openxmlformats.org/presentationml/2006/ole">
            <p:oleObj spid="_x0000_s1076" r:id="rId3" imgW="7707937" imgH="1701587" progId="">
              <p:embed/>
            </p:oleObj>
          </a:graphicData>
        </a:graphic>
      </p:graphicFrame>
      <p:sp>
        <p:nvSpPr>
          <p:cNvPr id="223" name="Oval 236" descr="06_original_w">
            <a:extLst/>
          </p:cNvPr>
          <p:cNvSpPr>
            <a:spLocks noChangeArrowheads="1"/>
          </p:cNvSpPr>
          <p:nvPr/>
        </p:nvSpPr>
        <p:spPr bwMode="gray">
          <a:xfrm>
            <a:off x="431801" y="1483996"/>
            <a:ext cx="2400300" cy="187452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76200">
            <a:solidFill>
              <a:schemeClr val="tx1"/>
            </a:solidFill>
            <a:round/>
          </a:ln>
          <a:effectLst/>
        </p:spPr>
        <p:txBody>
          <a:bodyPr wrap="none" lIns="109720" tIns="54860" rIns="109720" bIns="54860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160" b="1" i="0" u="none" strike="noStrike" kern="1200" cap="none" spc="0" normalizeH="0" baseline="0" noProof="0">
              <a:ln>
                <a:noFill/>
              </a:ln>
              <a:solidFill>
                <a:srgbClr val="1D52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70400" y="3276602"/>
            <a:ext cx="6807200" cy="1012825"/>
          </a:xfrm>
        </p:spPr>
        <p:txBody>
          <a:bodyPr/>
          <a:lstStyle>
            <a:lvl1pPr>
              <a:defRPr sz="4800" b="0"/>
            </a:lvl1pPr>
          </a:lstStyle>
          <a:p>
            <a:pPr lvl="0"/>
            <a:r>
              <a:rPr lang="en-US" altLang="vi-VN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828800" y="5638800"/>
            <a:ext cx="9448800" cy="381000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 sz="1680" b="1">
                <a:solidFill>
                  <a:schemeClr val="tx2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US" altLang="vi-VN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0797069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08ECADDA-475E-43BE-9B29-E97F587E7E30}" type="slidenum">
              <a:rPr lang="en-US" altLang="vi-VN" smtClean="0">
                <a:solidFill>
                  <a:srgbClr val="1D528D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23570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880"/>
            </a:lvl1pPr>
            <a:lvl2pPr marL="548640" indent="0">
              <a:buNone/>
              <a:defRPr sz="2400"/>
            </a:lvl2pPr>
            <a:lvl3pPr marL="1097280" indent="0">
              <a:buNone/>
              <a:defRPr sz="216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B127020C-CF04-4A19-AF78-4A249F0CA1FA}" type="slidenum">
              <a:rPr lang="en-US" altLang="vi-VN" smtClean="0">
                <a:solidFill>
                  <a:srgbClr val="1D528D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36646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28727"/>
            <a:ext cx="5384800" cy="5095876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28727"/>
            <a:ext cx="5384800" cy="5095876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5CE14EFB-BAB3-434E-863B-A032E67D6D25}" type="slidenum">
              <a:rPr lang="en-US" altLang="vi-VN" smtClean="0">
                <a:solidFill>
                  <a:srgbClr val="1D528D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6802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6"/>
            <a:ext cx="5158316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7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8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9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308F52A1-2106-49A4-887A-E55AF825F28A}" type="slidenum">
              <a:rPr lang="en-US" altLang="vi-VN" smtClean="0">
                <a:solidFill>
                  <a:srgbClr val="1D528D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3159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CB2043F1-7BC5-45DB-BF86-41518D01E12D}" type="slidenum">
              <a:rPr lang="en-US" altLang="vi-VN" smtClean="0">
                <a:solidFill>
                  <a:srgbClr val="1D528D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91600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3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E185F1F8-FA3A-44BF-9676-612E7A9E763D}" type="slidenum">
              <a:rPr lang="en-US" altLang="vi-VN" smtClean="0">
                <a:solidFill>
                  <a:srgbClr val="1D528D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48597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2"/>
            <a:ext cx="3932767" cy="3811588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5C20A7F3-29EB-4E8A-9A5A-EB8731F496F3}" type="slidenum">
              <a:rPr lang="en-US" altLang="vi-VN" smtClean="0">
                <a:solidFill>
                  <a:srgbClr val="1D528D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09656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2"/>
            <a:ext cx="3932767" cy="3811588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C0C635D5-CB9B-4F40-8EC6-CEE5CF415339}" type="slidenum">
              <a:rPr lang="en-US" altLang="vi-VN" smtClean="0">
                <a:solidFill>
                  <a:srgbClr val="1D528D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5770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F46090DB-2578-4216-9349-1E7C032FDDEE}" type="slidenum">
              <a:rPr lang="en-US" altLang="vi-VN" smtClean="0">
                <a:solidFill>
                  <a:srgbClr val="1D528D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5237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6110033" y="1315193"/>
            <a:ext cx="48628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6110033" y="2626967"/>
            <a:ext cx="4862800" cy="27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14655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5"/>
            </a:lvl3pPr>
            <a:lvl4pPr marL="2438400" lvl="3" indent="-414655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5"/>
            </a:lvl4pPr>
            <a:lvl5pPr marL="3048000" lvl="4" indent="-414655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5"/>
            </a:lvl5pPr>
            <a:lvl6pPr marL="3657600" lvl="5" indent="-414655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5"/>
            </a:lvl6pPr>
            <a:lvl7pPr marL="4267200" lvl="6" indent="-414655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5"/>
            </a:lvl7pPr>
            <a:lvl8pPr marL="4876800" lvl="7" indent="-414655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5"/>
            </a:lvl8pPr>
            <a:lvl9pPr marL="5486400" lvl="8" indent="-414655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5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-63500" y="5990333"/>
            <a:ext cx="12395200" cy="99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" name="Google Shape;191;p7"/>
          <p:cNvGrpSpPr/>
          <p:nvPr/>
        </p:nvGrpSpPr>
        <p:grpSpPr>
          <a:xfrm>
            <a:off x="9256367" y="-1275767"/>
            <a:ext cx="4296967" cy="6466200"/>
            <a:chOff x="5219200" y="-59750"/>
            <a:chExt cx="3222725" cy="4849650"/>
          </a:xfrm>
        </p:grpSpPr>
        <p:sp>
          <p:nvSpPr>
            <p:cNvPr id="192" name="Google Shape;192;p7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1"/>
            <a:ext cx="2743200" cy="6096000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1"/>
            <a:ext cx="8026400" cy="6096000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ADDFD948-D59B-4572-8CD4-D8DD85F7603A}" type="slidenum">
              <a:rPr lang="en-US" altLang="vi-VN" smtClean="0">
                <a:solidFill>
                  <a:srgbClr val="1D528D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17824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9855200" cy="563563"/>
          </a:xfrm>
        </p:spPr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228727"/>
            <a:ext cx="10972800" cy="5095876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5564C6C2-816C-41C6-83F5-A4474DEA31C1}" type="slidenum">
              <a:rPr lang="en-US" altLang="vi-VN" smtClean="0">
                <a:solidFill>
                  <a:srgbClr val="1D528D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045126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42E8C-1765-4E56-971A-E1D0C0434E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CF46A-7C2E-4FA9-AEAF-4E99E5F8D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64417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42E8C-1765-4E56-971A-E1D0C0434E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CF46A-7C2E-4FA9-AEAF-4E99E5F8D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12215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42E8C-1765-4E56-971A-E1D0C0434E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CF46A-7C2E-4FA9-AEAF-4E99E5F8D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94394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42E8C-1765-4E56-971A-E1D0C0434E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CF46A-7C2E-4FA9-AEAF-4E99E5F8D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56604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42E8C-1765-4E56-971A-E1D0C0434E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CF46A-7C2E-4FA9-AEAF-4E99E5F8D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05175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42E8C-1765-4E56-971A-E1D0C0434E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CF46A-7C2E-4FA9-AEAF-4E99E5F8D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85598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42E8C-1765-4E56-971A-E1D0C0434E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CF46A-7C2E-4FA9-AEAF-4E99E5F8D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679544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42E8C-1765-4E56-971A-E1D0C0434E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CF46A-7C2E-4FA9-AEAF-4E99E5F8D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8648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60000" y="1483600"/>
            <a:ext cx="9047600" cy="4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200" lvl="1" indent="-42354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800" lvl="2" indent="-42354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400" lvl="3" indent="-42354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8000" lvl="4" indent="-42354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600" lvl="5" indent="-42354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200" lvl="6" indent="-42354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800" lvl="7" indent="-42354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400" lvl="8" indent="-42354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-63500" y="6129533"/>
            <a:ext cx="12395200" cy="855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42E8C-1765-4E56-971A-E1D0C0434E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CF46A-7C2E-4FA9-AEAF-4E99E5F8D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45822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42E8C-1765-4E56-971A-E1D0C0434E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CF46A-7C2E-4FA9-AEAF-4E99E5F8D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9853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42E8C-1765-4E56-971A-E1D0C0434E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CF46A-7C2E-4FA9-AEAF-4E99E5F8D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10136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11205845" y="3387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srgbClr val="6CC2DC"/>
                </a:solidFill>
                <a:effectLst/>
                <a:uLnTx/>
                <a:uFillTx/>
                <a:latin typeface="Caveat"/>
                <a:sym typeface="Cavea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6CC2DC"/>
              </a:solidFill>
              <a:effectLst/>
              <a:uLnTx/>
              <a:uFillTx/>
              <a:latin typeface="Caveat"/>
              <a:sym typeface="Cavea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7323621"/>
      </p:ext>
    </p:extLst>
  </p:cSld>
  <p:clrMapOvr>
    <a:masterClrMapping/>
  </p:clrMapOvr>
  <p:transition>
    <p:fade thruBlk="1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55F96-207C-9649-A1CB-38F8E3BC9B18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CC2DC"/>
                </a:solidFill>
                <a:effectLst/>
                <a:uLnTx/>
                <a:uFillTx/>
                <a:latin typeface="Caveat"/>
                <a:sym typeface="Cavea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6CC2DC"/>
              </a:solidFill>
              <a:effectLst/>
              <a:uLnTx/>
              <a:uFillTx/>
              <a:latin typeface="Caveat"/>
              <a:sym typeface="Cavea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185695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6110033" y="1315193"/>
            <a:ext cx="48628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6110033" y="2626967"/>
            <a:ext cx="4862800" cy="27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14655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5"/>
            </a:lvl3pPr>
            <a:lvl4pPr marL="2438400" lvl="3" indent="-414655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5"/>
            </a:lvl4pPr>
            <a:lvl5pPr marL="3048000" lvl="4" indent="-414655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5"/>
            </a:lvl5pPr>
            <a:lvl6pPr marL="3657600" lvl="5" indent="-414655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5"/>
            </a:lvl6pPr>
            <a:lvl7pPr marL="4267200" lvl="6" indent="-414655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5"/>
            </a:lvl7pPr>
            <a:lvl8pPr marL="4876800" lvl="7" indent="-414655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5"/>
            </a:lvl8pPr>
            <a:lvl9pPr marL="5486400" lvl="8" indent="-414655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5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-63500" y="5990333"/>
            <a:ext cx="12395200" cy="99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" name="Google Shape;191;p7"/>
          <p:cNvGrpSpPr/>
          <p:nvPr/>
        </p:nvGrpSpPr>
        <p:grpSpPr>
          <a:xfrm>
            <a:off x="9256367" y="-1275767"/>
            <a:ext cx="4296967" cy="6466200"/>
            <a:chOff x="5219200" y="-59750"/>
            <a:chExt cx="3222725" cy="4849650"/>
          </a:xfrm>
        </p:grpSpPr>
        <p:sp>
          <p:nvSpPr>
            <p:cNvPr id="192" name="Google Shape;192;p7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1"/>
          <p:cNvSpPr txBox="1">
            <a:spLocks noGrp="1"/>
          </p:cNvSpPr>
          <p:nvPr>
            <p:ph type="title"/>
          </p:nvPr>
        </p:nvSpPr>
        <p:spPr>
          <a:xfrm>
            <a:off x="2435267" y="1536700"/>
            <a:ext cx="3674000" cy="7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21"/>
          <p:cNvSpPr txBox="1">
            <a:spLocks noGrp="1"/>
          </p:cNvSpPr>
          <p:nvPr>
            <p:ph type="subTitle" idx="1"/>
          </p:nvPr>
        </p:nvSpPr>
        <p:spPr>
          <a:xfrm rot="374">
            <a:off x="2435267" y="2302471"/>
            <a:ext cx="3674000" cy="1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7" name="Google Shape;1137;p34"/>
          <p:cNvGrpSpPr/>
          <p:nvPr/>
        </p:nvGrpSpPr>
        <p:grpSpPr>
          <a:xfrm rot="10800000">
            <a:off x="-1035379" y="-3308645"/>
            <a:ext cx="3557888" cy="5354013"/>
            <a:chOff x="5219200" y="-59750"/>
            <a:chExt cx="3222725" cy="4849650"/>
          </a:xfrm>
        </p:grpSpPr>
        <p:sp>
          <p:nvSpPr>
            <p:cNvPr id="1138" name="Google Shape;1138;p34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4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4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4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4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4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4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4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4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4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4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0" name="Google Shape;1160;p34"/>
          <p:cNvGrpSpPr/>
          <p:nvPr/>
        </p:nvGrpSpPr>
        <p:grpSpPr>
          <a:xfrm rot="343916">
            <a:off x="9651562" y="-696589"/>
            <a:ext cx="3558061" cy="5354273"/>
            <a:chOff x="5219200" y="-59750"/>
            <a:chExt cx="3222725" cy="4849650"/>
          </a:xfrm>
        </p:grpSpPr>
        <p:sp>
          <p:nvSpPr>
            <p:cNvPr id="1161" name="Google Shape;1161;p34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4"/>
          <p:cNvGrpSpPr/>
          <p:nvPr/>
        </p:nvGrpSpPr>
        <p:grpSpPr>
          <a:xfrm>
            <a:off x="0" y="5059600"/>
            <a:ext cx="12191539" cy="3601533"/>
            <a:chOff x="0" y="3794700"/>
            <a:chExt cx="9143654" cy="2701150"/>
          </a:xfrm>
        </p:grpSpPr>
        <p:sp>
          <p:nvSpPr>
            <p:cNvPr id="1184" name="Google Shape;1184;p34"/>
            <p:cNvSpPr/>
            <p:nvPr/>
          </p:nvSpPr>
          <p:spPr>
            <a:xfrm>
              <a:off x="7800" y="3794700"/>
              <a:ext cx="9129022" cy="746106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5"/>
          <p:cNvSpPr/>
          <p:nvPr/>
        </p:nvSpPr>
        <p:spPr>
          <a:xfrm>
            <a:off x="-63500" y="6137800"/>
            <a:ext cx="12395200" cy="84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3" name="Google Shape;1203;p35"/>
          <p:cNvGrpSpPr/>
          <p:nvPr/>
        </p:nvGrpSpPr>
        <p:grpSpPr>
          <a:xfrm rot="384094">
            <a:off x="10044033" y="-334574"/>
            <a:ext cx="4297119" cy="6466428"/>
            <a:chOff x="5219200" y="-59750"/>
            <a:chExt cx="3222725" cy="4849650"/>
          </a:xfrm>
        </p:grpSpPr>
        <p:sp>
          <p:nvSpPr>
            <p:cNvPr id="1204" name="Google Shape;1204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35"/>
          <p:cNvGrpSpPr/>
          <p:nvPr/>
        </p:nvGrpSpPr>
        <p:grpSpPr>
          <a:xfrm rot="3522602" flipH="1">
            <a:off x="-3792043" y="-2404882"/>
            <a:ext cx="4297219" cy="6466580"/>
            <a:chOff x="5219200" y="-59750"/>
            <a:chExt cx="3222725" cy="4849650"/>
          </a:xfrm>
        </p:grpSpPr>
        <p:sp>
          <p:nvSpPr>
            <p:cNvPr id="1227" name="Google Shape;1227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p14"/>
          <p:cNvGrpSpPr/>
          <p:nvPr/>
        </p:nvGrpSpPr>
        <p:grpSpPr>
          <a:xfrm>
            <a:off x="-121920" y="-45605"/>
            <a:ext cx="12435840" cy="6949212"/>
            <a:chOff x="0" y="0"/>
            <a:chExt cx="9144000" cy="5143500"/>
          </a:xfrm>
        </p:grpSpPr>
        <p:grpSp>
          <p:nvGrpSpPr>
            <p:cNvPr id="1338" name="Google Shape;1338;p14"/>
            <p:cNvGrpSpPr/>
            <p:nvPr/>
          </p:nvGrpSpPr>
          <p:grpSpPr>
            <a:xfrm>
              <a:off x="202089" y="0"/>
              <a:ext cx="8739822" cy="5143500"/>
              <a:chOff x="200927" y="-1250"/>
              <a:chExt cx="8739822" cy="5143500"/>
            </a:xfrm>
          </p:grpSpPr>
          <p:cxnSp>
            <p:nvCxnSpPr>
              <p:cNvPr id="1339" name="Google Shape;1339;p14"/>
              <p:cNvCxnSpPr/>
              <p:nvPr/>
            </p:nvCxnSpPr>
            <p:spPr>
              <a:xfrm>
                <a:off x="20092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14"/>
              <p:cNvCxnSpPr/>
              <p:nvPr/>
            </p:nvCxnSpPr>
            <p:spPr>
              <a:xfrm>
                <a:off x="40417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14"/>
              <p:cNvCxnSpPr/>
              <p:nvPr/>
            </p:nvCxnSpPr>
            <p:spPr>
              <a:xfrm>
                <a:off x="60743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14"/>
              <p:cNvCxnSpPr/>
              <p:nvPr/>
            </p:nvCxnSpPr>
            <p:spPr>
              <a:xfrm>
                <a:off x="81068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14"/>
              <p:cNvCxnSpPr/>
              <p:nvPr/>
            </p:nvCxnSpPr>
            <p:spPr>
              <a:xfrm>
                <a:off x="101393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4" name="Google Shape;1344;p14"/>
              <p:cNvCxnSpPr/>
              <p:nvPr/>
            </p:nvCxnSpPr>
            <p:spPr>
              <a:xfrm>
                <a:off x="121718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5" name="Google Shape;1345;p14"/>
              <p:cNvCxnSpPr/>
              <p:nvPr/>
            </p:nvCxnSpPr>
            <p:spPr>
              <a:xfrm>
                <a:off x="142043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6" name="Google Shape;1346;p14"/>
              <p:cNvCxnSpPr/>
              <p:nvPr/>
            </p:nvCxnSpPr>
            <p:spPr>
              <a:xfrm>
                <a:off x="162368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7" name="Google Shape;1347;p14"/>
              <p:cNvCxnSpPr/>
              <p:nvPr/>
            </p:nvCxnSpPr>
            <p:spPr>
              <a:xfrm>
                <a:off x="182694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8" name="Google Shape;1348;p14"/>
              <p:cNvCxnSpPr/>
              <p:nvPr/>
            </p:nvCxnSpPr>
            <p:spPr>
              <a:xfrm>
                <a:off x="203019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9" name="Google Shape;1349;p14"/>
              <p:cNvCxnSpPr/>
              <p:nvPr/>
            </p:nvCxnSpPr>
            <p:spPr>
              <a:xfrm>
                <a:off x="223344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0" name="Google Shape;1350;p14"/>
              <p:cNvCxnSpPr/>
              <p:nvPr/>
            </p:nvCxnSpPr>
            <p:spPr>
              <a:xfrm>
                <a:off x="243669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1" name="Google Shape;1351;p14"/>
              <p:cNvCxnSpPr/>
              <p:nvPr/>
            </p:nvCxnSpPr>
            <p:spPr>
              <a:xfrm>
                <a:off x="263994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2" name="Google Shape;1352;p14"/>
              <p:cNvCxnSpPr/>
              <p:nvPr/>
            </p:nvCxnSpPr>
            <p:spPr>
              <a:xfrm>
                <a:off x="284319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3" name="Google Shape;1353;p14"/>
              <p:cNvCxnSpPr/>
              <p:nvPr/>
            </p:nvCxnSpPr>
            <p:spPr>
              <a:xfrm>
                <a:off x="304645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4" name="Google Shape;1354;p14"/>
              <p:cNvCxnSpPr/>
              <p:nvPr/>
            </p:nvCxnSpPr>
            <p:spPr>
              <a:xfrm>
                <a:off x="324970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5" name="Google Shape;1355;p14"/>
              <p:cNvCxnSpPr/>
              <p:nvPr/>
            </p:nvCxnSpPr>
            <p:spPr>
              <a:xfrm>
                <a:off x="345295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6" name="Google Shape;1356;p14"/>
              <p:cNvCxnSpPr/>
              <p:nvPr/>
            </p:nvCxnSpPr>
            <p:spPr>
              <a:xfrm>
                <a:off x="365620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7" name="Google Shape;1357;p14"/>
              <p:cNvCxnSpPr/>
              <p:nvPr/>
            </p:nvCxnSpPr>
            <p:spPr>
              <a:xfrm>
                <a:off x="385945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8" name="Google Shape;1358;p14"/>
              <p:cNvCxnSpPr/>
              <p:nvPr/>
            </p:nvCxnSpPr>
            <p:spPr>
              <a:xfrm>
                <a:off x="406270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9" name="Google Shape;1359;p14"/>
              <p:cNvCxnSpPr/>
              <p:nvPr/>
            </p:nvCxnSpPr>
            <p:spPr>
              <a:xfrm>
                <a:off x="426596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14"/>
              <p:cNvCxnSpPr/>
              <p:nvPr/>
            </p:nvCxnSpPr>
            <p:spPr>
              <a:xfrm>
                <a:off x="446921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14"/>
              <p:cNvCxnSpPr/>
              <p:nvPr/>
            </p:nvCxnSpPr>
            <p:spPr>
              <a:xfrm>
                <a:off x="467246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14"/>
              <p:cNvCxnSpPr/>
              <p:nvPr/>
            </p:nvCxnSpPr>
            <p:spPr>
              <a:xfrm>
                <a:off x="487571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14"/>
              <p:cNvCxnSpPr/>
              <p:nvPr/>
            </p:nvCxnSpPr>
            <p:spPr>
              <a:xfrm>
                <a:off x="507896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14"/>
              <p:cNvCxnSpPr/>
              <p:nvPr/>
            </p:nvCxnSpPr>
            <p:spPr>
              <a:xfrm>
                <a:off x="528221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14"/>
              <p:cNvCxnSpPr/>
              <p:nvPr/>
            </p:nvCxnSpPr>
            <p:spPr>
              <a:xfrm>
                <a:off x="548547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14"/>
              <p:cNvCxnSpPr/>
              <p:nvPr/>
            </p:nvCxnSpPr>
            <p:spPr>
              <a:xfrm>
                <a:off x="568872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14"/>
              <p:cNvCxnSpPr/>
              <p:nvPr/>
            </p:nvCxnSpPr>
            <p:spPr>
              <a:xfrm>
                <a:off x="589197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14"/>
              <p:cNvCxnSpPr/>
              <p:nvPr/>
            </p:nvCxnSpPr>
            <p:spPr>
              <a:xfrm>
                <a:off x="609522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14"/>
              <p:cNvCxnSpPr/>
              <p:nvPr/>
            </p:nvCxnSpPr>
            <p:spPr>
              <a:xfrm>
                <a:off x="629847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14"/>
              <p:cNvCxnSpPr/>
              <p:nvPr/>
            </p:nvCxnSpPr>
            <p:spPr>
              <a:xfrm>
                <a:off x="650172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14"/>
              <p:cNvCxnSpPr/>
              <p:nvPr/>
            </p:nvCxnSpPr>
            <p:spPr>
              <a:xfrm>
                <a:off x="670498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14"/>
              <p:cNvCxnSpPr/>
              <p:nvPr/>
            </p:nvCxnSpPr>
            <p:spPr>
              <a:xfrm>
                <a:off x="690823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14"/>
              <p:cNvCxnSpPr/>
              <p:nvPr/>
            </p:nvCxnSpPr>
            <p:spPr>
              <a:xfrm>
                <a:off x="711148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14"/>
              <p:cNvCxnSpPr/>
              <p:nvPr/>
            </p:nvCxnSpPr>
            <p:spPr>
              <a:xfrm>
                <a:off x="731473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14"/>
              <p:cNvCxnSpPr/>
              <p:nvPr/>
            </p:nvCxnSpPr>
            <p:spPr>
              <a:xfrm>
                <a:off x="751798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14"/>
              <p:cNvCxnSpPr/>
              <p:nvPr/>
            </p:nvCxnSpPr>
            <p:spPr>
              <a:xfrm>
                <a:off x="772123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14"/>
              <p:cNvCxnSpPr/>
              <p:nvPr/>
            </p:nvCxnSpPr>
            <p:spPr>
              <a:xfrm>
                <a:off x="7924490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14"/>
              <p:cNvCxnSpPr/>
              <p:nvPr/>
            </p:nvCxnSpPr>
            <p:spPr>
              <a:xfrm>
                <a:off x="8127742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14"/>
              <p:cNvCxnSpPr/>
              <p:nvPr/>
            </p:nvCxnSpPr>
            <p:spPr>
              <a:xfrm>
                <a:off x="8330993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14"/>
              <p:cNvCxnSpPr/>
              <p:nvPr/>
            </p:nvCxnSpPr>
            <p:spPr>
              <a:xfrm>
                <a:off x="8534245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14"/>
              <p:cNvCxnSpPr/>
              <p:nvPr/>
            </p:nvCxnSpPr>
            <p:spPr>
              <a:xfrm>
                <a:off x="8737497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14"/>
              <p:cNvCxnSpPr/>
              <p:nvPr/>
            </p:nvCxnSpPr>
            <p:spPr>
              <a:xfrm>
                <a:off x="8940748" y="-125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83" name="Google Shape;1383;p14"/>
            <p:cNvGrpSpPr/>
            <p:nvPr/>
          </p:nvGrpSpPr>
          <p:grpSpPr>
            <a:xfrm>
              <a:off x="0" y="233038"/>
              <a:ext cx="9144000" cy="4677425"/>
              <a:chOff x="0" y="230950"/>
              <a:chExt cx="9144000" cy="4677425"/>
            </a:xfrm>
          </p:grpSpPr>
          <p:cxnSp>
            <p:nvCxnSpPr>
              <p:cNvPr id="1384" name="Google Shape;1384;p14"/>
              <p:cNvCxnSpPr/>
              <p:nvPr/>
            </p:nvCxnSpPr>
            <p:spPr>
              <a:xfrm>
                <a:off x="0" y="23095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5" name="Google Shape;1385;p14"/>
              <p:cNvCxnSpPr/>
              <p:nvPr/>
            </p:nvCxnSpPr>
            <p:spPr>
              <a:xfrm>
                <a:off x="0" y="69869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6" name="Google Shape;1386;p14"/>
              <p:cNvCxnSpPr/>
              <p:nvPr/>
            </p:nvCxnSpPr>
            <p:spPr>
              <a:xfrm>
                <a:off x="0" y="93256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7" name="Google Shape;1387;p14"/>
              <p:cNvCxnSpPr/>
              <p:nvPr/>
            </p:nvCxnSpPr>
            <p:spPr>
              <a:xfrm>
                <a:off x="0" y="116643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8" name="Google Shape;1388;p14"/>
              <p:cNvCxnSpPr/>
              <p:nvPr/>
            </p:nvCxnSpPr>
            <p:spPr>
              <a:xfrm>
                <a:off x="0" y="140030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9" name="Google Shape;1389;p14"/>
              <p:cNvCxnSpPr/>
              <p:nvPr/>
            </p:nvCxnSpPr>
            <p:spPr>
              <a:xfrm>
                <a:off x="0" y="1634178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0" name="Google Shape;1390;p14"/>
              <p:cNvCxnSpPr/>
              <p:nvPr/>
            </p:nvCxnSpPr>
            <p:spPr>
              <a:xfrm>
                <a:off x="0" y="186804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1" name="Google Shape;1391;p14"/>
              <p:cNvCxnSpPr/>
              <p:nvPr/>
            </p:nvCxnSpPr>
            <p:spPr>
              <a:xfrm>
                <a:off x="0" y="210192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2" name="Google Shape;1392;p14"/>
              <p:cNvCxnSpPr/>
              <p:nvPr/>
            </p:nvCxnSpPr>
            <p:spPr>
              <a:xfrm>
                <a:off x="0" y="233579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3" name="Google Shape;1393;p14"/>
              <p:cNvCxnSpPr/>
              <p:nvPr/>
            </p:nvCxnSpPr>
            <p:spPr>
              <a:xfrm>
                <a:off x="0" y="256966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4" name="Google Shape;1394;p14"/>
              <p:cNvCxnSpPr/>
              <p:nvPr/>
            </p:nvCxnSpPr>
            <p:spPr>
              <a:xfrm>
                <a:off x="0" y="280353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5" name="Google Shape;1395;p14"/>
              <p:cNvCxnSpPr/>
              <p:nvPr/>
            </p:nvCxnSpPr>
            <p:spPr>
              <a:xfrm>
                <a:off x="0" y="303740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6" name="Google Shape;1396;p14"/>
              <p:cNvCxnSpPr/>
              <p:nvPr/>
            </p:nvCxnSpPr>
            <p:spPr>
              <a:xfrm>
                <a:off x="0" y="3271276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7" name="Google Shape;1397;p14"/>
              <p:cNvCxnSpPr/>
              <p:nvPr/>
            </p:nvCxnSpPr>
            <p:spPr>
              <a:xfrm>
                <a:off x="0" y="3505147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8" name="Google Shape;1398;p14"/>
              <p:cNvCxnSpPr/>
              <p:nvPr/>
            </p:nvCxnSpPr>
            <p:spPr>
              <a:xfrm>
                <a:off x="0" y="3739019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9" name="Google Shape;1399;p14"/>
              <p:cNvCxnSpPr/>
              <p:nvPr/>
            </p:nvCxnSpPr>
            <p:spPr>
              <a:xfrm>
                <a:off x="0" y="3972890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0" name="Google Shape;1400;p14"/>
              <p:cNvCxnSpPr/>
              <p:nvPr/>
            </p:nvCxnSpPr>
            <p:spPr>
              <a:xfrm>
                <a:off x="0" y="420676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1" name="Google Shape;1401;p14"/>
              <p:cNvCxnSpPr/>
              <p:nvPr/>
            </p:nvCxnSpPr>
            <p:spPr>
              <a:xfrm>
                <a:off x="0" y="4440633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2" name="Google Shape;1402;p14"/>
              <p:cNvCxnSpPr/>
              <p:nvPr/>
            </p:nvCxnSpPr>
            <p:spPr>
              <a:xfrm>
                <a:off x="0" y="4674504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3" name="Google Shape;1403;p14"/>
              <p:cNvCxnSpPr/>
              <p:nvPr/>
            </p:nvCxnSpPr>
            <p:spPr>
              <a:xfrm>
                <a:off x="0" y="4908375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4" name="Google Shape;1404;p14"/>
              <p:cNvCxnSpPr/>
              <p:nvPr/>
            </p:nvCxnSpPr>
            <p:spPr>
              <a:xfrm>
                <a:off x="0" y="464821"/>
                <a:ext cx="9144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05" name="Google Shape;1405;p14"/>
          <p:cNvSpPr/>
          <p:nvPr/>
        </p:nvSpPr>
        <p:spPr>
          <a:xfrm>
            <a:off x="579500" y="466600"/>
            <a:ext cx="11032800" cy="58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14"/>
          <p:cNvSpPr txBox="1">
            <a:spLocks noGrp="1"/>
          </p:cNvSpPr>
          <p:nvPr>
            <p:ph type="title"/>
          </p:nvPr>
        </p:nvSpPr>
        <p:spPr>
          <a:xfrm>
            <a:off x="8179400" y="4277400"/>
            <a:ext cx="3052800" cy="70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407" name="Google Shape;1407;p14"/>
          <p:cNvSpPr txBox="1">
            <a:spLocks noGrp="1"/>
          </p:cNvSpPr>
          <p:nvPr>
            <p:ph type="subTitle" idx="1"/>
          </p:nvPr>
        </p:nvSpPr>
        <p:spPr>
          <a:xfrm>
            <a:off x="4871000" y="1446833"/>
            <a:ext cx="6361600" cy="26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grpSp>
        <p:nvGrpSpPr>
          <p:cNvPr id="1408" name="Google Shape;1408;p14"/>
          <p:cNvGrpSpPr/>
          <p:nvPr/>
        </p:nvGrpSpPr>
        <p:grpSpPr>
          <a:xfrm>
            <a:off x="-170738" y="5597628"/>
            <a:ext cx="1531340" cy="1078216"/>
            <a:chOff x="-128054" y="4198221"/>
            <a:chExt cx="1148505" cy="808662"/>
          </a:xfrm>
        </p:grpSpPr>
        <p:grpSp>
          <p:nvGrpSpPr>
            <p:cNvPr id="1409" name="Google Shape;1409;p14"/>
            <p:cNvGrpSpPr/>
            <p:nvPr/>
          </p:nvGrpSpPr>
          <p:grpSpPr>
            <a:xfrm>
              <a:off x="65882" y="4314892"/>
              <a:ext cx="727385" cy="481963"/>
              <a:chOff x="65882" y="4314892"/>
              <a:chExt cx="727385" cy="481963"/>
            </a:xfrm>
          </p:grpSpPr>
          <p:sp>
            <p:nvSpPr>
              <p:cNvPr id="1410" name="Google Shape;1410;p14"/>
              <p:cNvSpPr/>
              <p:nvPr/>
            </p:nvSpPr>
            <p:spPr>
              <a:xfrm flipH="1">
                <a:off x="215472" y="4541088"/>
                <a:ext cx="577795" cy="255767"/>
              </a:xfrm>
              <a:custGeom>
                <a:avLst/>
                <a:gdLst/>
                <a:ahLst/>
                <a:cxnLst/>
                <a:rect l="l" t="t" r="r" b="b"/>
                <a:pathLst>
                  <a:path w="15574" h="6894" extrusionOk="0">
                    <a:moveTo>
                      <a:pt x="7585" y="1619"/>
                    </a:moveTo>
                    <a:cubicBezTo>
                      <a:pt x="8025" y="1929"/>
                      <a:pt x="8263" y="2203"/>
                      <a:pt x="8216" y="2393"/>
                    </a:cubicBezTo>
                    <a:cubicBezTo>
                      <a:pt x="8192" y="2524"/>
                      <a:pt x="8001" y="2607"/>
                      <a:pt x="7704" y="2643"/>
                    </a:cubicBezTo>
                    <a:cubicBezTo>
                      <a:pt x="7644" y="2643"/>
                      <a:pt x="7597" y="2607"/>
                      <a:pt x="7561" y="2560"/>
                    </a:cubicBezTo>
                    <a:cubicBezTo>
                      <a:pt x="7466" y="2417"/>
                      <a:pt x="7442" y="2060"/>
                      <a:pt x="7585" y="1619"/>
                    </a:cubicBezTo>
                    <a:close/>
                    <a:moveTo>
                      <a:pt x="11383" y="1429"/>
                    </a:moveTo>
                    <a:lnTo>
                      <a:pt x="11383" y="1429"/>
                    </a:lnTo>
                    <a:cubicBezTo>
                      <a:pt x="11633" y="1953"/>
                      <a:pt x="11538" y="2465"/>
                      <a:pt x="11371" y="2738"/>
                    </a:cubicBezTo>
                    <a:cubicBezTo>
                      <a:pt x="11240" y="2965"/>
                      <a:pt x="11061" y="3084"/>
                      <a:pt x="10871" y="3084"/>
                    </a:cubicBezTo>
                    <a:lnTo>
                      <a:pt x="10776" y="3084"/>
                    </a:lnTo>
                    <a:cubicBezTo>
                      <a:pt x="10537" y="3024"/>
                      <a:pt x="10514" y="2762"/>
                      <a:pt x="10526" y="2607"/>
                    </a:cubicBezTo>
                    <a:cubicBezTo>
                      <a:pt x="10537" y="2167"/>
                      <a:pt x="10871" y="1536"/>
                      <a:pt x="11383" y="1429"/>
                    </a:cubicBezTo>
                    <a:close/>
                    <a:moveTo>
                      <a:pt x="4346" y="2036"/>
                    </a:moveTo>
                    <a:cubicBezTo>
                      <a:pt x="4453" y="2072"/>
                      <a:pt x="4572" y="2143"/>
                      <a:pt x="4680" y="2215"/>
                    </a:cubicBezTo>
                    <a:cubicBezTo>
                      <a:pt x="5156" y="2572"/>
                      <a:pt x="5358" y="2941"/>
                      <a:pt x="5263" y="3250"/>
                    </a:cubicBezTo>
                    <a:cubicBezTo>
                      <a:pt x="5156" y="3572"/>
                      <a:pt x="4751" y="3798"/>
                      <a:pt x="4453" y="3798"/>
                    </a:cubicBezTo>
                    <a:cubicBezTo>
                      <a:pt x="4346" y="3798"/>
                      <a:pt x="4227" y="3762"/>
                      <a:pt x="4215" y="3643"/>
                    </a:cubicBezTo>
                    <a:cubicBezTo>
                      <a:pt x="4203" y="3429"/>
                      <a:pt x="4179" y="2703"/>
                      <a:pt x="4346" y="2036"/>
                    </a:cubicBezTo>
                    <a:close/>
                    <a:moveTo>
                      <a:pt x="13657" y="4036"/>
                    </a:moveTo>
                    <a:lnTo>
                      <a:pt x="13657" y="4036"/>
                    </a:lnTo>
                    <a:cubicBezTo>
                      <a:pt x="13728" y="4346"/>
                      <a:pt x="13728" y="4584"/>
                      <a:pt x="13633" y="4703"/>
                    </a:cubicBezTo>
                    <a:cubicBezTo>
                      <a:pt x="13593" y="4773"/>
                      <a:pt x="13519" y="4801"/>
                      <a:pt x="13426" y="4801"/>
                    </a:cubicBezTo>
                    <a:cubicBezTo>
                      <a:pt x="13408" y="4801"/>
                      <a:pt x="13390" y="4800"/>
                      <a:pt x="13371" y="4798"/>
                    </a:cubicBezTo>
                    <a:cubicBezTo>
                      <a:pt x="13228" y="4786"/>
                      <a:pt x="13216" y="4715"/>
                      <a:pt x="13216" y="4703"/>
                    </a:cubicBezTo>
                    <a:cubicBezTo>
                      <a:pt x="13181" y="4536"/>
                      <a:pt x="13359" y="4239"/>
                      <a:pt x="13657" y="4036"/>
                    </a:cubicBezTo>
                    <a:close/>
                    <a:moveTo>
                      <a:pt x="2286" y="3500"/>
                    </a:moveTo>
                    <a:cubicBezTo>
                      <a:pt x="2405" y="3572"/>
                      <a:pt x="2501" y="3667"/>
                      <a:pt x="2572" y="3810"/>
                    </a:cubicBezTo>
                    <a:cubicBezTo>
                      <a:pt x="2715" y="4072"/>
                      <a:pt x="2739" y="4310"/>
                      <a:pt x="2620" y="4501"/>
                    </a:cubicBezTo>
                    <a:cubicBezTo>
                      <a:pt x="2501" y="4715"/>
                      <a:pt x="2263" y="4810"/>
                      <a:pt x="2096" y="4810"/>
                    </a:cubicBezTo>
                    <a:cubicBezTo>
                      <a:pt x="2048" y="4810"/>
                      <a:pt x="1941" y="4798"/>
                      <a:pt x="1893" y="4715"/>
                    </a:cubicBezTo>
                    <a:cubicBezTo>
                      <a:pt x="1834" y="4632"/>
                      <a:pt x="1846" y="4489"/>
                      <a:pt x="1929" y="4298"/>
                    </a:cubicBezTo>
                    <a:cubicBezTo>
                      <a:pt x="1941" y="4298"/>
                      <a:pt x="2060" y="3929"/>
                      <a:pt x="2286" y="3500"/>
                    </a:cubicBezTo>
                    <a:close/>
                    <a:moveTo>
                      <a:pt x="9275" y="191"/>
                    </a:moveTo>
                    <a:cubicBezTo>
                      <a:pt x="9502" y="191"/>
                      <a:pt x="9740" y="238"/>
                      <a:pt x="9990" y="321"/>
                    </a:cubicBezTo>
                    <a:cubicBezTo>
                      <a:pt x="10585" y="548"/>
                      <a:pt x="11026" y="869"/>
                      <a:pt x="11276" y="1262"/>
                    </a:cubicBezTo>
                    <a:cubicBezTo>
                      <a:pt x="10740" y="1405"/>
                      <a:pt x="10359" y="2048"/>
                      <a:pt x="10335" y="2596"/>
                    </a:cubicBezTo>
                    <a:cubicBezTo>
                      <a:pt x="10311" y="2965"/>
                      <a:pt x="10466" y="3215"/>
                      <a:pt x="10740" y="3262"/>
                    </a:cubicBezTo>
                    <a:cubicBezTo>
                      <a:pt x="10787" y="3274"/>
                      <a:pt x="10823" y="3274"/>
                      <a:pt x="10871" y="3274"/>
                    </a:cubicBezTo>
                    <a:cubicBezTo>
                      <a:pt x="11121" y="3274"/>
                      <a:pt x="11371" y="3119"/>
                      <a:pt x="11538" y="2846"/>
                    </a:cubicBezTo>
                    <a:cubicBezTo>
                      <a:pt x="11776" y="2441"/>
                      <a:pt x="11788" y="1893"/>
                      <a:pt x="11573" y="1417"/>
                    </a:cubicBezTo>
                    <a:lnTo>
                      <a:pt x="11573" y="1417"/>
                    </a:lnTo>
                    <a:cubicBezTo>
                      <a:pt x="11811" y="1441"/>
                      <a:pt x="12061" y="1584"/>
                      <a:pt x="12300" y="1845"/>
                    </a:cubicBezTo>
                    <a:cubicBezTo>
                      <a:pt x="12907" y="2477"/>
                      <a:pt x="13383" y="3227"/>
                      <a:pt x="13597" y="3846"/>
                    </a:cubicBezTo>
                    <a:cubicBezTo>
                      <a:pt x="13216" y="4084"/>
                      <a:pt x="12966" y="4477"/>
                      <a:pt x="13026" y="4739"/>
                    </a:cubicBezTo>
                    <a:cubicBezTo>
                      <a:pt x="13050" y="4822"/>
                      <a:pt x="13109" y="4965"/>
                      <a:pt x="13359" y="4989"/>
                    </a:cubicBezTo>
                    <a:cubicBezTo>
                      <a:pt x="13375" y="4990"/>
                      <a:pt x="13391" y="4990"/>
                      <a:pt x="13406" y="4990"/>
                    </a:cubicBezTo>
                    <a:cubicBezTo>
                      <a:pt x="13573" y="4990"/>
                      <a:pt x="13701" y="4931"/>
                      <a:pt x="13788" y="4822"/>
                    </a:cubicBezTo>
                    <a:cubicBezTo>
                      <a:pt x="13919" y="4643"/>
                      <a:pt x="13931" y="4334"/>
                      <a:pt x="13824" y="3929"/>
                    </a:cubicBezTo>
                    <a:cubicBezTo>
                      <a:pt x="13976" y="3855"/>
                      <a:pt x="14132" y="3817"/>
                      <a:pt x="14286" y="3817"/>
                    </a:cubicBezTo>
                    <a:cubicBezTo>
                      <a:pt x="14550" y="3817"/>
                      <a:pt x="14807" y="3929"/>
                      <a:pt x="15026" y="4155"/>
                    </a:cubicBezTo>
                    <a:cubicBezTo>
                      <a:pt x="15300" y="4441"/>
                      <a:pt x="15395" y="4715"/>
                      <a:pt x="15288" y="4965"/>
                    </a:cubicBezTo>
                    <a:cubicBezTo>
                      <a:pt x="15014" y="5644"/>
                      <a:pt x="13407" y="6132"/>
                      <a:pt x="11085" y="6227"/>
                    </a:cubicBezTo>
                    <a:cubicBezTo>
                      <a:pt x="10347" y="6263"/>
                      <a:pt x="9430" y="6346"/>
                      <a:pt x="8466" y="6429"/>
                    </a:cubicBezTo>
                    <a:cubicBezTo>
                      <a:pt x="6989" y="6560"/>
                      <a:pt x="5311" y="6715"/>
                      <a:pt x="3882" y="6715"/>
                    </a:cubicBezTo>
                    <a:cubicBezTo>
                      <a:pt x="1703" y="6715"/>
                      <a:pt x="548" y="6358"/>
                      <a:pt x="358" y="5644"/>
                    </a:cubicBezTo>
                    <a:cubicBezTo>
                      <a:pt x="203" y="5024"/>
                      <a:pt x="310" y="4441"/>
                      <a:pt x="655" y="3989"/>
                    </a:cubicBezTo>
                    <a:cubicBezTo>
                      <a:pt x="953" y="3608"/>
                      <a:pt x="1393" y="3369"/>
                      <a:pt x="1810" y="3369"/>
                    </a:cubicBezTo>
                    <a:cubicBezTo>
                      <a:pt x="1917" y="3369"/>
                      <a:pt x="2024" y="3381"/>
                      <a:pt x="2108" y="3417"/>
                    </a:cubicBezTo>
                    <a:cubicBezTo>
                      <a:pt x="1882" y="3870"/>
                      <a:pt x="1763" y="4227"/>
                      <a:pt x="1763" y="4239"/>
                    </a:cubicBezTo>
                    <a:cubicBezTo>
                      <a:pt x="1620" y="4536"/>
                      <a:pt x="1667" y="4715"/>
                      <a:pt x="1727" y="4822"/>
                    </a:cubicBezTo>
                    <a:cubicBezTo>
                      <a:pt x="1798" y="4929"/>
                      <a:pt x="1929" y="5001"/>
                      <a:pt x="2096" y="5001"/>
                    </a:cubicBezTo>
                    <a:cubicBezTo>
                      <a:pt x="2370" y="5001"/>
                      <a:pt x="2644" y="4834"/>
                      <a:pt x="2786" y="4596"/>
                    </a:cubicBezTo>
                    <a:cubicBezTo>
                      <a:pt x="2929" y="4346"/>
                      <a:pt x="2917" y="4036"/>
                      <a:pt x="2739" y="3715"/>
                    </a:cubicBezTo>
                    <a:cubicBezTo>
                      <a:pt x="2644" y="3548"/>
                      <a:pt x="2525" y="3417"/>
                      <a:pt x="2370" y="3334"/>
                    </a:cubicBezTo>
                    <a:cubicBezTo>
                      <a:pt x="2727" y="2679"/>
                      <a:pt x="3275" y="1953"/>
                      <a:pt x="3953" y="1953"/>
                    </a:cubicBezTo>
                    <a:cubicBezTo>
                      <a:pt x="4025" y="1953"/>
                      <a:pt x="4096" y="1953"/>
                      <a:pt x="4168" y="1976"/>
                    </a:cubicBezTo>
                    <a:cubicBezTo>
                      <a:pt x="3989" y="2679"/>
                      <a:pt x="4013" y="3429"/>
                      <a:pt x="4025" y="3655"/>
                    </a:cubicBezTo>
                    <a:cubicBezTo>
                      <a:pt x="4037" y="3858"/>
                      <a:pt x="4203" y="3977"/>
                      <a:pt x="4453" y="3977"/>
                    </a:cubicBezTo>
                    <a:cubicBezTo>
                      <a:pt x="4822" y="3977"/>
                      <a:pt x="5299" y="3715"/>
                      <a:pt x="5430" y="3310"/>
                    </a:cubicBezTo>
                    <a:cubicBezTo>
                      <a:pt x="5525" y="3036"/>
                      <a:pt x="5489" y="2584"/>
                      <a:pt x="4787" y="2072"/>
                    </a:cubicBezTo>
                    <a:cubicBezTo>
                      <a:pt x="4656" y="1976"/>
                      <a:pt x="4525" y="1905"/>
                      <a:pt x="4394" y="1845"/>
                    </a:cubicBezTo>
                    <a:cubicBezTo>
                      <a:pt x="4618" y="1141"/>
                      <a:pt x="5015" y="783"/>
                      <a:pt x="5573" y="783"/>
                    </a:cubicBezTo>
                    <a:cubicBezTo>
                      <a:pt x="5816" y="783"/>
                      <a:pt x="6090" y="851"/>
                      <a:pt x="6394" y="988"/>
                    </a:cubicBezTo>
                    <a:cubicBezTo>
                      <a:pt x="6787" y="1179"/>
                      <a:pt x="7132" y="1345"/>
                      <a:pt x="7418" y="1524"/>
                    </a:cubicBezTo>
                    <a:cubicBezTo>
                      <a:pt x="7263" y="1988"/>
                      <a:pt x="7251" y="2453"/>
                      <a:pt x="7406" y="2667"/>
                    </a:cubicBezTo>
                    <a:cubicBezTo>
                      <a:pt x="7478" y="2774"/>
                      <a:pt x="7585" y="2822"/>
                      <a:pt x="7704" y="2822"/>
                    </a:cubicBezTo>
                    <a:lnTo>
                      <a:pt x="7728" y="2822"/>
                    </a:lnTo>
                    <a:cubicBezTo>
                      <a:pt x="8109" y="2798"/>
                      <a:pt x="8347" y="2655"/>
                      <a:pt x="8394" y="2441"/>
                    </a:cubicBezTo>
                    <a:cubicBezTo>
                      <a:pt x="8454" y="2238"/>
                      <a:pt x="8359" y="1905"/>
                      <a:pt x="7644" y="1441"/>
                    </a:cubicBezTo>
                    <a:cubicBezTo>
                      <a:pt x="7894" y="822"/>
                      <a:pt x="8442" y="191"/>
                      <a:pt x="9275" y="191"/>
                    </a:cubicBezTo>
                    <a:close/>
                    <a:moveTo>
                      <a:pt x="9275" y="0"/>
                    </a:moveTo>
                    <a:cubicBezTo>
                      <a:pt x="8359" y="0"/>
                      <a:pt x="7763" y="667"/>
                      <a:pt x="7478" y="1334"/>
                    </a:cubicBezTo>
                    <a:cubicBezTo>
                      <a:pt x="7204" y="1167"/>
                      <a:pt x="6858" y="988"/>
                      <a:pt x="6465" y="822"/>
                    </a:cubicBezTo>
                    <a:cubicBezTo>
                      <a:pt x="6134" y="672"/>
                      <a:pt x="5831" y="598"/>
                      <a:pt x="5560" y="598"/>
                    </a:cubicBezTo>
                    <a:cubicBezTo>
                      <a:pt x="4926" y="598"/>
                      <a:pt x="4465" y="1002"/>
                      <a:pt x="4215" y="1786"/>
                    </a:cubicBezTo>
                    <a:cubicBezTo>
                      <a:pt x="4132" y="1774"/>
                      <a:pt x="4037" y="1762"/>
                      <a:pt x="3953" y="1762"/>
                    </a:cubicBezTo>
                    <a:cubicBezTo>
                      <a:pt x="3179" y="1762"/>
                      <a:pt x="2572" y="2548"/>
                      <a:pt x="2203" y="3250"/>
                    </a:cubicBezTo>
                    <a:cubicBezTo>
                      <a:pt x="2084" y="3203"/>
                      <a:pt x="1953" y="3179"/>
                      <a:pt x="1810" y="3179"/>
                    </a:cubicBezTo>
                    <a:cubicBezTo>
                      <a:pt x="1334" y="3179"/>
                      <a:pt x="834" y="3453"/>
                      <a:pt x="500" y="3881"/>
                    </a:cubicBezTo>
                    <a:cubicBezTo>
                      <a:pt x="119" y="4382"/>
                      <a:pt x="0" y="5024"/>
                      <a:pt x="179" y="5691"/>
                    </a:cubicBezTo>
                    <a:cubicBezTo>
                      <a:pt x="393" y="6513"/>
                      <a:pt x="1572" y="6894"/>
                      <a:pt x="3882" y="6894"/>
                    </a:cubicBezTo>
                    <a:cubicBezTo>
                      <a:pt x="5322" y="6894"/>
                      <a:pt x="7001" y="6751"/>
                      <a:pt x="8478" y="6620"/>
                    </a:cubicBezTo>
                    <a:cubicBezTo>
                      <a:pt x="9442" y="6537"/>
                      <a:pt x="10359" y="6453"/>
                      <a:pt x="11097" y="6417"/>
                    </a:cubicBezTo>
                    <a:cubicBezTo>
                      <a:pt x="13526" y="6310"/>
                      <a:pt x="15157" y="5798"/>
                      <a:pt x="15467" y="5024"/>
                    </a:cubicBezTo>
                    <a:cubicBezTo>
                      <a:pt x="15550" y="4810"/>
                      <a:pt x="15574" y="4453"/>
                      <a:pt x="15157" y="4024"/>
                    </a:cubicBezTo>
                    <a:cubicBezTo>
                      <a:pt x="14907" y="3762"/>
                      <a:pt x="14609" y="3631"/>
                      <a:pt x="14300" y="3631"/>
                    </a:cubicBezTo>
                    <a:cubicBezTo>
                      <a:pt x="14121" y="3631"/>
                      <a:pt x="13943" y="3667"/>
                      <a:pt x="13764" y="3750"/>
                    </a:cubicBezTo>
                    <a:cubicBezTo>
                      <a:pt x="13538" y="3096"/>
                      <a:pt x="13062" y="2357"/>
                      <a:pt x="12442" y="1715"/>
                    </a:cubicBezTo>
                    <a:cubicBezTo>
                      <a:pt x="12143" y="1392"/>
                      <a:pt x="11822" y="1226"/>
                      <a:pt x="11510" y="1226"/>
                    </a:cubicBezTo>
                    <a:cubicBezTo>
                      <a:pt x="11499" y="1226"/>
                      <a:pt x="11489" y="1226"/>
                      <a:pt x="11478" y="1226"/>
                    </a:cubicBezTo>
                    <a:cubicBezTo>
                      <a:pt x="11204" y="762"/>
                      <a:pt x="10716" y="393"/>
                      <a:pt x="10061" y="143"/>
                    </a:cubicBezTo>
                    <a:cubicBezTo>
                      <a:pt x="9787" y="48"/>
                      <a:pt x="9525" y="0"/>
                      <a:pt x="9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11" name="Google Shape;1411;p14"/>
              <p:cNvGrpSpPr/>
              <p:nvPr/>
            </p:nvGrpSpPr>
            <p:grpSpPr>
              <a:xfrm rot="975942">
                <a:off x="98891" y="4335507"/>
                <a:ext cx="184655" cy="262086"/>
                <a:chOff x="7619190" y="700187"/>
                <a:chExt cx="184649" cy="262078"/>
              </a:xfrm>
            </p:grpSpPr>
            <p:sp>
              <p:nvSpPr>
                <p:cNvPr id="1412" name="Google Shape;1412;p14"/>
                <p:cNvSpPr/>
                <p:nvPr/>
              </p:nvSpPr>
              <p:spPr>
                <a:xfrm>
                  <a:off x="7664676" y="845512"/>
                  <a:ext cx="36247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3147" extrusionOk="0">
                      <a:moveTo>
                        <a:pt x="101" y="1"/>
                      </a:moveTo>
                      <a:cubicBezTo>
                        <a:pt x="92" y="1"/>
                        <a:pt x="82" y="2"/>
                        <a:pt x="72" y="4"/>
                      </a:cubicBezTo>
                      <a:cubicBezTo>
                        <a:pt x="24" y="15"/>
                        <a:pt x="0" y="63"/>
                        <a:pt x="12" y="111"/>
                      </a:cubicBezTo>
                      <a:lnTo>
                        <a:pt x="786" y="3075"/>
                      </a:lnTo>
                      <a:cubicBezTo>
                        <a:pt x="798" y="3123"/>
                        <a:pt x="834" y="3147"/>
                        <a:pt x="882" y="3147"/>
                      </a:cubicBezTo>
                      <a:lnTo>
                        <a:pt x="905" y="3147"/>
                      </a:lnTo>
                      <a:cubicBezTo>
                        <a:pt x="953" y="3135"/>
                        <a:pt x="977" y="3075"/>
                        <a:pt x="965" y="3028"/>
                      </a:cubicBezTo>
                      <a:lnTo>
                        <a:pt x="191" y="63"/>
                      </a:lnTo>
                      <a:cubicBezTo>
                        <a:pt x="181" y="24"/>
                        <a:pt x="147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14"/>
                <p:cNvSpPr/>
                <p:nvPr/>
              </p:nvSpPr>
              <p:spPr>
                <a:xfrm>
                  <a:off x="7619190" y="883763"/>
                  <a:ext cx="111337" cy="36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997" extrusionOk="0">
                      <a:moveTo>
                        <a:pt x="2900" y="1"/>
                      </a:moveTo>
                      <a:cubicBezTo>
                        <a:pt x="2890" y="1"/>
                        <a:pt x="2880" y="3"/>
                        <a:pt x="2870" y="8"/>
                      </a:cubicBezTo>
                      <a:lnTo>
                        <a:pt x="83" y="806"/>
                      </a:lnTo>
                      <a:cubicBezTo>
                        <a:pt x="36" y="818"/>
                        <a:pt x="0" y="878"/>
                        <a:pt x="24" y="925"/>
                      </a:cubicBezTo>
                      <a:cubicBezTo>
                        <a:pt x="36" y="961"/>
                        <a:pt x="72" y="997"/>
                        <a:pt x="107" y="997"/>
                      </a:cubicBezTo>
                      <a:cubicBezTo>
                        <a:pt x="119" y="997"/>
                        <a:pt x="131" y="985"/>
                        <a:pt x="131" y="985"/>
                      </a:cubicBezTo>
                      <a:lnTo>
                        <a:pt x="2917" y="187"/>
                      </a:lnTo>
                      <a:cubicBezTo>
                        <a:pt x="2965" y="175"/>
                        <a:pt x="3001" y="116"/>
                        <a:pt x="2977" y="68"/>
                      </a:cubicBezTo>
                      <a:cubicBezTo>
                        <a:pt x="2967" y="31"/>
                        <a:pt x="2936" y="1"/>
                        <a:pt x="2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4" name="Google Shape;1414;p14"/>
                <p:cNvSpPr/>
                <p:nvPr/>
              </p:nvSpPr>
              <p:spPr>
                <a:xfrm>
                  <a:off x="7635069" y="866845"/>
                  <a:ext cx="95458" cy="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3" h="1751" extrusionOk="0">
                      <a:moveTo>
                        <a:pt x="118" y="0"/>
                      </a:moveTo>
                      <a:cubicBezTo>
                        <a:pt x="84" y="0"/>
                        <a:pt x="52" y="16"/>
                        <a:pt x="36" y="48"/>
                      </a:cubicBezTo>
                      <a:cubicBezTo>
                        <a:pt x="1" y="83"/>
                        <a:pt x="13" y="143"/>
                        <a:pt x="60" y="179"/>
                      </a:cubicBezTo>
                      <a:lnTo>
                        <a:pt x="2418" y="1726"/>
                      </a:lnTo>
                      <a:cubicBezTo>
                        <a:pt x="2430" y="1738"/>
                        <a:pt x="2442" y="1750"/>
                        <a:pt x="2465" y="1750"/>
                      </a:cubicBezTo>
                      <a:cubicBezTo>
                        <a:pt x="2489" y="1750"/>
                        <a:pt x="2525" y="1726"/>
                        <a:pt x="2549" y="1703"/>
                      </a:cubicBezTo>
                      <a:cubicBezTo>
                        <a:pt x="2573" y="1655"/>
                        <a:pt x="2561" y="1596"/>
                        <a:pt x="2513" y="1572"/>
                      </a:cubicBezTo>
                      <a:lnTo>
                        <a:pt x="167" y="12"/>
                      </a:lnTo>
                      <a:cubicBezTo>
                        <a:pt x="152" y="4"/>
                        <a:pt x="134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5" name="Google Shape;1415;p14"/>
                <p:cNvSpPr/>
                <p:nvPr/>
              </p:nvSpPr>
              <p:spPr>
                <a:xfrm>
                  <a:off x="7651430" y="848703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2" y="1"/>
                      </a:moveTo>
                      <a:cubicBezTo>
                        <a:pt x="1489" y="1"/>
                        <a:pt x="1457" y="17"/>
                        <a:pt x="1441" y="49"/>
                      </a:cubicBezTo>
                      <a:lnTo>
                        <a:pt x="24" y="2561"/>
                      </a:lnTo>
                      <a:cubicBezTo>
                        <a:pt x="0" y="2608"/>
                        <a:pt x="12" y="2668"/>
                        <a:pt x="60" y="2692"/>
                      </a:cubicBezTo>
                      <a:cubicBezTo>
                        <a:pt x="72" y="2692"/>
                        <a:pt x="84" y="2704"/>
                        <a:pt x="107" y="2704"/>
                      </a:cubicBezTo>
                      <a:cubicBezTo>
                        <a:pt x="143" y="2704"/>
                        <a:pt x="167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1" y="96"/>
                        <a:pt x="1620" y="37"/>
                        <a:pt x="1572" y="13"/>
                      </a:cubicBezTo>
                      <a:cubicBezTo>
                        <a:pt x="1556" y="5"/>
                        <a:pt x="1539" y="1"/>
                        <a:pt x="15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6" name="Google Shape;1416;p14"/>
                <p:cNvSpPr/>
                <p:nvPr/>
              </p:nvSpPr>
              <p:spPr>
                <a:xfrm>
                  <a:off x="7737987" y="700187"/>
                  <a:ext cx="36729" cy="116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3147" extrusionOk="0">
                      <a:moveTo>
                        <a:pt x="108" y="0"/>
                      </a:moveTo>
                      <a:cubicBezTo>
                        <a:pt x="100" y="0"/>
                        <a:pt x="92" y="1"/>
                        <a:pt x="84" y="3"/>
                      </a:cubicBezTo>
                      <a:cubicBezTo>
                        <a:pt x="37" y="15"/>
                        <a:pt x="1" y="63"/>
                        <a:pt x="13" y="123"/>
                      </a:cubicBezTo>
                      <a:lnTo>
                        <a:pt x="787" y="3075"/>
                      </a:lnTo>
                      <a:cubicBezTo>
                        <a:pt x="799" y="3123"/>
                        <a:pt x="834" y="3147"/>
                        <a:pt x="882" y="3147"/>
                      </a:cubicBezTo>
                      <a:lnTo>
                        <a:pt x="906" y="3147"/>
                      </a:lnTo>
                      <a:cubicBezTo>
                        <a:pt x="953" y="3135"/>
                        <a:pt x="989" y="3087"/>
                        <a:pt x="977" y="3028"/>
                      </a:cubicBezTo>
                      <a:lnTo>
                        <a:pt x="191" y="75"/>
                      </a:lnTo>
                      <a:cubicBezTo>
                        <a:pt x="181" y="25"/>
                        <a:pt x="147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7" name="Google Shape;1417;p14"/>
                <p:cNvSpPr/>
                <p:nvPr/>
              </p:nvSpPr>
              <p:spPr>
                <a:xfrm>
                  <a:off x="7692947" y="738624"/>
                  <a:ext cx="110892" cy="36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992" extrusionOk="0">
                      <a:moveTo>
                        <a:pt x="2883" y="0"/>
                      </a:moveTo>
                      <a:cubicBezTo>
                        <a:pt x="2875" y="0"/>
                        <a:pt x="2866" y="1"/>
                        <a:pt x="2858" y="3"/>
                      </a:cubicBezTo>
                      <a:lnTo>
                        <a:pt x="84" y="801"/>
                      </a:lnTo>
                      <a:cubicBezTo>
                        <a:pt x="24" y="813"/>
                        <a:pt x="0" y="872"/>
                        <a:pt x="12" y="920"/>
                      </a:cubicBezTo>
                      <a:cubicBezTo>
                        <a:pt x="24" y="968"/>
                        <a:pt x="60" y="992"/>
                        <a:pt x="108" y="992"/>
                      </a:cubicBezTo>
                      <a:cubicBezTo>
                        <a:pt x="120" y="992"/>
                        <a:pt x="120" y="992"/>
                        <a:pt x="131" y="980"/>
                      </a:cubicBezTo>
                      <a:lnTo>
                        <a:pt x="2906" y="182"/>
                      </a:lnTo>
                      <a:cubicBezTo>
                        <a:pt x="2965" y="170"/>
                        <a:pt x="2989" y="122"/>
                        <a:pt x="2977" y="63"/>
                      </a:cubicBezTo>
                      <a:cubicBezTo>
                        <a:pt x="2967" y="23"/>
                        <a:pt x="2925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8" name="Google Shape;1418;p14"/>
                <p:cNvSpPr/>
                <p:nvPr/>
              </p:nvSpPr>
              <p:spPr>
                <a:xfrm>
                  <a:off x="7708863" y="721595"/>
                  <a:ext cx="94976" cy="64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0" h="1749" extrusionOk="0">
                      <a:moveTo>
                        <a:pt x="104" y="1"/>
                      </a:moveTo>
                      <a:cubicBezTo>
                        <a:pt x="76" y="1"/>
                        <a:pt x="46" y="17"/>
                        <a:pt x="24" y="46"/>
                      </a:cubicBezTo>
                      <a:cubicBezTo>
                        <a:pt x="0" y="93"/>
                        <a:pt x="12" y="153"/>
                        <a:pt x="60" y="177"/>
                      </a:cubicBezTo>
                      <a:lnTo>
                        <a:pt x="2405" y="1724"/>
                      </a:lnTo>
                      <a:cubicBezTo>
                        <a:pt x="2417" y="1736"/>
                        <a:pt x="2441" y="1748"/>
                        <a:pt x="2453" y="1748"/>
                      </a:cubicBezTo>
                      <a:cubicBezTo>
                        <a:pt x="2489" y="1748"/>
                        <a:pt x="2512" y="1736"/>
                        <a:pt x="2536" y="1701"/>
                      </a:cubicBezTo>
                      <a:cubicBezTo>
                        <a:pt x="2560" y="1665"/>
                        <a:pt x="2548" y="1605"/>
                        <a:pt x="2512" y="1570"/>
                      </a:cubicBezTo>
                      <a:lnTo>
                        <a:pt x="155" y="22"/>
                      </a:lnTo>
                      <a:cubicBezTo>
                        <a:pt x="141" y="8"/>
                        <a:pt x="123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9" name="Google Shape;1419;p14"/>
                <p:cNvSpPr/>
                <p:nvPr/>
              </p:nvSpPr>
              <p:spPr>
                <a:xfrm>
                  <a:off x="7724742" y="703378"/>
                  <a:ext cx="60547" cy="100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" h="2704" extrusionOk="0">
                      <a:moveTo>
                        <a:pt x="1525" y="1"/>
                      </a:moveTo>
                      <a:cubicBezTo>
                        <a:pt x="1494" y="1"/>
                        <a:pt x="1465" y="17"/>
                        <a:pt x="1441" y="48"/>
                      </a:cubicBezTo>
                      <a:lnTo>
                        <a:pt x="25" y="2561"/>
                      </a:lnTo>
                      <a:cubicBezTo>
                        <a:pt x="1" y="2608"/>
                        <a:pt x="25" y="2668"/>
                        <a:pt x="60" y="2692"/>
                      </a:cubicBezTo>
                      <a:cubicBezTo>
                        <a:pt x="84" y="2703"/>
                        <a:pt x="96" y="2703"/>
                        <a:pt x="108" y="2703"/>
                      </a:cubicBezTo>
                      <a:cubicBezTo>
                        <a:pt x="144" y="2703"/>
                        <a:pt x="179" y="2680"/>
                        <a:pt x="191" y="2656"/>
                      </a:cubicBezTo>
                      <a:lnTo>
                        <a:pt x="1608" y="144"/>
                      </a:lnTo>
                      <a:cubicBezTo>
                        <a:pt x="1632" y="96"/>
                        <a:pt x="1620" y="37"/>
                        <a:pt x="1572" y="13"/>
                      </a:cubicBezTo>
                      <a:cubicBezTo>
                        <a:pt x="1556" y="5"/>
                        <a:pt x="1541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20" name="Google Shape;1420;p14"/>
            <p:cNvGrpSpPr/>
            <p:nvPr/>
          </p:nvGrpSpPr>
          <p:grpSpPr>
            <a:xfrm>
              <a:off x="-128054" y="4198221"/>
              <a:ext cx="1148505" cy="808662"/>
              <a:chOff x="-204254" y="4198221"/>
              <a:chExt cx="1148505" cy="808662"/>
            </a:xfrm>
          </p:grpSpPr>
          <p:grpSp>
            <p:nvGrpSpPr>
              <p:cNvPr id="1421" name="Google Shape;1421;p14"/>
              <p:cNvGrpSpPr/>
              <p:nvPr/>
            </p:nvGrpSpPr>
            <p:grpSpPr>
              <a:xfrm rot="3803483" flipH="1">
                <a:off x="580713" y="4264960"/>
                <a:ext cx="278594" cy="209395"/>
                <a:chOff x="1539427" y="3527825"/>
                <a:chExt cx="278590" cy="209392"/>
              </a:xfrm>
            </p:grpSpPr>
            <p:sp>
              <p:nvSpPr>
                <p:cNvPr id="1422" name="Google Shape;1422;p14"/>
                <p:cNvSpPr/>
                <p:nvPr/>
              </p:nvSpPr>
              <p:spPr>
                <a:xfrm rot="5400000">
                  <a:off x="1581319" y="3500519"/>
                  <a:ext cx="209392" cy="26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4" h="7116" extrusionOk="0">
                      <a:moveTo>
                        <a:pt x="4751" y="972"/>
                      </a:moveTo>
                      <a:lnTo>
                        <a:pt x="1941" y="4901"/>
                      </a:lnTo>
                      <a:lnTo>
                        <a:pt x="369" y="5067"/>
                      </a:lnTo>
                      <a:lnTo>
                        <a:pt x="4751" y="972"/>
                      </a:lnTo>
                      <a:close/>
                      <a:moveTo>
                        <a:pt x="5430" y="364"/>
                      </a:moveTo>
                      <a:lnTo>
                        <a:pt x="4977" y="6806"/>
                      </a:lnTo>
                      <a:lnTo>
                        <a:pt x="3453" y="5317"/>
                      </a:lnTo>
                      <a:lnTo>
                        <a:pt x="5430" y="364"/>
                      </a:lnTo>
                      <a:close/>
                      <a:moveTo>
                        <a:pt x="5545" y="0"/>
                      </a:moveTo>
                      <a:cubicBezTo>
                        <a:pt x="5522" y="0"/>
                        <a:pt x="5500" y="8"/>
                        <a:pt x="5477" y="31"/>
                      </a:cubicBezTo>
                      <a:lnTo>
                        <a:pt x="5310" y="186"/>
                      </a:lnTo>
                      <a:lnTo>
                        <a:pt x="36" y="5127"/>
                      </a:lnTo>
                      <a:cubicBezTo>
                        <a:pt x="0" y="5151"/>
                        <a:pt x="0" y="5198"/>
                        <a:pt x="12" y="5234"/>
                      </a:cubicBezTo>
                      <a:cubicBezTo>
                        <a:pt x="22" y="5264"/>
                        <a:pt x="48" y="5285"/>
                        <a:pt x="83" y="5285"/>
                      </a:cubicBezTo>
                      <a:cubicBezTo>
                        <a:pt x="91" y="5285"/>
                        <a:pt x="99" y="5284"/>
                        <a:pt x="107" y="5282"/>
                      </a:cubicBezTo>
                      <a:lnTo>
                        <a:pt x="2001" y="5091"/>
                      </a:lnTo>
                      <a:cubicBezTo>
                        <a:pt x="2024" y="5091"/>
                        <a:pt x="2048" y="5067"/>
                        <a:pt x="2060" y="5056"/>
                      </a:cubicBezTo>
                      <a:lnTo>
                        <a:pt x="5001" y="948"/>
                      </a:lnTo>
                      <a:lnTo>
                        <a:pt x="3251" y="5306"/>
                      </a:lnTo>
                      <a:cubicBezTo>
                        <a:pt x="3239" y="5341"/>
                        <a:pt x="3251" y="5377"/>
                        <a:pt x="3275" y="5401"/>
                      </a:cubicBezTo>
                      <a:lnTo>
                        <a:pt x="5001" y="7092"/>
                      </a:lnTo>
                      <a:cubicBezTo>
                        <a:pt x="5013" y="7103"/>
                        <a:pt x="5037" y="7115"/>
                        <a:pt x="5060" y="7115"/>
                      </a:cubicBezTo>
                      <a:cubicBezTo>
                        <a:pt x="5072" y="7115"/>
                        <a:pt x="5084" y="7115"/>
                        <a:pt x="5096" y="7103"/>
                      </a:cubicBezTo>
                      <a:cubicBezTo>
                        <a:pt x="5132" y="7092"/>
                        <a:pt x="5156" y="7056"/>
                        <a:pt x="5156" y="7020"/>
                      </a:cubicBezTo>
                      <a:lnTo>
                        <a:pt x="5644" y="103"/>
                      </a:lnTo>
                      <a:cubicBezTo>
                        <a:pt x="5644" y="67"/>
                        <a:pt x="5620" y="31"/>
                        <a:pt x="5584" y="7"/>
                      </a:cubicBezTo>
                      <a:cubicBezTo>
                        <a:pt x="5571" y="3"/>
                        <a:pt x="5558" y="0"/>
                        <a:pt x="5545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3" name="Google Shape;1423;p14"/>
                <p:cNvSpPr/>
                <p:nvPr/>
              </p:nvSpPr>
              <p:spPr>
                <a:xfrm rot="5400000">
                  <a:off x="1558868" y="3578172"/>
                  <a:ext cx="57913" cy="9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09" extrusionOk="0">
                      <a:moveTo>
                        <a:pt x="110" y="1"/>
                      </a:moveTo>
                      <a:cubicBezTo>
                        <a:pt x="93" y="1"/>
                        <a:pt x="76" y="5"/>
                        <a:pt x="60" y="13"/>
                      </a:cubicBezTo>
                      <a:cubicBezTo>
                        <a:pt x="24" y="36"/>
                        <a:pt x="0" y="96"/>
                        <a:pt x="24" y="144"/>
                      </a:cubicBezTo>
                      <a:lnTo>
                        <a:pt x="1334" y="2561"/>
                      </a:lnTo>
                      <a:cubicBezTo>
                        <a:pt x="1346" y="2584"/>
                        <a:pt x="1382" y="2608"/>
                        <a:pt x="1417" y="2608"/>
                      </a:cubicBezTo>
                      <a:cubicBezTo>
                        <a:pt x="1417" y="2608"/>
                        <a:pt x="1429" y="2608"/>
                        <a:pt x="1441" y="2596"/>
                      </a:cubicBezTo>
                      <a:cubicBezTo>
                        <a:pt x="1477" y="2584"/>
                        <a:pt x="1501" y="2561"/>
                        <a:pt x="1513" y="2513"/>
                      </a:cubicBezTo>
                      <a:lnTo>
                        <a:pt x="1548" y="441"/>
                      </a:lnTo>
                      <a:cubicBezTo>
                        <a:pt x="1560" y="382"/>
                        <a:pt x="1513" y="346"/>
                        <a:pt x="1465" y="346"/>
                      </a:cubicBezTo>
                      <a:cubicBezTo>
                        <a:pt x="1417" y="346"/>
                        <a:pt x="1370" y="382"/>
                        <a:pt x="1370" y="429"/>
                      </a:cubicBezTo>
                      <a:lnTo>
                        <a:pt x="1322" y="2156"/>
                      </a:lnTo>
                      <a:lnTo>
                        <a:pt x="191" y="48"/>
                      </a:lnTo>
                      <a:cubicBezTo>
                        <a:pt x="175" y="17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4" name="Google Shape;1424;p14"/>
                <p:cNvSpPr/>
                <p:nvPr/>
              </p:nvSpPr>
              <p:spPr>
                <a:xfrm rot="5400000">
                  <a:off x="1554731" y="3630911"/>
                  <a:ext cx="31832" cy="6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1683" extrusionOk="0">
                      <a:moveTo>
                        <a:pt x="761" y="0"/>
                      </a:moveTo>
                      <a:cubicBezTo>
                        <a:pt x="719" y="0"/>
                        <a:pt x="675" y="24"/>
                        <a:pt x="655" y="63"/>
                      </a:cubicBezTo>
                      <a:lnTo>
                        <a:pt x="12" y="1551"/>
                      </a:lnTo>
                      <a:cubicBezTo>
                        <a:pt x="0" y="1599"/>
                        <a:pt x="12" y="1647"/>
                        <a:pt x="60" y="1670"/>
                      </a:cubicBezTo>
                      <a:cubicBezTo>
                        <a:pt x="72" y="1670"/>
                        <a:pt x="95" y="1682"/>
                        <a:pt x="107" y="1682"/>
                      </a:cubicBezTo>
                      <a:cubicBezTo>
                        <a:pt x="143" y="1682"/>
                        <a:pt x="167" y="1658"/>
                        <a:pt x="191" y="1623"/>
                      </a:cubicBezTo>
                      <a:lnTo>
                        <a:pt x="834" y="134"/>
                      </a:lnTo>
                      <a:cubicBezTo>
                        <a:pt x="857" y="87"/>
                        <a:pt x="834" y="27"/>
                        <a:pt x="786" y="3"/>
                      </a:cubicBezTo>
                      <a:cubicBezTo>
                        <a:pt x="778" y="1"/>
                        <a:pt x="769" y="0"/>
                        <a:pt x="761" y="0"/>
                      </a:cubicBezTo>
                      <a:close/>
                    </a:path>
                  </a:pathLst>
                </a:custGeom>
                <a:solidFill>
                  <a:srgbClr val="2619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25" name="Google Shape;1425;p14"/>
              <p:cNvSpPr/>
              <p:nvPr/>
            </p:nvSpPr>
            <p:spPr>
              <a:xfrm rot="-5400000" flipH="1">
                <a:off x="114676" y="4177308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6" name="Google Shape;1426;p14"/>
          <p:cNvGrpSpPr/>
          <p:nvPr/>
        </p:nvGrpSpPr>
        <p:grpSpPr>
          <a:xfrm>
            <a:off x="9929852" y="79003"/>
            <a:ext cx="1966361" cy="934277"/>
            <a:chOff x="7447388" y="59252"/>
            <a:chExt cx="1474771" cy="700708"/>
          </a:xfrm>
        </p:grpSpPr>
        <p:grpSp>
          <p:nvGrpSpPr>
            <p:cNvPr id="1427" name="Google Shape;1427;p14"/>
            <p:cNvGrpSpPr/>
            <p:nvPr/>
          </p:nvGrpSpPr>
          <p:grpSpPr>
            <a:xfrm>
              <a:off x="8409424" y="497882"/>
              <a:ext cx="184649" cy="262078"/>
              <a:chOff x="7619190" y="700187"/>
              <a:chExt cx="184649" cy="262078"/>
            </a:xfrm>
          </p:grpSpPr>
          <p:sp>
            <p:nvSpPr>
              <p:cNvPr id="1428" name="Google Shape;1428;p14"/>
              <p:cNvSpPr/>
              <p:nvPr/>
            </p:nvSpPr>
            <p:spPr>
              <a:xfrm>
                <a:off x="7664676" y="845512"/>
                <a:ext cx="36247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147" extrusionOk="0">
                    <a:moveTo>
                      <a:pt x="101" y="1"/>
                    </a:moveTo>
                    <a:cubicBezTo>
                      <a:pt x="92" y="1"/>
                      <a:pt x="82" y="2"/>
                      <a:pt x="72" y="4"/>
                    </a:cubicBezTo>
                    <a:cubicBezTo>
                      <a:pt x="24" y="15"/>
                      <a:pt x="0" y="63"/>
                      <a:pt x="12" y="111"/>
                    </a:cubicBezTo>
                    <a:lnTo>
                      <a:pt x="786" y="3075"/>
                    </a:lnTo>
                    <a:cubicBezTo>
                      <a:pt x="798" y="3123"/>
                      <a:pt x="834" y="3147"/>
                      <a:pt x="882" y="3147"/>
                    </a:cubicBezTo>
                    <a:lnTo>
                      <a:pt x="905" y="3147"/>
                    </a:lnTo>
                    <a:cubicBezTo>
                      <a:pt x="953" y="3135"/>
                      <a:pt x="977" y="3075"/>
                      <a:pt x="965" y="3028"/>
                    </a:cubicBezTo>
                    <a:lnTo>
                      <a:pt x="191" y="63"/>
                    </a:lnTo>
                    <a:cubicBezTo>
                      <a:pt x="181" y="24"/>
                      <a:pt x="147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14"/>
              <p:cNvSpPr/>
              <p:nvPr/>
            </p:nvSpPr>
            <p:spPr>
              <a:xfrm>
                <a:off x="7619190" y="883763"/>
                <a:ext cx="111337" cy="36989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997" extrusionOk="0">
                    <a:moveTo>
                      <a:pt x="2900" y="1"/>
                    </a:moveTo>
                    <a:cubicBezTo>
                      <a:pt x="2890" y="1"/>
                      <a:pt x="2880" y="3"/>
                      <a:pt x="2870" y="8"/>
                    </a:cubicBezTo>
                    <a:lnTo>
                      <a:pt x="83" y="806"/>
                    </a:lnTo>
                    <a:cubicBezTo>
                      <a:pt x="36" y="818"/>
                      <a:pt x="0" y="878"/>
                      <a:pt x="24" y="925"/>
                    </a:cubicBezTo>
                    <a:cubicBezTo>
                      <a:pt x="36" y="961"/>
                      <a:pt x="72" y="997"/>
                      <a:pt x="107" y="997"/>
                    </a:cubicBezTo>
                    <a:cubicBezTo>
                      <a:pt x="119" y="997"/>
                      <a:pt x="131" y="985"/>
                      <a:pt x="131" y="985"/>
                    </a:cubicBezTo>
                    <a:lnTo>
                      <a:pt x="2917" y="187"/>
                    </a:lnTo>
                    <a:cubicBezTo>
                      <a:pt x="2965" y="175"/>
                      <a:pt x="3001" y="116"/>
                      <a:pt x="2977" y="68"/>
                    </a:cubicBezTo>
                    <a:cubicBezTo>
                      <a:pt x="2967" y="31"/>
                      <a:pt x="2936" y="1"/>
                      <a:pt x="29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0" name="Google Shape;1430;p14"/>
              <p:cNvSpPr/>
              <p:nvPr/>
            </p:nvSpPr>
            <p:spPr>
              <a:xfrm>
                <a:off x="7635069" y="866845"/>
                <a:ext cx="95458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751" extrusionOk="0">
                    <a:moveTo>
                      <a:pt x="118" y="0"/>
                    </a:moveTo>
                    <a:cubicBezTo>
                      <a:pt x="84" y="0"/>
                      <a:pt x="52" y="16"/>
                      <a:pt x="36" y="48"/>
                    </a:cubicBezTo>
                    <a:cubicBezTo>
                      <a:pt x="1" y="83"/>
                      <a:pt x="13" y="143"/>
                      <a:pt x="60" y="179"/>
                    </a:cubicBezTo>
                    <a:lnTo>
                      <a:pt x="2418" y="1726"/>
                    </a:lnTo>
                    <a:cubicBezTo>
                      <a:pt x="2430" y="1738"/>
                      <a:pt x="2442" y="1750"/>
                      <a:pt x="2465" y="1750"/>
                    </a:cubicBezTo>
                    <a:cubicBezTo>
                      <a:pt x="2489" y="1750"/>
                      <a:pt x="2525" y="1726"/>
                      <a:pt x="2549" y="1703"/>
                    </a:cubicBezTo>
                    <a:cubicBezTo>
                      <a:pt x="2573" y="1655"/>
                      <a:pt x="2561" y="1596"/>
                      <a:pt x="2513" y="1572"/>
                    </a:cubicBezTo>
                    <a:lnTo>
                      <a:pt x="167" y="12"/>
                    </a:lnTo>
                    <a:cubicBezTo>
                      <a:pt x="152" y="4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1" name="Google Shape;1431;p14"/>
              <p:cNvSpPr/>
              <p:nvPr/>
            </p:nvSpPr>
            <p:spPr>
              <a:xfrm>
                <a:off x="7651430" y="848703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2" y="1"/>
                    </a:moveTo>
                    <a:cubicBezTo>
                      <a:pt x="1489" y="1"/>
                      <a:pt x="1457" y="17"/>
                      <a:pt x="1441" y="49"/>
                    </a:cubicBezTo>
                    <a:lnTo>
                      <a:pt x="24" y="2561"/>
                    </a:lnTo>
                    <a:cubicBezTo>
                      <a:pt x="0" y="2608"/>
                      <a:pt x="12" y="2668"/>
                      <a:pt x="60" y="2692"/>
                    </a:cubicBezTo>
                    <a:cubicBezTo>
                      <a:pt x="72" y="2692"/>
                      <a:pt x="84" y="2704"/>
                      <a:pt x="107" y="2704"/>
                    </a:cubicBezTo>
                    <a:cubicBezTo>
                      <a:pt x="143" y="2704"/>
                      <a:pt x="167" y="2680"/>
                      <a:pt x="191" y="2656"/>
                    </a:cubicBezTo>
                    <a:lnTo>
                      <a:pt x="1608" y="144"/>
                    </a:lnTo>
                    <a:cubicBezTo>
                      <a:pt x="1631" y="96"/>
                      <a:pt x="1620" y="37"/>
                      <a:pt x="1572" y="13"/>
                    </a:cubicBezTo>
                    <a:cubicBezTo>
                      <a:pt x="1556" y="5"/>
                      <a:pt x="1539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14"/>
              <p:cNvSpPr/>
              <p:nvPr/>
            </p:nvSpPr>
            <p:spPr>
              <a:xfrm>
                <a:off x="7737987" y="700187"/>
                <a:ext cx="36729" cy="11675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147" extrusionOk="0">
                    <a:moveTo>
                      <a:pt x="108" y="0"/>
                    </a:moveTo>
                    <a:cubicBezTo>
                      <a:pt x="100" y="0"/>
                      <a:pt x="92" y="1"/>
                      <a:pt x="84" y="3"/>
                    </a:cubicBezTo>
                    <a:cubicBezTo>
                      <a:pt x="37" y="15"/>
                      <a:pt x="1" y="63"/>
                      <a:pt x="13" y="123"/>
                    </a:cubicBezTo>
                    <a:lnTo>
                      <a:pt x="787" y="3075"/>
                    </a:lnTo>
                    <a:cubicBezTo>
                      <a:pt x="799" y="3123"/>
                      <a:pt x="834" y="3147"/>
                      <a:pt x="882" y="3147"/>
                    </a:cubicBezTo>
                    <a:lnTo>
                      <a:pt x="906" y="3147"/>
                    </a:lnTo>
                    <a:cubicBezTo>
                      <a:pt x="953" y="3135"/>
                      <a:pt x="989" y="3087"/>
                      <a:pt x="977" y="3028"/>
                    </a:cubicBezTo>
                    <a:lnTo>
                      <a:pt x="191" y="75"/>
                    </a:lnTo>
                    <a:cubicBezTo>
                      <a:pt x="181" y="25"/>
                      <a:pt x="14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14"/>
              <p:cNvSpPr/>
              <p:nvPr/>
            </p:nvSpPr>
            <p:spPr>
              <a:xfrm>
                <a:off x="7692947" y="738624"/>
                <a:ext cx="110892" cy="36803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2" extrusionOk="0">
                    <a:moveTo>
                      <a:pt x="2883" y="0"/>
                    </a:moveTo>
                    <a:cubicBezTo>
                      <a:pt x="2875" y="0"/>
                      <a:pt x="2866" y="1"/>
                      <a:pt x="2858" y="3"/>
                    </a:cubicBezTo>
                    <a:lnTo>
                      <a:pt x="84" y="801"/>
                    </a:lnTo>
                    <a:cubicBezTo>
                      <a:pt x="24" y="813"/>
                      <a:pt x="0" y="872"/>
                      <a:pt x="12" y="920"/>
                    </a:cubicBezTo>
                    <a:cubicBezTo>
                      <a:pt x="24" y="968"/>
                      <a:pt x="60" y="992"/>
                      <a:pt x="108" y="992"/>
                    </a:cubicBezTo>
                    <a:cubicBezTo>
                      <a:pt x="120" y="992"/>
                      <a:pt x="120" y="992"/>
                      <a:pt x="131" y="980"/>
                    </a:cubicBezTo>
                    <a:lnTo>
                      <a:pt x="2906" y="182"/>
                    </a:lnTo>
                    <a:cubicBezTo>
                      <a:pt x="2965" y="170"/>
                      <a:pt x="2989" y="122"/>
                      <a:pt x="2977" y="63"/>
                    </a:cubicBezTo>
                    <a:cubicBezTo>
                      <a:pt x="2967" y="23"/>
                      <a:pt x="2925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4" name="Google Shape;1434;p14"/>
              <p:cNvSpPr/>
              <p:nvPr/>
            </p:nvSpPr>
            <p:spPr>
              <a:xfrm>
                <a:off x="7708863" y="721595"/>
                <a:ext cx="94976" cy="6488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749" extrusionOk="0">
                    <a:moveTo>
                      <a:pt x="104" y="1"/>
                    </a:moveTo>
                    <a:cubicBezTo>
                      <a:pt x="76" y="1"/>
                      <a:pt x="46" y="17"/>
                      <a:pt x="24" y="46"/>
                    </a:cubicBezTo>
                    <a:cubicBezTo>
                      <a:pt x="0" y="93"/>
                      <a:pt x="12" y="153"/>
                      <a:pt x="60" y="177"/>
                    </a:cubicBezTo>
                    <a:lnTo>
                      <a:pt x="2405" y="1724"/>
                    </a:lnTo>
                    <a:cubicBezTo>
                      <a:pt x="2417" y="1736"/>
                      <a:pt x="2441" y="1748"/>
                      <a:pt x="2453" y="1748"/>
                    </a:cubicBezTo>
                    <a:cubicBezTo>
                      <a:pt x="2489" y="1748"/>
                      <a:pt x="2512" y="1736"/>
                      <a:pt x="2536" y="1701"/>
                    </a:cubicBezTo>
                    <a:cubicBezTo>
                      <a:pt x="2560" y="1665"/>
                      <a:pt x="2548" y="1605"/>
                      <a:pt x="2512" y="1570"/>
                    </a:cubicBezTo>
                    <a:lnTo>
                      <a:pt x="155" y="22"/>
                    </a:lnTo>
                    <a:cubicBezTo>
                      <a:pt x="141" y="8"/>
                      <a:pt x="12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5" name="Google Shape;1435;p14"/>
              <p:cNvSpPr/>
              <p:nvPr/>
            </p:nvSpPr>
            <p:spPr>
              <a:xfrm>
                <a:off x="7724742" y="703378"/>
                <a:ext cx="60547" cy="10031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704" extrusionOk="0">
                    <a:moveTo>
                      <a:pt x="1525" y="1"/>
                    </a:moveTo>
                    <a:cubicBezTo>
                      <a:pt x="1494" y="1"/>
                      <a:pt x="1465" y="17"/>
                      <a:pt x="1441" y="48"/>
                    </a:cubicBezTo>
                    <a:lnTo>
                      <a:pt x="25" y="2561"/>
                    </a:lnTo>
                    <a:cubicBezTo>
                      <a:pt x="1" y="2608"/>
                      <a:pt x="25" y="2668"/>
                      <a:pt x="60" y="2692"/>
                    </a:cubicBezTo>
                    <a:cubicBezTo>
                      <a:pt x="84" y="2703"/>
                      <a:pt x="96" y="2703"/>
                      <a:pt x="108" y="2703"/>
                    </a:cubicBezTo>
                    <a:cubicBezTo>
                      <a:pt x="144" y="2703"/>
                      <a:pt x="179" y="2680"/>
                      <a:pt x="191" y="2656"/>
                    </a:cubicBezTo>
                    <a:lnTo>
                      <a:pt x="1608" y="144"/>
                    </a:lnTo>
                    <a:cubicBezTo>
                      <a:pt x="1632" y="96"/>
                      <a:pt x="1620" y="37"/>
                      <a:pt x="1572" y="13"/>
                    </a:cubicBezTo>
                    <a:cubicBezTo>
                      <a:pt x="1556" y="5"/>
                      <a:pt x="1541" y="1"/>
                      <a:pt x="1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6" name="Google Shape;1436;p14"/>
            <p:cNvGrpSpPr/>
            <p:nvPr/>
          </p:nvGrpSpPr>
          <p:grpSpPr>
            <a:xfrm>
              <a:off x="7590424" y="201484"/>
              <a:ext cx="205871" cy="226202"/>
              <a:chOff x="7065678" y="829299"/>
              <a:chExt cx="205871" cy="226202"/>
            </a:xfrm>
          </p:grpSpPr>
          <p:sp>
            <p:nvSpPr>
              <p:cNvPr id="1437" name="Google Shape;1437;p14"/>
              <p:cNvSpPr/>
              <p:nvPr/>
            </p:nvSpPr>
            <p:spPr>
              <a:xfrm>
                <a:off x="7065678" y="960933"/>
                <a:ext cx="94123" cy="945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49" extrusionOk="0">
                    <a:moveTo>
                      <a:pt x="1275" y="191"/>
                    </a:moveTo>
                    <a:cubicBezTo>
                      <a:pt x="1870" y="191"/>
                      <a:pt x="2346" y="679"/>
                      <a:pt x="2346" y="1274"/>
                    </a:cubicBezTo>
                    <a:cubicBezTo>
                      <a:pt x="2346" y="1869"/>
                      <a:pt x="1870" y="2358"/>
                      <a:pt x="1275" y="2358"/>
                    </a:cubicBezTo>
                    <a:cubicBezTo>
                      <a:pt x="667" y="2358"/>
                      <a:pt x="191" y="1869"/>
                      <a:pt x="191" y="1274"/>
                    </a:cubicBezTo>
                    <a:cubicBezTo>
                      <a:pt x="191" y="679"/>
                      <a:pt x="667" y="191"/>
                      <a:pt x="1275" y="191"/>
                    </a:cubicBezTo>
                    <a:close/>
                    <a:moveTo>
                      <a:pt x="1275" y="0"/>
                    </a:moveTo>
                    <a:cubicBezTo>
                      <a:pt x="572" y="0"/>
                      <a:pt x="1" y="572"/>
                      <a:pt x="1" y="1274"/>
                    </a:cubicBezTo>
                    <a:cubicBezTo>
                      <a:pt x="1" y="1977"/>
                      <a:pt x="572" y="2548"/>
                      <a:pt x="1275" y="2548"/>
                    </a:cubicBezTo>
                    <a:cubicBezTo>
                      <a:pt x="1965" y="2548"/>
                      <a:pt x="2537" y="1977"/>
                      <a:pt x="2537" y="1274"/>
                    </a:cubicBezTo>
                    <a:cubicBezTo>
                      <a:pt x="2537" y="572"/>
                      <a:pt x="1965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8" name="Google Shape;1438;p14"/>
              <p:cNvSpPr/>
              <p:nvPr/>
            </p:nvSpPr>
            <p:spPr>
              <a:xfrm>
                <a:off x="7102779" y="983417"/>
                <a:ext cx="36284" cy="27899"/>
              </a:xfrm>
              <a:custGeom>
                <a:avLst/>
                <a:gdLst/>
                <a:ahLst/>
                <a:cxnLst/>
                <a:rect l="l" t="t" r="r" b="b"/>
                <a:pathLst>
                  <a:path w="978" h="752" extrusionOk="0">
                    <a:moveTo>
                      <a:pt x="333" y="0"/>
                    </a:moveTo>
                    <a:cubicBezTo>
                      <a:pt x="182" y="0"/>
                      <a:pt x="69" y="64"/>
                      <a:pt x="60" y="73"/>
                    </a:cubicBezTo>
                    <a:cubicBezTo>
                      <a:pt x="25" y="97"/>
                      <a:pt x="1" y="156"/>
                      <a:pt x="36" y="204"/>
                    </a:cubicBezTo>
                    <a:cubicBezTo>
                      <a:pt x="52" y="227"/>
                      <a:pt x="83" y="245"/>
                      <a:pt x="112" y="245"/>
                    </a:cubicBezTo>
                    <a:cubicBezTo>
                      <a:pt x="128" y="245"/>
                      <a:pt x="143" y="240"/>
                      <a:pt x="156" y="228"/>
                    </a:cubicBezTo>
                    <a:cubicBezTo>
                      <a:pt x="164" y="228"/>
                      <a:pt x="244" y="182"/>
                      <a:pt x="343" y="182"/>
                    </a:cubicBezTo>
                    <a:cubicBezTo>
                      <a:pt x="378" y="182"/>
                      <a:pt x="416" y="188"/>
                      <a:pt x="453" y="204"/>
                    </a:cubicBezTo>
                    <a:cubicBezTo>
                      <a:pt x="596" y="263"/>
                      <a:pt x="703" y="430"/>
                      <a:pt x="787" y="692"/>
                    </a:cubicBezTo>
                    <a:cubicBezTo>
                      <a:pt x="798" y="728"/>
                      <a:pt x="834" y="751"/>
                      <a:pt x="870" y="751"/>
                    </a:cubicBezTo>
                    <a:lnTo>
                      <a:pt x="894" y="751"/>
                    </a:lnTo>
                    <a:cubicBezTo>
                      <a:pt x="953" y="740"/>
                      <a:pt x="977" y="680"/>
                      <a:pt x="965" y="632"/>
                    </a:cubicBezTo>
                    <a:cubicBezTo>
                      <a:pt x="870" y="311"/>
                      <a:pt x="715" y="108"/>
                      <a:pt x="525" y="37"/>
                    </a:cubicBezTo>
                    <a:cubicBezTo>
                      <a:pt x="458" y="10"/>
                      <a:pt x="392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14"/>
              <p:cNvSpPr/>
              <p:nvPr/>
            </p:nvSpPr>
            <p:spPr>
              <a:xfrm>
                <a:off x="7177426" y="895969"/>
                <a:ext cx="94123" cy="94123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37" extrusionOk="0">
                    <a:moveTo>
                      <a:pt x="1263" y="191"/>
                    </a:moveTo>
                    <a:cubicBezTo>
                      <a:pt x="1858" y="191"/>
                      <a:pt x="2346" y="668"/>
                      <a:pt x="2346" y="1263"/>
                    </a:cubicBezTo>
                    <a:cubicBezTo>
                      <a:pt x="2346" y="1870"/>
                      <a:pt x="1858" y="2346"/>
                      <a:pt x="1263" y="2346"/>
                    </a:cubicBezTo>
                    <a:cubicBezTo>
                      <a:pt x="668" y="2346"/>
                      <a:pt x="179" y="1870"/>
                      <a:pt x="179" y="1263"/>
                    </a:cubicBezTo>
                    <a:cubicBezTo>
                      <a:pt x="179" y="668"/>
                      <a:pt x="668" y="191"/>
                      <a:pt x="1263" y="191"/>
                    </a:cubicBezTo>
                    <a:close/>
                    <a:moveTo>
                      <a:pt x="1263" y="1"/>
                    </a:moveTo>
                    <a:cubicBezTo>
                      <a:pt x="560" y="1"/>
                      <a:pt x="1" y="572"/>
                      <a:pt x="1" y="1263"/>
                    </a:cubicBezTo>
                    <a:cubicBezTo>
                      <a:pt x="1" y="1965"/>
                      <a:pt x="560" y="2537"/>
                      <a:pt x="1263" y="2537"/>
                    </a:cubicBezTo>
                    <a:cubicBezTo>
                      <a:pt x="1965" y="2537"/>
                      <a:pt x="2537" y="1965"/>
                      <a:pt x="2537" y="1263"/>
                    </a:cubicBezTo>
                    <a:cubicBezTo>
                      <a:pt x="2537" y="560"/>
                      <a:pt x="1965" y="1"/>
                      <a:pt x="1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14"/>
              <p:cNvSpPr/>
              <p:nvPr/>
            </p:nvSpPr>
            <p:spPr>
              <a:xfrm>
                <a:off x="7214565" y="918045"/>
                <a:ext cx="36247" cy="28344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323" y="0"/>
                    </a:moveTo>
                    <a:cubicBezTo>
                      <a:pt x="175" y="0"/>
                      <a:pt x="68" y="64"/>
                      <a:pt x="60" y="73"/>
                    </a:cubicBezTo>
                    <a:cubicBezTo>
                      <a:pt x="12" y="96"/>
                      <a:pt x="0" y="156"/>
                      <a:pt x="24" y="204"/>
                    </a:cubicBezTo>
                    <a:cubicBezTo>
                      <a:pt x="48" y="235"/>
                      <a:pt x="77" y="251"/>
                      <a:pt x="108" y="251"/>
                    </a:cubicBezTo>
                    <a:cubicBezTo>
                      <a:pt x="123" y="251"/>
                      <a:pt x="139" y="247"/>
                      <a:pt x="155" y="239"/>
                    </a:cubicBezTo>
                    <a:cubicBezTo>
                      <a:pt x="155" y="239"/>
                      <a:pt x="232" y="194"/>
                      <a:pt x="335" y="194"/>
                    </a:cubicBezTo>
                    <a:cubicBezTo>
                      <a:pt x="372" y="194"/>
                      <a:pt x="412" y="200"/>
                      <a:pt x="452" y="216"/>
                    </a:cubicBezTo>
                    <a:cubicBezTo>
                      <a:pt x="583" y="263"/>
                      <a:pt x="702" y="430"/>
                      <a:pt x="774" y="692"/>
                    </a:cubicBezTo>
                    <a:cubicBezTo>
                      <a:pt x="786" y="727"/>
                      <a:pt x="833" y="763"/>
                      <a:pt x="869" y="763"/>
                    </a:cubicBezTo>
                    <a:cubicBezTo>
                      <a:pt x="881" y="763"/>
                      <a:pt x="893" y="751"/>
                      <a:pt x="893" y="751"/>
                    </a:cubicBezTo>
                    <a:cubicBezTo>
                      <a:pt x="941" y="739"/>
                      <a:pt x="976" y="692"/>
                      <a:pt x="964" y="632"/>
                    </a:cubicBezTo>
                    <a:cubicBezTo>
                      <a:pt x="869" y="311"/>
                      <a:pt x="714" y="108"/>
                      <a:pt x="512" y="37"/>
                    </a:cubicBezTo>
                    <a:cubicBezTo>
                      <a:pt x="445" y="10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14"/>
              <p:cNvSpPr/>
              <p:nvPr/>
            </p:nvSpPr>
            <p:spPr>
              <a:xfrm>
                <a:off x="7082893" y="829299"/>
                <a:ext cx="76463" cy="76426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60" extrusionOk="0">
                    <a:moveTo>
                      <a:pt x="1025" y="191"/>
                    </a:moveTo>
                    <a:cubicBezTo>
                      <a:pt x="1489" y="191"/>
                      <a:pt x="1870" y="572"/>
                      <a:pt x="1870" y="1036"/>
                    </a:cubicBezTo>
                    <a:cubicBezTo>
                      <a:pt x="1870" y="1500"/>
                      <a:pt x="1489" y="1881"/>
                      <a:pt x="1025" y="1881"/>
                    </a:cubicBezTo>
                    <a:cubicBezTo>
                      <a:pt x="561" y="1881"/>
                      <a:pt x="180" y="1500"/>
                      <a:pt x="180" y="1036"/>
                    </a:cubicBezTo>
                    <a:cubicBezTo>
                      <a:pt x="180" y="572"/>
                      <a:pt x="561" y="191"/>
                      <a:pt x="1025" y="191"/>
                    </a:cubicBezTo>
                    <a:close/>
                    <a:moveTo>
                      <a:pt x="1025" y="0"/>
                    </a:moveTo>
                    <a:cubicBezTo>
                      <a:pt x="453" y="0"/>
                      <a:pt x="1" y="464"/>
                      <a:pt x="1" y="1036"/>
                    </a:cubicBezTo>
                    <a:cubicBezTo>
                      <a:pt x="1" y="1607"/>
                      <a:pt x="453" y="2060"/>
                      <a:pt x="1025" y="2060"/>
                    </a:cubicBezTo>
                    <a:cubicBezTo>
                      <a:pt x="1596" y="2060"/>
                      <a:pt x="2061" y="1607"/>
                      <a:pt x="2061" y="1036"/>
                    </a:cubicBezTo>
                    <a:cubicBezTo>
                      <a:pt x="2061" y="464"/>
                      <a:pt x="1596" y="0"/>
                      <a:pt x="1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14"/>
              <p:cNvSpPr/>
              <p:nvPr/>
            </p:nvSpPr>
            <p:spPr>
              <a:xfrm>
                <a:off x="7112499" y="846922"/>
                <a:ext cx="30088" cy="2393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5" extrusionOk="0">
                    <a:moveTo>
                      <a:pt x="291" y="1"/>
                    </a:moveTo>
                    <a:cubicBezTo>
                      <a:pt x="160" y="1"/>
                      <a:pt x="57" y="61"/>
                      <a:pt x="48" y="61"/>
                    </a:cubicBezTo>
                    <a:cubicBezTo>
                      <a:pt x="13" y="85"/>
                      <a:pt x="1" y="144"/>
                      <a:pt x="24" y="192"/>
                    </a:cubicBezTo>
                    <a:cubicBezTo>
                      <a:pt x="40" y="224"/>
                      <a:pt x="72" y="239"/>
                      <a:pt x="106" y="239"/>
                    </a:cubicBezTo>
                    <a:cubicBezTo>
                      <a:pt x="122" y="239"/>
                      <a:pt x="140" y="235"/>
                      <a:pt x="155" y="228"/>
                    </a:cubicBezTo>
                    <a:cubicBezTo>
                      <a:pt x="155" y="228"/>
                      <a:pt x="219" y="192"/>
                      <a:pt x="297" y="192"/>
                    </a:cubicBezTo>
                    <a:cubicBezTo>
                      <a:pt x="320" y="192"/>
                      <a:pt x="345" y="195"/>
                      <a:pt x="370" y="204"/>
                    </a:cubicBezTo>
                    <a:cubicBezTo>
                      <a:pt x="477" y="251"/>
                      <a:pt x="560" y="370"/>
                      <a:pt x="620" y="573"/>
                    </a:cubicBezTo>
                    <a:cubicBezTo>
                      <a:pt x="632" y="620"/>
                      <a:pt x="667" y="644"/>
                      <a:pt x="715" y="644"/>
                    </a:cubicBezTo>
                    <a:lnTo>
                      <a:pt x="739" y="644"/>
                    </a:lnTo>
                    <a:cubicBezTo>
                      <a:pt x="786" y="620"/>
                      <a:pt x="810" y="573"/>
                      <a:pt x="798" y="525"/>
                    </a:cubicBezTo>
                    <a:cubicBezTo>
                      <a:pt x="727" y="263"/>
                      <a:pt x="596" y="97"/>
                      <a:pt x="429" y="25"/>
                    </a:cubicBezTo>
                    <a:cubicBezTo>
                      <a:pt x="382" y="7"/>
                      <a:pt x="335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3" name="Google Shape;1443;p14"/>
            <p:cNvGrpSpPr/>
            <p:nvPr/>
          </p:nvGrpSpPr>
          <p:grpSpPr>
            <a:xfrm rot="5400000">
              <a:off x="7929452" y="-422811"/>
              <a:ext cx="510644" cy="1474771"/>
              <a:chOff x="6276759" y="1364852"/>
              <a:chExt cx="510644" cy="1474771"/>
            </a:xfrm>
          </p:grpSpPr>
          <p:sp>
            <p:nvSpPr>
              <p:cNvPr id="1444" name="Google Shape;1444;p14"/>
              <p:cNvSpPr/>
              <p:nvPr/>
            </p:nvSpPr>
            <p:spPr>
              <a:xfrm>
                <a:off x="6464046" y="1364852"/>
                <a:ext cx="209392" cy="26400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116" extrusionOk="0">
                    <a:moveTo>
                      <a:pt x="4751" y="972"/>
                    </a:moveTo>
                    <a:lnTo>
                      <a:pt x="1941" y="4901"/>
                    </a:lnTo>
                    <a:lnTo>
                      <a:pt x="369" y="5067"/>
                    </a:lnTo>
                    <a:lnTo>
                      <a:pt x="4751" y="972"/>
                    </a:lnTo>
                    <a:close/>
                    <a:moveTo>
                      <a:pt x="5430" y="364"/>
                    </a:moveTo>
                    <a:lnTo>
                      <a:pt x="4977" y="6806"/>
                    </a:lnTo>
                    <a:lnTo>
                      <a:pt x="3453" y="5317"/>
                    </a:lnTo>
                    <a:lnTo>
                      <a:pt x="5430" y="364"/>
                    </a:lnTo>
                    <a:close/>
                    <a:moveTo>
                      <a:pt x="5545" y="0"/>
                    </a:moveTo>
                    <a:cubicBezTo>
                      <a:pt x="5522" y="0"/>
                      <a:pt x="5500" y="8"/>
                      <a:pt x="5477" y="31"/>
                    </a:cubicBezTo>
                    <a:lnTo>
                      <a:pt x="5310" y="186"/>
                    </a:lnTo>
                    <a:lnTo>
                      <a:pt x="36" y="5127"/>
                    </a:lnTo>
                    <a:cubicBezTo>
                      <a:pt x="0" y="5151"/>
                      <a:pt x="0" y="5198"/>
                      <a:pt x="12" y="5234"/>
                    </a:cubicBezTo>
                    <a:cubicBezTo>
                      <a:pt x="22" y="5264"/>
                      <a:pt x="48" y="5285"/>
                      <a:pt x="83" y="5285"/>
                    </a:cubicBezTo>
                    <a:cubicBezTo>
                      <a:pt x="91" y="5285"/>
                      <a:pt x="99" y="5284"/>
                      <a:pt x="107" y="5282"/>
                    </a:cubicBezTo>
                    <a:lnTo>
                      <a:pt x="2001" y="5091"/>
                    </a:lnTo>
                    <a:cubicBezTo>
                      <a:pt x="2024" y="5091"/>
                      <a:pt x="2048" y="5067"/>
                      <a:pt x="2060" y="5056"/>
                    </a:cubicBezTo>
                    <a:lnTo>
                      <a:pt x="5001" y="948"/>
                    </a:lnTo>
                    <a:lnTo>
                      <a:pt x="3251" y="5306"/>
                    </a:lnTo>
                    <a:cubicBezTo>
                      <a:pt x="3239" y="5341"/>
                      <a:pt x="3251" y="5377"/>
                      <a:pt x="3275" y="5401"/>
                    </a:cubicBezTo>
                    <a:lnTo>
                      <a:pt x="5001" y="7092"/>
                    </a:lnTo>
                    <a:cubicBezTo>
                      <a:pt x="5013" y="7103"/>
                      <a:pt x="5037" y="7115"/>
                      <a:pt x="5060" y="7115"/>
                    </a:cubicBezTo>
                    <a:cubicBezTo>
                      <a:pt x="5072" y="7115"/>
                      <a:pt x="5084" y="7115"/>
                      <a:pt x="5096" y="7103"/>
                    </a:cubicBezTo>
                    <a:cubicBezTo>
                      <a:pt x="5132" y="7092"/>
                      <a:pt x="5156" y="7056"/>
                      <a:pt x="5156" y="7020"/>
                    </a:cubicBezTo>
                    <a:lnTo>
                      <a:pt x="5644" y="103"/>
                    </a:lnTo>
                    <a:cubicBezTo>
                      <a:pt x="5644" y="67"/>
                      <a:pt x="5620" y="31"/>
                      <a:pt x="5584" y="7"/>
                    </a:cubicBezTo>
                    <a:cubicBezTo>
                      <a:pt x="5571" y="3"/>
                      <a:pt x="5558" y="0"/>
                      <a:pt x="5545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14"/>
              <p:cNvSpPr/>
              <p:nvPr/>
            </p:nvSpPr>
            <p:spPr>
              <a:xfrm>
                <a:off x="6533833" y="1546647"/>
                <a:ext cx="57913" cy="96794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609" extrusionOk="0">
                    <a:moveTo>
                      <a:pt x="110" y="1"/>
                    </a:moveTo>
                    <a:cubicBezTo>
                      <a:pt x="93" y="1"/>
                      <a:pt x="76" y="5"/>
                      <a:pt x="60" y="13"/>
                    </a:cubicBezTo>
                    <a:cubicBezTo>
                      <a:pt x="24" y="36"/>
                      <a:pt x="0" y="96"/>
                      <a:pt x="24" y="144"/>
                    </a:cubicBezTo>
                    <a:lnTo>
                      <a:pt x="1334" y="2561"/>
                    </a:lnTo>
                    <a:cubicBezTo>
                      <a:pt x="1346" y="2584"/>
                      <a:pt x="1382" y="2608"/>
                      <a:pt x="1417" y="2608"/>
                    </a:cubicBezTo>
                    <a:cubicBezTo>
                      <a:pt x="1417" y="2608"/>
                      <a:pt x="1429" y="2608"/>
                      <a:pt x="1441" y="2596"/>
                    </a:cubicBezTo>
                    <a:cubicBezTo>
                      <a:pt x="1477" y="2584"/>
                      <a:pt x="1501" y="2561"/>
                      <a:pt x="1513" y="2513"/>
                    </a:cubicBezTo>
                    <a:lnTo>
                      <a:pt x="1548" y="441"/>
                    </a:lnTo>
                    <a:cubicBezTo>
                      <a:pt x="1560" y="382"/>
                      <a:pt x="1513" y="346"/>
                      <a:pt x="1465" y="346"/>
                    </a:cubicBezTo>
                    <a:cubicBezTo>
                      <a:pt x="1417" y="346"/>
                      <a:pt x="1370" y="382"/>
                      <a:pt x="1370" y="429"/>
                    </a:cubicBezTo>
                    <a:lnTo>
                      <a:pt x="1322" y="2156"/>
                    </a:lnTo>
                    <a:lnTo>
                      <a:pt x="191" y="48"/>
                    </a:lnTo>
                    <a:cubicBezTo>
                      <a:pt x="175" y="17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14"/>
              <p:cNvSpPr/>
              <p:nvPr/>
            </p:nvSpPr>
            <p:spPr>
              <a:xfrm>
                <a:off x="6582435" y="1581003"/>
                <a:ext cx="31832" cy="6243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83" extrusionOk="0">
                    <a:moveTo>
                      <a:pt x="761" y="0"/>
                    </a:moveTo>
                    <a:cubicBezTo>
                      <a:pt x="719" y="0"/>
                      <a:pt x="675" y="24"/>
                      <a:pt x="655" y="63"/>
                    </a:cubicBezTo>
                    <a:lnTo>
                      <a:pt x="12" y="1551"/>
                    </a:lnTo>
                    <a:cubicBezTo>
                      <a:pt x="0" y="1599"/>
                      <a:pt x="12" y="1647"/>
                      <a:pt x="60" y="1670"/>
                    </a:cubicBezTo>
                    <a:cubicBezTo>
                      <a:pt x="72" y="1670"/>
                      <a:pt x="95" y="1682"/>
                      <a:pt x="107" y="1682"/>
                    </a:cubicBezTo>
                    <a:cubicBezTo>
                      <a:pt x="143" y="1682"/>
                      <a:pt x="167" y="1658"/>
                      <a:pt x="191" y="1623"/>
                    </a:cubicBezTo>
                    <a:lnTo>
                      <a:pt x="834" y="134"/>
                    </a:lnTo>
                    <a:cubicBezTo>
                      <a:pt x="857" y="87"/>
                      <a:pt x="834" y="27"/>
                      <a:pt x="786" y="3"/>
                    </a:cubicBezTo>
                    <a:cubicBezTo>
                      <a:pt x="778" y="1"/>
                      <a:pt x="769" y="0"/>
                      <a:pt x="761" y="0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14"/>
              <p:cNvSpPr/>
              <p:nvPr/>
            </p:nvSpPr>
            <p:spPr>
              <a:xfrm>
                <a:off x="6276759" y="1691119"/>
                <a:ext cx="510644" cy="1148505"/>
              </a:xfrm>
              <a:custGeom>
                <a:avLst/>
                <a:gdLst/>
                <a:ahLst/>
                <a:cxnLst/>
                <a:rect l="l" t="t" r="r" b="b"/>
                <a:pathLst>
                  <a:path w="13764" h="30957" extrusionOk="0">
                    <a:moveTo>
                      <a:pt x="7882" y="0"/>
                    </a:moveTo>
                    <a:cubicBezTo>
                      <a:pt x="7822" y="0"/>
                      <a:pt x="7787" y="36"/>
                      <a:pt x="7775" y="95"/>
                    </a:cubicBezTo>
                    <a:cubicBezTo>
                      <a:pt x="7775" y="95"/>
                      <a:pt x="7751" y="584"/>
                      <a:pt x="7751" y="1357"/>
                    </a:cubicBezTo>
                    <a:cubicBezTo>
                      <a:pt x="7751" y="1405"/>
                      <a:pt x="7799" y="1441"/>
                      <a:pt x="7846" y="1441"/>
                    </a:cubicBezTo>
                    <a:cubicBezTo>
                      <a:pt x="7894" y="1441"/>
                      <a:pt x="7942" y="1381"/>
                      <a:pt x="7942" y="1334"/>
                    </a:cubicBezTo>
                    <a:cubicBezTo>
                      <a:pt x="7942" y="595"/>
                      <a:pt x="7965" y="107"/>
                      <a:pt x="7965" y="95"/>
                    </a:cubicBezTo>
                    <a:cubicBezTo>
                      <a:pt x="7965" y="48"/>
                      <a:pt x="7930" y="0"/>
                      <a:pt x="7882" y="0"/>
                    </a:cubicBezTo>
                    <a:close/>
                    <a:moveTo>
                      <a:pt x="7870" y="2512"/>
                    </a:moveTo>
                    <a:cubicBezTo>
                      <a:pt x="7811" y="2524"/>
                      <a:pt x="7775" y="2560"/>
                      <a:pt x="7775" y="2619"/>
                    </a:cubicBezTo>
                    <a:cubicBezTo>
                      <a:pt x="7799" y="3048"/>
                      <a:pt x="7822" y="3465"/>
                      <a:pt x="7858" y="3870"/>
                    </a:cubicBezTo>
                    <a:cubicBezTo>
                      <a:pt x="7858" y="3929"/>
                      <a:pt x="7906" y="3965"/>
                      <a:pt x="7953" y="3965"/>
                    </a:cubicBezTo>
                    <a:cubicBezTo>
                      <a:pt x="8013" y="3953"/>
                      <a:pt x="8049" y="3905"/>
                      <a:pt x="8049" y="3858"/>
                    </a:cubicBezTo>
                    <a:cubicBezTo>
                      <a:pt x="8013" y="3453"/>
                      <a:pt x="7989" y="3036"/>
                      <a:pt x="7965" y="2608"/>
                    </a:cubicBezTo>
                    <a:cubicBezTo>
                      <a:pt x="7965" y="2560"/>
                      <a:pt x="7918" y="2512"/>
                      <a:pt x="7870" y="2512"/>
                    </a:cubicBezTo>
                    <a:close/>
                    <a:moveTo>
                      <a:pt x="8095" y="5022"/>
                    </a:moveTo>
                    <a:cubicBezTo>
                      <a:pt x="8088" y="5022"/>
                      <a:pt x="8080" y="5023"/>
                      <a:pt x="8072" y="5025"/>
                    </a:cubicBezTo>
                    <a:cubicBezTo>
                      <a:pt x="8025" y="5025"/>
                      <a:pt x="7989" y="5072"/>
                      <a:pt x="8001" y="5132"/>
                    </a:cubicBezTo>
                    <a:cubicBezTo>
                      <a:pt x="8061" y="5572"/>
                      <a:pt x="8132" y="5989"/>
                      <a:pt x="8227" y="6370"/>
                    </a:cubicBezTo>
                    <a:cubicBezTo>
                      <a:pt x="8227" y="6418"/>
                      <a:pt x="8275" y="6453"/>
                      <a:pt x="8311" y="6453"/>
                    </a:cubicBezTo>
                    <a:cubicBezTo>
                      <a:pt x="8323" y="6453"/>
                      <a:pt x="8323" y="6441"/>
                      <a:pt x="8334" y="6441"/>
                    </a:cubicBezTo>
                    <a:cubicBezTo>
                      <a:pt x="8382" y="6429"/>
                      <a:pt x="8418" y="6382"/>
                      <a:pt x="8406" y="6334"/>
                    </a:cubicBezTo>
                    <a:cubicBezTo>
                      <a:pt x="8323" y="5953"/>
                      <a:pt x="8251" y="5536"/>
                      <a:pt x="8180" y="5108"/>
                    </a:cubicBezTo>
                    <a:cubicBezTo>
                      <a:pt x="8180" y="5056"/>
                      <a:pt x="8144" y="5022"/>
                      <a:pt x="8095" y="5022"/>
                    </a:cubicBezTo>
                    <a:close/>
                    <a:moveTo>
                      <a:pt x="11997" y="6499"/>
                    </a:moveTo>
                    <a:cubicBezTo>
                      <a:pt x="11990" y="6499"/>
                      <a:pt x="11984" y="6499"/>
                      <a:pt x="11978" y="6501"/>
                    </a:cubicBezTo>
                    <a:cubicBezTo>
                      <a:pt x="11811" y="6549"/>
                      <a:pt x="11621" y="6632"/>
                      <a:pt x="11442" y="6727"/>
                    </a:cubicBezTo>
                    <a:cubicBezTo>
                      <a:pt x="11251" y="6846"/>
                      <a:pt x="11097" y="7037"/>
                      <a:pt x="10978" y="7311"/>
                    </a:cubicBezTo>
                    <a:cubicBezTo>
                      <a:pt x="10966" y="7370"/>
                      <a:pt x="10990" y="7418"/>
                      <a:pt x="11037" y="7441"/>
                    </a:cubicBezTo>
                    <a:lnTo>
                      <a:pt x="11073" y="7441"/>
                    </a:lnTo>
                    <a:cubicBezTo>
                      <a:pt x="11109" y="7441"/>
                      <a:pt x="11144" y="7418"/>
                      <a:pt x="11156" y="7394"/>
                    </a:cubicBezTo>
                    <a:cubicBezTo>
                      <a:pt x="11251" y="7156"/>
                      <a:pt x="11382" y="6989"/>
                      <a:pt x="11537" y="6894"/>
                    </a:cubicBezTo>
                    <a:cubicBezTo>
                      <a:pt x="11704" y="6799"/>
                      <a:pt x="11871" y="6727"/>
                      <a:pt x="12025" y="6691"/>
                    </a:cubicBezTo>
                    <a:cubicBezTo>
                      <a:pt x="12085" y="6668"/>
                      <a:pt x="12109" y="6620"/>
                      <a:pt x="12097" y="6572"/>
                    </a:cubicBezTo>
                    <a:cubicBezTo>
                      <a:pt x="12086" y="6531"/>
                      <a:pt x="12040" y="6499"/>
                      <a:pt x="11997" y="6499"/>
                    </a:cubicBezTo>
                    <a:close/>
                    <a:moveTo>
                      <a:pt x="13179" y="6761"/>
                    </a:moveTo>
                    <a:cubicBezTo>
                      <a:pt x="13154" y="6761"/>
                      <a:pt x="13128" y="6773"/>
                      <a:pt x="13109" y="6799"/>
                    </a:cubicBezTo>
                    <a:cubicBezTo>
                      <a:pt x="13073" y="6834"/>
                      <a:pt x="13073" y="6894"/>
                      <a:pt x="13109" y="6930"/>
                    </a:cubicBezTo>
                    <a:cubicBezTo>
                      <a:pt x="13371" y="7168"/>
                      <a:pt x="13537" y="7561"/>
                      <a:pt x="13573" y="7989"/>
                    </a:cubicBezTo>
                    <a:cubicBezTo>
                      <a:pt x="13573" y="8037"/>
                      <a:pt x="13609" y="8073"/>
                      <a:pt x="13668" y="8073"/>
                    </a:cubicBezTo>
                    <a:cubicBezTo>
                      <a:pt x="13728" y="8073"/>
                      <a:pt x="13764" y="8025"/>
                      <a:pt x="13764" y="7977"/>
                    </a:cubicBezTo>
                    <a:cubicBezTo>
                      <a:pt x="13728" y="7501"/>
                      <a:pt x="13537" y="7072"/>
                      <a:pt x="13240" y="6787"/>
                    </a:cubicBezTo>
                    <a:cubicBezTo>
                      <a:pt x="13223" y="6770"/>
                      <a:pt x="13202" y="6761"/>
                      <a:pt x="13179" y="6761"/>
                    </a:cubicBezTo>
                    <a:close/>
                    <a:moveTo>
                      <a:pt x="8658" y="7468"/>
                    </a:moveTo>
                    <a:cubicBezTo>
                      <a:pt x="8646" y="7468"/>
                      <a:pt x="8632" y="7471"/>
                      <a:pt x="8620" y="7477"/>
                    </a:cubicBezTo>
                    <a:cubicBezTo>
                      <a:pt x="8573" y="7489"/>
                      <a:pt x="8549" y="7549"/>
                      <a:pt x="8561" y="7596"/>
                    </a:cubicBezTo>
                    <a:cubicBezTo>
                      <a:pt x="8715" y="8037"/>
                      <a:pt x="8894" y="8430"/>
                      <a:pt x="9096" y="8751"/>
                    </a:cubicBezTo>
                    <a:cubicBezTo>
                      <a:pt x="9108" y="8787"/>
                      <a:pt x="9144" y="8799"/>
                      <a:pt x="9168" y="8799"/>
                    </a:cubicBezTo>
                    <a:cubicBezTo>
                      <a:pt x="9192" y="8799"/>
                      <a:pt x="9204" y="8799"/>
                      <a:pt x="9215" y="8787"/>
                    </a:cubicBezTo>
                    <a:cubicBezTo>
                      <a:pt x="9263" y="8763"/>
                      <a:pt x="9275" y="8704"/>
                      <a:pt x="9251" y="8656"/>
                    </a:cubicBezTo>
                    <a:cubicBezTo>
                      <a:pt x="9061" y="8334"/>
                      <a:pt x="8894" y="7965"/>
                      <a:pt x="8739" y="7537"/>
                    </a:cubicBezTo>
                    <a:cubicBezTo>
                      <a:pt x="8730" y="7493"/>
                      <a:pt x="8695" y="7468"/>
                      <a:pt x="8658" y="7468"/>
                    </a:cubicBezTo>
                    <a:close/>
                    <a:moveTo>
                      <a:pt x="10829" y="8487"/>
                    </a:moveTo>
                    <a:cubicBezTo>
                      <a:pt x="10780" y="8487"/>
                      <a:pt x="10751" y="8530"/>
                      <a:pt x="10751" y="8573"/>
                    </a:cubicBezTo>
                    <a:cubicBezTo>
                      <a:pt x="10739" y="8763"/>
                      <a:pt x="10728" y="8965"/>
                      <a:pt x="10728" y="9180"/>
                    </a:cubicBezTo>
                    <a:cubicBezTo>
                      <a:pt x="10728" y="9394"/>
                      <a:pt x="10739" y="9608"/>
                      <a:pt x="10739" y="9847"/>
                    </a:cubicBezTo>
                    <a:cubicBezTo>
                      <a:pt x="10751" y="9894"/>
                      <a:pt x="10787" y="9930"/>
                      <a:pt x="10835" y="9930"/>
                    </a:cubicBezTo>
                    <a:lnTo>
                      <a:pt x="10847" y="9930"/>
                    </a:lnTo>
                    <a:cubicBezTo>
                      <a:pt x="10894" y="9930"/>
                      <a:pt x="10930" y="9882"/>
                      <a:pt x="10930" y="9835"/>
                    </a:cubicBezTo>
                    <a:cubicBezTo>
                      <a:pt x="10918" y="9608"/>
                      <a:pt x="10918" y="9382"/>
                      <a:pt x="10918" y="9180"/>
                    </a:cubicBezTo>
                    <a:cubicBezTo>
                      <a:pt x="10918" y="8965"/>
                      <a:pt x="10918" y="8763"/>
                      <a:pt x="10930" y="8584"/>
                    </a:cubicBezTo>
                    <a:cubicBezTo>
                      <a:pt x="10942" y="8537"/>
                      <a:pt x="10894" y="8489"/>
                      <a:pt x="10847" y="8489"/>
                    </a:cubicBezTo>
                    <a:cubicBezTo>
                      <a:pt x="10840" y="8488"/>
                      <a:pt x="10834" y="8487"/>
                      <a:pt x="10829" y="8487"/>
                    </a:cubicBezTo>
                    <a:close/>
                    <a:moveTo>
                      <a:pt x="13357" y="9085"/>
                    </a:moveTo>
                    <a:cubicBezTo>
                      <a:pt x="13323" y="9085"/>
                      <a:pt x="13291" y="9100"/>
                      <a:pt x="13276" y="9132"/>
                    </a:cubicBezTo>
                    <a:cubicBezTo>
                      <a:pt x="13061" y="9454"/>
                      <a:pt x="12740" y="9704"/>
                      <a:pt x="12347" y="9847"/>
                    </a:cubicBezTo>
                    <a:cubicBezTo>
                      <a:pt x="12299" y="9858"/>
                      <a:pt x="12275" y="9918"/>
                      <a:pt x="12287" y="9966"/>
                    </a:cubicBezTo>
                    <a:cubicBezTo>
                      <a:pt x="12299" y="10001"/>
                      <a:pt x="12335" y="10025"/>
                      <a:pt x="12383" y="10025"/>
                    </a:cubicBezTo>
                    <a:lnTo>
                      <a:pt x="12406" y="10025"/>
                    </a:lnTo>
                    <a:cubicBezTo>
                      <a:pt x="12847" y="9870"/>
                      <a:pt x="13192" y="9597"/>
                      <a:pt x="13430" y="9227"/>
                    </a:cubicBezTo>
                    <a:cubicBezTo>
                      <a:pt x="13466" y="9192"/>
                      <a:pt x="13454" y="9132"/>
                      <a:pt x="13406" y="9096"/>
                    </a:cubicBezTo>
                    <a:cubicBezTo>
                      <a:pt x="13391" y="9089"/>
                      <a:pt x="13373" y="9085"/>
                      <a:pt x="13357" y="9085"/>
                    </a:cubicBezTo>
                    <a:close/>
                    <a:moveTo>
                      <a:pt x="9983" y="9563"/>
                    </a:moveTo>
                    <a:cubicBezTo>
                      <a:pt x="9956" y="9563"/>
                      <a:pt x="9927" y="9576"/>
                      <a:pt x="9906" y="9597"/>
                    </a:cubicBezTo>
                    <a:cubicBezTo>
                      <a:pt x="9882" y="9632"/>
                      <a:pt x="9882" y="9692"/>
                      <a:pt x="9930" y="9727"/>
                    </a:cubicBezTo>
                    <a:cubicBezTo>
                      <a:pt x="10275" y="9989"/>
                      <a:pt x="10668" y="10144"/>
                      <a:pt x="11097" y="10168"/>
                    </a:cubicBezTo>
                    <a:lnTo>
                      <a:pt x="11132" y="10180"/>
                    </a:lnTo>
                    <a:lnTo>
                      <a:pt x="11144" y="10180"/>
                    </a:lnTo>
                    <a:cubicBezTo>
                      <a:pt x="11192" y="10180"/>
                      <a:pt x="11228" y="10132"/>
                      <a:pt x="11240" y="10085"/>
                    </a:cubicBezTo>
                    <a:cubicBezTo>
                      <a:pt x="11240" y="10037"/>
                      <a:pt x="11204" y="9989"/>
                      <a:pt x="11144" y="9989"/>
                    </a:cubicBezTo>
                    <a:lnTo>
                      <a:pt x="11109" y="9989"/>
                    </a:lnTo>
                    <a:cubicBezTo>
                      <a:pt x="10716" y="9954"/>
                      <a:pt x="10358" y="9823"/>
                      <a:pt x="10037" y="9585"/>
                    </a:cubicBezTo>
                    <a:cubicBezTo>
                      <a:pt x="10022" y="9570"/>
                      <a:pt x="10003" y="9563"/>
                      <a:pt x="9983" y="9563"/>
                    </a:cubicBezTo>
                    <a:close/>
                    <a:moveTo>
                      <a:pt x="10918" y="11001"/>
                    </a:moveTo>
                    <a:cubicBezTo>
                      <a:pt x="10859" y="11001"/>
                      <a:pt x="10823" y="11049"/>
                      <a:pt x="10835" y="11097"/>
                    </a:cubicBezTo>
                    <a:cubicBezTo>
                      <a:pt x="10870" y="11502"/>
                      <a:pt x="10906" y="11918"/>
                      <a:pt x="10954" y="12359"/>
                    </a:cubicBezTo>
                    <a:cubicBezTo>
                      <a:pt x="10966" y="12406"/>
                      <a:pt x="11001" y="12442"/>
                      <a:pt x="11049" y="12442"/>
                    </a:cubicBezTo>
                    <a:lnTo>
                      <a:pt x="11061" y="12442"/>
                    </a:lnTo>
                    <a:cubicBezTo>
                      <a:pt x="11109" y="12430"/>
                      <a:pt x="11144" y="12383"/>
                      <a:pt x="11144" y="12335"/>
                    </a:cubicBezTo>
                    <a:cubicBezTo>
                      <a:pt x="11097" y="11906"/>
                      <a:pt x="11049" y="11490"/>
                      <a:pt x="11013" y="11085"/>
                    </a:cubicBezTo>
                    <a:cubicBezTo>
                      <a:pt x="11013" y="11037"/>
                      <a:pt x="10978" y="11001"/>
                      <a:pt x="10918" y="11001"/>
                    </a:cubicBezTo>
                    <a:close/>
                    <a:moveTo>
                      <a:pt x="11202" y="13499"/>
                    </a:moveTo>
                    <a:cubicBezTo>
                      <a:pt x="11195" y="13499"/>
                      <a:pt x="11188" y="13500"/>
                      <a:pt x="11180" y="13502"/>
                    </a:cubicBezTo>
                    <a:cubicBezTo>
                      <a:pt x="11132" y="13502"/>
                      <a:pt x="11097" y="13549"/>
                      <a:pt x="11097" y="13609"/>
                    </a:cubicBezTo>
                    <a:cubicBezTo>
                      <a:pt x="11144" y="13966"/>
                      <a:pt x="11192" y="14347"/>
                      <a:pt x="11240" y="14728"/>
                    </a:cubicBezTo>
                    <a:lnTo>
                      <a:pt x="11263" y="14859"/>
                    </a:lnTo>
                    <a:cubicBezTo>
                      <a:pt x="11263" y="14895"/>
                      <a:pt x="11299" y="14931"/>
                      <a:pt x="11347" y="14931"/>
                    </a:cubicBezTo>
                    <a:lnTo>
                      <a:pt x="11359" y="14931"/>
                    </a:lnTo>
                    <a:cubicBezTo>
                      <a:pt x="11418" y="14931"/>
                      <a:pt x="11454" y="14883"/>
                      <a:pt x="11442" y="14823"/>
                    </a:cubicBezTo>
                    <a:lnTo>
                      <a:pt x="11430" y="14704"/>
                    </a:lnTo>
                    <a:cubicBezTo>
                      <a:pt x="11382" y="14323"/>
                      <a:pt x="11335" y="13954"/>
                      <a:pt x="11287" y="13585"/>
                    </a:cubicBezTo>
                    <a:cubicBezTo>
                      <a:pt x="11287" y="13533"/>
                      <a:pt x="11251" y="13499"/>
                      <a:pt x="11202" y="13499"/>
                    </a:cubicBezTo>
                    <a:close/>
                    <a:moveTo>
                      <a:pt x="11490" y="15990"/>
                    </a:moveTo>
                    <a:cubicBezTo>
                      <a:pt x="11442" y="16002"/>
                      <a:pt x="11406" y="16050"/>
                      <a:pt x="11406" y="16097"/>
                    </a:cubicBezTo>
                    <a:cubicBezTo>
                      <a:pt x="11466" y="16514"/>
                      <a:pt x="11513" y="16931"/>
                      <a:pt x="11561" y="17347"/>
                    </a:cubicBezTo>
                    <a:cubicBezTo>
                      <a:pt x="11561" y="17395"/>
                      <a:pt x="11609" y="17431"/>
                      <a:pt x="11656" y="17431"/>
                    </a:cubicBezTo>
                    <a:lnTo>
                      <a:pt x="11668" y="17431"/>
                    </a:lnTo>
                    <a:cubicBezTo>
                      <a:pt x="11716" y="17419"/>
                      <a:pt x="11752" y="17371"/>
                      <a:pt x="11740" y="17324"/>
                    </a:cubicBezTo>
                    <a:cubicBezTo>
                      <a:pt x="11704" y="16907"/>
                      <a:pt x="11644" y="16490"/>
                      <a:pt x="11597" y="16074"/>
                    </a:cubicBezTo>
                    <a:cubicBezTo>
                      <a:pt x="11597" y="16026"/>
                      <a:pt x="11549" y="15990"/>
                      <a:pt x="11490" y="15990"/>
                    </a:cubicBezTo>
                    <a:close/>
                    <a:moveTo>
                      <a:pt x="11775" y="18490"/>
                    </a:moveTo>
                    <a:cubicBezTo>
                      <a:pt x="11728" y="18502"/>
                      <a:pt x="11692" y="18550"/>
                      <a:pt x="11692" y="18598"/>
                    </a:cubicBezTo>
                    <a:cubicBezTo>
                      <a:pt x="11740" y="19014"/>
                      <a:pt x="11775" y="19431"/>
                      <a:pt x="11799" y="19848"/>
                    </a:cubicBezTo>
                    <a:cubicBezTo>
                      <a:pt x="11811" y="19895"/>
                      <a:pt x="11847" y="19931"/>
                      <a:pt x="11894" y="19931"/>
                    </a:cubicBezTo>
                    <a:lnTo>
                      <a:pt x="11906" y="19931"/>
                    </a:lnTo>
                    <a:cubicBezTo>
                      <a:pt x="11954" y="19931"/>
                      <a:pt x="12002" y="19883"/>
                      <a:pt x="11990" y="19836"/>
                    </a:cubicBezTo>
                    <a:cubicBezTo>
                      <a:pt x="11954" y="19419"/>
                      <a:pt x="11918" y="18991"/>
                      <a:pt x="11882" y="18574"/>
                    </a:cubicBezTo>
                    <a:cubicBezTo>
                      <a:pt x="11871" y="18526"/>
                      <a:pt x="11835" y="18490"/>
                      <a:pt x="11775" y="18490"/>
                    </a:cubicBezTo>
                    <a:close/>
                    <a:moveTo>
                      <a:pt x="11978" y="21003"/>
                    </a:moveTo>
                    <a:cubicBezTo>
                      <a:pt x="11930" y="21003"/>
                      <a:pt x="11882" y="21050"/>
                      <a:pt x="11882" y="21098"/>
                    </a:cubicBezTo>
                    <a:cubicBezTo>
                      <a:pt x="11906" y="21527"/>
                      <a:pt x="11930" y="21955"/>
                      <a:pt x="11930" y="22348"/>
                    </a:cubicBezTo>
                    <a:cubicBezTo>
                      <a:pt x="11930" y="22408"/>
                      <a:pt x="11978" y="22443"/>
                      <a:pt x="12025" y="22443"/>
                    </a:cubicBezTo>
                    <a:cubicBezTo>
                      <a:pt x="12073" y="22443"/>
                      <a:pt x="12121" y="22396"/>
                      <a:pt x="12121" y="22348"/>
                    </a:cubicBezTo>
                    <a:cubicBezTo>
                      <a:pt x="12109" y="21943"/>
                      <a:pt x="12097" y="21527"/>
                      <a:pt x="12073" y="21086"/>
                    </a:cubicBezTo>
                    <a:cubicBezTo>
                      <a:pt x="12073" y="21038"/>
                      <a:pt x="12037" y="21003"/>
                      <a:pt x="11978" y="21003"/>
                    </a:cubicBezTo>
                    <a:close/>
                    <a:moveTo>
                      <a:pt x="12013" y="23515"/>
                    </a:moveTo>
                    <a:cubicBezTo>
                      <a:pt x="11978" y="23515"/>
                      <a:pt x="11918" y="23551"/>
                      <a:pt x="11918" y="23610"/>
                    </a:cubicBezTo>
                    <a:cubicBezTo>
                      <a:pt x="11906" y="24039"/>
                      <a:pt x="11882" y="24455"/>
                      <a:pt x="11847" y="24848"/>
                    </a:cubicBezTo>
                    <a:cubicBezTo>
                      <a:pt x="11835" y="24908"/>
                      <a:pt x="11871" y="24956"/>
                      <a:pt x="11930" y="24956"/>
                    </a:cubicBezTo>
                    <a:lnTo>
                      <a:pt x="11942" y="24956"/>
                    </a:lnTo>
                    <a:cubicBezTo>
                      <a:pt x="11990" y="24956"/>
                      <a:pt x="12025" y="24920"/>
                      <a:pt x="12025" y="24872"/>
                    </a:cubicBezTo>
                    <a:cubicBezTo>
                      <a:pt x="12073" y="24479"/>
                      <a:pt x="12097" y="24051"/>
                      <a:pt x="12109" y="23610"/>
                    </a:cubicBezTo>
                    <a:cubicBezTo>
                      <a:pt x="12109" y="23563"/>
                      <a:pt x="12073" y="23515"/>
                      <a:pt x="12013" y="23515"/>
                    </a:cubicBezTo>
                    <a:close/>
                    <a:moveTo>
                      <a:pt x="11757" y="26013"/>
                    </a:moveTo>
                    <a:cubicBezTo>
                      <a:pt x="11716" y="26013"/>
                      <a:pt x="11679" y="26045"/>
                      <a:pt x="11668" y="26087"/>
                    </a:cubicBezTo>
                    <a:cubicBezTo>
                      <a:pt x="11585" y="26515"/>
                      <a:pt x="11478" y="26920"/>
                      <a:pt x="11359" y="27289"/>
                    </a:cubicBezTo>
                    <a:cubicBezTo>
                      <a:pt x="11335" y="27337"/>
                      <a:pt x="11359" y="27396"/>
                      <a:pt x="11418" y="27408"/>
                    </a:cubicBezTo>
                    <a:lnTo>
                      <a:pt x="11442" y="27408"/>
                    </a:lnTo>
                    <a:cubicBezTo>
                      <a:pt x="11478" y="27408"/>
                      <a:pt x="11513" y="27384"/>
                      <a:pt x="11537" y="27349"/>
                    </a:cubicBezTo>
                    <a:cubicBezTo>
                      <a:pt x="11656" y="26980"/>
                      <a:pt x="11763" y="26563"/>
                      <a:pt x="11859" y="26122"/>
                    </a:cubicBezTo>
                    <a:cubicBezTo>
                      <a:pt x="11859" y="26075"/>
                      <a:pt x="11823" y="26027"/>
                      <a:pt x="11775" y="26015"/>
                    </a:cubicBezTo>
                    <a:cubicBezTo>
                      <a:pt x="11769" y="26014"/>
                      <a:pt x="11763" y="26013"/>
                      <a:pt x="11757" y="26013"/>
                    </a:cubicBezTo>
                    <a:close/>
                    <a:moveTo>
                      <a:pt x="95" y="27349"/>
                    </a:moveTo>
                    <a:cubicBezTo>
                      <a:pt x="48" y="27349"/>
                      <a:pt x="0" y="27384"/>
                      <a:pt x="0" y="27444"/>
                    </a:cubicBezTo>
                    <a:cubicBezTo>
                      <a:pt x="0" y="27468"/>
                      <a:pt x="12" y="27492"/>
                      <a:pt x="36" y="27515"/>
                    </a:cubicBezTo>
                    <a:lnTo>
                      <a:pt x="119" y="27599"/>
                    </a:lnTo>
                    <a:cubicBezTo>
                      <a:pt x="131" y="27623"/>
                      <a:pt x="155" y="27634"/>
                      <a:pt x="191" y="27634"/>
                    </a:cubicBezTo>
                    <a:cubicBezTo>
                      <a:pt x="202" y="27634"/>
                      <a:pt x="226" y="27623"/>
                      <a:pt x="250" y="27611"/>
                    </a:cubicBezTo>
                    <a:cubicBezTo>
                      <a:pt x="286" y="27575"/>
                      <a:pt x="286" y="27515"/>
                      <a:pt x="250" y="27468"/>
                    </a:cubicBezTo>
                    <a:lnTo>
                      <a:pt x="179" y="27384"/>
                    </a:lnTo>
                    <a:cubicBezTo>
                      <a:pt x="155" y="27361"/>
                      <a:pt x="131" y="27349"/>
                      <a:pt x="95" y="27349"/>
                    </a:cubicBezTo>
                    <a:close/>
                    <a:moveTo>
                      <a:pt x="1101" y="28315"/>
                    </a:moveTo>
                    <a:cubicBezTo>
                      <a:pt x="1074" y="28315"/>
                      <a:pt x="1045" y="28328"/>
                      <a:pt x="1024" y="28349"/>
                    </a:cubicBezTo>
                    <a:cubicBezTo>
                      <a:pt x="988" y="28385"/>
                      <a:pt x="988" y="28444"/>
                      <a:pt x="1024" y="28480"/>
                    </a:cubicBezTo>
                    <a:cubicBezTo>
                      <a:pt x="1357" y="28766"/>
                      <a:pt x="1691" y="29027"/>
                      <a:pt x="2024" y="29266"/>
                    </a:cubicBezTo>
                    <a:cubicBezTo>
                      <a:pt x="2036" y="29278"/>
                      <a:pt x="2060" y="29289"/>
                      <a:pt x="2072" y="29289"/>
                    </a:cubicBezTo>
                    <a:cubicBezTo>
                      <a:pt x="2107" y="29289"/>
                      <a:pt x="2131" y="29278"/>
                      <a:pt x="2155" y="29242"/>
                    </a:cubicBezTo>
                    <a:cubicBezTo>
                      <a:pt x="2179" y="29206"/>
                      <a:pt x="2167" y="29147"/>
                      <a:pt x="2131" y="29111"/>
                    </a:cubicBezTo>
                    <a:cubicBezTo>
                      <a:pt x="1798" y="28873"/>
                      <a:pt x="1465" y="28611"/>
                      <a:pt x="1155" y="28337"/>
                    </a:cubicBezTo>
                    <a:cubicBezTo>
                      <a:pt x="1140" y="28322"/>
                      <a:pt x="1121" y="28315"/>
                      <a:pt x="1101" y="28315"/>
                    </a:cubicBezTo>
                    <a:close/>
                    <a:moveTo>
                      <a:pt x="10924" y="28361"/>
                    </a:moveTo>
                    <a:cubicBezTo>
                      <a:pt x="10894" y="28361"/>
                      <a:pt x="10863" y="28377"/>
                      <a:pt x="10847" y="28408"/>
                    </a:cubicBezTo>
                    <a:cubicBezTo>
                      <a:pt x="10620" y="28777"/>
                      <a:pt x="10370" y="29087"/>
                      <a:pt x="10085" y="29337"/>
                    </a:cubicBezTo>
                    <a:cubicBezTo>
                      <a:pt x="10085" y="29337"/>
                      <a:pt x="10073" y="29361"/>
                      <a:pt x="10061" y="29361"/>
                    </a:cubicBezTo>
                    <a:cubicBezTo>
                      <a:pt x="10025" y="29397"/>
                      <a:pt x="10037" y="29444"/>
                      <a:pt x="10073" y="29480"/>
                    </a:cubicBezTo>
                    <a:cubicBezTo>
                      <a:pt x="10085" y="29504"/>
                      <a:pt x="10108" y="29504"/>
                      <a:pt x="10132" y="29504"/>
                    </a:cubicBezTo>
                    <a:cubicBezTo>
                      <a:pt x="10156" y="29504"/>
                      <a:pt x="10192" y="29504"/>
                      <a:pt x="10204" y="29480"/>
                    </a:cubicBezTo>
                    <a:cubicBezTo>
                      <a:pt x="10513" y="29218"/>
                      <a:pt x="10775" y="28885"/>
                      <a:pt x="11001" y="28504"/>
                    </a:cubicBezTo>
                    <a:cubicBezTo>
                      <a:pt x="11025" y="28468"/>
                      <a:pt x="11013" y="28408"/>
                      <a:pt x="10966" y="28373"/>
                    </a:cubicBezTo>
                    <a:cubicBezTo>
                      <a:pt x="10954" y="28365"/>
                      <a:pt x="10939" y="28361"/>
                      <a:pt x="10924" y="28361"/>
                    </a:cubicBezTo>
                    <a:close/>
                    <a:moveTo>
                      <a:pt x="3138" y="29778"/>
                    </a:moveTo>
                    <a:cubicBezTo>
                      <a:pt x="3108" y="29778"/>
                      <a:pt x="3076" y="29793"/>
                      <a:pt x="3060" y="29825"/>
                    </a:cubicBezTo>
                    <a:cubicBezTo>
                      <a:pt x="3024" y="29873"/>
                      <a:pt x="3048" y="29920"/>
                      <a:pt x="3096" y="29956"/>
                    </a:cubicBezTo>
                    <a:cubicBezTo>
                      <a:pt x="3477" y="30170"/>
                      <a:pt x="3858" y="30349"/>
                      <a:pt x="4239" y="30492"/>
                    </a:cubicBezTo>
                    <a:cubicBezTo>
                      <a:pt x="4251" y="30504"/>
                      <a:pt x="4262" y="30504"/>
                      <a:pt x="4274" y="30504"/>
                    </a:cubicBezTo>
                    <a:cubicBezTo>
                      <a:pt x="4310" y="30504"/>
                      <a:pt x="4346" y="30480"/>
                      <a:pt x="4358" y="30444"/>
                    </a:cubicBezTo>
                    <a:cubicBezTo>
                      <a:pt x="4382" y="30397"/>
                      <a:pt x="4358" y="30337"/>
                      <a:pt x="4298" y="30325"/>
                    </a:cubicBezTo>
                    <a:cubicBezTo>
                      <a:pt x="3929" y="30182"/>
                      <a:pt x="3560" y="29992"/>
                      <a:pt x="3179" y="29789"/>
                    </a:cubicBezTo>
                    <a:cubicBezTo>
                      <a:pt x="3167" y="29782"/>
                      <a:pt x="3153" y="29778"/>
                      <a:pt x="3138" y="29778"/>
                    </a:cubicBezTo>
                    <a:close/>
                    <a:moveTo>
                      <a:pt x="9113" y="30069"/>
                    </a:moveTo>
                    <a:cubicBezTo>
                      <a:pt x="9095" y="30069"/>
                      <a:pt x="9077" y="30075"/>
                      <a:pt x="9061" y="30087"/>
                    </a:cubicBezTo>
                    <a:cubicBezTo>
                      <a:pt x="8704" y="30290"/>
                      <a:pt x="8323" y="30456"/>
                      <a:pt x="7942" y="30575"/>
                    </a:cubicBezTo>
                    <a:cubicBezTo>
                      <a:pt x="7882" y="30587"/>
                      <a:pt x="7858" y="30635"/>
                      <a:pt x="7870" y="30682"/>
                    </a:cubicBezTo>
                    <a:cubicBezTo>
                      <a:pt x="7882" y="30730"/>
                      <a:pt x="7918" y="30754"/>
                      <a:pt x="7965" y="30754"/>
                    </a:cubicBezTo>
                    <a:lnTo>
                      <a:pt x="7989" y="30754"/>
                    </a:lnTo>
                    <a:cubicBezTo>
                      <a:pt x="8394" y="30635"/>
                      <a:pt x="8787" y="30468"/>
                      <a:pt x="9156" y="30242"/>
                    </a:cubicBezTo>
                    <a:cubicBezTo>
                      <a:pt x="9204" y="30218"/>
                      <a:pt x="9227" y="30159"/>
                      <a:pt x="9192" y="30111"/>
                    </a:cubicBezTo>
                    <a:cubicBezTo>
                      <a:pt x="9176" y="30088"/>
                      <a:pt x="9145" y="30069"/>
                      <a:pt x="9113" y="30069"/>
                    </a:cubicBezTo>
                    <a:close/>
                    <a:moveTo>
                      <a:pt x="5478" y="30668"/>
                    </a:moveTo>
                    <a:cubicBezTo>
                      <a:pt x="5429" y="30668"/>
                      <a:pt x="5392" y="30701"/>
                      <a:pt x="5382" y="30742"/>
                    </a:cubicBezTo>
                    <a:cubicBezTo>
                      <a:pt x="5370" y="30790"/>
                      <a:pt x="5405" y="30837"/>
                      <a:pt x="5465" y="30849"/>
                    </a:cubicBezTo>
                    <a:cubicBezTo>
                      <a:pt x="5834" y="30921"/>
                      <a:pt x="6191" y="30956"/>
                      <a:pt x="6548" y="30956"/>
                    </a:cubicBezTo>
                    <a:lnTo>
                      <a:pt x="6727" y="30956"/>
                    </a:lnTo>
                    <a:cubicBezTo>
                      <a:pt x="6787" y="30956"/>
                      <a:pt x="6822" y="30909"/>
                      <a:pt x="6822" y="30861"/>
                    </a:cubicBezTo>
                    <a:cubicBezTo>
                      <a:pt x="6822" y="30802"/>
                      <a:pt x="6775" y="30766"/>
                      <a:pt x="6727" y="30766"/>
                    </a:cubicBezTo>
                    <a:lnTo>
                      <a:pt x="6548" y="30766"/>
                    </a:lnTo>
                    <a:cubicBezTo>
                      <a:pt x="6215" y="30766"/>
                      <a:pt x="5858" y="30730"/>
                      <a:pt x="5501" y="30671"/>
                    </a:cubicBezTo>
                    <a:cubicBezTo>
                      <a:pt x="5493" y="30669"/>
                      <a:pt x="5485" y="30668"/>
                      <a:pt x="5478" y="30668"/>
                    </a:cubicBezTo>
                    <a:close/>
                  </a:path>
                </a:pathLst>
              </a:custGeom>
              <a:solidFill>
                <a:srgbClr val="2619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7DBC1-7D51-CD46-B5A9-6908A81EAA3E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CE9E-815C-5548-8A86-FA2F9EB50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6"/>
          <p:cNvSpPr/>
          <p:nvPr/>
        </p:nvSpPr>
        <p:spPr>
          <a:xfrm rot="544783" flipH="1">
            <a:off x="10114679" y="4434445"/>
            <a:ext cx="6395140" cy="2003353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26"/>
          <p:cNvSpPr txBox="1">
            <a:spLocks noGrp="1"/>
          </p:cNvSpPr>
          <p:nvPr>
            <p:ph type="title"/>
          </p:nvPr>
        </p:nvSpPr>
        <p:spPr>
          <a:xfrm>
            <a:off x="1694700" y="2163720"/>
            <a:ext cx="23876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481" name="Google Shape;481;p26"/>
          <p:cNvSpPr txBox="1">
            <a:spLocks noGrp="1"/>
          </p:cNvSpPr>
          <p:nvPr>
            <p:ph type="subTitle" idx="1"/>
          </p:nvPr>
        </p:nvSpPr>
        <p:spPr>
          <a:xfrm>
            <a:off x="972300" y="2777016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26"/>
          <p:cNvSpPr txBox="1">
            <a:spLocks noGrp="1"/>
          </p:cNvSpPr>
          <p:nvPr>
            <p:ph type="title" idx="2"/>
          </p:nvPr>
        </p:nvSpPr>
        <p:spPr>
          <a:xfrm>
            <a:off x="7975300" y="2163720"/>
            <a:ext cx="26564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483" name="Google Shape;483;p26"/>
          <p:cNvSpPr txBox="1">
            <a:spLocks noGrp="1"/>
          </p:cNvSpPr>
          <p:nvPr>
            <p:ph type="subTitle" idx="3"/>
          </p:nvPr>
        </p:nvSpPr>
        <p:spPr>
          <a:xfrm>
            <a:off x="7387300" y="2777016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26"/>
          <p:cNvSpPr txBox="1">
            <a:spLocks noGrp="1"/>
          </p:cNvSpPr>
          <p:nvPr>
            <p:ph type="title" idx="4"/>
          </p:nvPr>
        </p:nvSpPr>
        <p:spPr>
          <a:xfrm>
            <a:off x="1694700" y="3679255"/>
            <a:ext cx="23876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485" name="Google Shape;485;p26"/>
          <p:cNvSpPr txBox="1">
            <a:spLocks noGrp="1"/>
          </p:cNvSpPr>
          <p:nvPr>
            <p:ph type="subTitle" idx="5"/>
          </p:nvPr>
        </p:nvSpPr>
        <p:spPr>
          <a:xfrm>
            <a:off x="972300" y="4292565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26"/>
          <p:cNvSpPr txBox="1">
            <a:spLocks noGrp="1"/>
          </p:cNvSpPr>
          <p:nvPr>
            <p:ph type="title" idx="6"/>
          </p:nvPr>
        </p:nvSpPr>
        <p:spPr>
          <a:xfrm>
            <a:off x="7984500" y="3679253"/>
            <a:ext cx="2638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487" name="Google Shape;487;p26"/>
          <p:cNvSpPr txBox="1">
            <a:spLocks noGrp="1"/>
          </p:cNvSpPr>
          <p:nvPr>
            <p:ph type="subTitle" idx="7"/>
          </p:nvPr>
        </p:nvSpPr>
        <p:spPr>
          <a:xfrm>
            <a:off x="7387300" y="4292565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6"/>
          <p:cNvSpPr txBox="1">
            <a:spLocks noGrp="1"/>
          </p:cNvSpPr>
          <p:nvPr>
            <p:ph type="title" idx="8"/>
          </p:nvPr>
        </p:nvSpPr>
        <p:spPr>
          <a:xfrm>
            <a:off x="2779467" y="491767"/>
            <a:ext cx="663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rgbClr val="5E261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26"/>
          <p:cNvSpPr/>
          <p:nvPr/>
        </p:nvSpPr>
        <p:spPr>
          <a:xfrm>
            <a:off x="-9599" y="5785767"/>
            <a:ext cx="12204900" cy="1089333"/>
          </a:xfrm>
          <a:custGeom>
            <a:avLst/>
            <a:gdLst/>
            <a:ahLst/>
            <a:cxnLst/>
            <a:rect l="l" t="t" r="r" b="b"/>
            <a:pathLst>
              <a:path w="366147" h="32680" extrusionOk="0">
                <a:moveTo>
                  <a:pt x="100" y="0"/>
                </a:moveTo>
                <a:lnTo>
                  <a:pt x="56771" y="1292"/>
                </a:lnTo>
                <a:lnTo>
                  <a:pt x="366147" y="9358"/>
                </a:lnTo>
                <a:lnTo>
                  <a:pt x="366065" y="32680"/>
                </a:lnTo>
                <a:lnTo>
                  <a:pt x="0" y="3268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90" name="Google Shape;490;p26"/>
          <p:cNvSpPr/>
          <p:nvPr/>
        </p:nvSpPr>
        <p:spPr>
          <a:xfrm>
            <a:off x="-8234" y="6166333"/>
            <a:ext cx="12207667" cy="735856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491" name="Google Shape;491;p26"/>
          <p:cNvGrpSpPr/>
          <p:nvPr/>
        </p:nvGrpSpPr>
        <p:grpSpPr>
          <a:xfrm>
            <a:off x="11037868" y="5818957"/>
            <a:ext cx="978661" cy="735871"/>
            <a:chOff x="3005133" y="3226715"/>
            <a:chExt cx="454965" cy="342096"/>
          </a:xfrm>
        </p:grpSpPr>
        <p:sp>
          <p:nvSpPr>
            <p:cNvPr id="492" name="Google Shape;492;p26"/>
            <p:cNvSpPr/>
            <p:nvPr/>
          </p:nvSpPr>
          <p:spPr>
            <a:xfrm>
              <a:off x="3191462" y="3340657"/>
              <a:ext cx="268636" cy="228153"/>
            </a:xfrm>
            <a:custGeom>
              <a:avLst/>
              <a:gdLst/>
              <a:ahLst/>
              <a:cxnLst/>
              <a:rect l="l" t="t" r="r" b="b"/>
              <a:pathLst>
                <a:path w="2004" h="1702" extrusionOk="0">
                  <a:moveTo>
                    <a:pt x="2004" y="1"/>
                  </a:moveTo>
                  <a:cubicBezTo>
                    <a:pt x="1767" y="256"/>
                    <a:pt x="1399" y="1059"/>
                    <a:pt x="1399" y="1059"/>
                  </a:cubicBezTo>
                  <a:cubicBezTo>
                    <a:pt x="1474" y="804"/>
                    <a:pt x="1323" y="360"/>
                    <a:pt x="1323" y="360"/>
                  </a:cubicBezTo>
                  <a:cubicBezTo>
                    <a:pt x="1323" y="690"/>
                    <a:pt x="1059" y="1201"/>
                    <a:pt x="1059" y="1201"/>
                  </a:cubicBezTo>
                  <a:cubicBezTo>
                    <a:pt x="1163" y="709"/>
                    <a:pt x="1011" y="67"/>
                    <a:pt x="1011" y="67"/>
                  </a:cubicBezTo>
                  <a:cubicBezTo>
                    <a:pt x="1011" y="511"/>
                    <a:pt x="699" y="1087"/>
                    <a:pt x="699" y="1087"/>
                  </a:cubicBezTo>
                  <a:cubicBezTo>
                    <a:pt x="747" y="691"/>
                    <a:pt x="548" y="379"/>
                    <a:pt x="548" y="379"/>
                  </a:cubicBezTo>
                  <a:lnTo>
                    <a:pt x="548" y="379"/>
                  </a:lnTo>
                  <a:cubicBezTo>
                    <a:pt x="633" y="757"/>
                    <a:pt x="350" y="1456"/>
                    <a:pt x="350" y="1456"/>
                  </a:cubicBezTo>
                  <a:cubicBezTo>
                    <a:pt x="406" y="1314"/>
                    <a:pt x="378" y="946"/>
                    <a:pt x="378" y="946"/>
                  </a:cubicBezTo>
                  <a:lnTo>
                    <a:pt x="378" y="946"/>
                  </a:lnTo>
                  <a:cubicBezTo>
                    <a:pt x="284" y="1352"/>
                    <a:pt x="0" y="1692"/>
                    <a:pt x="0" y="1692"/>
                  </a:cubicBezTo>
                  <a:lnTo>
                    <a:pt x="1673" y="1702"/>
                  </a:lnTo>
                  <a:cubicBezTo>
                    <a:pt x="1588" y="1069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6"/>
            <p:cNvSpPr/>
            <p:nvPr/>
          </p:nvSpPr>
          <p:spPr>
            <a:xfrm>
              <a:off x="3005133" y="3226715"/>
              <a:ext cx="296653" cy="342096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cubicBezTo>
                    <a:pt x="1957" y="369"/>
                    <a:pt x="1551" y="1588"/>
                    <a:pt x="1551" y="1588"/>
                  </a:cubicBezTo>
                  <a:cubicBezTo>
                    <a:pt x="1626" y="1219"/>
                    <a:pt x="1466" y="539"/>
                    <a:pt x="1466" y="539"/>
                  </a:cubicBezTo>
                  <a:cubicBezTo>
                    <a:pt x="1466" y="1040"/>
                    <a:pt x="1154" y="1796"/>
                    <a:pt x="1154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76" y="1635"/>
                    <a:pt x="776" y="1635"/>
                  </a:cubicBezTo>
                  <a:cubicBezTo>
                    <a:pt x="82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36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5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4" name="Google Shape;494;p26"/>
          <p:cNvGrpSpPr/>
          <p:nvPr/>
        </p:nvGrpSpPr>
        <p:grpSpPr>
          <a:xfrm>
            <a:off x="49435" y="5145123"/>
            <a:ext cx="978661" cy="735871"/>
            <a:chOff x="3005133" y="3226715"/>
            <a:chExt cx="454965" cy="342096"/>
          </a:xfrm>
        </p:grpSpPr>
        <p:sp>
          <p:nvSpPr>
            <p:cNvPr id="495" name="Google Shape;495;p26"/>
            <p:cNvSpPr/>
            <p:nvPr/>
          </p:nvSpPr>
          <p:spPr>
            <a:xfrm>
              <a:off x="3191462" y="3340657"/>
              <a:ext cx="268636" cy="228153"/>
            </a:xfrm>
            <a:custGeom>
              <a:avLst/>
              <a:gdLst/>
              <a:ahLst/>
              <a:cxnLst/>
              <a:rect l="l" t="t" r="r" b="b"/>
              <a:pathLst>
                <a:path w="2004" h="1702" extrusionOk="0">
                  <a:moveTo>
                    <a:pt x="2004" y="1"/>
                  </a:moveTo>
                  <a:cubicBezTo>
                    <a:pt x="1767" y="256"/>
                    <a:pt x="1399" y="1059"/>
                    <a:pt x="1399" y="1059"/>
                  </a:cubicBezTo>
                  <a:cubicBezTo>
                    <a:pt x="1474" y="804"/>
                    <a:pt x="1323" y="360"/>
                    <a:pt x="1323" y="360"/>
                  </a:cubicBezTo>
                  <a:cubicBezTo>
                    <a:pt x="1323" y="690"/>
                    <a:pt x="1059" y="1201"/>
                    <a:pt x="1059" y="1201"/>
                  </a:cubicBezTo>
                  <a:cubicBezTo>
                    <a:pt x="1163" y="709"/>
                    <a:pt x="1011" y="67"/>
                    <a:pt x="1011" y="67"/>
                  </a:cubicBezTo>
                  <a:cubicBezTo>
                    <a:pt x="1011" y="511"/>
                    <a:pt x="699" y="1087"/>
                    <a:pt x="699" y="1087"/>
                  </a:cubicBezTo>
                  <a:cubicBezTo>
                    <a:pt x="747" y="691"/>
                    <a:pt x="548" y="379"/>
                    <a:pt x="548" y="379"/>
                  </a:cubicBezTo>
                  <a:lnTo>
                    <a:pt x="548" y="379"/>
                  </a:lnTo>
                  <a:cubicBezTo>
                    <a:pt x="633" y="757"/>
                    <a:pt x="350" y="1456"/>
                    <a:pt x="350" y="1456"/>
                  </a:cubicBezTo>
                  <a:cubicBezTo>
                    <a:pt x="406" y="1314"/>
                    <a:pt x="378" y="946"/>
                    <a:pt x="378" y="946"/>
                  </a:cubicBezTo>
                  <a:lnTo>
                    <a:pt x="378" y="946"/>
                  </a:lnTo>
                  <a:cubicBezTo>
                    <a:pt x="284" y="1352"/>
                    <a:pt x="0" y="1692"/>
                    <a:pt x="0" y="1692"/>
                  </a:cubicBezTo>
                  <a:lnTo>
                    <a:pt x="1673" y="1702"/>
                  </a:lnTo>
                  <a:cubicBezTo>
                    <a:pt x="1588" y="1069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3005133" y="3226715"/>
              <a:ext cx="296653" cy="342096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cubicBezTo>
                    <a:pt x="1957" y="369"/>
                    <a:pt x="1551" y="1588"/>
                    <a:pt x="1551" y="1588"/>
                  </a:cubicBezTo>
                  <a:cubicBezTo>
                    <a:pt x="1626" y="1219"/>
                    <a:pt x="1466" y="539"/>
                    <a:pt x="1466" y="539"/>
                  </a:cubicBezTo>
                  <a:cubicBezTo>
                    <a:pt x="1466" y="1040"/>
                    <a:pt x="1154" y="1796"/>
                    <a:pt x="1154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76" y="1635"/>
                    <a:pt x="776" y="1635"/>
                  </a:cubicBezTo>
                  <a:cubicBezTo>
                    <a:pt x="82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36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5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7" name="Google Shape;497;p26"/>
          <p:cNvSpPr/>
          <p:nvPr/>
        </p:nvSpPr>
        <p:spPr>
          <a:xfrm>
            <a:off x="-9600" y="6580201"/>
            <a:ext cx="12217967" cy="361575"/>
          </a:xfrm>
          <a:custGeom>
            <a:avLst/>
            <a:gdLst/>
            <a:ahLst/>
            <a:cxnLst/>
            <a:rect l="l" t="t" r="r" b="b"/>
            <a:pathLst>
              <a:path w="366539" h="17704" extrusionOk="0">
                <a:moveTo>
                  <a:pt x="0" y="3485"/>
                </a:moveTo>
                <a:lnTo>
                  <a:pt x="169355" y="0"/>
                </a:lnTo>
                <a:lnTo>
                  <a:pt x="366230" y="7258"/>
                </a:lnTo>
                <a:lnTo>
                  <a:pt x="366539" y="17704"/>
                </a:lnTo>
                <a:lnTo>
                  <a:pt x="0" y="1758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498" name="Google Shape;498;p26"/>
          <p:cNvSpPr/>
          <p:nvPr/>
        </p:nvSpPr>
        <p:spPr>
          <a:xfrm flipH="1">
            <a:off x="-101585" y="-164778"/>
            <a:ext cx="3323017" cy="125343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26"/>
          <p:cNvSpPr/>
          <p:nvPr/>
        </p:nvSpPr>
        <p:spPr>
          <a:xfrm>
            <a:off x="9902001" y="-164765"/>
            <a:ext cx="3323017" cy="125343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28FE402-1322-0D45-8176-278971F86E0F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2DDD071-9A73-6842-A515-9687820D6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9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9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914400" y="1104000"/>
            <a:ext cx="42888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914400" y="2111600"/>
            <a:ext cx="4288800" cy="3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422FF8F-30E1-4E7B-A4EF-381E30EA1555}" type="slidenum">
              <a:rPr 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8BDFAC-586A-4348-839F-45D7D3A4E3E3}" type="slidenum">
              <a:rPr 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AF49B2C-49BD-4893-8A96-4795D8D44E3B}" type="slidenum">
              <a:rPr 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7A7FAA-6C47-4063-86B3-9908F8255A59}" type="slidenum">
              <a:rPr 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DB92CF1-F630-40C1-862D-BE3D778B26B3}" type="slidenum">
              <a:rPr 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A7DDD1-4DFE-4E2E-A0B2-C01ADFF3EE96}" type="slidenum">
              <a:rPr 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7DBC1-7D51-CD46-B5A9-6908A81EAA3E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CE9E-815C-5548-8A86-FA2F9EB50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5F87A6D-4569-4B3A-B979-F6BF3E16B8C7}" type="slidenum">
              <a:rPr 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9DF385-AA28-4092-B8C9-ED8D92832AD3}" type="slidenum">
              <a:rPr 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369A61-55CA-4EA1-9B64-A0ECEC41911B}" type="slidenum">
              <a:rPr 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B11640E-CD0F-4AF1-9B0B-A2A25676BC91}" type="slidenum">
              <a:rPr 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CA487E-284A-4CA9-ABA8-9AE806070E17}" type="slidenum">
              <a:rPr 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8025133" y="1529033"/>
            <a:ext cx="3271600" cy="22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5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5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5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5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5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5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5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5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588100" y="5117833"/>
            <a:ext cx="681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 slide 1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6731333" y="1719033"/>
            <a:ext cx="4704400" cy="22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5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5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5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5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5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5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5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5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6740000" y="4819233"/>
            <a:ext cx="470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Google Shape;21;p4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5">
                <a:solidFill>
                  <a:schemeClr val="dk2"/>
                </a:solidFill>
              </a:rPr>
              <a:t>Your Company Name</a:t>
            </a:r>
            <a:endParaRPr sz="1065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Text and Three Picture ">
  <p:cSld name="Right Text and Three Picture 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ctrTitle"/>
          </p:nvPr>
        </p:nvSpPr>
        <p:spPr>
          <a:xfrm>
            <a:off x="6418067" y="868567"/>
            <a:ext cx="4790000" cy="12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5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5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5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5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5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5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5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5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6427100" y="2086967"/>
            <a:ext cx="478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 panose="020B0606030504020204"/>
              <a:buNone/>
              <a:defRPr sz="1335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6" name="Google Shape;26;p5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5">
                <a:solidFill>
                  <a:schemeClr val="dk2"/>
                </a:solidFill>
              </a:rPr>
              <a:t>Your Company Name</a:t>
            </a:r>
            <a:endParaRPr sz="1065">
              <a:solidFill>
                <a:schemeClr val="dk2"/>
              </a:solidFill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6562740" y="684317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 slide 1 1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ctrTitle"/>
          </p:nvPr>
        </p:nvSpPr>
        <p:spPr>
          <a:xfrm>
            <a:off x="7965933" y="1213867"/>
            <a:ext cx="3433600" cy="24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5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5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5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5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5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5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5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5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7938000" y="3781867"/>
            <a:ext cx="3506400" cy="12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" name="Google Shape;32;p6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5">
                <a:solidFill>
                  <a:schemeClr val="dk2"/>
                </a:solidFill>
              </a:rPr>
              <a:t>Your Company Name</a:t>
            </a:r>
            <a:endParaRPr sz="1065">
              <a:solidFill>
                <a:schemeClr val="dk2"/>
              </a:solidFill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2"/>
          </p:nvPr>
        </p:nvSpPr>
        <p:spPr>
          <a:xfrm>
            <a:off x="654767" y="5449833"/>
            <a:ext cx="3506400" cy="6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000"/>
              <a:buNone/>
              <a:defRPr sz="1335">
                <a:solidFill>
                  <a:srgbClr val="CC412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5">
                <a:solidFill>
                  <a:srgbClr val="CC412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5">
                <a:solidFill>
                  <a:srgbClr val="CC412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5">
                <a:solidFill>
                  <a:srgbClr val="CC412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5">
                <a:solidFill>
                  <a:srgbClr val="CC412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5">
                <a:solidFill>
                  <a:srgbClr val="CC412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5">
                <a:solidFill>
                  <a:srgbClr val="CC412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5">
                <a:solidFill>
                  <a:srgbClr val="CC412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5">
                <a:solidFill>
                  <a:srgbClr val="CC412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7DBC1-7D51-CD46-B5A9-6908A81EAA3E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CE9E-815C-5548-8A86-FA2F9EB50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583533" y="703467"/>
            <a:ext cx="110248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6" name="Google Shape;46;p9"/>
          <p:cNvSpPr/>
          <p:nvPr/>
        </p:nvSpPr>
        <p:spPr>
          <a:xfrm>
            <a:off x="726568" y="684317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9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5">
                <a:solidFill>
                  <a:schemeClr val="dk2"/>
                </a:solidFill>
              </a:rPr>
              <a:t>Your Company Name</a:t>
            </a:r>
            <a:endParaRPr sz="1065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Font typeface="Roboto Slab"/>
              <a:buNone/>
              <a:defRPr b="1">
                <a:solidFill>
                  <a:srgbClr val="CC412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1" name="Google Shape;51;p10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10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5">
                <a:solidFill>
                  <a:schemeClr val="dk2"/>
                </a:solidFill>
              </a:rPr>
              <a:t>Your Company Name</a:t>
            </a:r>
            <a:endParaRPr sz="1065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Left And Picture Right">
  <p:cSld name="Paragraph Left And Picture Righ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6" name="Google Shape;56;p11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11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5">
                <a:solidFill>
                  <a:schemeClr val="dk2"/>
                </a:solidFill>
              </a:rPr>
              <a:t>Your Company Name</a:t>
            </a:r>
            <a:endParaRPr sz="1065">
              <a:solidFill>
                <a:schemeClr val="dk2"/>
              </a:solidFill>
            </a:endParaRPr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1013319" y="2566467"/>
            <a:ext cx="454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 panose="020B0606030504020204"/>
              <a:buNone/>
              <a:defRPr sz="1335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3735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3735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3735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3735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3735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3735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3735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3735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Right And Picture Left ">
  <p:cSld name="Paragraph Right And Picture Left 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2" name="Google Shape;62;p12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12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5">
                <a:solidFill>
                  <a:schemeClr val="dk2"/>
                </a:solidFill>
              </a:rPr>
              <a:t>Your Company Name</a:t>
            </a:r>
            <a:endParaRPr sz="1065">
              <a:solidFill>
                <a:schemeClr val="dk2"/>
              </a:solidFill>
            </a:endParaRPr>
          </a:p>
        </p:txBody>
      </p:sp>
      <p:sp>
        <p:nvSpPr>
          <p:cNvPr id="64" name="Google Shape;64;p12"/>
          <p:cNvSpPr txBox="1">
            <a:spLocks noGrp="1"/>
          </p:cNvSpPr>
          <p:nvPr>
            <p:ph type="subTitle" idx="1"/>
          </p:nvPr>
        </p:nvSpPr>
        <p:spPr>
          <a:xfrm>
            <a:off x="6478000" y="2566467"/>
            <a:ext cx="454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 panose="020B0606030504020204"/>
              <a:buNone/>
              <a:defRPr sz="1335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3735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3735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3735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3735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3735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3735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3735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3735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icture Layout">
  <p:cSld name="Two Picture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5" name="Google Shape;75;p14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14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5">
                <a:solidFill>
                  <a:schemeClr val="dk2"/>
                </a:solidFill>
              </a:rPr>
              <a:t>Your Company Name</a:t>
            </a:r>
            <a:endParaRPr sz="1065">
              <a:solidFill>
                <a:schemeClr val="dk2"/>
              </a:solidFill>
            </a:endParaRPr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597133" y="2003000"/>
            <a:ext cx="49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2"/>
          </p:nvPr>
        </p:nvSpPr>
        <p:spPr>
          <a:xfrm>
            <a:off x="6547533" y="3975367"/>
            <a:ext cx="497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7DBC1-7D51-CD46-B5A9-6908A81EAA3E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CE9E-815C-5548-8A86-FA2F9EB50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1" name="Google Shape;111;p22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5">
                <a:solidFill>
                  <a:schemeClr val="dk2"/>
                </a:solidFill>
              </a:rPr>
              <a:t>Your Company Name</a:t>
            </a:r>
            <a:endParaRPr sz="1065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EB8F5-BCA3-E647-A52C-556A7C7A7A4E}" type="datetimeFigureOut">
              <a:rPr lang="en-US"/>
              <a:pPr>
                <a:defRPr/>
              </a:pPr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FD919-4DDB-3242-A85D-38ED18A3E37D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828100" y="1343060"/>
            <a:ext cx="7414800" cy="4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58800">
              <a:spcBef>
                <a:spcPts val="800"/>
              </a:spcBef>
              <a:spcAft>
                <a:spcPts val="0"/>
              </a:spcAft>
              <a:buSzPts val="3000"/>
              <a:buChar char="⊙"/>
              <a:defRPr/>
            </a:lvl1pPr>
            <a:lvl2pPr marL="1219200" lvl="1" indent="-508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800" lvl="2" indent="-508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2438400" lvl="3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8000" lvl="4" indent="-4572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600" lvl="5" indent="-457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200" lvl="6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800" lvl="7" indent="-4572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400" lvl="8" indent="-457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73" y="16"/>
            <a:ext cx="12192203" cy="6864135"/>
          </a:xfrm>
          <a:custGeom>
            <a:avLst/>
            <a:gdLst/>
            <a:ahLst/>
            <a:cxnLst/>
            <a:rect l="l" t="t" r="r" b="b"/>
            <a:pathLst>
              <a:path w="188919" h="106245" extrusionOk="0">
                <a:moveTo>
                  <a:pt x="1" y="0"/>
                </a:moveTo>
                <a:lnTo>
                  <a:pt x="1" y="106244"/>
                </a:lnTo>
                <a:lnTo>
                  <a:pt x="188918" y="106244"/>
                </a:lnTo>
                <a:lnTo>
                  <a:pt x="18891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1473401" y="783707"/>
            <a:ext cx="9595228" cy="5143711"/>
          </a:xfrm>
          <a:custGeom>
            <a:avLst/>
            <a:gdLst/>
            <a:ahLst/>
            <a:cxnLst/>
            <a:rect l="l" t="t" r="r" b="b"/>
            <a:pathLst>
              <a:path w="123496" h="71500" extrusionOk="0">
                <a:moveTo>
                  <a:pt x="108333" y="1"/>
                </a:moveTo>
                <a:lnTo>
                  <a:pt x="0" y="9521"/>
                </a:lnTo>
                <a:lnTo>
                  <a:pt x="6890" y="42667"/>
                </a:lnTo>
                <a:lnTo>
                  <a:pt x="30623" y="71499"/>
                </a:lnTo>
                <a:lnTo>
                  <a:pt x="101172" y="68353"/>
                </a:lnTo>
                <a:lnTo>
                  <a:pt x="123495" y="40660"/>
                </a:lnTo>
                <a:lnTo>
                  <a:pt x="10833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308671" y="2016700"/>
            <a:ext cx="5574800" cy="17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308538" y="3778833"/>
            <a:ext cx="557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406724" y="702686"/>
            <a:ext cx="64" cy="1873"/>
          </a:xfrm>
          <a:custGeom>
            <a:avLst/>
            <a:gdLst/>
            <a:ahLst/>
            <a:cxnLst/>
            <a:rect l="l" t="t" r="r" b="b"/>
            <a:pathLst>
              <a:path w="1" h="29" extrusionOk="0">
                <a:moveTo>
                  <a:pt x="1" y="1"/>
                </a:moveTo>
                <a:lnTo>
                  <a:pt x="1" y="1"/>
                </a:lnTo>
                <a:cubicBezTo>
                  <a:pt x="1" y="1"/>
                  <a:pt x="1" y="28"/>
                  <a:pt x="1" y="1"/>
                </a:cubicBezTo>
                <a:close/>
              </a:path>
            </a:pathLst>
          </a:custGeom>
          <a:solidFill>
            <a:srgbClr val="004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2406724" y="700933"/>
            <a:ext cx="64" cy="6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0045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5483425"/>
      </p:ext>
    </p:extLst>
  </p:cSld>
  <p:clrMapOvr>
    <a:masterClrMapping/>
  </p:clrMapOvr>
  <p:transition spd="med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2" y="0"/>
            <a:ext cx="2430585" cy="1847653"/>
          </a:xfrm>
          <a:custGeom>
            <a:avLst/>
            <a:gdLst/>
            <a:ahLst/>
            <a:cxnLst/>
            <a:rect l="l" t="t" r="r" b="b"/>
            <a:pathLst>
              <a:path w="31176" h="23699" extrusionOk="0">
                <a:moveTo>
                  <a:pt x="0" y="0"/>
                </a:moveTo>
                <a:lnTo>
                  <a:pt x="0" y="23699"/>
                </a:lnTo>
                <a:lnTo>
                  <a:pt x="16362" y="17785"/>
                </a:lnTo>
                <a:lnTo>
                  <a:pt x="22220" y="8397"/>
                </a:lnTo>
                <a:lnTo>
                  <a:pt x="31175" y="0"/>
                </a:lnTo>
                <a:close/>
              </a:path>
            </a:pathLst>
          </a:custGeom>
          <a:solidFill>
            <a:srgbClr val="FFE7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/>
          <p:nvPr/>
        </p:nvSpPr>
        <p:spPr>
          <a:xfrm>
            <a:off x="10354765" y="5558232"/>
            <a:ext cx="1837269" cy="1299776"/>
          </a:xfrm>
          <a:custGeom>
            <a:avLst/>
            <a:gdLst/>
            <a:ahLst/>
            <a:cxnLst/>
            <a:rect l="l" t="t" r="r" b="b"/>
            <a:pathLst>
              <a:path w="36616" h="25904" extrusionOk="0">
                <a:moveTo>
                  <a:pt x="29892" y="1"/>
                </a:moveTo>
                <a:lnTo>
                  <a:pt x="27702" y="8217"/>
                </a:lnTo>
                <a:lnTo>
                  <a:pt x="17589" y="3028"/>
                </a:lnTo>
                <a:lnTo>
                  <a:pt x="19919" y="17548"/>
                </a:lnTo>
                <a:lnTo>
                  <a:pt x="0" y="6627"/>
                </a:lnTo>
                <a:lnTo>
                  <a:pt x="6431" y="22458"/>
                </a:lnTo>
                <a:lnTo>
                  <a:pt x="1018" y="22458"/>
                </a:lnTo>
                <a:lnTo>
                  <a:pt x="4227" y="25904"/>
                </a:lnTo>
                <a:lnTo>
                  <a:pt x="36615" y="25904"/>
                </a:lnTo>
                <a:lnTo>
                  <a:pt x="36615" y="6627"/>
                </a:lnTo>
                <a:lnTo>
                  <a:pt x="34955" y="2860"/>
                </a:lnTo>
                <a:lnTo>
                  <a:pt x="34119" y="8217"/>
                </a:lnTo>
                <a:lnTo>
                  <a:pt x="2989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67" lvl="0" indent="-31747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32" lvl="1" indent="-317476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2pPr>
            <a:lvl3pPr marL="1371498" lvl="2" indent="-317476">
              <a:spcBef>
                <a:spcPts val="800"/>
              </a:spcBef>
              <a:spcAft>
                <a:spcPts val="0"/>
              </a:spcAft>
              <a:buSzPts val="1400"/>
              <a:buChar char="■"/>
              <a:defRPr/>
            </a:lvl3pPr>
            <a:lvl4pPr marL="1828664" lvl="3" indent="-317476"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4pPr>
            <a:lvl5pPr marL="2285830" lvl="4" indent="-317476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5pPr>
            <a:lvl6pPr marL="2742994" lvl="5" indent="-317476">
              <a:spcBef>
                <a:spcPts val="800"/>
              </a:spcBef>
              <a:spcAft>
                <a:spcPts val="0"/>
              </a:spcAft>
              <a:buSzPts val="1400"/>
              <a:buChar char="■"/>
              <a:defRPr/>
            </a:lvl6pPr>
            <a:lvl7pPr marL="3200160" lvl="6" indent="-317476"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7pPr>
            <a:lvl8pPr marL="3657327" lvl="7" indent="-317476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8pPr>
            <a:lvl9pPr marL="4114492" lvl="8" indent="-317476">
              <a:spcBef>
                <a:spcPts val="800"/>
              </a:spcBef>
              <a:spcAft>
                <a:spcPts val="8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42107635"/>
      </p:ext>
    </p:extLst>
  </p:cSld>
  <p:clrMapOvr>
    <a:masterClrMapping/>
  </p:clrMapOvr>
  <p:transition spd="med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background">
  <p:cSld name="Title and body background">
    <p:bg>
      <p:bgPr>
        <a:solidFill>
          <a:schemeClr val="lt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6" y="0"/>
            <a:ext cx="1785033" cy="1357005"/>
          </a:xfrm>
          <a:custGeom>
            <a:avLst/>
            <a:gdLst/>
            <a:ahLst/>
            <a:cxnLst/>
            <a:rect l="l" t="t" r="r" b="b"/>
            <a:pathLst>
              <a:path w="31176" h="23699" extrusionOk="0">
                <a:moveTo>
                  <a:pt x="0" y="0"/>
                </a:moveTo>
                <a:lnTo>
                  <a:pt x="0" y="23699"/>
                </a:lnTo>
                <a:lnTo>
                  <a:pt x="16362" y="17785"/>
                </a:lnTo>
                <a:lnTo>
                  <a:pt x="22220" y="8397"/>
                </a:lnTo>
                <a:lnTo>
                  <a:pt x="3117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5"/>
          <p:cNvSpPr/>
          <p:nvPr/>
        </p:nvSpPr>
        <p:spPr>
          <a:xfrm>
            <a:off x="9884942" y="5225866"/>
            <a:ext cx="2307052" cy="1632125"/>
          </a:xfrm>
          <a:custGeom>
            <a:avLst/>
            <a:gdLst/>
            <a:ahLst/>
            <a:cxnLst/>
            <a:rect l="l" t="t" r="r" b="b"/>
            <a:pathLst>
              <a:path w="36616" h="25904" extrusionOk="0">
                <a:moveTo>
                  <a:pt x="29892" y="1"/>
                </a:moveTo>
                <a:lnTo>
                  <a:pt x="27702" y="8217"/>
                </a:lnTo>
                <a:lnTo>
                  <a:pt x="17589" y="3028"/>
                </a:lnTo>
                <a:lnTo>
                  <a:pt x="19919" y="17548"/>
                </a:lnTo>
                <a:lnTo>
                  <a:pt x="0" y="6627"/>
                </a:lnTo>
                <a:lnTo>
                  <a:pt x="6431" y="22458"/>
                </a:lnTo>
                <a:lnTo>
                  <a:pt x="1018" y="22458"/>
                </a:lnTo>
                <a:lnTo>
                  <a:pt x="4227" y="25904"/>
                </a:lnTo>
                <a:lnTo>
                  <a:pt x="36615" y="25904"/>
                </a:lnTo>
                <a:lnTo>
                  <a:pt x="36615" y="6627"/>
                </a:lnTo>
                <a:lnTo>
                  <a:pt x="34955" y="2860"/>
                </a:lnTo>
                <a:lnTo>
                  <a:pt x="34119" y="8217"/>
                </a:lnTo>
                <a:lnTo>
                  <a:pt x="298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67" lvl="0" indent="-31747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32" lvl="1" indent="-317476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2pPr>
            <a:lvl3pPr marL="1371498" lvl="2" indent="-317476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/>
            </a:lvl3pPr>
            <a:lvl4pPr marL="1828664" lvl="3" indent="-317476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4pPr>
            <a:lvl5pPr marL="2285830" lvl="4" indent="-317476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5pPr>
            <a:lvl6pPr marL="2742994" lvl="5" indent="-317476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/>
            </a:lvl6pPr>
            <a:lvl7pPr marL="3200160" lvl="6" indent="-317476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7pPr>
            <a:lvl8pPr marL="3657327" lvl="7" indent="-317476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8pPr>
            <a:lvl9pPr marL="4114492" lvl="8" indent="-317476" rtl="0">
              <a:spcBef>
                <a:spcPts val="800"/>
              </a:spcBef>
              <a:spcAft>
                <a:spcPts val="8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976095379"/>
      </p:ext>
    </p:extLst>
  </p:cSld>
  <p:clrMapOvr>
    <a:masterClrMapping/>
  </p:clrMapOvr>
  <p:transition spd="med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background color">
  <p:cSld name="Title only background color">
    <p:bg>
      <p:bgPr>
        <a:solidFill>
          <a:schemeClr val="lt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41941826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7DBC1-7D51-CD46-B5A9-6908A81EAA3E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CE9E-815C-5548-8A86-FA2F9EB50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2" y="5891209"/>
            <a:ext cx="12191918" cy="966775"/>
          </a:xfrm>
          <a:custGeom>
            <a:avLst/>
            <a:gdLst/>
            <a:ahLst/>
            <a:cxnLst/>
            <a:rect l="l" t="t" r="r" b="b"/>
            <a:pathLst>
              <a:path w="122651" h="22123" extrusionOk="0">
                <a:moveTo>
                  <a:pt x="1" y="0"/>
                </a:moveTo>
                <a:lnTo>
                  <a:pt x="1" y="22123"/>
                </a:lnTo>
                <a:lnTo>
                  <a:pt x="122651" y="22123"/>
                </a:lnTo>
                <a:lnTo>
                  <a:pt x="122651" y="8593"/>
                </a:lnTo>
                <a:lnTo>
                  <a:pt x="104183" y="5733"/>
                </a:lnTo>
                <a:lnTo>
                  <a:pt x="77708" y="70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51885046"/>
      </p:ext>
    </p:extLst>
  </p:cSld>
  <p:clrMapOvr>
    <a:masterClrMapping/>
  </p:clrMapOvr>
  <p:transition spd="med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background">
  <p:cSld name="Section title and description background">
    <p:bg>
      <p:bgPr>
        <a:solidFill>
          <a:schemeClr val="lt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5077604" y="593367"/>
            <a:ext cx="6163600" cy="1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5"/>
          <p:cNvSpPr/>
          <p:nvPr/>
        </p:nvSpPr>
        <p:spPr>
          <a:xfrm>
            <a:off x="2776702" y="1649008"/>
            <a:ext cx="9415296" cy="5209017"/>
          </a:xfrm>
          <a:custGeom>
            <a:avLst/>
            <a:gdLst/>
            <a:ahLst/>
            <a:cxnLst/>
            <a:rect l="l" t="t" r="r" b="b"/>
            <a:pathLst>
              <a:path w="54387" h="27480" extrusionOk="0">
                <a:moveTo>
                  <a:pt x="54386" y="1"/>
                </a:moveTo>
                <a:lnTo>
                  <a:pt x="12345" y="1661"/>
                </a:lnTo>
                <a:lnTo>
                  <a:pt x="1" y="27480"/>
                </a:lnTo>
                <a:lnTo>
                  <a:pt x="54386" y="27480"/>
                </a:lnTo>
                <a:lnTo>
                  <a:pt x="5438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1"/>
          </p:nvPr>
        </p:nvSpPr>
        <p:spPr>
          <a:xfrm>
            <a:off x="5077600" y="2410367"/>
            <a:ext cx="2276800" cy="4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None/>
              <a:defRPr sz="16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2"/>
          </p:nvPr>
        </p:nvSpPr>
        <p:spPr>
          <a:xfrm>
            <a:off x="5077600" y="2867967"/>
            <a:ext cx="2276800" cy="10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subTitle" idx="3"/>
          </p:nvPr>
        </p:nvSpPr>
        <p:spPr>
          <a:xfrm>
            <a:off x="8049467" y="2410367"/>
            <a:ext cx="2276800" cy="4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None/>
              <a:defRPr sz="16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4"/>
          </p:nvPr>
        </p:nvSpPr>
        <p:spPr>
          <a:xfrm>
            <a:off x="8049467" y="2867967"/>
            <a:ext cx="2276800" cy="10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subTitle" idx="5"/>
          </p:nvPr>
        </p:nvSpPr>
        <p:spPr>
          <a:xfrm>
            <a:off x="5077600" y="4606800"/>
            <a:ext cx="2276800" cy="4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None/>
              <a:defRPr sz="16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ubTitle" idx="6"/>
          </p:nvPr>
        </p:nvSpPr>
        <p:spPr>
          <a:xfrm>
            <a:off x="5077600" y="5064400"/>
            <a:ext cx="2276800" cy="10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7"/>
          </p:nvPr>
        </p:nvSpPr>
        <p:spPr>
          <a:xfrm>
            <a:off x="8049467" y="4606800"/>
            <a:ext cx="2276800" cy="4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None/>
              <a:defRPr sz="16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8"/>
          </p:nvPr>
        </p:nvSpPr>
        <p:spPr>
          <a:xfrm>
            <a:off x="8049467" y="5064400"/>
            <a:ext cx="2276800" cy="10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7140662"/>
      </p:ext>
    </p:extLst>
  </p:cSld>
  <p:clrMapOvr>
    <a:masterClrMapping/>
  </p:clrMapOvr>
  <p:transition spd="med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/>
          <p:nvPr/>
        </p:nvSpPr>
        <p:spPr>
          <a:xfrm>
            <a:off x="2" y="4183867"/>
            <a:ext cx="12191918" cy="2674155"/>
          </a:xfrm>
          <a:custGeom>
            <a:avLst/>
            <a:gdLst/>
            <a:ahLst/>
            <a:cxnLst/>
            <a:rect l="l" t="t" r="r" b="b"/>
            <a:pathLst>
              <a:path w="122651" h="22123" extrusionOk="0">
                <a:moveTo>
                  <a:pt x="1" y="0"/>
                </a:moveTo>
                <a:lnTo>
                  <a:pt x="1" y="22123"/>
                </a:lnTo>
                <a:lnTo>
                  <a:pt x="122651" y="22123"/>
                </a:lnTo>
                <a:lnTo>
                  <a:pt x="122651" y="8593"/>
                </a:lnTo>
                <a:lnTo>
                  <a:pt x="104183" y="5733"/>
                </a:lnTo>
                <a:lnTo>
                  <a:pt x="77708" y="70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16"/>
          <p:cNvSpPr/>
          <p:nvPr/>
        </p:nvSpPr>
        <p:spPr>
          <a:xfrm rot="10800000">
            <a:off x="2255140" y="1600057"/>
            <a:ext cx="8017296" cy="4538748"/>
          </a:xfrm>
          <a:custGeom>
            <a:avLst/>
            <a:gdLst/>
            <a:ahLst/>
            <a:cxnLst/>
            <a:rect l="l" t="t" r="r" b="b"/>
            <a:pathLst>
              <a:path w="121597" h="70252" extrusionOk="0">
                <a:moveTo>
                  <a:pt x="105946" y="1"/>
                </a:moveTo>
                <a:lnTo>
                  <a:pt x="6049" y="11528"/>
                </a:lnTo>
                <a:lnTo>
                  <a:pt x="1" y="70251"/>
                </a:lnTo>
                <a:lnTo>
                  <a:pt x="121597" y="68570"/>
                </a:lnTo>
                <a:lnTo>
                  <a:pt x="1059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16"/>
          <p:cNvSpPr/>
          <p:nvPr/>
        </p:nvSpPr>
        <p:spPr>
          <a:xfrm rot="10800000">
            <a:off x="2011940" y="1407125"/>
            <a:ext cx="8017296" cy="4538748"/>
          </a:xfrm>
          <a:custGeom>
            <a:avLst/>
            <a:gdLst/>
            <a:ahLst/>
            <a:cxnLst/>
            <a:rect l="l" t="t" r="r" b="b"/>
            <a:pathLst>
              <a:path w="121597" h="70252" extrusionOk="0">
                <a:moveTo>
                  <a:pt x="105946" y="1"/>
                </a:moveTo>
                <a:lnTo>
                  <a:pt x="6049" y="11528"/>
                </a:lnTo>
                <a:lnTo>
                  <a:pt x="1" y="70251"/>
                </a:lnTo>
                <a:lnTo>
                  <a:pt x="121597" y="68570"/>
                </a:lnTo>
                <a:lnTo>
                  <a:pt x="1059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16"/>
          <p:cNvSpPr/>
          <p:nvPr/>
        </p:nvSpPr>
        <p:spPr>
          <a:xfrm>
            <a:off x="6" y="5196261"/>
            <a:ext cx="2186057" cy="1675360"/>
          </a:xfrm>
          <a:custGeom>
            <a:avLst/>
            <a:gdLst/>
            <a:ahLst/>
            <a:cxnLst/>
            <a:rect l="l" t="t" r="r" b="b"/>
            <a:pathLst>
              <a:path w="36239" h="27773" extrusionOk="0">
                <a:moveTo>
                  <a:pt x="5677" y="1"/>
                </a:moveTo>
                <a:lnTo>
                  <a:pt x="0" y="8440"/>
                </a:lnTo>
                <a:lnTo>
                  <a:pt x="0" y="27773"/>
                </a:lnTo>
                <a:lnTo>
                  <a:pt x="29641" y="27773"/>
                </a:lnTo>
                <a:lnTo>
                  <a:pt x="25791" y="24983"/>
                </a:lnTo>
                <a:lnTo>
                  <a:pt x="36239" y="16725"/>
                </a:lnTo>
                <a:lnTo>
                  <a:pt x="16362" y="17730"/>
                </a:lnTo>
                <a:lnTo>
                  <a:pt x="26782" y="1"/>
                </a:lnTo>
                <a:lnTo>
                  <a:pt x="5677" y="9123"/>
                </a:lnTo>
                <a:lnTo>
                  <a:pt x="567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16"/>
          <p:cNvSpPr txBox="1">
            <a:spLocks noGrp="1"/>
          </p:cNvSpPr>
          <p:nvPr>
            <p:ph type="title"/>
          </p:nvPr>
        </p:nvSpPr>
        <p:spPr>
          <a:xfrm>
            <a:off x="2078004" y="1851867"/>
            <a:ext cx="8017200" cy="31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69432569"/>
      </p:ext>
    </p:extLst>
  </p:cSld>
  <p:clrMapOvr>
    <a:masterClrMapping/>
  </p:clrMapOvr>
  <p:transition spd="med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20"/>
          <p:cNvGrpSpPr/>
          <p:nvPr/>
        </p:nvGrpSpPr>
        <p:grpSpPr>
          <a:xfrm>
            <a:off x="938" y="-1060"/>
            <a:ext cx="12192137" cy="3767667"/>
            <a:chOff x="-254175" y="295650"/>
            <a:chExt cx="4722950" cy="1457925"/>
          </a:xfrm>
        </p:grpSpPr>
        <p:sp>
          <p:nvSpPr>
            <p:cNvPr id="106" name="Google Shape;106;p20"/>
            <p:cNvSpPr/>
            <p:nvPr/>
          </p:nvSpPr>
          <p:spPr>
            <a:xfrm>
              <a:off x="-254175" y="295650"/>
              <a:ext cx="4722950" cy="1457925"/>
            </a:xfrm>
            <a:custGeom>
              <a:avLst/>
              <a:gdLst/>
              <a:ahLst/>
              <a:cxnLst/>
              <a:rect l="l" t="t" r="r" b="b"/>
              <a:pathLst>
                <a:path w="188918" h="58317" extrusionOk="0">
                  <a:moveTo>
                    <a:pt x="0" y="0"/>
                  </a:moveTo>
                  <a:lnTo>
                    <a:pt x="0" y="49366"/>
                  </a:lnTo>
                  <a:lnTo>
                    <a:pt x="128215" y="58316"/>
                  </a:lnTo>
                  <a:lnTo>
                    <a:pt x="188918" y="49366"/>
                  </a:lnTo>
                  <a:lnTo>
                    <a:pt x="1889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0"/>
            <p:cNvSpPr/>
            <p:nvPr/>
          </p:nvSpPr>
          <p:spPr>
            <a:xfrm>
              <a:off x="567000" y="585625"/>
              <a:ext cx="3070425" cy="211150"/>
            </a:xfrm>
            <a:custGeom>
              <a:avLst/>
              <a:gdLst/>
              <a:ahLst/>
              <a:cxnLst/>
              <a:rect l="l" t="t" r="r" b="b"/>
              <a:pathLst>
                <a:path w="122817" h="8446" extrusionOk="0">
                  <a:moveTo>
                    <a:pt x="96645" y="0"/>
                  </a:moveTo>
                  <a:cubicBezTo>
                    <a:pt x="95177" y="0"/>
                    <a:pt x="93685" y="31"/>
                    <a:pt x="92167" y="92"/>
                  </a:cubicBezTo>
                  <a:cubicBezTo>
                    <a:pt x="81887" y="526"/>
                    <a:pt x="71471" y="2289"/>
                    <a:pt x="61381" y="4025"/>
                  </a:cubicBezTo>
                  <a:cubicBezTo>
                    <a:pt x="49704" y="6005"/>
                    <a:pt x="37808" y="8040"/>
                    <a:pt x="25921" y="8040"/>
                  </a:cubicBezTo>
                  <a:cubicBezTo>
                    <a:pt x="17292" y="8040"/>
                    <a:pt x="8668" y="6968"/>
                    <a:pt x="136" y="4025"/>
                  </a:cubicBezTo>
                  <a:lnTo>
                    <a:pt x="0" y="4404"/>
                  </a:lnTo>
                  <a:cubicBezTo>
                    <a:pt x="7893" y="7117"/>
                    <a:pt x="16410" y="8446"/>
                    <a:pt x="26012" y="8446"/>
                  </a:cubicBezTo>
                  <a:cubicBezTo>
                    <a:pt x="27531" y="8446"/>
                    <a:pt x="29104" y="8392"/>
                    <a:pt x="30650" y="8337"/>
                  </a:cubicBezTo>
                  <a:cubicBezTo>
                    <a:pt x="40930" y="7903"/>
                    <a:pt x="51346" y="6140"/>
                    <a:pt x="61436" y="4404"/>
                  </a:cubicBezTo>
                  <a:cubicBezTo>
                    <a:pt x="73113" y="2424"/>
                    <a:pt x="85018" y="389"/>
                    <a:pt x="96908" y="389"/>
                  </a:cubicBezTo>
                  <a:cubicBezTo>
                    <a:pt x="105538" y="389"/>
                    <a:pt x="114160" y="1461"/>
                    <a:pt x="122681" y="4404"/>
                  </a:cubicBezTo>
                  <a:lnTo>
                    <a:pt x="122817" y="4025"/>
                  </a:lnTo>
                  <a:cubicBezTo>
                    <a:pt x="114885" y="1318"/>
                    <a:pt x="106280" y="0"/>
                    <a:pt x="96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0"/>
            <p:cNvSpPr/>
            <p:nvPr/>
          </p:nvSpPr>
          <p:spPr>
            <a:xfrm>
              <a:off x="567000" y="674450"/>
              <a:ext cx="3070425" cy="211175"/>
            </a:xfrm>
            <a:custGeom>
              <a:avLst/>
              <a:gdLst/>
              <a:ahLst/>
              <a:cxnLst/>
              <a:rect l="l" t="t" r="r" b="b"/>
              <a:pathLst>
                <a:path w="122817" h="8447" extrusionOk="0">
                  <a:moveTo>
                    <a:pt x="96628" y="0"/>
                  </a:moveTo>
                  <a:cubicBezTo>
                    <a:pt x="95157" y="0"/>
                    <a:pt x="93661" y="31"/>
                    <a:pt x="92140" y="92"/>
                  </a:cubicBezTo>
                  <a:cubicBezTo>
                    <a:pt x="81887" y="553"/>
                    <a:pt x="71471" y="2316"/>
                    <a:pt x="61381" y="4025"/>
                  </a:cubicBezTo>
                  <a:cubicBezTo>
                    <a:pt x="49718" y="6018"/>
                    <a:pt x="37819" y="8048"/>
                    <a:pt x="25941" y="8048"/>
                  </a:cubicBezTo>
                  <a:cubicBezTo>
                    <a:pt x="17294" y="8048"/>
                    <a:pt x="8660" y="6973"/>
                    <a:pt x="136" y="4025"/>
                  </a:cubicBezTo>
                  <a:lnTo>
                    <a:pt x="0" y="4405"/>
                  </a:lnTo>
                  <a:cubicBezTo>
                    <a:pt x="7893" y="7117"/>
                    <a:pt x="16410" y="8446"/>
                    <a:pt x="26012" y="8446"/>
                  </a:cubicBezTo>
                  <a:cubicBezTo>
                    <a:pt x="27531" y="8446"/>
                    <a:pt x="29104" y="8419"/>
                    <a:pt x="30650" y="8338"/>
                  </a:cubicBezTo>
                  <a:cubicBezTo>
                    <a:pt x="40930" y="7904"/>
                    <a:pt x="51346" y="6140"/>
                    <a:pt x="61436" y="4405"/>
                  </a:cubicBezTo>
                  <a:cubicBezTo>
                    <a:pt x="73106" y="2425"/>
                    <a:pt x="85004" y="401"/>
                    <a:pt x="96887" y="401"/>
                  </a:cubicBezTo>
                  <a:cubicBezTo>
                    <a:pt x="105524" y="401"/>
                    <a:pt x="114153" y="1470"/>
                    <a:pt x="122681" y="4405"/>
                  </a:cubicBezTo>
                  <a:lnTo>
                    <a:pt x="122817" y="4025"/>
                  </a:lnTo>
                  <a:cubicBezTo>
                    <a:pt x="114885" y="1318"/>
                    <a:pt x="106280" y="0"/>
                    <a:pt x="966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0"/>
            <p:cNvSpPr/>
            <p:nvPr/>
          </p:nvSpPr>
          <p:spPr>
            <a:xfrm>
              <a:off x="567000" y="762175"/>
              <a:ext cx="3070425" cy="211600"/>
            </a:xfrm>
            <a:custGeom>
              <a:avLst/>
              <a:gdLst/>
              <a:ahLst/>
              <a:cxnLst/>
              <a:rect l="l" t="t" r="r" b="b"/>
              <a:pathLst>
                <a:path w="122817" h="8464" extrusionOk="0">
                  <a:moveTo>
                    <a:pt x="96885" y="1"/>
                  </a:moveTo>
                  <a:cubicBezTo>
                    <a:pt x="95331" y="1"/>
                    <a:pt x="93750" y="37"/>
                    <a:pt x="92140" y="109"/>
                  </a:cubicBezTo>
                  <a:cubicBezTo>
                    <a:pt x="81887" y="543"/>
                    <a:pt x="71471" y="2306"/>
                    <a:pt x="61381" y="4042"/>
                  </a:cubicBezTo>
                  <a:cubicBezTo>
                    <a:pt x="49704" y="6022"/>
                    <a:pt x="37790" y="8057"/>
                    <a:pt x="25898" y="8057"/>
                  </a:cubicBezTo>
                  <a:cubicBezTo>
                    <a:pt x="17266" y="8057"/>
                    <a:pt x="8646" y="6985"/>
                    <a:pt x="136" y="4042"/>
                  </a:cubicBezTo>
                  <a:lnTo>
                    <a:pt x="0" y="4422"/>
                  </a:lnTo>
                  <a:cubicBezTo>
                    <a:pt x="7893" y="7134"/>
                    <a:pt x="16410" y="8463"/>
                    <a:pt x="26012" y="8463"/>
                  </a:cubicBezTo>
                  <a:cubicBezTo>
                    <a:pt x="27531" y="8463"/>
                    <a:pt x="29104" y="8436"/>
                    <a:pt x="30650" y="8355"/>
                  </a:cubicBezTo>
                  <a:cubicBezTo>
                    <a:pt x="40930" y="7921"/>
                    <a:pt x="51346" y="6158"/>
                    <a:pt x="61436" y="4422"/>
                  </a:cubicBezTo>
                  <a:cubicBezTo>
                    <a:pt x="73113" y="2441"/>
                    <a:pt x="85018" y="406"/>
                    <a:pt x="96908" y="406"/>
                  </a:cubicBezTo>
                  <a:cubicBezTo>
                    <a:pt x="105538" y="406"/>
                    <a:pt x="114160" y="1479"/>
                    <a:pt x="122681" y="4422"/>
                  </a:cubicBezTo>
                  <a:lnTo>
                    <a:pt x="122817" y="4042"/>
                  </a:lnTo>
                  <a:cubicBezTo>
                    <a:pt x="114956" y="1359"/>
                    <a:pt x="106433" y="1"/>
                    <a:pt x="968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0"/>
            <p:cNvSpPr/>
            <p:nvPr/>
          </p:nvSpPr>
          <p:spPr>
            <a:xfrm>
              <a:off x="567000" y="851875"/>
              <a:ext cx="3070425" cy="210725"/>
            </a:xfrm>
            <a:custGeom>
              <a:avLst/>
              <a:gdLst/>
              <a:ahLst/>
              <a:cxnLst/>
              <a:rect l="l" t="t" r="r" b="b"/>
              <a:pathLst>
                <a:path w="122817" h="8429" extrusionOk="0">
                  <a:moveTo>
                    <a:pt x="96815" y="0"/>
                  </a:moveTo>
                  <a:cubicBezTo>
                    <a:pt x="95283" y="0"/>
                    <a:pt x="93726" y="34"/>
                    <a:pt x="92140" y="101"/>
                  </a:cubicBezTo>
                  <a:cubicBezTo>
                    <a:pt x="81887" y="535"/>
                    <a:pt x="71471" y="2298"/>
                    <a:pt x="61381" y="4034"/>
                  </a:cubicBezTo>
                  <a:cubicBezTo>
                    <a:pt x="49711" y="6013"/>
                    <a:pt x="37804" y="8038"/>
                    <a:pt x="25919" y="8038"/>
                  </a:cubicBezTo>
                  <a:cubicBezTo>
                    <a:pt x="17280" y="8038"/>
                    <a:pt x="8653" y="6968"/>
                    <a:pt x="136" y="4034"/>
                  </a:cubicBezTo>
                  <a:lnTo>
                    <a:pt x="0" y="4387"/>
                  </a:lnTo>
                  <a:cubicBezTo>
                    <a:pt x="7893" y="7099"/>
                    <a:pt x="16410" y="8428"/>
                    <a:pt x="26012" y="8428"/>
                  </a:cubicBezTo>
                  <a:cubicBezTo>
                    <a:pt x="27531" y="8428"/>
                    <a:pt x="29104" y="8401"/>
                    <a:pt x="30650" y="8320"/>
                  </a:cubicBezTo>
                  <a:cubicBezTo>
                    <a:pt x="40930" y="7886"/>
                    <a:pt x="51346" y="6123"/>
                    <a:pt x="61436" y="4387"/>
                  </a:cubicBezTo>
                  <a:cubicBezTo>
                    <a:pt x="73106" y="2408"/>
                    <a:pt x="85004" y="383"/>
                    <a:pt x="96887" y="383"/>
                  </a:cubicBezTo>
                  <a:cubicBezTo>
                    <a:pt x="105524" y="383"/>
                    <a:pt x="114153" y="1453"/>
                    <a:pt x="122681" y="4387"/>
                  </a:cubicBezTo>
                  <a:lnTo>
                    <a:pt x="122817" y="4034"/>
                  </a:lnTo>
                  <a:cubicBezTo>
                    <a:pt x="114937" y="1322"/>
                    <a:pt x="106391" y="0"/>
                    <a:pt x="96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0"/>
            <p:cNvSpPr/>
            <p:nvPr/>
          </p:nvSpPr>
          <p:spPr>
            <a:xfrm>
              <a:off x="567000" y="940050"/>
              <a:ext cx="3070425" cy="210700"/>
            </a:xfrm>
            <a:custGeom>
              <a:avLst/>
              <a:gdLst/>
              <a:ahLst/>
              <a:cxnLst/>
              <a:rect l="l" t="t" r="r" b="b"/>
              <a:pathLst>
                <a:path w="122817" h="8428" extrusionOk="0">
                  <a:moveTo>
                    <a:pt x="96760" y="1"/>
                  </a:moveTo>
                  <a:cubicBezTo>
                    <a:pt x="95246" y="1"/>
                    <a:pt x="93707" y="34"/>
                    <a:pt x="92140" y="100"/>
                  </a:cubicBezTo>
                  <a:cubicBezTo>
                    <a:pt x="81887" y="534"/>
                    <a:pt x="71471" y="2297"/>
                    <a:pt x="61381" y="4033"/>
                  </a:cubicBezTo>
                  <a:cubicBezTo>
                    <a:pt x="49711" y="6012"/>
                    <a:pt x="37804" y="8037"/>
                    <a:pt x="25919" y="8037"/>
                  </a:cubicBezTo>
                  <a:cubicBezTo>
                    <a:pt x="17280" y="8037"/>
                    <a:pt x="8653" y="6967"/>
                    <a:pt x="136" y="4033"/>
                  </a:cubicBezTo>
                  <a:lnTo>
                    <a:pt x="0" y="4386"/>
                  </a:lnTo>
                  <a:cubicBezTo>
                    <a:pt x="7893" y="7098"/>
                    <a:pt x="16410" y="8427"/>
                    <a:pt x="26012" y="8427"/>
                  </a:cubicBezTo>
                  <a:cubicBezTo>
                    <a:pt x="27531" y="8427"/>
                    <a:pt x="29104" y="8400"/>
                    <a:pt x="30650" y="8319"/>
                  </a:cubicBezTo>
                  <a:cubicBezTo>
                    <a:pt x="40930" y="7885"/>
                    <a:pt x="51346" y="6122"/>
                    <a:pt x="61436" y="4386"/>
                  </a:cubicBezTo>
                  <a:cubicBezTo>
                    <a:pt x="73106" y="2407"/>
                    <a:pt x="85004" y="382"/>
                    <a:pt x="96887" y="382"/>
                  </a:cubicBezTo>
                  <a:cubicBezTo>
                    <a:pt x="105524" y="382"/>
                    <a:pt x="114153" y="1452"/>
                    <a:pt x="122681" y="4386"/>
                  </a:cubicBezTo>
                  <a:lnTo>
                    <a:pt x="122817" y="4033"/>
                  </a:lnTo>
                  <a:cubicBezTo>
                    <a:pt x="114921" y="1339"/>
                    <a:pt x="106358" y="1"/>
                    <a:pt x="967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0"/>
            <p:cNvSpPr/>
            <p:nvPr/>
          </p:nvSpPr>
          <p:spPr>
            <a:xfrm>
              <a:off x="265225" y="780475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1" y="1"/>
                  </a:moveTo>
                  <a:cubicBezTo>
                    <a:pt x="28" y="1"/>
                    <a:pt x="1" y="1"/>
                    <a:pt x="1" y="1"/>
                  </a:cubicBezTo>
                  <a:cubicBezTo>
                    <a:pt x="1" y="1"/>
                    <a:pt x="28" y="1"/>
                    <a:pt x="1" y="1"/>
                  </a:cubicBezTo>
                  <a:close/>
                </a:path>
              </a:pathLst>
            </a:custGeom>
            <a:solidFill>
              <a:srgbClr val="FDB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0"/>
            <p:cNvSpPr/>
            <p:nvPr/>
          </p:nvSpPr>
          <p:spPr>
            <a:xfrm>
              <a:off x="265225" y="77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DB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3500138" y="1199767"/>
            <a:ext cx="519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title" idx="2" hasCustomPrompt="1"/>
          </p:nvPr>
        </p:nvSpPr>
        <p:spPr>
          <a:xfrm>
            <a:off x="1627103" y="30500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3" hasCustomPrompt="1"/>
          </p:nvPr>
        </p:nvSpPr>
        <p:spPr>
          <a:xfrm>
            <a:off x="4302426" y="30500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 idx="4" hasCustomPrompt="1"/>
          </p:nvPr>
        </p:nvSpPr>
        <p:spPr>
          <a:xfrm>
            <a:off x="6977743" y="30500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5" hasCustomPrompt="1"/>
          </p:nvPr>
        </p:nvSpPr>
        <p:spPr>
          <a:xfrm>
            <a:off x="9653066" y="30500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988500" y="3931700"/>
            <a:ext cx="2276800" cy="4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80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80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80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80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80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80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800"/>
              </a:spcBef>
              <a:spcAft>
                <a:spcPts val="8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subTitle" idx="6"/>
          </p:nvPr>
        </p:nvSpPr>
        <p:spPr>
          <a:xfrm>
            <a:off x="988500" y="4389300"/>
            <a:ext cx="2276800" cy="4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7"/>
          </p:nvPr>
        </p:nvSpPr>
        <p:spPr>
          <a:xfrm>
            <a:off x="3663833" y="3931700"/>
            <a:ext cx="2276800" cy="4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800"/>
              </a:spcBef>
              <a:spcAft>
                <a:spcPts val="8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8"/>
          </p:nvPr>
        </p:nvSpPr>
        <p:spPr>
          <a:xfrm>
            <a:off x="3663833" y="4389300"/>
            <a:ext cx="2276800" cy="4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9"/>
          </p:nvPr>
        </p:nvSpPr>
        <p:spPr>
          <a:xfrm>
            <a:off x="6339166" y="3931700"/>
            <a:ext cx="2276800" cy="4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800"/>
              </a:spcBef>
              <a:spcAft>
                <a:spcPts val="8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13"/>
          </p:nvPr>
        </p:nvSpPr>
        <p:spPr>
          <a:xfrm>
            <a:off x="6339166" y="4389300"/>
            <a:ext cx="2276800" cy="4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14"/>
          </p:nvPr>
        </p:nvSpPr>
        <p:spPr>
          <a:xfrm>
            <a:off x="9014500" y="3931700"/>
            <a:ext cx="2276800" cy="4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800"/>
              </a:spcBef>
              <a:spcAft>
                <a:spcPts val="8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ubTitle" idx="15"/>
          </p:nvPr>
        </p:nvSpPr>
        <p:spPr>
          <a:xfrm>
            <a:off x="9014500" y="4389300"/>
            <a:ext cx="2276800" cy="4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37173288"/>
      </p:ext>
    </p:extLst>
  </p:cSld>
  <p:clrMapOvr>
    <a:masterClrMapping/>
  </p:clrMapOvr>
  <p:transition spd="med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</a:pPr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</a:pPr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</a:pPr>
            <a:fld id="{98864991-922D-453E-8A9B-B65FAA7E7B07}" type="slidenum">
              <a:rPr lang="en-US" alt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1145635"/>
      </p:ext>
    </p:extLst>
  </p:cSld>
  <p:clrMapOvr>
    <a:masterClrMapping/>
  </p:clrMapOvr>
  <p:transition spd="med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  <a:defRPr/>
            </a:pPr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  <a:defRPr/>
            </a:pPr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</a:pPr>
            <a:fld id="{8A84293F-AC49-40DD-B588-26410433B1D9}" type="slidenum">
              <a:rPr lang="en-US" alt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92090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13733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136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82842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227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7DBC1-7D51-CD46-B5A9-6908A81EAA3E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CE9E-815C-5548-8A86-FA2F9EB50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31007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95573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50535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86534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8064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75083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70585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29242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440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4909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7DBC1-7D51-CD46-B5A9-6908A81EAA3E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CE9E-815C-5548-8A86-FA2F9EB50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30134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97526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56105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83347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22136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4619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51358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66122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38011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2371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7DBC1-7D51-CD46-B5A9-6908A81EAA3E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CE9E-815C-5548-8A86-FA2F9EB50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36115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17209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77576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80175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82926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90779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94689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5441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16508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01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4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ppt.com/" TargetMode="External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7DBC1-7D51-CD46-B5A9-6908A81EAA3E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2CE9E-815C-5548-8A86-FA2F9EB50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298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524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>
            <a:extLst/>
          </p:cNvPr>
          <p:cNvSpPr>
            <a:spLocks noChangeArrowheads="1"/>
          </p:cNvSpPr>
          <p:nvPr/>
        </p:nvSpPr>
        <p:spPr bwMode="gray">
          <a:xfrm>
            <a:off x="2117" y="5716"/>
            <a:ext cx="12192000" cy="603884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ffectLst/>
        </p:spPr>
        <p:txBody>
          <a:bodyPr wrap="none" lIns="109720" tIns="54860" rIns="109720" bIns="54860" anchor="ctr"/>
          <a:lstStyle/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160" b="1" i="0" u="none" strike="noStrike" kern="1200" cap="none" spc="0" normalizeH="0" baseline="0" noProof="0">
              <a:ln>
                <a:noFill/>
              </a:ln>
              <a:solidFill>
                <a:srgbClr val="1D52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27" name="Group 16"/>
          <p:cNvGrpSpPr>
            <a:grpSpLocks/>
          </p:cNvGrpSpPr>
          <p:nvPr/>
        </p:nvGrpSpPr>
        <p:grpSpPr bwMode="auto">
          <a:xfrm>
            <a:off x="-16934" y="0"/>
            <a:ext cx="12200467" cy="1013460"/>
            <a:chOff x="476" y="-638"/>
            <a:chExt cx="5764" cy="638"/>
          </a:xfrm>
        </p:grpSpPr>
        <p:sp>
          <p:nvSpPr>
            <p:cNvPr id="1034" name="Oval 17">
              <a:extLst/>
            </p:cNvPr>
            <p:cNvSpPr>
              <a:spLocks noChangeArrowheads="1"/>
            </p:cNvSpPr>
            <p:nvPr/>
          </p:nvSpPr>
          <p:spPr bwMode="gray">
            <a:xfrm>
              <a:off x="555" y="-288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5" name="Oval 18">
              <a:extLst/>
            </p:cNvPr>
            <p:cNvSpPr>
              <a:spLocks noChangeArrowheads="1"/>
            </p:cNvSpPr>
            <p:nvPr/>
          </p:nvSpPr>
          <p:spPr bwMode="gray">
            <a:xfrm>
              <a:off x="553" y="-544"/>
              <a:ext cx="44" cy="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6" name="Oval 19">
              <a:extLst/>
            </p:cNvPr>
            <p:cNvSpPr>
              <a:spLocks noChangeArrowheads="1"/>
            </p:cNvSpPr>
            <p:nvPr/>
          </p:nvSpPr>
          <p:spPr bwMode="gray">
            <a:xfrm>
              <a:off x="843" y="-425"/>
              <a:ext cx="44" cy="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7" name="Oval 20">
              <a:extLst/>
            </p:cNvPr>
            <p:cNvSpPr>
              <a:spLocks noChangeArrowheads="1"/>
            </p:cNvSpPr>
            <p:nvPr/>
          </p:nvSpPr>
          <p:spPr bwMode="gray">
            <a:xfrm>
              <a:off x="843" y="-136"/>
              <a:ext cx="44" cy="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8" name="Oval 21">
              <a:extLst/>
            </p:cNvPr>
            <p:cNvSpPr>
              <a:spLocks noChangeArrowheads="1"/>
            </p:cNvSpPr>
            <p:nvPr/>
          </p:nvSpPr>
          <p:spPr bwMode="gray">
            <a:xfrm>
              <a:off x="1113" y="-289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Oval 22">
              <a:extLst/>
            </p:cNvPr>
            <p:cNvSpPr>
              <a:spLocks noChangeArrowheads="1"/>
            </p:cNvSpPr>
            <p:nvPr/>
          </p:nvSpPr>
          <p:spPr bwMode="gray">
            <a:xfrm>
              <a:off x="1249" y="-151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0" name="Line 23"/>
            <p:cNvSpPr>
              <a:spLocks noChangeShapeType="1"/>
            </p:cNvSpPr>
            <p:nvPr userDrawn="1"/>
          </p:nvSpPr>
          <p:spPr bwMode="auto">
            <a:xfrm>
              <a:off x="577" y="-634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1" name="Line 24"/>
            <p:cNvSpPr>
              <a:spLocks noChangeShapeType="1"/>
            </p:cNvSpPr>
            <p:nvPr userDrawn="1"/>
          </p:nvSpPr>
          <p:spPr bwMode="auto">
            <a:xfrm>
              <a:off x="719" y="-634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2" name="Line 25"/>
            <p:cNvSpPr>
              <a:spLocks noChangeShapeType="1"/>
            </p:cNvSpPr>
            <p:nvPr userDrawn="1"/>
          </p:nvSpPr>
          <p:spPr bwMode="auto">
            <a:xfrm>
              <a:off x="864" y="-634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3" name="Line 26"/>
            <p:cNvSpPr>
              <a:spLocks noChangeShapeType="1"/>
            </p:cNvSpPr>
            <p:nvPr userDrawn="1"/>
          </p:nvSpPr>
          <p:spPr bwMode="auto">
            <a:xfrm>
              <a:off x="1000" y="-633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4" name="Line 27"/>
            <p:cNvSpPr>
              <a:spLocks noChangeShapeType="1"/>
            </p:cNvSpPr>
            <p:nvPr userDrawn="1"/>
          </p:nvSpPr>
          <p:spPr bwMode="auto">
            <a:xfrm>
              <a:off x="1136" y="-633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5" name="Line 28"/>
            <p:cNvSpPr>
              <a:spLocks noChangeShapeType="1"/>
            </p:cNvSpPr>
            <p:nvPr userDrawn="1"/>
          </p:nvSpPr>
          <p:spPr bwMode="auto">
            <a:xfrm>
              <a:off x="1272" y="-635"/>
              <a:ext cx="0" cy="63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6" name="Line 29"/>
            <p:cNvSpPr>
              <a:spLocks noChangeShapeType="1"/>
            </p:cNvSpPr>
            <p:nvPr userDrawn="1"/>
          </p:nvSpPr>
          <p:spPr bwMode="auto">
            <a:xfrm>
              <a:off x="1414" y="-634"/>
              <a:ext cx="0" cy="63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7" name="Line 30"/>
            <p:cNvSpPr>
              <a:spLocks noChangeShapeType="1"/>
            </p:cNvSpPr>
            <p:nvPr userDrawn="1"/>
          </p:nvSpPr>
          <p:spPr bwMode="auto">
            <a:xfrm>
              <a:off x="1565" y="-634"/>
              <a:ext cx="0" cy="63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8" name="Line 31"/>
            <p:cNvSpPr>
              <a:spLocks noChangeShapeType="1"/>
            </p:cNvSpPr>
            <p:nvPr userDrawn="1"/>
          </p:nvSpPr>
          <p:spPr bwMode="auto">
            <a:xfrm>
              <a:off x="1701" y="-634"/>
              <a:ext cx="0" cy="63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9" name="Line 32"/>
            <p:cNvSpPr>
              <a:spLocks noChangeShapeType="1"/>
            </p:cNvSpPr>
            <p:nvPr userDrawn="1"/>
          </p:nvSpPr>
          <p:spPr bwMode="auto">
            <a:xfrm>
              <a:off x="1837" y="-633"/>
              <a:ext cx="0" cy="63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0" name="Line 33"/>
            <p:cNvSpPr>
              <a:spLocks noChangeShapeType="1"/>
            </p:cNvSpPr>
            <p:nvPr userDrawn="1"/>
          </p:nvSpPr>
          <p:spPr bwMode="auto">
            <a:xfrm>
              <a:off x="1973" y="-633"/>
              <a:ext cx="0" cy="63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1" name="Line 34"/>
            <p:cNvSpPr>
              <a:spLocks noChangeShapeType="1"/>
            </p:cNvSpPr>
            <p:nvPr userDrawn="1"/>
          </p:nvSpPr>
          <p:spPr bwMode="auto">
            <a:xfrm>
              <a:off x="2109" y="-634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2" name="Oval 35">
              <a:extLst/>
            </p:cNvPr>
            <p:cNvSpPr>
              <a:spLocks noChangeArrowheads="1"/>
            </p:cNvSpPr>
            <p:nvPr/>
          </p:nvSpPr>
          <p:spPr bwMode="gray">
            <a:xfrm>
              <a:off x="1392" y="-288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3" name="Oval 36">
              <a:extLst/>
            </p:cNvPr>
            <p:cNvSpPr>
              <a:spLocks noChangeArrowheads="1"/>
            </p:cNvSpPr>
            <p:nvPr/>
          </p:nvSpPr>
          <p:spPr bwMode="gray">
            <a:xfrm>
              <a:off x="1390" y="-542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4" name="Oval 37">
              <a:extLst/>
            </p:cNvPr>
            <p:cNvSpPr>
              <a:spLocks noChangeArrowheads="1"/>
            </p:cNvSpPr>
            <p:nvPr/>
          </p:nvSpPr>
          <p:spPr bwMode="gray">
            <a:xfrm>
              <a:off x="1680" y="-425"/>
              <a:ext cx="44" cy="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5" name="Oval 38">
              <a:extLst/>
            </p:cNvPr>
            <p:cNvSpPr>
              <a:spLocks noChangeArrowheads="1"/>
            </p:cNvSpPr>
            <p:nvPr/>
          </p:nvSpPr>
          <p:spPr bwMode="gray">
            <a:xfrm>
              <a:off x="1680" y="-540"/>
              <a:ext cx="44" cy="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6" name="Oval 39">
              <a:extLst/>
            </p:cNvPr>
            <p:cNvSpPr>
              <a:spLocks noChangeArrowheads="1"/>
            </p:cNvSpPr>
            <p:nvPr/>
          </p:nvSpPr>
          <p:spPr bwMode="gray">
            <a:xfrm>
              <a:off x="1950" y="-284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7" name="Oval 40">
              <a:extLst/>
            </p:cNvPr>
            <p:cNvSpPr>
              <a:spLocks noChangeArrowheads="1"/>
            </p:cNvSpPr>
            <p:nvPr/>
          </p:nvSpPr>
          <p:spPr bwMode="gray">
            <a:xfrm>
              <a:off x="2086" y="-148"/>
              <a:ext cx="44" cy="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8" name="Oval 41">
              <a:extLst/>
            </p:cNvPr>
            <p:cNvSpPr>
              <a:spLocks noChangeArrowheads="1"/>
            </p:cNvSpPr>
            <p:nvPr/>
          </p:nvSpPr>
          <p:spPr bwMode="gray">
            <a:xfrm>
              <a:off x="2224" y="-288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9" name="Oval 42">
              <a:extLst/>
            </p:cNvPr>
            <p:cNvSpPr>
              <a:spLocks noChangeArrowheads="1"/>
            </p:cNvSpPr>
            <p:nvPr/>
          </p:nvSpPr>
          <p:spPr bwMode="gray">
            <a:xfrm>
              <a:off x="2222" y="-548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0" name="Oval 43">
              <a:extLst/>
            </p:cNvPr>
            <p:cNvSpPr>
              <a:spLocks noChangeArrowheads="1"/>
            </p:cNvSpPr>
            <p:nvPr/>
          </p:nvSpPr>
          <p:spPr bwMode="gray">
            <a:xfrm>
              <a:off x="2512" y="-425"/>
              <a:ext cx="44" cy="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1" name="Oval 44">
              <a:extLst/>
            </p:cNvPr>
            <p:cNvSpPr>
              <a:spLocks noChangeArrowheads="1"/>
            </p:cNvSpPr>
            <p:nvPr/>
          </p:nvSpPr>
          <p:spPr bwMode="gray">
            <a:xfrm>
              <a:off x="2512" y="-154"/>
              <a:ext cx="44" cy="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2" name="Oval 45">
              <a:extLst/>
            </p:cNvPr>
            <p:cNvSpPr>
              <a:spLocks noChangeArrowheads="1"/>
            </p:cNvSpPr>
            <p:nvPr/>
          </p:nvSpPr>
          <p:spPr bwMode="gray">
            <a:xfrm>
              <a:off x="2782" y="-289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3" name="Oval 46">
              <a:extLst/>
            </p:cNvPr>
            <p:cNvSpPr>
              <a:spLocks noChangeArrowheads="1"/>
            </p:cNvSpPr>
            <p:nvPr/>
          </p:nvSpPr>
          <p:spPr bwMode="gray">
            <a:xfrm>
              <a:off x="2918" y="-154"/>
              <a:ext cx="44" cy="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064" name="Group 47"/>
            <p:cNvGrpSpPr>
              <a:grpSpLocks/>
            </p:cNvGrpSpPr>
            <p:nvPr userDrawn="1"/>
          </p:nvGrpSpPr>
          <p:grpSpPr bwMode="auto">
            <a:xfrm>
              <a:off x="2246" y="-638"/>
              <a:ext cx="1532" cy="635"/>
              <a:chOff x="-765" y="-1448"/>
              <a:chExt cx="1532" cy="2896"/>
            </a:xfrm>
          </p:grpSpPr>
          <p:sp>
            <p:nvSpPr>
              <p:cNvPr id="1110" name="Line 48"/>
              <p:cNvSpPr>
                <a:spLocks noChangeShapeType="1"/>
              </p:cNvSpPr>
              <p:nvPr userDrawn="1"/>
            </p:nvSpPr>
            <p:spPr bwMode="auto">
              <a:xfrm>
                <a:off x="-765" y="-1445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1" name="Line 49"/>
              <p:cNvSpPr>
                <a:spLocks noChangeShapeType="1"/>
              </p:cNvSpPr>
              <p:nvPr userDrawn="1"/>
            </p:nvSpPr>
            <p:spPr bwMode="auto">
              <a:xfrm>
                <a:off x="-614" y="-1445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2" name="Line 50"/>
              <p:cNvSpPr>
                <a:spLocks noChangeShapeType="1"/>
              </p:cNvSpPr>
              <p:nvPr userDrawn="1"/>
            </p:nvSpPr>
            <p:spPr bwMode="auto">
              <a:xfrm>
                <a:off x="-478" y="-1445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3" name="Line 51"/>
              <p:cNvSpPr>
                <a:spLocks noChangeShapeType="1"/>
              </p:cNvSpPr>
              <p:nvPr userDrawn="1"/>
            </p:nvSpPr>
            <p:spPr bwMode="auto">
              <a:xfrm>
                <a:off x="-342" y="-1441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4" name="Line 52"/>
              <p:cNvSpPr>
                <a:spLocks noChangeShapeType="1"/>
              </p:cNvSpPr>
              <p:nvPr userDrawn="1"/>
            </p:nvSpPr>
            <p:spPr bwMode="auto">
              <a:xfrm>
                <a:off x="-206" y="-1441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5" name="Line 53"/>
              <p:cNvSpPr>
                <a:spLocks noChangeShapeType="1"/>
              </p:cNvSpPr>
              <p:nvPr userDrawn="1"/>
            </p:nvSpPr>
            <p:spPr bwMode="auto">
              <a:xfrm>
                <a:off x="-70" y="-1448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" name="Line 54"/>
              <p:cNvSpPr>
                <a:spLocks noChangeShapeType="1"/>
              </p:cNvSpPr>
              <p:nvPr userDrawn="1"/>
            </p:nvSpPr>
            <p:spPr bwMode="auto">
              <a:xfrm>
                <a:off x="72" y="-1442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" name="Line 55"/>
              <p:cNvSpPr>
                <a:spLocks noChangeShapeType="1"/>
              </p:cNvSpPr>
              <p:nvPr userDrawn="1"/>
            </p:nvSpPr>
            <p:spPr bwMode="auto">
              <a:xfrm>
                <a:off x="223" y="-1442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" name="Line 56"/>
              <p:cNvSpPr>
                <a:spLocks noChangeShapeType="1"/>
              </p:cNvSpPr>
              <p:nvPr userDrawn="1"/>
            </p:nvSpPr>
            <p:spPr bwMode="auto">
              <a:xfrm>
                <a:off x="359" y="-1442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" name="Line 57"/>
              <p:cNvSpPr>
                <a:spLocks noChangeShapeType="1"/>
              </p:cNvSpPr>
              <p:nvPr userDrawn="1"/>
            </p:nvSpPr>
            <p:spPr bwMode="auto">
              <a:xfrm>
                <a:off x="495" y="-1438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" name="Line 58"/>
              <p:cNvSpPr>
                <a:spLocks noChangeShapeType="1"/>
              </p:cNvSpPr>
              <p:nvPr userDrawn="1"/>
            </p:nvSpPr>
            <p:spPr bwMode="auto">
              <a:xfrm>
                <a:off x="631" y="-1438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1" name="Line 59"/>
              <p:cNvSpPr>
                <a:spLocks noChangeShapeType="1"/>
              </p:cNvSpPr>
              <p:nvPr userDrawn="1"/>
            </p:nvSpPr>
            <p:spPr bwMode="auto">
              <a:xfrm>
                <a:off x="767" y="-1445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65" name="Oval 60">
              <a:extLst/>
            </p:cNvPr>
            <p:cNvSpPr>
              <a:spLocks noChangeArrowheads="1"/>
            </p:cNvSpPr>
            <p:nvPr/>
          </p:nvSpPr>
          <p:spPr bwMode="gray">
            <a:xfrm>
              <a:off x="3061" y="-416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6" name="Oval 61">
              <a:extLst/>
            </p:cNvPr>
            <p:cNvSpPr>
              <a:spLocks noChangeArrowheads="1"/>
            </p:cNvSpPr>
            <p:nvPr/>
          </p:nvSpPr>
          <p:spPr bwMode="gray">
            <a:xfrm>
              <a:off x="3059" y="-544"/>
              <a:ext cx="44" cy="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7" name="Oval 62">
              <a:extLst/>
            </p:cNvPr>
            <p:cNvSpPr>
              <a:spLocks noChangeArrowheads="1"/>
            </p:cNvSpPr>
            <p:nvPr/>
          </p:nvSpPr>
          <p:spPr bwMode="gray">
            <a:xfrm>
              <a:off x="3349" y="-419"/>
              <a:ext cx="44" cy="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8" name="Oval 63">
              <a:extLst/>
            </p:cNvPr>
            <p:cNvSpPr>
              <a:spLocks noChangeArrowheads="1"/>
            </p:cNvSpPr>
            <p:nvPr/>
          </p:nvSpPr>
          <p:spPr bwMode="gray">
            <a:xfrm>
              <a:off x="3349" y="-543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9" name="Oval 64">
              <a:extLst/>
            </p:cNvPr>
            <p:cNvSpPr>
              <a:spLocks noChangeArrowheads="1"/>
            </p:cNvSpPr>
            <p:nvPr/>
          </p:nvSpPr>
          <p:spPr bwMode="gray">
            <a:xfrm>
              <a:off x="3619" y="-287"/>
              <a:ext cx="44" cy="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0" name="Oval 65">
              <a:extLst/>
            </p:cNvPr>
            <p:cNvSpPr>
              <a:spLocks noChangeArrowheads="1"/>
            </p:cNvSpPr>
            <p:nvPr/>
          </p:nvSpPr>
          <p:spPr bwMode="gray">
            <a:xfrm>
              <a:off x="3755" y="-151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1" name="Oval 66">
              <a:extLst/>
            </p:cNvPr>
            <p:cNvSpPr>
              <a:spLocks noChangeArrowheads="1"/>
            </p:cNvSpPr>
            <p:nvPr/>
          </p:nvSpPr>
          <p:spPr bwMode="gray">
            <a:xfrm>
              <a:off x="3913" y="-278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2" name="Oval 67">
              <a:extLst/>
            </p:cNvPr>
            <p:cNvSpPr>
              <a:spLocks noChangeArrowheads="1"/>
            </p:cNvSpPr>
            <p:nvPr/>
          </p:nvSpPr>
          <p:spPr bwMode="gray">
            <a:xfrm>
              <a:off x="3911" y="-548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3" name="Oval 68">
              <a:extLst/>
            </p:cNvPr>
            <p:cNvSpPr>
              <a:spLocks noChangeArrowheads="1"/>
            </p:cNvSpPr>
            <p:nvPr/>
          </p:nvSpPr>
          <p:spPr bwMode="gray">
            <a:xfrm>
              <a:off x="4201" y="-457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4" name="Oval 69">
              <a:extLst/>
            </p:cNvPr>
            <p:cNvSpPr>
              <a:spLocks noChangeArrowheads="1"/>
            </p:cNvSpPr>
            <p:nvPr/>
          </p:nvSpPr>
          <p:spPr bwMode="gray">
            <a:xfrm>
              <a:off x="4201" y="-148"/>
              <a:ext cx="44" cy="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5" name="Oval 70">
              <a:extLst/>
            </p:cNvPr>
            <p:cNvSpPr>
              <a:spLocks noChangeArrowheads="1"/>
            </p:cNvSpPr>
            <p:nvPr/>
          </p:nvSpPr>
          <p:spPr bwMode="gray">
            <a:xfrm>
              <a:off x="4471" y="-290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6" name="Oval 71">
              <a:extLst/>
            </p:cNvPr>
            <p:cNvSpPr>
              <a:spLocks noChangeArrowheads="1"/>
            </p:cNvSpPr>
            <p:nvPr/>
          </p:nvSpPr>
          <p:spPr bwMode="gray">
            <a:xfrm>
              <a:off x="4607" y="-154"/>
              <a:ext cx="44" cy="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077" name="Group 72"/>
            <p:cNvGrpSpPr>
              <a:grpSpLocks/>
            </p:cNvGrpSpPr>
            <p:nvPr userDrawn="1"/>
          </p:nvGrpSpPr>
          <p:grpSpPr bwMode="auto">
            <a:xfrm>
              <a:off x="3935" y="-638"/>
              <a:ext cx="1532" cy="635"/>
              <a:chOff x="-765" y="-1448"/>
              <a:chExt cx="1532" cy="2896"/>
            </a:xfrm>
          </p:grpSpPr>
          <p:sp>
            <p:nvSpPr>
              <p:cNvPr id="1098" name="Line 73"/>
              <p:cNvSpPr>
                <a:spLocks noChangeShapeType="1"/>
              </p:cNvSpPr>
              <p:nvPr userDrawn="1"/>
            </p:nvSpPr>
            <p:spPr bwMode="auto">
              <a:xfrm>
                <a:off x="-765" y="-1445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99" name="Line 74"/>
              <p:cNvSpPr>
                <a:spLocks noChangeShapeType="1"/>
              </p:cNvSpPr>
              <p:nvPr userDrawn="1"/>
            </p:nvSpPr>
            <p:spPr bwMode="auto">
              <a:xfrm>
                <a:off x="-614" y="-1445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0" name="Line 75"/>
              <p:cNvSpPr>
                <a:spLocks noChangeShapeType="1"/>
              </p:cNvSpPr>
              <p:nvPr userDrawn="1"/>
            </p:nvSpPr>
            <p:spPr bwMode="auto">
              <a:xfrm>
                <a:off x="-478" y="-1445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1" name="Line 76"/>
              <p:cNvSpPr>
                <a:spLocks noChangeShapeType="1"/>
              </p:cNvSpPr>
              <p:nvPr userDrawn="1"/>
            </p:nvSpPr>
            <p:spPr bwMode="auto">
              <a:xfrm>
                <a:off x="-342" y="-1441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2" name="Line 77"/>
              <p:cNvSpPr>
                <a:spLocks noChangeShapeType="1"/>
              </p:cNvSpPr>
              <p:nvPr userDrawn="1"/>
            </p:nvSpPr>
            <p:spPr bwMode="auto">
              <a:xfrm>
                <a:off x="-206" y="-1441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3" name="Line 78"/>
              <p:cNvSpPr>
                <a:spLocks noChangeShapeType="1"/>
              </p:cNvSpPr>
              <p:nvPr userDrawn="1"/>
            </p:nvSpPr>
            <p:spPr bwMode="auto">
              <a:xfrm>
                <a:off x="-70" y="-1448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4" name="Line 79"/>
              <p:cNvSpPr>
                <a:spLocks noChangeShapeType="1"/>
              </p:cNvSpPr>
              <p:nvPr userDrawn="1"/>
            </p:nvSpPr>
            <p:spPr bwMode="auto">
              <a:xfrm>
                <a:off x="72" y="-1442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5" name="Line 80"/>
              <p:cNvSpPr>
                <a:spLocks noChangeShapeType="1"/>
              </p:cNvSpPr>
              <p:nvPr userDrawn="1"/>
            </p:nvSpPr>
            <p:spPr bwMode="auto">
              <a:xfrm>
                <a:off x="223" y="-1442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6" name="Line 81"/>
              <p:cNvSpPr>
                <a:spLocks noChangeShapeType="1"/>
              </p:cNvSpPr>
              <p:nvPr userDrawn="1"/>
            </p:nvSpPr>
            <p:spPr bwMode="auto">
              <a:xfrm>
                <a:off x="359" y="-1442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7" name="Line 82"/>
              <p:cNvSpPr>
                <a:spLocks noChangeShapeType="1"/>
              </p:cNvSpPr>
              <p:nvPr userDrawn="1"/>
            </p:nvSpPr>
            <p:spPr bwMode="auto">
              <a:xfrm>
                <a:off x="495" y="-1438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8" name="Line 83"/>
              <p:cNvSpPr>
                <a:spLocks noChangeShapeType="1"/>
              </p:cNvSpPr>
              <p:nvPr userDrawn="1"/>
            </p:nvSpPr>
            <p:spPr bwMode="auto">
              <a:xfrm>
                <a:off x="631" y="-1438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9" name="Line 84"/>
              <p:cNvSpPr>
                <a:spLocks noChangeShapeType="1"/>
              </p:cNvSpPr>
              <p:nvPr userDrawn="1"/>
            </p:nvSpPr>
            <p:spPr bwMode="auto">
              <a:xfrm>
                <a:off x="767" y="-1445"/>
                <a:ext cx="0" cy="28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109728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1" i="0" u="none" strike="noStrike" kern="1200" cap="none" spc="0" normalizeH="0" baseline="0" noProof="0" smtClean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78" name="Oval 85">
              <a:extLst/>
            </p:cNvPr>
            <p:cNvSpPr>
              <a:spLocks noChangeArrowheads="1"/>
            </p:cNvSpPr>
            <p:nvPr/>
          </p:nvSpPr>
          <p:spPr bwMode="gray">
            <a:xfrm>
              <a:off x="4750" y="-365"/>
              <a:ext cx="44" cy="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9" name="Oval 86">
              <a:extLst/>
            </p:cNvPr>
            <p:cNvSpPr>
              <a:spLocks noChangeArrowheads="1"/>
            </p:cNvSpPr>
            <p:nvPr/>
          </p:nvSpPr>
          <p:spPr bwMode="gray">
            <a:xfrm>
              <a:off x="4748" y="-544"/>
              <a:ext cx="44" cy="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0" name="Oval 87">
              <a:extLst/>
            </p:cNvPr>
            <p:cNvSpPr>
              <a:spLocks noChangeArrowheads="1"/>
            </p:cNvSpPr>
            <p:nvPr/>
          </p:nvSpPr>
          <p:spPr bwMode="gray">
            <a:xfrm>
              <a:off x="5038" y="-427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1" name="Oval 88">
              <a:extLst/>
            </p:cNvPr>
            <p:cNvSpPr>
              <a:spLocks noChangeArrowheads="1"/>
            </p:cNvSpPr>
            <p:nvPr/>
          </p:nvSpPr>
          <p:spPr bwMode="gray">
            <a:xfrm>
              <a:off x="5038" y="-543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2" name="Oval 89">
              <a:extLst/>
            </p:cNvPr>
            <p:cNvSpPr>
              <a:spLocks noChangeArrowheads="1"/>
            </p:cNvSpPr>
            <p:nvPr/>
          </p:nvSpPr>
          <p:spPr bwMode="gray">
            <a:xfrm>
              <a:off x="5308" y="-287"/>
              <a:ext cx="44" cy="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Oval 90">
              <a:extLst/>
            </p:cNvPr>
            <p:cNvSpPr>
              <a:spLocks noChangeArrowheads="1"/>
            </p:cNvSpPr>
            <p:nvPr/>
          </p:nvSpPr>
          <p:spPr bwMode="gray">
            <a:xfrm>
              <a:off x="5444" y="-151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4" name="Oval 91">
              <a:extLst/>
            </p:cNvPr>
            <p:cNvSpPr>
              <a:spLocks noChangeArrowheads="1"/>
            </p:cNvSpPr>
            <p:nvPr/>
          </p:nvSpPr>
          <p:spPr bwMode="gray">
            <a:xfrm>
              <a:off x="5580" y="-285"/>
              <a:ext cx="44" cy="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5" name="Oval 92">
              <a:extLst/>
            </p:cNvPr>
            <p:cNvSpPr>
              <a:spLocks noChangeArrowheads="1"/>
            </p:cNvSpPr>
            <p:nvPr/>
          </p:nvSpPr>
          <p:spPr bwMode="gray">
            <a:xfrm>
              <a:off x="5578" y="-547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6" name="Oval 93">
              <a:extLst/>
            </p:cNvPr>
            <p:cNvSpPr>
              <a:spLocks noChangeArrowheads="1"/>
            </p:cNvSpPr>
            <p:nvPr/>
          </p:nvSpPr>
          <p:spPr bwMode="gray">
            <a:xfrm>
              <a:off x="5868" y="-420"/>
              <a:ext cx="44" cy="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7" name="Oval 94">
              <a:extLst/>
            </p:cNvPr>
            <p:cNvSpPr>
              <a:spLocks noChangeArrowheads="1"/>
            </p:cNvSpPr>
            <p:nvPr/>
          </p:nvSpPr>
          <p:spPr bwMode="gray">
            <a:xfrm>
              <a:off x="5868" y="-155"/>
              <a:ext cx="44" cy="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8" name="Oval 95">
              <a:extLst/>
            </p:cNvPr>
            <p:cNvSpPr>
              <a:spLocks noChangeArrowheads="1"/>
            </p:cNvSpPr>
            <p:nvPr/>
          </p:nvSpPr>
          <p:spPr bwMode="gray">
            <a:xfrm>
              <a:off x="6138" y="-279"/>
              <a:ext cx="44" cy="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16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9" name="Line 96"/>
            <p:cNvSpPr>
              <a:spLocks noChangeShapeType="1"/>
            </p:cNvSpPr>
            <p:nvPr userDrawn="1"/>
          </p:nvSpPr>
          <p:spPr bwMode="auto">
            <a:xfrm>
              <a:off x="5602" y="-636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0" name="Line 97"/>
            <p:cNvSpPr>
              <a:spLocks noChangeShapeType="1"/>
            </p:cNvSpPr>
            <p:nvPr userDrawn="1"/>
          </p:nvSpPr>
          <p:spPr bwMode="auto">
            <a:xfrm>
              <a:off x="5753" y="-636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1" name="Line 98"/>
            <p:cNvSpPr>
              <a:spLocks noChangeShapeType="1"/>
            </p:cNvSpPr>
            <p:nvPr userDrawn="1"/>
          </p:nvSpPr>
          <p:spPr bwMode="auto">
            <a:xfrm>
              <a:off x="5889" y="-636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2" name="Line 99"/>
            <p:cNvSpPr>
              <a:spLocks noChangeShapeType="1"/>
            </p:cNvSpPr>
            <p:nvPr userDrawn="1"/>
          </p:nvSpPr>
          <p:spPr bwMode="auto">
            <a:xfrm>
              <a:off x="6025" y="-635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3" name="Line 100"/>
            <p:cNvSpPr>
              <a:spLocks noChangeShapeType="1"/>
            </p:cNvSpPr>
            <p:nvPr userDrawn="1"/>
          </p:nvSpPr>
          <p:spPr bwMode="auto">
            <a:xfrm>
              <a:off x="6161" y="-635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4" name="Line 101"/>
            <p:cNvSpPr>
              <a:spLocks noChangeShapeType="1"/>
            </p:cNvSpPr>
            <p:nvPr userDrawn="1"/>
          </p:nvSpPr>
          <p:spPr bwMode="auto">
            <a:xfrm>
              <a:off x="476" y="-525"/>
              <a:ext cx="576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5" name="Line 102"/>
            <p:cNvSpPr>
              <a:spLocks noChangeShapeType="1"/>
            </p:cNvSpPr>
            <p:nvPr userDrawn="1"/>
          </p:nvSpPr>
          <p:spPr bwMode="auto">
            <a:xfrm>
              <a:off x="477" y="-389"/>
              <a:ext cx="576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6" name="Line 103"/>
            <p:cNvSpPr>
              <a:spLocks noChangeShapeType="1"/>
            </p:cNvSpPr>
            <p:nvPr userDrawn="1"/>
          </p:nvSpPr>
          <p:spPr bwMode="auto">
            <a:xfrm>
              <a:off x="478" y="-253"/>
              <a:ext cx="576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7" name="Line 104"/>
            <p:cNvSpPr>
              <a:spLocks noChangeShapeType="1"/>
            </p:cNvSpPr>
            <p:nvPr userDrawn="1"/>
          </p:nvSpPr>
          <p:spPr bwMode="auto">
            <a:xfrm>
              <a:off x="480" y="-126"/>
              <a:ext cx="576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09728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none" strike="noStrike" kern="1200" cap="none" spc="0" normalizeH="0" baseline="0" noProof="0" smtClean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29" name="Rectangle 105">
            <a:extLst/>
          </p:cNvPr>
          <p:cNvSpPr>
            <a:spLocks noChangeArrowheads="1"/>
          </p:cNvSpPr>
          <p:nvPr/>
        </p:nvSpPr>
        <p:spPr bwMode="gray">
          <a:xfrm>
            <a:off x="0" y="613411"/>
            <a:ext cx="12192000" cy="224790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</p:spPr>
        <p:txBody>
          <a:bodyPr wrap="none" lIns="109720" tIns="54860" rIns="109720" bIns="54860" anchor="ctr"/>
          <a:lstStyle/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160" b="1" i="0" u="none" strike="noStrike" kern="1200" cap="none" spc="0" normalizeH="0" baseline="0" noProof="0">
              <a:ln>
                <a:noFill/>
              </a:ln>
              <a:solidFill>
                <a:srgbClr val="1D52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228726"/>
            <a:ext cx="10972800" cy="509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00800"/>
            <a:ext cx="2844800" cy="3200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3" tIns="45717" rIns="91433" bIns="45717" numCol="1" anchor="t" anchorCtr="0" compatLnSpc="1"/>
          <a:lstStyle>
            <a:lvl1pPr eaLnBrk="1" hangingPunct="1">
              <a:defRPr sz="1680" b="0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3" name="Rectangle 5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3200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3" tIns="45717" rIns="91433" bIns="45717" numCol="1" anchor="t" anchorCtr="0" compatLnSpc="1"/>
          <a:lstStyle>
            <a:lvl1pPr algn="ctr" eaLnBrk="1" hangingPunct="1">
              <a:defRPr sz="1680" b="0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1030" name="Rectangle 6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00800"/>
            <a:ext cx="2844800" cy="3200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3" tIns="45717" rIns="91433" bIns="45717" numCol="1" anchor="t" anchorCtr="0" compatLnSpc="1"/>
          <a:lstStyle>
            <a:lvl1pPr algn="r" eaLnBrk="1" hangingPunct="1">
              <a:defRPr sz="1680" b="0"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3C86C33E-3582-4B87-B9DF-587767104DE8}" type="slidenum">
              <a:rPr lang="en-US" altLang="vi-VN" smtClean="0">
                <a:solidFill>
                  <a:srgbClr val="1D528D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1D528D"/>
              </a:solidFill>
            </a:endParaRPr>
          </a:p>
        </p:txBody>
      </p:sp>
      <p:sp>
        <p:nvSpPr>
          <p:cNvPr id="103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28600"/>
            <a:ext cx="9855200" cy="56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7" rIns="91433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21584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360" b="1" i="1" kern="12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360" b="1" i="1">
          <a:solidFill>
            <a:schemeClr val="tx1"/>
          </a:solidFill>
          <a:latin typeface="Verdana" panose="020B0604030504040204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360" b="1" i="1">
          <a:solidFill>
            <a:schemeClr val="tx1"/>
          </a:solidFill>
          <a:latin typeface="Verdana" panose="020B0604030504040204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360" b="1" i="1">
          <a:solidFill>
            <a:schemeClr val="tx1"/>
          </a:solidFill>
          <a:latin typeface="Verdana" panose="020B0604030504040204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360" b="1" i="1">
          <a:solidFill>
            <a:schemeClr val="tx1"/>
          </a:solidFill>
          <a:latin typeface="Verdana" panose="020B0604030504040204" pitchFamily="34" charset="0"/>
        </a:defRPr>
      </a:lvl5pPr>
      <a:lvl6pPr marL="548640" algn="r" rtl="0" fontAlgn="base">
        <a:spcBef>
          <a:spcPct val="0"/>
        </a:spcBef>
        <a:spcAft>
          <a:spcPct val="0"/>
        </a:spcAft>
        <a:defRPr sz="3360" b="1" i="1">
          <a:solidFill>
            <a:schemeClr val="tx1"/>
          </a:solidFill>
          <a:latin typeface="Verdana" panose="020B0604030504040204" pitchFamily="34" charset="0"/>
        </a:defRPr>
      </a:lvl6pPr>
      <a:lvl7pPr marL="1097280" algn="r" rtl="0" fontAlgn="base">
        <a:spcBef>
          <a:spcPct val="0"/>
        </a:spcBef>
        <a:spcAft>
          <a:spcPct val="0"/>
        </a:spcAft>
        <a:defRPr sz="3360" b="1" i="1">
          <a:solidFill>
            <a:schemeClr val="tx1"/>
          </a:solidFill>
          <a:latin typeface="Verdana" panose="020B0604030504040204" pitchFamily="34" charset="0"/>
        </a:defRPr>
      </a:lvl7pPr>
      <a:lvl8pPr marL="1645920" algn="r" rtl="0" fontAlgn="base">
        <a:spcBef>
          <a:spcPct val="0"/>
        </a:spcBef>
        <a:spcAft>
          <a:spcPct val="0"/>
        </a:spcAft>
        <a:defRPr sz="3360" b="1" i="1">
          <a:solidFill>
            <a:schemeClr val="tx1"/>
          </a:solidFill>
          <a:latin typeface="Verdana" panose="020B0604030504040204" pitchFamily="34" charset="0"/>
        </a:defRPr>
      </a:lvl8pPr>
      <a:lvl9pPr marL="2194560" algn="r" rtl="0" fontAlgn="base">
        <a:spcBef>
          <a:spcPct val="0"/>
        </a:spcBef>
        <a:spcAft>
          <a:spcPct val="0"/>
        </a:spcAft>
        <a:defRPr sz="3360" b="1" i="1">
          <a:solidFill>
            <a:schemeClr val="tx1"/>
          </a:solidFill>
          <a:latin typeface="Verdana" panose="020B0604030504040204" pitchFamily="34" charset="0"/>
        </a:defRPr>
      </a:lvl9pPr>
    </p:titleStyle>
    <p:bodyStyle>
      <a:lvl1pPr marL="409576" indent="-40957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89636" indent="-34099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69696" indent="-27241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18336" indent="-272416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6976" indent="-272416" algn="l" rtl="0" eaLnBrk="0" fontAlgn="base" hangingPunct="0">
        <a:spcBef>
          <a:spcPct val="20000"/>
        </a:spcBef>
        <a:spcAft>
          <a:spcPct val="0"/>
        </a:spcAft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42E8C-1765-4E56-971A-E1D0C0434E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CF46A-7C2E-4FA9-AEAF-4E99E5F8D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341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882367" y="173024"/>
            <a:ext cx="96984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matic SC"/>
              <a:buNone/>
              <a:defRPr sz="3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882367" y="1717275"/>
            <a:ext cx="9698400" cy="4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lvl="1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marL="1371600" lvl="2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marL="1828800" lvl="3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marL="2286000" lvl="4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marL="2743200" lvl="5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marL="3200400" lvl="6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marL="3657600" lvl="7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marL="4114800" lvl="8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veat"/>
              <a:buChar char="•"/>
              <a:defRPr sz="22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3387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lvl="2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lvl="3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lvl="4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lvl="5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lvl="6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lvl="7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lvl="8" algn="r">
              <a:buNone/>
              <a:defRPr>
                <a:solidFill>
                  <a:srgbClr val="6CC2DC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srgbClr val="6CC2DC"/>
                </a:solidFill>
                <a:effectLst/>
                <a:uLnTx/>
                <a:uFillTx/>
                <a:latin typeface="Caveat"/>
                <a:sym typeface="Cavea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6CC2DC"/>
              </a:solidFill>
              <a:effectLst/>
              <a:uLnTx/>
              <a:uFillTx/>
              <a:latin typeface="Caveat"/>
              <a:sym typeface="Cavea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4830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B9">
            <a:alpha val="3348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 panose="020B0606030504020204"/>
              <a:buChar char="●"/>
              <a:defRPr sz="1800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○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■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●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○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■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●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○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■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9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1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193D72-340C-4017-874D-EFC1BA5FD293}" type="slidenum">
              <a:rPr 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lab"/>
              <a:buNone/>
              <a:defRPr sz="2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 panose="020B0606030504020204"/>
              <a:buChar char="●"/>
              <a:defRPr sz="1800"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 panose="020B0606030504020204"/>
              <a:buChar char="○"/>
              <a:defRPr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 panose="020B0606030504020204"/>
              <a:buChar char="■"/>
              <a:defRPr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 panose="020B0606030504020204"/>
              <a:buChar char="●"/>
              <a:defRPr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 panose="020B0606030504020204"/>
              <a:buChar char="○"/>
              <a:defRPr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 panose="020B0606030504020204"/>
              <a:buChar char="■"/>
              <a:defRPr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 panose="020B0606030504020204"/>
              <a:buChar char="●"/>
              <a:defRPr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 panose="020B0606030504020204"/>
              <a:buChar char="○"/>
              <a:defRPr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 panose="020B0606030504020204"/>
              <a:buChar char="■"/>
              <a:defRPr>
                <a:solidFill>
                  <a:schemeClr val="dk2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EFCFF"/>
            </a:gs>
            <a:gs pos="79591">
              <a:srgbClr val="EFF0F4"/>
            </a:gs>
            <a:gs pos="92730">
              <a:srgbClr val="E0E3E8"/>
            </a:gs>
          </a:gsLst>
          <a:lin ang="3702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40402"/>
            <a:ext cx="12192000" cy="326390"/>
          </a:xfrm>
          <a:prstGeom prst="rect">
            <a:avLst/>
          </a:prstGeom>
          <a:solidFill>
            <a:srgbClr val="11122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Rectangle 2">
            <a:hlinkClick r:id="rId3"/>
          </p:cNvPr>
          <p:cNvSpPr txBox="1"/>
          <p:nvPr/>
        </p:nvSpPr>
        <p:spPr>
          <a:xfrm>
            <a:off x="4432851" y="6487074"/>
            <a:ext cx="3326298" cy="396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defTabSz="594995">
              <a:defRPr sz="140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pPr>
            <a:r>
              <a:t>designed by</a:t>
            </a:r>
            <a:r>
              <a:rPr sz="2000"/>
              <a:t> </a:t>
            </a:r>
            <a:r>
              <a:rPr sz="2000" b="1"/>
              <a:t>TinyPPT.com</a:t>
            </a: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826683" y="769937"/>
            <a:ext cx="9753601" cy="166846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97140" y="6209032"/>
            <a:ext cx="280921" cy="2946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ransition spd="med"/>
  <p:txStyles>
    <p:titleStyle>
      <a:lvl1pPr marL="0" marR="0" indent="0" algn="ctr" defTabSz="2146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1pPr>
      <a:lvl2pPr marL="0" marR="0" indent="0" algn="ctr" defTabSz="2146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2pPr>
      <a:lvl3pPr marL="0" marR="0" indent="0" algn="ctr" defTabSz="2146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3pPr>
      <a:lvl4pPr marL="0" marR="0" indent="0" algn="ctr" defTabSz="2146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4pPr>
      <a:lvl5pPr marL="0" marR="0" indent="0" algn="ctr" defTabSz="2146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5pPr>
      <a:lvl6pPr marL="0" marR="0" indent="0" algn="ctr" defTabSz="2146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6pPr>
      <a:lvl7pPr marL="0" marR="0" indent="0" algn="ctr" defTabSz="2146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7pPr>
      <a:lvl8pPr marL="0" marR="0" indent="0" algn="ctr" defTabSz="2146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8pPr>
      <a:lvl9pPr marL="0" marR="0" indent="0" algn="ctr" defTabSz="2146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9pPr>
    </p:titleStyle>
    <p:bodyStyle>
      <a:lvl1pPr marL="99695" marR="0" indent="-99695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 panose="020B0604020202020204"/>
        <a:buChar char="•"/>
        <a:defRPr sz="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1pPr>
      <a:lvl2pPr marL="495300" marR="0" indent="-1143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 panose="020B0604020202020204"/>
        <a:buChar char="•"/>
        <a:defRPr sz="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2pPr>
      <a:lvl3pPr marL="904875" marR="0" indent="-142875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 panose="020B0604020202020204"/>
        <a:buChar char="•"/>
        <a:defRPr sz="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3pPr>
      <a:lvl4pPr marL="1295400" marR="0" indent="-152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 panose="020B0604020202020204"/>
        <a:buChar char="•"/>
        <a:defRPr sz="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4pPr>
      <a:lvl5pPr marL="1676400" marR="0" indent="-152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 panose="020B0604020202020204"/>
        <a:buChar char="•"/>
        <a:defRPr sz="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5pPr>
      <a:lvl6pPr marL="2057400" marR="0" indent="-152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 panose="020B0604020202020204"/>
        <a:buChar char="•"/>
        <a:defRPr sz="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6pPr>
      <a:lvl7pPr marL="2438400" marR="0" indent="-152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 panose="020B0604020202020204"/>
        <a:buChar char="•"/>
        <a:defRPr sz="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7pPr>
      <a:lvl8pPr marL="2819400" marR="0" indent="-152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 panose="020B0604020202020204"/>
        <a:buChar char="•"/>
        <a:defRPr sz="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8pPr>
      <a:lvl9pPr marL="3200400" marR="0" indent="-152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 panose="020B0604020202020204"/>
        <a:buChar char="•"/>
        <a:defRPr sz="1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venir Next Regular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Slackey"/>
              <a:buNone/>
              <a:defRPr sz="2800">
                <a:solidFill>
                  <a:schemeClr val="accent6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Slackey"/>
              <a:buNone/>
              <a:defRPr sz="2800">
                <a:solidFill>
                  <a:schemeClr val="accent6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Slackey"/>
              <a:buNone/>
              <a:defRPr sz="2800">
                <a:solidFill>
                  <a:schemeClr val="accent6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Slackey"/>
              <a:buNone/>
              <a:defRPr sz="2800">
                <a:solidFill>
                  <a:schemeClr val="accent6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Slackey"/>
              <a:buNone/>
              <a:defRPr sz="2800">
                <a:solidFill>
                  <a:schemeClr val="accent6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Slackey"/>
              <a:buNone/>
              <a:defRPr sz="2800">
                <a:solidFill>
                  <a:schemeClr val="accent6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Slackey"/>
              <a:buNone/>
              <a:defRPr sz="2800">
                <a:solidFill>
                  <a:schemeClr val="accent6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Slackey"/>
              <a:buNone/>
              <a:defRPr sz="2800">
                <a:solidFill>
                  <a:schemeClr val="accent6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Slackey"/>
              <a:buNone/>
              <a:defRPr sz="2800">
                <a:solidFill>
                  <a:schemeClr val="accent6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704034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</p:sldLayoutIdLst>
  <p:transition spd="med">
    <p:pull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865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63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VIDEO%20GI&#7898;I%20THI&#7878;U%20GV.pptx" TargetMode="External"/><Relationship Id="rId7" Type="http://schemas.microsoft.com/office/2007/relationships/media" Target="../media/media1.mp3"/><Relationship Id="rId2" Type="http://schemas.openxmlformats.org/officeDocument/2006/relationships/slideLayout" Target="../slideLayouts/slideLayout122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2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4.m4a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2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5.m4a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2.xml"/><Relationship Id="rId1" Type="http://schemas.openxmlformats.org/officeDocument/2006/relationships/video" Target="NULL" TargetMode="External"/><Relationship Id="rId6" Type="http://schemas.microsoft.com/office/2007/relationships/media" Target="../media/media7.mp3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microsoft.com/office/2007/relationships/media" Target="../media/media6.mp3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83.xml"/><Relationship Id="rId1" Type="http://schemas.openxmlformats.org/officeDocument/2006/relationships/video" Target="NULL" TargetMode="External"/><Relationship Id="rId6" Type="http://schemas.microsoft.com/office/2007/relationships/media" Target="../media/media7.mp3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microsoft.com/office/2007/relationships/media" Target="../media/media6.mp3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05.xml"/><Relationship Id="rId1" Type="http://schemas.openxmlformats.org/officeDocument/2006/relationships/video" Target="NULL" TargetMode="External"/><Relationship Id="rId6" Type="http://schemas.microsoft.com/office/2007/relationships/media" Target="../media/media7.mp3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microsoft.com/office/2007/relationships/media" Target="../media/media6.mp3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94.xml"/><Relationship Id="rId1" Type="http://schemas.openxmlformats.org/officeDocument/2006/relationships/video" Target="NULL" TargetMode="External"/><Relationship Id="rId6" Type="http://schemas.microsoft.com/office/2007/relationships/media" Target="../media/media7.mp3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microsoft.com/office/2007/relationships/media" Target="../media/media6.mp3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5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8.mp3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11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5858" y="130655"/>
            <a:ext cx="547893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HUYỆN THANH TRÌ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THCS VẠN PHÚC</a:t>
            </a:r>
          </a:p>
        </p:txBody>
      </p:sp>
      <p:sp>
        <p:nvSpPr>
          <p:cNvPr id="2" name="Oval 1">
            <a:hlinkClick r:id="rId3" action="ppaction://hlinkpres?slideindex=1&amp;slidetitle="/>
          </p:cNvPr>
          <p:cNvSpPr/>
          <p:nvPr/>
        </p:nvSpPr>
        <p:spPr>
          <a:xfrm>
            <a:off x="11116491" y="6008915"/>
            <a:ext cx="1075509" cy="8490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>
                        <a14:foregroundMark x1="56534" y1="28745" x2="56534" y2="28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188" y="130655"/>
            <a:ext cx="1262241" cy="1478527"/>
          </a:xfrm>
          <a:prstGeom prst="rect">
            <a:avLst/>
          </a:prstGeom>
        </p:spPr>
      </p:pic>
      <p:sp>
        <p:nvSpPr>
          <p:cNvPr id="9" name="Google Shape;199;p28"/>
          <p:cNvSpPr txBox="1">
            <a:spLocks/>
          </p:cNvSpPr>
          <p:nvPr/>
        </p:nvSpPr>
        <p:spPr>
          <a:xfrm>
            <a:off x="430443" y="2355584"/>
            <a:ext cx="11169765" cy="1306286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b" anchorCtr="0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7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NHIỆT LIỆT CHÀO MỪNG CÁC THẦY CÔ</a:t>
            </a:r>
            <a:br>
              <a:rPr lang="en-US" sz="37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en-US" sz="37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VỀ DỰ GIỜ MÔN LỊCH SỬ</a:t>
            </a:r>
            <a:endParaRPr lang="en-US" sz="37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61648" y="4801153"/>
            <a:ext cx="8525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 viên : </a:t>
            </a:r>
            <a:r>
              <a:rPr lang="en-US" sz="3600" b="1" kern="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Hoàng </a:t>
            </a:r>
            <a:r>
              <a:rPr lang="en-US" sz="3600" b="1" kern="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Hương</a:t>
            </a:r>
            <a:r>
              <a:rPr lang="en-US" sz="3600" b="1" kern="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Quỳnh</a:t>
            </a:r>
            <a:endParaRPr lang="en-US" sz="3600" b="1" kern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Dong Mau Lac Hong - Dan Truong (NhacPro.ne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2388" y="6008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679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34078171154471899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43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502442" y="385011"/>
            <a:ext cx="6930189" cy="4668252"/>
            <a:chOff x="5502442" y="385011"/>
            <a:chExt cx="6930189" cy="4668252"/>
          </a:xfrm>
        </p:grpSpPr>
        <p:sp>
          <p:nvSpPr>
            <p:cNvPr id="4" name="Rounded Rectangle 3"/>
            <p:cNvSpPr/>
            <p:nvPr/>
          </p:nvSpPr>
          <p:spPr>
            <a:xfrm>
              <a:off x="5502442" y="385011"/>
              <a:ext cx="6481011" cy="466825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630778" y="617177"/>
              <a:ext cx="6801853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“ </a:t>
              </a:r>
              <a:r>
                <a:rPr kumimoji="0" lang="vi-V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Vua buông tuồng ăn chơi vô độ ... </a:t>
              </a:r>
              <a:r>
                <a:rPr kumimoji="0" lang="en-US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n</a:t>
              </a:r>
              <a:r>
                <a:rPr kumimoji="0" lang="vi-V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ghiện rượu mê đàn hát</a:t>
              </a:r>
              <a:r>
                <a:rPr kumimoji="0" lang="en-US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,</a:t>
              </a:r>
              <a:r>
                <a:rPr kumimoji="0" lang="vi-V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x</a:t>
              </a:r>
              <a:r>
                <a:rPr kumimoji="0" lang="vi-V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a </a:t>
              </a:r>
              <a:r>
                <a:rPr kumimoji="0" lang="en-US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x</a:t>
              </a:r>
              <a:r>
                <a:rPr kumimoji="0" lang="vi-V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ỉ làm cung điện nguy nga...., lãng phí tiền của, hoang dâm chơi bời: </a:t>
              </a:r>
              <a:endPara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m</a:t>
              </a:r>
              <a:r>
                <a:rPr kumimoji="0" lang="vi-V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ón gì Dụ Tông cũng mắc! Cơ nghiệp nhà Trần</a:t>
              </a:r>
              <a:r>
                <a:rPr kumimoji="0" lang="en-US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vi-VN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sao khỏi suy được?</a:t>
              </a:r>
              <a:r>
                <a:rPr kumimoji="0" lang="en-US" alt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”</a:t>
              </a:r>
              <a:endParaRPr kumimoji="0" lang="vi-V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 </a:t>
              </a:r>
              <a:r>
                <a: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    </a:t>
              </a:r>
              <a:r>
                <a:rPr kumimoji="0" lang="vi-V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( Khâm định Việt sử thông giám cương mục ) </a:t>
              </a:r>
            </a:p>
          </p:txBody>
        </p:sp>
      </p:grpSp>
      <p:pic>
        <p:nvPicPr>
          <p:cNvPr id="2050" name="Picture 2" descr="Vị vua khiến xã tắc nghiêng ngả vì mê uống rượu, đánh bạc | Tin tức mới  nhất 24h - Đọc Báo Lao Động online - Laodong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5332293" cy="590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8337" y="5903893"/>
            <a:ext cx="5203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470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428" y="0"/>
            <a:ext cx="12083143" cy="6797734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63797" y="6212959"/>
            <a:ext cx="6589853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200" eaLnBrk="1" hangingPunct="1">
              <a:buClr>
                <a:srgbClr val="000000"/>
              </a:buClr>
            </a:pPr>
            <a:r>
              <a:rPr lang="en-US" alt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Nhân</a:t>
            </a:r>
            <a:r>
              <a:rPr lang="en-US" alt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dân</a:t>
            </a:r>
            <a:r>
              <a:rPr lang="en-US" alt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phải</a:t>
            </a:r>
            <a:r>
              <a:rPr lang="en-US" alt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 </a:t>
            </a:r>
            <a:r>
              <a:rPr lang="en-US" alt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phiêu</a:t>
            </a:r>
            <a:r>
              <a:rPr lang="en-US" alt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dạt</a:t>
            </a:r>
            <a:r>
              <a:rPr lang="en-US" alt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khắp</a:t>
            </a:r>
            <a:r>
              <a:rPr lang="en-US" alt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nơi</a:t>
            </a:r>
            <a:endParaRPr lang="en-US" altLang="en-US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880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3._luoc_do_cac_cuoc_khoi_nghia_nong_dan_thoi_tran_cuoi_tk_xiv_500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98473"/>
            <a:ext cx="12192000" cy="6858000"/>
          </a:xfrm>
          <a:ln>
            <a:noFill/>
          </a:ln>
        </p:spPr>
      </p:pic>
      <p:pic>
        <p:nvPicPr>
          <p:cNvPr id="6" name="Picture 6" descr="VÌ SAO TRIỀU ĐÌNH NHÀ TRẦN SỤP ĐỔ - Trải Nghiệm S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34511" y="3682217"/>
            <a:ext cx="3235569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3._luoc_do_cac_cuoc_khoi_nghia_nong_dan_thoi_tran_cuoi_tk_xiv_500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91440"/>
            <a:ext cx="12192000" cy="6858000"/>
          </a:xfrm>
          <a:ln>
            <a:noFill/>
          </a:ln>
        </p:spPr>
      </p:pic>
      <p:pic>
        <p:nvPicPr>
          <p:cNvPr id="7" name="Picture 4" descr="Minh Thành Tổ: Hoàng đế thứ 3 của Nhà Minh – Du Học Trung Quốc 2022 - Wiki  tiếng V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6" t="2841" r="3217" b="2841"/>
          <a:stretch>
            <a:fillRect/>
          </a:stretch>
        </p:blipFill>
        <p:spPr bwMode="auto">
          <a:xfrm>
            <a:off x="10508493" y="65902"/>
            <a:ext cx="1567543" cy="163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own Arrow 9"/>
          <p:cNvSpPr/>
          <p:nvPr/>
        </p:nvSpPr>
        <p:spPr>
          <a:xfrm rot="2406087">
            <a:off x="8983873" y="1062955"/>
            <a:ext cx="528040" cy="96398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9145085">
            <a:off x="4085894" y="-24611"/>
            <a:ext cx="563683" cy="96398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9045798">
            <a:off x="3206799" y="156476"/>
            <a:ext cx="579238" cy="96398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2406087">
            <a:off x="7839946" y="-79482"/>
            <a:ext cx="547879" cy="96398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2406087">
            <a:off x="9668340" y="1425970"/>
            <a:ext cx="528040" cy="96398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9045798">
            <a:off x="1674859" y="274041"/>
            <a:ext cx="579238" cy="96398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19045798">
            <a:off x="530706" y="219204"/>
            <a:ext cx="579238" cy="96398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2562510">
            <a:off x="6903863" y="-28941"/>
            <a:ext cx="579238" cy="7295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8594819">
            <a:off x="8193685" y="4659830"/>
            <a:ext cx="579238" cy="219724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746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Ho_Quy_L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272"/>
            <a:ext cx="12192000" cy="6858000"/>
          </a:xfrm>
          <a:prstGeom prst="rect">
            <a:avLst/>
          </a:prstGeom>
          <a:scene3d>
            <a:camera prst="orthographicFront">
              <a:rot lat="300000" lon="0" rev="0"/>
            </a:camera>
            <a:lightRig rig="threePt" dir="t"/>
          </a:scene3d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791200" y="1066800"/>
            <a:ext cx="6254044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85;p43"/>
          <p:cNvSpPr txBox="1"/>
          <p:nvPr/>
        </p:nvSpPr>
        <p:spPr>
          <a:xfrm>
            <a:off x="0" y="894387"/>
            <a:ext cx="5096256" cy="63700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735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1. </a:t>
            </a:r>
            <a:r>
              <a:rPr kumimoji="0" lang="en-US" sz="3735" b="1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Sự thành lập nhà Hồ</a:t>
            </a:r>
            <a:endParaRPr kumimoji="0" lang="en-US" sz="3735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" name="Google Shape;1485;p43"/>
          <p:cNvSpPr txBox="1"/>
          <p:nvPr/>
        </p:nvSpPr>
        <p:spPr>
          <a:xfrm>
            <a:off x="114300" y="1833084"/>
            <a:ext cx="11904345" cy="105537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735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2.</a:t>
            </a:r>
            <a:r>
              <a:rPr kumimoji="0" lang="en-US" sz="3735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735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kumimoji="0" lang="en-US" sz="3735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735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số nội dung và tác động của những cải cách của Hồ Quý Ly.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056552"/>
            <a:ext cx="3295291" cy="666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735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2190" y="190452"/>
            <a:ext cx="1115022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36 -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Đại Ngu thời Hồ (1400 -1407)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68085" y="-7118"/>
            <a:ext cx="3588588" cy="2517126"/>
            <a:chOff x="138023" y="229809"/>
            <a:chExt cx="3588588" cy="1857783"/>
          </a:xfrm>
        </p:grpSpPr>
        <p:grpSp>
          <p:nvGrpSpPr>
            <p:cNvPr id="4" name="Group 3"/>
            <p:cNvGrpSpPr/>
            <p:nvPr/>
          </p:nvGrpSpPr>
          <p:grpSpPr>
            <a:xfrm>
              <a:off x="138023" y="293298"/>
              <a:ext cx="3588588" cy="1794294"/>
              <a:chOff x="138023" y="293298"/>
              <a:chExt cx="3588588" cy="1794294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38023" y="293298"/>
                <a:ext cx="3588588" cy="1794294"/>
              </a:xfrm>
              <a:prstGeom prst="roundRect">
                <a:avLst/>
              </a:prstGeom>
              <a:solidFill>
                <a:srgbClr val="FACD4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256768" y="677689"/>
                <a:ext cx="3360850" cy="136297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82035" y="906477"/>
              <a:ext cx="3143584" cy="794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Chính trị - Hành chính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47598" y="229809"/>
              <a:ext cx="412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585856" y="-46612"/>
            <a:ext cx="3588588" cy="2459783"/>
            <a:chOff x="8365668" y="219139"/>
            <a:chExt cx="3588588" cy="1868453"/>
          </a:xfrm>
        </p:grpSpPr>
        <p:grpSp>
          <p:nvGrpSpPr>
            <p:cNvPr id="8" name="Group 7"/>
            <p:cNvGrpSpPr/>
            <p:nvPr/>
          </p:nvGrpSpPr>
          <p:grpSpPr>
            <a:xfrm>
              <a:off x="8365668" y="293298"/>
              <a:ext cx="3588588" cy="1794294"/>
              <a:chOff x="138023" y="293298"/>
              <a:chExt cx="3588588" cy="1794294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138023" y="293298"/>
                <a:ext cx="3588588" cy="1794294"/>
              </a:xfrm>
              <a:prstGeom prst="roundRect">
                <a:avLst/>
              </a:prstGeom>
              <a:solidFill>
                <a:srgbClr val="9C42C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237744" y="672861"/>
                <a:ext cx="3360850" cy="136297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8636346" y="1091288"/>
              <a:ext cx="3081655" cy="443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tế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-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hội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8284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033190" y="219139"/>
              <a:ext cx="412458" cy="490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190808" y="4508561"/>
            <a:ext cx="4000089" cy="2318653"/>
            <a:chOff x="8572242" y="3556231"/>
            <a:chExt cx="3588588" cy="1870450"/>
          </a:xfrm>
        </p:grpSpPr>
        <p:grpSp>
          <p:nvGrpSpPr>
            <p:cNvPr id="12" name="Group 11"/>
            <p:cNvGrpSpPr/>
            <p:nvPr/>
          </p:nvGrpSpPr>
          <p:grpSpPr>
            <a:xfrm>
              <a:off x="8572242" y="3632387"/>
              <a:ext cx="3588588" cy="1794294"/>
              <a:chOff x="138023" y="293298"/>
              <a:chExt cx="3588588" cy="1794294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138023" y="293298"/>
                <a:ext cx="3588588" cy="1794294"/>
              </a:xfrm>
              <a:prstGeom prst="roundRect">
                <a:avLst/>
              </a:prstGeom>
              <a:solidFill>
                <a:srgbClr val="62D23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237744" y="672861"/>
                <a:ext cx="3360850" cy="136297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8740054" y="4294154"/>
              <a:ext cx="3298987" cy="470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57200"/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hóa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-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dục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8284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177590" y="3556231"/>
              <a:ext cx="412458" cy="521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74655" y="4387456"/>
            <a:ext cx="3689350" cy="2470544"/>
            <a:chOff x="4200944" y="4954074"/>
            <a:chExt cx="3689350" cy="1850417"/>
          </a:xfrm>
        </p:grpSpPr>
        <p:grpSp>
          <p:nvGrpSpPr>
            <p:cNvPr id="16" name="Group 15"/>
            <p:cNvGrpSpPr/>
            <p:nvPr/>
          </p:nvGrpSpPr>
          <p:grpSpPr>
            <a:xfrm>
              <a:off x="4301706" y="5010197"/>
              <a:ext cx="3588588" cy="1794294"/>
              <a:chOff x="138023" y="293298"/>
              <a:chExt cx="3588588" cy="1794294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138023" y="293298"/>
                <a:ext cx="3588588" cy="1794294"/>
              </a:xfrm>
              <a:prstGeom prst="roundRect">
                <a:avLst/>
              </a:prstGeom>
              <a:solidFill>
                <a:srgbClr val="E56D3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237744" y="672861"/>
                <a:ext cx="3360850" cy="136297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4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200944" y="5598371"/>
              <a:ext cx="3689350" cy="806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-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phòng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48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833995" y="4954074"/>
              <a:ext cx="412458" cy="48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432675" y="1138046"/>
            <a:ext cx="5315621" cy="4956688"/>
            <a:chOff x="3413185" y="53509"/>
            <a:chExt cx="5315621" cy="495668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588" t="13933" r="14771" b="14882"/>
            <a:stretch>
              <a:fillRect/>
            </a:stretch>
          </p:blipFill>
          <p:spPr bwMode="auto">
            <a:xfrm>
              <a:off x="3413185" y="53509"/>
              <a:ext cx="5315621" cy="4956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608528" y="1932574"/>
              <a:ext cx="2937178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CẢI CÁCH HỒ QUÝ LY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iề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45" y="391160"/>
            <a:ext cx="10825480" cy="5033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úng thần c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" y="658934"/>
            <a:ext cx="5641975" cy="5275580"/>
          </a:xfrm>
          <a:prstGeom prst="rect">
            <a:avLst/>
          </a:prstGeom>
        </p:spPr>
      </p:pic>
      <p:pic>
        <p:nvPicPr>
          <p:cNvPr id="5" name="Picture 4" descr="lâu thuyề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033" y="585855"/>
            <a:ext cx="6059805" cy="53041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7236" y="6305956"/>
            <a:ext cx="340438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SÚNG THẦN CƠ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13590" y="6305956"/>
            <a:ext cx="30526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 LÂU THUYỀN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901175"/>
          </a:xfrm>
          <a:prstGeom prst="rect">
            <a:avLst/>
          </a:prstGeom>
        </p:spPr>
      </p:pic>
      <p:pic>
        <p:nvPicPr>
          <p:cNvPr id="108" name="Picture 2" descr="Download Cute Kids Student Teachers Png Clipart - free transparent png  images - pngaaa.co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383" b="94361" l="4000" r="96778">
                        <a14:foregroundMark x1="47556" y1="23684" x2="45889" y2="32707"/>
                        <a14:foregroundMark x1="16333" y1="65977" x2="88889" y2="62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6112" y="521786"/>
            <a:ext cx="8886588" cy="525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Google Shape;1554;p57"/>
          <p:cNvSpPr txBox="1"/>
          <p:nvPr/>
        </p:nvSpPr>
        <p:spPr>
          <a:xfrm>
            <a:off x="2856625" y="2845939"/>
            <a:ext cx="6478750" cy="180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45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>
              <a:buClr>
                <a:srgbClr val="E32747"/>
              </a:buClr>
              <a:defRPr/>
            </a:pPr>
            <a:r>
              <a:rPr lang="en-US" sz="9000" b="1" kern="0" dirty="0" err="1">
                <a:solidFill>
                  <a:srgbClr val="AA4704"/>
                </a:solidFill>
                <a:latin typeface="#9Slide05 Dancing Script" panose="03080800040507000D00" pitchFamily="66" charset="0"/>
              </a:rPr>
              <a:t>Khởi</a:t>
            </a:r>
            <a:r>
              <a:rPr lang="en-US" sz="9000" b="1" kern="0" dirty="0">
                <a:solidFill>
                  <a:srgbClr val="AA4704"/>
                </a:solidFill>
                <a:latin typeface="#9Slide05 Dancing Script" panose="03080800040507000D00" pitchFamily="66" charset="0"/>
              </a:rPr>
              <a:t>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48"/>
          <p:cNvGrpSpPr/>
          <p:nvPr/>
        </p:nvGrpSpPr>
        <p:grpSpPr>
          <a:xfrm>
            <a:off x="13614400" y="-3868535"/>
            <a:ext cx="4064000" cy="5451349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64920" y="577850"/>
            <a:ext cx="9730740" cy="1122680"/>
          </a:xfrm>
        </p:spPr>
        <p:txBody>
          <a:bodyPr/>
          <a:lstStyle/>
          <a:p>
            <a:pPr algn="ctr"/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- Củng cố </a:t>
            </a:r>
            <a:endParaRPr lang="x-none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623"/>
          <a:stretch>
            <a:fillRect/>
          </a:stretch>
        </p:blipFill>
        <p:spPr bwMode="auto">
          <a:xfrm>
            <a:off x="521235" y="1897485"/>
            <a:ext cx="5821799" cy="46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22" t="47623"/>
          <a:stretch>
            <a:fillRect/>
          </a:stretch>
        </p:blipFill>
        <p:spPr bwMode="auto">
          <a:xfrm flipH="1">
            <a:off x="6299199" y="1897483"/>
            <a:ext cx="5371565" cy="46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rippl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48"/>
          <p:cNvGrpSpPr/>
          <p:nvPr/>
        </p:nvGrpSpPr>
        <p:grpSpPr>
          <a:xfrm>
            <a:off x="13614400" y="-3868535"/>
            <a:ext cx="4064000" cy="5451349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64920" y="577850"/>
            <a:ext cx="9730740" cy="1122680"/>
          </a:xfrm>
        </p:spPr>
        <p:txBody>
          <a:bodyPr/>
          <a:lstStyle/>
          <a:p>
            <a:pPr algn="ctr"/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- Củng cố </a:t>
            </a:r>
            <a:endParaRPr lang="x-none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623"/>
          <a:stretch>
            <a:fillRect/>
          </a:stretch>
        </p:blipFill>
        <p:spPr bwMode="auto">
          <a:xfrm>
            <a:off x="521235" y="1897485"/>
            <a:ext cx="5821799" cy="46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22" t="47623"/>
          <a:stretch>
            <a:fillRect/>
          </a:stretch>
        </p:blipFill>
        <p:spPr bwMode="auto">
          <a:xfrm flipH="1">
            <a:off x="6299199" y="1897483"/>
            <a:ext cx="5371565" cy="46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̉n ghi Mớ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234" y="6165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2486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rippl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48"/>
          <p:cNvGrpSpPr/>
          <p:nvPr/>
        </p:nvGrpSpPr>
        <p:grpSpPr>
          <a:xfrm>
            <a:off x="13614400" y="-3868535"/>
            <a:ext cx="4064000" cy="5451349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64920" y="577850"/>
            <a:ext cx="9730740" cy="1122680"/>
          </a:xfrm>
        </p:spPr>
        <p:txBody>
          <a:bodyPr/>
          <a:lstStyle/>
          <a:p>
            <a:pPr algn="ctr"/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- Củng cố </a:t>
            </a:r>
            <a:endParaRPr lang="x-none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623"/>
          <a:stretch>
            <a:fillRect/>
          </a:stretch>
        </p:blipFill>
        <p:spPr bwMode="auto">
          <a:xfrm>
            <a:off x="521235" y="1897485"/>
            <a:ext cx="5821799" cy="46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22" t="47623"/>
          <a:stretch>
            <a:fillRect/>
          </a:stretch>
        </p:blipFill>
        <p:spPr bwMode="auto">
          <a:xfrm flipH="1">
            <a:off x="6299199" y="1897483"/>
            <a:ext cx="5371565" cy="46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ản ghi Mới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64" y="6165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883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rippl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68689" y="104457"/>
            <a:ext cx="7341317" cy="100769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2306" y="329220"/>
            <a:ext cx="6985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do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7865" y="1457778"/>
            <a:ext cx="7585655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Ly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3346" y="4491539"/>
            <a:ext cx="783798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uý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Ly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8422" y="3466058"/>
            <a:ext cx="933954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7865" y="2471626"/>
            <a:ext cx="7557837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Ly.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8533520" y="4203599"/>
            <a:ext cx="4235156" cy="288217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09243" y="4652257"/>
            <a:ext cx="3144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1!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71" t="430" r="22525"/>
          <a:stretch/>
        </p:blipFill>
        <p:spPr>
          <a:xfrm>
            <a:off x="185318" y="3198515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71" t="430" r="22525"/>
          <a:stretch/>
        </p:blipFill>
        <p:spPr>
          <a:xfrm>
            <a:off x="246934" y="4273352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71" t="430" r="22525"/>
          <a:stretch/>
        </p:blipFill>
        <p:spPr>
          <a:xfrm>
            <a:off x="185319" y="2126271"/>
            <a:ext cx="1233055" cy="125606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232357" y="951468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634046" y="989038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917943" y="705247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xmlns="" val="25779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80781" y="349516"/>
            <a:ext cx="10208133" cy="92283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0781" y="475273"/>
            <a:ext cx="10366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Ly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85880" y="2287910"/>
            <a:ext cx="9820042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hoảng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5879" y="3663340"/>
            <a:ext cx="9820043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hung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4173" y="5150076"/>
            <a:ext cx="5874397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5880" y="1450207"/>
            <a:ext cx="975641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xoá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8174761" y="4106289"/>
            <a:ext cx="4217556" cy="301477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61955" y="4758209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2!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71" t="430" r="22525"/>
          <a:stretch/>
        </p:blipFill>
        <p:spPr>
          <a:xfrm>
            <a:off x="538790" y="4717217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71" t="430" r="22525"/>
          <a:stretch/>
        </p:blipFill>
        <p:spPr>
          <a:xfrm>
            <a:off x="505170" y="3443498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71" t="430" r="22525"/>
          <a:stretch/>
        </p:blipFill>
        <p:spPr>
          <a:xfrm>
            <a:off x="538790" y="1151910"/>
            <a:ext cx="1233055" cy="125606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143023" y="981410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44712" y="1018980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28609" y="735189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xmlns="" val="234347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83592" y="181443"/>
            <a:ext cx="9045102" cy="8783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8516" y="254154"/>
            <a:ext cx="9107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Ly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5043" y="4641808"/>
            <a:ext cx="502924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5043" y="1623758"/>
            <a:ext cx="502924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5043" y="3682426"/>
            <a:ext cx="502924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5043" y="2676333"/>
            <a:ext cx="502924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7166368" y="3636890"/>
            <a:ext cx="4714191" cy="313666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46876" y="4623665"/>
            <a:ext cx="3953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3!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71" t="430" r="22525"/>
          <a:stretch/>
        </p:blipFill>
        <p:spPr>
          <a:xfrm>
            <a:off x="1070381" y="3432877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71" t="430" r="22525"/>
          <a:stretch/>
        </p:blipFill>
        <p:spPr>
          <a:xfrm>
            <a:off x="1083592" y="1260247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71" t="430" r="22525"/>
          <a:stretch/>
        </p:blipFill>
        <p:spPr>
          <a:xfrm>
            <a:off x="1057170" y="2426358"/>
            <a:ext cx="1233055" cy="125606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121775" y="968272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69189" y="1221919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23464" y="1005842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07361" y="722051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xmlns="" val="283136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80252" y="316738"/>
            <a:ext cx="10766753" cy="1447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9185" y="524215"/>
            <a:ext cx="9875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0628" y="1991296"/>
            <a:ext cx="9775372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luỹ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5446" y="4123564"/>
            <a:ext cx="8773887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5446" y="4959202"/>
            <a:ext cx="7177315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0628" y="3353853"/>
            <a:ext cx="825137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8538901" y="4597457"/>
            <a:ext cx="3509289" cy="2485944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56330" y="5394575"/>
            <a:ext cx="3511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71" t="430" r="22525"/>
          <a:stretch/>
        </p:blipFill>
        <p:spPr>
          <a:xfrm>
            <a:off x="478653" y="3749998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71" t="430" r="22525"/>
          <a:stretch/>
        </p:blipFill>
        <p:spPr>
          <a:xfrm>
            <a:off x="555849" y="4708339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71" t="430" r="22525"/>
          <a:stretch/>
        </p:blipFill>
        <p:spPr>
          <a:xfrm>
            <a:off x="470212" y="2836625"/>
            <a:ext cx="1233055" cy="12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811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466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8665" y="2403079"/>
            <a:ext cx="386259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altLang="vi-VN" sz="7200" b="1" kern="0">
                <a:ln w="10160">
                  <a:solidFill>
                    <a:srgbClr val="0097A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DẶN DÒ</a:t>
            </a:r>
            <a:endParaRPr lang="en-US" sz="7200" b="1" kern="0">
              <a:ln w="10160">
                <a:solidFill>
                  <a:srgbClr val="0097A7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60000" endA="900" endPos="58000" dir="5400000" sy="-100000" algn="bl" rotWithShape="0"/>
              </a:effectLst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83200" y="700405"/>
            <a:ext cx="6604000" cy="5102225"/>
            <a:chOff x="7205472" y="0"/>
            <a:chExt cx="4846320" cy="6675120"/>
          </a:xfrm>
        </p:grpSpPr>
        <p:sp>
          <p:nvSpPr>
            <p:cNvPr id="9" name="Rounded Rectangle 8"/>
            <p:cNvSpPr/>
            <p:nvPr/>
          </p:nvSpPr>
          <p:spPr>
            <a:xfrm>
              <a:off x="7205472" y="0"/>
              <a:ext cx="4846320" cy="6675120"/>
            </a:xfrm>
            <a:prstGeom prst="roundRect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FFFFFF"/>
                </a:solidFill>
                <a:latin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379340" y="265178"/>
              <a:ext cx="4446665" cy="6192367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FFFFFF"/>
                </a:solidFill>
                <a:latin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520055" y="561975"/>
            <a:ext cx="5741035" cy="3291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>
              <a:buClr>
                <a:srgbClr val="000000"/>
              </a:buClr>
              <a:defRPr/>
            </a:pPr>
            <a:endParaRPr lang="en-US" sz="4800" b="1" kern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just" defTabSz="1219200">
              <a:buClr>
                <a:srgbClr val="000000"/>
              </a:buClr>
              <a:defRPr/>
            </a:pPr>
            <a:r>
              <a:rPr lang="en-US" sz="4800" b="1" ker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3200" b="1" ker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CHUẨN BỊ BÀI MỚI: </a:t>
            </a:r>
          </a:p>
          <a:p>
            <a:pPr algn="just" defTabSz="1219200">
              <a:buClr>
                <a:srgbClr val="000000"/>
              </a:buClr>
              <a:defRPr/>
            </a:pPr>
            <a:r>
              <a:rPr lang="en-US" sz="2800" b="1" ker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+ Sưu tầm những nhận định về công cuộc cải cách của Hồ Quý Ly</a:t>
            </a:r>
          </a:p>
          <a:p>
            <a:pPr algn="just" defTabSz="1219200">
              <a:buClr>
                <a:srgbClr val="000000"/>
              </a:buClr>
              <a:defRPr/>
            </a:pPr>
            <a:r>
              <a:rPr lang="en-US" sz="2800" b="1" ker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+ Sưu tầm tư liệu về Nguyễn Trãi </a:t>
            </a:r>
          </a:p>
          <a:p>
            <a:pPr algn="just" defTabSz="1219200">
              <a:buClr>
                <a:srgbClr val="000000"/>
              </a:buClr>
              <a:defRPr/>
            </a:pPr>
            <a:endParaRPr lang="en-US" sz="2800" b="1" kern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8603" t="10806" r="11645" b="7001"/>
          <a:stretch>
            <a:fillRect/>
          </a:stretch>
        </p:blipFill>
        <p:spPr>
          <a:xfrm>
            <a:off x="9755730" y="3670660"/>
            <a:ext cx="1823948" cy="187975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416560" y="561975"/>
            <a:ext cx="5936615" cy="4988560"/>
            <a:chOff x="-312596" y="421513"/>
            <a:chExt cx="5488325" cy="3741250"/>
          </a:xfrm>
        </p:grpSpPr>
        <p:pic>
          <p:nvPicPr>
            <p:cNvPr id="285" name="Google Shape;285;p3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-312596" y="421513"/>
              <a:ext cx="5488325" cy="3741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Oval 12"/>
            <p:cNvSpPr/>
            <p:nvPr/>
          </p:nvSpPr>
          <p:spPr>
            <a:xfrm>
              <a:off x="2667000" y="724620"/>
              <a:ext cx="304800" cy="2286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FFFFFF"/>
                </a:solidFill>
                <a:latin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49268" y="1333263"/>
              <a:ext cx="304800" cy="228600"/>
            </a:xfrm>
            <a:prstGeom prst="ellipse">
              <a:avLst/>
            </a:prstGeom>
            <a:solidFill>
              <a:srgbClr val="9A20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FFFFFF"/>
                </a:solidFill>
                <a:latin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636025" y="3714750"/>
              <a:ext cx="259575" cy="181184"/>
            </a:xfrm>
            <a:prstGeom prst="ellipse">
              <a:avLst/>
            </a:prstGeom>
            <a:solidFill>
              <a:srgbClr val="CD2F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FFFFFF"/>
                </a:solidFill>
                <a:latin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med">
    <p:wheel spokes="1"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9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2" dur="75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5" dur="75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9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2" dur="75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5" dur="75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6848" y="5363438"/>
            <a:ext cx="8525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Giáo viên :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Hoàng Hương Quỳnh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 THCS Vạn Phúc – Thanh Trì – Hà Nội</a:t>
            </a:r>
          </a:p>
        </p:txBody>
      </p:sp>
      <p:pic>
        <p:nvPicPr>
          <p:cNvPr id="3" name="Hao Khi Viet Nam - Phan Dinh Tu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046" y="6135856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6EA6087-2FA4-AD4A-38A8-330CC20F1788}"/>
              </a:ext>
            </a:extLst>
          </p:cNvPr>
          <p:cNvSpPr/>
          <p:nvPr/>
        </p:nvSpPr>
        <p:spPr>
          <a:xfrm>
            <a:off x="1913602" y="3528538"/>
            <a:ext cx="906141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600" b="1" kern="0" dirty="0">
                <a:ln w="66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Commercial Script" panose="020B7200000000000000" pitchFamily="34" charset="0"/>
                <a:cs typeface="Times New Roman" panose="02020603050405020304" pitchFamily="18" charset="0"/>
                <a:sym typeface="Arial"/>
              </a:rPr>
              <a:t>Ch©n thµnh c¶m ¬n c¸c thÇy c« gi¸o</a:t>
            </a:r>
          </a:p>
          <a:p>
            <a:pPr algn="ctr" defTabSz="1219170">
              <a:buClr>
                <a:srgbClr val="000000"/>
              </a:buClr>
            </a:pPr>
            <a:r>
              <a:rPr lang="en-US" sz="6600" b="1" kern="0" dirty="0">
                <a:ln w="66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Commercial Script" panose="020B7200000000000000" pitchFamily="34" charset="0"/>
                <a:cs typeface="Times New Roman" panose="02020603050405020304" pitchFamily="18" charset="0"/>
                <a:sym typeface="Arial"/>
              </a:rPr>
              <a:t>Chóc c¸c em ch</a:t>
            </a:r>
            <a:r>
              <a:rPr lang="en-US" sz="4800" b="1" i="1" kern="0" dirty="0">
                <a:ln w="66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</a:t>
            </a:r>
            <a:r>
              <a:rPr lang="en-US" sz="6600" b="1" kern="0" dirty="0">
                <a:ln w="66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Commercial Script" panose="020B7200000000000000" pitchFamily="34" charset="0"/>
                <a:cs typeface="Times New Roman" panose="02020603050405020304" pitchFamily="18" charset="0"/>
                <a:sym typeface="Arial"/>
              </a:rPr>
              <a:t>m ngoan häc giái </a:t>
            </a:r>
          </a:p>
        </p:txBody>
      </p:sp>
    </p:spTree>
    <p:extLst>
      <p:ext uri="{BB962C8B-B14F-4D97-AF65-F5344CB8AC3E}">
        <p14:creationId xmlns:p14="http://schemas.microsoft.com/office/powerpoint/2010/main" xmlns="" val="3320963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94130" y="4091940"/>
            <a:ext cx="1826896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6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04520" y="411480"/>
            <a:ext cx="3002280" cy="208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rrow: Pentagon 3">
            <a:extLst/>
          </p:cNvPr>
          <p:cNvSpPr/>
          <p:nvPr/>
        </p:nvSpPr>
        <p:spPr>
          <a:xfrm>
            <a:off x="546512" y="1346836"/>
            <a:ext cx="2903444" cy="2379344"/>
          </a:xfrm>
          <a:prstGeom prst="homePlate">
            <a:avLst/>
          </a:prstGeom>
          <a:solidFill>
            <a:srgbClr val="FFF98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5588" tIns="42794" rIns="85588" bIns="42794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4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1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98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6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800" b="1" noProof="1">
                <a:solidFill>
                  <a:srgbClr val="1D52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</a:t>
            </a:r>
            <a:r>
              <a:rPr lang="en-US" altLang="en-US" sz="2800" b="1" noProof="1" smtClean="0">
                <a:solidFill>
                  <a:srgbClr val="1D52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ra đầu thế kỉ XV</a:t>
            </a:r>
            <a:r>
              <a:rPr lang="vi-VN" altLang="en-US" sz="2800" b="1" noProof="1" smtClean="0">
                <a:solidFill>
                  <a:srgbClr val="1D528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vi-VN" altLang="en-US" sz="2800" b="1" noProof="1">
              <a:solidFill>
                <a:srgbClr val="1D528D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Arrow: Pentagon 14">
            <a:extLst/>
          </p:cNvPr>
          <p:cNvSpPr/>
          <p:nvPr/>
        </p:nvSpPr>
        <p:spPr>
          <a:xfrm>
            <a:off x="3449956" y="1346836"/>
            <a:ext cx="2628900" cy="2379344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5588" tIns="42794" rIns="85588" bIns="42794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defTabSz="1097280">
              <a:lnSpc>
                <a:spcPct val="150000"/>
              </a:lnSpc>
              <a:defRPr/>
            </a:pPr>
            <a:r>
              <a:rPr lang="en-US" altLang="en-US" sz="2800" noProof="1" smtClean="0">
                <a:solidFill>
                  <a:srgbClr val="1D52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tôi ở Thanh Hoá</a:t>
            </a:r>
            <a:endParaRPr lang="en-US" altLang="en-US" sz="2800" noProof="1">
              <a:solidFill>
                <a:srgbClr val="1D528D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751" name="TextBox 17"/>
          <p:cNvSpPr txBox="1">
            <a:spLocks noChangeArrowheads="1"/>
          </p:cNvSpPr>
          <p:nvPr/>
        </p:nvSpPr>
        <p:spPr bwMode="auto">
          <a:xfrm flipH="1">
            <a:off x="3810953" y="-118881"/>
            <a:ext cx="4056924" cy="84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588" tIns="42794" rIns="85588" bIns="42794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920" b="1" dirty="0" err="1" smtClean="0">
                <a:solidFill>
                  <a:srgbClr val="FF0000"/>
                </a:solidFill>
                <a:latin typeface="#9Slide05 SVNPyes Pa Headline"/>
              </a:rPr>
              <a:t>Tên</a:t>
            </a:r>
            <a:r>
              <a:rPr lang="en-US" altLang="en-US" sz="4920" b="1" dirty="0" smtClean="0">
                <a:solidFill>
                  <a:srgbClr val="FF0000"/>
                </a:solidFill>
                <a:latin typeface="#9Slide05 SVNPyes Pa Headline"/>
              </a:rPr>
              <a:t> </a:t>
            </a:r>
            <a:r>
              <a:rPr lang="en-US" altLang="en-US" sz="4920" b="1" dirty="0" err="1" smtClean="0">
                <a:solidFill>
                  <a:srgbClr val="FF0000"/>
                </a:solidFill>
                <a:latin typeface="#9Slide05 SVNPyes Pa Headline"/>
              </a:rPr>
              <a:t>tôi</a:t>
            </a:r>
            <a:r>
              <a:rPr lang="en-US" altLang="en-US" sz="4920" b="1" dirty="0" smtClean="0">
                <a:solidFill>
                  <a:srgbClr val="FF0000"/>
                </a:solidFill>
                <a:latin typeface="#9Slide05 SVNPyes Pa Headline"/>
              </a:rPr>
              <a:t> </a:t>
            </a:r>
            <a:r>
              <a:rPr lang="en-US" altLang="en-US" sz="4920" b="1" dirty="0" err="1">
                <a:solidFill>
                  <a:srgbClr val="FF0000"/>
                </a:solidFill>
                <a:latin typeface="#9Slide05 SVNPyes Pa Headline"/>
              </a:rPr>
              <a:t>là</a:t>
            </a:r>
            <a:r>
              <a:rPr lang="en-US" altLang="en-US" sz="4920" b="1" dirty="0">
                <a:solidFill>
                  <a:srgbClr val="FF0000"/>
                </a:solidFill>
                <a:latin typeface="#9Slide05 SVNPyes Pa Headline"/>
              </a:rPr>
              <a:t> </a:t>
            </a:r>
            <a:r>
              <a:rPr lang="en-US" altLang="en-US" sz="4920" b="1" dirty="0" err="1" smtClean="0">
                <a:solidFill>
                  <a:srgbClr val="FF0000"/>
                </a:solidFill>
                <a:latin typeface="#9Slide05 SVNPyes Pa Headline"/>
              </a:rPr>
              <a:t>gì</a:t>
            </a:r>
            <a:r>
              <a:rPr lang="en-US" altLang="en-US" sz="4920" b="1" dirty="0" smtClean="0">
                <a:solidFill>
                  <a:srgbClr val="FF0000"/>
                </a:solidFill>
                <a:latin typeface="#9Slide05 SVNPyes Pa Headline"/>
              </a:rPr>
              <a:t>?</a:t>
            </a:r>
            <a:endParaRPr lang="en-US" altLang="en-US" sz="4920" b="1" dirty="0">
              <a:solidFill>
                <a:srgbClr val="FF0000"/>
              </a:solidFill>
              <a:latin typeface="#9Slide05 SVNPyes Pa Headline"/>
            </a:endParaRPr>
          </a:p>
        </p:txBody>
      </p:sp>
      <p:sp>
        <p:nvSpPr>
          <p:cNvPr id="31752" name="WordArt 10"/>
          <p:cNvSpPr>
            <a:spLocks noChangeArrowheads="1" noChangeShapeType="1" noTextEdit="1"/>
          </p:cNvSpPr>
          <p:nvPr/>
        </p:nvSpPr>
        <p:spPr bwMode="auto">
          <a:xfrm>
            <a:off x="877420" y="-13447"/>
            <a:ext cx="2080260" cy="5753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76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  <a:endParaRPr lang="en-US" sz="276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Arrow: Pentagon 19">
            <a:extLst/>
          </p:cNvPr>
          <p:cNvSpPr/>
          <p:nvPr/>
        </p:nvSpPr>
        <p:spPr>
          <a:xfrm>
            <a:off x="8982300" y="1325880"/>
            <a:ext cx="3209700" cy="2379346"/>
          </a:xfrm>
          <a:prstGeom prst="homePlate">
            <a:avLst/>
          </a:prstGeom>
          <a:solidFill>
            <a:srgbClr val="FFD5D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5588" tIns="42794" rIns="85588" bIns="42794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44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1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98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6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800" b="1" noProof="1" smtClean="0">
                <a:solidFill>
                  <a:srgbClr val="1D52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nhắc đến tôi, ai cũng cho rằng tôi là người ngốc nghếch</a:t>
            </a:r>
            <a:endParaRPr lang="en-US" altLang="en-US" sz="2800" b="1" noProof="1">
              <a:solidFill>
                <a:srgbClr val="1D528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7391400" y="4770120"/>
            <a:ext cx="34334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NGU</a:t>
            </a:r>
            <a:endParaRPr lang="en-US" altLang="en-US" sz="2800" b="1" dirty="0">
              <a:solidFill>
                <a:srgbClr val="1D528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Pentagon 16">
            <a:extLst/>
          </p:cNvPr>
          <p:cNvSpPr/>
          <p:nvPr/>
        </p:nvSpPr>
        <p:spPr>
          <a:xfrm>
            <a:off x="6078856" y="1346836"/>
            <a:ext cx="2944569" cy="2379344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5588" tIns="42794" rIns="85588" bIns="42794" anchor="ctr"/>
          <a:lstStyle/>
          <a:p>
            <a:pPr defTabSz="109728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 smtClean="0">
                <a:solidFill>
                  <a:srgbClr val="1D52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b="1" dirty="0" smtClean="0">
                <a:solidFill>
                  <a:srgbClr val="1D52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1D52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 smtClean="0">
                <a:solidFill>
                  <a:srgbClr val="1D52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1D52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en-US" sz="2800" b="1" dirty="0" smtClean="0">
                <a:solidFill>
                  <a:srgbClr val="1D52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1D52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 smtClean="0">
                <a:solidFill>
                  <a:srgbClr val="1D52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1D52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 smtClean="0">
                <a:solidFill>
                  <a:srgbClr val="1D52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2800" b="1" dirty="0" err="1" smtClean="0">
                <a:solidFill>
                  <a:srgbClr val="1D52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altLang="en-US" sz="2800" b="1" dirty="0">
              <a:solidFill>
                <a:srgbClr val="1D528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64080" y="4274820"/>
            <a:ext cx="3017520" cy="1920240"/>
            <a:chOff x="1295400" y="3562350"/>
            <a:chExt cx="2514600" cy="1600200"/>
          </a:xfrm>
        </p:grpSpPr>
        <p:sp>
          <p:nvSpPr>
            <p:cNvPr id="31757" name="Cloud Callout 1"/>
            <p:cNvSpPr>
              <a:spLocks noChangeArrowheads="1"/>
            </p:cNvSpPr>
            <p:nvPr/>
          </p:nvSpPr>
          <p:spPr bwMode="auto">
            <a:xfrm>
              <a:off x="1295400" y="3562350"/>
              <a:ext cx="2514600" cy="1600200"/>
            </a:xfrm>
            <a:prstGeom prst="cloudCallout">
              <a:avLst>
                <a:gd name="adj1" fmla="val -20833"/>
                <a:gd name="adj2" fmla="val 625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109728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160" b="1">
                <a:solidFill>
                  <a:srgbClr val="1D528D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758" name="TextBox 2"/>
            <p:cNvSpPr txBox="1">
              <a:spLocks noChangeArrowheads="1"/>
            </p:cNvSpPr>
            <p:nvPr/>
          </p:nvSpPr>
          <p:spPr bwMode="auto">
            <a:xfrm>
              <a:off x="1544241" y="4085387"/>
              <a:ext cx="2247106" cy="48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alt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alt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2638074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20" grpId="0" animBg="1"/>
      <p:bldP spid="12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3009" y="1253490"/>
            <a:ext cx="1084516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ĐẠI NGU THỜI HỒ 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(1400 -1407) ( tiết 1 ) </a:t>
            </a:r>
          </a:p>
        </p:txBody>
      </p:sp>
      <p:sp>
        <p:nvSpPr>
          <p:cNvPr id="3" name="Rectangle 2"/>
          <p:cNvSpPr/>
          <p:nvPr/>
        </p:nvSpPr>
        <p:spPr>
          <a:xfrm>
            <a:off x="311150" y="331470"/>
            <a:ext cx="117970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36 - Bài</a:t>
            </a:r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endParaRPr lang="en-US" sz="540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276"/>
          <a:stretch>
            <a:fillRect/>
          </a:stretch>
        </p:blipFill>
        <p:spPr bwMode="auto">
          <a:xfrm>
            <a:off x="0" y="3341948"/>
            <a:ext cx="12191999" cy="351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3" name="Group"/>
          <p:cNvGrpSpPr/>
          <p:nvPr/>
        </p:nvGrpSpPr>
        <p:grpSpPr>
          <a:xfrm>
            <a:off x="5742739" y="4227158"/>
            <a:ext cx="2275566" cy="2179668"/>
            <a:chOff x="-1" y="-1"/>
            <a:chExt cx="2275565" cy="2179667"/>
          </a:xfrm>
        </p:grpSpPr>
        <p:sp>
          <p:nvSpPr>
            <p:cNvPr id="4703" name="Triangle"/>
            <p:cNvSpPr/>
            <p:nvPr/>
          </p:nvSpPr>
          <p:spPr>
            <a:xfrm>
              <a:off x="808890" y="-2"/>
              <a:ext cx="327916" cy="6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9326" y="2010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E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04" name="Triangle"/>
            <p:cNvSpPr/>
            <p:nvPr/>
          </p:nvSpPr>
          <p:spPr>
            <a:xfrm>
              <a:off x="949928" y="6302"/>
              <a:ext cx="184999" cy="620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46" y="21600"/>
                  </a:moveTo>
                  <a:lnTo>
                    <a:pt x="21600" y="0"/>
                  </a:lnTo>
                  <a:lnTo>
                    <a:pt x="0" y="19978"/>
                  </a:lnTo>
                  <a:lnTo>
                    <a:pt x="17246" y="21600"/>
                  </a:lnTo>
                  <a:close/>
                </a:path>
              </a:pathLst>
            </a:custGeom>
            <a:solidFill>
              <a:srgbClr val="CCCB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05" name="Triangle"/>
            <p:cNvSpPr/>
            <p:nvPr/>
          </p:nvSpPr>
          <p:spPr>
            <a:xfrm>
              <a:off x="1097795" y="2928"/>
              <a:ext cx="206288" cy="619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101"/>
                  </a:moveTo>
                  <a:lnTo>
                    <a:pt x="3986" y="0"/>
                  </a:lnTo>
                  <a:lnTo>
                    <a:pt x="0" y="21600"/>
                  </a:lnTo>
                  <a:lnTo>
                    <a:pt x="21600" y="20101"/>
                  </a:lnTo>
                  <a:close/>
                </a:path>
              </a:pathLst>
            </a:custGeom>
            <a:solidFill>
              <a:srgbClr val="9998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06" name="Triangle"/>
            <p:cNvSpPr/>
            <p:nvPr/>
          </p:nvSpPr>
          <p:spPr>
            <a:xfrm>
              <a:off x="1136260" y="5187"/>
              <a:ext cx="228585" cy="584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15693" y="21299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07" name="Triangle"/>
            <p:cNvSpPr/>
            <p:nvPr/>
          </p:nvSpPr>
          <p:spPr>
            <a:xfrm>
              <a:off x="1134919" y="1476"/>
              <a:ext cx="302023" cy="58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979"/>
                  </a:moveTo>
                  <a:lnTo>
                    <a:pt x="0" y="0"/>
                  </a:lnTo>
                  <a:lnTo>
                    <a:pt x="15991" y="21600"/>
                  </a:lnTo>
                  <a:lnTo>
                    <a:pt x="21600" y="20979"/>
                  </a:lnTo>
                  <a:close/>
                </a:path>
              </a:pathLst>
            </a:custGeom>
            <a:solidFill>
              <a:srgbClr val="9998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08" name="Shape"/>
            <p:cNvSpPr/>
            <p:nvPr/>
          </p:nvSpPr>
          <p:spPr>
            <a:xfrm>
              <a:off x="-2" y="578034"/>
              <a:ext cx="952198" cy="160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17" y="530"/>
                  </a:moveTo>
                  <a:lnTo>
                    <a:pt x="0" y="21569"/>
                  </a:lnTo>
                  <a:lnTo>
                    <a:pt x="9467" y="21600"/>
                  </a:lnTo>
                  <a:lnTo>
                    <a:pt x="21600" y="0"/>
                  </a:lnTo>
                  <a:lnTo>
                    <a:pt x="18417" y="530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09" name="Shape"/>
            <p:cNvSpPr/>
            <p:nvPr/>
          </p:nvSpPr>
          <p:spPr>
            <a:xfrm>
              <a:off x="416196" y="576499"/>
              <a:ext cx="682216" cy="160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53"/>
                  </a:moveTo>
                  <a:lnTo>
                    <a:pt x="18413" y="21600"/>
                  </a:lnTo>
                  <a:lnTo>
                    <a:pt x="0" y="21582"/>
                  </a:lnTo>
                  <a:lnTo>
                    <a:pt x="16948" y="0"/>
                  </a:lnTo>
                  <a:lnTo>
                    <a:pt x="21600" y="653"/>
                  </a:lnTo>
                  <a:close/>
                </a:path>
              </a:pathLst>
            </a:custGeom>
            <a:solidFill>
              <a:srgbClr val="1A66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10" name="Shape"/>
            <p:cNvSpPr/>
            <p:nvPr/>
          </p:nvSpPr>
          <p:spPr>
            <a:xfrm>
              <a:off x="996954" y="579618"/>
              <a:ext cx="785108" cy="1599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87" y="0"/>
                  </a:moveTo>
                  <a:lnTo>
                    <a:pt x="21600" y="21595"/>
                  </a:lnTo>
                  <a:lnTo>
                    <a:pt x="0" y="21600"/>
                  </a:lnTo>
                  <a:lnTo>
                    <a:pt x="2743" y="587"/>
                  </a:lnTo>
                  <a:lnTo>
                    <a:pt x="8387" y="0"/>
                  </a:lnTo>
                  <a:close/>
                </a:path>
              </a:pathLst>
            </a:custGeom>
            <a:solidFill>
              <a:srgbClr val="1B3C6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11" name="Shape"/>
            <p:cNvSpPr/>
            <p:nvPr/>
          </p:nvSpPr>
          <p:spPr>
            <a:xfrm>
              <a:off x="1301709" y="580392"/>
              <a:ext cx="639103" cy="1598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9" y="128"/>
                  </a:moveTo>
                  <a:lnTo>
                    <a:pt x="21600" y="21592"/>
                  </a:lnTo>
                  <a:lnTo>
                    <a:pt x="16213" y="21600"/>
                  </a:lnTo>
                  <a:lnTo>
                    <a:pt x="0" y="0"/>
                  </a:lnTo>
                  <a:lnTo>
                    <a:pt x="1949" y="128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12" name="Shape"/>
            <p:cNvSpPr/>
            <p:nvPr/>
          </p:nvSpPr>
          <p:spPr>
            <a:xfrm>
              <a:off x="1358591" y="571842"/>
              <a:ext cx="916974" cy="1606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9" y="0"/>
                  </a:moveTo>
                  <a:lnTo>
                    <a:pt x="21600" y="21595"/>
                  </a:lnTo>
                  <a:lnTo>
                    <a:pt x="13671" y="21600"/>
                  </a:lnTo>
                  <a:lnTo>
                    <a:pt x="0" y="227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122E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</p:grpSp>
      <p:grpSp>
        <p:nvGrpSpPr>
          <p:cNvPr id="4726" name="Group"/>
          <p:cNvGrpSpPr/>
          <p:nvPr/>
        </p:nvGrpSpPr>
        <p:grpSpPr>
          <a:xfrm>
            <a:off x="7093358" y="2444264"/>
            <a:ext cx="3997551" cy="3829082"/>
            <a:chOff x="-1" y="0"/>
            <a:chExt cx="3997549" cy="3829080"/>
          </a:xfrm>
        </p:grpSpPr>
        <p:sp>
          <p:nvSpPr>
            <p:cNvPr id="4714" name="Triangle"/>
            <p:cNvSpPr/>
            <p:nvPr/>
          </p:nvSpPr>
          <p:spPr>
            <a:xfrm>
              <a:off x="1421002" y="-1"/>
              <a:ext cx="576054" cy="1093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9326" y="2010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E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15" name="Triangle"/>
            <p:cNvSpPr/>
            <p:nvPr/>
          </p:nvSpPr>
          <p:spPr>
            <a:xfrm>
              <a:off x="1668768" y="11073"/>
              <a:ext cx="324988" cy="108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46" y="21600"/>
                  </a:moveTo>
                  <a:lnTo>
                    <a:pt x="21600" y="0"/>
                  </a:lnTo>
                  <a:lnTo>
                    <a:pt x="0" y="19978"/>
                  </a:lnTo>
                  <a:lnTo>
                    <a:pt x="17246" y="21600"/>
                  </a:lnTo>
                  <a:close/>
                </a:path>
              </a:pathLst>
            </a:custGeom>
            <a:solidFill>
              <a:srgbClr val="CCCB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16" name="Triangle"/>
            <p:cNvSpPr/>
            <p:nvPr/>
          </p:nvSpPr>
          <p:spPr>
            <a:xfrm>
              <a:off x="1928529" y="5146"/>
              <a:ext cx="362388" cy="1088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101"/>
                  </a:moveTo>
                  <a:lnTo>
                    <a:pt x="3986" y="0"/>
                  </a:lnTo>
                  <a:lnTo>
                    <a:pt x="0" y="21600"/>
                  </a:lnTo>
                  <a:lnTo>
                    <a:pt x="21600" y="20101"/>
                  </a:lnTo>
                  <a:close/>
                </a:path>
              </a:pathLst>
            </a:custGeom>
            <a:solidFill>
              <a:srgbClr val="9998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17" name="Triangle"/>
            <p:cNvSpPr/>
            <p:nvPr/>
          </p:nvSpPr>
          <p:spPr>
            <a:xfrm>
              <a:off x="1996102" y="9112"/>
              <a:ext cx="401557" cy="1027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15693" y="21299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18" name="Triangle"/>
            <p:cNvSpPr/>
            <p:nvPr/>
          </p:nvSpPr>
          <p:spPr>
            <a:xfrm>
              <a:off x="1993749" y="2593"/>
              <a:ext cx="530566" cy="1033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979"/>
                  </a:moveTo>
                  <a:lnTo>
                    <a:pt x="0" y="0"/>
                  </a:lnTo>
                  <a:lnTo>
                    <a:pt x="15991" y="21600"/>
                  </a:lnTo>
                  <a:lnTo>
                    <a:pt x="21600" y="20979"/>
                  </a:lnTo>
                  <a:close/>
                </a:path>
              </a:pathLst>
            </a:custGeom>
            <a:solidFill>
              <a:srgbClr val="9998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19" name="Shape"/>
            <p:cNvSpPr/>
            <p:nvPr/>
          </p:nvSpPr>
          <p:spPr>
            <a:xfrm>
              <a:off x="-2" y="1015451"/>
              <a:ext cx="1672750" cy="2810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17" y="530"/>
                  </a:moveTo>
                  <a:lnTo>
                    <a:pt x="0" y="21569"/>
                  </a:lnTo>
                  <a:lnTo>
                    <a:pt x="9467" y="21600"/>
                  </a:lnTo>
                  <a:lnTo>
                    <a:pt x="21600" y="0"/>
                  </a:lnTo>
                  <a:lnTo>
                    <a:pt x="18417" y="530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20" name="Shape"/>
            <p:cNvSpPr/>
            <p:nvPr/>
          </p:nvSpPr>
          <p:spPr>
            <a:xfrm>
              <a:off x="731145" y="1012753"/>
              <a:ext cx="1198467" cy="2816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53"/>
                  </a:moveTo>
                  <a:lnTo>
                    <a:pt x="18413" y="21600"/>
                  </a:lnTo>
                  <a:lnTo>
                    <a:pt x="0" y="21582"/>
                  </a:lnTo>
                  <a:lnTo>
                    <a:pt x="16948" y="0"/>
                  </a:lnTo>
                  <a:lnTo>
                    <a:pt x="21600" y="653"/>
                  </a:lnTo>
                  <a:close/>
                </a:path>
              </a:pathLst>
            </a:custGeom>
            <a:solidFill>
              <a:srgbClr val="1A3B6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21" name="Shape"/>
            <p:cNvSpPr/>
            <p:nvPr/>
          </p:nvSpPr>
          <p:spPr>
            <a:xfrm>
              <a:off x="1751380" y="1018233"/>
              <a:ext cx="1379218" cy="2809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87" y="0"/>
                  </a:moveTo>
                  <a:lnTo>
                    <a:pt x="21600" y="21595"/>
                  </a:lnTo>
                  <a:lnTo>
                    <a:pt x="0" y="21600"/>
                  </a:lnTo>
                  <a:lnTo>
                    <a:pt x="2743" y="587"/>
                  </a:lnTo>
                  <a:lnTo>
                    <a:pt x="8387" y="0"/>
                  </a:lnTo>
                  <a:close/>
                </a:path>
              </a:pathLst>
            </a:custGeom>
            <a:solidFill>
              <a:srgbClr val="1B3C6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22" name="Shape"/>
            <p:cNvSpPr/>
            <p:nvPr/>
          </p:nvSpPr>
          <p:spPr>
            <a:xfrm>
              <a:off x="2286750" y="1019592"/>
              <a:ext cx="1122728" cy="2808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9" y="128"/>
                  </a:moveTo>
                  <a:lnTo>
                    <a:pt x="21600" y="21592"/>
                  </a:lnTo>
                  <a:lnTo>
                    <a:pt x="16213" y="21600"/>
                  </a:lnTo>
                  <a:lnTo>
                    <a:pt x="0" y="0"/>
                  </a:lnTo>
                  <a:lnTo>
                    <a:pt x="1949" y="128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23" name="Shape"/>
            <p:cNvSpPr/>
            <p:nvPr/>
          </p:nvSpPr>
          <p:spPr>
            <a:xfrm>
              <a:off x="2386677" y="1004573"/>
              <a:ext cx="1610872" cy="2821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9" y="0"/>
                  </a:moveTo>
                  <a:lnTo>
                    <a:pt x="21600" y="21595"/>
                  </a:lnTo>
                  <a:lnTo>
                    <a:pt x="13671" y="21600"/>
                  </a:lnTo>
                  <a:lnTo>
                    <a:pt x="0" y="227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122E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24" name="Triangle"/>
            <p:cNvSpPr/>
            <p:nvPr/>
          </p:nvSpPr>
          <p:spPr>
            <a:xfrm>
              <a:off x="1751408" y="6455"/>
              <a:ext cx="246378" cy="109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0401"/>
                  </a:lnTo>
                  <a:lnTo>
                    <a:pt x="1570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3E2E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25" name="Shape"/>
            <p:cNvSpPr/>
            <p:nvPr/>
          </p:nvSpPr>
          <p:spPr>
            <a:xfrm>
              <a:off x="1083528" y="1040633"/>
              <a:ext cx="842872" cy="278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1" y="0"/>
                  </a:moveTo>
                  <a:lnTo>
                    <a:pt x="0" y="21587"/>
                  </a:lnTo>
                  <a:lnTo>
                    <a:pt x="17302" y="21600"/>
                  </a:lnTo>
                  <a:lnTo>
                    <a:pt x="21600" y="470"/>
                  </a:lnTo>
                  <a:lnTo>
                    <a:pt x="17131" y="0"/>
                  </a:lnTo>
                  <a:close/>
                </a:path>
              </a:pathLst>
            </a:custGeom>
            <a:solidFill>
              <a:srgbClr val="1A66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</p:grpSp>
      <p:grpSp>
        <p:nvGrpSpPr>
          <p:cNvPr id="4737" name="Group"/>
          <p:cNvGrpSpPr/>
          <p:nvPr/>
        </p:nvGrpSpPr>
        <p:grpSpPr>
          <a:xfrm>
            <a:off x="8546085" y="1666493"/>
            <a:ext cx="5027531" cy="4815658"/>
            <a:chOff x="0" y="0"/>
            <a:chExt cx="5027529" cy="4815656"/>
          </a:xfrm>
        </p:grpSpPr>
        <p:sp>
          <p:nvSpPr>
            <p:cNvPr id="4727" name="Triangle"/>
            <p:cNvSpPr/>
            <p:nvPr/>
          </p:nvSpPr>
          <p:spPr>
            <a:xfrm>
              <a:off x="1787128" y="-1"/>
              <a:ext cx="724476" cy="1374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9326" y="2010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E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28" name="Triangle"/>
            <p:cNvSpPr/>
            <p:nvPr/>
          </p:nvSpPr>
          <p:spPr>
            <a:xfrm>
              <a:off x="2098733" y="13926"/>
              <a:ext cx="408721" cy="1370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46" y="21600"/>
                  </a:moveTo>
                  <a:lnTo>
                    <a:pt x="21600" y="0"/>
                  </a:lnTo>
                  <a:lnTo>
                    <a:pt x="0" y="19978"/>
                  </a:lnTo>
                  <a:lnTo>
                    <a:pt x="17246" y="21600"/>
                  </a:lnTo>
                  <a:close/>
                </a:path>
              </a:pathLst>
            </a:custGeom>
            <a:solidFill>
              <a:srgbClr val="CCCB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29" name="Triangle"/>
            <p:cNvSpPr/>
            <p:nvPr/>
          </p:nvSpPr>
          <p:spPr>
            <a:xfrm>
              <a:off x="2425420" y="6470"/>
              <a:ext cx="455756" cy="1369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101"/>
                  </a:moveTo>
                  <a:lnTo>
                    <a:pt x="3986" y="0"/>
                  </a:lnTo>
                  <a:lnTo>
                    <a:pt x="0" y="21600"/>
                  </a:lnTo>
                  <a:lnTo>
                    <a:pt x="21600" y="20101"/>
                  </a:lnTo>
                  <a:close/>
                </a:path>
              </a:pathLst>
            </a:custGeom>
            <a:solidFill>
              <a:srgbClr val="9998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30" name="Triangle"/>
            <p:cNvSpPr/>
            <p:nvPr/>
          </p:nvSpPr>
          <p:spPr>
            <a:xfrm>
              <a:off x="2510406" y="11461"/>
              <a:ext cx="505017" cy="1291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15693" y="21299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31" name="Triangle"/>
            <p:cNvSpPr/>
            <p:nvPr/>
          </p:nvSpPr>
          <p:spPr>
            <a:xfrm>
              <a:off x="2507444" y="3262"/>
              <a:ext cx="667267" cy="1299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979"/>
                  </a:moveTo>
                  <a:lnTo>
                    <a:pt x="0" y="0"/>
                  </a:lnTo>
                  <a:lnTo>
                    <a:pt x="15991" y="21600"/>
                  </a:lnTo>
                  <a:lnTo>
                    <a:pt x="21600" y="20979"/>
                  </a:lnTo>
                  <a:close/>
                </a:path>
              </a:pathLst>
            </a:custGeom>
            <a:solidFill>
              <a:srgbClr val="9998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32" name="Shape"/>
            <p:cNvSpPr/>
            <p:nvPr/>
          </p:nvSpPr>
          <p:spPr>
            <a:xfrm>
              <a:off x="-1" y="1277086"/>
              <a:ext cx="2103738" cy="3535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17" y="530"/>
                  </a:moveTo>
                  <a:lnTo>
                    <a:pt x="0" y="21569"/>
                  </a:lnTo>
                  <a:lnTo>
                    <a:pt x="9467" y="21600"/>
                  </a:lnTo>
                  <a:lnTo>
                    <a:pt x="21600" y="0"/>
                  </a:lnTo>
                  <a:lnTo>
                    <a:pt x="18417" y="530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33" name="Shape"/>
            <p:cNvSpPr/>
            <p:nvPr/>
          </p:nvSpPr>
          <p:spPr>
            <a:xfrm>
              <a:off x="919526" y="1273693"/>
              <a:ext cx="1507256" cy="354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53"/>
                  </a:moveTo>
                  <a:lnTo>
                    <a:pt x="18413" y="21600"/>
                  </a:lnTo>
                  <a:lnTo>
                    <a:pt x="0" y="21582"/>
                  </a:lnTo>
                  <a:lnTo>
                    <a:pt x="16948" y="0"/>
                  </a:lnTo>
                  <a:lnTo>
                    <a:pt x="21600" y="653"/>
                  </a:lnTo>
                  <a:close/>
                </a:path>
              </a:pathLst>
            </a:custGeom>
            <a:solidFill>
              <a:srgbClr val="1A66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34" name="Shape"/>
            <p:cNvSpPr/>
            <p:nvPr/>
          </p:nvSpPr>
          <p:spPr>
            <a:xfrm>
              <a:off x="2202629" y="1280585"/>
              <a:ext cx="1734576" cy="3533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87" y="0"/>
                  </a:moveTo>
                  <a:lnTo>
                    <a:pt x="21600" y="21595"/>
                  </a:lnTo>
                  <a:lnTo>
                    <a:pt x="0" y="21600"/>
                  </a:lnTo>
                  <a:lnTo>
                    <a:pt x="2743" y="587"/>
                  </a:lnTo>
                  <a:lnTo>
                    <a:pt x="8387" y="0"/>
                  </a:lnTo>
                  <a:close/>
                </a:path>
              </a:pathLst>
            </a:custGeom>
            <a:solidFill>
              <a:srgbClr val="1B3C6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35" name="Shape"/>
            <p:cNvSpPr/>
            <p:nvPr/>
          </p:nvSpPr>
          <p:spPr>
            <a:xfrm>
              <a:off x="2875938" y="1282294"/>
              <a:ext cx="1412001" cy="3531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9" y="128"/>
                  </a:moveTo>
                  <a:lnTo>
                    <a:pt x="21600" y="21592"/>
                  </a:lnTo>
                  <a:lnTo>
                    <a:pt x="16213" y="21600"/>
                  </a:lnTo>
                  <a:lnTo>
                    <a:pt x="0" y="0"/>
                  </a:lnTo>
                  <a:lnTo>
                    <a:pt x="1949" y="128"/>
                  </a:lnTo>
                  <a:close/>
                </a:path>
              </a:pathLst>
            </a:custGeom>
            <a:gradFill flip="none" rotWithShape="1">
              <a:gsLst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36" name="Shape"/>
            <p:cNvSpPr/>
            <p:nvPr/>
          </p:nvSpPr>
          <p:spPr>
            <a:xfrm>
              <a:off x="3001611" y="1263406"/>
              <a:ext cx="2025918" cy="3548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9" y="0"/>
                  </a:moveTo>
                  <a:lnTo>
                    <a:pt x="21600" y="21595"/>
                  </a:lnTo>
                  <a:lnTo>
                    <a:pt x="13671" y="21600"/>
                  </a:lnTo>
                  <a:lnTo>
                    <a:pt x="0" y="227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122E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</p:grpSp>
      <p:grpSp>
        <p:nvGrpSpPr>
          <p:cNvPr id="4750" name="Group"/>
          <p:cNvGrpSpPr/>
          <p:nvPr/>
        </p:nvGrpSpPr>
        <p:grpSpPr>
          <a:xfrm>
            <a:off x="10784200" y="712010"/>
            <a:ext cx="713555" cy="1294670"/>
            <a:chOff x="-2" y="-2"/>
            <a:chExt cx="713553" cy="1294669"/>
          </a:xfrm>
        </p:grpSpPr>
        <p:grpSp>
          <p:nvGrpSpPr>
            <p:cNvPr id="4745" name="Group"/>
            <p:cNvGrpSpPr/>
            <p:nvPr/>
          </p:nvGrpSpPr>
          <p:grpSpPr>
            <a:xfrm>
              <a:off x="-3" y="-3"/>
              <a:ext cx="713554" cy="1020002"/>
              <a:chOff x="-1" y="-2"/>
              <a:chExt cx="713553" cy="1020001"/>
            </a:xfrm>
          </p:grpSpPr>
          <p:grpSp>
            <p:nvGrpSpPr>
              <p:cNvPr id="4741" name="Group"/>
              <p:cNvGrpSpPr/>
              <p:nvPr/>
            </p:nvGrpSpPr>
            <p:grpSpPr>
              <a:xfrm>
                <a:off x="30592" y="68777"/>
                <a:ext cx="682960" cy="301624"/>
                <a:chOff x="0" y="-1"/>
                <a:chExt cx="682959" cy="301623"/>
              </a:xfrm>
            </p:grpSpPr>
            <p:sp>
              <p:nvSpPr>
                <p:cNvPr id="4738" name="Shape"/>
                <p:cNvSpPr/>
                <p:nvPr/>
              </p:nvSpPr>
              <p:spPr>
                <a:xfrm>
                  <a:off x="-1" y="-2"/>
                  <a:ext cx="407677" cy="2325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10" y="0"/>
                      </a:moveTo>
                      <a:lnTo>
                        <a:pt x="21600" y="4070"/>
                      </a:lnTo>
                      <a:lnTo>
                        <a:pt x="20830" y="21600"/>
                      </a:lnTo>
                      <a:lnTo>
                        <a:pt x="0" y="17376"/>
                      </a:lnTo>
                      <a:lnTo>
                        <a:pt x="31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499">
                      <a:srgbClr val="FF1000"/>
                    </a:gs>
                    <a:gs pos="56776">
                      <a:srgbClr val="FF5B02"/>
                    </a:gs>
                    <a:gs pos="100000">
                      <a:srgbClr val="FFA503"/>
                    </a:gs>
                  </a:gsLst>
                  <a:lin ang="2089253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>
                      <a:solidFill>
                        <a:srgbClr val="FFFFFF"/>
                      </a:solidFill>
                    </a:defRPr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/>
                    <a:cs typeface="Helvetica"/>
                  </a:endParaRPr>
                </a:p>
              </p:txBody>
            </p:sp>
            <p:sp>
              <p:nvSpPr>
                <p:cNvPr id="4739" name="Triangle"/>
                <p:cNvSpPr/>
                <p:nvPr/>
              </p:nvSpPr>
              <p:spPr>
                <a:xfrm>
                  <a:off x="274175" y="46779"/>
                  <a:ext cx="133250" cy="410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0" y="14869"/>
                      </a:lnTo>
                      <a:lnTo>
                        <a:pt x="2135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499">
                      <a:srgbClr val="FF1000"/>
                    </a:gs>
                    <a:gs pos="56776">
                      <a:srgbClr val="FF5B02"/>
                    </a:gs>
                    <a:gs pos="100000">
                      <a:srgbClr val="FFA503"/>
                    </a:gs>
                  </a:gsLst>
                  <a:lin ang="2089253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>
                      <a:solidFill>
                        <a:srgbClr val="FFFFFF"/>
                      </a:solidFill>
                    </a:defRPr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/>
                    <a:cs typeface="Helvetica"/>
                  </a:endParaRPr>
                </a:p>
              </p:txBody>
            </p:sp>
            <p:sp>
              <p:nvSpPr>
                <p:cNvPr id="4740" name="Shape"/>
                <p:cNvSpPr/>
                <p:nvPr/>
              </p:nvSpPr>
              <p:spPr>
                <a:xfrm>
                  <a:off x="277909" y="73613"/>
                  <a:ext cx="405050" cy="228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89" y="17499"/>
                      </a:lnTo>
                      <a:lnTo>
                        <a:pt x="21600" y="21600"/>
                      </a:lnTo>
                      <a:lnTo>
                        <a:pt x="15433" y="12626"/>
                      </a:lnTo>
                      <a:lnTo>
                        <a:pt x="21560" y="33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499">
                      <a:srgbClr val="FF110D"/>
                    </a:gs>
                    <a:gs pos="100000">
                      <a:srgbClr val="FF5B08"/>
                    </a:gs>
                    <a:gs pos="100000">
                      <a:srgbClr val="FFA503"/>
                    </a:gs>
                  </a:gsLst>
                  <a:lin ang="2089253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>
                      <a:solidFill>
                        <a:srgbClr val="FFFFFF"/>
                      </a:solidFill>
                    </a:defRPr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/>
                    <a:cs typeface="Helvetica"/>
                  </a:endParaRPr>
                </a:p>
              </p:txBody>
            </p:sp>
          </p:grpSp>
          <p:grpSp>
            <p:nvGrpSpPr>
              <p:cNvPr id="4744" name="Group"/>
              <p:cNvGrpSpPr/>
              <p:nvPr/>
            </p:nvGrpSpPr>
            <p:grpSpPr>
              <a:xfrm>
                <a:off x="-2" y="-3"/>
                <a:ext cx="62925" cy="1020003"/>
                <a:chOff x="0" y="0"/>
                <a:chExt cx="62923" cy="1020001"/>
              </a:xfrm>
            </p:grpSpPr>
            <p:sp>
              <p:nvSpPr>
                <p:cNvPr id="4742" name="Circle"/>
                <p:cNvSpPr/>
                <p:nvPr/>
              </p:nvSpPr>
              <p:spPr>
                <a:xfrm>
                  <a:off x="-1" y="-1"/>
                  <a:ext cx="62925" cy="62919"/>
                </a:xfrm>
                <a:prstGeom prst="ellipse">
                  <a:avLst/>
                </a:prstGeom>
                <a:solidFill>
                  <a:srgbClr val="EA486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>
                      <a:solidFill>
                        <a:srgbClr val="FFFFFF"/>
                      </a:solidFill>
                    </a:defRPr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/>
                    <a:cs typeface="Helvetica"/>
                  </a:endParaRPr>
                </a:p>
              </p:txBody>
            </p:sp>
            <p:sp>
              <p:nvSpPr>
                <p:cNvPr id="4743" name="Rectangle"/>
                <p:cNvSpPr/>
                <p:nvPr/>
              </p:nvSpPr>
              <p:spPr>
                <a:xfrm>
                  <a:off x="22435" y="52732"/>
                  <a:ext cx="18046" cy="967269"/>
                </a:xfrm>
                <a:prstGeom prst="rect">
                  <a:avLst/>
                </a:prstGeom>
                <a:solidFill>
                  <a:srgbClr val="EA486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>
                      <a:solidFill>
                        <a:srgbClr val="FFFFFF"/>
                      </a:solidFill>
                    </a:defRPr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/>
                    <a:cs typeface="Helvetica"/>
                  </a:endParaRPr>
                </a:p>
              </p:txBody>
            </p:sp>
          </p:grpSp>
        </p:grpSp>
        <p:grpSp>
          <p:nvGrpSpPr>
            <p:cNvPr id="4749" name="Group"/>
            <p:cNvGrpSpPr/>
            <p:nvPr/>
          </p:nvGrpSpPr>
          <p:grpSpPr>
            <a:xfrm>
              <a:off x="621" y="402647"/>
              <a:ext cx="565600" cy="892020"/>
              <a:chOff x="-2" y="0"/>
              <a:chExt cx="565599" cy="892019"/>
            </a:xfrm>
          </p:grpSpPr>
          <p:sp>
            <p:nvSpPr>
              <p:cNvPr id="4746" name="Oval"/>
              <p:cNvSpPr/>
              <p:nvPr/>
            </p:nvSpPr>
            <p:spPr>
              <a:xfrm>
                <a:off x="238637" y="-1"/>
                <a:ext cx="214973" cy="200420"/>
              </a:xfrm>
              <a:prstGeom prst="ellipse">
                <a:avLst/>
              </a:prstGeom>
              <a:solidFill>
                <a:srgbClr val="65646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4747" name="Shape"/>
              <p:cNvSpPr/>
              <p:nvPr/>
            </p:nvSpPr>
            <p:spPr>
              <a:xfrm>
                <a:off x="-3" y="216811"/>
                <a:ext cx="565600" cy="675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extrusionOk="0">
                    <a:moveTo>
                      <a:pt x="1151" y="326"/>
                    </a:moveTo>
                    <a:lnTo>
                      <a:pt x="17672" y="0"/>
                    </a:lnTo>
                    <a:cubicBezTo>
                      <a:pt x="18111" y="192"/>
                      <a:pt x="18504" y="450"/>
                      <a:pt x="18832" y="761"/>
                    </a:cubicBezTo>
                    <a:cubicBezTo>
                      <a:pt x="19195" y="1105"/>
                      <a:pt x="19471" y="1508"/>
                      <a:pt x="19645" y="1944"/>
                    </a:cubicBezTo>
                    <a:lnTo>
                      <a:pt x="21556" y="7804"/>
                    </a:lnTo>
                    <a:cubicBezTo>
                      <a:pt x="21492" y="8225"/>
                      <a:pt x="21129" y="8571"/>
                      <a:pt x="20640" y="8678"/>
                    </a:cubicBezTo>
                    <a:cubicBezTo>
                      <a:pt x="20262" y="8760"/>
                      <a:pt x="19860" y="8685"/>
                      <a:pt x="19560" y="8476"/>
                    </a:cubicBezTo>
                    <a:lnTo>
                      <a:pt x="17606" y="2633"/>
                    </a:lnTo>
                    <a:lnTo>
                      <a:pt x="16873" y="21568"/>
                    </a:lnTo>
                    <a:lnTo>
                      <a:pt x="13915" y="21600"/>
                    </a:lnTo>
                    <a:lnTo>
                      <a:pt x="14118" y="11288"/>
                    </a:lnTo>
                    <a:lnTo>
                      <a:pt x="10133" y="11515"/>
                    </a:lnTo>
                    <a:lnTo>
                      <a:pt x="6020" y="12589"/>
                    </a:lnTo>
                    <a:lnTo>
                      <a:pt x="8365" y="17732"/>
                    </a:lnTo>
                    <a:lnTo>
                      <a:pt x="5615" y="18462"/>
                    </a:lnTo>
                    <a:lnTo>
                      <a:pt x="3173" y="13353"/>
                    </a:lnTo>
                    <a:cubicBezTo>
                      <a:pt x="2989" y="13082"/>
                      <a:pt x="2915" y="12768"/>
                      <a:pt x="2963" y="12459"/>
                    </a:cubicBezTo>
                    <a:cubicBezTo>
                      <a:pt x="3018" y="12099"/>
                      <a:pt x="3234" y="11769"/>
                      <a:pt x="3566" y="11536"/>
                    </a:cubicBezTo>
                    <a:lnTo>
                      <a:pt x="8332" y="9455"/>
                    </a:lnTo>
                    <a:lnTo>
                      <a:pt x="8299" y="2245"/>
                    </a:lnTo>
                    <a:lnTo>
                      <a:pt x="1087" y="2123"/>
                    </a:lnTo>
                    <a:cubicBezTo>
                      <a:pt x="457" y="2128"/>
                      <a:pt x="-44" y="1679"/>
                      <a:pt x="3" y="1151"/>
                    </a:cubicBezTo>
                    <a:cubicBezTo>
                      <a:pt x="47" y="656"/>
                      <a:pt x="562" y="286"/>
                      <a:pt x="1151" y="326"/>
                    </a:cubicBezTo>
                    <a:close/>
                  </a:path>
                </a:pathLst>
              </a:custGeom>
              <a:solidFill>
                <a:srgbClr val="65646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4748" name="Shape"/>
              <p:cNvSpPr/>
              <p:nvPr/>
            </p:nvSpPr>
            <p:spPr>
              <a:xfrm>
                <a:off x="293928" y="244744"/>
                <a:ext cx="104388" cy="1999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36" y="0"/>
                    </a:moveTo>
                    <a:lnTo>
                      <a:pt x="0" y="16195"/>
                    </a:lnTo>
                    <a:lnTo>
                      <a:pt x="10677" y="21600"/>
                    </a:lnTo>
                    <a:lnTo>
                      <a:pt x="21600" y="16515"/>
                    </a:lnTo>
                    <a:lnTo>
                      <a:pt x="14569" y="97"/>
                    </a:lnTo>
                    <a:lnTo>
                      <a:pt x="9336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EA03"/>
                  </a:gs>
                  <a:gs pos="70683">
                    <a:srgbClr val="FFBA02"/>
                  </a:gs>
                  <a:gs pos="97580">
                    <a:srgbClr val="FF8A00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</p:grpSp>
      </p:grpSp>
      <p:sp>
        <p:nvSpPr>
          <p:cNvPr id="4751" name="Shape"/>
          <p:cNvSpPr/>
          <p:nvPr/>
        </p:nvSpPr>
        <p:spPr>
          <a:xfrm>
            <a:off x="-25990" y="4528830"/>
            <a:ext cx="12243980" cy="2012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45" extrusionOk="0">
                <a:moveTo>
                  <a:pt x="10" y="1433"/>
                </a:moveTo>
                <a:cubicBezTo>
                  <a:pt x="146" y="1748"/>
                  <a:pt x="264" y="2274"/>
                  <a:pt x="352" y="2952"/>
                </a:cubicBezTo>
                <a:cubicBezTo>
                  <a:pt x="450" y="3718"/>
                  <a:pt x="505" y="4641"/>
                  <a:pt x="508" y="5594"/>
                </a:cubicBezTo>
                <a:cubicBezTo>
                  <a:pt x="859" y="3862"/>
                  <a:pt x="1355" y="3496"/>
                  <a:pt x="1770" y="4662"/>
                </a:cubicBezTo>
                <a:cubicBezTo>
                  <a:pt x="2200" y="5867"/>
                  <a:pt x="2457" y="8464"/>
                  <a:pt x="2419" y="11206"/>
                </a:cubicBezTo>
                <a:cubicBezTo>
                  <a:pt x="2533" y="10485"/>
                  <a:pt x="2700" y="10123"/>
                  <a:pt x="2869" y="10234"/>
                </a:cubicBezTo>
                <a:cubicBezTo>
                  <a:pt x="3075" y="10370"/>
                  <a:pt x="3249" y="11179"/>
                  <a:pt x="3315" y="12312"/>
                </a:cubicBezTo>
                <a:cubicBezTo>
                  <a:pt x="3489" y="12046"/>
                  <a:pt x="3674" y="12351"/>
                  <a:pt x="3797" y="13106"/>
                </a:cubicBezTo>
                <a:cubicBezTo>
                  <a:pt x="3906" y="13778"/>
                  <a:pt x="3951" y="14718"/>
                  <a:pt x="3916" y="15616"/>
                </a:cubicBezTo>
                <a:cubicBezTo>
                  <a:pt x="4040" y="15323"/>
                  <a:pt x="4177" y="15235"/>
                  <a:pt x="4309" y="15360"/>
                </a:cubicBezTo>
                <a:cubicBezTo>
                  <a:pt x="4446" y="15489"/>
                  <a:pt x="4573" y="15839"/>
                  <a:pt x="4677" y="16370"/>
                </a:cubicBezTo>
                <a:cubicBezTo>
                  <a:pt x="4712" y="16147"/>
                  <a:pt x="4757" y="15982"/>
                  <a:pt x="4807" y="15895"/>
                </a:cubicBezTo>
                <a:cubicBezTo>
                  <a:pt x="4851" y="15818"/>
                  <a:pt x="4898" y="15804"/>
                  <a:pt x="4944" y="15855"/>
                </a:cubicBezTo>
                <a:cubicBezTo>
                  <a:pt x="4996" y="15301"/>
                  <a:pt x="5083" y="14886"/>
                  <a:pt x="5188" y="14701"/>
                </a:cubicBezTo>
                <a:cubicBezTo>
                  <a:pt x="5277" y="14542"/>
                  <a:pt x="5374" y="14563"/>
                  <a:pt x="5461" y="14761"/>
                </a:cubicBezTo>
                <a:cubicBezTo>
                  <a:pt x="5537" y="14285"/>
                  <a:pt x="5645" y="14025"/>
                  <a:pt x="5757" y="14051"/>
                </a:cubicBezTo>
                <a:cubicBezTo>
                  <a:pt x="5868" y="14077"/>
                  <a:pt x="5971" y="14377"/>
                  <a:pt x="6040" y="14874"/>
                </a:cubicBezTo>
                <a:cubicBezTo>
                  <a:pt x="6037" y="14061"/>
                  <a:pt x="6080" y="13314"/>
                  <a:pt x="6153" y="12700"/>
                </a:cubicBezTo>
                <a:cubicBezTo>
                  <a:pt x="6224" y="12113"/>
                  <a:pt x="6327" y="11610"/>
                  <a:pt x="6463" y="11548"/>
                </a:cubicBezTo>
                <a:cubicBezTo>
                  <a:pt x="6601" y="11485"/>
                  <a:pt x="6720" y="11916"/>
                  <a:pt x="6807" y="12462"/>
                </a:cubicBezTo>
                <a:cubicBezTo>
                  <a:pt x="6897" y="13021"/>
                  <a:pt x="6959" y="13734"/>
                  <a:pt x="6980" y="14546"/>
                </a:cubicBezTo>
                <a:cubicBezTo>
                  <a:pt x="7049" y="14717"/>
                  <a:pt x="7110" y="14985"/>
                  <a:pt x="7157" y="15325"/>
                </a:cubicBezTo>
                <a:cubicBezTo>
                  <a:pt x="7207" y="15692"/>
                  <a:pt x="7239" y="16130"/>
                  <a:pt x="7250" y="16593"/>
                </a:cubicBezTo>
                <a:cubicBezTo>
                  <a:pt x="7324" y="16147"/>
                  <a:pt x="7423" y="15871"/>
                  <a:pt x="7529" y="15818"/>
                </a:cubicBezTo>
                <a:cubicBezTo>
                  <a:pt x="7637" y="15765"/>
                  <a:pt x="7743" y="15943"/>
                  <a:pt x="7829" y="16316"/>
                </a:cubicBezTo>
                <a:cubicBezTo>
                  <a:pt x="7865" y="14974"/>
                  <a:pt x="8052" y="13933"/>
                  <a:pt x="8286" y="13765"/>
                </a:cubicBezTo>
                <a:cubicBezTo>
                  <a:pt x="8578" y="13555"/>
                  <a:pt x="8846" y="14721"/>
                  <a:pt x="8891" y="16396"/>
                </a:cubicBezTo>
                <a:cubicBezTo>
                  <a:pt x="9003" y="15925"/>
                  <a:pt x="9139" y="15687"/>
                  <a:pt x="9278" y="15721"/>
                </a:cubicBezTo>
                <a:cubicBezTo>
                  <a:pt x="9417" y="15755"/>
                  <a:pt x="9551" y="16062"/>
                  <a:pt x="9656" y="16591"/>
                </a:cubicBezTo>
                <a:cubicBezTo>
                  <a:pt x="9674" y="16154"/>
                  <a:pt x="9711" y="15752"/>
                  <a:pt x="9764" y="15423"/>
                </a:cubicBezTo>
                <a:cubicBezTo>
                  <a:pt x="9821" y="15071"/>
                  <a:pt x="9893" y="14817"/>
                  <a:pt x="9974" y="14688"/>
                </a:cubicBezTo>
                <a:cubicBezTo>
                  <a:pt x="9974" y="12959"/>
                  <a:pt x="10214" y="11547"/>
                  <a:pt x="10515" y="11511"/>
                </a:cubicBezTo>
                <a:cubicBezTo>
                  <a:pt x="10836" y="11472"/>
                  <a:pt x="11096" y="12998"/>
                  <a:pt x="11084" y="14845"/>
                </a:cubicBezTo>
                <a:cubicBezTo>
                  <a:pt x="11204" y="14371"/>
                  <a:pt x="11346" y="14120"/>
                  <a:pt x="11491" y="14127"/>
                </a:cubicBezTo>
                <a:cubicBezTo>
                  <a:pt x="11633" y="14134"/>
                  <a:pt x="11772" y="14387"/>
                  <a:pt x="11889" y="14855"/>
                </a:cubicBezTo>
                <a:cubicBezTo>
                  <a:pt x="11993" y="14759"/>
                  <a:pt x="12101" y="14807"/>
                  <a:pt x="12201" y="14995"/>
                </a:cubicBezTo>
                <a:cubicBezTo>
                  <a:pt x="12298" y="15176"/>
                  <a:pt x="12387" y="15481"/>
                  <a:pt x="12460" y="15888"/>
                </a:cubicBezTo>
                <a:lnTo>
                  <a:pt x="12818" y="16450"/>
                </a:lnTo>
                <a:cubicBezTo>
                  <a:pt x="12929" y="15989"/>
                  <a:pt x="13056" y="15679"/>
                  <a:pt x="13191" y="15543"/>
                </a:cubicBezTo>
                <a:cubicBezTo>
                  <a:pt x="13343" y="15389"/>
                  <a:pt x="13500" y="15464"/>
                  <a:pt x="13646" y="15759"/>
                </a:cubicBezTo>
                <a:cubicBezTo>
                  <a:pt x="13624" y="14774"/>
                  <a:pt x="13681" y="13785"/>
                  <a:pt x="13802" y="13077"/>
                </a:cubicBezTo>
                <a:cubicBezTo>
                  <a:pt x="13943" y="12252"/>
                  <a:pt x="14149" y="11919"/>
                  <a:pt x="14344" y="12201"/>
                </a:cubicBezTo>
                <a:cubicBezTo>
                  <a:pt x="14397" y="10737"/>
                  <a:pt x="14573" y="9519"/>
                  <a:pt x="14813" y="8946"/>
                </a:cubicBezTo>
                <a:cubicBezTo>
                  <a:pt x="15060" y="8355"/>
                  <a:pt x="15343" y="8527"/>
                  <a:pt x="15564" y="9404"/>
                </a:cubicBezTo>
                <a:cubicBezTo>
                  <a:pt x="15625" y="7535"/>
                  <a:pt x="15833" y="5935"/>
                  <a:pt x="16128" y="5076"/>
                </a:cubicBezTo>
                <a:cubicBezTo>
                  <a:pt x="16413" y="4245"/>
                  <a:pt x="16749" y="4200"/>
                  <a:pt x="17040" y="4954"/>
                </a:cubicBezTo>
                <a:cubicBezTo>
                  <a:pt x="17131" y="3011"/>
                  <a:pt x="17494" y="1946"/>
                  <a:pt x="17820" y="2662"/>
                </a:cubicBezTo>
                <a:cubicBezTo>
                  <a:pt x="18086" y="3245"/>
                  <a:pt x="18237" y="4863"/>
                  <a:pt x="18174" y="6459"/>
                </a:cubicBezTo>
                <a:cubicBezTo>
                  <a:pt x="18128" y="4025"/>
                  <a:pt x="18354" y="1689"/>
                  <a:pt x="18737" y="626"/>
                </a:cubicBezTo>
                <a:cubicBezTo>
                  <a:pt x="19378" y="-1155"/>
                  <a:pt x="20139" y="1036"/>
                  <a:pt x="20276" y="5060"/>
                </a:cubicBezTo>
                <a:cubicBezTo>
                  <a:pt x="20467" y="4643"/>
                  <a:pt x="20683" y="4926"/>
                  <a:pt x="20823" y="5779"/>
                </a:cubicBezTo>
                <a:cubicBezTo>
                  <a:pt x="20963" y="6624"/>
                  <a:pt x="21001" y="7866"/>
                  <a:pt x="20921" y="8936"/>
                </a:cubicBezTo>
                <a:lnTo>
                  <a:pt x="21047" y="10432"/>
                </a:lnTo>
                <a:cubicBezTo>
                  <a:pt x="21054" y="9751"/>
                  <a:pt x="21117" y="9129"/>
                  <a:pt x="21216" y="8758"/>
                </a:cubicBezTo>
                <a:cubicBezTo>
                  <a:pt x="21332" y="8328"/>
                  <a:pt x="21479" y="8297"/>
                  <a:pt x="21600" y="8679"/>
                </a:cubicBezTo>
                <a:lnTo>
                  <a:pt x="21595" y="20445"/>
                </a:lnTo>
                <a:lnTo>
                  <a:pt x="0" y="20406"/>
                </a:lnTo>
                <a:lnTo>
                  <a:pt x="10" y="1433"/>
                </a:lnTo>
                <a:close/>
              </a:path>
            </a:pathLst>
          </a:cu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grpSp>
        <p:nvGrpSpPr>
          <p:cNvPr id="4763" name="Group"/>
          <p:cNvGrpSpPr/>
          <p:nvPr/>
        </p:nvGrpSpPr>
        <p:grpSpPr>
          <a:xfrm>
            <a:off x="-795052" y="128473"/>
            <a:ext cx="7988402" cy="2868909"/>
            <a:chOff x="-452181" y="129430"/>
            <a:chExt cx="7455903" cy="3160577"/>
          </a:xfrm>
        </p:grpSpPr>
        <p:grpSp>
          <p:nvGrpSpPr>
            <p:cNvPr id="4754" name="Group"/>
            <p:cNvGrpSpPr/>
            <p:nvPr/>
          </p:nvGrpSpPr>
          <p:grpSpPr>
            <a:xfrm>
              <a:off x="-452181" y="1942759"/>
              <a:ext cx="6943883" cy="1347248"/>
              <a:chOff x="-452180" y="1081345"/>
              <a:chExt cx="6943882" cy="1347247"/>
            </a:xfrm>
          </p:grpSpPr>
          <p:sp>
            <p:nvSpPr>
              <p:cNvPr id="4752" name="Shape"/>
              <p:cNvSpPr/>
              <p:nvPr/>
            </p:nvSpPr>
            <p:spPr>
              <a:xfrm rot="3279461">
                <a:off x="2911085" y="-1152024"/>
                <a:ext cx="217351" cy="694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14"/>
                    </a:lnTo>
                    <a:cubicBezTo>
                      <a:pt x="20818" y="3609"/>
                      <a:pt x="19368" y="7202"/>
                      <a:pt x="17250" y="10795"/>
                    </a:cubicBezTo>
                    <a:cubicBezTo>
                      <a:pt x="15125" y="14398"/>
                      <a:pt x="12329" y="18000"/>
                      <a:pt x="8862" y="21600"/>
                    </a:cubicBezTo>
                    <a:cubicBezTo>
                      <a:pt x="6203" y="18000"/>
                      <a:pt x="4135" y="14398"/>
                      <a:pt x="2658" y="10795"/>
                    </a:cubicBezTo>
                    <a:cubicBezTo>
                      <a:pt x="1183" y="7197"/>
                      <a:pt x="297" y="3599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D300">
                      <a:alpha val="44084"/>
                    </a:srgbClr>
                  </a:gs>
                  <a:gs pos="100000">
                    <a:srgbClr val="FF8E04">
                      <a:alpha val="44084"/>
                    </a:srgbClr>
                  </a:gs>
                </a:gsLst>
                <a:lin ang="20579698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4753" name="Triangle"/>
              <p:cNvSpPr/>
              <p:nvPr/>
            </p:nvSpPr>
            <p:spPr>
              <a:xfrm rot="3279461">
                <a:off x="4296539" y="-488078"/>
                <a:ext cx="208109" cy="33469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2"/>
                    </a:moveTo>
                    <a:lnTo>
                      <a:pt x="9382" y="21600"/>
                    </a:lnTo>
                    <a:lnTo>
                      <a:pt x="21600" y="0"/>
                    </a:lnTo>
                    <a:lnTo>
                      <a:pt x="0" y="12"/>
                    </a:lnTo>
                    <a:close/>
                  </a:path>
                </a:pathLst>
              </a:custGeom>
              <a:gradFill flip="none" rotWithShape="1">
                <a:gsLst>
                  <a:gs pos="2419">
                    <a:srgbClr val="FF8A00"/>
                  </a:gs>
                  <a:gs pos="29316">
                    <a:srgbClr val="FFBA02"/>
                  </a:gs>
                  <a:gs pos="100000">
                    <a:srgbClr val="FFEA03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</p:grpSp>
        <p:grpSp>
          <p:nvGrpSpPr>
            <p:cNvPr id="4762" name="Group"/>
            <p:cNvGrpSpPr/>
            <p:nvPr/>
          </p:nvGrpSpPr>
          <p:grpSpPr>
            <a:xfrm>
              <a:off x="5421251" y="129430"/>
              <a:ext cx="1582471" cy="1076082"/>
              <a:chOff x="22198" y="129430"/>
              <a:chExt cx="1582469" cy="1076080"/>
            </a:xfrm>
          </p:grpSpPr>
          <p:sp>
            <p:nvSpPr>
              <p:cNvPr id="4755" name="Triangle"/>
              <p:cNvSpPr/>
              <p:nvPr/>
            </p:nvSpPr>
            <p:spPr>
              <a:xfrm rot="3279461">
                <a:off x="1448522" y="4308"/>
                <a:ext cx="31024" cy="28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553"/>
                    </a:lnTo>
                    <a:lnTo>
                      <a:pt x="10100" y="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9838A"/>
                  </a:gs>
                  <a:gs pos="100000">
                    <a:srgbClr val="253944"/>
                  </a:gs>
                </a:gsLst>
                <a:lin ang="555338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4756" name="Shape"/>
              <p:cNvSpPr/>
              <p:nvPr/>
            </p:nvSpPr>
            <p:spPr>
              <a:xfrm rot="3279461">
                <a:off x="249376" y="849402"/>
                <a:ext cx="261853" cy="128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0"/>
                    </a:moveTo>
                    <a:lnTo>
                      <a:pt x="1424" y="21600"/>
                    </a:lnTo>
                    <a:lnTo>
                      <a:pt x="20120" y="21569"/>
                    </a:lnTo>
                    <a:lnTo>
                      <a:pt x="21600" y="0"/>
                    </a:lnTo>
                    <a:lnTo>
                      <a:pt x="0" y="6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9838A"/>
                  </a:gs>
                  <a:gs pos="100000">
                    <a:srgbClr val="253944"/>
                  </a:gs>
                </a:gsLst>
                <a:lin ang="555338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4757" name="Shape"/>
              <p:cNvSpPr/>
              <p:nvPr/>
            </p:nvSpPr>
            <p:spPr>
              <a:xfrm rot="3279461" flipH="1">
                <a:off x="489200" y="794961"/>
                <a:ext cx="256604" cy="5644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extrusionOk="0">
                    <a:moveTo>
                      <a:pt x="14861" y="0"/>
                    </a:moveTo>
                    <a:cubicBezTo>
                      <a:pt x="11772" y="1508"/>
                      <a:pt x="9019" y="3135"/>
                      <a:pt x="6626" y="4858"/>
                    </a:cubicBezTo>
                    <a:cubicBezTo>
                      <a:pt x="4094" y="6682"/>
                      <a:pt x="1927" y="8639"/>
                      <a:pt x="839" y="10774"/>
                    </a:cubicBezTo>
                    <a:cubicBezTo>
                      <a:pt x="-92" y="12601"/>
                      <a:pt x="-192" y="14476"/>
                      <a:pt x="262" y="16310"/>
                    </a:cubicBezTo>
                    <a:cubicBezTo>
                      <a:pt x="710" y="18117"/>
                      <a:pt x="1697" y="19897"/>
                      <a:pt x="3216" y="21600"/>
                    </a:cubicBezTo>
                    <a:cubicBezTo>
                      <a:pt x="1842" y="18267"/>
                      <a:pt x="4393" y="14849"/>
                      <a:pt x="9931" y="12601"/>
                    </a:cubicBezTo>
                    <a:cubicBezTo>
                      <a:pt x="13135" y="11300"/>
                      <a:pt x="17150" y="10494"/>
                      <a:pt x="21408" y="10297"/>
                    </a:cubicBezTo>
                    <a:cubicBezTo>
                      <a:pt x="20970" y="8427"/>
                      <a:pt x="20156" y="6580"/>
                      <a:pt x="18977" y="4780"/>
                    </a:cubicBezTo>
                    <a:cubicBezTo>
                      <a:pt x="17901" y="3136"/>
                      <a:pt x="16524" y="1537"/>
                      <a:pt x="14861" y="0"/>
                    </a:cubicBezTo>
                    <a:close/>
                  </a:path>
                </a:pathLst>
              </a:custGeom>
              <a:gradFill flip="none" rotWithShape="1">
                <a:gsLst>
                  <a:gs pos="2419">
                    <a:srgbClr val="FF8A00"/>
                  </a:gs>
                  <a:gs pos="29316">
                    <a:srgbClr val="FFBA02"/>
                  </a:gs>
                  <a:gs pos="100000">
                    <a:srgbClr val="FFEA03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4758" name="Shape"/>
              <p:cNvSpPr/>
              <p:nvPr/>
            </p:nvSpPr>
            <p:spPr>
              <a:xfrm rot="3279461">
                <a:off x="176144" y="353505"/>
                <a:ext cx="256602" cy="564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extrusionOk="0">
                    <a:moveTo>
                      <a:pt x="14861" y="0"/>
                    </a:moveTo>
                    <a:cubicBezTo>
                      <a:pt x="11772" y="1508"/>
                      <a:pt x="9019" y="3135"/>
                      <a:pt x="6626" y="4858"/>
                    </a:cubicBezTo>
                    <a:cubicBezTo>
                      <a:pt x="4094" y="6682"/>
                      <a:pt x="1927" y="8639"/>
                      <a:pt x="839" y="10774"/>
                    </a:cubicBezTo>
                    <a:cubicBezTo>
                      <a:pt x="-92" y="12601"/>
                      <a:pt x="-192" y="14476"/>
                      <a:pt x="262" y="16310"/>
                    </a:cubicBezTo>
                    <a:cubicBezTo>
                      <a:pt x="710" y="18117"/>
                      <a:pt x="1697" y="19897"/>
                      <a:pt x="3216" y="21600"/>
                    </a:cubicBezTo>
                    <a:cubicBezTo>
                      <a:pt x="1842" y="18267"/>
                      <a:pt x="4393" y="14849"/>
                      <a:pt x="9931" y="12601"/>
                    </a:cubicBezTo>
                    <a:cubicBezTo>
                      <a:pt x="13135" y="11300"/>
                      <a:pt x="17150" y="10494"/>
                      <a:pt x="21408" y="10297"/>
                    </a:cubicBezTo>
                    <a:cubicBezTo>
                      <a:pt x="20970" y="8427"/>
                      <a:pt x="20156" y="6580"/>
                      <a:pt x="18977" y="4780"/>
                    </a:cubicBezTo>
                    <a:cubicBezTo>
                      <a:pt x="17901" y="3136"/>
                      <a:pt x="16524" y="1537"/>
                      <a:pt x="14861" y="0"/>
                    </a:cubicBezTo>
                    <a:close/>
                  </a:path>
                </a:pathLst>
              </a:custGeom>
              <a:gradFill flip="none" rotWithShape="1">
                <a:gsLst>
                  <a:gs pos="2419">
                    <a:srgbClr val="FF8A00"/>
                  </a:gs>
                  <a:gs pos="29316">
                    <a:srgbClr val="FFBA02"/>
                  </a:gs>
                  <a:gs pos="100000">
                    <a:srgbClr val="FFEA03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4759" name="Shape"/>
              <p:cNvSpPr/>
              <p:nvPr/>
            </p:nvSpPr>
            <p:spPr>
              <a:xfrm rot="3279461">
                <a:off x="638643" y="-29357"/>
                <a:ext cx="522023" cy="11494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2" h="21600" extrusionOk="0">
                    <a:moveTo>
                      <a:pt x="10221" y="0"/>
                    </a:moveTo>
                    <a:cubicBezTo>
                      <a:pt x="8624" y="313"/>
                      <a:pt x="7162" y="765"/>
                      <a:pt x="5907" y="1333"/>
                    </a:cubicBezTo>
                    <a:cubicBezTo>
                      <a:pt x="-493" y="4228"/>
                      <a:pt x="-564" y="8626"/>
                      <a:pt x="536" y="12548"/>
                    </a:cubicBezTo>
                    <a:cubicBezTo>
                      <a:pt x="1380" y="15558"/>
                      <a:pt x="2870" y="18568"/>
                      <a:pt x="5087" y="21566"/>
                    </a:cubicBezTo>
                    <a:lnTo>
                      <a:pt x="10180" y="21600"/>
                    </a:lnTo>
                    <a:lnTo>
                      <a:pt x="10292" y="21600"/>
                    </a:lnTo>
                    <a:lnTo>
                      <a:pt x="15385" y="21566"/>
                    </a:lnTo>
                    <a:cubicBezTo>
                      <a:pt x="17602" y="18568"/>
                      <a:pt x="19092" y="15558"/>
                      <a:pt x="19936" y="12548"/>
                    </a:cubicBezTo>
                    <a:cubicBezTo>
                      <a:pt x="21036" y="8626"/>
                      <a:pt x="20965" y="4228"/>
                      <a:pt x="14565" y="1333"/>
                    </a:cubicBezTo>
                    <a:cubicBezTo>
                      <a:pt x="13310" y="765"/>
                      <a:pt x="11848" y="313"/>
                      <a:pt x="10251" y="0"/>
                    </a:cubicBezTo>
                    <a:lnTo>
                      <a:pt x="10221" y="0"/>
                    </a:lnTo>
                    <a:close/>
                  </a:path>
                </a:pathLst>
              </a:custGeom>
              <a:gradFill flip="none" rotWithShape="1">
                <a:gsLst>
                  <a:gs pos="47423">
                    <a:srgbClr val="FF2C2B"/>
                  </a:gs>
                  <a:gs pos="97329">
                    <a:srgbClr val="FF6917"/>
                  </a:gs>
                  <a:gs pos="99793">
                    <a:srgbClr val="FFA503"/>
                  </a:gs>
                </a:gsLst>
                <a:lin ang="5181995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4760" name="Shape"/>
              <p:cNvSpPr/>
              <p:nvPr/>
            </p:nvSpPr>
            <p:spPr>
              <a:xfrm rot="3279461">
                <a:off x="402581" y="519293"/>
                <a:ext cx="116768" cy="674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36" h="21600" extrusionOk="0">
                    <a:moveTo>
                      <a:pt x="10806" y="0"/>
                    </a:moveTo>
                    <a:cubicBezTo>
                      <a:pt x="6841" y="1066"/>
                      <a:pt x="3919" y="2260"/>
                      <a:pt x="2179" y="3524"/>
                    </a:cubicBezTo>
                    <a:cubicBezTo>
                      <a:pt x="-945" y="5794"/>
                      <a:pt x="-150" y="8168"/>
                      <a:pt x="1120" y="10504"/>
                    </a:cubicBezTo>
                    <a:cubicBezTo>
                      <a:pt x="3146" y="14235"/>
                      <a:pt x="6325" y="17940"/>
                      <a:pt x="10639" y="21600"/>
                    </a:cubicBezTo>
                    <a:cubicBezTo>
                      <a:pt x="13533" y="17938"/>
                      <a:pt x="16040" y="14265"/>
                      <a:pt x="18158" y="10584"/>
                    </a:cubicBezTo>
                    <a:cubicBezTo>
                      <a:pt x="19487" y="8274"/>
                      <a:pt x="20655" y="5933"/>
                      <a:pt x="18217" y="3652"/>
                    </a:cubicBezTo>
                    <a:cubicBezTo>
                      <a:pt x="16841" y="2364"/>
                      <a:pt x="14335" y="1130"/>
                      <a:pt x="10806" y="0"/>
                    </a:cubicBezTo>
                    <a:close/>
                  </a:path>
                </a:pathLst>
              </a:custGeom>
              <a:gradFill flip="none" rotWithShape="1">
                <a:gsLst>
                  <a:gs pos="2419">
                    <a:srgbClr val="FF8A00"/>
                  </a:gs>
                  <a:gs pos="29316">
                    <a:srgbClr val="FFBA02"/>
                  </a:gs>
                  <a:gs pos="100000">
                    <a:srgbClr val="FFEA03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4761" name="Circle"/>
              <p:cNvSpPr/>
              <p:nvPr/>
            </p:nvSpPr>
            <p:spPr>
              <a:xfrm rot="3279461">
                <a:off x="754688" y="400364"/>
                <a:ext cx="289743" cy="28974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00ACFF"/>
                  </a:gs>
                </a:gsLst>
                <a:lin ang="20295994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</p:grpSp>
      </p:grpSp>
      <p:sp>
        <p:nvSpPr>
          <p:cNvPr id="82" name="Rectangle 81"/>
          <p:cNvSpPr/>
          <p:nvPr/>
        </p:nvSpPr>
        <p:spPr>
          <a:xfrm>
            <a:off x="249416" y="304348"/>
            <a:ext cx="4159151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NỘI DUNG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161824" y="2011302"/>
            <a:ext cx="4579291" cy="3814397"/>
            <a:chOff x="4373711" y="2256008"/>
            <a:chExt cx="3871504" cy="3814397"/>
          </a:xfrm>
        </p:grpSpPr>
        <p:sp>
          <p:nvSpPr>
            <p:cNvPr id="4769" name="Circle"/>
            <p:cNvSpPr/>
            <p:nvPr/>
          </p:nvSpPr>
          <p:spPr>
            <a:xfrm>
              <a:off x="5091073" y="3044464"/>
              <a:ext cx="3154142" cy="3025941"/>
            </a:xfrm>
            <a:prstGeom prst="ellipse">
              <a:avLst/>
            </a:prstGeom>
            <a:gradFill>
              <a:gsLst>
                <a:gs pos="849">
                  <a:srgbClr val="FF00A2"/>
                </a:gs>
                <a:gs pos="62946">
                  <a:srgbClr val="FF0071"/>
                </a:gs>
                <a:gs pos="97627">
                  <a:srgbClr val="FF0040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70" name="TextBox 34"/>
            <p:cNvSpPr txBox="1"/>
            <p:nvPr/>
          </p:nvSpPr>
          <p:spPr>
            <a:xfrm>
              <a:off x="4373711" y="2256008"/>
              <a:ext cx="933030" cy="2098037"/>
            </a:xfrm>
            <a:prstGeom prst="rect">
              <a:avLst/>
            </a:prstGeom>
            <a:ln w="12700">
              <a:miter lim="400000"/>
            </a:ln>
            <a:effectLst>
              <a:outerShdw blurRad="25400" dist="36591" rotWithShape="0">
                <a:srgbClr val="000000">
                  <a:alpha val="31239"/>
                </a:srgbClr>
              </a:outerShdw>
            </a:effectLst>
          </p:spPr>
          <p:txBody>
            <a:bodyPr lIns="45718" tIns="45718" rIns="45718" bIns="45718">
              <a:spAutoFit/>
            </a:bodyPr>
            <a:lstStyle>
              <a:lvl1pPr>
                <a:defRPr sz="13000">
                  <a:solidFill>
                    <a:srgbClr val="FF22A0"/>
                  </a:solidFill>
                  <a:latin typeface="Impact" panose="020B0806030902050204"/>
                  <a:ea typeface="Impact" panose="020B0806030902050204"/>
                  <a:cs typeface="Impact" panose="020B0806030902050204"/>
                  <a:sym typeface="Impact" panose="020B0806030902050204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sz="1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22A0"/>
                  </a:solidFill>
                  <a:effectLst/>
                  <a:uLnTx/>
                  <a:uFillTx/>
                  <a:latin typeface="Impact" panose="020B0806030902050204"/>
                  <a:sym typeface="Impact" panose="020B0806030902050204"/>
                </a:rPr>
                <a:t>2</a:t>
              </a:r>
            </a:p>
          </p:txBody>
        </p:sp>
        <p:sp>
          <p:nvSpPr>
            <p:cNvPr id="4771" name="Rectangle 51"/>
            <p:cNvSpPr txBox="1"/>
            <p:nvPr/>
          </p:nvSpPr>
          <p:spPr>
            <a:xfrm>
              <a:off x="5429160" y="3573094"/>
              <a:ext cx="2306607" cy="176691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1475" tIns="21475" rIns="21475" bIns="21475">
              <a:spAutoFit/>
            </a:bodyPr>
            <a:lstStyle>
              <a:lvl1pPr defTabSz="214630">
                <a:defRPr sz="5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214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Ly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89424" y="3695010"/>
            <a:ext cx="3127275" cy="2763578"/>
            <a:chOff x="784330" y="2910462"/>
            <a:chExt cx="3127275" cy="2763578"/>
          </a:xfrm>
        </p:grpSpPr>
        <p:sp>
          <p:nvSpPr>
            <p:cNvPr id="4764" name="Circle"/>
            <p:cNvSpPr/>
            <p:nvPr/>
          </p:nvSpPr>
          <p:spPr>
            <a:xfrm>
              <a:off x="1601856" y="3775773"/>
              <a:ext cx="2309749" cy="1898267"/>
            </a:xfrm>
            <a:prstGeom prst="ellipse">
              <a:avLst/>
            </a:prstGeom>
            <a:gradFill>
              <a:gsLst>
                <a:gs pos="0">
                  <a:srgbClr val="FFC203"/>
                </a:gs>
                <a:gs pos="36657">
                  <a:srgbClr val="FF7D25"/>
                </a:gs>
                <a:gs pos="77153">
                  <a:srgbClr val="FF3847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65" name="TextBox 34"/>
            <p:cNvSpPr txBox="1"/>
            <p:nvPr/>
          </p:nvSpPr>
          <p:spPr>
            <a:xfrm>
              <a:off x="784330" y="2910462"/>
              <a:ext cx="933030" cy="2098037"/>
            </a:xfrm>
            <a:prstGeom prst="rect">
              <a:avLst/>
            </a:prstGeom>
            <a:ln w="12700">
              <a:miter lim="400000"/>
            </a:ln>
            <a:effectLst>
              <a:outerShdw blurRad="25400" dist="36591" rotWithShape="0">
                <a:srgbClr val="000000">
                  <a:alpha val="31239"/>
                </a:srgbClr>
              </a:outerShdw>
            </a:effectLst>
          </p:spPr>
          <p:txBody>
            <a:bodyPr lIns="45718" tIns="45718" rIns="45718" bIns="45718">
              <a:spAutoFit/>
            </a:bodyPr>
            <a:lstStyle>
              <a:lvl1pPr>
                <a:defRPr sz="13000">
                  <a:solidFill>
                    <a:srgbClr val="FF8A00"/>
                  </a:solidFill>
                  <a:latin typeface="Impact" panose="020B0806030902050204"/>
                  <a:ea typeface="Impact" panose="020B0806030902050204"/>
                  <a:cs typeface="Impact" panose="020B0806030902050204"/>
                  <a:sym typeface="Impact" panose="020B0806030902050204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sz="1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8A00"/>
                  </a:solidFill>
                  <a:effectLst/>
                  <a:uLnTx/>
                  <a:uFillTx/>
                  <a:latin typeface="Impact" panose="020B0806030902050204"/>
                  <a:sym typeface="Impact" panose="020B0806030902050204"/>
                </a:rPr>
                <a:t>1</a:t>
              </a:r>
            </a:p>
          </p:txBody>
        </p:sp>
        <p:sp>
          <p:nvSpPr>
            <p:cNvPr id="4766" name="Rectangle 51"/>
            <p:cNvSpPr txBox="1"/>
            <p:nvPr/>
          </p:nvSpPr>
          <p:spPr>
            <a:xfrm>
              <a:off x="1852993" y="4257685"/>
              <a:ext cx="1831218" cy="905144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1475" tIns="21475" rIns="21475" bIns="21475">
              <a:spAutoFit/>
            </a:bodyPr>
            <a:lstStyle>
              <a:lvl1pPr defTabSz="214630">
                <a:defRPr sz="5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214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67" name="TextBox 52"/>
            <p:cNvSpPr txBox="1"/>
            <p:nvPr/>
          </p:nvSpPr>
          <p:spPr>
            <a:xfrm>
              <a:off x="2083258" y="4396454"/>
              <a:ext cx="1070424" cy="307773"/>
            </a:xfrm>
            <a:prstGeom prst="rect">
              <a:avLst/>
            </a:prstGeom>
            <a:ln w="12700">
              <a:miter lim="400000"/>
            </a:ln>
          </p:spPr>
          <p:txBody>
            <a:bodyPr lIns="45718" tIns="45718" rIns="45718" bIns="45718">
              <a:spAutoFit/>
            </a:bodyPr>
            <a:lstStyle>
              <a:lvl1pPr>
                <a:defRPr sz="1400">
                  <a:solidFill>
                    <a:srgbClr val="FFFFFF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/>
                <a:sym typeface="Avenir Next Demi Bold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43165" y="514322"/>
            <a:ext cx="4612487" cy="3112614"/>
            <a:chOff x="5404999" y="1167564"/>
            <a:chExt cx="4612487" cy="3112614"/>
          </a:xfrm>
        </p:grpSpPr>
        <p:sp>
          <p:nvSpPr>
            <p:cNvPr id="4773" name="Circle"/>
            <p:cNvSpPr/>
            <p:nvPr/>
          </p:nvSpPr>
          <p:spPr>
            <a:xfrm>
              <a:off x="6473287" y="1489954"/>
              <a:ext cx="3544199" cy="2790224"/>
            </a:xfrm>
            <a:prstGeom prst="ellipse">
              <a:avLst/>
            </a:prstGeom>
            <a:gradFill>
              <a:gsLst>
                <a:gs pos="0">
                  <a:srgbClr val="0CB100"/>
                </a:gs>
                <a:gs pos="46821">
                  <a:srgbClr val="67CE02"/>
                </a:gs>
                <a:gs pos="99075">
                  <a:srgbClr val="C3EA03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774" name="TextBox 34"/>
            <p:cNvSpPr txBox="1"/>
            <p:nvPr/>
          </p:nvSpPr>
          <p:spPr>
            <a:xfrm>
              <a:off x="5404999" y="1167564"/>
              <a:ext cx="933030" cy="2098037"/>
            </a:xfrm>
            <a:prstGeom prst="rect">
              <a:avLst/>
            </a:prstGeom>
            <a:ln w="12700">
              <a:miter lim="400000"/>
            </a:ln>
            <a:effectLst>
              <a:outerShdw blurRad="25400" dist="36591" rotWithShape="0">
                <a:srgbClr val="000000">
                  <a:alpha val="31239"/>
                </a:srgbClr>
              </a:outerShdw>
            </a:effectLst>
          </p:spPr>
          <p:txBody>
            <a:bodyPr lIns="45718" tIns="45718" rIns="45718" bIns="45718">
              <a:spAutoFit/>
            </a:bodyPr>
            <a:lstStyle>
              <a:lvl1pPr>
                <a:defRPr sz="13000">
                  <a:solidFill>
                    <a:srgbClr val="0CB100"/>
                  </a:solidFill>
                  <a:latin typeface="Impact" panose="020B0806030902050204"/>
                  <a:ea typeface="Impact" panose="020B0806030902050204"/>
                  <a:cs typeface="Impact" panose="020B0806030902050204"/>
                  <a:sym typeface="Impact" panose="020B0806030902050204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sz="13000" b="0" i="0" u="none" strike="noStrike" kern="1200" cap="none" spc="0" normalizeH="0" baseline="0" noProof="0" dirty="0">
                  <a:ln>
                    <a:noFill/>
                  </a:ln>
                  <a:solidFill>
                    <a:srgbClr val="0CB100"/>
                  </a:solidFill>
                  <a:effectLst/>
                  <a:uLnTx/>
                  <a:uFillTx/>
                  <a:latin typeface="Impact" panose="020B0806030902050204"/>
                  <a:sym typeface="Impact" panose="020B0806030902050204"/>
                </a:rPr>
                <a:t>3</a:t>
              </a:r>
            </a:p>
          </p:txBody>
        </p:sp>
        <p:sp>
          <p:nvSpPr>
            <p:cNvPr id="4775" name="Rectangle 51"/>
            <p:cNvSpPr txBox="1"/>
            <p:nvPr/>
          </p:nvSpPr>
          <p:spPr>
            <a:xfrm>
              <a:off x="6937841" y="2165565"/>
              <a:ext cx="2736979" cy="1336031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1475" tIns="21475" rIns="21475" bIns="21475">
              <a:spAutoFit/>
            </a:bodyPr>
            <a:lstStyle>
              <a:lvl1pPr defTabSz="214630">
                <a:defRPr sz="500"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190" y="190452"/>
            <a:ext cx="1115022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36 -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Đại Ngu thời Hồ (1400 -1407) </a:t>
            </a:r>
          </a:p>
        </p:txBody>
      </p:sp>
      <p:sp>
        <p:nvSpPr>
          <p:cNvPr id="7" name="Google Shape;1485;p43"/>
          <p:cNvSpPr txBox="1"/>
          <p:nvPr/>
        </p:nvSpPr>
        <p:spPr>
          <a:xfrm>
            <a:off x="0" y="1088983"/>
            <a:ext cx="5096256" cy="63700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3735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thành lập nhà Hồ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d 1.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02" y="189278"/>
            <a:ext cx="5092504" cy="3507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h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742" y="189278"/>
            <a:ext cx="5766240" cy="35077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hd 1.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02" y="3872132"/>
            <a:ext cx="5092504" cy="288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742" y="3872132"/>
            <a:ext cx="5766239" cy="2904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98800" y="2460625"/>
            <a:ext cx="5981700" cy="287337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 KỊCH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 TRẢM SỚ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385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899716954450314987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38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288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2.694"/>
  <p:tag name="ISPRING_SLIDE_ID_2" val="{0F1AD5A0-23E6-4536-85B7-C0CF3C4B7177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cdb2004100l">
  <a:themeElements>
    <a:clrScheme name="cdb2004100l 3">
      <a:dk1>
        <a:srgbClr val="1D528D"/>
      </a:dk1>
      <a:lt1>
        <a:srgbClr val="FFFFFF"/>
      </a:lt1>
      <a:dk2>
        <a:srgbClr val="000000"/>
      </a:dk2>
      <a:lt2>
        <a:srgbClr val="DDDDDD"/>
      </a:lt2>
      <a:accent1>
        <a:srgbClr val="2F85F7"/>
      </a:accent1>
      <a:accent2>
        <a:srgbClr val="FF9900"/>
      </a:accent2>
      <a:accent3>
        <a:srgbClr val="FFFFFF"/>
      </a:accent3>
      <a:accent4>
        <a:srgbClr val="174578"/>
      </a:accent4>
      <a:accent5>
        <a:srgbClr val="ADC2FA"/>
      </a:accent5>
      <a:accent6>
        <a:srgbClr val="E78A00"/>
      </a:accent6>
      <a:hlink>
        <a:srgbClr val="5AD9F2"/>
      </a:hlink>
      <a:folHlink>
        <a:srgbClr val="969696"/>
      </a:folHlink>
    </a:clrScheme>
    <a:fontScheme name="cdb2004100l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vi-V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vi-VN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cdb2004100l 1">
        <a:dk1>
          <a:srgbClr val="29698D"/>
        </a:dk1>
        <a:lt1>
          <a:srgbClr val="FFFFFF"/>
        </a:lt1>
        <a:dk2>
          <a:srgbClr val="000000"/>
        </a:dk2>
        <a:lt2>
          <a:srgbClr val="D6E1E2"/>
        </a:lt2>
        <a:accent1>
          <a:srgbClr val="0099CC"/>
        </a:accent1>
        <a:accent2>
          <a:srgbClr val="FF9933"/>
        </a:accent2>
        <a:accent3>
          <a:srgbClr val="FFFFFF"/>
        </a:accent3>
        <a:accent4>
          <a:srgbClr val="215978"/>
        </a:accent4>
        <a:accent5>
          <a:srgbClr val="AACAE2"/>
        </a:accent5>
        <a:accent6>
          <a:srgbClr val="E78A2D"/>
        </a:accent6>
        <a:hlink>
          <a:srgbClr val="33CCCC"/>
        </a:hlink>
        <a:folHlink>
          <a:srgbClr val="83A6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00l 2">
        <a:dk1>
          <a:srgbClr val="592C0D"/>
        </a:dk1>
        <a:lt1>
          <a:srgbClr val="FFFFFF"/>
        </a:lt1>
        <a:dk2>
          <a:srgbClr val="000000"/>
        </a:dk2>
        <a:lt2>
          <a:srgbClr val="C0C0C0"/>
        </a:lt2>
        <a:accent1>
          <a:srgbClr val="5B9569"/>
        </a:accent1>
        <a:accent2>
          <a:srgbClr val="5D8FC1"/>
        </a:accent2>
        <a:accent3>
          <a:srgbClr val="FFFFFF"/>
        </a:accent3>
        <a:accent4>
          <a:srgbClr val="4B2409"/>
        </a:accent4>
        <a:accent5>
          <a:srgbClr val="B5C8B9"/>
        </a:accent5>
        <a:accent6>
          <a:srgbClr val="5381AF"/>
        </a:accent6>
        <a:hlink>
          <a:srgbClr val="C5C059"/>
        </a:hlink>
        <a:folHlink>
          <a:srgbClr val="999C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00l 3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2F85F7"/>
        </a:accent1>
        <a:accent2>
          <a:srgbClr val="FF9900"/>
        </a:accent2>
        <a:accent3>
          <a:srgbClr val="FFFFFF"/>
        </a:accent3>
        <a:accent4>
          <a:srgbClr val="174578"/>
        </a:accent4>
        <a:accent5>
          <a:srgbClr val="ADC2FA"/>
        </a:accent5>
        <a:accent6>
          <a:srgbClr val="E78A00"/>
        </a:accent6>
        <a:hlink>
          <a:srgbClr val="5AD9F2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Kate template">
  <a:themeElements>
    <a:clrScheme name="Custom 347">
      <a:dk1>
        <a:srgbClr val="1C4587"/>
      </a:dk1>
      <a:lt1>
        <a:srgbClr val="FFFFFF"/>
      </a:lt1>
      <a:dk2>
        <a:srgbClr val="606A7C"/>
      </a:dk2>
      <a:lt2>
        <a:srgbClr val="D3DAE2"/>
      </a:lt2>
      <a:accent1>
        <a:srgbClr val="1C4587"/>
      </a:accent1>
      <a:accent2>
        <a:srgbClr val="6CC2DC"/>
      </a:accent2>
      <a:accent3>
        <a:srgbClr val="B4E04F"/>
      </a:accent3>
      <a:accent4>
        <a:srgbClr val="FFD453"/>
      </a:accent4>
      <a:accent5>
        <a:srgbClr val="EE973B"/>
      </a:accent5>
      <a:accent6>
        <a:srgbClr val="F74848"/>
      </a:accent6>
      <a:hlink>
        <a:srgbClr val="1C458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ngzhi Festival by Slidesgo">
  <a:themeElements>
    <a:clrScheme name="Simple Light">
      <a:dk1>
        <a:srgbClr val="282848"/>
      </a:dk1>
      <a:lt1>
        <a:srgbClr val="FFFFFF"/>
      </a:lt1>
      <a:dk2>
        <a:srgbClr val="FCE5B9"/>
      </a:dk2>
      <a:lt2>
        <a:srgbClr val="FFC35C"/>
      </a:lt2>
      <a:accent1>
        <a:srgbClr val="F76E97"/>
      </a:accent1>
      <a:accent2>
        <a:srgbClr val="CF3331"/>
      </a:accent2>
      <a:accent3>
        <a:srgbClr val="9C002A"/>
      </a:accent3>
      <a:accent4>
        <a:srgbClr val="8CBCE5"/>
      </a:accent4>
      <a:accent5>
        <a:srgbClr val="3153A4"/>
      </a:accent5>
      <a:accent6>
        <a:srgbClr val="83B7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inyPPT.com">
  <a:themeElements>
    <a:clrScheme name="tinyPPT.co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inyPPT.com">
      <a:majorFont>
        <a:latin typeface="Avenir Next Regular"/>
        <a:ea typeface="Avenir Next Regular"/>
        <a:cs typeface="Avenir Next Regular"/>
      </a:majorFont>
      <a:minorFont>
        <a:latin typeface="Helvetica"/>
        <a:ea typeface="Helvetica"/>
        <a:cs typeface="Helvetica"/>
      </a:minorFont>
    </a:fontScheme>
    <a:fmtScheme name="tinyPPT.c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FFEA03"/>
            </a:gs>
            <a:gs pos="70683">
              <a:srgbClr val="FFBA02"/>
            </a:gs>
            <a:gs pos="97580">
              <a:srgbClr val="FF8A00"/>
            </a:gs>
          </a:gsLst>
          <a:lin ang="0" scaled="0"/>
        </a:gradFill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usic Composition Workshop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E6D9"/>
      </a:lt2>
      <a:accent1>
        <a:srgbClr val="FCB896"/>
      </a:accent1>
      <a:accent2>
        <a:srgbClr val="F8BC45"/>
      </a:accent2>
      <a:accent3>
        <a:srgbClr val="FC6869"/>
      </a:accent3>
      <a:accent4>
        <a:srgbClr val="775ACA"/>
      </a:accent4>
      <a:accent5>
        <a:srgbClr val="65C7C5"/>
      </a:accent5>
      <a:accent6>
        <a:srgbClr val="0B4745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679</Words>
  <Application>Microsoft Office PowerPoint</Application>
  <PresentationFormat>Custom</PresentationFormat>
  <Paragraphs>95</Paragraphs>
  <Slides>29</Slides>
  <Notes>7</Notes>
  <HiddenSlides>0</HiddenSlides>
  <MMClips>22</MMClips>
  <ScaleCrop>false</ScaleCrop>
  <HeadingPairs>
    <vt:vector size="6" baseType="variant">
      <vt:variant>
        <vt:lpstr>Theme</vt:lpstr>
      </vt:variant>
      <vt:variant>
        <vt:i4>14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Office Theme</vt:lpstr>
      <vt:lpstr>Dongzhi Festival by Slidesgo</vt:lpstr>
      <vt:lpstr>Lección de Historia de España by Slidesgo</vt:lpstr>
      <vt:lpstr>2_Office Theme</vt:lpstr>
      <vt:lpstr>Simple Light</vt:lpstr>
      <vt:lpstr>tinyPPT.com</vt:lpstr>
      <vt:lpstr>Music Composition Workshop by Slidesgo</vt:lpstr>
      <vt:lpstr>1_Office Theme</vt:lpstr>
      <vt:lpstr>3_Office Theme</vt:lpstr>
      <vt:lpstr>4_Office Theme</vt:lpstr>
      <vt:lpstr>5_Office Theme</vt:lpstr>
      <vt:lpstr>cdb2004100l</vt:lpstr>
      <vt:lpstr>9_Office Theme</vt:lpstr>
      <vt:lpstr>Kate template</vt:lpstr>
      <vt:lpstr>Slide 1</vt:lpstr>
      <vt:lpstr>Slide 2</vt:lpstr>
      <vt:lpstr>Slide 3</vt:lpstr>
      <vt:lpstr>Slide 4</vt:lpstr>
      <vt:lpstr>Slide 5</vt:lpstr>
      <vt:lpstr>Slide 6</vt:lpstr>
      <vt:lpstr>Slide 7</vt:lpstr>
      <vt:lpstr>VỞ KỊCH THẤT TRẢM SỚ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Luyện tập - Củng cố </vt:lpstr>
      <vt:lpstr>Luyện tập - Củng cố </vt:lpstr>
      <vt:lpstr>Luyện tập - Củng cố 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Dell</cp:lastModifiedBy>
  <cp:revision>139</cp:revision>
  <dcterms:created xsi:type="dcterms:W3CDTF">2021-11-23T02:25:00Z</dcterms:created>
  <dcterms:modified xsi:type="dcterms:W3CDTF">2024-01-29T11:23:39Z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C5E479CFA6954E37A50CDFD502A0804E</vt:lpwstr>
  </property>
  <property fmtid="{D5CDD505-2E9C-101B-9397-08002B2CF9AE}" pid="3" name="KSOProductBuildVer">
    <vt:lpwstr>1033-11.2.0.11440</vt:lpwstr>
  </property>
</Properties>
</file>