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16" r:id="rId2"/>
    <p:sldId id="304" r:id="rId3"/>
    <p:sldId id="6038" r:id="rId4"/>
    <p:sldId id="6033" r:id="rId5"/>
    <p:sldId id="6039" r:id="rId6"/>
    <p:sldId id="6051" r:id="rId7"/>
    <p:sldId id="6052" r:id="rId8"/>
    <p:sldId id="6025" r:id="rId9"/>
    <p:sldId id="6053" r:id="rId10"/>
    <p:sldId id="342" r:id="rId11"/>
    <p:sldId id="6041" r:id="rId12"/>
    <p:sldId id="280" r:id="rId13"/>
    <p:sldId id="6054" r:id="rId14"/>
    <p:sldId id="273" r:id="rId15"/>
    <p:sldId id="6036" r:id="rId16"/>
    <p:sldId id="6037" r:id="rId17"/>
    <p:sldId id="6028" r:id="rId18"/>
    <p:sldId id="452" r:id="rId19"/>
    <p:sldId id="454" r:id="rId20"/>
    <p:sldId id="455" r:id="rId21"/>
    <p:sldId id="340" r:id="rId22"/>
    <p:sldId id="456" r:id="rId23"/>
    <p:sldId id="457" r:id="rId24"/>
    <p:sldId id="355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CC"/>
    <a:srgbClr val="FF3300"/>
    <a:srgbClr val="CC6600"/>
    <a:srgbClr val="006600"/>
    <a:srgbClr val="FAF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648"/>
  </p:normalViewPr>
  <p:slideViewPr>
    <p:cSldViewPr>
      <p:cViewPr varScale="1">
        <p:scale>
          <a:sx n="66" d="100"/>
          <a:sy n="66" d="100"/>
        </p:scale>
        <p:origin x="12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997C5-B586-4D2E-A640-3CC2457859C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E643F-273D-4157-8D52-FCD1D5D3BB98}">
      <dgm:prSet phldrT="[Văn bản]"/>
      <dgm:spPr>
        <a:solidFill>
          <a:srgbClr val="00B050"/>
        </a:solidFill>
      </dgm:spPr>
      <dgm:t>
        <a:bodyPr/>
        <a:lstStyle/>
        <a:p>
          <a:r>
            <a:rPr lang="vi-VN" dirty="0"/>
            <a:t>Các nhóm hoạt động trong 5 phút</a:t>
          </a:r>
        </a:p>
        <a:p>
          <a:r>
            <a:rPr lang="vi-VN" dirty="0"/>
            <a:t>Hoàn thành phiếu học tập</a:t>
          </a:r>
          <a:endParaRPr lang="en-US" dirty="0"/>
        </a:p>
      </dgm:t>
    </dgm:pt>
    <dgm:pt modelId="{04604F0C-4007-47E2-9F81-6FC68768BFDE}" type="parTrans" cxnId="{D45C7145-4CBF-4976-80C3-1A6DA6B418EA}">
      <dgm:prSet/>
      <dgm:spPr/>
      <dgm:t>
        <a:bodyPr/>
        <a:lstStyle/>
        <a:p>
          <a:endParaRPr lang="en-US"/>
        </a:p>
      </dgm:t>
    </dgm:pt>
    <dgm:pt modelId="{7DA3C74A-1A7F-4967-8B39-3AA9433DA594}" type="sibTrans" cxnId="{D45C7145-4CBF-4976-80C3-1A6DA6B418EA}">
      <dgm:prSet/>
      <dgm:spPr/>
      <dgm:t>
        <a:bodyPr/>
        <a:lstStyle/>
        <a:p>
          <a:endParaRPr lang="en-US"/>
        </a:p>
      </dgm:t>
    </dgm:pt>
    <dgm:pt modelId="{AFF6D6E7-74C3-494F-AB66-2C8FCC6F7382}">
      <dgm:prSet phldrT="[Văn bản]" custT="1"/>
      <dgm:spPr>
        <a:solidFill>
          <a:srgbClr val="FF3300"/>
        </a:solidFill>
      </dgm:spPr>
      <dgm:t>
        <a:bodyPr/>
        <a:lstStyle/>
        <a:p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Thí nghiệm lực cản của nước</a:t>
          </a:r>
        </a:p>
      </dgm:t>
    </dgm:pt>
    <dgm:pt modelId="{61093825-7453-4B1C-9C0C-1E6E0C0EBCB9}" type="parTrans" cxnId="{CA39FBBA-E5B1-493D-810D-8D8C5442CE08}">
      <dgm:prSet/>
      <dgm:spPr/>
      <dgm:t>
        <a:bodyPr/>
        <a:lstStyle/>
        <a:p>
          <a:endParaRPr lang="en-US"/>
        </a:p>
      </dgm:t>
    </dgm:pt>
    <dgm:pt modelId="{5D151700-3BDF-43FE-9933-228D8DCC9CC6}" type="sibTrans" cxnId="{CA39FBBA-E5B1-493D-810D-8D8C5442CE08}">
      <dgm:prSet/>
      <dgm:spPr/>
      <dgm:t>
        <a:bodyPr/>
        <a:lstStyle/>
        <a:p>
          <a:endParaRPr lang="en-US"/>
        </a:p>
      </dgm:t>
    </dgm:pt>
    <dgm:pt modelId="{DA11A0F2-74B0-4077-83FF-3C914DB436BE}">
      <dgm:prSet phldrT="[Văn bản]" custT="1"/>
      <dgm:spPr>
        <a:solidFill>
          <a:srgbClr val="FFFF00"/>
        </a:solidFill>
      </dgm:spPr>
      <dgm:t>
        <a:bodyPr/>
        <a:lstStyle/>
        <a:p>
          <a:r>
            <a: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 nghiệm lực cản của nước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ABE03-FB1E-4C8C-8E9C-60D47413C00B}" type="parTrans" cxnId="{44F33F0D-B40B-4EF8-A211-C8EBDF1E393F}">
      <dgm:prSet/>
      <dgm:spPr/>
      <dgm:t>
        <a:bodyPr/>
        <a:lstStyle/>
        <a:p>
          <a:endParaRPr lang="en-US"/>
        </a:p>
      </dgm:t>
    </dgm:pt>
    <dgm:pt modelId="{C56A205D-8304-45D1-BC7F-313D429A1473}" type="sibTrans" cxnId="{44F33F0D-B40B-4EF8-A211-C8EBDF1E393F}">
      <dgm:prSet/>
      <dgm:spPr/>
      <dgm:t>
        <a:bodyPr/>
        <a:lstStyle/>
        <a:p>
          <a:endParaRPr lang="en-US"/>
        </a:p>
      </dgm:t>
    </dgm:pt>
    <dgm:pt modelId="{55FEB7FF-552F-4E4C-A7AC-1364CEB16252}">
      <dgm:prSet phldrT="[Văn bản]" custT="1"/>
      <dgm:spPr>
        <a:solidFill>
          <a:srgbClr val="9900CC"/>
        </a:solidFill>
      </dgm:spPr>
      <dgm:t>
        <a:bodyPr/>
        <a:lstStyle/>
        <a:p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Thí nghiệm lực cản của không khí</a:t>
          </a:r>
        </a:p>
      </dgm:t>
    </dgm:pt>
    <dgm:pt modelId="{B7596545-B8FA-41CB-B61A-8B810945E04C}" type="parTrans" cxnId="{31BB3EC2-45F9-4611-9D52-073EEC3F4357}">
      <dgm:prSet/>
      <dgm:spPr/>
      <dgm:t>
        <a:bodyPr/>
        <a:lstStyle/>
        <a:p>
          <a:endParaRPr lang="en-US"/>
        </a:p>
      </dgm:t>
    </dgm:pt>
    <dgm:pt modelId="{0ABC6D61-12CC-40F6-B2E5-4DF9714AB29A}" type="sibTrans" cxnId="{31BB3EC2-45F9-4611-9D52-073EEC3F4357}">
      <dgm:prSet/>
      <dgm:spPr/>
      <dgm:t>
        <a:bodyPr/>
        <a:lstStyle/>
        <a:p>
          <a:endParaRPr lang="en-US"/>
        </a:p>
      </dgm:t>
    </dgm:pt>
    <dgm:pt modelId="{8242297C-69A8-4392-8C03-1159E30FFF5D}">
      <dgm:prSet/>
      <dgm:spPr/>
      <dgm:t>
        <a:bodyPr/>
        <a:lstStyle/>
        <a:p>
          <a:endParaRPr lang="en-US"/>
        </a:p>
      </dgm:t>
    </dgm:pt>
    <dgm:pt modelId="{B8BD972C-7992-42BF-AAA6-E13FF0CD8124}" type="parTrans" cxnId="{2862D4F4-F8A4-4EB1-A713-D0A07C5A89E0}">
      <dgm:prSet/>
      <dgm:spPr/>
      <dgm:t>
        <a:bodyPr/>
        <a:lstStyle/>
        <a:p>
          <a:endParaRPr lang="en-US"/>
        </a:p>
      </dgm:t>
    </dgm:pt>
    <dgm:pt modelId="{7DD87409-3837-4B52-8F9A-75232C2939D7}" type="sibTrans" cxnId="{2862D4F4-F8A4-4EB1-A713-D0A07C5A89E0}">
      <dgm:prSet/>
      <dgm:spPr/>
      <dgm:t>
        <a:bodyPr/>
        <a:lstStyle/>
        <a:p>
          <a:endParaRPr lang="en-US"/>
        </a:p>
      </dgm:t>
    </dgm:pt>
    <dgm:pt modelId="{BAE8627B-CBCD-469E-803D-322851C70FB7}" type="pres">
      <dgm:prSet presAssocID="{D33997C5-B586-4D2E-A640-3CC2457859C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91FAD42-70A0-4A10-AB51-35FFD6B4E50D}" type="pres">
      <dgm:prSet presAssocID="{EFFE643F-273D-4157-8D52-FCD1D5D3BB98}" presName="singleCycle" presStyleCnt="0"/>
      <dgm:spPr/>
    </dgm:pt>
    <dgm:pt modelId="{01E39B5F-1D4F-4CF1-9236-EB3025C906D3}" type="pres">
      <dgm:prSet presAssocID="{EFFE643F-273D-4157-8D52-FCD1D5D3BB98}" presName="singleCenter" presStyleLbl="node1" presStyleIdx="0" presStyleCnt="4" custScaleX="135148" custScaleY="118601" custLinFactNeighborY="-3466">
        <dgm:presLayoutVars>
          <dgm:chMax val="7"/>
          <dgm:chPref val="7"/>
        </dgm:presLayoutVars>
      </dgm:prSet>
      <dgm:spPr/>
    </dgm:pt>
    <dgm:pt modelId="{FEE3794F-326B-46E5-BBCD-548ACCE6AE2D}" type="pres">
      <dgm:prSet presAssocID="{61093825-7453-4B1C-9C0C-1E6E0C0EBCB9}" presName="Name56" presStyleLbl="parChTrans1D2" presStyleIdx="0" presStyleCnt="3"/>
      <dgm:spPr/>
    </dgm:pt>
    <dgm:pt modelId="{4B4C54BD-058B-4841-BF74-D179EB902E60}" type="pres">
      <dgm:prSet presAssocID="{AFF6D6E7-74C3-494F-AB66-2C8FCC6F7382}" presName="text0" presStyleLbl="node1" presStyleIdx="1" presStyleCnt="4" custScaleX="193092" custScaleY="159175" custRadScaleRad="96095">
        <dgm:presLayoutVars>
          <dgm:bulletEnabled val="1"/>
        </dgm:presLayoutVars>
      </dgm:prSet>
      <dgm:spPr/>
    </dgm:pt>
    <dgm:pt modelId="{1CFAAF52-9BA5-4C42-99F7-84737777CA75}" type="pres">
      <dgm:prSet presAssocID="{20EABE03-FB1E-4C8C-8E9C-60D47413C00B}" presName="Name56" presStyleLbl="parChTrans1D2" presStyleIdx="1" presStyleCnt="3"/>
      <dgm:spPr/>
    </dgm:pt>
    <dgm:pt modelId="{5547F026-43EC-4653-A704-954B00D24E8D}" type="pres">
      <dgm:prSet presAssocID="{DA11A0F2-74B0-4077-83FF-3C914DB436BE}" presName="text0" presStyleLbl="node1" presStyleIdx="2" presStyleCnt="4" custScaleX="169133" custScaleY="152455" custRadScaleRad="107503" custRadScaleInc="-510">
        <dgm:presLayoutVars>
          <dgm:bulletEnabled val="1"/>
        </dgm:presLayoutVars>
      </dgm:prSet>
      <dgm:spPr/>
    </dgm:pt>
    <dgm:pt modelId="{F63B3A17-63F0-4F6B-9B22-ABF2A904CBFA}" type="pres">
      <dgm:prSet presAssocID="{B7596545-B8FA-41CB-B61A-8B810945E04C}" presName="Name56" presStyleLbl="parChTrans1D2" presStyleIdx="2" presStyleCnt="3"/>
      <dgm:spPr/>
    </dgm:pt>
    <dgm:pt modelId="{011AFBA0-726E-44A5-830E-214936A73978}" type="pres">
      <dgm:prSet presAssocID="{55FEB7FF-552F-4E4C-A7AC-1364CEB16252}" presName="text0" presStyleLbl="node1" presStyleIdx="3" presStyleCnt="4" custScaleX="178176" custScaleY="155070" custRadScaleRad="111181" custRadScaleInc="5459">
        <dgm:presLayoutVars>
          <dgm:bulletEnabled val="1"/>
        </dgm:presLayoutVars>
      </dgm:prSet>
      <dgm:spPr/>
    </dgm:pt>
  </dgm:ptLst>
  <dgm:cxnLst>
    <dgm:cxn modelId="{44F33F0D-B40B-4EF8-A211-C8EBDF1E393F}" srcId="{EFFE643F-273D-4157-8D52-FCD1D5D3BB98}" destId="{DA11A0F2-74B0-4077-83FF-3C914DB436BE}" srcOrd="1" destOrd="0" parTransId="{20EABE03-FB1E-4C8C-8E9C-60D47413C00B}" sibTransId="{C56A205D-8304-45D1-BC7F-313D429A1473}"/>
    <dgm:cxn modelId="{1C5CB112-4CAB-4C48-93DA-CB7EC8028BC5}" type="presOf" srcId="{EFFE643F-273D-4157-8D52-FCD1D5D3BB98}" destId="{01E39B5F-1D4F-4CF1-9236-EB3025C906D3}" srcOrd="0" destOrd="0" presId="urn:microsoft.com/office/officeart/2008/layout/RadialCluster"/>
    <dgm:cxn modelId="{D45C7145-4CBF-4976-80C3-1A6DA6B418EA}" srcId="{D33997C5-B586-4D2E-A640-3CC2457859CA}" destId="{EFFE643F-273D-4157-8D52-FCD1D5D3BB98}" srcOrd="0" destOrd="0" parTransId="{04604F0C-4007-47E2-9F81-6FC68768BFDE}" sibTransId="{7DA3C74A-1A7F-4967-8B39-3AA9433DA594}"/>
    <dgm:cxn modelId="{25592295-A9C5-456B-879F-5791614ECCCE}" type="presOf" srcId="{D33997C5-B586-4D2E-A640-3CC2457859CA}" destId="{BAE8627B-CBCD-469E-803D-322851C70FB7}" srcOrd="0" destOrd="0" presId="urn:microsoft.com/office/officeart/2008/layout/RadialCluster"/>
    <dgm:cxn modelId="{7497ACA3-73AF-49A7-A7BA-3558C5AE2DBC}" type="presOf" srcId="{20EABE03-FB1E-4C8C-8E9C-60D47413C00B}" destId="{1CFAAF52-9BA5-4C42-99F7-84737777CA75}" srcOrd="0" destOrd="0" presId="urn:microsoft.com/office/officeart/2008/layout/RadialCluster"/>
    <dgm:cxn modelId="{BC073CB3-8885-42E5-A6EC-E91F4985688E}" type="presOf" srcId="{B7596545-B8FA-41CB-B61A-8B810945E04C}" destId="{F63B3A17-63F0-4F6B-9B22-ABF2A904CBFA}" srcOrd="0" destOrd="0" presId="urn:microsoft.com/office/officeart/2008/layout/RadialCluster"/>
    <dgm:cxn modelId="{CA39FBBA-E5B1-493D-810D-8D8C5442CE08}" srcId="{EFFE643F-273D-4157-8D52-FCD1D5D3BB98}" destId="{AFF6D6E7-74C3-494F-AB66-2C8FCC6F7382}" srcOrd="0" destOrd="0" parTransId="{61093825-7453-4B1C-9C0C-1E6E0C0EBCB9}" sibTransId="{5D151700-3BDF-43FE-9933-228D8DCC9CC6}"/>
    <dgm:cxn modelId="{DABDBCBD-1B0F-44A8-8784-CA8A38CC8F19}" type="presOf" srcId="{AFF6D6E7-74C3-494F-AB66-2C8FCC6F7382}" destId="{4B4C54BD-058B-4841-BF74-D179EB902E60}" srcOrd="0" destOrd="0" presId="urn:microsoft.com/office/officeart/2008/layout/RadialCluster"/>
    <dgm:cxn modelId="{31BB3EC2-45F9-4611-9D52-073EEC3F4357}" srcId="{EFFE643F-273D-4157-8D52-FCD1D5D3BB98}" destId="{55FEB7FF-552F-4E4C-A7AC-1364CEB16252}" srcOrd="2" destOrd="0" parTransId="{B7596545-B8FA-41CB-B61A-8B810945E04C}" sibTransId="{0ABC6D61-12CC-40F6-B2E5-4DF9714AB29A}"/>
    <dgm:cxn modelId="{7DA52ACB-B20B-4DE8-9113-ADE30D476B0D}" type="presOf" srcId="{DA11A0F2-74B0-4077-83FF-3C914DB436BE}" destId="{5547F026-43EC-4653-A704-954B00D24E8D}" srcOrd="0" destOrd="0" presId="urn:microsoft.com/office/officeart/2008/layout/RadialCluster"/>
    <dgm:cxn modelId="{A6894AD2-AA13-49CD-8D34-DCA666F74694}" type="presOf" srcId="{55FEB7FF-552F-4E4C-A7AC-1364CEB16252}" destId="{011AFBA0-726E-44A5-830E-214936A73978}" srcOrd="0" destOrd="0" presId="urn:microsoft.com/office/officeart/2008/layout/RadialCluster"/>
    <dgm:cxn modelId="{2862D4F4-F8A4-4EB1-A713-D0A07C5A89E0}" srcId="{D33997C5-B586-4D2E-A640-3CC2457859CA}" destId="{8242297C-69A8-4392-8C03-1159E30FFF5D}" srcOrd="1" destOrd="0" parTransId="{B8BD972C-7992-42BF-AAA6-E13FF0CD8124}" sibTransId="{7DD87409-3837-4B52-8F9A-75232C2939D7}"/>
    <dgm:cxn modelId="{14D07AFB-621B-44B2-9F79-C3CB115B0FBD}" type="presOf" srcId="{61093825-7453-4B1C-9C0C-1E6E0C0EBCB9}" destId="{FEE3794F-326B-46E5-BBCD-548ACCE6AE2D}" srcOrd="0" destOrd="0" presId="urn:microsoft.com/office/officeart/2008/layout/RadialCluster"/>
    <dgm:cxn modelId="{C3CA4267-8CCB-44BA-A0D9-E0E7D0227C13}" type="presParOf" srcId="{BAE8627B-CBCD-469E-803D-322851C70FB7}" destId="{691FAD42-70A0-4A10-AB51-35FFD6B4E50D}" srcOrd="0" destOrd="0" presId="urn:microsoft.com/office/officeart/2008/layout/RadialCluster"/>
    <dgm:cxn modelId="{228EB263-98FF-40A1-9DF9-0086474990B2}" type="presParOf" srcId="{691FAD42-70A0-4A10-AB51-35FFD6B4E50D}" destId="{01E39B5F-1D4F-4CF1-9236-EB3025C906D3}" srcOrd="0" destOrd="0" presId="urn:microsoft.com/office/officeart/2008/layout/RadialCluster"/>
    <dgm:cxn modelId="{E8D34B70-5A0F-4E40-A4B8-A36FAA58CB16}" type="presParOf" srcId="{691FAD42-70A0-4A10-AB51-35FFD6B4E50D}" destId="{FEE3794F-326B-46E5-BBCD-548ACCE6AE2D}" srcOrd="1" destOrd="0" presId="urn:microsoft.com/office/officeart/2008/layout/RadialCluster"/>
    <dgm:cxn modelId="{C5EBB9D9-2B80-455C-A787-0C70F7F542EC}" type="presParOf" srcId="{691FAD42-70A0-4A10-AB51-35FFD6B4E50D}" destId="{4B4C54BD-058B-4841-BF74-D179EB902E60}" srcOrd="2" destOrd="0" presId="urn:microsoft.com/office/officeart/2008/layout/RadialCluster"/>
    <dgm:cxn modelId="{88A81B59-FC6B-4625-967A-5C91CAB7B0CE}" type="presParOf" srcId="{691FAD42-70A0-4A10-AB51-35FFD6B4E50D}" destId="{1CFAAF52-9BA5-4C42-99F7-84737777CA75}" srcOrd="3" destOrd="0" presId="urn:microsoft.com/office/officeart/2008/layout/RadialCluster"/>
    <dgm:cxn modelId="{685210E0-90E7-4F1F-9894-C0BD0A9949EF}" type="presParOf" srcId="{691FAD42-70A0-4A10-AB51-35FFD6B4E50D}" destId="{5547F026-43EC-4653-A704-954B00D24E8D}" srcOrd="4" destOrd="0" presId="urn:microsoft.com/office/officeart/2008/layout/RadialCluster"/>
    <dgm:cxn modelId="{F902A57B-990F-49FA-A9A4-0EC6E4FAA186}" type="presParOf" srcId="{691FAD42-70A0-4A10-AB51-35FFD6B4E50D}" destId="{F63B3A17-63F0-4F6B-9B22-ABF2A904CBFA}" srcOrd="5" destOrd="0" presId="urn:microsoft.com/office/officeart/2008/layout/RadialCluster"/>
    <dgm:cxn modelId="{A4D8D014-4CB7-4757-9236-340C3EFBAD6B}" type="presParOf" srcId="{691FAD42-70A0-4A10-AB51-35FFD6B4E50D}" destId="{011AFBA0-726E-44A5-830E-214936A73978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39B5F-1D4F-4CF1-9236-EB3025C906D3}">
      <dsp:nvSpPr>
        <dsp:cNvPr id="0" name=""/>
        <dsp:cNvSpPr/>
      </dsp:nvSpPr>
      <dsp:spPr>
        <a:xfrm>
          <a:off x="2728014" y="2639011"/>
          <a:ext cx="2626060" cy="2304536"/>
        </a:xfrm>
        <a:prstGeom prst="roundRect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/>
            <a:t>Các nhóm hoạt động trong 5 phút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/>
            <a:t>Hoàn thành phiếu học tập</a:t>
          </a:r>
          <a:endParaRPr lang="en-US" sz="2600" kern="1200" dirty="0"/>
        </a:p>
      </dsp:txBody>
      <dsp:txXfrm>
        <a:off x="2840512" y="2751509"/>
        <a:ext cx="2401064" cy="2079540"/>
      </dsp:txXfrm>
    </dsp:sp>
    <dsp:sp modelId="{FEE3794F-326B-46E5-BBCD-548ACCE6AE2D}">
      <dsp:nvSpPr>
        <dsp:cNvPr id="0" name=""/>
        <dsp:cNvSpPr/>
      </dsp:nvSpPr>
      <dsp:spPr>
        <a:xfrm rot="16200000">
          <a:off x="3804267" y="2402233"/>
          <a:ext cx="4735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3555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4C54BD-058B-4841-BF74-D179EB902E60}">
      <dsp:nvSpPr>
        <dsp:cNvPr id="0" name=""/>
        <dsp:cNvSpPr/>
      </dsp:nvSpPr>
      <dsp:spPr>
        <a:xfrm>
          <a:off x="2784134" y="93193"/>
          <a:ext cx="2513820" cy="2072262"/>
        </a:xfrm>
        <a:prstGeom prst="roundRect">
          <a:avLst/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Thí nghiệm lực cản của nước</a:t>
          </a:r>
        </a:p>
      </dsp:txBody>
      <dsp:txXfrm>
        <a:off x="2885293" y="194352"/>
        <a:ext cx="2311502" cy="1869944"/>
      </dsp:txXfrm>
    </dsp:sp>
    <dsp:sp modelId="{1CFAAF52-9BA5-4C42-99F7-84737777CA75}">
      <dsp:nvSpPr>
        <dsp:cNvPr id="0" name=""/>
        <dsp:cNvSpPr/>
      </dsp:nvSpPr>
      <dsp:spPr>
        <a:xfrm rot="1882092">
          <a:off x="5322060" y="4705775"/>
          <a:ext cx="4380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08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7F026-43EC-4653-A704-954B00D24E8D}">
      <dsp:nvSpPr>
        <dsp:cNvPr id="0" name=""/>
        <dsp:cNvSpPr/>
      </dsp:nvSpPr>
      <dsp:spPr>
        <a:xfrm>
          <a:off x="5728126" y="4498591"/>
          <a:ext cx="2201903" cy="1984776"/>
        </a:xfrm>
        <a:prstGeom prst="roundRect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 nghiệm lực cản của nước</a:t>
          </a:r>
          <a:endParaRPr lang="en-US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25015" y="4595480"/>
        <a:ext cx="2008125" cy="1790998"/>
      </dsp:txXfrm>
    </dsp:sp>
    <dsp:sp modelId="{F63B3A17-63F0-4F6B-9B22-ABF2A904CBFA}">
      <dsp:nvSpPr>
        <dsp:cNvPr id="0" name=""/>
        <dsp:cNvSpPr/>
      </dsp:nvSpPr>
      <dsp:spPr>
        <a:xfrm rot="8967805">
          <a:off x="2286751" y="4686296"/>
          <a:ext cx="474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4143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AFBA0-726E-44A5-830E-214936A73978}">
      <dsp:nvSpPr>
        <dsp:cNvPr id="0" name=""/>
        <dsp:cNvSpPr/>
      </dsp:nvSpPr>
      <dsp:spPr>
        <a:xfrm>
          <a:off x="0" y="4481520"/>
          <a:ext cx="2319632" cy="2018820"/>
        </a:xfrm>
        <a:prstGeom prst="roundRect">
          <a:avLst/>
        </a:prstGeom>
        <a:solidFill>
          <a:srgbClr val="9900CC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Thí nghiệm lực cản của không khí</a:t>
          </a:r>
        </a:p>
      </dsp:txBody>
      <dsp:txXfrm>
        <a:off x="98551" y="4580071"/>
        <a:ext cx="2122530" cy="182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0D055-992E-4F3E-85CB-2775EA4A2A5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FD612-67C5-4819-825D-F86BCADC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2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1D22C23E-CAB6-49A4-A7C3-DD7BA0DFEB64}" type="slidenum">
              <a:rPr lang="vi-VN" altLang="en-US" smtClean="0"/>
              <a:pPr/>
              <a:t>4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9169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1D22C23E-CAB6-49A4-A7C3-DD7BA0DFEB64}" type="slidenum">
              <a:rPr lang="vi-VN" altLang="en-US" smtClean="0"/>
              <a:pPr/>
              <a:t>5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9169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4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6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FD612-67C5-4819-825D-F86BCADC68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4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2682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60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652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83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97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25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p46"/>
          <p:cNvSpPr/>
          <p:nvPr/>
        </p:nvSpPr>
        <p:spPr>
          <a:xfrm rot="5399931">
            <a:off x="991721" y="180655"/>
            <a:ext cx="7122651" cy="6496676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603" name="Google Shape;3603;p46"/>
          <p:cNvGrpSpPr/>
          <p:nvPr/>
        </p:nvGrpSpPr>
        <p:grpSpPr>
          <a:xfrm rot="6885611">
            <a:off x="-609512" y="-1362683"/>
            <a:ext cx="2051889" cy="2748844"/>
            <a:chOff x="4594400" y="3206375"/>
            <a:chExt cx="328725" cy="587175"/>
          </a:xfrm>
        </p:grpSpPr>
        <p:sp>
          <p:nvSpPr>
            <p:cNvPr id="3604" name="Google Shape;3604;p46"/>
            <p:cNvSpPr/>
            <p:nvPr/>
          </p:nvSpPr>
          <p:spPr>
            <a:xfrm>
              <a:off x="4594400" y="3206375"/>
              <a:ext cx="328725" cy="394600"/>
            </a:xfrm>
            <a:custGeom>
              <a:avLst/>
              <a:gdLst/>
              <a:ahLst/>
              <a:cxnLst/>
              <a:rect l="l" t="t" r="r" b="b"/>
              <a:pathLst>
                <a:path w="13149" h="15784" extrusionOk="0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5" name="Google Shape;3605;p46"/>
            <p:cNvSpPr/>
            <p:nvPr/>
          </p:nvSpPr>
          <p:spPr>
            <a:xfrm>
              <a:off x="4622825" y="3271625"/>
              <a:ext cx="87525" cy="309775"/>
            </a:xfrm>
            <a:custGeom>
              <a:avLst/>
              <a:gdLst/>
              <a:ahLst/>
              <a:cxnLst/>
              <a:rect l="l" t="t" r="r" b="b"/>
              <a:pathLst>
                <a:path w="3501" h="12391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6" name="Google Shape;3606;p46"/>
            <p:cNvSpPr/>
            <p:nvPr/>
          </p:nvSpPr>
          <p:spPr>
            <a:xfrm>
              <a:off x="4790225" y="3255225"/>
              <a:ext cx="95400" cy="345750"/>
            </a:xfrm>
            <a:custGeom>
              <a:avLst/>
              <a:gdLst/>
              <a:ahLst/>
              <a:cxnLst/>
              <a:rect l="l" t="t" r="r" b="b"/>
              <a:pathLst>
                <a:path w="3816" h="13830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7" name="Google Shape;3607;p46"/>
            <p:cNvSpPr/>
            <p:nvPr/>
          </p:nvSpPr>
          <p:spPr>
            <a:xfrm>
              <a:off x="4601750" y="3206475"/>
              <a:ext cx="314975" cy="587075"/>
            </a:xfrm>
            <a:custGeom>
              <a:avLst/>
              <a:gdLst/>
              <a:ahLst/>
              <a:cxnLst/>
              <a:rect l="l" t="t" r="r" b="b"/>
              <a:pathLst>
                <a:path w="12599" h="23483" extrusionOk="0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08" name="Google Shape;3608;p46"/>
          <p:cNvGrpSpPr/>
          <p:nvPr/>
        </p:nvGrpSpPr>
        <p:grpSpPr>
          <a:xfrm rot="-6299967">
            <a:off x="6821838" y="-327612"/>
            <a:ext cx="2230352" cy="2698600"/>
            <a:chOff x="6553750" y="3179075"/>
            <a:chExt cx="397875" cy="641875"/>
          </a:xfrm>
        </p:grpSpPr>
        <p:sp>
          <p:nvSpPr>
            <p:cNvPr id="3609" name="Google Shape;3609;p46"/>
            <p:cNvSpPr/>
            <p:nvPr/>
          </p:nvSpPr>
          <p:spPr>
            <a:xfrm>
              <a:off x="6697175" y="3296275"/>
              <a:ext cx="87625" cy="524675"/>
            </a:xfrm>
            <a:custGeom>
              <a:avLst/>
              <a:gdLst/>
              <a:ahLst/>
              <a:cxnLst/>
              <a:rect l="l" t="t" r="r" b="b"/>
              <a:pathLst>
                <a:path w="3505" h="20987" extrusionOk="0">
                  <a:moveTo>
                    <a:pt x="2321" y="1"/>
                  </a:moveTo>
                  <a:cubicBezTo>
                    <a:pt x="2300" y="1"/>
                    <a:pt x="2280" y="6"/>
                    <a:pt x="2262" y="18"/>
                  </a:cubicBezTo>
                  <a:cubicBezTo>
                    <a:pt x="1863" y="275"/>
                    <a:pt x="1533" y="629"/>
                    <a:pt x="1280" y="1027"/>
                  </a:cubicBezTo>
                  <a:cubicBezTo>
                    <a:pt x="1028" y="1431"/>
                    <a:pt x="858" y="1871"/>
                    <a:pt x="740" y="2325"/>
                  </a:cubicBezTo>
                  <a:cubicBezTo>
                    <a:pt x="505" y="3233"/>
                    <a:pt x="492" y="4183"/>
                    <a:pt x="570" y="5099"/>
                  </a:cubicBezTo>
                  <a:cubicBezTo>
                    <a:pt x="647" y="6026"/>
                    <a:pt x="831" y="6943"/>
                    <a:pt x="1125" y="7828"/>
                  </a:cubicBezTo>
                  <a:cubicBezTo>
                    <a:pt x="1417" y="8713"/>
                    <a:pt x="1813" y="9544"/>
                    <a:pt x="2147" y="10378"/>
                  </a:cubicBezTo>
                  <a:cubicBezTo>
                    <a:pt x="2486" y="11212"/>
                    <a:pt x="2771" y="12061"/>
                    <a:pt x="2808" y="12914"/>
                  </a:cubicBezTo>
                  <a:cubicBezTo>
                    <a:pt x="2831" y="13335"/>
                    <a:pt x="2780" y="13754"/>
                    <a:pt x="2674" y="14161"/>
                  </a:cubicBezTo>
                  <a:cubicBezTo>
                    <a:pt x="2560" y="14569"/>
                    <a:pt x="2390" y="14964"/>
                    <a:pt x="2193" y="15354"/>
                  </a:cubicBezTo>
                  <a:cubicBezTo>
                    <a:pt x="1785" y="16133"/>
                    <a:pt x="1262" y="16881"/>
                    <a:pt x="803" y="17706"/>
                  </a:cubicBezTo>
                  <a:cubicBezTo>
                    <a:pt x="579" y="18123"/>
                    <a:pt x="367" y="18559"/>
                    <a:pt x="221" y="19031"/>
                  </a:cubicBezTo>
                  <a:cubicBezTo>
                    <a:pt x="75" y="19513"/>
                    <a:pt x="1" y="20022"/>
                    <a:pt x="24" y="20545"/>
                  </a:cubicBezTo>
                  <a:lnTo>
                    <a:pt x="24" y="20554"/>
                  </a:lnTo>
                  <a:cubicBezTo>
                    <a:pt x="41" y="20799"/>
                    <a:pt x="242" y="20986"/>
                    <a:pt x="481" y="20986"/>
                  </a:cubicBezTo>
                  <a:cubicBezTo>
                    <a:pt x="492" y="20986"/>
                    <a:pt x="504" y="20986"/>
                    <a:pt x="515" y="20985"/>
                  </a:cubicBezTo>
                  <a:cubicBezTo>
                    <a:pt x="771" y="20967"/>
                    <a:pt x="964" y="20747"/>
                    <a:pt x="945" y="20490"/>
                  </a:cubicBezTo>
                  <a:lnTo>
                    <a:pt x="945" y="20476"/>
                  </a:lnTo>
                  <a:cubicBezTo>
                    <a:pt x="918" y="20082"/>
                    <a:pt x="960" y="19678"/>
                    <a:pt x="1065" y="19279"/>
                  </a:cubicBezTo>
                  <a:cubicBezTo>
                    <a:pt x="1175" y="18880"/>
                    <a:pt x="1349" y="18486"/>
                    <a:pt x="1542" y="18096"/>
                  </a:cubicBezTo>
                  <a:cubicBezTo>
                    <a:pt x="1946" y="17312"/>
                    <a:pt x="2445" y="16542"/>
                    <a:pt x="2863" y="15689"/>
                  </a:cubicBezTo>
                  <a:cubicBezTo>
                    <a:pt x="3064" y="15262"/>
                    <a:pt x="3239" y="14808"/>
                    <a:pt x="3358" y="14336"/>
                  </a:cubicBezTo>
                  <a:cubicBezTo>
                    <a:pt x="3464" y="13854"/>
                    <a:pt x="3504" y="13354"/>
                    <a:pt x="3464" y="12873"/>
                  </a:cubicBezTo>
                  <a:cubicBezTo>
                    <a:pt x="3390" y="11896"/>
                    <a:pt x="3046" y="10997"/>
                    <a:pt x="2674" y="10158"/>
                  </a:cubicBezTo>
                  <a:cubicBezTo>
                    <a:pt x="2304" y="9314"/>
                    <a:pt x="1891" y="8503"/>
                    <a:pt x="1578" y="7667"/>
                  </a:cubicBezTo>
                  <a:cubicBezTo>
                    <a:pt x="1276" y="6829"/>
                    <a:pt x="1065" y="5952"/>
                    <a:pt x="960" y="5063"/>
                  </a:cubicBezTo>
                  <a:cubicBezTo>
                    <a:pt x="858" y="4173"/>
                    <a:pt x="845" y="3265"/>
                    <a:pt x="1038" y="2398"/>
                  </a:cubicBezTo>
                  <a:cubicBezTo>
                    <a:pt x="1138" y="1967"/>
                    <a:pt x="1285" y="1545"/>
                    <a:pt x="1506" y="1165"/>
                  </a:cubicBezTo>
                  <a:cubicBezTo>
                    <a:pt x="1726" y="784"/>
                    <a:pt x="2023" y="449"/>
                    <a:pt x="2381" y="202"/>
                  </a:cubicBezTo>
                  <a:lnTo>
                    <a:pt x="2386" y="197"/>
                  </a:lnTo>
                  <a:cubicBezTo>
                    <a:pt x="2431" y="165"/>
                    <a:pt x="2445" y="100"/>
                    <a:pt x="2414" y="51"/>
                  </a:cubicBezTo>
                  <a:cubicBezTo>
                    <a:pt x="2392" y="18"/>
                    <a:pt x="2357" y="1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0" name="Google Shape;3610;p46"/>
            <p:cNvSpPr/>
            <p:nvPr/>
          </p:nvSpPr>
          <p:spPr>
            <a:xfrm>
              <a:off x="6792800" y="3507350"/>
              <a:ext cx="158825" cy="172925"/>
            </a:xfrm>
            <a:custGeom>
              <a:avLst/>
              <a:gdLst/>
              <a:ahLst/>
              <a:cxnLst/>
              <a:rect l="l" t="t" r="r" b="b"/>
              <a:pathLst>
                <a:path w="6353" h="6917" extrusionOk="0">
                  <a:moveTo>
                    <a:pt x="5650" y="0"/>
                  </a:moveTo>
                  <a:cubicBezTo>
                    <a:pt x="5650" y="0"/>
                    <a:pt x="4945" y="320"/>
                    <a:pt x="4279" y="422"/>
                  </a:cubicBezTo>
                  <a:cubicBezTo>
                    <a:pt x="4045" y="454"/>
                    <a:pt x="3802" y="458"/>
                    <a:pt x="3541" y="477"/>
                  </a:cubicBezTo>
                  <a:cubicBezTo>
                    <a:pt x="3091" y="513"/>
                    <a:pt x="2596" y="582"/>
                    <a:pt x="2041" y="908"/>
                  </a:cubicBezTo>
                  <a:cubicBezTo>
                    <a:pt x="1798" y="1046"/>
                    <a:pt x="1546" y="1238"/>
                    <a:pt x="1280" y="1490"/>
                  </a:cubicBezTo>
                  <a:cubicBezTo>
                    <a:pt x="1258" y="1508"/>
                    <a:pt x="1239" y="1531"/>
                    <a:pt x="1216" y="1550"/>
                  </a:cubicBezTo>
                  <a:cubicBezTo>
                    <a:pt x="647" y="2109"/>
                    <a:pt x="295" y="2701"/>
                    <a:pt x="138" y="3251"/>
                  </a:cubicBezTo>
                  <a:cubicBezTo>
                    <a:pt x="1" y="3747"/>
                    <a:pt x="28" y="4210"/>
                    <a:pt x="206" y="4590"/>
                  </a:cubicBezTo>
                  <a:cubicBezTo>
                    <a:pt x="303" y="4797"/>
                    <a:pt x="445" y="4980"/>
                    <a:pt x="634" y="5127"/>
                  </a:cubicBezTo>
                  <a:cubicBezTo>
                    <a:pt x="834" y="5288"/>
                    <a:pt x="1053" y="5339"/>
                    <a:pt x="1250" y="5339"/>
                  </a:cubicBezTo>
                  <a:cubicBezTo>
                    <a:pt x="1586" y="5339"/>
                    <a:pt x="1857" y="5191"/>
                    <a:pt x="1857" y="5191"/>
                  </a:cubicBezTo>
                  <a:lnTo>
                    <a:pt x="1857" y="5191"/>
                  </a:lnTo>
                  <a:cubicBezTo>
                    <a:pt x="1857" y="5191"/>
                    <a:pt x="1747" y="5493"/>
                    <a:pt x="1885" y="5984"/>
                  </a:cubicBezTo>
                  <a:cubicBezTo>
                    <a:pt x="2026" y="6489"/>
                    <a:pt x="2844" y="6916"/>
                    <a:pt x="3474" y="6916"/>
                  </a:cubicBezTo>
                  <a:cubicBezTo>
                    <a:pt x="3542" y="6916"/>
                    <a:pt x="3607" y="6911"/>
                    <a:pt x="3669" y="6901"/>
                  </a:cubicBezTo>
                  <a:cubicBezTo>
                    <a:pt x="4050" y="6842"/>
                    <a:pt x="4384" y="6686"/>
                    <a:pt x="4674" y="6456"/>
                  </a:cubicBezTo>
                  <a:cubicBezTo>
                    <a:pt x="4857" y="6314"/>
                    <a:pt x="5017" y="6149"/>
                    <a:pt x="5169" y="5961"/>
                  </a:cubicBezTo>
                  <a:cubicBezTo>
                    <a:pt x="5550" y="5489"/>
                    <a:pt x="5838" y="4884"/>
                    <a:pt x="6077" y="4238"/>
                  </a:cubicBezTo>
                  <a:cubicBezTo>
                    <a:pt x="6095" y="4191"/>
                    <a:pt x="6109" y="4145"/>
                    <a:pt x="6122" y="4100"/>
                  </a:cubicBezTo>
                  <a:cubicBezTo>
                    <a:pt x="6201" y="3861"/>
                    <a:pt x="6251" y="3622"/>
                    <a:pt x="6283" y="3389"/>
                  </a:cubicBezTo>
                  <a:cubicBezTo>
                    <a:pt x="6352" y="2898"/>
                    <a:pt x="6334" y="2422"/>
                    <a:pt x="6270" y="1990"/>
                  </a:cubicBezTo>
                  <a:cubicBezTo>
                    <a:pt x="6109" y="853"/>
                    <a:pt x="5650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1" name="Google Shape;3611;p46"/>
            <p:cNvSpPr/>
            <p:nvPr/>
          </p:nvSpPr>
          <p:spPr>
            <a:xfrm>
              <a:off x="6843825" y="3519250"/>
              <a:ext cx="107800" cy="72825"/>
            </a:xfrm>
            <a:custGeom>
              <a:avLst/>
              <a:gdLst/>
              <a:ahLst/>
              <a:cxnLst/>
              <a:rect l="l" t="t" r="r" b="b"/>
              <a:pathLst>
                <a:path w="4312" h="2913" extrusionOk="0">
                  <a:moveTo>
                    <a:pt x="1500" y="1"/>
                  </a:moveTo>
                  <a:cubicBezTo>
                    <a:pt x="1050" y="37"/>
                    <a:pt x="555" y="106"/>
                    <a:pt x="0" y="432"/>
                  </a:cubicBezTo>
                  <a:cubicBezTo>
                    <a:pt x="1363" y="1225"/>
                    <a:pt x="2720" y="2023"/>
                    <a:pt x="4087" y="2816"/>
                  </a:cubicBezTo>
                  <a:cubicBezTo>
                    <a:pt x="4136" y="2848"/>
                    <a:pt x="4191" y="2881"/>
                    <a:pt x="4242" y="2913"/>
                  </a:cubicBezTo>
                  <a:cubicBezTo>
                    <a:pt x="4311" y="2422"/>
                    <a:pt x="4293" y="1946"/>
                    <a:pt x="4229" y="1514"/>
                  </a:cubicBezTo>
                  <a:cubicBezTo>
                    <a:pt x="4059" y="1459"/>
                    <a:pt x="3889" y="1408"/>
                    <a:pt x="3724" y="1353"/>
                  </a:cubicBezTo>
                  <a:cubicBezTo>
                    <a:pt x="2894" y="1078"/>
                    <a:pt x="2133" y="606"/>
                    <a:pt x="1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2" name="Google Shape;3612;p46"/>
            <p:cNvSpPr/>
            <p:nvPr/>
          </p:nvSpPr>
          <p:spPr>
            <a:xfrm>
              <a:off x="6796250" y="3544600"/>
              <a:ext cx="149625" cy="111800"/>
            </a:xfrm>
            <a:custGeom>
              <a:avLst/>
              <a:gdLst/>
              <a:ahLst/>
              <a:cxnLst/>
              <a:rect l="l" t="t" r="r" b="b"/>
              <a:pathLst>
                <a:path w="5985" h="4472" extrusionOk="0">
                  <a:moveTo>
                    <a:pt x="1142" y="0"/>
                  </a:moveTo>
                  <a:cubicBezTo>
                    <a:pt x="1120" y="18"/>
                    <a:pt x="1101" y="41"/>
                    <a:pt x="1078" y="60"/>
                  </a:cubicBezTo>
                  <a:cubicBezTo>
                    <a:pt x="509" y="619"/>
                    <a:pt x="157" y="1211"/>
                    <a:pt x="0" y="1761"/>
                  </a:cubicBezTo>
                  <a:cubicBezTo>
                    <a:pt x="417" y="2215"/>
                    <a:pt x="940" y="2568"/>
                    <a:pt x="1518" y="2775"/>
                  </a:cubicBezTo>
                  <a:cubicBezTo>
                    <a:pt x="2151" y="3004"/>
                    <a:pt x="2834" y="3059"/>
                    <a:pt x="3440" y="3347"/>
                  </a:cubicBezTo>
                  <a:cubicBezTo>
                    <a:pt x="4026" y="3628"/>
                    <a:pt x="4494" y="4109"/>
                    <a:pt x="5031" y="4471"/>
                  </a:cubicBezTo>
                  <a:cubicBezTo>
                    <a:pt x="5412" y="3999"/>
                    <a:pt x="5700" y="3394"/>
                    <a:pt x="5939" y="2748"/>
                  </a:cubicBezTo>
                  <a:cubicBezTo>
                    <a:pt x="5957" y="2701"/>
                    <a:pt x="5971" y="2655"/>
                    <a:pt x="5984" y="2610"/>
                  </a:cubicBezTo>
                  <a:cubicBezTo>
                    <a:pt x="5866" y="2564"/>
                    <a:pt x="5747" y="2527"/>
                    <a:pt x="5622" y="2500"/>
                  </a:cubicBezTo>
                  <a:cubicBezTo>
                    <a:pt x="4944" y="2362"/>
                    <a:pt x="4191" y="2518"/>
                    <a:pt x="3582" y="2192"/>
                  </a:cubicBezTo>
                  <a:cubicBezTo>
                    <a:pt x="3196" y="1990"/>
                    <a:pt x="2921" y="1628"/>
                    <a:pt x="2633" y="1307"/>
                  </a:cubicBezTo>
                  <a:cubicBezTo>
                    <a:pt x="2187" y="812"/>
                    <a:pt x="1679" y="394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3" name="Google Shape;3613;p46"/>
            <p:cNvSpPr/>
            <p:nvPr/>
          </p:nvSpPr>
          <p:spPr>
            <a:xfrm>
              <a:off x="6797950" y="3622075"/>
              <a:ext cx="111700" cy="58200"/>
            </a:xfrm>
            <a:custGeom>
              <a:avLst/>
              <a:gdLst/>
              <a:ahLst/>
              <a:cxnLst/>
              <a:rect l="l" t="t" r="r" b="b"/>
              <a:pathLst>
                <a:path w="4468" h="2328" extrusionOk="0">
                  <a:moveTo>
                    <a:pt x="0" y="1"/>
                  </a:moveTo>
                  <a:cubicBezTo>
                    <a:pt x="97" y="208"/>
                    <a:pt x="239" y="391"/>
                    <a:pt x="428" y="538"/>
                  </a:cubicBezTo>
                  <a:cubicBezTo>
                    <a:pt x="628" y="699"/>
                    <a:pt x="847" y="750"/>
                    <a:pt x="1044" y="750"/>
                  </a:cubicBezTo>
                  <a:cubicBezTo>
                    <a:pt x="1380" y="750"/>
                    <a:pt x="1651" y="602"/>
                    <a:pt x="1651" y="602"/>
                  </a:cubicBezTo>
                  <a:lnTo>
                    <a:pt x="1651" y="602"/>
                  </a:lnTo>
                  <a:cubicBezTo>
                    <a:pt x="1651" y="602"/>
                    <a:pt x="1541" y="904"/>
                    <a:pt x="1679" y="1395"/>
                  </a:cubicBezTo>
                  <a:cubicBezTo>
                    <a:pt x="1820" y="1900"/>
                    <a:pt x="2638" y="2327"/>
                    <a:pt x="3268" y="2327"/>
                  </a:cubicBezTo>
                  <a:cubicBezTo>
                    <a:pt x="3336" y="2327"/>
                    <a:pt x="3401" y="2322"/>
                    <a:pt x="3463" y="2312"/>
                  </a:cubicBezTo>
                  <a:cubicBezTo>
                    <a:pt x="3844" y="2253"/>
                    <a:pt x="4178" y="2097"/>
                    <a:pt x="4468" y="1867"/>
                  </a:cubicBezTo>
                  <a:cubicBezTo>
                    <a:pt x="4161" y="1725"/>
                    <a:pt x="3798" y="1638"/>
                    <a:pt x="3500" y="1478"/>
                  </a:cubicBezTo>
                  <a:cubicBezTo>
                    <a:pt x="3120" y="1272"/>
                    <a:pt x="2826" y="927"/>
                    <a:pt x="2510" y="629"/>
                  </a:cubicBezTo>
                  <a:cubicBezTo>
                    <a:pt x="2422" y="547"/>
                    <a:pt x="2335" y="469"/>
                    <a:pt x="2225" y="423"/>
                  </a:cubicBezTo>
                  <a:cubicBezTo>
                    <a:pt x="2129" y="385"/>
                    <a:pt x="2027" y="375"/>
                    <a:pt x="1923" y="375"/>
                  </a:cubicBezTo>
                  <a:cubicBezTo>
                    <a:pt x="1837" y="375"/>
                    <a:pt x="1751" y="382"/>
                    <a:pt x="1666" y="386"/>
                  </a:cubicBezTo>
                  <a:cubicBezTo>
                    <a:pt x="1609" y="389"/>
                    <a:pt x="1553" y="391"/>
                    <a:pt x="1497" y="391"/>
                  </a:cubicBezTo>
                  <a:cubicBezTo>
                    <a:pt x="975" y="391"/>
                    <a:pt x="456" y="2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4" name="Google Shape;3614;p46"/>
            <p:cNvSpPr/>
            <p:nvPr/>
          </p:nvSpPr>
          <p:spPr>
            <a:xfrm>
              <a:off x="6752325" y="3632175"/>
              <a:ext cx="91050" cy="67550"/>
            </a:xfrm>
            <a:custGeom>
              <a:avLst/>
              <a:gdLst/>
              <a:ahLst/>
              <a:cxnLst/>
              <a:rect l="l" t="t" r="r" b="b"/>
              <a:pathLst>
                <a:path w="3642" h="2702" extrusionOk="0">
                  <a:moveTo>
                    <a:pt x="3569" y="0"/>
                  </a:moveTo>
                  <a:cubicBezTo>
                    <a:pt x="3550" y="0"/>
                    <a:pt x="3531" y="8"/>
                    <a:pt x="3518" y="24"/>
                  </a:cubicBezTo>
                  <a:lnTo>
                    <a:pt x="3514" y="28"/>
                  </a:lnTo>
                  <a:lnTo>
                    <a:pt x="2844" y="877"/>
                  </a:lnTo>
                  <a:cubicBezTo>
                    <a:pt x="2610" y="1156"/>
                    <a:pt x="2371" y="1423"/>
                    <a:pt x="2106" y="1652"/>
                  </a:cubicBezTo>
                  <a:cubicBezTo>
                    <a:pt x="1840" y="1881"/>
                    <a:pt x="1546" y="2069"/>
                    <a:pt x="1230" y="2183"/>
                  </a:cubicBezTo>
                  <a:cubicBezTo>
                    <a:pt x="1017" y="2264"/>
                    <a:pt x="794" y="2307"/>
                    <a:pt x="576" y="2307"/>
                  </a:cubicBezTo>
                  <a:cubicBezTo>
                    <a:pt x="470" y="2307"/>
                    <a:pt x="365" y="2297"/>
                    <a:pt x="263" y="2276"/>
                  </a:cubicBezTo>
                  <a:cubicBezTo>
                    <a:pt x="257" y="2276"/>
                    <a:pt x="253" y="2276"/>
                    <a:pt x="248" y="2271"/>
                  </a:cubicBezTo>
                  <a:cubicBezTo>
                    <a:pt x="240" y="2270"/>
                    <a:pt x="231" y="2270"/>
                    <a:pt x="222" y="2270"/>
                  </a:cubicBezTo>
                  <a:cubicBezTo>
                    <a:pt x="122" y="2270"/>
                    <a:pt x="32" y="2344"/>
                    <a:pt x="19" y="2450"/>
                  </a:cubicBezTo>
                  <a:cubicBezTo>
                    <a:pt x="1" y="2564"/>
                    <a:pt x="79" y="2665"/>
                    <a:pt x="193" y="2684"/>
                  </a:cubicBezTo>
                  <a:cubicBezTo>
                    <a:pt x="282" y="2696"/>
                    <a:pt x="370" y="2702"/>
                    <a:pt x="457" y="2702"/>
                  </a:cubicBezTo>
                  <a:cubicBezTo>
                    <a:pt x="774" y="2702"/>
                    <a:pt x="1082" y="2627"/>
                    <a:pt x="1358" y="2505"/>
                  </a:cubicBezTo>
                  <a:cubicBezTo>
                    <a:pt x="1715" y="2348"/>
                    <a:pt x="2024" y="2115"/>
                    <a:pt x="2289" y="1849"/>
                  </a:cubicBezTo>
                  <a:cubicBezTo>
                    <a:pt x="2555" y="1588"/>
                    <a:pt x="2784" y="1298"/>
                    <a:pt x="3000" y="1006"/>
                  </a:cubicBezTo>
                  <a:lnTo>
                    <a:pt x="3624" y="106"/>
                  </a:lnTo>
                  <a:cubicBezTo>
                    <a:pt x="3642" y="74"/>
                    <a:pt x="3637" y="37"/>
                    <a:pt x="3610" y="15"/>
                  </a:cubicBezTo>
                  <a:cubicBezTo>
                    <a:pt x="3598" y="5"/>
                    <a:pt x="3583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5" name="Google Shape;3615;p46"/>
            <p:cNvSpPr/>
            <p:nvPr/>
          </p:nvSpPr>
          <p:spPr>
            <a:xfrm>
              <a:off x="6767575" y="3349825"/>
              <a:ext cx="127975" cy="139475"/>
            </a:xfrm>
            <a:custGeom>
              <a:avLst/>
              <a:gdLst/>
              <a:ahLst/>
              <a:cxnLst/>
              <a:rect l="l" t="t" r="r" b="b"/>
              <a:pathLst>
                <a:path w="5119" h="5579" extrusionOk="0">
                  <a:moveTo>
                    <a:pt x="4555" y="0"/>
                  </a:moveTo>
                  <a:cubicBezTo>
                    <a:pt x="4555" y="0"/>
                    <a:pt x="3981" y="261"/>
                    <a:pt x="3450" y="339"/>
                  </a:cubicBezTo>
                  <a:cubicBezTo>
                    <a:pt x="3262" y="367"/>
                    <a:pt x="3065" y="371"/>
                    <a:pt x="2853" y="385"/>
                  </a:cubicBezTo>
                  <a:cubicBezTo>
                    <a:pt x="2491" y="413"/>
                    <a:pt x="2092" y="468"/>
                    <a:pt x="1643" y="729"/>
                  </a:cubicBezTo>
                  <a:cubicBezTo>
                    <a:pt x="1446" y="843"/>
                    <a:pt x="1243" y="995"/>
                    <a:pt x="1028" y="1201"/>
                  </a:cubicBezTo>
                  <a:cubicBezTo>
                    <a:pt x="1010" y="1220"/>
                    <a:pt x="995" y="1233"/>
                    <a:pt x="978" y="1251"/>
                  </a:cubicBezTo>
                  <a:cubicBezTo>
                    <a:pt x="519" y="1700"/>
                    <a:pt x="235" y="2178"/>
                    <a:pt x="110" y="2623"/>
                  </a:cubicBezTo>
                  <a:cubicBezTo>
                    <a:pt x="0" y="3021"/>
                    <a:pt x="19" y="3393"/>
                    <a:pt x="161" y="3700"/>
                  </a:cubicBezTo>
                  <a:cubicBezTo>
                    <a:pt x="244" y="3865"/>
                    <a:pt x="358" y="4012"/>
                    <a:pt x="510" y="4136"/>
                  </a:cubicBezTo>
                  <a:cubicBezTo>
                    <a:pt x="669" y="4265"/>
                    <a:pt x="845" y="4306"/>
                    <a:pt x="1003" y="4306"/>
                  </a:cubicBezTo>
                  <a:cubicBezTo>
                    <a:pt x="1275" y="4306"/>
                    <a:pt x="1496" y="4187"/>
                    <a:pt x="1496" y="4187"/>
                  </a:cubicBezTo>
                  <a:lnTo>
                    <a:pt x="1496" y="4187"/>
                  </a:lnTo>
                  <a:cubicBezTo>
                    <a:pt x="1496" y="4187"/>
                    <a:pt x="1408" y="4430"/>
                    <a:pt x="1518" y="4824"/>
                  </a:cubicBezTo>
                  <a:cubicBezTo>
                    <a:pt x="1631" y="5235"/>
                    <a:pt x="2292" y="5579"/>
                    <a:pt x="2801" y="5579"/>
                  </a:cubicBezTo>
                  <a:cubicBezTo>
                    <a:pt x="2854" y="5579"/>
                    <a:pt x="2906" y="5575"/>
                    <a:pt x="2954" y="5567"/>
                  </a:cubicBezTo>
                  <a:cubicBezTo>
                    <a:pt x="3266" y="5516"/>
                    <a:pt x="3532" y="5388"/>
                    <a:pt x="3766" y="5209"/>
                  </a:cubicBezTo>
                  <a:cubicBezTo>
                    <a:pt x="3912" y="5095"/>
                    <a:pt x="4045" y="4962"/>
                    <a:pt x="4165" y="4805"/>
                  </a:cubicBezTo>
                  <a:cubicBezTo>
                    <a:pt x="4472" y="4425"/>
                    <a:pt x="4706" y="3939"/>
                    <a:pt x="4898" y="3416"/>
                  </a:cubicBezTo>
                  <a:cubicBezTo>
                    <a:pt x="4913" y="3379"/>
                    <a:pt x="4921" y="3343"/>
                    <a:pt x="4936" y="3306"/>
                  </a:cubicBezTo>
                  <a:cubicBezTo>
                    <a:pt x="4999" y="3114"/>
                    <a:pt x="5040" y="2921"/>
                    <a:pt x="5063" y="2733"/>
                  </a:cubicBezTo>
                  <a:cubicBezTo>
                    <a:pt x="5118" y="2339"/>
                    <a:pt x="5105" y="1954"/>
                    <a:pt x="5054" y="1605"/>
                  </a:cubicBezTo>
                  <a:cubicBezTo>
                    <a:pt x="4921" y="688"/>
                    <a:pt x="4555" y="0"/>
                    <a:pt x="4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6" name="Google Shape;3616;p46"/>
            <p:cNvSpPr/>
            <p:nvPr/>
          </p:nvSpPr>
          <p:spPr>
            <a:xfrm>
              <a:off x="6808625" y="3359450"/>
              <a:ext cx="86925" cy="58700"/>
            </a:xfrm>
            <a:custGeom>
              <a:avLst/>
              <a:gdLst/>
              <a:ahLst/>
              <a:cxnLst/>
              <a:rect l="l" t="t" r="r" b="b"/>
              <a:pathLst>
                <a:path w="3477" h="2348" extrusionOk="0">
                  <a:moveTo>
                    <a:pt x="1211" y="0"/>
                  </a:moveTo>
                  <a:cubicBezTo>
                    <a:pt x="849" y="28"/>
                    <a:pt x="450" y="83"/>
                    <a:pt x="1" y="344"/>
                  </a:cubicBezTo>
                  <a:cubicBezTo>
                    <a:pt x="1097" y="985"/>
                    <a:pt x="2197" y="1628"/>
                    <a:pt x="3294" y="2270"/>
                  </a:cubicBezTo>
                  <a:cubicBezTo>
                    <a:pt x="3339" y="2297"/>
                    <a:pt x="3381" y="2320"/>
                    <a:pt x="3421" y="2348"/>
                  </a:cubicBezTo>
                  <a:cubicBezTo>
                    <a:pt x="3476" y="1954"/>
                    <a:pt x="3463" y="1569"/>
                    <a:pt x="3412" y="1220"/>
                  </a:cubicBezTo>
                  <a:cubicBezTo>
                    <a:pt x="3275" y="1174"/>
                    <a:pt x="3137" y="1137"/>
                    <a:pt x="3004" y="1091"/>
                  </a:cubicBezTo>
                  <a:cubicBezTo>
                    <a:pt x="2335" y="866"/>
                    <a:pt x="1720" y="49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7" name="Google Shape;3617;p46"/>
            <p:cNvSpPr/>
            <p:nvPr/>
          </p:nvSpPr>
          <p:spPr>
            <a:xfrm>
              <a:off x="6770325" y="3379825"/>
              <a:ext cx="120650" cy="90150"/>
            </a:xfrm>
            <a:custGeom>
              <a:avLst/>
              <a:gdLst/>
              <a:ahLst/>
              <a:cxnLst/>
              <a:rect l="l" t="t" r="r" b="b"/>
              <a:pathLst>
                <a:path w="4826" h="3606" extrusionOk="0">
                  <a:moveTo>
                    <a:pt x="918" y="1"/>
                  </a:moveTo>
                  <a:cubicBezTo>
                    <a:pt x="900" y="20"/>
                    <a:pt x="885" y="33"/>
                    <a:pt x="868" y="51"/>
                  </a:cubicBezTo>
                  <a:cubicBezTo>
                    <a:pt x="409" y="500"/>
                    <a:pt x="125" y="978"/>
                    <a:pt x="0" y="1423"/>
                  </a:cubicBezTo>
                  <a:cubicBezTo>
                    <a:pt x="335" y="1789"/>
                    <a:pt x="758" y="2074"/>
                    <a:pt x="1225" y="2239"/>
                  </a:cubicBezTo>
                  <a:cubicBezTo>
                    <a:pt x="1730" y="2422"/>
                    <a:pt x="2284" y="2468"/>
                    <a:pt x="2771" y="2702"/>
                  </a:cubicBezTo>
                  <a:cubicBezTo>
                    <a:pt x="3243" y="2927"/>
                    <a:pt x="3624" y="3313"/>
                    <a:pt x="4055" y="3605"/>
                  </a:cubicBezTo>
                  <a:cubicBezTo>
                    <a:pt x="4362" y="3225"/>
                    <a:pt x="4596" y="2739"/>
                    <a:pt x="4788" y="2216"/>
                  </a:cubicBezTo>
                  <a:cubicBezTo>
                    <a:pt x="4803" y="2179"/>
                    <a:pt x="4811" y="2143"/>
                    <a:pt x="4826" y="2106"/>
                  </a:cubicBezTo>
                  <a:cubicBezTo>
                    <a:pt x="4729" y="2069"/>
                    <a:pt x="4633" y="2037"/>
                    <a:pt x="4532" y="2019"/>
                  </a:cubicBezTo>
                  <a:cubicBezTo>
                    <a:pt x="3986" y="1904"/>
                    <a:pt x="3380" y="2028"/>
                    <a:pt x="2885" y="1772"/>
                  </a:cubicBezTo>
                  <a:cubicBezTo>
                    <a:pt x="2574" y="1607"/>
                    <a:pt x="2358" y="1317"/>
                    <a:pt x="2119" y="1056"/>
                  </a:cubicBezTo>
                  <a:cubicBezTo>
                    <a:pt x="1761" y="657"/>
                    <a:pt x="1349" y="318"/>
                    <a:pt x="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8" name="Google Shape;3618;p46"/>
            <p:cNvSpPr/>
            <p:nvPr/>
          </p:nvSpPr>
          <p:spPr>
            <a:xfrm>
              <a:off x="6771600" y="3442325"/>
              <a:ext cx="90125" cy="46975"/>
            </a:xfrm>
            <a:custGeom>
              <a:avLst/>
              <a:gdLst/>
              <a:ahLst/>
              <a:cxnLst/>
              <a:rect l="l" t="t" r="r" b="b"/>
              <a:pathLst>
                <a:path w="3605" h="1879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165"/>
                    <a:pt x="197" y="312"/>
                    <a:pt x="349" y="436"/>
                  </a:cubicBezTo>
                  <a:cubicBezTo>
                    <a:pt x="508" y="565"/>
                    <a:pt x="684" y="606"/>
                    <a:pt x="842" y="606"/>
                  </a:cubicBezTo>
                  <a:cubicBezTo>
                    <a:pt x="1114" y="606"/>
                    <a:pt x="1335" y="487"/>
                    <a:pt x="1335" y="487"/>
                  </a:cubicBezTo>
                  <a:lnTo>
                    <a:pt x="1335" y="487"/>
                  </a:lnTo>
                  <a:cubicBezTo>
                    <a:pt x="1335" y="487"/>
                    <a:pt x="1247" y="730"/>
                    <a:pt x="1357" y="1124"/>
                  </a:cubicBezTo>
                  <a:cubicBezTo>
                    <a:pt x="1470" y="1535"/>
                    <a:pt x="2131" y="1879"/>
                    <a:pt x="2640" y="1879"/>
                  </a:cubicBezTo>
                  <a:cubicBezTo>
                    <a:pt x="2693" y="1879"/>
                    <a:pt x="2745" y="1875"/>
                    <a:pt x="2793" y="1867"/>
                  </a:cubicBezTo>
                  <a:cubicBezTo>
                    <a:pt x="3105" y="1816"/>
                    <a:pt x="3371" y="1688"/>
                    <a:pt x="3605" y="1509"/>
                  </a:cubicBezTo>
                  <a:cubicBezTo>
                    <a:pt x="3357" y="1395"/>
                    <a:pt x="3063" y="1321"/>
                    <a:pt x="2825" y="1192"/>
                  </a:cubicBezTo>
                  <a:cubicBezTo>
                    <a:pt x="2518" y="1023"/>
                    <a:pt x="2284" y="748"/>
                    <a:pt x="2027" y="510"/>
                  </a:cubicBezTo>
                  <a:cubicBezTo>
                    <a:pt x="1958" y="441"/>
                    <a:pt x="1885" y="377"/>
                    <a:pt x="1793" y="345"/>
                  </a:cubicBezTo>
                  <a:cubicBezTo>
                    <a:pt x="1717" y="311"/>
                    <a:pt x="1633" y="302"/>
                    <a:pt x="1548" y="302"/>
                  </a:cubicBezTo>
                  <a:cubicBezTo>
                    <a:pt x="1480" y="302"/>
                    <a:pt x="1411" y="308"/>
                    <a:pt x="1344" y="312"/>
                  </a:cubicBezTo>
                  <a:cubicBezTo>
                    <a:pt x="1299" y="315"/>
                    <a:pt x="1253" y="316"/>
                    <a:pt x="1208" y="316"/>
                  </a:cubicBezTo>
                  <a:cubicBezTo>
                    <a:pt x="789" y="316"/>
                    <a:pt x="368" y="2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9" name="Google Shape;3619;p46"/>
            <p:cNvSpPr/>
            <p:nvPr/>
          </p:nvSpPr>
          <p:spPr>
            <a:xfrm>
              <a:off x="6734900" y="3450525"/>
              <a:ext cx="73400" cy="54450"/>
            </a:xfrm>
            <a:custGeom>
              <a:avLst/>
              <a:gdLst/>
              <a:ahLst/>
              <a:cxnLst/>
              <a:rect l="l" t="t" r="r" b="b"/>
              <a:pathLst>
                <a:path w="2936" h="2178" extrusionOk="0">
                  <a:moveTo>
                    <a:pt x="2877" y="1"/>
                  </a:moveTo>
                  <a:cubicBezTo>
                    <a:pt x="2861" y="1"/>
                    <a:pt x="2845" y="8"/>
                    <a:pt x="2835" y="21"/>
                  </a:cubicBezTo>
                  <a:lnTo>
                    <a:pt x="2831" y="21"/>
                  </a:lnTo>
                  <a:lnTo>
                    <a:pt x="2289" y="705"/>
                  </a:lnTo>
                  <a:cubicBezTo>
                    <a:pt x="2105" y="929"/>
                    <a:pt x="1908" y="1145"/>
                    <a:pt x="1697" y="1328"/>
                  </a:cubicBezTo>
                  <a:cubicBezTo>
                    <a:pt x="1482" y="1516"/>
                    <a:pt x="1248" y="1668"/>
                    <a:pt x="992" y="1759"/>
                  </a:cubicBezTo>
                  <a:cubicBezTo>
                    <a:pt x="818" y="1823"/>
                    <a:pt x="637" y="1860"/>
                    <a:pt x="462" y="1860"/>
                  </a:cubicBezTo>
                  <a:cubicBezTo>
                    <a:pt x="377" y="1860"/>
                    <a:pt x="292" y="1851"/>
                    <a:pt x="211" y="1833"/>
                  </a:cubicBezTo>
                  <a:lnTo>
                    <a:pt x="198" y="1833"/>
                  </a:lnTo>
                  <a:cubicBezTo>
                    <a:pt x="189" y="1832"/>
                    <a:pt x="181" y="1831"/>
                    <a:pt x="172" y="1831"/>
                  </a:cubicBezTo>
                  <a:cubicBezTo>
                    <a:pt x="92" y="1831"/>
                    <a:pt x="23" y="1891"/>
                    <a:pt x="10" y="1975"/>
                  </a:cubicBezTo>
                  <a:cubicBezTo>
                    <a:pt x="1" y="2066"/>
                    <a:pt x="65" y="2149"/>
                    <a:pt x="152" y="2163"/>
                  </a:cubicBezTo>
                  <a:cubicBezTo>
                    <a:pt x="223" y="2173"/>
                    <a:pt x="295" y="2178"/>
                    <a:pt x="365" y="2178"/>
                  </a:cubicBezTo>
                  <a:cubicBezTo>
                    <a:pt x="621" y="2178"/>
                    <a:pt x="869" y="2116"/>
                    <a:pt x="1092" y="2016"/>
                  </a:cubicBezTo>
                  <a:cubicBezTo>
                    <a:pt x="1381" y="1892"/>
                    <a:pt x="1633" y="1704"/>
                    <a:pt x="1845" y="1493"/>
                  </a:cubicBezTo>
                  <a:cubicBezTo>
                    <a:pt x="2060" y="1277"/>
                    <a:pt x="2243" y="1044"/>
                    <a:pt x="2418" y="805"/>
                  </a:cubicBezTo>
                  <a:lnTo>
                    <a:pt x="2922" y="81"/>
                  </a:lnTo>
                  <a:cubicBezTo>
                    <a:pt x="2935" y="58"/>
                    <a:pt x="2931" y="26"/>
                    <a:pt x="2908" y="11"/>
                  </a:cubicBezTo>
                  <a:cubicBezTo>
                    <a:pt x="2899" y="4"/>
                    <a:pt x="2888" y="1"/>
                    <a:pt x="2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0" name="Google Shape;3620;p46"/>
            <p:cNvSpPr/>
            <p:nvPr/>
          </p:nvSpPr>
          <p:spPr>
            <a:xfrm>
              <a:off x="6772400" y="3255725"/>
              <a:ext cx="101825" cy="91650"/>
            </a:xfrm>
            <a:custGeom>
              <a:avLst/>
              <a:gdLst/>
              <a:ahLst/>
              <a:cxnLst/>
              <a:rect l="l" t="t" r="r" b="b"/>
              <a:pathLst>
                <a:path w="4073" h="3666" extrusionOk="0">
                  <a:moveTo>
                    <a:pt x="2074" y="1"/>
                  </a:moveTo>
                  <a:cubicBezTo>
                    <a:pt x="2010" y="1"/>
                    <a:pt x="1942" y="4"/>
                    <a:pt x="1871" y="12"/>
                  </a:cubicBezTo>
                  <a:cubicBezTo>
                    <a:pt x="1710" y="31"/>
                    <a:pt x="1528" y="71"/>
                    <a:pt x="1325" y="141"/>
                  </a:cubicBezTo>
                  <a:cubicBezTo>
                    <a:pt x="1308" y="150"/>
                    <a:pt x="1293" y="154"/>
                    <a:pt x="1276" y="159"/>
                  </a:cubicBezTo>
                  <a:cubicBezTo>
                    <a:pt x="835" y="325"/>
                    <a:pt x="505" y="558"/>
                    <a:pt x="289" y="820"/>
                  </a:cubicBezTo>
                  <a:cubicBezTo>
                    <a:pt x="97" y="1049"/>
                    <a:pt x="0" y="1305"/>
                    <a:pt x="4" y="1553"/>
                  </a:cubicBezTo>
                  <a:cubicBezTo>
                    <a:pt x="10" y="1686"/>
                    <a:pt x="42" y="1819"/>
                    <a:pt x="106" y="1942"/>
                  </a:cubicBezTo>
                  <a:cubicBezTo>
                    <a:pt x="265" y="2250"/>
                    <a:pt x="618" y="2273"/>
                    <a:pt x="723" y="2273"/>
                  </a:cubicBezTo>
                  <a:cubicBezTo>
                    <a:pt x="742" y="2273"/>
                    <a:pt x="753" y="2273"/>
                    <a:pt x="753" y="2273"/>
                  </a:cubicBezTo>
                  <a:lnTo>
                    <a:pt x="753" y="2273"/>
                  </a:lnTo>
                  <a:cubicBezTo>
                    <a:pt x="753" y="2273"/>
                    <a:pt x="620" y="2406"/>
                    <a:pt x="573" y="2704"/>
                  </a:cubicBezTo>
                  <a:cubicBezTo>
                    <a:pt x="523" y="3043"/>
                    <a:pt x="945" y="3530"/>
                    <a:pt x="1312" y="3626"/>
                  </a:cubicBezTo>
                  <a:cubicBezTo>
                    <a:pt x="1419" y="3653"/>
                    <a:pt x="1526" y="3666"/>
                    <a:pt x="1632" y="3666"/>
                  </a:cubicBezTo>
                  <a:cubicBezTo>
                    <a:pt x="1743" y="3666"/>
                    <a:pt x="1852" y="3652"/>
                    <a:pt x="1958" y="3626"/>
                  </a:cubicBezTo>
                  <a:cubicBezTo>
                    <a:pt x="2091" y="3593"/>
                    <a:pt x="2220" y="3544"/>
                    <a:pt x="2343" y="3479"/>
                  </a:cubicBezTo>
                  <a:cubicBezTo>
                    <a:pt x="2665" y="3314"/>
                    <a:pt x="2963" y="3057"/>
                    <a:pt x="3247" y="2768"/>
                  </a:cubicBezTo>
                  <a:cubicBezTo>
                    <a:pt x="3266" y="2746"/>
                    <a:pt x="3284" y="2727"/>
                    <a:pt x="3302" y="2704"/>
                  </a:cubicBezTo>
                  <a:cubicBezTo>
                    <a:pt x="3403" y="2594"/>
                    <a:pt x="3486" y="2480"/>
                    <a:pt x="3564" y="2361"/>
                  </a:cubicBezTo>
                  <a:cubicBezTo>
                    <a:pt x="3715" y="2117"/>
                    <a:pt x="3820" y="1856"/>
                    <a:pt x="3890" y="1603"/>
                  </a:cubicBezTo>
                  <a:cubicBezTo>
                    <a:pt x="4072" y="957"/>
                    <a:pt x="4032" y="388"/>
                    <a:pt x="4032" y="388"/>
                  </a:cubicBezTo>
                  <a:lnTo>
                    <a:pt x="4032" y="388"/>
                  </a:lnTo>
                  <a:cubicBezTo>
                    <a:pt x="4032" y="388"/>
                    <a:pt x="4029" y="388"/>
                    <a:pt x="4024" y="388"/>
                  </a:cubicBezTo>
                  <a:cubicBezTo>
                    <a:pt x="3961" y="388"/>
                    <a:pt x="3543" y="385"/>
                    <a:pt x="3192" y="287"/>
                  </a:cubicBezTo>
                  <a:cubicBezTo>
                    <a:pt x="3059" y="246"/>
                    <a:pt x="2927" y="191"/>
                    <a:pt x="2783" y="141"/>
                  </a:cubicBezTo>
                  <a:cubicBezTo>
                    <a:pt x="2579" y="66"/>
                    <a:pt x="2355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1" name="Google Shape;3621;p46"/>
            <p:cNvSpPr/>
            <p:nvPr/>
          </p:nvSpPr>
          <p:spPr>
            <a:xfrm>
              <a:off x="6819175" y="3255725"/>
              <a:ext cx="50475" cy="59025"/>
            </a:xfrm>
            <a:custGeom>
              <a:avLst/>
              <a:gdLst/>
              <a:ahLst/>
              <a:cxnLst/>
              <a:rect l="l" t="t" r="r" b="b"/>
              <a:pathLst>
                <a:path w="2019" h="2361" extrusionOk="0">
                  <a:moveTo>
                    <a:pt x="203" y="1"/>
                  </a:moveTo>
                  <a:cubicBezTo>
                    <a:pt x="139" y="1"/>
                    <a:pt x="71" y="4"/>
                    <a:pt x="0" y="12"/>
                  </a:cubicBezTo>
                  <a:cubicBezTo>
                    <a:pt x="542" y="765"/>
                    <a:pt x="1083" y="1517"/>
                    <a:pt x="1628" y="2273"/>
                  </a:cubicBezTo>
                  <a:cubicBezTo>
                    <a:pt x="1647" y="2300"/>
                    <a:pt x="1670" y="2333"/>
                    <a:pt x="1693" y="2361"/>
                  </a:cubicBezTo>
                  <a:cubicBezTo>
                    <a:pt x="1844" y="2117"/>
                    <a:pt x="1949" y="1856"/>
                    <a:pt x="2019" y="1603"/>
                  </a:cubicBezTo>
                  <a:cubicBezTo>
                    <a:pt x="1940" y="1535"/>
                    <a:pt x="1858" y="1470"/>
                    <a:pt x="1784" y="1402"/>
                  </a:cubicBezTo>
                  <a:cubicBezTo>
                    <a:pt x="1403" y="1053"/>
                    <a:pt x="1105" y="617"/>
                    <a:pt x="912" y="141"/>
                  </a:cubicBezTo>
                  <a:cubicBezTo>
                    <a:pt x="708" y="66"/>
                    <a:pt x="484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2" name="Google Shape;3622;p46"/>
            <p:cNvSpPr/>
            <p:nvPr/>
          </p:nvSpPr>
          <p:spPr>
            <a:xfrm>
              <a:off x="6779625" y="3259225"/>
              <a:ext cx="75325" cy="83475"/>
            </a:xfrm>
            <a:custGeom>
              <a:avLst/>
              <a:gdLst/>
              <a:ahLst/>
              <a:cxnLst/>
              <a:rect l="l" t="t" r="r" b="b"/>
              <a:pathLst>
                <a:path w="3013" h="3339" extrusionOk="0">
                  <a:moveTo>
                    <a:pt x="1036" y="1"/>
                  </a:moveTo>
                  <a:cubicBezTo>
                    <a:pt x="1019" y="10"/>
                    <a:pt x="1004" y="14"/>
                    <a:pt x="987" y="19"/>
                  </a:cubicBezTo>
                  <a:cubicBezTo>
                    <a:pt x="546" y="185"/>
                    <a:pt x="216" y="418"/>
                    <a:pt x="0" y="680"/>
                  </a:cubicBezTo>
                  <a:cubicBezTo>
                    <a:pt x="115" y="1019"/>
                    <a:pt x="312" y="1335"/>
                    <a:pt x="574" y="1588"/>
                  </a:cubicBezTo>
                  <a:cubicBezTo>
                    <a:pt x="858" y="1858"/>
                    <a:pt x="1216" y="2056"/>
                    <a:pt x="1468" y="2353"/>
                  </a:cubicBezTo>
                  <a:cubicBezTo>
                    <a:pt x="1715" y="2642"/>
                    <a:pt x="1853" y="3013"/>
                    <a:pt x="2054" y="3339"/>
                  </a:cubicBezTo>
                  <a:cubicBezTo>
                    <a:pt x="2376" y="3174"/>
                    <a:pt x="2674" y="2917"/>
                    <a:pt x="2958" y="2628"/>
                  </a:cubicBezTo>
                  <a:cubicBezTo>
                    <a:pt x="2977" y="2606"/>
                    <a:pt x="2995" y="2587"/>
                    <a:pt x="3013" y="2564"/>
                  </a:cubicBezTo>
                  <a:cubicBezTo>
                    <a:pt x="2962" y="2509"/>
                    <a:pt x="2907" y="2463"/>
                    <a:pt x="2848" y="2418"/>
                  </a:cubicBezTo>
                  <a:cubicBezTo>
                    <a:pt x="2513" y="2183"/>
                    <a:pt x="2073" y="2088"/>
                    <a:pt x="1821" y="1766"/>
                  </a:cubicBezTo>
                  <a:cubicBezTo>
                    <a:pt x="1660" y="1565"/>
                    <a:pt x="1605" y="1307"/>
                    <a:pt x="1523" y="1060"/>
                  </a:cubicBezTo>
                  <a:cubicBezTo>
                    <a:pt x="1404" y="693"/>
                    <a:pt x="1229" y="344"/>
                    <a:pt x="1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3" name="Google Shape;3623;p46"/>
            <p:cNvSpPr/>
            <p:nvPr/>
          </p:nvSpPr>
          <p:spPr>
            <a:xfrm>
              <a:off x="6772500" y="3294525"/>
              <a:ext cx="48850" cy="52850"/>
            </a:xfrm>
            <a:custGeom>
              <a:avLst/>
              <a:gdLst/>
              <a:ahLst/>
              <a:cxnLst/>
              <a:rect l="l" t="t" r="r" b="b"/>
              <a:pathLst>
                <a:path w="1954" h="211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34"/>
                    <a:pt x="38" y="267"/>
                    <a:pt x="102" y="390"/>
                  </a:cubicBezTo>
                  <a:cubicBezTo>
                    <a:pt x="261" y="698"/>
                    <a:pt x="614" y="721"/>
                    <a:pt x="719" y="721"/>
                  </a:cubicBezTo>
                  <a:cubicBezTo>
                    <a:pt x="738" y="721"/>
                    <a:pt x="749" y="721"/>
                    <a:pt x="749" y="721"/>
                  </a:cubicBezTo>
                  <a:lnTo>
                    <a:pt x="749" y="721"/>
                  </a:lnTo>
                  <a:cubicBezTo>
                    <a:pt x="749" y="721"/>
                    <a:pt x="616" y="854"/>
                    <a:pt x="569" y="1152"/>
                  </a:cubicBezTo>
                  <a:cubicBezTo>
                    <a:pt x="519" y="1491"/>
                    <a:pt x="941" y="1978"/>
                    <a:pt x="1308" y="2074"/>
                  </a:cubicBezTo>
                  <a:cubicBezTo>
                    <a:pt x="1415" y="2101"/>
                    <a:pt x="1522" y="2114"/>
                    <a:pt x="1628" y="2114"/>
                  </a:cubicBezTo>
                  <a:cubicBezTo>
                    <a:pt x="1739" y="2114"/>
                    <a:pt x="1848" y="2100"/>
                    <a:pt x="1954" y="2074"/>
                  </a:cubicBezTo>
                  <a:cubicBezTo>
                    <a:pt x="1826" y="1923"/>
                    <a:pt x="1651" y="1789"/>
                    <a:pt x="1528" y="1634"/>
                  </a:cubicBezTo>
                  <a:cubicBezTo>
                    <a:pt x="1372" y="1427"/>
                    <a:pt x="1299" y="1175"/>
                    <a:pt x="1198" y="941"/>
                  </a:cubicBezTo>
                  <a:cubicBezTo>
                    <a:pt x="1175" y="873"/>
                    <a:pt x="1143" y="809"/>
                    <a:pt x="1097" y="762"/>
                  </a:cubicBezTo>
                  <a:cubicBezTo>
                    <a:pt x="1018" y="680"/>
                    <a:pt x="908" y="648"/>
                    <a:pt x="804" y="606"/>
                  </a:cubicBezTo>
                  <a:cubicBezTo>
                    <a:pt x="487" y="487"/>
                    <a:pt x="207" y="27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4" name="Google Shape;3624;p46"/>
            <p:cNvSpPr/>
            <p:nvPr/>
          </p:nvSpPr>
          <p:spPr>
            <a:xfrm>
              <a:off x="6730325" y="3310275"/>
              <a:ext cx="64000" cy="20525"/>
            </a:xfrm>
            <a:custGeom>
              <a:avLst/>
              <a:gdLst/>
              <a:ahLst/>
              <a:cxnLst/>
              <a:rect l="l" t="t" r="r" b="b"/>
              <a:pathLst>
                <a:path w="2560" h="821" extrusionOk="0">
                  <a:moveTo>
                    <a:pt x="2510" y="0"/>
                  </a:moveTo>
                  <a:cubicBezTo>
                    <a:pt x="2505" y="0"/>
                    <a:pt x="2500" y="1"/>
                    <a:pt x="2495" y="4"/>
                  </a:cubicBezTo>
                  <a:lnTo>
                    <a:pt x="2495" y="8"/>
                  </a:lnTo>
                  <a:lnTo>
                    <a:pt x="1926" y="302"/>
                  </a:lnTo>
                  <a:cubicBezTo>
                    <a:pt x="1738" y="399"/>
                    <a:pt x="1545" y="481"/>
                    <a:pt x="1348" y="541"/>
                  </a:cubicBezTo>
                  <a:cubicBezTo>
                    <a:pt x="1181" y="591"/>
                    <a:pt x="1007" y="622"/>
                    <a:pt x="837" y="622"/>
                  </a:cubicBezTo>
                  <a:cubicBezTo>
                    <a:pt x="807" y="622"/>
                    <a:pt x="777" y="621"/>
                    <a:pt x="747" y="619"/>
                  </a:cubicBezTo>
                  <a:cubicBezTo>
                    <a:pt x="550" y="605"/>
                    <a:pt x="358" y="545"/>
                    <a:pt x="207" y="435"/>
                  </a:cubicBezTo>
                  <a:cubicBezTo>
                    <a:pt x="207" y="435"/>
                    <a:pt x="202" y="435"/>
                    <a:pt x="202" y="431"/>
                  </a:cubicBezTo>
                  <a:cubicBezTo>
                    <a:pt x="181" y="420"/>
                    <a:pt x="158" y="414"/>
                    <a:pt x="136" y="414"/>
                  </a:cubicBezTo>
                  <a:cubicBezTo>
                    <a:pt x="95" y="414"/>
                    <a:pt x="56" y="433"/>
                    <a:pt x="32" y="471"/>
                  </a:cubicBezTo>
                  <a:cubicBezTo>
                    <a:pt x="0" y="527"/>
                    <a:pt x="14" y="605"/>
                    <a:pt x="74" y="637"/>
                  </a:cubicBezTo>
                  <a:cubicBezTo>
                    <a:pt x="275" y="765"/>
                    <a:pt x="514" y="820"/>
                    <a:pt x="743" y="820"/>
                  </a:cubicBezTo>
                  <a:cubicBezTo>
                    <a:pt x="972" y="820"/>
                    <a:pt x="1192" y="770"/>
                    <a:pt x="1399" y="692"/>
                  </a:cubicBezTo>
                  <a:cubicBezTo>
                    <a:pt x="1605" y="613"/>
                    <a:pt x="1797" y="513"/>
                    <a:pt x="1986" y="408"/>
                  </a:cubicBezTo>
                  <a:lnTo>
                    <a:pt x="2532" y="73"/>
                  </a:lnTo>
                  <a:cubicBezTo>
                    <a:pt x="2550" y="63"/>
                    <a:pt x="2559" y="41"/>
                    <a:pt x="2550" y="22"/>
                  </a:cubicBezTo>
                  <a:cubicBezTo>
                    <a:pt x="2540" y="9"/>
                    <a:pt x="2525" y="0"/>
                    <a:pt x="2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5" name="Google Shape;3625;p46"/>
            <p:cNvSpPr/>
            <p:nvPr/>
          </p:nvSpPr>
          <p:spPr>
            <a:xfrm>
              <a:off x="6652800" y="3179075"/>
              <a:ext cx="87525" cy="108250"/>
            </a:xfrm>
            <a:custGeom>
              <a:avLst/>
              <a:gdLst/>
              <a:ahLst/>
              <a:cxnLst/>
              <a:rect l="l" t="t" r="r" b="b"/>
              <a:pathLst>
                <a:path w="3501" h="4330" extrusionOk="0">
                  <a:moveTo>
                    <a:pt x="1331" y="1"/>
                  </a:moveTo>
                  <a:cubicBezTo>
                    <a:pt x="1331" y="1"/>
                    <a:pt x="872" y="336"/>
                    <a:pt x="501" y="900"/>
                  </a:cubicBezTo>
                  <a:cubicBezTo>
                    <a:pt x="358" y="1116"/>
                    <a:pt x="231" y="1368"/>
                    <a:pt x="144" y="1643"/>
                  </a:cubicBezTo>
                  <a:cubicBezTo>
                    <a:pt x="98" y="1776"/>
                    <a:pt x="66" y="1914"/>
                    <a:pt x="47" y="2060"/>
                  </a:cubicBezTo>
                  <a:cubicBezTo>
                    <a:pt x="47" y="2087"/>
                    <a:pt x="42" y="2119"/>
                    <a:pt x="38" y="2147"/>
                  </a:cubicBezTo>
                  <a:cubicBezTo>
                    <a:pt x="1" y="2551"/>
                    <a:pt x="6" y="2945"/>
                    <a:pt x="89" y="3294"/>
                  </a:cubicBezTo>
                  <a:cubicBezTo>
                    <a:pt x="121" y="3431"/>
                    <a:pt x="166" y="3560"/>
                    <a:pt x="226" y="3679"/>
                  </a:cubicBezTo>
                  <a:cubicBezTo>
                    <a:pt x="322" y="3876"/>
                    <a:pt x="460" y="4041"/>
                    <a:pt x="648" y="4170"/>
                  </a:cubicBezTo>
                  <a:cubicBezTo>
                    <a:pt x="799" y="4275"/>
                    <a:pt x="1025" y="4330"/>
                    <a:pt x="1244" y="4330"/>
                  </a:cubicBezTo>
                  <a:cubicBezTo>
                    <a:pt x="1483" y="4330"/>
                    <a:pt x="1714" y="4265"/>
                    <a:pt x="1831" y="4128"/>
                  </a:cubicBezTo>
                  <a:cubicBezTo>
                    <a:pt x="2024" y="3903"/>
                    <a:pt x="2042" y="3715"/>
                    <a:pt x="2042" y="3715"/>
                  </a:cubicBezTo>
                  <a:cubicBezTo>
                    <a:pt x="2042" y="3715"/>
                    <a:pt x="2253" y="4006"/>
                    <a:pt x="2579" y="4006"/>
                  </a:cubicBezTo>
                  <a:cubicBezTo>
                    <a:pt x="2621" y="4006"/>
                    <a:pt x="2666" y="4002"/>
                    <a:pt x="2712" y="3990"/>
                  </a:cubicBezTo>
                  <a:cubicBezTo>
                    <a:pt x="2849" y="3958"/>
                    <a:pt x="2968" y="3895"/>
                    <a:pt x="3074" y="3812"/>
                  </a:cubicBezTo>
                  <a:cubicBezTo>
                    <a:pt x="3266" y="3651"/>
                    <a:pt x="3395" y="3413"/>
                    <a:pt x="3446" y="3115"/>
                  </a:cubicBezTo>
                  <a:cubicBezTo>
                    <a:pt x="3501" y="2785"/>
                    <a:pt x="3459" y="2381"/>
                    <a:pt x="3298" y="1941"/>
                  </a:cubicBezTo>
                  <a:cubicBezTo>
                    <a:pt x="3294" y="1922"/>
                    <a:pt x="3289" y="1909"/>
                    <a:pt x="3281" y="1890"/>
                  </a:cubicBezTo>
                  <a:cubicBezTo>
                    <a:pt x="3202" y="1689"/>
                    <a:pt x="3115" y="1524"/>
                    <a:pt x="3023" y="1391"/>
                  </a:cubicBezTo>
                  <a:cubicBezTo>
                    <a:pt x="2807" y="1079"/>
                    <a:pt x="2565" y="914"/>
                    <a:pt x="2331" y="785"/>
                  </a:cubicBezTo>
                  <a:cubicBezTo>
                    <a:pt x="2198" y="707"/>
                    <a:pt x="2070" y="643"/>
                    <a:pt x="1954" y="570"/>
                  </a:cubicBezTo>
                  <a:cubicBezTo>
                    <a:pt x="1624" y="350"/>
                    <a:pt x="1331" y="1"/>
                    <a:pt x="1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6" name="Google Shape;3626;p46"/>
            <p:cNvSpPr/>
            <p:nvPr/>
          </p:nvSpPr>
          <p:spPr>
            <a:xfrm>
              <a:off x="6656375" y="3198700"/>
              <a:ext cx="72000" cy="21450"/>
            </a:xfrm>
            <a:custGeom>
              <a:avLst/>
              <a:gdLst/>
              <a:ahLst/>
              <a:cxnLst/>
              <a:rect l="l" t="t" r="r" b="b"/>
              <a:pathLst>
                <a:path w="2880" h="858" extrusionOk="0">
                  <a:moveTo>
                    <a:pt x="2188" y="0"/>
                  </a:moveTo>
                  <a:cubicBezTo>
                    <a:pt x="1828" y="122"/>
                    <a:pt x="1449" y="184"/>
                    <a:pt x="1068" y="184"/>
                  </a:cubicBezTo>
                  <a:cubicBezTo>
                    <a:pt x="934" y="184"/>
                    <a:pt x="799" y="177"/>
                    <a:pt x="666" y="161"/>
                  </a:cubicBezTo>
                  <a:cubicBezTo>
                    <a:pt x="564" y="147"/>
                    <a:pt x="463" y="134"/>
                    <a:pt x="358" y="115"/>
                  </a:cubicBezTo>
                  <a:cubicBezTo>
                    <a:pt x="215" y="331"/>
                    <a:pt x="88" y="583"/>
                    <a:pt x="1" y="858"/>
                  </a:cubicBezTo>
                  <a:cubicBezTo>
                    <a:pt x="33" y="853"/>
                    <a:pt x="69" y="853"/>
                    <a:pt x="105" y="849"/>
                  </a:cubicBezTo>
                  <a:cubicBezTo>
                    <a:pt x="1032" y="766"/>
                    <a:pt x="1954" y="688"/>
                    <a:pt x="2880" y="606"/>
                  </a:cubicBezTo>
                  <a:cubicBezTo>
                    <a:pt x="2664" y="294"/>
                    <a:pt x="2422" y="129"/>
                    <a:pt x="2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7" name="Google Shape;3627;p46"/>
            <p:cNvSpPr/>
            <p:nvPr/>
          </p:nvSpPr>
          <p:spPr>
            <a:xfrm>
              <a:off x="6652800" y="3226325"/>
              <a:ext cx="87525" cy="35100"/>
            </a:xfrm>
            <a:custGeom>
              <a:avLst/>
              <a:gdLst/>
              <a:ahLst/>
              <a:cxnLst/>
              <a:rect l="l" t="t" r="r" b="b"/>
              <a:pathLst>
                <a:path w="3501" h="1404" extrusionOk="0">
                  <a:moveTo>
                    <a:pt x="3281" y="0"/>
                  </a:moveTo>
                  <a:cubicBezTo>
                    <a:pt x="2900" y="79"/>
                    <a:pt x="2519" y="170"/>
                    <a:pt x="2161" y="322"/>
                  </a:cubicBezTo>
                  <a:cubicBezTo>
                    <a:pt x="1922" y="422"/>
                    <a:pt x="1689" y="546"/>
                    <a:pt x="1431" y="555"/>
                  </a:cubicBezTo>
                  <a:cubicBezTo>
                    <a:pt x="1418" y="556"/>
                    <a:pt x="1405" y="556"/>
                    <a:pt x="1391" y="556"/>
                  </a:cubicBezTo>
                  <a:cubicBezTo>
                    <a:pt x="1000" y="556"/>
                    <a:pt x="653" y="300"/>
                    <a:pt x="267" y="207"/>
                  </a:cubicBezTo>
                  <a:cubicBezTo>
                    <a:pt x="199" y="189"/>
                    <a:pt x="125" y="174"/>
                    <a:pt x="47" y="170"/>
                  </a:cubicBezTo>
                  <a:cubicBezTo>
                    <a:pt x="47" y="197"/>
                    <a:pt x="42" y="229"/>
                    <a:pt x="38" y="257"/>
                  </a:cubicBezTo>
                  <a:cubicBezTo>
                    <a:pt x="1" y="661"/>
                    <a:pt x="6" y="1055"/>
                    <a:pt x="89" y="1404"/>
                  </a:cubicBezTo>
                  <a:cubicBezTo>
                    <a:pt x="464" y="1344"/>
                    <a:pt x="836" y="1207"/>
                    <a:pt x="1217" y="1207"/>
                  </a:cubicBezTo>
                  <a:cubicBezTo>
                    <a:pt x="1223" y="1207"/>
                    <a:pt x="1229" y="1207"/>
                    <a:pt x="1235" y="1207"/>
                  </a:cubicBezTo>
                  <a:cubicBezTo>
                    <a:pt x="1622" y="1207"/>
                    <a:pt x="1998" y="1345"/>
                    <a:pt x="2381" y="1385"/>
                  </a:cubicBezTo>
                  <a:cubicBezTo>
                    <a:pt x="2450" y="1391"/>
                    <a:pt x="2518" y="1394"/>
                    <a:pt x="2586" y="1394"/>
                  </a:cubicBezTo>
                  <a:cubicBezTo>
                    <a:pt x="2881" y="1394"/>
                    <a:pt x="3173" y="1337"/>
                    <a:pt x="3446" y="1225"/>
                  </a:cubicBezTo>
                  <a:cubicBezTo>
                    <a:pt x="3501" y="895"/>
                    <a:pt x="3459" y="491"/>
                    <a:pt x="3298" y="51"/>
                  </a:cubicBezTo>
                  <a:cubicBezTo>
                    <a:pt x="3294" y="32"/>
                    <a:pt x="3289" y="19"/>
                    <a:pt x="3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8" name="Google Shape;3628;p46"/>
            <p:cNvSpPr/>
            <p:nvPr/>
          </p:nvSpPr>
          <p:spPr>
            <a:xfrm>
              <a:off x="6658450" y="3265975"/>
              <a:ext cx="71200" cy="21350"/>
            </a:xfrm>
            <a:custGeom>
              <a:avLst/>
              <a:gdLst/>
              <a:ahLst/>
              <a:cxnLst/>
              <a:rect l="l" t="t" r="r" b="b"/>
              <a:pathLst>
                <a:path w="2848" h="854" extrusionOk="0">
                  <a:moveTo>
                    <a:pt x="1537" y="1"/>
                  </a:moveTo>
                  <a:cubicBezTo>
                    <a:pt x="1476" y="1"/>
                    <a:pt x="1414" y="17"/>
                    <a:pt x="1353" y="38"/>
                  </a:cubicBezTo>
                  <a:cubicBezTo>
                    <a:pt x="1110" y="116"/>
                    <a:pt x="871" y="226"/>
                    <a:pt x="614" y="239"/>
                  </a:cubicBezTo>
                  <a:cubicBezTo>
                    <a:pt x="593" y="240"/>
                    <a:pt x="572" y="241"/>
                    <a:pt x="551" y="241"/>
                  </a:cubicBezTo>
                  <a:cubicBezTo>
                    <a:pt x="369" y="241"/>
                    <a:pt x="181" y="207"/>
                    <a:pt x="0" y="203"/>
                  </a:cubicBezTo>
                  <a:lnTo>
                    <a:pt x="0" y="203"/>
                  </a:lnTo>
                  <a:cubicBezTo>
                    <a:pt x="96" y="400"/>
                    <a:pt x="234" y="565"/>
                    <a:pt x="422" y="694"/>
                  </a:cubicBezTo>
                  <a:cubicBezTo>
                    <a:pt x="573" y="799"/>
                    <a:pt x="799" y="854"/>
                    <a:pt x="1018" y="854"/>
                  </a:cubicBezTo>
                  <a:cubicBezTo>
                    <a:pt x="1257" y="854"/>
                    <a:pt x="1488" y="789"/>
                    <a:pt x="1605" y="652"/>
                  </a:cubicBezTo>
                  <a:cubicBezTo>
                    <a:pt x="1798" y="427"/>
                    <a:pt x="1816" y="239"/>
                    <a:pt x="1816" y="239"/>
                  </a:cubicBezTo>
                  <a:cubicBezTo>
                    <a:pt x="1816" y="239"/>
                    <a:pt x="2027" y="530"/>
                    <a:pt x="2353" y="530"/>
                  </a:cubicBezTo>
                  <a:cubicBezTo>
                    <a:pt x="2395" y="530"/>
                    <a:pt x="2440" y="526"/>
                    <a:pt x="2486" y="514"/>
                  </a:cubicBezTo>
                  <a:cubicBezTo>
                    <a:pt x="2623" y="482"/>
                    <a:pt x="2742" y="419"/>
                    <a:pt x="2848" y="336"/>
                  </a:cubicBezTo>
                  <a:lnTo>
                    <a:pt x="2848" y="336"/>
                  </a:lnTo>
                  <a:cubicBezTo>
                    <a:pt x="2812" y="338"/>
                    <a:pt x="2776" y="339"/>
                    <a:pt x="2740" y="339"/>
                  </a:cubicBezTo>
                  <a:cubicBezTo>
                    <a:pt x="2436" y="339"/>
                    <a:pt x="2133" y="268"/>
                    <a:pt x="1866" y="120"/>
                  </a:cubicBezTo>
                  <a:cubicBezTo>
                    <a:pt x="1766" y="70"/>
                    <a:pt x="1669" y="6"/>
                    <a:pt x="1559" y="2"/>
                  </a:cubicBezTo>
                  <a:cubicBezTo>
                    <a:pt x="1552" y="1"/>
                    <a:pt x="1545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9" name="Google Shape;3629;p46"/>
            <p:cNvSpPr/>
            <p:nvPr/>
          </p:nvSpPr>
          <p:spPr>
            <a:xfrm>
              <a:off x="6702475" y="3268600"/>
              <a:ext cx="33825" cy="57200"/>
            </a:xfrm>
            <a:custGeom>
              <a:avLst/>
              <a:gdLst/>
              <a:ahLst/>
              <a:cxnLst/>
              <a:rect l="l" t="t" r="r" b="b"/>
              <a:pathLst>
                <a:path w="1353" h="2288" extrusionOk="0">
                  <a:moveTo>
                    <a:pt x="42" y="1"/>
                  </a:moveTo>
                  <a:cubicBezTo>
                    <a:pt x="39" y="1"/>
                    <a:pt x="36" y="1"/>
                    <a:pt x="32" y="2"/>
                  </a:cubicBezTo>
                  <a:cubicBezTo>
                    <a:pt x="14" y="7"/>
                    <a:pt x="0" y="30"/>
                    <a:pt x="5" y="47"/>
                  </a:cubicBezTo>
                  <a:lnTo>
                    <a:pt x="105" y="680"/>
                  </a:lnTo>
                  <a:cubicBezTo>
                    <a:pt x="147" y="891"/>
                    <a:pt x="197" y="1107"/>
                    <a:pt x="270" y="1313"/>
                  </a:cubicBezTo>
                  <a:cubicBezTo>
                    <a:pt x="348" y="1520"/>
                    <a:pt x="454" y="1721"/>
                    <a:pt x="606" y="1891"/>
                  </a:cubicBezTo>
                  <a:cubicBezTo>
                    <a:pt x="752" y="2066"/>
                    <a:pt x="949" y="2208"/>
                    <a:pt x="1178" y="2280"/>
                  </a:cubicBezTo>
                  <a:cubicBezTo>
                    <a:pt x="1191" y="2285"/>
                    <a:pt x="1205" y="2287"/>
                    <a:pt x="1218" y="2287"/>
                  </a:cubicBezTo>
                  <a:cubicBezTo>
                    <a:pt x="1269" y="2287"/>
                    <a:pt x="1315" y="2254"/>
                    <a:pt x="1330" y="2203"/>
                  </a:cubicBezTo>
                  <a:cubicBezTo>
                    <a:pt x="1353" y="2138"/>
                    <a:pt x="1316" y="2070"/>
                    <a:pt x="1252" y="2052"/>
                  </a:cubicBezTo>
                  <a:cubicBezTo>
                    <a:pt x="1247" y="2047"/>
                    <a:pt x="1247" y="2047"/>
                    <a:pt x="1243" y="2047"/>
                  </a:cubicBezTo>
                  <a:cubicBezTo>
                    <a:pt x="1064" y="2005"/>
                    <a:pt x="890" y="1895"/>
                    <a:pt x="752" y="1758"/>
                  </a:cubicBezTo>
                  <a:cubicBezTo>
                    <a:pt x="614" y="1616"/>
                    <a:pt x="504" y="1442"/>
                    <a:pt x="422" y="1254"/>
                  </a:cubicBezTo>
                  <a:cubicBezTo>
                    <a:pt x="339" y="1061"/>
                    <a:pt x="275" y="860"/>
                    <a:pt x="225" y="657"/>
                  </a:cubicBezTo>
                  <a:lnTo>
                    <a:pt x="77" y="34"/>
                  </a:lnTo>
                  <a:cubicBezTo>
                    <a:pt x="74" y="14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0" name="Google Shape;3630;p46"/>
            <p:cNvSpPr/>
            <p:nvPr/>
          </p:nvSpPr>
          <p:spPr>
            <a:xfrm>
              <a:off x="6571075" y="3347400"/>
              <a:ext cx="128100" cy="139475"/>
            </a:xfrm>
            <a:custGeom>
              <a:avLst/>
              <a:gdLst/>
              <a:ahLst/>
              <a:cxnLst/>
              <a:rect l="l" t="t" r="r" b="b"/>
              <a:pathLst>
                <a:path w="5124" h="5579" extrusionOk="0">
                  <a:moveTo>
                    <a:pt x="569" y="0"/>
                  </a:moveTo>
                  <a:cubicBezTo>
                    <a:pt x="569" y="0"/>
                    <a:pt x="198" y="684"/>
                    <a:pt x="69" y="1600"/>
                  </a:cubicBezTo>
                  <a:cubicBezTo>
                    <a:pt x="18" y="1954"/>
                    <a:pt x="1" y="2339"/>
                    <a:pt x="56" y="2729"/>
                  </a:cubicBezTo>
                  <a:cubicBezTo>
                    <a:pt x="83" y="2921"/>
                    <a:pt x="124" y="3114"/>
                    <a:pt x="188" y="3302"/>
                  </a:cubicBezTo>
                  <a:cubicBezTo>
                    <a:pt x="198" y="3338"/>
                    <a:pt x="211" y="3380"/>
                    <a:pt x="225" y="3417"/>
                  </a:cubicBezTo>
                  <a:cubicBezTo>
                    <a:pt x="414" y="3935"/>
                    <a:pt x="651" y="4426"/>
                    <a:pt x="954" y="4807"/>
                  </a:cubicBezTo>
                  <a:cubicBezTo>
                    <a:pt x="1078" y="4957"/>
                    <a:pt x="1211" y="5095"/>
                    <a:pt x="1353" y="5205"/>
                  </a:cubicBezTo>
                  <a:cubicBezTo>
                    <a:pt x="1591" y="5389"/>
                    <a:pt x="1858" y="5518"/>
                    <a:pt x="2165" y="5567"/>
                  </a:cubicBezTo>
                  <a:cubicBezTo>
                    <a:pt x="2213" y="5575"/>
                    <a:pt x="2264" y="5579"/>
                    <a:pt x="2317" y="5579"/>
                  </a:cubicBezTo>
                  <a:cubicBezTo>
                    <a:pt x="2827" y="5579"/>
                    <a:pt x="3493" y="5232"/>
                    <a:pt x="3605" y="4824"/>
                  </a:cubicBezTo>
                  <a:cubicBezTo>
                    <a:pt x="3715" y="4430"/>
                    <a:pt x="3623" y="4187"/>
                    <a:pt x="3623" y="4187"/>
                  </a:cubicBezTo>
                  <a:lnTo>
                    <a:pt x="3623" y="4187"/>
                  </a:lnTo>
                  <a:cubicBezTo>
                    <a:pt x="3623" y="4187"/>
                    <a:pt x="3844" y="4306"/>
                    <a:pt x="4116" y="4306"/>
                  </a:cubicBezTo>
                  <a:cubicBezTo>
                    <a:pt x="4276" y="4306"/>
                    <a:pt x="4453" y="4265"/>
                    <a:pt x="4614" y="4136"/>
                  </a:cubicBezTo>
                  <a:cubicBezTo>
                    <a:pt x="4765" y="4013"/>
                    <a:pt x="4880" y="3867"/>
                    <a:pt x="4958" y="3702"/>
                  </a:cubicBezTo>
                  <a:cubicBezTo>
                    <a:pt x="5104" y="3393"/>
                    <a:pt x="5123" y="3018"/>
                    <a:pt x="5013" y="2623"/>
                  </a:cubicBezTo>
                  <a:cubicBezTo>
                    <a:pt x="4889" y="2178"/>
                    <a:pt x="4600" y="1702"/>
                    <a:pt x="4146" y="1253"/>
                  </a:cubicBezTo>
                  <a:cubicBezTo>
                    <a:pt x="4128" y="1234"/>
                    <a:pt x="4109" y="1215"/>
                    <a:pt x="4091" y="1202"/>
                  </a:cubicBezTo>
                  <a:cubicBezTo>
                    <a:pt x="3881" y="995"/>
                    <a:pt x="3674" y="844"/>
                    <a:pt x="3481" y="730"/>
                  </a:cubicBezTo>
                  <a:cubicBezTo>
                    <a:pt x="3032" y="468"/>
                    <a:pt x="2632" y="413"/>
                    <a:pt x="2270" y="385"/>
                  </a:cubicBezTo>
                  <a:cubicBezTo>
                    <a:pt x="2059" y="372"/>
                    <a:pt x="1862" y="367"/>
                    <a:pt x="1674" y="339"/>
                  </a:cubicBezTo>
                  <a:cubicBezTo>
                    <a:pt x="1138" y="257"/>
                    <a:pt x="569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1" name="Google Shape;3631;p46"/>
            <p:cNvSpPr/>
            <p:nvPr/>
          </p:nvSpPr>
          <p:spPr>
            <a:xfrm>
              <a:off x="6571075" y="3357025"/>
              <a:ext cx="87025" cy="58600"/>
            </a:xfrm>
            <a:custGeom>
              <a:avLst/>
              <a:gdLst/>
              <a:ahLst/>
              <a:cxnLst/>
              <a:rect l="l" t="t" r="r" b="b"/>
              <a:pathLst>
                <a:path w="3481" h="2344" extrusionOk="0">
                  <a:moveTo>
                    <a:pt x="2270" y="0"/>
                  </a:moveTo>
                  <a:cubicBezTo>
                    <a:pt x="1762" y="487"/>
                    <a:pt x="1147" y="868"/>
                    <a:pt x="473" y="1092"/>
                  </a:cubicBezTo>
                  <a:cubicBezTo>
                    <a:pt x="340" y="1133"/>
                    <a:pt x="202" y="1175"/>
                    <a:pt x="69" y="1215"/>
                  </a:cubicBezTo>
                  <a:cubicBezTo>
                    <a:pt x="18" y="1569"/>
                    <a:pt x="1" y="1954"/>
                    <a:pt x="56" y="2344"/>
                  </a:cubicBezTo>
                  <a:cubicBezTo>
                    <a:pt x="97" y="2321"/>
                    <a:pt x="143" y="2299"/>
                    <a:pt x="184" y="2271"/>
                  </a:cubicBezTo>
                  <a:cubicBezTo>
                    <a:pt x="1284" y="1628"/>
                    <a:pt x="2380" y="987"/>
                    <a:pt x="3481" y="345"/>
                  </a:cubicBezTo>
                  <a:cubicBezTo>
                    <a:pt x="3032" y="83"/>
                    <a:pt x="2632" y="28"/>
                    <a:pt x="2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2" name="Google Shape;3632;p46"/>
            <p:cNvSpPr/>
            <p:nvPr/>
          </p:nvSpPr>
          <p:spPr>
            <a:xfrm>
              <a:off x="6575750" y="3377450"/>
              <a:ext cx="120675" cy="90125"/>
            </a:xfrm>
            <a:custGeom>
              <a:avLst/>
              <a:gdLst/>
              <a:ahLst/>
              <a:cxnLst/>
              <a:rect l="l" t="t" r="r" b="b"/>
              <a:pathLst>
                <a:path w="4827" h="3605" extrusionOk="0">
                  <a:moveTo>
                    <a:pt x="3904" y="0"/>
                  </a:moveTo>
                  <a:cubicBezTo>
                    <a:pt x="3473" y="316"/>
                    <a:pt x="3061" y="656"/>
                    <a:pt x="2703" y="1050"/>
                  </a:cubicBezTo>
                  <a:cubicBezTo>
                    <a:pt x="2469" y="1311"/>
                    <a:pt x="2248" y="1605"/>
                    <a:pt x="1941" y="1765"/>
                  </a:cubicBezTo>
                  <a:cubicBezTo>
                    <a:pt x="1446" y="2026"/>
                    <a:pt x="841" y="1903"/>
                    <a:pt x="290" y="2013"/>
                  </a:cubicBezTo>
                  <a:cubicBezTo>
                    <a:pt x="194" y="2036"/>
                    <a:pt x="93" y="2064"/>
                    <a:pt x="1" y="2100"/>
                  </a:cubicBezTo>
                  <a:cubicBezTo>
                    <a:pt x="11" y="2136"/>
                    <a:pt x="24" y="2178"/>
                    <a:pt x="38" y="2215"/>
                  </a:cubicBezTo>
                  <a:cubicBezTo>
                    <a:pt x="227" y="2733"/>
                    <a:pt x="464" y="3224"/>
                    <a:pt x="767" y="3605"/>
                  </a:cubicBezTo>
                  <a:cubicBezTo>
                    <a:pt x="1203" y="3311"/>
                    <a:pt x="1579" y="2926"/>
                    <a:pt x="2051" y="2697"/>
                  </a:cubicBezTo>
                  <a:cubicBezTo>
                    <a:pt x="2542" y="2467"/>
                    <a:pt x="3093" y="2421"/>
                    <a:pt x="3601" y="2238"/>
                  </a:cubicBezTo>
                  <a:cubicBezTo>
                    <a:pt x="4069" y="2068"/>
                    <a:pt x="4491" y="1784"/>
                    <a:pt x="4826" y="1421"/>
                  </a:cubicBezTo>
                  <a:cubicBezTo>
                    <a:pt x="4702" y="976"/>
                    <a:pt x="4413" y="500"/>
                    <a:pt x="3959" y="51"/>
                  </a:cubicBezTo>
                  <a:cubicBezTo>
                    <a:pt x="3941" y="32"/>
                    <a:pt x="3922" y="13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3" name="Google Shape;3633;p46"/>
            <p:cNvSpPr/>
            <p:nvPr/>
          </p:nvSpPr>
          <p:spPr>
            <a:xfrm>
              <a:off x="6604900" y="3439925"/>
              <a:ext cx="90150" cy="46950"/>
            </a:xfrm>
            <a:custGeom>
              <a:avLst/>
              <a:gdLst/>
              <a:ahLst/>
              <a:cxnLst/>
              <a:rect l="l" t="t" r="r" b="b"/>
              <a:pathLst>
                <a:path w="3606" h="1878" extrusionOk="0">
                  <a:moveTo>
                    <a:pt x="3605" y="1"/>
                  </a:moveTo>
                  <a:cubicBezTo>
                    <a:pt x="3232" y="206"/>
                    <a:pt x="2810" y="315"/>
                    <a:pt x="2387" y="315"/>
                  </a:cubicBezTo>
                  <a:cubicBezTo>
                    <a:pt x="2347" y="315"/>
                    <a:pt x="2306" y="314"/>
                    <a:pt x="2266" y="312"/>
                  </a:cubicBezTo>
                  <a:cubicBezTo>
                    <a:pt x="2193" y="308"/>
                    <a:pt x="2121" y="302"/>
                    <a:pt x="2050" y="302"/>
                  </a:cubicBezTo>
                  <a:cubicBezTo>
                    <a:pt x="1968" y="302"/>
                    <a:pt x="1888" y="310"/>
                    <a:pt x="1812" y="340"/>
                  </a:cubicBezTo>
                  <a:cubicBezTo>
                    <a:pt x="1724" y="376"/>
                    <a:pt x="1651" y="441"/>
                    <a:pt x="1582" y="509"/>
                  </a:cubicBezTo>
                  <a:cubicBezTo>
                    <a:pt x="1326" y="748"/>
                    <a:pt x="1091" y="1023"/>
                    <a:pt x="780" y="1193"/>
                  </a:cubicBezTo>
                  <a:cubicBezTo>
                    <a:pt x="541" y="1321"/>
                    <a:pt x="253" y="1390"/>
                    <a:pt x="0" y="1504"/>
                  </a:cubicBezTo>
                  <a:cubicBezTo>
                    <a:pt x="238" y="1688"/>
                    <a:pt x="505" y="1817"/>
                    <a:pt x="812" y="1866"/>
                  </a:cubicBezTo>
                  <a:cubicBezTo>
                    <a:pt x="860" y="1874"/>
                    <a:pt x="911" y="1878"/>
                    <a:pt x="964" y="1878"/>
                  </a:cubicBezTo>
                  <a:cubicBezTo>
                    <a:pt x="1474" y="1878"/>
                    <a:pt x="2140" y="1531"/>
                    <a:pt x="2252" y="1123"/>
                  </a:cubicBezTo>
                  <a:cubicBezTo>
                    <a:pt x="2362" y="729"/>
                    <a:pt x="2270" y="486"/>
                    <a:pt x="2270" y="486"/>
                  </a:cubicBezTo>
                  <a:lnTo>
                    <a:pt x="2270" y="486"/>
                  </a:lnTo>
                  <a:cubicBezTo>
                    <a:pt x="2270" y="486"/>
                    <a:pt x="2491" y="605"/>
                    <a:pt x="2763" y="605"/>
                  </a:cubicBezTo>
                  <a:cubicBezTo>
                    <a:pt x="2923" y="605"/>
                    <a:pt x="3100" y="564"/>
                    <a:pt x="3261" y="435"/>
                  </a:cubicBezTo>
                  <a:cubicBezTo>
                    <a:pt x="3412" y="312"/>
                    <a:pt x="3527" y="166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4" name="Google Shape;3634;p46"/>
            <p:cNvSpPr/>
            <p:nvPr/>
          </p:nvSpPr>
          <p:spPr>
            <a:xfrm>
              <a:off x="6658450" y="3448000"/>
              <a:ext cx="73375" cy="54450"/>
            </a:xfrm>
            <a:custGeom>
              <a:avLst/>
              <a:gdLst/>
              <a:ahLst/>
              <a:cxnLst/>
              <a:rect l="l" t="t" r="r" b="b"/>
              <a:pathLst>
                <a:path w="2935" h="2178" extrusionOk="0">
                  <a:moveTo>
                    <a:pt x="57" y="1"/>
                  </a:moveTo>
                  <a:cubicBezTo>
                    <a:pt x="44" y="1"/>
                    <a:pt x="32" y="4"/>
                    <a:pt x="22" y="12"/>
                  </a:cubicBezTo>
                  <a:cubicBezTo>
                    <a:pt x="5" y="30"/>
                    <a:pt x="0" y="63"/>
                    <a:pt x="14" y="85"/>
                  </a:cubicBezTo>
                  <a:lnTo>
                    <a:pt x="513" y="810"/>
                  </a:lnTo>
                  <a:cubicBezTo>
                    <a:pt x="688" y="1048"/>
                    <a:pt x="871" y="1282"/>
                    <a:pt x="1087" y="1494"/>
                  </a:cubicBezTo>
                  <a:cubicBezTo>
                    <a:pt x="1302" y="1704"/>
                    <a:pt x="1554" y="1892"/>
                    <a:pt x="1838" y="2021"/>
                  </a:cubicBezTo>
                  <a:cubicBezTo>
                    <a:pt x="2064" y="2117"/>
                    <a:pt x="2312" y="2178"/>
                    <a:pt x="2565" y="2178"/>
                  </a:cubicBezTo>
                  <a:cubicBezTo>
                    <a:pt x="2636" y="2178"/>
                    <a:pt x="2708" y="2173"/>
                    <a:pt x="2779" y="2163"/>
                  </a:cubicBezTo>
                  <a:cubicBezTo>
                    <a:pt x="2871" y="2154"/>
                    <a:pt x="2935" y="2066"/>
                    <a:pt x="2921" y="1979"/>
                  </a:cubicBezTo>
                  <a:cubicBezTo>
                    <a:pt x="2908" y="1893"/>
                    <a:pt x="2834" y="1832"/>
                    <a:pt x="2750" y="1832"/>
                  </a:cubicBezTo>
                  <a:cubicBezTo>
                    <a:pt x="2744" y="1832"/>
                    <a:pt x="2739" y="1832"/>
                    <a:pt x="2733" y="1833"/>
                  </a:cubicBezTo>
                  <a:cubicBezTo>
                    <a:pt x="2729" y="1837"/>
                    <a:pt x="2729" y="1837"/>
                    <a:pt x="2724" y="1837"/>
                  </a:cubicBezTo>
                  <a:cubicBezTo>
                    <a:pt x="2643" y="1853"/>
                    <a:pt x="2560" y="1861"/>
                    <a:pt x="2477" y="1861"/>
                  </a:cubicBezTo>
                  <a:cubicBezTo>
                    <a:pt x="2300" y="1861"/>
                    <a:pt x="2119" y="1826"/>
                    <a:pt x="1944" y="1763"/>
                  </a:cubicBezTo>
                  <a:cubicBezTo>
                    <a:pt x="1688" y="1672"/>
                    <a:pt x="1453" y="1516"/>
                    <a:pt x="1239" y="1333"/>
                  </a:cubicBezTo>
                  <a:cubicBezTo>
                    <a:pt x="1023" y="1149"/>
                    <a:pt x="830" y="933"/>
                    <a:pt x="642" y="709"/>
                  </a:cubicBezTo>
                  <a:lnTo>
                    <a:pt x="100" y="25"/>
                  </a:lnTo>
                  <a:lnTo>
                    <a:pt x="100" y="21"/>
                  </a:lnTo>
                  <a:cubicBezTo>
                    <a:pt x="90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5" name="Google Shape;3635;p46"/>
            <p:cNvSpPr/>
            <p:nvPr/>
          </p:nvSpPr>
          <p:spPr>
            <a:xfrm>
              <a:off x="6553750" y="3507350"/>
              <a:ext cx="158825" cy="172925"/>
            </a:xfrm>
            <a:custGeom>
              <a:avLst/>
              <a:gdLst/>
              <a:ahLst/>
              <a:cxnLst/>
              <a:rect l="l" t="t" r="r" b="b"/>
              <a:pathLst>
                <a:path w="6353" h="6917" extrusionOk="0">
                  <a:moveTo>
                    <a:pt x="703" y="0"/>
                  </a:moveTo>
                  <a:cubicBezTo>
                    <a:pt x="703" y="0"/>
                    <a:pt x="244" y="853"/>
                    <a:pt x="83" y="1990"/>
                  </a:cubicBezTo>
                  <a:cubicBezTo>
                    <a:pt x="19" y="2422"/>
                    <a:pt x="0" y="2898"/>
                    <a:pt x="70" y="3389"/>
                  </a:cubicBezTo>
                  <a:cubicBezTo>
                    <a:pt x="102" y="3622"/>
                    <a:pt x="152" y="3861"/>
                    <a:pt x="230" y="4100"/>
                  </a:cubicBezTo>
                  <a:cubicBezTo>
                    <a:pt x="244" y="4145"/>
                    <a:pt x="262" y="4191"/>
                    <a:pt x="276" y="4238"/>
                  </a:cubicBezTo>
                  <a:cubicBezTo>
                    <a:pt x="514" y="4884"/>
                    <a:pt x="804" y="5489"/>
                    <a:pt x="1184" y="5961"/>
                  </a:cubicBezTo>
                  <a:cubicBezTo>
                    <a:pt x="1335" y="6149"/>
                    <a:pt x="1496" y="6314"/>
                    <a:pt x="1679" y="6456"/>
                  </a:cubicBezTo>
                  <a:cubicBezTo>
                    <a:pt x="1968" y="6686"/>
                    <a:pt x="2303" y="6842"/>
                    <a:pt x="2684" y="6901"/>
                  </a:cubicBezTo>
                  <a:cubicBezTo>
                    <a:pt x="2746" y="6911"/>
                    <a:pt x="2811" y="6916"/>
                    <a:pt x="2879" y="6916"/>
                  </a:cubicBezTo>
                  <a:cubicBezTo>
                    <a:pt x="3508" y="6916"/>
                    <a:pt x="4327" y="6489"/>
                    <a:pt x="4468" y="5984"/>
                  </a:cubicBezTo>
                  <a:cubicBezTo>
                    <a:pt x="4605" y="5493"/>
                    <a:pt x="4495" y="5191"/>
                    <a:pt x="4495" y="5191"/>
                  </a:cubicBezTo>
                  <a:lnTo>
                    <a:pt x="4495" y="5191"/>
                  </a:lnTo>
                  <a:cubicBezTo>
                    <a:pt x="4495" y="5191"/>
                    <a:pt x="4769" y="5339"/>
                    <a:pt x="5105" y="5339"/>
                  </a:cubicBezTo>
                  <a:cubicBezTo>
                    <a:pt x="5303" y="5339"/>
                    <a:pt x="5521" y="5288"/>
                    <a:pt x="5719" y="5127"/>
                  </a:cubicBezTo>
                  <a:cubicBezTo>
                    <a:pt x="5907" y="4980"/>
                    <a:pt x="6049" y="4797"/>
                    <a:pt x="6146" y="4590"/>
                  </a:cubicBezTo>
                  <a:cubicBezTo>
                    <a:pt x="6329" y="4210"/>
                    <a:pt x="6352" y="3747"/>
                    <a:pt x="6215" y="3251"/>
                  </a:cubicBezTo>
                  <a:cubicBezTo>
                    <a:pt x="6059" y="2701"/>
                    <a:pt x="5706" y="2109"/>
                    <a:pt x="5137" y="1550"/>
                  </a:cubicBezTo>
                  <a:cubicBezTo>
                    <a:pt x="5118" y="1531"/>
                    <a:pt x="5096" y="1508"/>
                    <a:pt x="5073" y="1490"/>
                  </a:cubicBezTo>
                  <a:cubicBezTo>
                    <a:pt x="4807" y="1238"/>
                    <a:pt x="4555" y="1046"/>
                    <a:pt x="4316" y="908"/>
                  </a:cubicBezTo>
                  <a:cubicBezTo>
                    <a:pt x="3757" y="582"/>
                    <a:pt x="3262" y="513"/>
                    <a:pt x="2813" y="477"/>
                  </a:cubicBezTo>
                  <a:cubicBezTo>
                    <a:pt x="2551" y="458"/>
                    <a:pt x="2307" y="454"/>
                    <a:pt x="2074" y="422"/>
                  </a:cubicBezTo>
                  <a:cubicBezTo>
                    <a:pt x="1409" y="320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6" name="Google Shape;3636;p46"/>
            <p:cNvSpPr/>
            <p:nvPr/>
          </p:nvSpPr>
          <p:spPr>
            <a:xfrm>
              <a:off x="6553750" y="3519250"/>
              <a:ext cx="107900" cy="72825"/>
            </a:xfrm>
            <a:custGeom>
              <a:avLst/>
              <a:gdLst/>
              <a:ahLst/>
              <a:cxnLst/>
              <a:rect l="l" t="t" r="r" b="b"/>
              <a:pathLst>
                <a:path w="4316" h="2913" extrusionOk="0">
                  <a:moveTo>
                    <a:pt x="2813" y="1"/>
                  </a:moveTo>
                  <a:cubicBezTo>
                    <a:pt x="2184" y="606"/>
                    <a:pt x="1418" y="1078"/>
                    <a:pt x="588" y="1353"/>
                  </a:cubicBezTo>
                  <a:cubicBezTo>
                    <a:pt x="423" y="1408"/>
                    <a:pt x="254" y="1459"/>
                    <a:pt x="83" y="1514"/>
                  </a:cubicBezTo>
                  <a:cubicBezTo>
                    <a:pt x="19" y="1946"/>
                    <a:pt x="0" y="2422"/>
                    <a:pt x="70" y="2913"/>
                  </a:cubicBezTo>
                  <a:cubicBezTo>
                    <a:pt x="120" y="2881"/>
                    <a:pt x="175" y="2848"/>
                    <a:pt x="226" y="2816"/>
                  </a:cubicBezTo>
                  <a:cubicBezTo>
                    <a:pt x="1592" y="2023"/>
                    <a:pt x="2950" y="1225"/>
                    <a:pt x="4316" y="432"/>
                  </a:cubicBezTo>
                  <a:cubicBezTo>
                    <a:pt x="3757" y="106"/>
                    <a:pt x="3262" y="37"/>
                    <a:pt x="2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7" name="Google Shape;3637;p46"/>
            <p:cNvSpPr/>
            <p:nvPr/>
          </p:nvSpPr>
          <p:spPr>
            <a:xfrm>
              <a:off x="6559500" y="3544600"/>
              <a:ext cx="149625" cy="111800"/>
            </a:xfrm>
            <a:custGeom>
              <a:avLst/>
              <a:gdLst/>
              <a:ahLst/>
              <a:cxnLst/>
              <a:rect l="l" t="t" r="r" b="b"/>
              <a:pathLst>
                <a:path w="5985" h="4472" extrusionOk="0">
                  <a:moveTo>
                    <a:pt x="4843" y="0"/>
                  </a:moveTo>
                  <a:cubicBezTo>
                    <a:pt x="4311" y="394"/>
                    <a:pt x="3798" y="812"/>
                    <a:pt x="3353" y="1307"/>
                  </a:cubicBezTo>
                  <a:cubicBezTo>
                    <a:pt x="3063" y="1628"/>
                    <a:pt x="2793" y="1990"/>
                    <a:pt x="2408" y="2192"/>
                  </a:cubicBezTo>
                  <a:cubicBezTo>
                    <a:pt x="1793" y="2518"/>
                    <a:pt x="1042" y="2362"/>
                    <a:pt x="363" y="2500"/>
                  </a:cubicBezTo>
                  <a:cubicBezTo>
                    <a:pt x="238" y="2527"/>
                    <a:pt x="119" y="2564"/>
                    <a:pt x="0" y="2610"/>
                  </a:cubicBezTo>
                  <a:cubicBezTo>
                    <a:pt x="14" y="2655"/>
                    <a:pt x="32" y="2701"/>
                    <a:pt x="46" y="2748"/>
                  </a:cubicBezTo>
                  <a:cubicBezTo>
                    <a:pt x="284" y="3394"/>
                    <a:pt x="574" y="3999"/>
                    <a:pt x="954" y="4471"/>
                  </a:cubicBezTo>
                  <a:cubicBezTo>
                    <a:pt x="1491" y="4109"/>
                    <a:pt x="1958" y="3628"/>
                    <a:pt x="2545" y="3347"/>
                  </a:cubicBezTo>
                  <a:cubicBezTo>
                    <a:pt x="3150" y="3059"/>
                    <a:pt x="3838" y="3004"/>
                    <a:pt x="4467" y="2775"/>
                  </a:cubicBezTo>
                  <a:cubicBezTo>
                    <a:pt x="5045" y="2568"/>
                    <a:pt x="5567" y="2215"/>
                    <a:pt x="5985" y="1761"/>
                  </a:cubicBezTo>
                  <a:cubicBezTo>
                    <a:pt x="5829" y="1211"/>
                    <a:pt x="5476" y="619"/>
                    <a:pt x="4907" y="60"/>
                  </a:cubicBezTo>
                  <a:cubicBezTo>
                    <a:pt x="4888" y="41"/>
                    <a:pt x="4866" y="18"/>
                    <a:pt x="4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8" name="Google Shape;3638;p46"/>
            <p:cNvSpPr/>
            <p:nvPr/>
          </p:nvSpPr>
          <p:spPr>
            <a:xfrm>
              <a:off x="6595700" y="3622075"/>
              <a:ext cx="111725" cy="58200"/>
            </a:xfrm>
            <a:custGeom>
              <a:avLst/>
              <a:gdLst/>
              <a:ahLst/>
              <a:cxnLst/>
              <a:rect l="l" t="t" r="r" b="b"/>
              <a:pathLst>
                <a:path w="4469" h="2328" extrusionOk="0">
                  <a:moveTo>
                    <a:pt x="4468" y="1"/>
                  </a:moveTo>
                  <a:cubicBezTo>
                    <a:pt x="4012" y="254"/>
                    <a:pt x="3494" y="391"/>
                    <a:pt x="2972" y="391"/>
                  </a:cubicBezTo>
                  <a:cubicBezTo>
                    <a:pt x="2916" y="391"/>
                    <a:pt x="2859" y="389"/>
                    <a:pt x="2803" y="386"/>
                  </a:cubicBezTo>
                  <a:cubicBezTo>
                    <a:pt x="2718" y="382"/>
                    <a:pt x="2632" y="375"/>
                    <a:pt x="2546" y="375"/>
                  </a:cubicBezTo>
                  <a:cubicBezTo>
                    <a:pt x="2442" y="375"/>
                    <a:pt x="2339" y="385"/>
                    <a:pt x="2244" y="423"/>
                  </a:cubicBezTo>
                  <a:cubicBezTo>
                    <a:pt x="2138" y="469"/>
                    <a:pt x="2047" y="547"/>
                    <a:pt x="1960" y="629"/>
                  </a:cubicBezTo>
                  <a:cubicBezTo>
                    <a:pt x="1643" y="927"/>
                    <a:pt x="1355" y="1272"/>
                    <a:pt x="969" y="1478"/>
                  </a:cubicBezTo>
                  <a:cubicBezTo>
                    <a:pt x="671" y="1638"/>
                    <a:pt x="309" y="1725"/>
                    <a:pt x="1" y="1867"/>
                  </a:cubicBezTo>
                  <a:cubicBezTo>
                    <a:pt x="290" y="2097"/>
                    <a:pt x="625" y="2253"/>
                    <a:pt x="1006" y="2312"/>
                  </a:cubicBezTo>
                  <a:cubicBezTo>
                    <a:pt x="1068" y="2322"/>
                    <a:pt x="1133" y="2327"/>
                    <a:pt x="1201" y="2327"/>
                  </a:cubicBezTo>
                  <a:cubicBezTo>
                    <a:pt x="1830" y="2327"/>
                    <a:pt x="2649" y="1900"/>
                    <a:pt x="2790" y="1395"/>
                  </a:cubicBezTo>
                  <a:cubicBezTo>
                    <a:pt x="2927" y="904"/>
                    <a:pt x="2817" y="602"/>
                    <a:pt x="2817" y="602"/>
                  </a:cubicBezTo>
                  <a:lnTo>
                    <a:pt x="2817" y="602"/>
                  </a:lnTo>
                  <a:cubicBezTo>
                    <a:pt x="2817" y="602"/>
                    <a:pt x="3091" y="750"/>
                    <a:pt x="3427" y="750"/>
                  </a:cubicBezTo>
                  <a:cubicBezTo>
                    <a:pt x="3625" y="750"/>
                    <a:pt x="3843" y="699"/>
                    <a:pt x="4041" y="538"/>
                  </a:cubicBezTo>
                  <a:cubicBezTo>
                    <a:pt x="4229" y="391"/>
                    <a:pt x="4371" y="208"/>
                    <a:pt x="4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9" name="Google Shape;3639;p46"/>
            <p:cNvSpPr/>
            <p:nvPr/>
          </p:nvSpPr>
          <p:spPr>
            <a:xfrm>
              <a:off x="6662000" y="3632175"/>
              <a:ext cx="91050" cy="67550"/>
            </a:xfrm>
            <a:custGeom>
              <a:avLst/>
              <a:gdLst/>
              <a:ahLst/>
              <a:cxnLst/>
              <a:rect l="l" t="t" r="r" b="b"/>
              <a:pathLst>
                <a:path w="3642" h="2702" extrusionOk="0">
                  <a:moveTo>
                    <a:pt x="75" y="0"/>
                  </a:moveTo>
                  <a:cubicBezTo>
                    <a:pt x="60" y="0"/>
                    <a:pt x="44" y="5"/>
                    <a:pt x="32" y="15"/>
                  </a:cubicBezTo>
                  <a:cubicBezTo>
                    <a:pt x="5" y="37"/>
                    <a:pt x="0" y="74"/>
                    <a:pt x="18" y="106"/>
                  </a:cubicBezTo>
                  <a:lnTo>
                    <a:pt x="642" y="1006"/>
                  </a:lnTo>
                  <a:cubicBezTo>
                    <a:pt x="858" y="1298"/>
                    <a:pt x="1087" y="1588"/>
                    <a:pt x="1353" y="1849"/>
                  </a:cubicBezTo>
                  <a:cubicBezTo>
                    <a:pt x="1619" y="2115"/>
                    <a:pt x="1931" y="2348"/>
                    <a:pt x="2284" y="2505"/>
                  </a:cubicBezTo>
                  <a:cubicBezTo>
                    <a:pt x="2561" y="2627"/>
                    <a:pt x="2871" y="2702"/>
                    <a:pt x="3187" y="2702"/>
                  </a:cubicBezTo>
                  <a:cubicBezTo>
                    <a:pt x="3274" y="2702"/>
                    <a:pt x="3361" y="2696"/>
                    <a:pt x="3449" y="2684"/>
                  </a:cubicBezTo>
                  <a:cubicBezTo>
                    <a:pt x="3563" y="2665"/>
                    <a:pt x="3641" y="2564"/>
                    <a:pt x="3628" y="2450"/>
                  </a:cubicBezTo>
                  <a:cubicBezTo>
                    <a:pt x="3611" y="2344"/>
                    <a:pt x="3524" y="2270"/>
                    <a:pt x="3420" y="2270"/>
                  </a:cubicBezTo>
                  <a:cubicBezTo>
                    <a:pt x="3412" y="2270"/>
                    <a:pt x="3403" y="2270"/>
                    <a:pt x="3394" y="2271"/>
                  </a:cubicBezTo>
                  <a:cubicBezTo>
                    <a:pt x="3389" y="2276"/>
                    <a:pt x="3385" y="2276"/>
                    <a:pt x="3380" y="2276"/>
                  </a:cubicBezTo>
                  <a:cubicBezTo>
                    <a:pt x="3278" y="2297"/>
                    <a:pt x="3173" y="2307"/>
                    <a:pt x="3066" y="2307"/>
                  </a:cubicBezTo>
                  <a:cubicBezTo>
                    <a:pt x="2848" y="2307"/>
                    <a:pt x="2625" y="2264"/>
                    <a:pt x="2412" y="2183"/>
                  </a:cubicBezTo>
                  <a:cubicBezTo>
                    <a:pt x="2096" y="2069"/>
                    <a:pt x="1802" y="1881"/>
                    <a:pt x="1537" y="1652"/>
                  </a:cubicBezTo>
                  <a:cubicBezTo>
                    <a:pt x="1270" y="1423"/>
                    <a:pt x="1032" y="1156"/>
                    <a:pt x="803" y="877"/>
                  </a:cubicBezTo>
                  <a:lnTo>
                    <a:pt x="128" y="28"/>
                  </a:lnTo>
                  <a:lnTo>
                    <a:pt x="124" y="24"/>
                  </a:lnTo>
                  <a:cubicBezTo>
                    <a:pt x="114" y="8"/>
                    <a:pt x="95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40" name="Google Shape;3640;p46"/>
          <p:cNvGrpSpPr/>
          <p:nvPr/>
        </p:nvGrpSpPr>
        <p:grpSpPr>
          <a:xfrm rot="3600027">
            <a:off x="35964" y="4380150"/>
            <a:ext cx="2230533" cy="2669823"/>
            <a:chOff x="6582775" y="1593150"/>
            <a:chExt cx="339850" cy="542375"/>
          </a:xfrm>
        </p:grpSpPr>
        <p:sp>
          <p:nvSpPr>
            <p:cNvPr id="3641" name="Google Shape;3641;p46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2" name="Google Shape;3642;p46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3" name="Google Shape;3643;p46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4" name="Google Shape;3644;p46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5" name="Google Shape;3645;p46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6" name="Google Shape;3646;p46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7" name="Google Shape;3647;p46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8" name="Google Shape;3648;p46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9" name="Google Shape;3649;p46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0" name="Google Shape;3650;p46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1" name="Google Shape;3651;p46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2" name="Google Shape;3652;p46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3" name="Google Shape;3653;p46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4" name="Google Shape;3654;p46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5" name="Google Shape;3655;p46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6" name="Google Shape;3656;p46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7" name="Google Shape;3657;p46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58" name="Google Shape;3658;p46"/>
          <p:cNvGrpSpPr/>
          <p:nvPr/>
        </p:nvGrpSpPr>
        <p:grpSpPr>
          <a:xfrm rot="8100000">
            <a:off x="-68252" y="-110209"/>
            <a:ext cx="1274187" cy="2677296"/>
            <a:chOff x="2046800" y="1535850"/>
            <a:chExt cx="488075" cy="769150"/>
          </a:xfrm>
        </p:grpSpPr>
        <p:sp>
          <p:nvSpPr>
            <p:cNvPr id="3659" name="Google Shape;3659;p46"/>
            <p:cNvSpPr/>
            <p:nvPr/>
          </p:nvSpPr>
          <p:spPr>
            <a:xfrm>
              <a:off x="2133600" y="1857875"/>
              <a:ext cx="46225" cy="46250"/>
            </a:xfrm>
            <a:custGeom>
              <a:avLst/>
              <a:gdLst/>
              <a:ahLst/>
              <a:cxnLst/>
              <a:rect l="l" t="t" r="r" b="b"/>
              <a:pathLst>
                <a:path w="1849" h="1850" extrusionOk="0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0" name="Google Shape;3660;p46"/>
            <p:cNvSpPr/>
            <p:nvPr/>
          </p:nvSpPr>
          <p:spPr>
            <a:xfrm>
              <a:off x="2160750" y="1875875"/>
              <a:ext cx="3350" cy="2550"/>
            </a:xfrm>
            <a:custGeom>
              <a:avLst/>
              <a:gdLst/>
              <a:ahLst/>
              <a:cxnLst/>
              <a:rect l="l" t="t" r="r" b="b"/>
              <a:pathLst>
                <a:path w="134" h="102" extrusionOk="0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1" name="Google Shape;3661;p46"/>
            <p:cNvSpPr/>
            <p:nvPr/>
          </p:nvSpPr>
          <p:spPr>
            <a:xfrm>
              <a:off x="2217000" y="1813125"/>
              <a:ext cx="5100" cy="8525"/>
            </a:xfrm>
            <a:custGeom>
              <a:avLst/>
              <a:gdLst/>
              <a:ahLst/>
              <a:cxnLst/>
              <a:rect l="l" t="t" r="r" b="b"/>
              <a:pathLst>
                <a:path w="204" h="341" extrusionOk="0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2" name="Google Shape;3662;p46"/>
            <p:cNvSpPr/>
            <p:nvPr/>
          </p:nvSpPr>
          <p:spPr>
            <a:xfrm>
              <a:off x="2187575" y="1753275"/>
              <a:ext cx="36150" cy="69625"/>
            </a:xfrm>
            <a:custGeom>
              <a:avLst/>
              <a:gdLst/>
              <a:ahLst/>
              <a:cxnLst/>
              <a:rect l="l" t="t" r="r" b="b"/>
              <a:pathLst>
                <a:path w="1446" h="2785" extrusionOk="0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3" name="Google Shape;3663;p46"/>
            <p:cNvSpPr/>
            <p:nvPr/>
          </p:nvSpPr>
          <p:spPr>
            <a:xfrm>
              <a:off x="2272550" y="1683125"/>
              <a:ext cx="46100" cy="162325"/>
            </a:xfrm>
            <a:custGeom>
              <a:avLst/>
              <a:gdLst/>
              <a:ahLst/>
              <a:cxnLst/>
              <a:rect l="l" t="t" r="r" b="b"/>
              <a:pathLst>
                <a:path w="1844" h="6493" extrusionOk="0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4" name="Google Shape;3664;p46"/>
            <p:cNvSpPr/>
            <p:nvPr/>
          </p:nvSpPr>
          <p:spPr>
            <a:xfrm>
              <a:off x="2214225" y="1580050"/>
              <a:ext cx="293025" cy="508000"/>
            </a:xfrm>
            <a:custGeom>
              <a:avLst/>
              <a:gdLst/>
              <a:ahLst/>
              <a:cxnLst/>
              <a:rect l="l" t="t" r="r" b="b"/>
              <a:pathLst>
                <a:path w="11721" h="20320" extrusionOk="0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5" name="Google Shape;3665;p46"/>
            <p:cNvSpPr/>
            <p:nvPr/>
          </p:nvSpPr>
          <p:spPr>
            <a:xfrm>
              <a:off x="2267800" y="1712125"/>
              <a:ext cx="182475" cy="212000"/>
            </a:xfrm>
            <a:custGeom>
              <a:avLst/>
              <a:gdLst/>
              <a:ahLst/>
              <a:cxnLst/>
              <a:rect l="l" t="t" r="r" b="b"/>
              <a:pathLst>
                <a:path w="7299" h="8480" extrusionOk="0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6" name="Google Shape;3666;p46"/>
            <p:cNvSpPr/>
            <p:nvPr/>
          </p:nvSpPr>
          <p:spPr>
            <a:xfrm>
              <a:off x="2147350" y="1696650"/>
              <a:ext cx="107325" cy="67650"/>
            </a:xfrm>
            <a:custGeom>
              <a:avLst/>
              <a:gdLst/>
              <a:ahLst/>
              <a:cxnLst/>
              <a:rect l="l" t="t" r="r" b="b"/>
              <a:pathLst>
                <a:path w="4293" h="2706" extrusionOk="0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7" name="Google Shape;3667;p46"/>
            <p:cNvSpPr/>
            <p:nvPr/>
          </p:nvSpPr>
          <p:spPr>
            <a:xfrm>
              <a:off x="2182775" y="1748200"/>
              <a:ext cx="55400" cy="450100"/>
            </a:xfrm>
            <a:custGeom>
              <a:avLst/>
              <a:gdLst/>
              <a:ahLst/>
              <a:cxnLst/>
              <a:rect l="l" t="t" r="r" b="b"/>
              <a:pathLst>
                <a:path w="2216" h="18004" extrusionOk="0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8" name="Google Shape;3668;p46"/>
            <p:cNvSpPr/>
            <p:nvPr/>
          </p:nvSpPr>
          <p:spPr>
            <a:xfrm>
              <a:off x="2154850" y="1864100"/>
              <a:ext cx="75975" cy="149300"/>
            </a:xfrm>
            <a:custGeom>
              <a:avLst/>
              <a:gdLst/>
              <a:ahLst/>
              <a:cxnLst/>
              <a:rect l="l" t="t" r="r" b="b"/>
              <a:pathLst>
                <a:path w="3039" h="5972" extrusionOk="0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9" name="Google Shape;3669;p46"/>
            <p:cNvSpPr/>
            <p:nvPr/>
          </p:nvSpPr>
          <p:spPr>
            <a:xfrm>
              <a:off x="2209950" y="1747625"/>
              <a:ext cx="21550" cy="64650"/>
            </a:xfrm>
            <a:custGeom>
              <a:avLst/>
              <a:gdLst/>
              <a:ahLst/>
              <a:cxnLst/>
              <a:rect l="l" t="t" r="r" b="b"/>
              <a:pathLst>
                <a:path w="862" h="2586" extrusionOk="0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0" name="Google Shape;3670;p46"/>
            <p:cNvSpPr/>
            <p:nvPr/>
          </p:nvSpPr>
          <p:spPr>
            <a:xfrm>
              <a:off x="2131850" y="1842850"/>
              <a:ext cx="367450" cy="462150"/>
            </a:xfrm>
            <a:custGeom>
              <a:avLst/>
              <a:gdLst/>
              <a:ahLst/>
              <a:cxnLst/>
              <a:rect l="l" t="t" r="r" b="b"/>
              <a:pathLst>
                <a:path w="14698" h="18486" extrusionOk="0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1" name="Google Shape;3671;p46"/>
            <p:cNvSpPr/>
            <p:nvPr/>
          </p:nvSpPr>
          <p:spPr>
            <a:xfrm>
              <a:off x="2396500" y="1813650"/>
              <a:ext cx="66075" cy="83275"/>
            </a:xfrm>
            <a:custGeom>
              <a:avLst/>
              <a:gdLst/>
              <a:ahLst/>
              <a:cxnLst/>
              <a:rect l="l" t="t" r="r" b="b"/>
              <a:pathLst>
                <a:path w="2643" h="3331" extrusionOk="0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2" name="Google Shape;3672;p46"/>
            <p:cNvSpPr/>
            <p:nvPr/>
          </p:nvSpPr>
          <p:spPr>
            <a:xfrm>
              <a:off x="2399375" y="1872075"/>
              <a:ext cx="108200" cy="23675"/>
            </a:xfrm>
            <a:custGeom>
              <a:avLst/>
              <a:gdLst/>
              <a:ahLst/>
              <a:cxnLst/>
              <a:rect l="l" t="t" r="r" b="b"/>
              <a:pathLst>
                <a:path w="4328" h="947" extrusionOk="0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3" name="Google Shape;3673;p46"/>
            <p:cNvSpPr/>
            <p:nvPr/>
          </p:nvSpPr>
          <p:spPr>
            <a:xfrm>
              <a:off x="2289725" y="1919275"/>
              <a:ext cx="42450" cy="85375"/>
            </a:xfrm>
            <a:custGeom>
              <a:avLst/>
              <a:gdLst/>
              <a:ahLst/>
              <a:cxnLst/>
              <a:rect l="l" t="t" r="r" b="b"/>
              <a:pathLst>
                <a:path w="1698" h="3415" extrusionOk="0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4" name="Google Shape;3674;p46"/>
            <p:cNvSpPr/>
            <p:nvPr/>
          </p:nvSpPr>
          <p:spPr>
            <a:xfrm>
              <a:off x="2271125" y="1971900"/>
              <a:ext cx="99125" cy="52725"/>
            </a:xfrm>
            <a:custGeom>
              <a:avLst/>
              <a:gdLst/>
              <a:ahLst/>
              <a:cxnLst/>
              <a:rect l="l" t="t" r="r" b="b"/>
              <a:pathLst>
                <a:path w="3965" h="2109" extrusionOk="0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5" name="Google Shape;3675;p46"/>
            <p:cNvSpPr/>
            <p:nvPr/>
          </p:nvSpPr>
          <p:spPr>
            <a:xfrm>
              <a:off x="2156650" y="2017250"/>
              <a:ext cx="250975" cy="249375"/>
            </a:xfrm>
            <a:custGeom>
              <a:avLst/>
              <a:gdLst/>
              <a:ahLst/>
              <a:cxnLst/>
              <a:rect l="l" t="t" r="r" b="b"/>
              <a:pathLst>
                <a:path w="10039" h="9975" extrusionOk="0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6" name="Google Shape;3676;p46"/>
            <p:cNvSpPr/>
            <p:nvPr/>
          </p:nvSpPr>
          <p:spPr>
            <a:xfrm>
              <a:off x="2271250" y="1932800"/>
              <a:ext cx="33875" cy="95775"/>
            </a:xfrm>
            <a:custGeom>
              <a:avLst/>
              <a:gdLst/>
              <a:ahLst/>
              <a:cxnLst/>
              <a:rect l="l" t="t" r="r" b="b"/>
              <a:pathLst>
                <a:path w="1355" h="3831" extrusionOk="0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7" name="Google Shape;3677;p46"/>
            <p:cNvSpPr/>
            <p:nvPr/>
          </p:nvSpPr>
          <p:spPr>
            <a:xfrm>
              <a:off x="2149225" y="2068575"/>
              <a:ext cx="196325" cy="208700"/>
            </a:xfrm>
            <a:custGeom>
              <a:avLst/>
              <a:gdLst/>
              <a:ahLst/>
              <a:cxnLst/>
              <a:rect l="l" t="t" r="r" b="b"/>
              <a:pathLst>
                <a:path w="7853" h="8348" extrusionOk="0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8" name="Google Shape;3678;p46"/>
            <p:cNvSpPr/>
            <p:nvPr/>
          </p:nvSpPr>
          <p:spPr>
            <a:xfrm>
              <a:off x="2322775" y="1886800"/>
              <a:ext cx="32350" cy="40650"/>
            </a:xfrm>
            <a:custGeom>
              <a:avLst/>
              <a:gdLst/>
              <a:ahLst/>
              <a:cxnLst/>
              <a:rect l="l" t="t" r="r" b="b"/>
              <a:pathLst>
                <a:path w="1294" h="1626" extrusionOk="0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9" name="Google Shape;3679;p46"/>
            <p:cNvSpPr/>
            <p:nvPr/>
          </p:nvSpPr>
          <p:spPr>
            <a:xfrm>
              <a:off x="2360700" y="1953775"/>
              <a:ext cx="50725" cy="36450"/>
            </a:xfrm>
            <a:custGeom>
              <a:avLst/>
              <a:gdLst/>
              <a:ahLst/>
              <a:cxnLst/>
              <a:rect l="l" t="t" r="r" b="b"/>
              <a:pathLst>
                <a:path w="2029" h="1458" extrusionOk="0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0" name="Google Shape;3680;p46"/>
            <p:cNvSpPr/>
            <p:nvPr/>
          </p:nvSpPr>
          <p:spPr>
            <a:xfrm>
              <a:off x="2287575" y="1900150"/>
              <a:ext cx="29250" cy="45125"/>
            </a:xfrm>
            <a:custGeom>
              <a:avLst/>
              <a:gdLst/>
              <a:ahLst/>
              <a:cxnLst/>
              <a:rect l="l" t="t" r="r" b="b"/>
              <a:pathLst>
                <a:path w="1170" h="1805" extrusionOk="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1" name="Google Shape;3681;p46"/>
            <p:cNvSpPr/>
            <p:nvPr/>
          </p:nvSpPr>
          <p:spPr>
            <a:xfrm>
              <a:off x="2296150" y="1903125"/>
              <a:ext cx="16200" cy="13050"/>
            </a:xfrm>
            <a:custGeom>
              <a:avLst/>
              <a:gdLst/>
              <a:ahLst/>
              <a:cxnLst/>
              <a:rect l="l" t="t" r="r" b="b"/>
              <a:pathLst>
                <a:path w="648" h="522" extrusionOk="0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2" name="Google Shape;3682;p46"/>
            <p:cNvSpPr/>
            <p:nvPr/>
          </p:nvSpPr>
          <p:spPr>
            <a:xfrm>
              <a:off x="2332400" y="1891825"/>
              <a:ext cx="15950" cy="12725"/>
            </a:xfrm>
            <a:custGeom>
              <a:avLst/>
              <a:gdLst/>
              <a:ahLst/>
              <a:cxnLst/>
              <a:rect l="l" t="t" r="r" b="b"/>
              <a:pathLst>
                <a:path w="638" h="509" extrusionOk="0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3" name="Google Shape;3683;p46"/>
            <p:cNvSpPr/>
            <p:nvPr/>
          </p:nvSpPr>
          <p:spPr>
            <a:xfrm>
              <a:off x="2395225" y="1974250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4" name="Google Shape;3684;p46"/>
            <p:cNvSpPr/>
            <p:nvPr/>
          </p:nvSpPr>
          <p:spPr>
            <a:xfrm>
              <a:off x="2389025" y="1961600"/>
              <a:ext cx="14675" cy="18125"/>
            </a:xfrm>
            <a:custGeom>
              <a:avLst/>
              <a:gdLst/>
              <a:ahLst/>
              <a:cxnLst/>
              <a:rect l="l" t="t" r="r" b="b"/>
              <a:pathLst>
                <a:path w="587" h="725" extrusionOk="0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5" name="Google Shape;3685;p46"/>
            <p:cNvSpPr/>
            <p:nvPr/>
          </p:nvSpPr>
          <p:spPr>
            <a:xfrm>
              <a:off x="2398425" y="1973450"/>
              <a:ext cx="150" cy="225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6" name="Google Shape;3686;p46"/>
            <p:cNvSpPr/>
            <p:nvPr/>
          </p:nvSpPr>
          <p:spPr>
            <a:xfrm>
              <a:off x="2396975" y="1974775"/>
              <a:ext cx="325" cy="75"/>
            </a:xfrm>
            <a:custGeom>
              <a:avLst/>
              <a:gdLst/>
              <a:ahLst/>
              <a:cxnLst/>
              <a:rect l="l" t="t" r="r" b="b"/>
              <a:pathLst>
                <a:path w="13" h="3" extrusionOk="0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7" name="Google Shape;3687;p46"/>
            <p:cNvSpPr/>
            <p:nvPr/>
          </p:nvSpPr>
          <p:spPr>
            <a:xfrm>
              <a:off x="2395325" y="1966100"/>
              <a:ext cx="275" cy="10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8" name="Google Shape;3688;p46"/>
            <p:cNvSpPr/>
            <p:nvPr/>
          </p:nvSpPr>
          <p:spPr>
            <a:xfrm>
              <a:off x="2454850" y="1781850"/>
              <a:ext cx="25000" cy="35725"/>
            </a:xfrm>
            <a:custGeom>
              <a:avLst/>
              <a:gdLst/>
              <a:ahLst/>
              <a:cxnLst/>
              <a:rect l="l" t="t" r="r" b="b"/>
              <a:pathLst>
                <a:path w="1000" h="1429" extrusionOk="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9" name="Google Shape;3689;p46"/>
            <p:cNvSpPr/>
            <p:nvPr/>
          </p:nvSpPr>
          <p:spPr>
            <a:xfrm>
              <a:off x="2492675" y="1830125"/>
              <a:ext cx="29725" cy="21975"/>
            </a:xfrm>
            <a:custGeom>
              <a:avLst/>
              <a:gdLst/>
              <a:ahLst/>
              <a:cxnLst/>
              <a:rect l="l" t="t" r="r" b="b"/>
              <a:pathLst>
                <a:path w="1189" h="879" extrusionOk="0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0" name="Google Shape;3690;p46"/>
            <p:cNvSpPr/>
            <p:nvPr/>
          </p:nvSpPr>
          <p:spPr>
            <a:xfrm>
              <a:off x="2500000" y="1872725"/>
              <a:ext cx="34875" cy="24300"/>
            </a:xfrm>
            <a:custGeom>
              <a:avLst/>
              <a:gdLst/>
              <a:ahLst/>
              <a:cxnLst/>
              <a:rect l="l" t="t" r="r" b="b"/>
              <a:pathLst>
                <a:path w="1395" h="972" extrusionOk="0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1" name="Google Shape;3691;p46"/>
            <p:cNvSpPr/>
            <p:nvPr/>
          </p:nvSpPr>
          <p:spPr>
            <a:xfrm>
              <a:off x="2522375" y="1882650"/>
              <a:ext cx="7700" cy="10025"/>
            </a:xfrm>
            <a:custGeom>
              <a:avLst/>
              <a:gdLst/>
              <a:ahLst/>
              <a:cxnLst/>
              <a:rect l="l" t="t" r="r" b="b"/>
              <a:pathLst>
                <a:path w="308" h="401" extrusionOk="0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2" name="Google Shape;3692;p46"/>
            <p:cNvSpPr/>
            <p:nvPr/>
          </p:nvSpPr>
          <p:spPr>
            <a:xfrm>
              <a:off x="2512375" y="1834200"/>
              <a:ext cx="6575" cy="7650"/>
            </a:xfrm>
            <a:custGeom>
              <a:avLst/>
              <a:gdLst/>
              <a:ahLst/>
              <a:cxnLst/>
              <a:rect l="l" t="t" r="r" b="b"/>
              <a:pathLst>
                <a:path w="263" h="306" extrusionOk="0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3" name="Google Shape;3693;p46"/>
            <p:cNvSpPr/>
            <p:nvPr/>
          </p:nvSpPr>
          <p:spPr>
            <a:xfrm>
              <a:off x="2467100" y="1785900"/>
              <a:ext cx="9300" cy="8250"/>
            </a:xfrm>
            <a:custGeom>
              <a:avLst/>
              <a:gdLst/>
              <a:ahLst/>
              <a:cxnLst/>
              <a:rect l="l" t="t" r="r" b="b"/>
              <a:pathLst>
                <a:path w="372" h="330" extrusionOk="0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4" name="Google Shape;3694;p46"/>
            <p:cNvSpPr/>
            <p:nvPr/>
          </p:nvSpPr>
          <p:spPr>
            <a:xfrm>
              <a:off x="2065825" y="1851475"/>
              <a:ext cx="114200" cy="138650"/>
            </a:xfrm>
            <a:custGeom>
              <a:avLst/>
              <a:gdLst/>
              <a:ahLst/>
              <a:cxnLst/>
              <a:rect l="l" t="t" r="r" b="b"/>
              <a:pathLst>
                <a:path w="4568" h="5546" extrusionOk="0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5" name="Google Shape;3695;p46"/>
            <p:cNvSpPr/>
            <p:nvPr/>
          </p:nvSpPr>
          <p:spPr>
            <a:xfrm>
              <a:off x="2091625" y="1860100"/>
              <a:ext cx="86700" cy="89825"/>
            </a:xfrm>
            <a:custGeom>
              <a:avLst/>
              <a:gdLst/>
              <a:ahLst/>
              <a:cxnLst/>
              <a:rect l="l" t="t" r="r" b="b"/>
              <a:pathLst>
                <a:path w="3468" h="3593" extrusionOk="0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6" name="Google Shape;3696;p46"/>
            <p:cNvSpPr/>
            <p:nvPr/>
          </p:nvSpPr>
          <p:spPr>
            <a:xfrm>
              <a:off x="2046800" y="1535850"/>
              <a:ext cx="201000" cy="209175"/>
            </a:xfrm>
            <a:custGeom>
              <a:avLst/>
              <a:gdLst/>
              <a:ahLst/>
              <a:cxnLst/>
              <a:rect l="l" t="t" r="r" b="b"/>
              <a:pathLst>
                <a:path w="8040" h="8367" extrusionOk="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7" name="Google Shape;3697;p46"/>
            <p:cNvSpPr/>
            <p:nvPr/>
          </p:nvSpPr>
          <p:spPr>
            <a:xfrm>
              <a:off x="2062050" y="1548375"/>
              <a:ext cx="173125" cy="187250"/>
            </a:xfrm>
            <a:custGeom>
              <a:avLst/>
              <a:gdLst/>
              <a:ahLst/>
              <a:cxnLst/>
              <a:rect l="l" t="t" r="r" b="b"/>
              <a:pathLst>
                <a:path w="6925" h="7490" extrusionOk="0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8" name="Google Shape;3698;p46"/>
            <p:cNvSpPr/>
            <p:nvPr/>
          </p:nvSpPr>
          <p:spPr>
            <a:xfrm>
              <a:off x="2074300" y="1542650"/>
              <a:ext cx="182900" cy="202350"/>
            </a:xfrm>
            <a:custGeom>
              <a:avLst/>
              <a:gdLst/>
              <a:ahLst/>
              <a:cxnLst/>
              <a:rect l="l" t="t" r="r" b="b"/>
              <a:pathLst>
                <a:path w="7316" h="8094" extrusionOk="0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9" name="Google Shape;3699;p46"/>
            <p:cNvSpPr/>
            <p:nvPr/>
          </p:nvSpPr>
          <p:spPr>
            <a:xfrm>
              <a:off x="2088875" y="1553600"/>
              <a:ext cx="155925" cy="182450"/>
            </a:xfrm>
            <a:custGeom>
              <a:avLst/>
              <a:gdLst/>
              <a:ahLst/>
              <a:cxnLst/>
              <a:rect l="l" t="t" r="r" b="b"/>
              <a:pathLst>
                <a:path w="6237" h="7298" extrusionOk="0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00" name="Google Shape;3700;p46"/>
          <p:cNvGrpSpPr/>
          <p:nvPr/>
        </p:nvGrpSpPr>
        <p:grpSpPr>
          <a:xfrm rot="-2700000">
            <a:off x="8002786" y="4305646"/>
            <a:ext cx="1699683" cy="3186351"/>
            <a:chOff x="5629850" y="1590975"/>
            <a:chExt cx="388875" cy="546725"/>
          </a:xfrm>
        </p:grpSpPr>
        <p:sp>
          <p:nvSpPr>
            <p:cNvPr id="3701" name="Google Shape;3701;p46"/>
            <p:cNvSpPr/>
            <p:nvPr/>
          </p:nvSpPr>
          <p:spPr>
            <a:xfrm>
              <a:off x="5629850" y="1590975"/>
              <a:ext cx="388875" cy="484900"/>
            </a:xfrm>
            <a:custGeom>
              <a:avLst/>
              <a:gdLst/>
              <a:ahLst/>
              <a:cxnLst/>
              <a:rect l="l" t="t" r="r" b="b"/>
              <a:pathLst>
                <a:path w="15555" h="19396" extrusionOk="0">
                  <a:moveTo>
                    <a:pt x="3987" y="5494"/>
                  </a:moveTo>
                  <a:cubicBezTo>
                    <a:pt x="4097" y="5494"/>
                    <a:pt x="5265" y="5692"/>
                    <a:pt x="5897" y="6173"/>
                  </a:cubicBezTo>
                  <a:cubicBezTo>
                    <a:pt x="6244" y="6435"/>
                    <a:pt x="6585" y="7035"/>
                    <a:pt x="6437" y="7242"/>
                  </a:cubicBezTo>
                  <a:cubicBezTo>
                    <a:pt x="6398" y="7296"/>
                    <a:pt x="6312" y="7319"/>
                    <a:pt x="6198" y="7319"/>
                  </a:cubicBezTo>
                  <a:cubicBezTo>
                    <a:pt x="5871" y="7319"/>
                    <a:pt x="5318" y="7134"/>
                    <a:pt x="5016" y="6994"/>
                  </a:cubicBezTo>
                  <a:cubicBezTo>
                    <a:pt x="4570" y="6797"/>
                    <a:pt x="4030" y="6352"/>
                    <a:pt x="3837" y="6090"/>
                  </a:cubicBezTo>
                  <a:cubicBezTo>
                    <a:pt x="3681" y="5875"/>
                    <a:pt x="3630" y="5513"/>
                    <a:pt x="3984" y="5494"/>
                  </a:cubicBezTo>
                  <a:cubicBezTo>
                    <a:pt x="3985" y="5494"/>
                    <a:pt x="3986" y="5494"/>
                    <a:pt x="3987" y="5494"/>
                  </a:cubicBezTo>
                  <a:close/>
                  <a:moveTo>
                    <a:pt x="6515" y="1"/>
                  </a:moveTo>
                  <a:cubicBezTo>
                    <a:pt x="6515" y="1"/>
                    <a:pt x="5969" y="1601"/>
                    <a:pt x="5717" y="1747"/>
                  </a:cubicBezTo>
                  <a:cubicBezTo>
                    <a:pt x="5470" y="1895"/>
                    <a:pt x="6337" y="2050"/>
                    <a:pt x="6717" y="2687"/>
                  </a:cubicBezTo>
                  <a:cubicBezTo>
                    <a:pt x="7097" y="3330"/>
                    <a:pt x="7235" y="3729"/>
                    <a:pt x="7125" y="3885"/>
                  </a:cubicBezTo>
                  <a:cubicBezTo>
                    <a:pt x="7102" y="3917"/>
                    <a:pt x="7059" y="3932"/>
                    <a:pt x="7001" y="3932"/>
                  </a:cubicBezTo>
                  <a:cubicBezTo>
                    <a:pt x="6781" y="3932"/>
                    <a:pt x="6355" y="3715"/>
                    <a:pt x="6130" y="3449"/>
                  </a:cubicBezTo>
                  <a:cubicBezTo>
                    <a:pt x="5846" y="3114"/>
                    <a:pt x="5336" y="2367"/>
                    <a:pt x="5241" y="2037"/>
                  </a:cubicBezTo>
                  <a:cubicBezTo>
                    <a:pt x="5241" y="2037"/>
                    <a:pt x="4401" y="2573"/>
                    <a:pt x="3717" y="3358"/>
                  </a:cubicBezTo>
                  <a:cubicBezTo>
                    <a:pt x="3457" y="3660"/>
                    <a:pt x="3218" y="3999"/>
                    <a:pt x="3057" y="4357"/>
                  </a:cubicBezTo>
                  <a:cubicBezTo>
                    <a:pt x="2961" y="4573"/>
                    <a:pt x="2879" y="4738"/>
                    <a:pt x="2801" y="4871"/>
                  </a:cubicBezTo>
                  <a:cubicBezTo>
                    <a:pt x="2411" y="5536"/>
                    <a:pt x="2200" y="5375"/>
                    <a:pt x="1755" y="6347"/>
                  </a:cubicBezTo>
                  <a:cubicBezTo>
                    <a:pt x="1567" y="6755"/>
                    <a:pt x="1412" y="7117"/>
                    <a:pt x="1292" y="7439"/>
                  </a:cubicBezTo>
                  <a:cubicBezTo>
                    <a:pt x="1063" y="8035"/>
                    <a:pt x="953" y="8476"/>
                    <a:pt x="1003" y="8723"/>
                  </a:cubicBezTo>
                  <a:cubicBezTo>
                    <a:pt x="1076" y="9098"/>
                    <a:pt x="2195" y="10057"/>
                    <a:pt x="3030" y="10434"/>
                  </a:cubicBezTo>
                  <a:cubicBezTo>
                    <a:pt x="3402" y="10599"/>
                    <a:pt x="3855" y="10749"/>
                    <a:pt x="4259" y="10901"/>
                  </a:cubicBezTo>
                  <a:cubicBezTo>
                    <a:pt x="4768" y="11094"/>
                    <a:pt x="5203" y="11291"/>
                    <a:pt x="5300" y="11543"/>
                  </a:cubicBezTo>
                  <a:cubicBezTo>
                    <a:pt x="5456" y="11928"/>
                    <a:pt x="5249" y="12043"/>
                    <a:pt x="4809" y="12093"/>
                  </a:cubicBezTo>
                  <a:cubicBezTo>
                    <a:pt x="4734" y="12101"/>
                    <a:pt x="4646" y="12107"/>
                    <a:pt x="4546" y="12107"/>
                  </a:cubicBezTo>
                  <a:cubicBezTo>
                    <a:pt x="4029" y="12107"/>
                    <a:pt x="3202" y="11958"/>
                    <a:pt x="2333" y="11255"/>
                  </a:cubicBezTo>
                  <a:cubicBezTo>
                    <a:pt x="2017" y="10997"/>
                    <a:pt x="1746" y="10741"/>
                    <a:pt x="1522" y="10512"/>
                  </a:cubicBezTo>
                  <a:cubicBezTo>
                    <a:pt x="1016" y="9989"/>
                    <a:pt x="756" y="9594"/>
                    <a:pt x="756" y="9594"/>
                  </a:cubicBezTo>
                  <a:cubicBezTo>
                    <a:pt x="756" y="9594"/>
                    <a:pt x="576" y="9975"/>
                    <a:pt x="434" y="10507"/>
                  </a:cubicBezTo>
                  <a:cubicBezTo>
                    <a:pt x="402" y="10622"/>
                    <a:pt x="375" y="10741"/>
                    <a:pt x="352" y="10865"/>
                  </a:cubicBezTo>
                  <a:cubicBezTo>
                    <a:pt x="214" y="11585"/>
                    <a:pt x="214" y="11896"/>
                    <a:pt x="260" y="12520"/>
                  </a:cubicBezTo>
                  <a:cubicBezTo>
                    <a:pt x="305" y="13143"/>
                    <a:pt x="1268" y="14286"/>
                    <a:pt x="2168" y="14487"/>
                  </a:cubicBezTo>
                  <a:cubicBezTo>
                    <a:pt x="2987" y="14673"/>
                    <a:pt x="4370" y="14845"/>
                    <a:pt x="4880" y="14845"/>
                  </a:cubicBezTo>
                  <a:cubicBezTo>
                    <a:pt x="4927" y="14845"/>
                    <a:pt x="4966" y="14844"/>
                    <a:pt x="4997" y="14840"/>
                  </a:cubicBezTo>
                  <a:cubicBezTo>
                    <a:pt x="5064" y="14833"/>
                    <a:pt x="5139" y="14830"/>
                    <a:pt x="5219" y="14830"/>
                  </a:cubicBezTo>
                  <a:cubicBezTo>
                    <a:pt x="5597" y="14830"/>
                    <a:pt x="6066" y="14914"/>
                    <a:pt x="6084" y="15134"/>
                  </a:cubicBezTo>
                  <a:cubicBezTo>
                    <a:pt x="6094" y="15272"/>
                    <a:pt x="6024" y="15359"/>
                    <a:pt x="5874" y="15418"/>
                  </a:cubicBezTo>
                  <a:cubicBezTo>
                    <a:pt x="5717" y="15482"/>
                    <a:pt x="5465" y="15515"/>
                    <a:pt x="5121" y="15528"/>
                  </a:cubicBezTo>
                  <a:cubicBezTo>
                    <a:pt x="4957" y="15535"/>
                    <a:pt x="4795" y="15538"/>
                    <a:pt x="4635" y="15538"/>
                  </a:cubicBezTo>
                  <a:cubicBezTo>
                    <a:pt x="3926" y="15538"/>
                    <a:pt x="3265" y="15471"/>
                    <a:pt x="2760" y="15317"/>
                  </a:cubicBezTo>
                  <a:cubicBezTo>
                    <a:pt x="2567" y="15258"/>
                    <a:pt x="2402" y="15189"/>
                    <a:pt x="2259" y="15107"/>
                  </a:cubicBezTo>
                  <a:cubicBezTo>
                    <a:pt x="1664" y="14754"/>
                    <a:pt x="315" y="13919"/>
                    <a:pt x="108" y="13672"/>
                  </a:cubicBezTo>
                  <a:cubicBezTo>
                    <a:pt x="100" y="13662"/>
                    <a:pt x="92" y="13657"/>
                    <a:pt x="86" y="13657"/>
                  </a:cubicBezTo>
                  <a:cubicBezTo>
                    <a:pt x="0" y="13657"/>
                    <a:pt x="218" y="14681"/>
                    <a:pt x="540" y="15625"/>
                  </a:cubicBezTo>
                  <a:cubicBezTo>
                    <a:pt x="724" y="16170"/>
                    <a:pt x="944" y="16684"/>
                    <a:pt x="1158" y="16959"/>
                  </a:cubicBezTo>
                  <a:cubicBezTo>
                    <a:pt x="1296" y="17129"/>
                    <a:pt x="1467" y="17317"/>
                    <a:pt x="1659" y="17505"/>
                  </a:cubicBezTo>
                  <a:cubicBezTo>
                    <a:pt x="2397" y="18234"/>
                    <a:pt x="3429" y="19014"/>
                    <a:pt x="3819" y="19192"/>
                  </a:cubicBezTo>
                  <a:cubicBezTo>
                    <a:pt x="4184" y="19361"/>
                    <a:pt x="5220" y="19395"/>
                    <a:pt x="5817" y="19395"/>
                  </a:cubicBezTo>
                  <a:cubicBezTo>
                    <a:pt x="5856" y="19395"/>
                    <a:pt x="5893" y="19395"/>
                    <a:pt x="5929" y="19395"/>
                  </a:cubicBezTo>
                  <a:cubicBezTo>
                    <a:pt x="6896" y="19385"/>
                    <a:pt x="7493" y="18615"/>
                    <a:pt x="7817" y="17986"/>
                  </a:cubicBezTo>
                  <a:cubicBezTo>
                    <a:pt x="7982" y="17670"/>
                    <a:pt x="8079" y="17391"/>
                    <a:pt x="8116" y="17266"/>
                  </a:cubicBezTo>
                  <a:cubicBezTo>
                    <a:pt x="8166" y="17097"/>
                    <a:pt x="8249" y="17023"/>
                    <a:pt x="8322" y="16995"/>
                  </a:cubicBezTo>
                  <a:cubicBezTo>
                    <a:pt x="8339" y="16989"/>
                    <a:pt x="8356" y="16986"/>
                    <a:pt x="8373" y="16986"/>
                  </a:cubicBezTo>
                  <a:cubicBezTo>
                    <a:pt x="8438" y="16986"/>
                    <a:pt x="8496" y="17032"/>
                    <a:pt x="8511" y="17101"/>
                  </a:cubicBezTo>
                  <a:cubicBezTo>
                    <a:pt x="8538" y="17230"/>
                    <a:pt x="8593" y="17463"/>
                    <a:pt x="8685" y="17716"/>
                  </a:cubicBezTo>
                  <a:cubicBezTo>
                    <a:pt x="8868" y="18244"/>
                    <a:pt x="9207" y="18872"/>
                    <a:pt x="9771" y="18945"/>
                  </a:cubicBezTo>
                  <a:cubicBezTo>
                    <a:pt x="9853" y="18955"/>
                    <a:pt x="9938" y="18959"/>
                    <a:pt x="10026" y="18959"/>
                  </a:cubicBezTo>
                  <a:cubicBezTo>
                    <a:pt x="10765" y="18959"/>
                    <a:pt x="11717" y="18623"/>
                    <a:pt x="12573" y="18115"/>
                  </a:cubicBezTo>
                  <a:cubicBezTo>
                    <a:pt x="12848" y="17950"/>
                    <a:pt x="13115" y="17766"/>
                    <a:pt x="13358" y="17573"/>
                  </a:cubicBezTo>
                  <a:cubicBezTo>
                    <a:pt x="13908" y="17139"/>
                    <a:pt x="14394" y="16496"/>
                    <a:pt x="14761" y="15748"/>
                  </a:cubicBezTo>
                  <a:cubicBezTo>
                    <a:pt x="15265" y="14735"/>
                    <a:pt x="15555" y="13543"/>
                    <a:pt x="15481" y="12451"/>
                  </a:cubicBezTo>
                  <a:cubicBezTo>
                    <a:pt x="15477" y="12406"/>
                    <a:pt x="15472" y="12355"/>
                    <a:pt x="15467" y="12309"/>
                  </a:cubicBezTo>
                  <a:lnTo>
                    <a:pt x="15320" y="11598"/>
                  </a:lnTo>
                  <a:cubicBezTo>
                    <a:pt x="15320" y="11598"/>
                    <a:pt x="15022" y="12043"/>
                    <a:pt x="14592" y="12529"/>
                  </a:cubicBezTo>
                  <a:cubicBezTo>
                    <a:pt x="14261" y="12910"/>
                    <a:pt x="13853" y="13308"/>
                    <a:pt x="13440" y="13547"/>
                  </a:cubicBezTo>
                  <a:cubicBezTo>
                    <a:pt x="12645" y="14011"/>
                    <a:pt x="11496" y="14558"/>
                    <a:pt x="10859" y="14558"/>
                  </a:cubicBezTo>
                  <a:cubicBezTo>
                    <a:pt x="10659" y="14558"/>
                    <a:pt x="10509" y="14504"/>
                    <a:pt x="10437" y="14377"/>
                  </a:cubicBezTo>
                  <a:cubicBezTo>
                    <a:pt x="10194" y="13947"/>
                    <a:pt x="11840" y="13473"/>
                    <a:pt x="13073" y="12529"/>
                  </a:cubicBezTo>
                  <a:cubicBezTo>
                    <a:pt x="13091" y="12516"/>
                    <a:pt x="13110" y="12502"/>
                    <a:pt x="13123" y="12488"/>
                  </a:cubicBezTo>
                  <a:cubicBezTo>
                    <a:pt x="14362" y="11520"/>
                    <a:pt x="15224" y="10906"/>
                    <a:pt x="15320" y="10315"/>
                  </a:cubicBezTo>
                  <a:cubicBezTo>
                    <a:pt x="15394" y="9888"/>
                    <a:pt x="15352" y="9329"/>
                    <a:pt x="15123" y="8631"/>
                  </a:cubicBezTo>
                  <a:cubicBezTo>
                    <a:pt x="15036" y="8365"/>
                    <a:pt x="14922" y="8080"/>
                    <a:pt x="14774" y="7778"/>
                  </a:cubicBezTo>
                  <a:cubicBezTo>
                    <a:pt x="14490" y="7182"/>
                    <a:pt x="13913" y="6338"/>
                    <a:pt x="13436" y="5682"/>
                  </a:cubicBezTo>
                  <a:cubicBezTo>
                    <a:pt x="13028" y="5119"/>
                    <a:pt x="12693" y="4692"/>
                    <a:pt x="12693" y="4692"/>
                  </a:cubicBezTo>
                  <a:cubicBezTo>
                    <a:pt x="12693" y="4692"/>
                    <a:pt x="12610" y="5164"/>
                    <a:pt x="12450" y="5779"/>
                  </a:cubicBezTo>
                  <a:cubicBezTo>
                    <a:pt x="12294" y="6366"/>
                    <a:pt x="12060" y="7085"/>
                    <a:pt x="11743" y="7640"/>
                  </a:cubicBezTo>
                  <a:cubicBezTo>
                    <a:pt x="11587" y="7911"/>
                    <a:pt x="11367" y="8255"/>
                    <a:pt x="11115" y="8581"/>
                  </a:cubicBezTo>
                  <a:cubicBezTo>
                    <a:pt x="10701" y="9125"/>
                    <a:pt x="10202" y="9615"/>
                    <a:pt x="9811" y="9615"/>
                  </a:cubicBezTo>
                  <a:cubicBezTo>
                    <a:pt x="9717" y="9615"/>
                    <a:pt x="9629" y="9587"/>
                    <a:pt x="9551" y="9526"/>
                  </a:cubicBezTo>
                  <a:cubicBezTo>
                    <a:pt x="9377" y="9388"/>
                    <a:pt x="9349" y="9149"/>
                    <a:pt x="9419" y="8861"/>
                  </a:cubicBezTo>
                  <a:cubicBezTo>
                    <a:pt x="9578" y="8154"/>
                    <a:pt x="10299" y="7164"/>
                    <a:pt x="10771" y="6696"/>
                  </a:cubicBezTo>
                  <a:cubicBezTo>
                    <a:pt x="10996" y="6476"/>
                    <a:pt x="11381" y="6141"/>
                    <a:pt x="11707" y="5792"/>
                  </a:cubicBezTo>
                  <a:lnTo>
                    <a:pt x="11711" y="5792"/>
                  </a:lnTo>
                  <a:cubicBezTo>
                    <a:pt x="11978" y="5504"/>
                    <a:pt x="12202" y="5206"/>
                    <a:pt x="12257" y="4954"/>
                  </a:cubicBezTo>
                  <a:cubicBezTo>
                    <a:pt x="12385" y="4384"/>
                    <a:pt x="12073" y="3760"/>
                    <a:pt x="11642" y="3390"/>
                  </a:cubicBezTo>
                  <a:cubicBezTo>
                    <a:pt x="11633" y="3385"/>
                    <a:pt x="11624" y="3375"/>
                    <a:pt x="11614" y="3366"/>
                  </a:cubicBezTo>
                  <a:cubicBezTo>
                    <a:pt x="11174" y="2995"/>
                    <a:pt x="10312" y="2408"/>
                    <a:pt x="10312" y="2408"/>
                  </a:cubicBezTo>
                  <a:cubicBezTo>
                    <a:pt x="10312" y="2408"/>
                    <a:pt x="10202" y="3385"/>
                    <a:pt x="9891" y="3967"/>
                  </a:cubicBezTo>
                  <a:cubicBezTo>
                    <a:pt x="9872" y="3995"/>
                    <a:pt x="9853" y="4027"/>
                    <a:pt x="9840" y="4054"/>
                  </a:cubicBezTo>
                  <a:cubicBezTo>
                    <a:pt x="9588" y="4445"/>
                    <a:pt x="9052" y="5163"/>
                    <a:pt x="8697" y="5163"/>
                  </a:cubicBezTo>
                  <a:cubicBezTo>
                    <a:pt x="8638" y="5163"/>
                    <a:pt x="8585" y="5143"/>
                    <a:pt x="8538" y="5100"/>
                  </a:cubicBezTo>
                  <a:cubicBezTo>
                    <a:pt x="8340" y="4922"/>
                    <a:pt x="8501" y="4545"/>
                    <a:pt x="8771" y="4164"/>
                  </a:cubicBezTo>
                  <a:cubicBezTo>
                    <a:pt x="8960" y="3898"/>
                    <a:pt x="9203" y="3628"/>
                    <a:pt x="9409" y="3417"/>
                  </a:cubicBezTo>
                  <a:cubicBezTo>
                    <a:pt x="9918" y="2907"/>
                    <a:pt x="10065" y="2289"/>
                    <a:pt x="9908" y="2109"/>
                  </a:cubicBezTo>
                  <a:cubicBezTo>
                    <a:pt x="9753" y="1931"/>
                    <a:pt x="7923" y="1165"/>
                    <a:pt x="7290" y="794"/>
                  </a:cubicBezTo>
                  <a:cubicBezTo>
                    <a:pt x="6727" y="464"/>
                    <a:pt x="6515" y="1"/>
                    <a:pt x="6515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2" name="Google Shape;3702;p46"/>
            <p:cNvSpPr/>
            <p:nvPr/>
          </p:nvSpPr>
          <p:spPr>
            <a:xfrm>
              <a:off x="5699850" y="1674900"/>
              <a:ext cx="239625" cy="60900"/>
            </a:xfrm>
            <a:custGeom>
              <a:avLst/>
              <a:gdLst/>
              <a:ahLst/>
              <a:cxnLst/>
              <a:rect l="l" t="t" r="r" b="b"/>
              <a:pathLst>
                <a:path w="9585" h="2436" extrusionOk="0">
                  <a:moveTo>
                    <a:pt x="917" y="1"/>
                  </a:moveTo>
                  <a:cubicBezTo>
                    <a:pt x="657" y="303"/>
                    <a:pt x="418" y="642"/>
                    <a:pt x="257" y="1000"/>
                  </a:cubicBezTo>
                  <a:cubicBezTo>
                    <a:pt x="161" y="1216"/>
                    <a:pt x="79" y="1381"/>
                    <a:pt x="1" y="1514"/>
                  </a:cubicBezTo>
                  <a:cubicBezTo>
                    <a:pt x="2959" y="1775"/>
                    <a:pt x="5935" y="2435"/>
                    <a:pt x="8907" y="2435"/>
                  </a:cubicBezTo>
                  <a:lnTo>
                    <a:pt x="8911" y="2435"/>
                  </a:lnTo>
                  <a:cubicBezTo>
                    <a:pt x="9178" y="2147"/>
                    <a:pt x="9402" y="1849"/>
                    <a:pt x="9457" y="1597"/>
                  </a:cubicBezTo>
                  <a:cubicBezTo>
                    <a:pt x="9585" y="1027"/>
                    <a:pt x="9273" y="403"/>
                    <a:pt x="8842" y="33"/>
                  </a:cubicBezTo>
                  <a:cubicBezTo>
                    <a:pt x="8833" y="28"/>
                    <a:pt x="8824" y="18"/>
                    <a:pt x="8814" y="9"/>
                  </a:cubicBezTo>
                  <a:cubicBezTo>
                    <a:pt x="8732" y="24"/>
                    <a:pt x="8655" y="46"/>
                    <a:pt x="8577" y="69"/>
                  </a:cubicBezTo>
                  <a:cubicBezTo>
                    <a:pt x="8095" y="206"/>
                    <a:pt x="7646" y="431"/>
                    <a:pt x="7169" y="583"/>
                  </a:cubicBezTo>
                  <a:cubicBezTo>
                    <a:pt x="7146" y="592"/>
                    <a:pt x="7118" y="602"/>
                    <a:pt x="7091" y="610"/>
                  </a:cubicBezTo>
                  <a:cubicBezTo>
                    <a:pt x="7072" y="638"/>
                    <a:pt x="7053" y="670"/>
                    <a:pt x="7040" y="697"/>
                  </a:cubicBezTo>
                  <a:cubicBezTo>
                    <a:pt x="6788" y="1088"/>
                    <a:pt x="6252" y="1806"/>
                    <a:pt x="5897" y="1806"/>
                  </a:cubicBezTo>
                  <a:cubicBezTo>
                    <a:pt x="5838" y="1806"/>
                    <a:pt x="5785" y="1786"/>
                    <a:pt x="5738" y="1743"/>
                  </a:cubicBezTo>
                  <a:cubicBezTo>
                    <a:pt x="5540" y="1565"/>
                    <a:pt x="5701" y="1188"/>
                    <a:pt x="5971" y="807"/>
                  </a:cubicBezTo>
                  <a:lnTo>
                    <a:pt x="5971" y="807"/>
                  </a:lnTo>
                  <a:cubicBezTo>
                    <a:pt x="5836" y="816"/>
                    <a:pt x="5699" y="821"/>
                    <a:pt x="5563" y="821"/>
                  </a:cubicBezTo>
                  <a:cubicBezTo>
                    <a:pt x="4036" y="821"/>
                    <a:pt x="2471" y="291"/>
                    <a:pt x="917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3" name="Google Shape;3703;p46"/>
            <p:cNvSpPr/>
            <p:nvPr/>
          </p:nvSpPr>
          <p:spPr>
            <a:xfrm>
              <a:off x="5941075" y="1708250"/>
              <a:ext cx="24675" cy="27200"/>
            </a:xfrm>
            <a:custGeom>
              <a:avLst/>
              <a:gdLst/>
              <a:ahLst/>
              <a:cxnLst/>
              <a:rect l="l" t="t" r="r" b="b"/>
              <a:pathLst>
                <a:path w="987" h="1088" extrusionOk="0">
                  <a:moveTo>
                    <a:pt x="244" y="1"/>
                  </a:moveTo>
                  <a:cubicBezTo>
                    <a:pt x="244" y="1"/>
                    <a:pt x="161" y="473"/>
                    <a:pt x="1" y="1088"/>
                  </a:cubicBezTo>
                  <a:cubicBezTo>
                    <a:pt x="327" y="1074"/>
                    <a:pt x="661" y="1046"/>
                    <a:pt x="987" y="991"/>
                  </a:cubicBezTo>
                  <a:cubicBezTo>
                    <a:pt x="579" y="428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4" name="Google Shape;3704;p46"/>
            <p:cNvSpPr/>
            <p:nvPr/>
          </p:nvSpPr>
          <p:spPr>
            <a:xfrm>
              <a:off x="5640700" y="1830800"/>
              <a:ext cx="27200" cy="22975"/>
            </a:xfrm>
            <a:custGeom>
              <a:avLst/>
              <a:gdLst/>
              <a:ahLst/>
              <a:cxnLst/>
              <a:rect l="l" t="t" r="r" b="b"/>
              <a:pathLst>
                <a:path w="1088" h="919" extrusionOk="0">
                  <a:moveTo>
                    <a:pt x="322" y="1"/>
                  </a:moveTo>
                  <a:cubicBezTo>
                    <a:pt x="322" y="1"/>
                    <a:pt x="142" y="382"/>
                    <a:pt x="0" y="914"/>
                  </a:cubicBezTo>
                  <a:cubicBezTo>
                    <a:pt x="156" y="902"/>
                    <a:pt x="314" y="897"/>
                    <a:pt x="473" y="897"/>
                  </a:cubicBezTo>
                  <a:cubicBezTo>
                    <a:pt x="677" y="897"/>
                    <a:pt x="883" y="906"/>
                    <a:pt x="1088" y="919"/>
                  </a:cubicBezTo>
                  <a:cubicBezTo>
                    <a:pt x="582" y="396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5" name="Google Shape;3705;p46"/>
            <p:cNvSpPr/>
            <p:nvPr/>
          </p:nvSpPr>
          <p:spPr>
            <a:xfrm>
              <a:off x="5653650" y="1776925"/>
              <a:ext cx="361050" cy="127300"/>
            </a:xfrm>
            <a:custGeom>
              <a:avLst/>
              <a:gdLst/>
              <a:ahLst/>
              <a:cxnLst/>
              <a:rect l="l" t="t" r="r" b="b"/>
              <a:pathLst>
                <a:path w="14442" h="5092" extrusionOk="0">
                  <a:moveTo>
                    <a:pt x="340" y="1"/>
                  </a:moveTo>
                  <a:cubicBezTo>
                    <a:pt x="111" y="597"/>
                    <a:pt x="1" y="1038"/>
                    <a:pt x="51" y="1285"/>
                  </a:cubicBezTo>
                  <a:cubicBezTo>
                    <a:pt x="124" y="1660"/>
                    <a:pt x="1243" y="2619"/>
                    <a:pt x="2078" y="2996"/>
                  </a:cubicBezTo>
                  <a:cubicBezTo>
                    <a:pt x="2450" y="3161"/>
                    <a:pt x="2903" y="3311"/>
                    <a:pt x="3307" y="3463"/>
                  </a:cubicBezTo>
                  <a:cubicBezTo>
                    <a:pt x="6255" y="4037"/>
                    <a:pt x="9191" y="4949"/>
                    <a:pt x="12121" y="5091"/>
                  </a:cubicBezTo>
                  <a:cubicBezTo>
                    <a:pt x="12139" y="5078"/>
                    <a:pt x="12158" y="5064"/>
                    <a:pt x="12171" y="5050"/>
                  </a:cubicBezTo>
                  <a:cubicBezTo>
                    <a:pt x="13410" y="4082"/>
                    <a:pt x="14272" y="3468"/>
                    <a:pt x="14368" y="2877"/>
                  </a:cubicBezTo>
                  <a:cubicBezTo>
                    <a:pt x="14442" y="2450"/>
                    <a:pt x="14400" y="1891"/>
                    <a:pt x="14171" y="1193"/>
                  </a:cubicBezTo>
                  <a:cubicBezTo>
                    <a:pt x="13472" y="1061"/>
                    <a:pt x="12761" y="993"/>
                    <a:pt x="12049" y="993"/>
                  </a:cubicBezTo>
                  <a:cubicBezTo>
                    <a:pt x="11775" y="993"/>
                    <a:pt x="11501" y="1003"/>
                    <a:pt x="11227" y="1023"/>
                  </a:cubicBezTo>
                  <a:cubicBezTo>
                    <a:pt x="10874" y="1051"/>
                    <a:pt x="10520" y="1093"/>
                    <a:pt x="10163" y="1143"/>
                  </a:cubicBezTo>
                  <a:cubicBezTo>
                    <a:pt x="9749" y="1687"/>
                    <a:pt x="9250" y="2177"/>
                    <a:pt x="8859" y="2177"/>
                  </a:cubicBezTo>
                  <a:cubicBezTo>
                    <a:pt x="8765" y="2177"/>
                    <a:pt x="8677" y="2149"/>
                    <a:pt x="8599" y="2088"/>
                  </a:cubicBezTo>
                  <a:cubicBezTo>
                    <a:pt x="8425" y="1950"/>
                    <a:pt x="8397" y="1711"/>
                    <a:pt x="8467" y="1423"/>
                  </a:cubicBezTo>
                  <a:lnTo>
                    <a:pt x="8467" y="1423"/>
                  </a:lnTo>
                  <a:cubicBezTo>
                    <a:pt x="7696" y="1549"/>
                    <a:pt x="6929" y="1653"/>
                    <a:pt x="6170" y="1653"/>
                  </a:cubicBezTo>
                  <a:cubicBezTo>
                    <a:pt x="5578" y="1653"/>
                    <a:pt x="4991" y="1590"/>
                    <a:pt x="4412" y="1423"/>
                  </a:cubicBezTo>
                  <a:cubicBezTo>
                    <a:pt x="3444" y="1143"/>
                    <a:pt x="2573" y="583"/>
                    <a:pt x="1615" y="267"/>
                  </a:cubicBezTo>
                  <a:cubicBezTo>
                    <a:pt x="1203" y="134"/>
                    <a:pt x="771" y="43"/>
                    <a:pt x="340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6" name="Google Shape;3706;p46"/>
            <p:cNvSpPr/>
            <p:nvPr/>
          </p:nvSpPr>
          <p:spPr>
            <a:xfrm>
              <a:off x="5643325" y="1973375"/>
              <a:ext cx="355575" cy="73225"/>
            </a:xfrm>
            <a:custGeom>
              <a:avLst/>
              <a:gdLst/>
              <a:ahLst/>
              <a:cxnLst/>
              <a:rect l="l" t="t" r="r" b="b"/>
              <a:pathLst>
                <a:path w="14223" h="2929" extrusionOk="0">
                  <a:moveTo>
                    <a:pt x="3117" y="0"/>
                  </a:moveTo>
                  <a:cubicBezTo>
                    <a:pt x="2849" y="0"/>
                    <a:pt x="2580" y="6"/>
                    <a:pt x="2312" y="17"/>
                  </a:cubicBezTo>
                  <a:cubicBezTo>
                    <a:pt x="2280" y="17"/>
                    <a:pt x="2253" y="21"/>
                    <a:pt x="2221" y="21"/>
                  </a:cubicBezTo>
                  <a:cubicBezTo>
                    <a:pt x="1487" y="58"/>
                    <a:pt x="729" y="150"/>
                    <a:pt x="1" y="329"/>
                  </a:cubicBezTo>
                  <a:cubicBezTo>
                    <a:pt x="185" y="874"/>
                    <a:pt x="405" y="1388"/>
                    <a:pt x="619" y="1663"/>
                  </a:cubicBezTo>
                  <a:cubicBezTo>
                    <a:pt x="757" y="1833"/>
                    <a:pt x="928" y="2021"/>
                    <a:pt x="1120" y="2209"/>
                  </a:cubicBezTo>
                  <a:cubicBezTo>
                    <a:pt x="1425" y="2146"/>
                    <a:pt x="1737" y="2114"/>
                    <a:pt x="2049" y="2114"/>
                  </a:cubicBezTo>
                  <a:cubicBezTo>
                    <a:pt x="2282" y="2114"/>
                    <a:pt x="2514" y="2132"/>
                    <a:pt x="2744" y="2167"/>
                  </a:cubicBezTo>
                  <a:cubicBezTo>
                    <a:pt x="3863" y="2341"/>
                    <a:pt x="4935" y="2928"/>
                    <a:pt x="6049" y="2928"/>
                  </a:cubicBezTo>
                  <a:cubicBezTo>
                    <a:pt x="6171" y="2928"/>
                    <a:pt x="6293" y="2921"/>
                    <a:pt x="6416" y="2906"/>
                  </a:cubicBezTo>
                  <a:cubicBezTo>
                    <a:pt x="6710" y="2869"/>
                    <a:pt x="6994" y="2787"/>
                    <a:pt x="7278" y="2690"/>
                  </a:cubicBezTo>
                  <a:cubicBezTo>
                    <a:pt x="7443" y="2374"/>
                    <a:pt x="7540" y="2095"/>
                    <a:pt x="7577" y="1970"/>
                  </a:cubicBezTo>
                  <a:cubicBezTo>
                    <a:pt x="7627" y="1801"/>
                    <a:pt x="7710" y="1727"/>
                    <a:pt x="7783" y="1699"/>
                  </a:cubicBezTo>
                  <a:cubicBezTo>
                    <a:pt x="7800" y="1693"/>
                    <a:pt x="7817" y="1690"/>
                    <a:pt x="7834" y="1690"/>
                  </a:cubicBezTo>
                  <a:cubicBezTo>
                    <a:pt x="7899" y="1690"/>
                    <a:pt x="7957" y="1736"/>
                    <a:pt x="7972" y="1805"/>
                  </a:cubicBezTo>
                  <a:cubicBezTo>
                    <a:pt x="7999" y="1934"/>
                    <a:pt x="8054" y="2167"/>
                    <a:pt x="8146" y="2420"/>
                  </a:cubicBezTo>
                  <a:cubicBezTo>
                    <a:pt x="8186" y="2410"/>
                    <a:pt x="8228" y="2402"/>
                    <a:pt x="8274" y="2393"/>
                  </a:cubicBezTo>
                  <a:cubicBezTo>
                    <a:pt x="8562" y="2331"/>
                    <a:pt x="8851" y="2304"/>
                    <a:pt x="9141" y="2304"/>
                  </a:cubicBezTo>
                  <a:cubicBezTo>
                    <a:pt x="10050" y="2304"/>
                    <a:pt x="10967" y="2562"/>
                    <a:pt x="11860" y="2778"/>
                  </a:cubicBezTo>
                  <a:cubicBezTo>
                    <a:pt x="11920" y="2791"/>
                    <a:pt x="11975" y="2806"/>
                    <a:pt x="12034" y="2819"/>
                  </a:cubicBezTo>
                  <a:cubicBezTo>
                    <a:pt x="12309" y="2654"/>
                    <a:pt x="12576" y="2470"/>
                    <a:pt x="12819" y="2277"/>
                  </a:cubicBezTo>
                  <a:cubicBezTo>
                    <a:pt x="13369" y="1843"/>
                    <a:pt x="13855" y="1200"/>
                    <a:pt x="14222" y="452"/>
                  </a:cubicBezTo>
                  <a:lnTo>
                    <a:pt x="14222" y="452"/>
                  </a:lnTo>
                  <a:cubicBezTo>
                    <a:pt x="13469" y="696"/>
                    <a:pt x="12718" y="952"/>
                    <a:pt x="11934" y="1045"/>
                  </a:cubicBezTo>
                  <a:cubicBezTo>
                    <a:pt x="11687" y="1074"/>
                    <a:pt x="11441" y="1088"/>
                    <a:pt x="11195" y="1088"/>
                  </a:cubicBezTo>
                  <a:cubicBezTo>
                    <a:pt x="9808" y="1088"/>
                    <a:pt x="8430" y="665"/>
                    <a:pt x="7058" y="389"/>
                  </a:cubicBezTo>
                  <a:cubicBezTo>
                    <a:pt x="6490" y="274"/>
                    <a:pt x="5912" y="186"/>
                    <a:pt x="5335" y="122"/>
                  </a:cubicBezTo>
                  <a:cubicBezTo>
                    <a:pt x="4600" y="41"/>
                    <a:pt x="3859" y="0"/>
                    <a:pt x="311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7" name="Google Shape;3707;p46"/>
            <p:cNvSpPr/>
            <p:nvPr/>
          </p:nvSpPr>
          <p:spPr>
            <a:xfrm>
              <a:off x="5732550" y="1633175"/>
              <a:ext cx="183325" cy="504525"/>
            </a:xfrm>
            <a:custGeom>
              <a:avLst/>
              <a:gdLst/>
              <a:ahLst/>
              <a:cxnLst/>
              <a:rect l="l" t="t" r="r" b="b"/>
              <a:pathLst>
                <a:path w="7333" h="20181" extrusionOk="0">
                  <a:moveTo>
                    <a:pt x="3059" y="1"/>
                  </a:moveTo>
                  <a:cubicBezTo>
                    <a:pt x="3059" y="1"/>
                    <a:pt x="3058" y="2"/>
                    <a:pt x="3059" y="4"/>
                  </a:cubicBezTo>
                  <a:cubicBezTo>
                    <a:pt x="3099" y="349"/>
                    <a:pt x="3311" y="857"/>
                    <a:pt x="3352" y="1202"/>
                  </a:cubicBezTo>
                  <a:cubicBezTo>
                    <a:pt x="3398" y="1545"/>
                    <a:pt x="3440" y="1890"/>
                    <a:pt x="3457" y="2238"/>
                  </a:cubicBezTo>
                  <a:cubicBezTo>
                    <a:pt x="3472" y="2546"/>
                    <a:pt x="3508" y="2848"/>
                    <a:pt x="3531" y="3155"/>
                  </a:cubicBezTo>
                  <a:cubicBezTo>
                    <a:pt x="3554" y="3463"/>
                    <a:pt x="3582" y="3765"/>
                    <a:pt x="3613" y="4072"/>
                  </a:cubicBezTo>
                  <a:cubicBezTo>
                    <a:pt x="3645" y="4356"/>
                    <a:pt x="3677" y="4641"/>
                    <a:pt x="3705" y="4930"/>
                  </a:cubicBezTo>
                  <a:cubicBezTo>
                    <a:pt x="3522" y="4595"/>
                    <a:pt x="3269" y="4311"/>
                    <a:pt x="2962" y="4091"/>
                  </a:cubicBezTo>
                  <a:cubicBezTo>
                    <a:pt x="2784" y="3962"/>
                    <a:pt x="2591" y="3852"/>
                    <a:pt x="2384" y="3770"/>
                  </a:cubicBezTo>
                  <a:cubicBezTo>
                    <a:pt x="2213" y="3704"/>
                    <a:pt x="2013" y="3628"/>
                    <a:pt x="1823" y="3628"/>
                  </a:cubicBezTo>
                  <a:cubicBezTo>
                    <a:pt x="1799" y="3628"/>
                    <a:pt x="1775" y="3629"/>
                    <a:pt x="1751" y="3632"/>
                  </a:cubicBezTo>
                  <a:cubicBezTo>
                    <a:pt x="1692" y="3636"/>
                    <a:pt x="1981" y="3825"/>
                    <a:pt x="2109" y="3866"/>
                  </a:cubicBezTo>
                  <a:cubicBezTo>
                    <a:pt x="2229" y="3907"/>
                    <a:pt x="2348" y="3953"/>
                    <a:pt x="2462" y="4013"/>
                  </a:cubicBezTo>
                  <a:cubicBezTo>
                    <a:pt x="2697" y="4132"/>
                    <a:pt x="2911" y="4288"/>
                    <a:pt x="3099" y="4481"/>
                  </a:cubicBezTo>
                  <a:cubicBezTo>
                    <a:pt x="3283" y="4669"/>
                    <a:pt x="3440" y="4898"/>
                    <a:pt x="3558" y="5137"/>
                  </a:cubicBezTo>
                  <a:cubicBezTo>
                    <a:pt x="3618" y="5251"/>
                    <a:pt x="3664" y="5374"/>
                    <a:pt x="3705" y="5499"/>
                  </a:cubicBezTo>
                  <a:cubicBezTo>
                    <a:pt x="3724" y="5558"/>
                    <a:pt x="3751" y="5618"/>
                    <a:pt x="3774" y="5677"/>
                  </a:cubicBezTo>
                  <a:cubicBezTo>
                    <a:pt x="3779" y="5760"/>
                    <a:pt x="4086" y="8204"/>
                    <a:pt x="4090" y="9429"/>
                  </a:cubicBezTo>
                  <a:cubicBezTo>
                    <a:pt x="3999" y="9315"/>
                    <a:pt x="3852" y="9195"/>
                    <a:pt x="3737" y="9099"/>
                  </a:cubicBezTo>
                  <a:cubicBezTo>
                    <a:pt x="3256" y="8686"/>
                    <a:pt x="2678" y="8415"/>
                    <a:pt x="2109" y="8145"/>
                  </a:cubicBezTo>
                  <a:cubicBezTo>
                    <a:pt x="1939" y="8062"/>
                    <a:pt x="1774" y="7971"/>
                    <a:pt x="1600" y="7906"/>
                  </a:cubicBezTo>
                  <a:cubicBezTo>
                    <a:pt x="1412" y="7838"/>
                    <a:pt x="1233" y="7755"/>
                    <a:pt x="1055" y="7672"/>
                  </a:cubicBezTo>
                  <a:cubicBezTo>
                    <a:pt x="881" y="7594"/>
                    <a:pt x="716" y="7507"/>
                    <a:pt x="550" y="7425"/>
                  </a:cubicBezTo>
                  <a:cubicBezTo>
                    <a:pt x="380" y="7338"/>
                    <a:pt x="206" y="7232"/>
                    <a:pt x="28" y="7177"/>
                  </a:cubicBezTo>
                  <a:cubicBezTo>
                    <a:pt x="27" y="7177"/>
                    <a:pt x="26" y="7177"/>
                    <a:pt x="26" y="7177"/>
                  </a:cubicBezTo>
                  <a:lnTo>
                    <a:pt x="26" y="7177"/>
                  </a:lnTo>
                  <a:cubicBezTo>
                    <a:pt x="0" y="7177"/>
                    <a:pt x="911" y="7775"/>
                    <a:pt x="1091" y="7878"/>
                  </a:cubicBezTo>
                  <a:cubicBezTo>
                    <a:pt x="1173" y="7929"/>
                    <a:pt x="1260" y="7975"/>
                    <a:pt x="1348" y="8026"/>
                  </a:cubicBezTo>
                  <a:cubicBezTo>
                    <a:pt x="1421" y="8071"/>
                    <a:pt x="1495" y="8131"/>
                    <a:pt x="1569" y="8172"/>
                  </a:cubicBezTo>
                  <a:cubicBezTo>
                    <a:pt x="1734" y="8263"/>
                    <a:pt x="1899" y="8352"/>
                    <a:pt x="2064" y="8443"/>
                  </a:cubicBezTo>
                  <a:cubicBezTo>
                    <a:pt x="2343" y="8589"/>
                    <a:pt x="2623" y="8741"/>
                    <a:pt x="2898" y="8896"/>
                  </a:cubicBezTo>
                  <a:cubicBezTo>
                    <a:pt x="3146" y="9039"/>
                    <a:pt x="3385" y="9199"/>
                    <a:pt x="3599" y="9392"/>
                  </a:cubicBezTo>
                  <a:cubicBezTo>
                    <a:pt x="3705" y="9488"/>
                    <a:pt x="3815" y="9590"/>
                    <a:pt x="3912" y="9700"/>
                  </a:cubicBezTo>
                  <a:cubicBezTo>
                    <a:pt x="3962" y="9749"/>
                    <a:pt x="4008" y="9804"/>
                    <a:pt x="4058" y="9851"/>
                  </a:cubicBezTo>
                  <a:cubicBezTo>
                    <a:pt x="4072" y="9865"/>
                    <a:pt x="4081" y="9874"/>
                    <a:pt x="4094" y="9882"/>
                  </a:cubicBezTo>
                  <a:cubicBezTo>
                    <a:pt x="4094" y="10075"/>
                    <a:pt x="4094" y="10268"/>
                    <a:pt x="4090" y="10460"/>
                  </a:cubicBezTo>
                  <a:cubicBezTo>
                    <a:pt x="4081" y="10860"/>
                    <a:pt x="4090" y="11258"/>
                    <a:pt x="4094" y="11658"/>
                  </a:cubicBezTo>
                  <a:cubicBezTo>
                    <a:pt x="4100" y="12143"/>
                    <a:pt x="4104" y="12630"/>
                    <a:pt x="4109" y="13121"/>
                  </a:cubicBezTo>
                  <a:cubicBezTo>
                    <a:pt x="3912" y="12924"/>
                    <a:pt x="3673" y="12772"/>
                    <a:pt x="3421" y="12653"/>
                  </a:cubicBezTo>
                  <a:cubicBezTo>
                    <a:pt x="3114" y="12511"/>
                    <a:pt x="2788" y="12401"/>
                    <a:pt x="2458" y="12318"/>
                  </a:cubicBezTo>
                  <a:cubicBezTo>
                    <a:pt x="2119" y="12231"/>
                    <a:pt x="1783" y="12139"/>
                    <a:pt x="1435" y="12098"/>
                  </a:cubicBezTo>
                  <a:cubicBezTo>
                    <a:pt x="1236" y="12074"/>
                    <a:pt x="1037" y="12063"/>
                    <a:pt x="838" y="12063"/>
                  </a:cubicBezTo>
                  <a:cubicBezTo>
                    <a:pt x="684" y="12063"/>
                    <a:pt x="530" y="12070"/>
                    <a:pt x="375" y="12084"/>
                  </a:cubicBezTo>
                  <a:cubicBezTo>
                    <a:pt x="307" y="12088"/>
                    <a:pt x="1173" y="12204"/>
                    <a:pt x="1545" y="12253"/>
                  </a:cubicBezTo>
                  <a:cubicBezTo>
                    <a:pt x="2191" y="12346"/>
                    <a:pt x="2765" y="12575"/>
                    <a:pt x="3352" y="12850"/>
                  </a:cubicBezTo>
                  <a:cubicBezTo>
                    <a:pt x="3618" y="12979"/>
                    <a:pt x="3880" y="13139"/>
                    <a:pt x="4067" y="13373"/>
                  </a:cubicBezTo>
                  <a:cubicBezTo>
                    <a:pt x="4081" y="13391"/>
                    <a:pt x="4100" y="13414"/>
                    <a:pt x="4113" y="13432"/>
                  </a:cubicBezTo>
                  <a:cubicBezTo>
                    <a:pt x="4113" y="13542"/>
                    <a:pt x="4113" y="13648"/>
                    <a:pt x="4118" y="13753"/>
                  </a:cubicBezTo>
                  <a:cubicBezTo>
                    <a:pt x="4122" y="14455"/>
                    <a:pt x="4132" y="15157"/>
                    <a:pt x="4109" y="15853"/>
                  </a:cubicBezTo>
                  <a:cubicBezTo>
                    <a:pt x="4090" y="16560"/>
                    <a:pt x="4049" y="17267"/>
                    <a:pt x="4003" y="17972"/>
                  </a:cubicBezTo>
                  <a:cubicBezTo>
                    <a:pt x="3980" y="18325"/>
                    <a:pt x="3962" y="18683"/>
                    <a:pt x="3939" y="19036"/>
                  </a:cubicBezTo>
                  <a:cubicBezTo>
                    <a:pt x="3929" y="19206"/>
                    <a:pt x="3921" y="19375"/>
                    <a:pt x="3921" y="19545"/>
                  </a:cubicBezTo>
                  <a:cubicBezTo>
                    <a:pt x="3925" y="19642"/>
                    <a:pt x="3925" y="19733"/>
                    <a:pt x="3935" y="19830"/>
                  </a:cubicBezTo>
                  <a:cubicBezTo>
                    <a:pt x="3944" y="19936"/>
                    <a:pt x="3971" y="20018"/>
                    <a:pt x="4031" y="20105"/>
                  </a:cubicBezTo>
                  <a:cubicBezTo>
                    <a:pt x="4069" y="20155"/>
                    <a:pt x="4123" y="20180"/>
                    <a:pt x="4177" y="20180"/>
                  </a:cubicBezTo>
                  <a:cubicBezTo>
                    <a:pt x="4226" y="20180"/>
                    <a:pt x="4275" y="20160"/>
                    <a:pt x="4315" y="20118"/>
                  </a:cubicBezTo>
                  <a:cubicBezTo>
                    <a:pt x="4356" y="20078"/>
                    <a:pt x="4393" y="20036"/>
                    <a:pt x="4416" y="19985"/>
                  </a:cubicBezTo>
                  <a:cubicBezTo>
                    <a:pt x="4443" y="19926"/>
                    <a:pt x="4452" y="19862"/>
                    <a:pt x="4466" y="19798"/>
                  </a:cubicBezTo>
                  <a:cubicBezTo>
                    <a:pt x="4490" y="19706"/>
                    <a:pt x="4498" y="19610"/>
                    <a:pt x="4513" y="19517"/>
                  </a:cubicBezTo>
                  <a:cubicBezTo>
                    <a:pt x="4545" y="19303"/>
                    <a:pt x="4549" y="19083"/>
                    <a:pt x="4562" y="18863"/>
                  </a:cubicBezTo>
                  <a:cubicBezTo>
                    <a:pt x="4581" y="18472"/>
                    <a:pt x="4604" y="18078"/>
                    <a:pt x="4608" y="17688"/>
                  </a:cubicBezTo>
                  <a:cubicBezTo>
                    <a:pt x="4627" y="16982"/>
                    <a:pt x="4623" y="16280"/>
                    <a:pt x="4632" y="15574"/>
                  </a:cubicBezTo>
                  <a:lnTo>
                    <a:pt x="4632" y="15363"/>
                  </a:lnTo>
                  <a:cubicBezTo>
                    <a:pt x="4705" y="15335"/>
                    <a:pt x="4778" y="15326"/>
                    <a:pt x="4852" y="15322"/>
                  </a:cubicBezTo>
                  <a:cubicBezTo>
                    <a:pt x="4856" y="15322"/>
                    <a:pt x="4861" y="15322"/>
                    <a:pt x="4866" y="15322"/>
                  </a:cubicBezTo>
                  <a:cubicBezTo>
                    <a:pt x="5136" y="15322"/>
                    <a:pt x="5388" y="15446"/>
                    <a:pt x="5645" y="15510"/>
                  </a:cubicBezTo>
                  <a:cubicBezTo>
                    <a:pt x="5778" y="15546"/>
                    <a:pt x="5911" y="15578"/>
                    <a:pt x="6048" y="15578"/>
                  </a:cubicBezTo>
                  <a:cubicBezTo>
                    <a:pt x="6069" y="15579"/>
                    <a:pt x="6089" y="15579"/>
                    <a:pt x="6110" y="15579"/>
                  </a:cubicBezTo>
                  <a:cubicBezTo>
                    <a:pt x="6213" y="15579"/>
                    <a:pt x="6317" y="15570"/>
                    <a:pt x="6424" y="15551"/>
                  </a:cubicBezTo>
                  <a:cubicBezTo>
                    <a:pt x="6562" y="15528"/>
                    <a:pt x="6695" y="15496"/>
                    <a:pt x="6814" y="15427"/>
                  </a:cubicBezTo>
                  <a:cubicBezTo>
                    <a:pt x="6926" y="15364"/>
                    <a:pt x="7148" y="15106"/>
                    <a:pt x="7103" y="15106"/>
                  </a:cubicBezTo>
                  <a:cubicBezTo>
                    <a:pt x="7102" y="15106"/>
                    <a:pt x="7101" y="15106"/>
                    <a:pt x="7099" y="15106"/>
                  </a:cubicBezTo>
                  <a:cubicBezTo>
                    <a:pt x="6962" y="15138"/>
                    <a:pt x="6778" y="15326"/>
                    <a:pt x="6549" y="15363"/>
                  </a:cubicBezTo>
                  <a:cubicBezTo>
                    <a:pt x="6484" y="15373"/>
                    <a:pt x="6421" y="15377"/>
                    <a:pt x="6360" y="15377"/>
                  </a:cubicBezTo>
                  <a:cubicBezTo>
                    <a:pt x="6142" y="15377"/>
                    <a:pt x="5958" y="15325"/>
                    <a:pt x="5847" y="15322"/>
                  </a:cubicBezTo>
                  <a:cubicBezTo>
                    <a:pt x="5696" y="15313"/>
                    <a:pt x="5558" y="15271"/>
                    <a:pt x="5415" y="15235"/>
                  </a:cubicBezTo>
                  <a:cubicBezTo>
                    <a:pt x="5253" y="15190"/>
                    <a:pt x="5081" y="15150"/>
                    <a:pt x="4912" y="15150"/>
                  </a:cubicBezTo>
                  <a:cubicBezTo>
                    <a:pt x="4818" y="15150"/>
                    <a:pt x="4726" y="15162"/>
                    <a:pt x="4636" y="15193"/>
                  </a:cubicBezTo>
                  <a:cubicBezTo>
                    <a:pt x="4640" y="14615"/>
                    <a:pt x="4636" y="14037"/>
                    <a:pt x="4627" y="13460"/>
                  </a:cubicBezTo>
                  <a:cubicBezTo>
                    <a:pt x="4617" y="12845"/>
                    <a:pt x="4590" y="12231"/>
                    <a:pt x="4549" y="11620"/>
                  </a:cubicBezTo>
                  <a:cubicBezTo>
                    <a:pt x="4595" y="11543"/>
                    <a:pt x="4655" y="11474"/>
                    <a:pt x="4714" y="11410"/>
                  </a:cubicBezTo>
                  <a:cubicBezTo>
                    <a:pt x="4870" y="11231"/>
                    <a:pt x="5067" y="11093"/>
                    <a:pt x="5264" y="10966"/>
                  </a:cubicBezTo>
                  <a:cubicBezTo>
                    <a:pt x="5480" y="10832"/>
                    <a:pt x="5700" y="10704"/>
                    <a:pt x="5916" y="10570"/>
                  </a:cubicBezTo>
                  <a:cubicBezTo>
                    <a:pt x="6149" y="10428"/>
                    <a:pt x="6378" y="10278"/>
                    <a:pt x="6604" y="10130"/>
                  </a:cubicBezTo>
                  <a:cubicBezTo>
                    <a:pt x="6833" y="9979"/>
                    <a:pt x="7080" y="9855"/>
                    <a:pt x="7301" y="9694"/>
                  </a:cubicBezTo>
                  <a:cubicBezTo>
                    <a:pt x="7332" y="9675"/>
                    <a:pt x="7316" y="9627"/>
                    <a:pt x="7284" y="9627"/>
                  </a:cubicBezTo>
                  <a:cubicBezTo>
                    <a:pt x="7279" y="9627"/>
                    <a:pt x="7274" y="9628"/>
                    <a:pt x="7269" y="9630"/>
                  </a:cubicBezTo>
                  <a:cubicBezTo>
                    <a:pt x="7127" y="9690"/>
                    <a:pt x="6994" y="9772"/>
                    <a:pt x="6856" y="9846"/>
                  </a:cubicBezTo>
                  <a:cubicBezTo>
                    <a:pt x="6704" y="9924"/>
                    <a:pt x="6553" y="10002"/>
                    <a:pt x="6406" y="10075"/>
                  </a:cubicBezTo>
                  <a:cubicBezTo>
                    <a:pt x="6149" y="10199"/>
                    <a:pt x="5897" y="10323"/>
                    <a:pt x="5650" y="10456"/>
                  </a:cubicBezTo>
                  <a:cubicBezTo>
                    <a:pt x="5421" y="10585"/>
                    <a:pt x="5186" y="10704"/>
                    <a:pt x="4971" y="10855"/>
                  </a:cubicBezTo>
                  <a:cubicBezTo>
                    <a:pt x="4810" y="10966"/>
                    <a:pt x="4650" y="11089"/>
                    <a:pt x="4517" y="11241"/>
                  </a:cubicBezTo>
                  <a:cubicBezTo>
                    <a:pt x="4494" y="10928"/>
                    <a:pt x="4458" y="9268"/>
                    <a:pt x="4452" y="9080"/>
                  </a:cubicBezTo>
                  <a:cubicBezTo>
                    <a:pt x="4448" y="8906"/>
                    <a:pt x="4393" y="7865"/>
                    <a:pt x="4370" y="7521"/>
                  </a:cubicBezTo>
                  <a:cubicBezTo>
                    <a:pt x="4342" y="7086"/>
                    <a:pt x="4310" y="6646"/>
                    <a:pt x="4278" y="6210"/>
                  </a:cubicBezTo>
                  <a:cubicBezTo>
                    <a:pt x="4338" y="6123"/>
                    <a:pt x="4397" y="6045"/>
                    <a:pt x="4462" y="5962"/>
                  </a:cubicBezTo>
                  <a:cubicBezTo>
                    <a:pt x="4600" y="5787"/>
                    <a:pt x="4733" y="5613"/>
                    <a:pt x="4884" y="5452"/>
                  </a:cubicBezTo>
                  <a:cubicBezTo>
                    <a:pt x="5175" y="5135"/>
                    <a:pt x="5802" y="4433"/>
                    <a:pt x="5772" y="4433"/>
                  </a:cubicBezTo>
                  <a:lnTo>
                    <a:pt x="5772" y="4433"/>
                  </a:lnTo>
                  <a:cubicBezTo>
                    <a:pt x="5771" y="4433"/>
                    <a:pt x="5770" y="4433"/>
                    <a:pt x="5769" y="4434"/>
                  </a:cubicBezTo>
                  <a:cubicBezTo>
                    <a:pt x="5366" y="4650"/>
                    <a:pt x="4998" y="4934"/>
                    <a:pt x="4687" y="5279"/>
                  </a:cubicBezTo>
                  <a:cubicBezTo>
                    <a:pt x="4535" y="5452"/>
                    <a:pt x="4384" y="5632"/>
                    <a:pt x="4260" y="5824"/>
                  </a:cubicBezTo>
                  <a:cubicBezTo>
                    <a:pt x="4255" y="5833"/>
                    <a:pt x="4251" y="5838"/>
                    <a:pt x="4246" y="5848"/>
                  </a:cubicBezTo>
                  <a:cubicBezTo>
                    <a:pt x="4187" y="5164"/>
                    <a:pt x="4067" y="4485"/>
                    <a:pt x="3976" y="3806"/>
                  </a:cubicBezTo>
                  <a:cubicBezTo>
                    <a:pt x="3870" y="3045"/>
                    <a:pt x="3797" y="2825"/>
                    <a:pt x="3669" y="1926"/>
                  </a:cubicBezTo>
                  <a:cubicBezTo>
                    <a:pt x="3622" y="1619"/>
                    <a:pt x="3531" y="1325"/>
                    <a:pt x="3476" y="1018"/>
                  </a:cubicBezTo>
                  <a:cubicBezTo>
                    <a:pt x="3423" y="727"/>
                    <a:pt x="3078" y="1"/>
                    <a:pt x="3059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08" name="Google Shape;3708;p46"/>
          <p:cNvGrpSpPr/>
          <p:nvPr/>
        </p:nvGrpSpPr>
        <p:grpSpPr>
          <a:xfrm rot="-2700000" flipH="1">
            <a:off x="7068053" y="4936777"/>
            <a:ext cx="1406305" cy="2488584"/>
            <a:chOff x="3151425" y="238225"/>
            <a:chExt cx="598500" cy="794325"/>
          </a:xfrm>
        </p:grpSpPr>
        <p:sp>
          <p:nvSpPr>
            <p:cNvPr id="3709" name="Google Shape;3709;p46"/>
            <p:cNvSpPr/>
            <p:nvPr/>
          </p:nvSpPr>
          <p:spPr>
            <a:xfrm>
              <a:off x="3442075" y="721075"/>
              <a:ext cx="223925" cy="213350"/>
            </a:xfrm>
            <a:custGeom>
              <a:avLst/>
              <a:gdLst/>
              <a:ahLst/>
              <a:cxnLst/>
              <a:rect l="l" t="t" r="r" b="b"/>
              <a:pathLst>
                <a:path w="8957" h="8534" extrusionOk="0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0" name="Google Shape;3710;p46"/>
            <p:cNvSpPr/>
            <p:nvPr/>
          </p:nvSpPr>
          <p:spPr>
            <a:xfrm>
              <a:off x="3477050" y="371025"/>
              <a:ext cx="212225" cy="420975"/>
            </a:xfrm>
            <a:custGeom>
              <a:avLst/>
              <a:gdLst/>
              <a:ahLst/>
              <a:cxnLst/>
              <a:rect l="l" t="t" r="r" b="b"/>
              <a:pathLst>
                <a:path w="8489" h="16839" extrusionOk="0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1" name="Google Shape;3711;p46"/>
            <p:cNvSpPr/>
            <p:nvPr/>
          </p:nvSpPr>
          <p:spPr>
            <a:xfrm>
              <a:off x="3499050" y="588850"/>
              <a:ext cx="83500" cy="116150"/>
            </a:xfrm>
            <a:custGeom>
              <a:avLst/>
              <a:gdLst/>
              <a:ahLst/>
              <a:cxnLst/>
              <a:rect l="l" t="t" r="r" b="b"/>
              <a:pathLst>
                <a:path w="3340" h="4646" extrusionOk="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2" name="Google Shape;3712;p46"/>
            <p:cNvSpPr/>
            <p:nvPr/>
          </p:nvSpPr>
          <p:spPr>
            <a:xfrm>
              <a:off x="3493100" y="503900"/>
              <a:ext cx="32825" cy="136050"/>
            </a:xfrm>
            <a:custGeom>
              <a:avLst/>
              <a:gdLst/>
              <a:ahLst/>
              <a:cxnLst/>
              <a:rect l="l" t="t" r="r" b="b"/>
              <a:pathLst>
                <a:path w="1313" h="5442" extrusionOk="0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3" name="Google Shape;3713;p46"/>
            <p:cNvSpPr/>
            <p:nvPr/>
          </p:nvSpPr>
          <p:spPr>
            <a:xfrm>
              <a:off x="3272575" y="333800"/>
              <a:ext cx="185200" cy="246850"/>
            </a:xfrm>
            <a:custGeom>
              <a:avLst/>
              <a:gdLst/>
              <a:ahLst/>
              <a:cxnLst/>
              <a:rect l="l" t="t" r="r" b="b"/>
              <a:pathLst>
                <a:path w="7408" h="9874" extrusionOk="0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4" name="Google Shape;3714;p46"/>
            <p:cNvSpPr/>
            <p:nvPr/>
          </p:nvSpPr>
          <p:spPr>
            <a:xfrm>
              <a:off x="3317275" y="443425"/>
              <a:ext cx="158750" cy="212425"/>
            </a:xfrm>
            <a:custGeom>
              <a:avLst/>
              <a:gdLst/>
              <a:ahLst/>
              <a:cxnLst/>
              <a:rect l="l" t="t" r="r" b="b"/>
              <a:pathLst>
                <a:path w="6350" h="8497" extrusionOk="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5" name="Google Shape;3715;p46"/>
            <p:cNvSpPr/>
            <p:nvPr/>
          </p:nvSpPr>
          <p:spPr>
            <a:xfrm>
              <a:off x="3447350" y="433300"/>
              <a:ext cx="28100" cy="214900"/>
            </a:xfrm>
            <a:custGeom>
              <a:avLst/>
              <a:gdLst/>
              <a:ahLst/>
              <a:cxnLst/>
              <a:rect l="l" t="t" r="r" b="b"/>
              <a:pathLst>
                <a:path w="1124" h="8596" extrusionOk="0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6" name="Google Shape;3716;p46"/>
            <p:cNvSpPr/>
            <p:nvPr/>
          </p:nvSpPr>
          <p:spPr>
            <a:xfrm>
              <a:off x="3476000" y="537450"/>
              <a:ext cx="127150" cy="163300"/>
            </a:xfrm>
            <a:custGeom>
              <a:avLst/>
              <a:gdLst/>
              <a:ahLst/>
              <a:cxnLst/>
              <a:rect l="l" t="t" r="r" b="b"/>
              <a:pathLst>
                <a:path w="5086" h="6532" extrusionOk="0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7" name="Google Shape;3717;p46"/>
            <p:cNvSpPr/>
            <p:nvPr/>
          </p:nvSpPr>
          <p:spPr>
            <a:xfrm>
              <a:off x="3387000" y="594225"/>
              <a:ext cx="103725" cy="386075"/>
            </a:xfrm>
            <a:custGeom>
              <a:avLst/>
              <a:gdLst/>
              <a:ahLst/>
              <a:cxnLst/>
              <a:rect l="l" t="t" r="r" b="b"/>
              <a:pathLst>
                <a:path w="4149" h="15443" extrusionOk="0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8" name="Google Shape;3718;p46"/>
            <p:cNvSpPr/>
            <p:nvPr/>
          </p:nvSpPr>
          <p:spPr>
            <a:xfrm>
              <a:off x="3231900" y="558100"/>
              <a:ext cx="226675" cy="91600"/>
            </a:xfrm>
            <a:custGeom>
              <a:avLst/>
              <a:gdLst/>
              <a:ahLst/>
              <a:cxnLst/>
              <a:rect l="l" t="t" r="r" b="b"/>
              <a:pathLst>
                <a:path w="9067" h="3664" extrusionOk="0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9" name="Google Shape;3719;p46"/>
            <p:cNvSpPr/>
            <p:nvPr/>
          </p:nvSpPr>
          <p:spPr>
            <a:xfrm>
              <a:off x="3256575" y="433175"/>
              <a:ext cx="119825" cy="52850"/>
            </a:xfrm>
            <a:custGeom>
              <a:avLst/>
              <a:gdLst/>
              <a:ahLst/>
              <a:cxnLst/>
              <a:rect l="l" t="t" r="r" b="b"/>
              <a:pathLst>
                <a:path w="4793" h="2114" extrusionOk="0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0" name="Google Shape;3720;p46"/>
            <p:cNvSpPr/>
            <p:nvPr/>
          </p:nvSpPr>
          <p:spPr>
            <a:xfrm>
              <a:off x="3334075" y="736500"/>
              <a:ext cx="126825" cy="296050"/>
            </a:xfrm>
            <a:custGeom>
              <a:avLst/>
              <a:gdLst/>
              <a:ahLst/>
              <a:cxnLst/>
              <a:rect l="l" t="t" r="r" b="b"/>
              <a:pathLst>
                <a:path w="5073" h="11842" extrusionOk="0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1" name="Google Shape;3721;p46"/>
            <p:cNvSpPr/>
            <p:nvPr/>
          </p:nvSpPr>
          <p:spPr>
            <a:xfrm>
              <a:off x="3465650" y="729575"/>
              <a:ext cx="150200" cy="137025"/>
            </a:xfrm>
            <a:custGeom>
              <a:avLst/>
              <a:gdLst/>
              <a:ahLst/>
              <a:cxnLst/>
              <a:rect l="l" t="t" r="r" b="b"/>
              <a:pathLst>
                <a:path w="6008" h="5481" extrusionOk="0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2" name="Google Shape;3722;p46"/>
            <p:cNvSpPr/>
            <p:nvPr/>
          </p:nvSpPr>
          <p:spPr>
            <a:xfrm>
              <a:off x="3151425" y="238225"/>
              <a:ext cx="190700" cy="186225"/>
            </a:xfrm>
            <a:custGeom>
              <a:avLst/>
              <a:gdLst/>
              <a:ahLst/>
              <a:cxnLst/>
              <a:rect l="l" t="t" r="r" b="b"/>
              <a:pathLst>
                <a:path w="7628" h="7449" extrusionOk="0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3" name="Google Shape;3723;p46"/>
            <p:cNvSpPr/>
            <p:nvPr/>
          </p:nvSpPr>
          <p:spPr>
            <a:xfrm>
              <a:off x="3198100" y="273225"/>
              <a:ext cx="118000" cy="121000"/>
            </a:xfrm>
            <a:custGeom>
              <a:avLst/>
              <a:gdLst/>
              <a:ahLst/>
              <a:cxnLst/>
              <a:rect l="l" t="t" r="r" b="b"/>
              <a:pathLst>
                <a:path w="4720" h="4840" extrusionOk="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4" name="Google Shape;3724;p46"/>
            <p:cNvSpPr/>
            <p:nvPr/>
          </p:nvSpPr>
          <p:spPr>
            <a:xfrm>
              <a:off x="3347950" y="319225"/>
              <a:ext cx="171075" cy="207950"/>
            </a:xfrm>
            <a:custGeom>
              <a:avLst/>
              <a:gdLst/>
              <a:ahLst/>
              <a:cxnLst/>
              <a:rect l="l" t="t" r="r" b="b"/>
              <a:pathLst>
                <a:path w="6843" h="8318" extrusionOk="0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5" name="Google Shape;3725;p46"/>
            <p:cNvSpPr/>
            <p:nvPr/>
          </p:nvSpPr>
          <p:spPr>
            <a:xfrm>
              <a:off x="3382450" y="352775"/>
              <a:ext cx="113800" cy="140450"/>
            </a:xfrm>
            <a:custGeom>
              <a:avLst/>
              <a:gdLst/>
              <a:ahLst/>
              <a:cxnLst/>
              <a:rect l="l" t="t" r="r" b="b"/>
              <a:pathLst>
                <a:path w="4552" h="5618" extrusionOk="0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6" name="Google Shape;3726;p46"/>
            <p:cNvSpPr/>
            <p:nvPr/>
          </p:nvSpPr>
          <p:spPr>
            <a:xfrm>
              <a:off x="3219875" y="717175"/>
              <a:ext cx="155500" cy="134500"/>
            </a:xfrm>
            <a:custGeom>
              <a:avLst/>
              <a:gdLst/>
              <a:ahLst/>
              <a:cxnLst/>
              <a:rect l="l" t="t" r="r" b="b"/>
              <a:pathLst>
                <a:path w="6220" h="5380" extrusionOk="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7" name="Google Shape;3727;p46"/>
            <p:cNvSpPr/>
            <p:nvPr/>
          </p:nvSpPr>
          <p:spPr>
            <a:xfrm>
              <a:off x="3242700" y="718025"/>
              <a:ext cx="110800" cy="135000"/>
            </a:xfrm>
            <a:custGeom>
              <a:avLst/>
              <a:gdLst/>
              <a:ahLst/>
              <a:cxnLst/>
              <a:rect l="l" t="t" r="r" b="b"/>
              <a:pathLst>
                <a:path w="4432" h="5400" extrusionOk="0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8" name="Google Shape;3728;p46"/>
            <p:cNvSpPr/>
            <p:nvPr/>
          </p:nvSpPr>
          <p:spPr>
            <a:xfrm>
              <a:off x="3582525" y="438500"/>
              <a:ext cx="167400" cy="214225"/>
            </a:xfrm>
            <a:custGeom>
              <a:avLst/>
              <a:gdLst/>
              <a:ahLst/>
              <a:cxnLst/>
              <a:rect l="l" t="t" r="r" b="b"/>
              <a:pathLst>
                <a:path w="6696" h="8569" extrusionOk="0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9" name="Google Shape;3729;p46"/>
            <p:cNvSpPr/>
            <p:nvPr/>
          </p:nvSpPr>
          <p:spPr>
            <a:xfrm>
              <a:off x="3584000" y="427550"/>
              <a:ext cx="111725" cy="231550"/>
            </a:xfrm>
            <a:custGeom>
              <a:avLst/>
              <a:gdLst/>
              <a:ahLst/>
              <a:cxnLst/>
              <a:rect l="l" t="t" r="r" b="b"/>
              <a:pathLst>
                <a:path w="4469" h="9262" extrusionOk="0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0" name="Google Shape;3730;p46"/>
            <p:cNvSpPr/>
            <p:nvPr/>
          </p:nvSpPr>
          <p:spPr>
            <a:xfrm>
              <a:off x="3585950" y="441275"/>
              <a:ext cx="93125" cy="206675"/>
            </a:xfrm>
            <a:custGeom>
              <a:avLst/>
              <a:gdLst/>
              <a:ahLst/>
              <a:cxnLst/>
              <a:rect l="l" t="t" r="r" b="b"/>
              <a:pathLst>
                <a:path w="3725" h="8267" extrusionOk="0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31" name="Google Shape;3731;p46"/>
          <p:cNvSpPr txBox="1">
            <a:spLocks noGrp="1"/>
          </p:cNvSpPr>
          <p:nvPr>
            <p:ph type="title"/>
          </p:nvPr>
        </p:nvSpPr>
        <p:spPr>
          <a:xfrm>
            <a:off x="2018925" y="1849467"/>
            <a:ext cx="5106000" cy="3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732" name="Google Shape;373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58" y="1"/>
            <a:ext cx="910448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42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5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3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3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7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DAEF-A0CB-4959-8DFE-DDC7587E4FF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140A40E-2637-4A1D-A4DF-F0FBE6C2F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8.png"/><Relationship Id="rId4" Type="http://schemas.openxmlformats.org/officeDocument/2006/relationships/image" Target="../media/image19.wmf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6" y="2530726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58172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856456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5" y="1759325"/>
            <a:ext cx="1447993" cy="1542802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8858" y="628650"/>
            <a:ext cx="457200" cy="457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3455169"/>
            <a:ext cx="2262330" cy="263921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458458" y="2654428"/>
            <a:ext cx="2684034" cy="1908583"/>
            <a:chOff x="2817606" y="2356455"/>
            <a:chExt cx="1666280" cy="150116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606" y="2356455"/>
              <a:ext cx="1666280" cy="150116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918722">
              <a:off x="3527501" y="3097752"/>
              <a:ext cx="487829" cy="217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>
                  <a:solidFill>
                    <a:srgbClr val="71C3E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KHTN 7</a:t>
              </a:r>
              <a:endParaRPr lang="zh-CN" altLang="en-US" sz="1200" b="1" dirty="0">
                <a:solidFill>
                  <a:srgbClr val="71C3E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156431-882F-2AA8-3A6B-CCBF50032E1F}"/>
              </a:ext>
            </a:extLst>
          </p:cNvPr>
          <p:cNvSpPr txBox="1"/>
          <p:nvPr/>
        </p:nvSpPr>
        <p:spPr>
          <a:xfrm>
            <a:off x="914400" y="298671"/>
            <a:ext cx="7791800" cy="2596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 Black" charset="0"/>
                <a:cs typeface="Arial" panose="020B0604020202020204" pitchFamily="34" charset="0"/>
              </a:rPr>
              <a:t>CHÀO MỪNG QUÝ THẦY CÔ </a:t>
            </a:r>
          </a:p>
          <a:p>
            <a:pPr algn="ctr" defTabSz="4572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 Black" charset="0"/>
                <a:cs typeface="Arial" panose="020B0604020202020204" pitchFamily="34" charset="0"/>
              </a:rPr>
              <a:t>VÀ CÁC EM HỌC SINH </a:t>
            </a:r>
          </a:p>
          <a:p>
            <a:pPr algn="ctr" defTabSz="4572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 Black" charset="0"/>
                <a:cs typeface="Arial" panose="020B0604020202020204" pitchFamily="34" charset="0"/>
              </a:rPr>
              <a:t>ĐẾN VỚI GIỜ HỌC </a:t>
            </a:r>
          </a:p>
          <a:p>
            <a:pPr algn="ctr" defTabSz="4572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fair Display Black" charset="0"/>
                <a:cs typeface="Arial" panose="020B0604020202020204" pitchFamily="34" charset="0"/>
              </a:rPr>
              <a:t>KHTN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2" name="Text Box 26"/>
          <p:cNvSpPr txBox="1">
            <a:spLocks noChangeArrowheads="1"/>
          </p:cNvSpPr>
          <p:nvPr/>
        </p:nvSpPr>
        <p:spPr bwMode="gray">
          <a:xfrm>
            <a:off x="1752600" y="304800"/>
            <a:ext cx="7086600" cy="4462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vi-VN" sz="2300" dirty="0">
                <a:solidFill>
                  <a:schemeClr val="bg1"/>
                </a:solidFill>
              </a:rPr>
              <a:t>   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1" name="Group 121"/>
          <p:cNvGrpSpPr>
            <a:grpSpLocks/>
          </p:cNvGrpSpPr>
          <p:nvPr/>
        </p:nvGrpSpPr>
        <p:grpSpPr bwMode="auto">
          <a:xfrm>
            <a:off x="7140575" y="2209800"/>
            <a:ext cx="1774825" cy="1371600"/>
            <a:chOff x="1762" y="1160"/>
            <a:chExt cx="1118" cy="864"/>
          </a:xfrm>
        </p:grpSpPr>
        <p:pic>
          <p:nvPicPr>
            <p:cNvPr id="101467" name="Picture 122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68" name="AutoShape 123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10 </a:t>
              </a:r>
            </a:p>
          </p:txBody>
        </p:sp>
      </p:grpSp>
      <p:grpSp>
        <p:nvGrpSpPr>
          <p:cNvPr id="13" name="Group 124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70" name="Picture 125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71" name="AutoShape 126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9 </a:t>
              </a:r>
            </a:p>
          </p:txBody>
        </p:sp>
      </p:grpSp>
      <p:grpSp>
        <p:nvGrpSpPr>
          <p:cNvPr id="14" name="Group 127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73" name="Picture 128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74" name="AutoShape 129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8 </a:t>
              </a:r>
            </a:p>
          </p:txBody>
        </p:sp>
      </p:grpSp>
      <p:grpSp>
        <p:nvGrpSpPr>
          <p:cNvPr id="15" name="Group 130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76" name="Picture 131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77" name="AutoShape 132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7 </a:t>
              </a:r>
            </a:p>
          </p:txBody>
        </p:sp>
      </p:grpSp>
      <p:grpSp>
        <p:nvGrpSpPr>
          <p:cNvPr id="16" name="Group 133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79" name="Picture 134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0" name="AutoShape 135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6 </a:t>
              </a:r>
            </a:p>
          </p:txBody>
        </p:sp>
      </p:grpSp>
      <p:grpSp>
        <p:nvGrpSpPr>
          <p:cNvPr id="17" name="Group 136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82" name="Picture 137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3" name="AutoShape 138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5 </a:t>
              </a:r>
            </a:p>
          </p:txBody>
        </p:sp>
      </p:grpSp>
      <p:grpSp>
        <p:nvGrpSpPr>
          <p:cNvPr id="18" name="Group 139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85" name="Picture 140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6" name="AutoShape 141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4 </a:t>
              </a:r>
            </a:p>
          </p:txBody>
        </p:sp>
      </p:grpSp>
      <p:grpSp>
        <p:nvGrpSpPr>
          <p:cNvPr id="19" name="Group 142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88" name="Picture 143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89" name="AutoShape 144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3 </a:t>
              </a:r>
            </a:p>
          </p:txBody>
        </p:sp>
      </p:grpSp>
      <p:grpSp>
        <p:nvGrpSpPr>
          <p:cNvPr id="20" name="Group 145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91" name="Picture 146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2" name="AutoShape 147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2 </a:t>
              </a:r>
            </a:p>
          </p:txBody>
        </p:sp>
      </p:grp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7162800" y="2209800"/>
            <a:ext cx="1774825" cy="1371600"/>
            <a:chOff x="1762" y="1160"/>
            <a:chExt cx="1118" cy="864"/>
          </a:xfrm>
        </p:grpSpPr>
        <p:pic>
          <p:nvPicPr>
            <p:cNvPr id="101494" name="Picture 149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2" y="116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5" name="AutoShape 150"/>
            <p:cNvSpPr>
              <a:spLocks noChangeArrowheads="1"/>
            </p:cNvSpPr>
            <p:nvPr/>
          </p:nvSpPr>
          <p:spPr bwMode="auto">
            <a:xfrm>
              <a:off x="1920" y="1296"/>
              <a:ext cx="864" cy="607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 1 </a:t>
              </a:r>
            </a:p>
          </p:txBody>
        </p:sp>
      </p:grpSp>
      <p:grpSp>
        <p:nvGrpSpPr>
          <p:cNvPr id="22" name="Group 151"/>
          <p:cNvGrpSpPr>
            <a:grpSpLocks/>
          </p:cNvGrpSpPr>
          <p:nvPr/>
        </p:nvGrpSpPr>
        <p:grpSpPr bwMode="auto">
          <a:xfrm>
            <a:off x="7010400" y="1981200"/>
            <a:ext cx="2667000" cy="1676400"/>
            <a:chOff x="1680" y="1920"/>
            <a:chExt cx="1417" cy="864"/>
          </a:xfrm>
        </p:grpSpPr>
        <p:pic>
          <p:nvPicPr>
            <p:cNvPr id="101497" name="Picture 152" descr="CLO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0" y="1920"/>
              <a:ext cx="111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498" name="Text Box 153"/>
            <p:cNvSpPr txBox="1">
              <a:spLocks noChangeArrowheads="1"/>
            </p:cNvSpPr>
            <p:nvPr/>
          </p:nvSpPr>
          <p:spPr bwMode="auto">
            <a:xfrm>
              <a:off x="1849" y="2160"/>
              <a:ext cx="1248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FF0000"/>
                  </a:solidFill>
                  <a:latin typeface="Calibri" pitchFamily="34" charset="0"/>
                </a:rPr>
                <a:t>Hết</a:t>
              </a:r>
              <a:r>
                <a:rPr lang="en-US" sz="3600" b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itchFamily="34" charset="0"/>
                </a:rPr>
                <a:t>giờ</a:t>
              </a:r>
              <a:endParaRPr lang="en-US" sz="36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aphicFrame>
        <p:nvGraphicFramePr>
          <p:cNvPr id="29" name="Sơ đồ 28">
            <a:extLst>
              <a:ext uri="{FF2B5EF4-FFF2-40B4-BE49-F238E27FC236}">
                <a16:creationId xmlns:a16="http://schemas.microsoft.com/office/drawing/2014/main" id="{5604BD33-8B49-CAE6-037A-A378F0148879}"/>
              </a:ext>
            </a:extLst>
          </p:cNvPr>
          <p:cNvGraphicFramePr/>
          <p:nvPr/>
        </p:nvGraphicFramePr>
        <p:xfrm>
          <a:off x="874246" y="103094"/>
          <a:ext cx="8023225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90BC9EB1-42C8-B397-9A51-CF2B9BDE7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371" y="381000"/>
            <a:ext cx="1505192" cy="1356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4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41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5CB194-279C-28F0-7C35-C83BBEE2D685}"/>
              </a:ext>
            </a:extLst>
          </p:cNvPr>
          <p:cNvSpPr txBox="1"/>
          <p:nvPr/>
        </p:nvSpPr>
        <p:spPr>
          <a:xfrm>
            <a:off x="533400" y="2209800"/>
            <a:ext cx="8382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BÁO CÁO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THÍ NGHIỆM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2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8833" y="1248992"/>
            <a:ext cx="49863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alt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mũi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4018" name="Picture 2" descr="https://tse1.mm.bing.net/th?id=OIP.kjeQpLmXk9XzHUgT7PngIAHaC6&amp;pid=Api&amp;P=0&amp;w=410&amp;h=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505116"/>
            <a:ext cx="370046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Picture 4" descr="https://tse3.mm.bing.net/th?id=OIP.Lkvo6pzk3eYGRXeh1Ub1CgHaFj&amp;pid=Api&amp;P=0&amp;w=214&amp;h=1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740275"/>
            <a:ext cx="3666331" cy="3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213C9C9-7890-40FD-98BA-D15AA36A9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3727575"/>
            <a:ext cx="5299075" cy="3054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8403BE-8A58-4D19-9C69-C9C6CA235CDD}"/>
              </a:ext>
            </a:extLst>
          </p:cNvPr>
          <p:cNvSpPr txBox="1"/>
          <p:nvPr/>
        </p:nvSpPr>
        <p:spPr>
          <a:xfrm>
            <a:off x="4037427" y="297531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AD747-5F02-4BE7-B310-633C1FC41D31}"/>
              </a:ext>
            </a:extLst>
          </p:cNvPr>
          <p:cNvSpPr txBox="1"/>
          <p:nvPr/>
        </p:nvSpPr>
        <p:spPr>
          <a:xfrm>
            <a:off x="1219200" y="-4465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4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E8F9BB-7CD5-4D31-8792-05B158578D97}"/>
              </a:ext>
            </a:extLst>
          </p:cNvPr>
          <p:cNvSpPr txBox="1"/>
          <p:nvPr/>
        </p:nvSpPr>
        <p:spPr>
          <a:xfrm>
            <a:off x="1143000" y="168933"/>
            <a:ext cx="7029450" cy="165986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3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300" dirty="0">
              <a:solidFill>
                <a:srgbClr val="0000CC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4D654F-7664-94A0-B246-467D6F9A713F}"/>
              </a:ext>
            </a:extLst>
          </p:cNvPr>
          <p:cNvSpPr txBox="1"/>
          <p:nvPr/>
        </p:nvSpPr>
        <p:spPr>
          <a:xfrm>
            <a:off x="1371600" y="24384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thứ 2: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di chuyển đến các góc tìm hiểu kiến thức ( góc tranh ảnh, tìm hiểu trên </a:t>
            </a:r>
            <a:r>
              <a:rPr lang="vi-VN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sách vở, thảo luận tìm hiểu ứng dụng thực tế kiến thức bài học vào thực tế cuộc sống?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A2285D02-54DB-9686-153C-1E7F87EDEDB8}"/>
              </a:ext>
            </a:extLst>
          </p:cNvPr>
          <p:cNvSpPr/>
          <p:nvPr/>
        </p:nvSpPr>
        <p:spPr>
          <a:xfrm>
            <a:off x="1447800" y="-152400"/>
            <a:ext cx="7239000" cy="14478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 2 : NHÀ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3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THÁI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50833DA-9620-618E-2BB8-2EC62E1EFED5}"/>
              </a:ext>
            </a:extLst>
          </p:cNvPr>
          <p:cNvSpPr txBox="1"/>
          <p:nvPr/>
        </p:nvSpPr>
        <p:spPr>
          <a:xfrm>
            <a:off x="2438400" y="1447800"/>
            <a:ext cx="3993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4000" dirty="0">
                <a:solidFill>
                  <a:srgbClr val="CC6600"/>
                </a:solidFill>
                <a:latin typeface="+mj-lt"/>
              </a:rPr>
              <a:t>Hoạt động nhóm</a:t>
            </a:r>
          </a:p>
          <a:p>
            <a:pPr defTabSz="1219170"/>
            <a:endParaRPr lang="en-US" sz="40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6DD764D-799C-950B-A344-E4A95565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10673"/>
            <a:ext cx="1505192" cy="13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6" name="Picture 8" descr="http://3.bp.blogspot.com/-jOf-ubdY9cY/UPQl2DUkRZI/AAAAAAAAIv0/y8wnqhjyyuA/s1600/anh+dep+ca+heo+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2" y="158750"/>
            <a:ext cx="425608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 descr="https://2.bp.blogspot.com/-XTH2g-RhddI/Vg6ZTSG9_HI/AAAAAAAAAEY/InR62yoO7mw/s1600/2007_0406April6FishPix0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3200400"/>
            <a:ext cx="43926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6100A69-83A4-4E52-9042-5D5E33660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875"/>
            <a:ext cx="4392613" cy="2905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B5ADBD-A27B-0448-B46C-07C814F91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708650"/>
            <a:ext cx="7151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9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4267200"/>
            <a:ext cx="8039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F6FE5-D94D-7E48-9FEF-D4A60B5DE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6725"/>
            <a:ext cx="7086600" cy="357187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AA2830D-4980-A32A-620C-497EBF7658B8}"/>
              </a:ext>
            </a:extLst>
          </p:cNvPr>
          <p:cNvSpPr txBox="1"/>
          <p:nvPr/>
        </p:nvSpPr>
        <p:spPr>
          <a:xfrm>
            <a:off x="990600" y="5257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9900CC"/>
                </a:solidFill>
              </a:rPr>
              <a:t>Các vận động viên đua xe đạp luôn đội một loại mũ có hình dạng đặc biệt ( </a:t>
            </a:r>
            <a:r>
              <a:rPr lang="vi-VN" sz="2800" dirty="0">
                <a:solidFill>
                  <a:srgbClr val="FF0000"/>
                </a:solidFill>
              </a:rPr>
              <a:t>hình khí động học)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0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"/>
            <a:ext cx="8001000" cy="4639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454B6-A975-774D-8A2D-17659D4F1D6E}"/>
              </a:ext>
            </a:extLst>
          </p:cNvPr>
          <p:cNvSpPr txBox="1"/>
          <p:nvPr/>
        </p:nvSpPr>
        <p:spPr>
          <a:xfrm>
            <a:off x="228600" y="52578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ực cản của không khí tác dụng lên dù làm người nhảy dù rơi xuống đất chậm hơn.</a:t>
            </a:r>
            <a:endParaRPr lang="en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1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33399" y="2438400"/>
            <a:ext cx="5238751" cy="3962400"/>
          </a:xfrm>
          <a:custGeom>
            <a:avLst/>
            <a:gdLst/>
            <a:ahLst/>
            <a:cxnLst/>
            <a:rect l="l" t="t" r="r" b="b"/>
            <a:pathLst>
              <a:path w="5823585" h="3206750">
                <a:moveTo>
                  <a:pt x="0" y="534415"/>
                </a:moveTo>
                <a:lnTo>
                  <a:pt x="2184" y="485773"/>
                </a:lnTo>
                <a:lnTo>
                  <a:pt x="8610" y="438354"/>
                </a:lnTo>
                <a:lnTo>
                  <a:pt x="19090" y="392347"/>
                </a:lnTo>
                <a:lnTo>
                  <a:pt x="33434" y="347941"/>
                </a:lnTo>
                <a:lnTo>
                  <a:pt x="51455" y="305325"/>
                </a:lnTo>
                <a:lnTo>
                  <a:pt x="72964" y="264686"/>
                </a:lnTo>
                <a:lnTo>
                  <a:pt x="97771" y="226215"/>
                </a:lnTo>
                <a:lnTo>
                  <a:pt x="125689" y="190099"/>
                </a:lnTo>
                <a:lnTo>
                  <a:pt x="156529" y="156527"/>
                </a:lnTo>
                <a:lnTo>
                  <a:pt x="190101" y="125688"/>
                </a:lnTo>
                <a:lnTo>
                  <a:pt x="226218" y="97771"/>
                </a:lnTo>
                <a:lnTo>
                  <a:pt x="264690" y="72963"/>
                </a:lnTo>
                <a:lnTo>
                  <a:pt x="305329" y="51455"/>
                </a:lnTo>
                <a:lnTo>
                  <a:pt x="347947" y="33434"/>
                </a:lnTo>
                <a:lnTo>
                  <a:pt x="392355" y="19089"/>
                </a:lnTo>
                <a:lnTo>
                  <a:pt x="438363" y="8610"/>
                </a:lnTo>
                <a:lnTo>
                  <a:pt x="485784" y="2183"/>
                </a:lnTo>
                <a:lnTo>
                  <a:pt x="534428" y="0"/>
                </a:lnTo>
                <a:lnTo>
                  <a:pt x="5288788" y="0"/>
                </a:lnTo>
                <a:lnTo>
                  <a:pt x="5337430" y="2183"/>
                </a:lnTo>
                <a:lnTo>
                  <a:pt x="5384849" y="8610"/>
                </a:lnTo>
                <a:lnTo>
                  <a:pt x="5430856" y="19089"/>
                </a:lnTo>
                <a:lnTo>
                  <a:pt x="5475262" y="33434"/>
                </a:lnTo>
                <a:lnTo>
                  <a:pt x="5517878" y="51455"/>
                </a:lnTo>
                <a:lnTo>
                  <a:pt x="5558517" y="72963"/>
                </a:lnTo>
                <a:lnTo>
                  <a:pt x="5596988" y="97771"/>
                </a:lnTo>
                <a:lnTo>
                  <a:pt x="5633104" y="125688"/>
                </a:lnTo>
                <a:lnTo>
                  <a:pt x="5666676" y="156527"/>
                </a:lnTo>
                <a:lnTo>
                  <a:pt x="5697515" y="190099"/>
                </a:lnTo>
                <a:lnTo>
                  <a:pt x="5725432" y="226215"/>
                </a:lnTo>
                <a:lnTo>
                  <a:pt x="5750240" y="264686"/>
                </a:lnTo>
                <a:lnTo>
                  <a:pt x="5771748" y="305325"/>
                </a:lnTo>
                <a:lnTo>
                  <a:pt x="5789769" y="347941"/>
                </a:lnTo>
                <a:lnTo>
                  <a:pt x="5804114" y="392347"/>
                </a:lnTo>
                <a:lnTo>
                  <a:pt x="5814593" y="438354"/>
                </a:lnTo>
                <a:lnTo>
                  <a:pt x="5821020" y="485773"/>
                </a:lnTo>
                <a:lnTo>
                  <a:pt x="5823204" y="534415"/>
                </a:lnTo>
                <a:lnTo>
                  <a:pt x="5823204" y="2672080"/>
                </a:lnTo>
                <a:lnTo>
                  <a:pt x="5821020" y="2720722"/>
                </a:lnTo>
                <a:lnTo>
                  <a:pt x="5814593" y="2768141"/>
                </a:lnTo>
                <a:lnTo>
                  <a:pt x="5804114" y="2814148"/>
                </a:lnTo>
                <a:lnTo>
                  <a:pt x="5789769" y="2858554"/>
                </a:lnTo>
                <a:lnTo>
                  <a:pt x="5771748" y="2901170"/>
                </a:lnTo>
                <a:lnTo>
                  <a:pt x="5750240" y="2941809"/>
                </a:lnTo>
                <a:lnTo>
                  <a:pt x="5725432" y="2980280"/>
                </a:lnTo>
                <a:lnTo>
                  <a:pt x="5697515" y="3016396"/>
                </a:lnTo>
                <a:lnTo>
                  <a:pt x="5666676" y="3049968"/>
                </a:lnTo>
                <a:lnTo>
                  <a:pt x="5633104" y="3080807"/>
                </a:lnTo>
                <a:lnTo>
                  <a:pt x="5596988" y="3108724"/>
                </a:lnTo>
                <a:lnTo>
                  <a:pt x="5558517" y="3133532"/>
                </a:lnTo>
                <a:lnTo>
                  <a:pt x="5517878" y="3155040"/>
                </a:lnTo>
                <a:lnTo>
                  <a:pt x="5475262" y="3173061"/>
                </a:lnTo>
                <a:lnTo>
                  <a:pt x="5430856" y="3187406"/>
                </a:lnTo>
                <a:lnTo>
                  <a:pt x="5384849" y="3197885"/>
                </a:lnTo>
                <a:lnTo>
                  <a:pt x="5337430" y="3204312"/>
                </a:lnTo>
                <a:lnTo>
                  <a:pt x="5288788" y="3206496"/>
                </a:lnTo>
                <a:lnTo>
                  <a:pt x="534428" y="3206496"/>
                </a:lnTo>
                <a:lnTo>
                  <a:pt x="485784" y="3204312"/>
                </a:lnTo>
                <a:lnTo>
                  <a:pt x="438363" y="3197885"/>
                </a:lnTo>
                <a:lnTo>
                  <a:pt x="392355" y="3187406"/>
                </a:lnTo>
                <a:lnTo>
                  <a:pt x="347947" y="3173061"/>
                </a:lnTo>
                <a:lnTo>
                  <a:pt x="305329" y="3155040"/>
                </a:lnTo>
                <a:lnTo>
                  <a:pt x="264690" y="3133532"/>
                </a:lnTo>
                <a:lnTo>
                  <a:pt x="226218" y="3108724"/>
                </a:lnTo>
                <a:lnTo>
                  <a:pt x="190101" y="3080807"/>
                </a:lnTo>
                <a:lnTo>
                  <a:pt x="156529" y="3049968"/>
                </a:lnTo>
                <a:lnTo>
                  <a:pt x="125689" y="3016396"/>
                </a:lnTo>
                <a:lnTo>
                  <a:pt x="97771" y="2980280"/>
                </a:lnTo>
                <a:lnTo>
                  <a:pt x="72964" y="2941809"/>
                </a:lnTo>
                <a:lnTo>
                  <a:pt x="51455" y="2901170"/>
                </a:lnTo>
                <a:lnTo>
                  <a:pt x="33434" y="2858554"/>
                </a:lnTo>
                <a:lnTo>
                  <a:pt x="19090" y="2814148"/>
                </a:lnTo>
                <a:lnTo>
                  <a:pt x="8610" y="2768141"/>
                </a:lnTo>
                <a:lnTo>
                  <a:pt x="2184" y="2720722"/>
                </a:lnTo>
                <a:lnTo>
                  <a:pt x="0" y="2672080"/>
                </a:lnTo>
                <a:lnTo>
                  <a:pt x="0" y="53441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399" y="2514600"/>
            <a:ext cx="5238751" cy="4318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algn="ctr">
              <a:lnSpc>
                <a:spcPct val="150000"/>
              </a:lnSpc>
              <a:tabLst>
                <a:tab pos="148586" algn="l"/>
              </a:tabLst>
            </a:pPr>
            <a:r>
              <a:rPr sz="2800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sz="2800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sz="2800" spc="-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spc="-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54965" indent="-342900">
              <a:lnSpc>
                <a:spcPct val="150000"/>
              </a:lnSpc>
              <a:buFontTx/>
              <a:buChar char="-"/>
              <a:tabLst>
                <a:tab pos="148586" algn="l"/>
              </a:tabLst>
            </a:pPr>
            <a:r>
              <a:rPr lang="vi-VN" sz="2800" spc="-5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thảo luận và  thống nhất  phương án trả lời cho từng câu hỏi trên màn hình.</a:t>
            </a:r>
          </a:p>
          <a:p>
            <a:pPr marL="354965" indent="-342900">
              <a:lnSpc>
                <a:spcPct val="150000"/>
              </a:lnSpc>
              <a:buFontTx/>
              <a:buChar char="-"/>
              <a:tabLst>
                <a:tab pos="148586" algn="l"/>
              </a:tabLst>
            </a:pPr>
            <a:r>
              <a:rPr lang="vi-VN" sz="2800" spc="-5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chiến thắng trong chặng này là đội có điểm số cao nhất.</a:t>
            </a:r>
            <a:endParaRPr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>
              <a:lnSpc>
                <a:spcPct val="150000"/>
              </a:lnSpc>
              <a:tabLst>
                <a:tab pos="148586" algn="l"/>
              </a:tabLst>
            </a:pPr>
            <a:endParaRPr lang="en-US" sz="2100" spc="-5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43550" y="2816618"/>
            <a:ext cx="3752940" cy="2972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Nút Tải Về Tài Nguyên Biểu Tượng - Nút bắt Đầu png tải về - Miễn phí trong  suốt Văn Bản png Tải về.">
            <a:extLst>
              <a:ext uri="{FF2B5EF4-FFF2-40B4-BE49-F238E27FC236}">
                <a16:creationId xmlns:a16="http://schemas.microsoft.com/office/drawing/2014/main" id="{E7A00CE1-894F-4400-9EF5-5ED4F84A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0000" l="3667" r="96111">
                        <a14:foregroundMark x1="81444" y1="21875" x2="81444" y2="21875"/>
                        <a14:foregroundMark x1="82333" y1="24375" x2="82333" y2="24375"/>
                        <a14:foregroundMark x1="87889" y1="48375" x2="87889" y2="48375"/>
                        <a14:foregroundMark x1="87889" y1="53375" x2="87889" y2="53375"/>
                        <a14:foregroundMark x1="84000" y1="66000" x2="83444" y2="66125"/>
                        <a14:foregroundMark x1="87000" y1="70500" x2="86778" y2="71125"/>
                        <a14:foregroundMark x1="82667" y1="76750" x2="62000" y2="84125"/>
                        <a14:foregroundMark x1="48556" y1="87625" x2="30000" y2="89000"/>
                        <a14:foregroundMark x1="30000" y1="89000" x2="22000" y2="85750"/>
                        <a14:foregroundMark x1="22000" y1="85750" x2="15889" y2="74375"/>
                        <a14:foregroundMark x1="15889" y1="74375" x2="13333" y2="61125"/>
                        <a14:foregroundMark x1="13333" y1="61125" x2="15667" y2="52875"/>
                        <a14:foregroundMark x1="12889" y1="41375" x2="12889" y2="41375"/>
                        <a14:foregroundMark x1="11556" y1="41500" x2="12333" y2="40500"/>
                        <a14:foregroundMark x1="17444" y1="30125" x2="17444" y2="30125"/>
                        <a14:foregroundMark x1="44000" y1="13250" x2="44000" y2="13250"/>
                        <a14:foregroundMark x1="30333" y1="16375" x2="19667" y2="19875"/>
                        <a14:foregroundMark x1="20111" y1="19250" x2="40444" y2="11000"/>
                        <a14:foregroundMark x1="46556" y1="8500" x2="46556" y2="8500"/>
                        <a14:foregroundMark x1="72444" y1="14000" x2="76444" y2="13375"/>
                        <a14:foregroundMark x1="67667" y1="9875" x2="67667" y2="9875"/>
                        <a14:foregroundMark x1="94444" y1="64250" x2="94444" y2="64250"/>
                        <a14:foregroundMark x1="94444" y1="64250" x2="94444" y2="64250"/>
                        <a14:foregroundMark x1="90778" y1="67375" x2="90778" y2="67375"/>
                        <a14:foregroundMark x1="83778" y1="74250" x2="83778" y2="74250"/>
                        <a14:foregroundMark x1="5778" y1="77500" x2="5778" y2="77500"/>
                        <a14:foregroundMark x1="9000" y1="79750" x2="10000" y2="80250"/>
                        <a14:foregroundMark x1="14556" y1="84375" x2="16778" y2="85125"/>
                        <a14:foregroundMark x1="18778" y1="86625" x2="20222" y2="89500"/>
                        <a14:foregroundMark x1="4222" y1="40125" x2="4222" y2="40125"/>
                        <a14:foregroundMark x1="3667" y1="40500" x2="4222" y2="42000"/>
                        <a14:foregroundMark x1="47111" y1="2875" x2="47111" y2="2875"/>
                        <a14:foregroundMark x1="88778" y1="70500" x2="88778" y2="70500"/>
                        <a14:foregroundMark x1="85889" y1="74625" x2="85889" y2="74625"/>
                        <a14:foregroundMark x1="80556" y1="77500" x2="81667" y2="77375"/>
                        <a14:foregroundMark x1="83111" y1="76500" x2="83111" y2="76500"/>
                        <a14:foregroundMark x1="85667" y1="84375" x2="85667" y2="84375"/>
                        <a14:foregroundMark x1="81778" y1="80875" x2="81778" y2="80875"/>
                        <a14:foregroundMark x1="95444" y1="65750" x2="95444" y2="65750"/>
                        <a14:foregroundMark x1="96111" y1="63500" x2="96111" y2="63500"/>
                        <a14:foregroundMark x1="92222" y1="57500" x2="92222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68" y="1646515"/>
            <a:ext cx="2006377" cy="17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ộn: Ngang 5">
            <a:extLst>
              <a:ext uri="{FF2B5EF4-FFF2-40B4-BE49-F238E27FC236}">
                <a16:creationId xmlns:a16="http://schemas.microsoft.com/office/drawing/2014/main" id="{B2D1A967-1ECA-E7F4-8226-183DBA6EA782}"/>
              </a:ext>
            </a:extLst>
          </p:cNvPr>
          <p:cNvSpPr/>
          <p:nvPr/>
        </p:nvSpPr>
        <p:spPr>
          <a:xfrm>
            <a:off x="1295400" y="0"/>
            <a:ext cx="6477000" cy="207021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1295400" y="395288"/>
            <a:ext cx="6589712" cy="128111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800" dirty="0" err="1">
                <a:solidFill>
                  <a:srgbClr val="FF0000"/>
                </a:solidFill>
                <a:latin typeface="#9Slide07 Cadena" panose="02000503000000020004" pitchFamily="2" charset="0"/>
                <a:cs typeface="Verdana"/>
              </a:rPr>
              <a:t>CHĂNG</a:t>
            </a:r>
            <a:r>
              <a:rPr lang="en-US" sz="4800" dirty="0">
                <a:solidFill>
                  <a:srgbClr val="FF0000"/>
                </a:solidFill>
                <a:latin typeface="#9Slide07 Cadena" panose="02000503000000020004" pitchFamily="2" charset="0"/>
                <a:cs typeface="Verdana"/>
              </a:rPr>
              <a:t> 3</a:t>
            </a:r>
            <a:r>
              <a:rPr lang="vi-VN" sz="4800" dirty="0">
                <a:solidFill>
                  <a:srgbClr val="FF0000"/>
                </a:solidFill>
                <a:latin typeface="#9Slide07 Cadena" panose="02000503000000020004" pitchFamily="2" charset="0"/>
                <a:cs typeface="Verdana"/>
              </a:rPr>
              <a:t>: </a:t>
            </a:r>
            <a:br>
              <a:rPr lang="vi-VN" sz="4800" dirty="0">
                <a:solidFill>
                  <a:srgbClr val="FF0000"/>
                </a:solidFill>
                <a:latin typeface="#9Slide07 Cadena" panose="02000503000000020004" pitchFamily="2" charset="0"/>
                <a:cs typeface="Verdana"/>
              </a:rPr>
            </a:br>
            <a:r>
              <a:rPr lang="vi-VN" sz="4800" dirty="0">
                <a:solidFill>
                  <a:srgbClr val="FF0000"/>
                </a:solidFill>
                <a:latin typeface="#9Slide07 Cadena" panose="02000503000000020004" pitchFamily="2" charset="0"/>
                <a:cs typeface="Verdana"/>
              </a:rPr>
              <a:t>CHẠY ĐUA VỀ ĐÍCH</a:t>
            </a:r>
            <a:endParaRPr sz="4800" dirty="0">
              <a:solidFill>
                <a:srgbClr val="FF0000"/>
              </a:solidFill>
              <a:latin typeface="#9Slide07 Cadena" panose="02000503000000020004" pitchFamily="2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8377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82E40D-F003-E149-B80E-92F5B6F42FAA}"/>
              </a:ext>
            </a:extLst>
          </p:cNvPr>
          <p:cNvSpPr txBox="1"/>
          <p:nvPr/>
        </p:nvSpPr>
        <p:spPr>
          <a:xfrm>
            <a:off x="1905000" y="3189744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lớn lực cản phụ thuộc vào:</a:t>
            </a:r>
            <a:endParaRPr lang="en-VN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Thể tích của vật.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Diện tích bề mặt tiếp xúc của vật.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Chiều cao của vật.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Cân năng của vật.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sz="28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41DB52DA-06BB-2B4D-B92A-190CBDB91C24}"/>
              </a:ext>
            </a:extLst>
          </p:cNvPr>
          <p:cNvSpPr/>
          <p:nvPr/>
        </p:nvSpPr>
        <p:spPr>
          <a:xfrm>
            <a:off x="685800" y="990600"/>
            <a:ext cx="4953000" cy="19050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5 giây - 5 second">
            <a:hlinkClick r:id="" action="ppaction://media"/>
            <a:extLst>
              <a:ext uri="{FF2B5EF4-FFF2-40B4-BE49-F238E27FC236}">
                <a16:creationId xmlns:a16="http://schemas.microsoft.com/office/drawing/2014/main" id="{C9E56E61-F4AB-CC4B-940D-5D8846B0C0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15.19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9168" y="5755779"/>
            <a:ext cx="1753748" cy="10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DAC40-91CE-C64A-BE0C-67D0753A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52600"/>
            <a:ext cx="7658100" cy="1280890"/>
          </a:xfrm>
        </p:spPr>
        <p:txBody>
          <a:bodyPr>
            <a:normAutofit fontScale="90000"/>
          </a:bodyPr>
          <a:lstStyle/>
          <a:p>
            <a:r>
              <a:rPr lang="en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Chỉ ra trường hợp lực cản của nước lớn nhất?</a:t>
            </a:r>
            <a:br>
              <a:rPr lang="en-VN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E0FEA-14F7-1F45-BCBA-4FD1CAAD1CD2}"/>
              </a:ext>
            </a:extLst>
          </p:cNvPr>
          <p:cNvSpPr txBox="1"/>
          <p:nvPr/>
        </p:nvSpPr>
        <p:spPr>
          <a:xfrm>
            <a:off x="2209800" y="2868608"/>
            <a:ext cx="73875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lphaUcPeriod"/>
            </a:pPr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 đánh cá trên biển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Con cá bơi trong nước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Không có đáp án nào chính xác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- 5 second">
            <a:hlinkClick r:id="" action="ppaction://media"/>
            <a:extLst>
              <a:ext uri="{FF2B5EF4-FFF2-40B4-BE49-F238E27FC236}">
                <a16:creationId xmlns:a16="http://schemas.microsoft.com/office/drawing/2014/main" id="{676622DC-EC15-C147-A90C-960EE30DAB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15.19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9168" y="5755779"/>
            <a:ext cx="1753748" cy="10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33141" y="2157"/>
            <a:ext cx="2794613" cy="1960286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object 16"/>
          <p:cNvSpPr/>
          <p:nvPr/>
        </p:nvSpPr>
        <p:spPr>
          <a:xfrm>
            <a:off x="1219200" y="3124200"/>
            <a:ext cx="5334000" cy="1752600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 defTabSz="685800">
              <a:defRPr/>
            </a:pPr>
            <a:r>
              <a:rPr lang="en-VN" sz="4400" dirty="0">
                <a:solidFill>
                  <a:prstClr val="white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Bài 45-Tiết 115</a:t>
            </a:r>
          </a:p>
          <a:p>
            <a:pPr algn="ctr" defTabSz="685800">
              <a:defRPr/>
            </a:pPr>
            <a:r>
              <a:rPr lang="en-VN" sz="4400" dirty="0">
                <a:solidFill>
                  <a:prstClr val="white"/>
                </a:solidFill>
                <a:latin typeface="Apple Chancery" panose="03020702040506060504" pitchFamily="66" charset="-79"/>
                <a:ea typeface="Cambria Math" panose="02040503050406030204" pitchFamily="18" charset="0"/>
                <a:cs typeface="Apple Chancery" panose="03020702040506060504" pitchFamily="66" charset="-79"/>
              </a:rPr>
              <a:t>Lực cản của nước </a:t>
            </a:r>
            <a:endParaRPr sz="3600" dirty="0">
              <a:solidFill>
                <a:prstClr val="white"/>
              </a:solidFill>
              <a:latin typeface="Apple Chancery" panose="03020702040506060504" pitchFamily="66" charset="-79"/>
              <a:ea typeface="Cambria Math" panose="02040503050406030204" pitchFamily="18" charset="0"/>
              <a:cs typeface="Apple Chancery" panose="03020702040506060504" pitchFamily="66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D5429-F84A-023F-3009-5D182AE9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891" y="-2598"/>
            <a:ext cx="1279889" cy="1279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B9806FF-5DF5-9A3B-8C09-072505AD9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2" r="7072"/>
          <a:stretch/>
        </p:blipFill>
        <p:spPr>
          <a:xfrm>
            <a:off x="238520" y="-41051"/>
            <a:ext cx="1209280" cy="118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CDE01F-400F-1F63-604B-F179655BD834}"/>
              </a:ext>
            </a:extLst>
          </p:cNvPr>
          <p:cNvSpPr txBox="1"/>
          <p:nvPr/>
        </p:nvSpPr>
        <p:spPr>
          <a:xfrm>
            <a:off x="1676400" y="144564"/>
            <a:ext cx="607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THANH TRÌ</a:t>
            </a:r>
          </a:p>
          <a:p>
            <a:pPr algn="ctr" defTabSz="685800"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VẠN PHÚC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24E6E6C-7759-7548-A5ED-3EA264EEA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7729" y="685286"/>
            <a:ext cx="881162" cy="77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Hình ảnh 19">
            <a:extLst>
              <a:ext uri="{FF2B5EF4-FFF2-40B4-BE49-F238E27FC236}">
                <a16:creationId xmlns:a16="http://schemas.microsoft.com/office/drawing/2014/main" id="{DD3B68AB-BF04-C44E-9384-6022A7546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6" b="96667" l="6667" r="95000">
                        <a14:foregroundMark x1="25833" y1="62619" x2="24167" y2="71429"/>
                        <a14:foregroundMark x1="16111" y1="62381" x2="6667" y2="65952"/>
                        <a14:foregroundMark x1="17778" y1="60238" x2="18611" y2="59524"/>
                        <a14:foregroundMark x1="29444" y1="50714" x2="24444" y2="5952"/>
                        <a14:foregroundMark x1="24444" y1="28095" x2="38889" y2="24762"/>
                        <a14:foregroundMark x1="10000" y1="29048" x2="23611" y2="28810"/>
                        <a14:foregroundMark x1="16111" y1="28571" x2="13611" y2="20952"/>
                        <a14:foregroundMark x1="16111" y1="31667" x2="15000" y2="37381"/>
                        <a14:foregroundMark x1="7222" y1="30714" x2="10278" y2="30714"/>
                        <a14:foregroundMark x1="49444" y1="33571" x2="75278" y2="7143"/>
                        <a14:foregroundMark x1="63056" y1="21190" x2="72778" y2="33333"/>
                        <a14:foregroundMark x1="64722" y1="39286" x2="68889" y2="54048"/>
                        <a14:foregroundMark x1="59722" y1="46190" x2="56944" y2="44762"/>
                        <a14:foregroundMark x1="45278" y1="48810" x2="51667" y2="49286"/>
                        <a14:foregroundMark x1="50278" y1="53095" x2="53611" y2="53095"/>
                        <a14:foregroundMark x1="74444" y1="51667" x2="95000" y2="62857"/>
                        <a14:foregroundMark x1="60833" y1="47619" x2="65833" y2="49524"/>
                        <a14:foregroundMark x1="63611" y1="45476" x2="60833" y2="40476"/>
                        <a14:foregroundMark x1="68611" y1="40000" x2="83056" y2="35714"/>
                        <a14:foregroundMark x1="83056" y1="35714" x2="89167" y2="31667"/>
                        <a14:foregroundMark x1="28333" y1="17619" x2="40556" y2="18333"/>
                        <a14:foregroundMark x1="61389" y1="25476" x2="65000" y2="24524"/>
                        <a14:foregroundMark x1="48611" y1="86667" x2="51944" y2="96667"/>
                        <a14:foregroundMark x1="36389" y1="29524" x2="37222" y2="36429"/>
                        <a14:foregroundMark x1="50278" y1="7857" x2="56111" y2="18810"/>
                        <a14:foregroundMark x1="79722" y1="61667" x2="82222" y2="64048"/>
                        <a14:foregroundMark x1="26389" y1="68095" x2="24167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386" y="4037502"/>
            <a:ext cx="2325189" cy="271272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D701123-DB9D-6267-4E05-5E4768091A80}"/>
              </a:ext>
            </a:extLst>
          </p:cNvPr>
          <p:cNvSpPr txBox="1"/>
          <p:nvPr/>
        </p:nvSpPr>
        <p:spPr>
          <a:xfrm>
            <a:off x="1219200" y="571053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Kim Dung</a:t>
            </a: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272A6A4-A195-4502-27A4-E65A58CB1940}"/>
              </a:ext>
            </a:extLst>
          </p:cNvPr>
          <p:cNvSpPr txBox="1"/>
          <p:nvPr/>
        </p:nvSpPr>
        <p:spPr>
          <a:xfrm>
            <a:off x="609600" y="12192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Phát huy tính tích cực, sáng tạo, khơi dậy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mê học tập cho học sinh trong bộ môn KHTN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11646B-4D80-2944-9C4F-DAF17D28F027}"/>
              </a:ext>
            </a:extLst>
          </p:cNvPr>
          <p:cNvSpPr txBox="1"/>
          <p:nvPr/>
        </p:nvSpPr>
        <p:spPr>
          <a:xfrm>
            <a:off x="838200" y="167640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Khi so sánh hai động tác bơi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bơi bướm, ta có những nhận xét sau. Chọn nhận xét đúng?</a:t>
            </a:r>
            <a:endParaRPr lang="en-VN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Bơi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nhanh hơn bơi bướm vì lực cản của nước nhỏ hơn.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Bơi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chậm hơn bơi bướm vì lực cản của nước lớn hơn.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Bơi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bơi bướm đều nhanh ngang nhau.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Bơi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bơi bướm nhanh hay chậm không phụ thuộc lực cản của nước.</a:t>
            </a:r>
            <a:endParaRPr lang="en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sz="2800" dirty="0"/>
          </a:p>
        </p:txBody>
      </p:sp>
      <p:pic>
        <p:nvPicPr>
          <p:cNvPr id="3" name="Đồng hồ đếm ngược 5 giây - 5 second">
            <a:hlinkClick r:id="" action="ppaction://media"/>
            <a:extLst>
              <a:ext uri="{FF2B5EF4-FFF2-40B4-BE49-F238E27FC236}">
                <a16:creationId xmlns:a16="http://schemas.microsoft.com/office/drawing/2014/main" id="{573662BA-5ACD-284D-A71E-6D48F2C07B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15.19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9168" y="5755779"/>
            <a:ext cx="1753748" cy="10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41695-D610-ED4F-85BF-5F25865CE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0" y="228600"/>
            <a:ext cx="4137941" cy="366467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9EA3C-D02C-D548-ACB5-A43A0ABB9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28600"/>
            <a:ext cx="4137940" cy="3727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1F804-2977-AA42-8A3E-F55D928DB439}"/>
              </a:ext>
            </a:extLst>
          </p:cNvPr>
          <p:cNvSpPr txBox="1"/>
          <p:nvPr/>
        </p:nvSpPr>
        <p:spPr>
          <a:xfrm>
            <a:off x="1169676" y="4149605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bơi ếch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4A72A-C4A8-F641-AE87-B62F0F8416CD}"/>
              </a:ext>
            </a:extLst>
          </p:cNvPr>
          <p:cNvSpPr txBox="1"/>
          <p:nvPr/>
        </p:nvSpPr>
        <p:spPr>
          <a:xfrm>
            <a:off x="5591139" y="4149605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bơi bướm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5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11646B-4D80-2944-9C4F-DAF17D28F027}"/>
              </a:ext>
            </a:extLst>
          </p:cNvPr>
          <p:cNvSpPr txBox="1"/>
          <p:nvPr/>
        </p:nvSpPr>
        <p:spPr>
          <a:xfrm>
            <a:off x="838200" y="1600200"/>
            <a:ext cx="845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Hiện tượng nào cho thấy ảnh hưởng của lực cản của nước?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Động vật sống dưới nước thường có thân hình mỏng, dẹt và thuôn gọn.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Gấu thường có bộ lông rất dày.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Làn da của một số loại bò sát có khả năng đổi màu.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Lớp lông của vịt thường có một lớp dầu mỏng.</a:t>
            </a:r>
          </a:p>
          <a:p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5 giây - 5 second">
            <a:hlinkClick r:id="" action="ppaction://media"/>
            <a:extLst>
              <a:ext uri="{FF2B5EF4-FFF2-40B4-BE49-F238E27FC236}">
                <a16:creationId xmlns:a16="http://schemas.microsoft.com/office/drawing/2014/main" id="{CB42B080-DC32-E045-A91D-ACFA74A44C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15.19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9168" y="5755779"/>
            <a:ext cx="1753748" cy="10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57F002-7ACE-8C47-8997-8AA5B6EA6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" y="418012"/>
            <a:ext cx="3048000" cy="2296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ADE69B-7849-A14C-A8CC-F40B8EAE4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8" y="2714172"/>
            <a:ext cx="3007963" cy="2498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3BFE7-C26A-3346-BA84-91120FC16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98" y="397087"/>
            <a:ext cx="4194357" cy="464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97A126-F09C-044D-9253-18B99E9EB745}"/>
              </a:ext>
            </a:extLst>
          </p:cNvPr>
          <p:cNvSpPr txBox="1"/>
          <p:nvPr/>
        </p:nvSpPr>
        <p:spPr>
          <a:xfrm>
            <a:off x="1981200" y="5257800"/>
            <a:ext cx="4597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 STEM </a:t>
            </a:r>
          </a:p>
          <a:p>
            <a:pPr algn="ctr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CHONG CHÓNG GIÓ</a:t>
            </a:r>
          </a:p>
        </p:txBody>
      </p:sp>
    </p:spTree>
    <p:extLst>
      <p:ext uri="{BB962C8B-B14F-4D97-AF65-F5344CB8AC3E}">
        <p14:creationId xmlns:p14="http://schemas.microsoft.com/office/powerpoint/2010/main" val="1184639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D6499-9D7B-6EC4-CFFF-98DDE8CF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964" y="2244351"/>
            <a:ext cx="5590903" cy="2253083"/>
          </a:xfr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vi-VN" sz="4800" dirty="0">
                <a:latin typeface="Fira Sans Medium" panose="020B0603050000020004" pitchFamily="34" charset="0"/>
              </a:rPr>
              <a:t>Trân trọng cảm ơn quý thầy, cô và </a:t>
            </a:r>
            <a:br>
              <a:rPr lang="vi-VN" sz="4800" dirty="0">
                <a:latin typeface="Fira Sans Medium" panose="020B0603050000020004" pitchFamily="34" charset="0"/>
              </a:rPr>
            </a:br>
            <a:r>
              <a:rPr lang="vi-VN" sz="4800" dirty="0">
                <a:latin typeface="Fira Sans Medium" panose="020B0603050000020004" pitchFamily="34" charset="0"/>
              </a:rPr>
              <a:t>các em học sinh!</a:t>
            </a:r>
            <a:endParaRPr lang="en-US" sz="4800" dirty="0">
              <a:latin typeface="Fira Sans Medium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9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DDB10D-E37A-8150-E018-57B59A75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4D683025-ACE2-373C-0BE2-A2B4AA89C0D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791200"/>
            <a:ext cx="406400" cy="406400"/>
          </a:xfrm>
        </p:spPr>
      </p:pic>
      <p:pic>
        <p:nvPicPr>
          <p:cNvPr id="1026" name="Picture 2" descr="Game Khám phá đại dương - Game Vui">
            <a:extLst>
              <a:ext uri="{FF2B5EF4-FFF2-40B4-BE49-F238E27FC236}">
                <a16:creationId xmlns:a16="http://schemas.microsoft.com/office/drawing/2014/main" id="{7022DF99-F022-10DD-17F4-1E8C45B35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" y="-29918"/>
            <a:ext cx="9118202" cy="68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68BC2591-9F78-694B-D422-75DEA6B683CB}"/>
              </a:ext>
            </a:extLst>
          </p:cNvPr>
          <p:cNvSpPr/>
          <p:nvPr/>
        </p:nvSpPr>
        <p:spPr>
          <a:xfrm>
            <a:off x="12902" y="2438400"/>
            <a:ext cx="911820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 CHƠI</a:t>
            </a:r>
          </a:p>
          <a:p>
            <a:pPr algn="ctr"/>
            <a:r>
              <a:rPr lang="vi-VN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KHÁM PHÁ ĐẠI DƯƠNG</a:t>
            </a:r>
            <a:endParaRPr lang="vi-VN" sz="6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5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90A8A-E37A-8B9E-34AA-70385CE29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3350"/>
            <a:ext cx="9372600" cy="6991350"/>
          </a:xfrm>
          <a:prstGeom prst="rect">
            <a:avLst/>
          </a:prstGeom>
        </p:spPr>
      </p:pic>
      <p:pic>
        <p:nvPicPr>
          <p:cNvPr id="4" name="Tieng-coi-tau-thuy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A430F05F-3C77-BFB9-7D54-EE5D4C0B3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010" y="5657851"/>
            <a:ext cx="365522" cy="3655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B5A8964-9E86-B0E6-EB2D-30D715D79712}"/>
              </a:ext>
            </a:extLst>
          </p:cNvPr>
          <p:cNvSpPr txBox="1"/>
          <p:nvPr/>
        </p:nvSpPr>
        <p:spPr>
          <a:xfrm>
            <a:off x="1219200" y="71735"/>
            <a:ext cx="7391400" cy="523220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CHẶNG 1: CUỘC ĐUA KỲ THÚ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oi-tau-thuy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A430F05F-3C77-BFB9-7D54-EE5D4C0B3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2010" y="5657851"/>
            <a:ext cx="365522" cy="3655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B5A8964-9E86-B0E6-EB2D-30D715D79712}"/>
              </a:ext>
            </a:extLst>
          </p:cNvPr>
          <p:cNvSpPr txBox="1"/>
          <p:nvPr/>
        </p:nvSpPr>
        <p:spPr>
          <a:xfrm>
            <a:off x="1028700" y="685800"/>
            <a:ext cx="7391400" cy="646331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DỰ ÁN: CUỘC ĐUA KỲ THÚ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243BB38-C3B8-38E6-AC86-7C9B15B8841F}"/>
              </a:ext>
            </a:extLst>
          </p:cNvPr>
          <p:cNvSpPr txBox="1"/>
          <p:nvPr/>
        </p:nvSpPr>
        <p:spPr>
          <a:xfrm>
            <a:off x="838200" y="167640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Các nhóm thiết kế sản phẩm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tàu,thuyền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àu thuyền đi đối hướng nhau thì phải đi như thế nào mới đúng luật?">
            <a:extLst>
              <a:ext uri="{FF2B5EF4-FFF2-40B4-BE49-F238E27FC236}">
                <a16:creationId xmlns:a16="http://schemas.microsoft.com/office/drawing/2014/main" id="{F70440CE-2B7B-40CB-2CD6-D65761E3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735051"/>
            <a:ext cx="4610100" cy="2766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67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3F8A64-F454-A8D9-FD5D-EBBDBE30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8F159663-B1B8-126E-BC12-D956E5399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9" y="-228600"/>
            <a:ext cx="10515600" cy="6934200"/>
          </a:xfrm>
        </p:spPr>
      </p:pic>
      <p:pic>
        <p:nvPicPr>
          <p:cNvPr id="3" name="5313125954891">
            <a:hlinkClick r:id="" action="ppaction://media"/>
            <a:extLst>
              <a:ext uri="{FF2B5EF4-FFF2-40B4-BE49-F238E27FC236}">
                <a16:creationId xmlns:a16="http://schemas.microsoft.com/office/drawing/2014/main" id="{E4C72891-8980-ADA7-3D62-F1DB3D922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62000"/>
            <a:ext cx="777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EA8410-08CC-0C3E-5355-2A40317C4028}"/>
              </a:ext>
            </a:extLst>
          </p:cNvPr>
          <p:cNvSpPr txBox="1"/>
          <p:nvPr/>
        </p:nvSpPr>
        <p:spPr>
          <a:xfrm>
            <a:off x="1143000" y="304800"/>
            <a:ext cx="7772400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CÁCH LÀM THÍ NGHIỆM KIỂM CHỨNG SỰ PHỤ THUỘC LỰC CẢN VÀO DIỆN TÍCH MẶT CẢN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FC59062-C073-1696-48E0-A6034125027C}"/>
              </a:ext>
            </a:extLst>
          </p:cNvPr>
          <p:cNvSpPr txBox="1"/>
          <p:nvPr/>
        </p:nvSpPr>
        <p:spPr>
          <a:xfrm>
            <a:off x="1295400" y="2590800"/>
            <a:ext cx="3124200" cy="35394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tấm cản 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xe. Đọc số chỉ lực kế khi kéo xe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tấm cản di chuyển trong nước là F</a:t>
            </a:r>
            <a:r>
              <a:rPr lang="vi-V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=….?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B6334A-576B-37DE-CA34-88813A8A6782}"/>
              </a:ext>
            </a:extLst>
          </p:cNvPr>
          <p:cNvSpPr txBox="1"/>
          <p:nvPr/>
        </p:nvSpPr>
        <p:spPr>
          <a:xfrm>
            <a:off x="5486400" y="2701493"/>
            <a:ext cx="2971800" cy="3385542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tấm cản có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hơn.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chỉ lực kế khi kéo xe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tấm cản S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chuyển trong nước là F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=…..?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451FBC0-74B8-0241-C352-B43024D949C2}"/>
              </a:ext>
            </a:extLst>
          </p:cNvPr>
          <p:cNvCxnSpPr/>
          <p:nvPr/>
        </p:nvCxnSpPr>
        <p:spPr>
          <a:xfrm flipH="1">
            <a:off x="2743200" y="1698760"/>
            <a:ext cx="533400" cy="90100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3C10D65B-CAD9-596B-59C4-BF6DF721239A}"/>
              </a:ext>
            </a:extLst>
          </p:cNvPr>
          <p:cNvCxnSpPr>
            <a:cxnSpLocks/>
          </p:cNvCxnSpPr>
          <p:nvPr/>
        </p:nvCxnSpPr>
        <p:spPr>
          <a:xfrm>
            <a:off x="6629400" y="1712205"/>
            <a:ext cx="381000" cy="97720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9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E8F9BB-7CD5-4D31-8792-05B158578D97}"/>
              </a:ext>
            </a:extLst>
          </p:cNvPr>
          <p:cNvSpPr txBox="1"/>
          <p:nvPr/>
        </p:nvSpPr>
        <p:spPr>
          <a:xfrm>
            <a:off x="1143000" y="168933"/>
            <a:ext cx="7029450" cy="165986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3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300" dirty="0">
              <a:solidFill>
                <a:srgbClr val="0000CC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4D654F-7664-94A0-B246-467D6F9A713F}"/>
              </a:ext>
            </a:extLst>
          </p:cNvPr>
          <p:cNvSpPr txBox="1"/>
          <p:nvPr/>
        </p:nvSpPr>
        <p:spPr>
          <a:xfrm>
            <a:off x="1371600" y="2286000"/>
            <a:ext cx="77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thứ 1: </a:t>
            </a:r>
          </a:p>
          <a:p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đội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nhóm di chuyển đến các trạm thí nghiệm, làm các thí nghiệm, ghi kết quả vào phiếu học tập tìm hiểu sự phụ thuộc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cản của nước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cản không khí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diện tích mặt cản.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A2285D02-54DB-9686-153C-1E7F87EDEDB8}"/>
              </a:ext>
            </a:extLst>
          </p:cNvPr>
          <p:cNvSpPr/>
          <p:nvPr/>
        </p:nvSpPr>
        <p:spPr>
          <a:xfrm>
            <a:off x="1447800" y="-152400"/>
            <a:ext cx="7239000" cy="14478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 2 : NHÀ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3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THÁI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50833DA-9620-618E-2BB8-2EC62E1EFED5}"/>
              </a:ext>
            </a:extLst>
          </p:cNvPr>
          <p:cNvSpPr txBox="1"/>
          <p:nvPr/>
        </p:nvSpPr>
        <p:spPr>
          <a:xfrm>
            <a:off x="2286000" y="1295400"/>
            <a:ext cx="47580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4800" dirty="0">
                <a:solidFill>
                  <a:srgbClr val="0000CC"/>
                </a:solidFill>
                <a:latin typeface="+mj-lt"/>
              </a:rPr>
              <a:t>Hoạt động nhóm</a:t>
            </a:r>
          </a:p>
          <a:p>
            <a:pPr defTabSz="1219170"/>
            <a:endParaRPr lang="en-US" sz="4000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B0B8CF4-223C-3341-6157-1A05E384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08" y="1333282"/>
            <a:ext cx="1505192" cy="13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1BA646-DB13-AE4B-92EB-4D4CC5BC119F}"/>
              </a:ext>
            </a:extLst>
          </p:cNvPr>
          <p:cNvSpPr txBox="1"/>
          <p:nvPr/>
        </p:nvSpPr>
        <p:spPr>
          <a:xfrm>
            <a:off x="228600" y="0"/>
            <a:ext cx="8481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THÍ NGHIỆM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TRẠM 1</a:t>
            </a: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xác định lực cản của nước tác dụng tấm cản lớn S</a:t>
            </a:r>
            <a:r>
              <a:rPr lang="vi-VN" sz="2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3A7CA-BD25-824E-A20D-C8A3BE1E435D}"/>
              </a:ext>
            </a:extLst>
          </p:cNvPr>
          <p:cNvSpPr txBox="1"/>
          <p:nvPr/>
        </p:nvSpPr>
        <p:spPr>
          <a:xfrm>
            <a:off x="800100" y="128200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tấm cản có kích thước lớn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nhất S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xe.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chỉ lực kế khi kéo xe đẩy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=….?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1E0A8-89BD-1349-9576-F35EC97581CF}"/>
              </a:ext>
            </a:extLst>
          </p:cNvPr>
          <p:cNvSpPr txBox="1"/>
          <p:nvPr/>
        </p:nvSpPr>
        <p:spPr>
          <a:xfrm>
            <a:off x="762001" y="3820180"/>
            <a:ext cx="8077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sánh kết quả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lực kéo F </a:t>
            </a:r>
            <a:r>
              <a:rPr lang="vi-VN" sz="2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vi-VN" sz="2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rút ra kết luận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64B7733-EC5C-B651-500F-FA594355A3A1}"/>
              </a:ext>
            </a:extLst>
          </p:cNvPr>
          <p:cNvSpPr txBox="1"/>
          <p:nvPr/>
        </p:nvSpPr>
        <p:spPr>
          <a:xfrm>
            <a:off x="381000" y="2133600"/>
            <a:ext cx="80771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TRẠM 2: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Thí nghiệm xác định lực cản của nước tác dụng tấm cản nhỏ S2.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tấm cản có kích thước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hơn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chỉ lực kế khi kéo xe đẩy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=…..?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A2042-DD61-B50E-8357-D6F691A5B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3400"/>
            <a:ext cx="9144000" cy="584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TRẠM 3: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DD363AE-4BE3-D627-5026-CC3FE253503A}"/>
              </a:ext>
            </a:extLst>
          </p:cNvPr>
          <p:cNvSpPr txBox="1"/>
          <p:nvPr/>
        </p:nvSpPr>
        <p:spPr>
          <a:xfrm>
            <a:off x="1143000" y="4965918"/>
            <a:ext cx="6781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Lấy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ùng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nhau, quan sát xem tờ nào rơi xuống trước 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69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2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7C425A5-8052-4C16-907B-F1F5017D1E8B}"/>
  <p:tag name="ISPRING_RESOURCE_FOLDER" val="C:\Users\Hanh Pham\Desktop\E- Learning\Bài 45 - Lực cản của nước ( Chuẩn)\"/>
  <p:tag name="ISPRING_PRESENTATION_PATH" val="C:\Users\Hanh Pham\Desktop\E- Learning\Bài 45 - Lực cản của nước ( Chuẩn).pptx"/>
  <p:tag name="ISPRING_PROJECT_VERSION" val="9"/>
  <p:tag name="ISPRING_PROJECT_FOLDER_UPDATED" val="1"/>
  <p:tag name="ISPRING_SCREEN_RECS_UPDATED" val="C:\Users\Hanh Pham\Desktop\E- Learning\Bài 45 - Lực cản của nước ( Chuẩn)\"/>
  <p:tag name="ISPRING_PLAYERS_CUSTOMIZATION_2" val="UEsDBBQAAgAIAFZL8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QWQRV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CQWQRVAAAAAAIAAAAAAAAALgAAAHVuaXZlcnNhbC9wbGF5YmFja19hbmRfbmF2aWdhdGlvbl9zZXR0aW5ncy54bWwDAFBLAwQUAAIACACQWQRVFt3QYRIFAAD7GAAAJwAAAHVuaXZlcnNhbC9mbGFzaF9wdWJsaXNoaW5nX3NldHRpbmdzLnhtbNVZ21LjOBB95ytU3prHIYTbAJWEAuIUqQlJNjHLTG1tUYrdibXIkkeSw2Se9mv2w/ZLthWTGyFBmdlQsw8UWO5zuqVWH7VM6fxrwskQlGZSlL3i7p5HQIQyYmJQ9m6D2vsTj2hDRUS5FFD2hPTIeWWnlGY9znTcBWPQVBOkEfosNWUvNiY9KxQeHx93mU6VfSt5ZpBf74YyKaQKNAgDqpByOsJfZpSC9p4YHAjwJ5HiCVbZ2SGklDPdyCjjQFiEkQtmJ0V5jVMde4XcrEfDh4GSmYiuJJeKqEGv7P1y5VeL1YOJTU5VZQkIuya6goN22JzRKGI2Csq77BuQGNggxnCLe4ceeWSRicvewd6+5UH7wjLPmD2fPLU8VxJXQZgnBwkYGlFD88fco4I+KEwH6IpRGSDpwticpYGvZjqQD0UjQRMWBviG2LUqe9XgvuPX/I7fvPLvbzuNPFRnRFAPGr4TptuoV/37Zivwu/fXwU1jY1Dgfwo2AG0amTN9u+N3/Wbgd+4v660NEe5BzTD+zUW9sSHmzr/s1oNNPTUvbjaFtK9bTTfM9ee232nUmx/vg1arEdTbM9R4D8/t1lJhceOXsEBkpua3t4mzpCco4yg2z/a4BoNyxakaQCBrDKuxT7kGj/yZwuDXjHJmRrZCUdUeANILnUJoOrb6yp6tKG9GlxNiYFiS09o+Op2W9oeThakXcu+zab0YZWkqdu1YGvnG0Rf3jqbhnx6uD39FoKUhi0A2qVJjyVqewKsh7M/UsXhwfLw+ihXeStQYGsYopWaihPMjEytm46ehYUPUaXgWaz/jvJulqVRmJqbzg9MgVtCU+lIs7D/7THqSR9O8QdKDqEkTmDuAug9M1NCy6JE+VgrHjLZSEKRLBR56zGCWwymBznraMDM+7GpP1heKUU6QD09lIDfdpayHMVV6oTSm+bEHTVj5vSkN6D/y5c6HVpn6IiJVRR/x0HUxb4NwMbvGzcDthgDlFISiegNLcsG5i3FnoiwuxjdUPYAigZTcyb49qR9SF33pFHuCYuFieAc9zQy4mF4yJ9d3MuMRGcmMcPYAxEiC0WcJ/hUDmW9RSF/JZDyKbZQhmmN9kiGDR4jOXRx9RhdJhkjs2VIOJvfwJWPfSA/6UiEv0CFuNhxnOuff3Yg4pVrPSOkkxnf5QV9vVv1P7+wEaTSk2DRtRo4iA0lqtsJPR0RIM8HhcoQ0w71skxKxaPzOZW67358GzZKM52n+r5MxR73FlGzHyyaJeTUCZ7cxHY4L0RbXmBpLkGFKck58EeIZwkQGroQhFUQKPiI0RMnTtqyHTGYaR/ICzqn190eY4wkT46cBnnfoUUWgnCj3ivsHh0fHH05Oz3YL//z19/u1oKc2s82pdZf3mVdrLyfOyGcXoVdwKy4cbqhn145XQCsvH864TcNccxFxRr5wHXHGPr+UOAOXriavINdcUJawNakSqzrRUj5fvqs+9bXLXVmpYDvGlxvIcTv/s/aPXf+ic3VNcLVvG0H3zKW6mxKF1IQx6kPffm9xxIz7fxfb1m2A6fOdaG2WnFq4jv+bEyEm3Ek03dw2W04T/ujY4to2rj3XwjmFgMf+ID/G8ODnLMF2M3ozEf8RSV1VgttU462p1JsozQ9fVXOp2pLSAFVhjBtpa5vvf6Hm21zin2nV8qfpl8CFT3/TT1KL38rtm4QJluBa2v5z+oG9cnS4Vyq8/GpnB9kW/2FR2fkXUEsDBBQAAgAIAJBZBFW5+BjqWgMAAKALAAAhAAAAdW5pdmVyc2FsL2ZsYXNoX3NraW5fc2V0dGluZ3MueG1slVZRb9owEH4evwKxd7JSNlopjURbKlVjbbWyvjvJARaOHdkOHf9+ZxMnDgTIiCrFd99n352/uzRUG8r7W5CKCn43GA2i3pcwKaQErheQ5Yxo6MdEwXN6N3j6M58PAosQTMh30JrylUJDaelTRCUiywnfzcVKDGOSbFZSFDwdRF+frs0TBhZ6QFrvcpCM8g3ivo9u7h+f2nGMKv2sIRsuSQJDgYEjYXY1G81GXQi5BKXABHP7OB1Nf1zgMBIDc6eMJ+Ob8bQToz7myf46kbZUUW1Jk9HkejJuJ2FpEdus65kz9nANf/WFDHKRF3n3+8qlWJkkDxgT81xgMEFSlA3CH2/NcwGOEtyZQy4Io0uKZAXNeBNIr9JTGeK5IJv4pf214+NCa8GHieAae2fIhcwI+z9OKbQODCvm6gisS5x2IDghx5M0OVF2xWiKRRIytVD4Zp4aWr55nR+a4KVgb0ZojYlg9BwziLQsIAzcynjUWny+FhrbHaIlYQrdvslB3vAG3kih3BZNm0P9hk/KUw9SGpz/Q7Aig4d9lB6saXfoh4d7WzA/rspWBSZhW5q8yGqjw72gJo9wntHh3k3RXznbHYEPPYbhOuOe2Ms7U+gvIXCC7646bmVdZvu5GTzKO680WEAmUoisHhY0A3MzYWBtJojgIIqQky1dEY1fkV8GE+9s6CoMDhx7DbVKJtRUMzgWkg0Mvyb+ndj1eZXtlV8ms1/0NX5m7gYZkRuQCyGYGvRLCk4Q3MF+3Q7hZppje4J85kvRhcCFBn9nG3crUuwl3wlLtCbJOsNI2qMOgzrjMGitZVied1xjXmQxyBneCwUniKbNoNZ0tWb4pz8ofELahJ9wGp5e41ac0EprnsHeMBCZrJ0O9wtjzwqmKYMtuMb1DCbJE+mECqXXrqOpnsNS+0oqLReFVvZ4rQQf1XQcwT8wHtGcFb7jvI41iZVNpu5bNynrHb3ZWc4eo0F/7Ni1lYm/ITpbaoUX4tWNFFq8ayJ1uV29tomSLUw5zWyLo9k7tsVjGEyIvKyAdblCHtnd4WboVxspB2/xtBPM+IpGbQTraU6vBfZatJQA/uSyxl41T3/CLhZEpi8VoDFgW9yGi5nhB8cOQRyeWa7DwDPZq6iqju/4f3nU6/0DUEsDBBQAAgAIAJBZBFXV+fDCDAUAAJAZAAAmAAAAdW5pdmVyc2FsL2h0bWxfcHVibGlzaGluZ19zZXR0aW5ncy54bWzdWdtyGjkQffdXqGYrjwHjS2K7ABeGoaDCbWEcx7W1RYkZwWitkWYlDYQ87dfsh+2XbIsxN3OxyIaksg8uezR9jlpq9VH3OH/7OWJoTKSighecXObUQYT7IqB8VHDuverbKwcpjXmAmeCk4HDhoNviST5OBoyqsEe0BlOFgIarm1gXnFDr+CabnUwmGapiad4KlmjgVxlfRNlYEkW4JjIbMzyFX3oaE+U8M1gQwE8k+DOseHKCUD5laoogYQTRADzn1CwKs5qOmJNNrQbYfxpJkfCgLJiQSI4GBeeXslvJVc7nNilThUaEmy1RRRg0w/oGBwE1TmDWo18ICgkdheBt7vTCQRMa6LDgnJ+eGR6wz27yzNjTtWPDUxawCVw/TxARjQOscfqYzijJkEiIBlFFLRMCpGtjK5aafNaLgXQomHIcUd+DN8hsVcGpeP2uW3W7bqvs9u+7jdRVa4RX9xquFabXqFfcfqvtub1+zWs2DgZ57ifvANChnlnTd7puz215brd/V28fiLB3aolxm6V640DMg3vXq3uHztQqNQ+FdGrtlh2m9thxu41660Pfa7cbXr2zRM3O8MppzWfXD34eEkQkcvV46zCJBhxTBlrz4owrokGtGJYj4okqhWwcYqaIg/6IyejXBDOqpyZDQdSeCIlLKia+7prsKzgmo5wlXUoIjkFKLnL78nqR2u+v1paeTWdfLmurl/mF1nVCocV39j53erlw//piv/s7HM2PaUBEC0s5k6zNBbzqwtlSHXPn797t92LHbHmsNfZDkFI9V8LVkbkVNf5jX9Mx6DR54eswYayXxLGQeimmq4MLJ3bQ5IeCr50/84wGggWLuJFoQIIWjiALOlXuoCGkBoMQtmPCUQ9zuOSohrD6C4RKBkpTPbvcqs/WJUkxQ3CBwS1MULO3EWY/xFKt5cIiIOZm8Yu/tYQm6vd0f9OhXaYuD1BF4glcsjbmHcJtzGoQfWZOAJFWTkisDrBEJcZsjLtzKbExbmL5RCTyhGBW9p15wqA6Hwor3yNQBxvDBzJQVBMb0ztqNfWDSFiApiJBjD4RpAUC75MI/goJWq1J0FCKaDbKsNJIMUhINKZkQoJbm4keYYooASTUaDEjOp3hz4R+QQMyFBJ4CR7DYYNxqlL+zEHEMVZqSYrnPr5Jb/Z6q+J+emMWiIMxhirpMHJQFRLF+ij8eIq40HMcbIePEzjLJigBDWbvbNaW+fowKBolLA3ztw7GCvURQ3KcWQ4JzKseWE8b4vEsEU1yzaghBSmEJOWEFz5cL5QnxJbQxxwJzqYI+yB5yqT1mIpEwUiawCm1+noPUzyifPY0ggYLZpQBkVaUp7mz84vLd++vrm8y2X/++vvtXtBzXdlh2EyXFpblvd2INfJF5/MKbkeHYYd60We8AtrZbVjjDnVzT+dhjdzSf1hjX3Yh1sCNXuQV5J6OZANbFTIyqhNsxHN7c2oBrxunS2Wv/rHuPW4hmKXCZlmXz5oac3vJOWsAXlScgx9XcvbcUrdcQxCg+4bXu7ERhJYA7dV+CJIyNN9kLDGzHsHGtn3vQcRdK1oTWKuqr+t+tCKEEFvprN20rbbVgj9YVsWm8uusVH1WLkClMEpvPqgVGI2gQg2+m+7/FxW2ytpvLOBHE7afQ5y29sN0rzqlenYkcSJY+iGcvaOd15/4zvhxYflf7XT6tPiqufYZc/F5bf27/wmMr/8XpXjyL1BLAwQUAAIACACQWQRVHwkxZrcBAABPBgAAHwAAAHVuaXZlcnNhbC9odG1sX3NraW5fc2V0dGluZ3MuanONlFFvgjAQx9/3KQx7XcxEN3RvLmpi4sOS+bbsocCJxNJr2srmFr/7KE4tcKjtC/3z43+9K73fu04xvMjrvHR+y+dy/VZdlxpYzagtPFR13qJnVvc0T2NYphnwVIBXQ/Ljpyd5fyYoY0+UpuHu3dpqx89D+2bFuHZxSVgoQtOElhPaF6F9U4F/Kpn9Z3XIyClzuDUGRTdCYUCYrkCVsZLx7lflcBOswZiDuoKuWAQV0yd/GMat5NlxEAZxNHK5CDPJxG6BCXZDFm0ShVsRH+hZ306XXu8kqOLAN6ewr5OZC/BUm7mBrB542pv6U7+dlAq0hv+4o8nYHz+TMGchcDehYDAcjC+gFeNZOS7QeapTc6QDP+gHA5eWLIFGlSKIe3G/ionCq1HNRvADZ+DbtCUjOduBalg1fwyJcitvOECpMLEVaaKBnSTKkcWpSA7cZGQnydnNWtu2f6PsGN0QVXw8PXi002UaxahcM6xdszVxa7O25nJDZzDk5da1qAuqL3BKpOIioUnq45zcjKl3Grv+6HjMGBats6KBFM3THgro4hnUXKzQChlTG1BLRF6k83lt47XYd/s/UEsDBBQAAgAIAHcPAVWMqCNv0jAAACNMAAAXAAAAdW5pdmVyc2FsL3VuaXZlcnNhbC5wbmftfHtY0tn2t02nyxmcLjNzRBvTrDmTFULpTGkpjlpZU2ZlqShqZWSNooYZggJdRu2MJVomNaZ09ZIhXkG8QOk0GJh0UVBRyVGkREWxLwgIvNC9c+Y8z+88z/t73/f5vfOH8rC/3733Z62111qf9f3uzT927vD97NNFn1pYWHy2dcvG3RYWfwFbWHxCnjvb1LIWsfTvpo8ZCbt9vS3K2mxfmL78JcrLz8vCooIMmt4/y/T9r/FbEAkWFvOazX8zuHHFBy0sttVu3ei1Jyl8tNdIHgkiyDR6xfdbNDPSdhFPrubNB7U6drcs3TDy6Y0Taz/JOVGduXHL1xfmnr9/MP1qY+CWlrNdNlENrP3Zfxt5uNLh0veWfGB12oJp1OKYH9UdPQluhp4AyY78srIAIGmLf2IiAQ6UDMOoybqG+jodBzHDhMj2brz5w/VM/yemj/gFzWaYz5akgUwfd70sTeJZnDh97DMwUXmB+vzMGrKQ6y+eaWExxBDFX6txfDTxe3UN/FC3h4XFvvA00Bf3j0QTWquTTV0bjttBq61mrideKRRyf9DNsbBofRC/v9LVj0a+qJpvYXHpgn3GJccdofLIwl7zeKja1buuMITc7fVzLGwFpXR2HV4jpQTBGl8+Gfb11GbfBMGMVoOSn6bFj/jx+6//Hh2hqy+lXCng6MX07zxju50snrkqjWMgWMMj5L4tdSPKOB+FaMgE6W9poCJ+fH+5xYmB8ZhZW/N4nIUehYuh070SAgHwN770f4guam/h2qSBIhuUvFVB/jrNBJmUov6l2QZqa2URb0u7/9PXHUCtqr8pTi9cHsgxfGWPjuUDXX3dDJp6mscJ03dEEGpYtCL3TNsEhGJgldT6hl3US0twAcmg6cBydL0dara6sWM+cfx06SagxLqmViL7ukU30BVFbcRHHGxZ/YMg/lpKnxQ51V5EIgEsT21KAmfbXAvXTPwMh600PFIX7wAqYk5nkHDA4mmttqFAXtXIJoo2Q7spjf3n4n4MlzxdYQl2Dm75/loK0xAq0QqH74MjGuqBocGJgyc9vTOr5BVKw3OP/Wtf2EBzBGT3woZWt6NhVFGRnUk+/qafvnaSH83p95Z3gaQIEBDfnxExXZWsk9XXAoDN5sH6OlaY1QHguoeYCAR5Jim48w2TX/gje+FShtTVLVb1AOjiIDl3vkMWky8rrXkMZBmzI6NZe/QQx71g5MLAqG7g86Mt8ddaXKx3D9ZP0RtV3R1N0yxZQX1dWUP4bWpY1sBgnb1hPJ2uKyOl/Q1l1F6ogBNX0GWXcEjcbK/wXHHOSR8e4aCkRRXDT8SN8KPcc8QbVXwDELmyOcfd0CPDsifzS3XnbEtHKMPqDvg8k5AivmwnjtArw8BlfAAYXUcoEMpCeJqdaURaAkQK2C6XbWNRMfNqxpbpBut6ymyTRab10SLaer66xM7XBnpwIlvRIhRxdBHGvNLULY3PHpz6OuNGzijOQxRVcV6UQEA8y9mEsFoPuCxTOusOVeSMSok8NG90rVNKbnMqxh5xVsrAuQMDZeQ87iUC/9lVNgcZ0ZdmO1CYBkKMRy1cjFp4eRQVnOXgo3qQiGiNSmbBQTok1b+2cp9gtDJYkNiVy5caMGJM3p75a3kH2C1LrsF3qFaJJ53FGKq0s0Yb3BVekJ/Nx10W8b8/oDEUS+agJM7tndwz/d5WKtSZ8rEEN9kmFjJcYBDD/SlUEUBgtlUgKdyAsaIU9qFHO8eWqcPGloko+slLCXeQnGiLu0dz7p/+mlbK3ZUGkqIQ30pRVlDET+0Z1LoYfynGygVQ9UAzKJVTK0WU+364RvgOll8Xo0y6FAIqtmWyx0Y54/QyK9IKihzdxYRMYag4d0TDUK1u3pfD17G1O62GbRZBwN2oLQukNrNq4oiTeUGwhLM9xBUiUQaAv8ZxJ6pWcenqDEvnYRFFxxirLyZfFKMW7OIf5UXegUWtPh/l3K5UDVaMlGJrswT9DRAKX9ZSJ5CmsKM4GMKRp7Ij0LivoBBBheXKYVFAH5YVRghzix1Lxp0lfGKReaMmK+tmnZ3vV9CDXnugMpTVCsDkUVdTZC70IsjPvJ1XIbcxrD2qEurfd5bRwdEllvYYVvgdWjRrbijW6BaoX5szrJfrWvcti4tsfCYucj1Wm7UpQb9sFuC9AePWnI6MAGtiiVZTiLMikD5GcIDdx0nxHlIqp1jQ4ZPfD2I0a/6xm0WVsrcBKi3854ZwO18Cq0bB0IUUmYS59j3cV4nbRSIeEpvk6flGrNTkcKnytYSCISWjv0nJ4OsDVAK3IM/CHLTbfBdki/ixiylpZEayzmTdRHlkrkVuQeQcPHp+1q5wgbTSQzwctaQ9I1/YtJzJP+AhEql3ldHVNObF++2FuRm33cukB1aA6i3nVpaHEsFuOiiVtTMOxiyR9IX9vNDTaldoLF8qxepDnW86SiYEa4ajlreHcAWJFchfZcq6qOUxoeMisVznOMzdFdF2FaVRDa2xnbwMkk4uo84HZE8KBdLdsXkJy6kZeXD/BFZUbXlKoZ8qgshm8mSkNEsaWv6BLRZDD/ZfmLUNsRp1bTdDhkJkRXldSN2KGKm2ggNNjhn5lR6gO84NWxDBF2ftJuT5OYH3I84OwZXOprAANK0Q88R77JK7mGwBJowXiWT7iX+W20E3ps2WqmGDXZ9KMfqz6cggInIpNUVK8drMuChBlLsTobK6ltVLBMWOmOkeLAsdDlPjwppTHTl8B4wEZwmI60oXchKuwecLCVAKJkyTwl+jPI7Wujv5nMHUO4/w5abQ4Tn0SGv7cI18IIcvJQaUhRb4ij95Z4wyQu1O0vLvMsjSAyUxAinkUGUtD44IvhVTCqNg6vEnL4gv3vezisI17lGVxlWV9BzChY1xbGHkKvgOKAVdYohNIFABOO4r/idHRdejarMUv1Jm3NsdHRouuO6pEOwp8Mvyr8SE3fZ8ocw34EPdhkwrDJlJSZ1WBiMGRdwVIhmKQHq9yLRHq+0CCFR5QWqFnyB+v8bt8n0iIbMaTqFQ4wAFovMl7hcBH5MpRWWGMUyBIYWYqw/oKhC3iygJtWwF3hg202SplN6vt8qHj442zzq3Cp8GsvUVxHt5gkxpSejtfX4Ybw3dvscaegXanNr83q4fJ9zDTl9/XVKW3t+0MbW/6YUz0hViytIhoL9uvS3f/2G+9412cNia6GEJ/ubnp0LtpSPqj/oe7Q6xdxk1pypaqjkVr0a+Jw4fzPuWe9w9Wm31+fk9omYTTXBF08iXj89/h3nkO+QZ4fXvRfYJhwkj1R4Wz5Jeo6lQm1nQpaC3OEwU6NTbUUwXoFv+gwuR9P6mdRyN39bzX29dLoR/OIHr4jTQ+c2vu35zqHbJkWOveu478J82y7ryN2ADqbjBqtI5dkmCvXFEfmhQXNJA3o7b7oXKKWXw5KXQuIyh0nQzq9veGt8/zVuqz1fgsQleJJ50zVerr/i+H0uUDp/OHvqdkKbsDI27MHT7faf19+1Pdta4q4Tialoo0w4dTs8reX/1R6fuqNvAWvTK06kF4hfa4f21JrL4hQvSlZObAXT92OgnN10hxBXJae/73AYPJ2oyLJlxkti+oUseQPvTIPItwDpAvpY2fK8JznwKvJM3ntgBGqsTstch5GsKhWx+7unUsLiigfb3153AvbfeXU+k3WuCMp9OfAAjBKRo71Z/E+3xW3s3szq2PCtEJz/0b66vQy+C3BSij7mYlpeJ8v7DBnolgpaK/XE0+UKNXeSPo/VoU3fm04cfTF9j1VdSo/AT4s8eYUmgp1OrG/Jjy+zMzHn1mubUydKa8R00QlylMHI7AK+fZ7WbsKE35r3Wg6L780N0fQdp3Es8FWE2qATOiGX8Ye8uhmKfgxOZnlf6oe4bAqIleXdMqhPsc6gZ81kXMN9M3S9d6m/SdIQkFb3Wi91uOfyPRRr4P9YpUvso3fNJAzGUpnv0x+pbIcbPtuQPyIf+0DZ7GIoN+4rJtDzaH4rfKIDPTNMer+syBSRT3fGrJbiNLmzaUKNqfBBCXuOkFifeLf+3hqERsDarq2OLPl7W78aOllSj7z6qOxdb+G96b8ubbUnTJ/67RRPKjL37qDvojzVmXtMhM9OExLrLH0CXXq9/edkXLu4xflOXKH88ZJpFH+o0x5JG+Ei7wKnk30LintYNz/CJrv8IXnixIFiO7t5jkovx4sPV3qcpw0qY+6i3XvuzpXWI6CNvsCNOXXiYqrOUVjD7vnm49z3kRFlbfoe4z5A59Ls+hx/ZFhnX6PdL6fspIRkv1R5ThqGlhi/5kd8Fu1LfifP1ubK3evV68vx/VHMVVi68UZpup304tLZ3+zu35ipUo+LSdQ0TfkGNo6OKYI/xu8mBiuRxfWlRAb6OZSz5VjuBcsxicmpGfewNLXuxYz0svKfHZKvLQ/2T5vkk5TChs7vwg+U4dbHfGxp1r0DkgkyaDO2rO7qQ8FQ6UVOmoFnOC/HJ6BFFkgkvhjF9nvzRRFPiDXpntonSdNCtykdt2MlJfPihR1kUhDtl1nGVrnUZtbGujM3eo/JHXBE1/zwSypBauwUS6kfyUoldRWzBdKeXXURXYCzzxcQgxsy0AilRyyGkmw7keruD7WoKb4K3ZhLjhixWI9i0EqJnjR1l3vvINIXqr7eF3kRS0Kwr9zFWbBYUNK7s1WPZ8t4gzx+y0IgckWdglvhQMuLbIkw9pJNfgSGoSsEdLE5OZK44N2r3zZ6y75CdL5N4iW47MsP6GHXSJQ5Oc+YBupXcFoP06EFODD0dJO4T9hTGbJMSwhjy8Xf2yYyIrs26H9vY0naKCRnjJyKWyLjLefIVdEpqQma24olIvA3xUuRJzOIDS5aoKWKKKMBmzyBGviYu2Z2Fjr1wn9goqGzIR1Hdm5cwS+yjCRw3okfSFtwVIH7/U/Ev6qjMIM8L13qi9Gzh/ne+aMup3Enn/14bvoDJziuQ84BbeA5kuGqngI+fQI7R2WG8RKCiKgLXiAzK7F0EjUl2lwLatTTndsfT59xV+OfZw7qHUunAHUWUWByiCA3yjF0c/t6I0U7tFFSFOGSEsik+rDGiYEZWKt7qOaqiIfZeGIMSyRyjjzzFt4rt/HGNbL9Sre+yEMH2YsU6CoXsos7mZvNNimqA6IQdcaXz6O9tVGM1zK/sDINed/k2GNoguhgFPXg3K7Ka+OU+hNwwPAv7SiPAdWKo1HdZruen519BJCPaZ55Gx0UX2GTb3wgO50w3Wq6/8y4KDIg2IFvkiBSRJ3wXswEOMlbWCiZ4ZLvq7sTanbBppkcBIQ2Eu4N4xrQymGwpiCkmCXxsruf0e3e/ZBwy9vjqLyW4xXEL+zNUHyymi6n46NCSmk5/TRkhNm90BYVPxDVCqgOsHqPuXaEAKuGpFByJVWY3b3Ct9DjqKPvFxIipRJrAiIWwm62AFKPiR7aIc3V8vuXnGNZI1SjaqfknZBCDwvSNfBf5LtEhP1Wd8Aew4sk7pzCmyl6EklTSotaExXKmK1ITybK625JMaeSR0aoxdO9xS+B/A337s/n/rWaGQvQc1vhyd8Iah60rjJtfvvbtUd132lI6uxu5c8tu81PD1908Im5wVN3RpeCIlApWedaxy9I3DyXNAw1FH3v25etwlHJu3pVPXvsx/fHJgH2vVtvkd+vjP309DnvznB0nXy900fO7K15PqVm02HXWa5eKuDGz6O5/OmijCZx2uLSUEkHEAU+2wcKAG/b6LXthDeNNjWq/Pn9PwwRZwZZpG8eV0aUwD/2NDp+Iqb7he77serzYRxLSKBUZDXd44r34l6s8kR5qcjpHcun0K5R3ZNEvIbmhoB/R0JnpfQ4+aZ/KXLd3BvYNpdsnG8aSTyYcegVGrDbdlhkKihoNLwAqyClzODXj7Jt2uN/nYCVfXVn1Cnsn2wRz6veMh7OqVPIaUXi9zq4XIgg+7MSAVVgiXCNeKaCCwNkc55RTQ9KEWYoHsRDk72TvGJ5i35vLppCTFy0m+w76zggBjWyDclrPTx5849G1LGXGmnU4WZynGLkvAoOjxhe8Nfk68Xp/YzP/4f0ag2GY0KxZ8yaK98TIDd+iCgySkGA+efMbnKYA/FCovZ+p2ZRJ21RDDOzzvQJ+LUDifLBd8si2UmajfvGrbK/Gm5Oz1pRcCb3E+e7jBaVoc40TbhxvpjbgG+FtlVI4P/JirjihHhPmtrkkZpVuCNXFjMXVE7QP/IkYdaMuoJFEVJoskayeqzYGb+piTP89e76napoAAqY3pY1EqLpeRs6VEoWjAZnZOpoUPg93fPMHiOaBC/DDL5IzFK9S7elTDRARKrkLK+r3DqeTL3htYo0Jab501QquwgY6mGTmHUxFYb83S6JlJ2tlJIOsXtFL1Y7LqNHQYube+eDrdguq00A2kC9t5t1UFtnJPU9rngcRk+KSd4ULGCMBDKkKFXpbsQHTE+eu5nVIfQyLflOiUcTXtpPbQnNm3NXZpRjlZTCQKgYmQp0Mh/1OEcGoNjutNF3hEVQMQR4sZ1C4F+55hxOfN9u/htMlexSeMnHfjAXaFprxImwlaEy5/SdtML/fe/acTWmWKM6e2bNQ8TuDIHQY88hnlrwqK165g5QOz+nfFIda0IR77Uhhovj+y1EFLOZcOvValrL1RKWTTloXYA11f/kork8caDe5Jg1UMn14Y7QXJxp1IsvexnFmmvLGHNM0mltnuujwzTyX5de/e+6YK4pbBM3R8VyslK654uRSKu7e9OvFJDLRFMZcmJh3Xf+lKbVdjnIaxLiNmWTordN11yhvLJw/3Yf9BWQSYeZPkJfyfq8Ch3JbaHWBX7n7Dgjzb3w5P/5aYGa+Dub56UIb4uBlED9yJDTznuYtsWgg1mZF7c2xJ7eo/JpTe7BHNCNnCcn9qeB52uwze+aDlXjEeFRW/J1+77405A5+1P5BYKkPuU/itCtojKKxeRUvyqJrdxqDN2oep/uJeQv2uy1wFNmbOJJokgJR4g28+ya0bn3FcDVYEge9ikW7IVuqlvys3J7mjHSkM2cvymOYYS7l2JLCcAwvzbb50qN2u3F3WgWv4tLxsObUPYa/SJXg9bkSdNaotG7kgnzYwVsPOTW9lY8h1LX1e6/knK1s+IxrDZ2eMHYZi2yeYmqzeFWznB3PVE7RSTevGlIzNQvTnB0P67e2HsDpC/ublJR1sfhDG/2l6m2r171b284LHEETkCcuc4uNX6I8VrdQMRBRFGePlcpmdTvXr94SjImQBpdMP/fuYh+p3Tl/4TBBLpdH2iuLHLdJpto814IF9cJF0IO7ImBs+X2SPvJTlt9KnzM9hUDywp+lAOqVlniMnqhMCqWkx7eLeFh6eUHrw9di5jen5txPwqm8TETyPj5ML1r0g6m4IlK9EINR+zk9DPfNJT0yJSCMd7gYMRasCB3DdikZjXosdcS4KZ3W732bdGyfpvWUMALZAouI+cxqd0UDXN11Hk3TtRiAKpt5JcRv/jLp/HrZquMdpNyvKh1hUkBIXME5fa2PWSNwUysKpmAPZ71MzPXytnp+SwhPD5RwHUgLI8OkXQtaX6ee42f7Tx1XPLI/V9seIsjcB30bJZ/KSVP6uHXgRyERBTb3et4GwiIReN506UJKCDHo7eSmuvJQnI7K6UJ+H00gfnsg9t0QI5HMMhl4VUHCx618kk4/9ElIXqh6+Ro3wrv2UY7+V+YvoMM0xTVYimIsamXV2yh7JdY49g/jE/P4ccnPQ7GeAZfPveV6x3S/YQ0VrBPCoVjS6P16Kq3117cp+8WjcPyLWx18GKcBD3QEKQzbKjzfBOhTN3c1jjeBSqnTg8uxxppO8ruyrUUJSXvLTmdtvSF/S/eyvq37v9Zc8bg5VVaQHAt00ImJwOAF/zI70vTRrVG7215cEbtxQ2XEsNfUv/N5f9OomEnP1DQqCHEAbxV9y/oLmB2ynja3vvVq+ZuKZ7MpCCxuEzZtfILLSWhIHBO9K0q2dC83j/MMbiI5qgdmPdaSTboimA1tMRZpYkFU80I4obP+8NYn0pd6hfkNpIAQC/Sp2epw++lnc4JI2iJSdw/nolm18fbNqTq+dzT1fu63PgK4bmTYnDqCPNUJnqIRCvEF5Rdm6Csi0CPLSQNRDS+LIpidmue+nnggXyhkixDsPJ25x0P0k7NSd974EtnetiptA++RgyDcUYYk1AeaFXWXsANVO27ST7hTbGWxMY+jyUv2l8SOJvdK6+tp8luIVafrE5tP46eyEipq/F/LJyixBFdOPXCZHSLeza7/hfADf9Tmh0Et5GxlnKYiDeOWURRDJ/Vcs3XxOWv5LSYs/FD2RX3CHUwD5qsjvxEnwKSJHw8HekbuR9iMo5NVp17JSg2wgR58TJ31qO6+/+z5iJdR1uXTYz8yUP05aLfNKt2vy+FHa5xOn4bkKqsVe2KDVA/5MTCf9IbW0SonbgujIXxs2y8VV1zy0rC3wlQurzSfsLI5VVk9AhmW3/PiWVwNHx/EaLL/4R7pQKdc25g2E7HkouRyVv/34XQqIWsgyvoxfrP37E+B8aWCgy1yvv7m5W7U4azjXYJ3Au+e/RfU0QgjO1VpeRoy5QJpkaNWZ53cqOeDq/xjI9I+A6qsf3D7TVm32yqwKzxcMHEckbO1CNl2Wttw+OKko+7OhnU/vNG3KWquFEBavB2lGKupFT5p+JPVyNUX7enBTA/Utb1EblPlSITnDQc1E13x93y8xr1NdtzDtZTvtnv2AnnbufNv9GWq/CEY54OdL1tPxvBPFbPLiENe0cm8CoroFuT28L2NPMWR2hJOiMO5O5bzMZntM5lKHBW9Quc0B5P4Bsd+UwXvp485aTlHGZOKbAOkCEsTjWFCfuYxLGeYTCk9i2sE7pzu+eZ0uhToImnye23pNfRvQ938nSGrfH7yQy9abXYOC7Vbar83+0IILMaUaKi/5M8ilQmIXYFpc1ZkXEVSKCy4LqffJzZIEcpLlCaxwgqc+7o9uQ+IeeyMVQ8DNX8vvmVC5hXiNudp3YzTb4Szht60/EJpeTJR8LmjeDjK9SaEiCF4nO28ZRv1VL+VEth2DX83i0+b5L0zz9e9Kai75bHlWX/gbP+BX769VWCKChf84bjEVuH1jU96pP8SDQqSx1gdX/i7HwV6/baaPGv0ygAtgfPmoVXMy3iv8/9PPD4bWZ8GkhgN6qAInJIeSNLas6u1N3yNScAc0pTb1gu5Ca4yjDki0hKIiPfxMH+DgAYHLpvKkukS46Ynly8mbJAlyXvob8LsVx7IpBFPeB8yZ8t6MiaT2aZ/H3RnCUKy2ur/SRnXaqyzj4XXvLvPHLN1wvf6zPwOOaUwcuckDtXAx9YLQt4H5zXpIIGnsaGtOpQZ+53nR9dMGWnzwdp4xEfDnmuJ76/8MV+X+K7yXJTd34TqeD+XJfjbpc2p/NsfxvDDG9NAlL3vBXRBPjpjCYaWClkR76rZqwttoMjA92KZFL7MGVl7509AfwL6rwMK48X3P6VqIoKopJegh2i+YSrDeA2nL1a6KpNCxGX1H98NzAPDdSwjGngY51E/eUpv1HKMhwBjirpNzgNwXVWXBHpmWUTQ2I2eKAJrb3WZpF050c4NjpUT8nzbP4J7vaDf2+o3I6BR0A0vjMaGrsTshlivXl3YtOXaEBG91M4xJtnK580IcXJM3qtA7Py6ZxPHKDE+7eATrB7IVQ9dFvG8PSlV4yQlvaCOuUTAaCjgjXJUQFSgUbGKjlzswlzBXVkTe4GCqs0aBUYNT0mGjGSdDJODlk7khAguHfYoMFUQSbhGU24AdL/D2NMXk7lxjeTNwo8R+xBlTZjshpJEnVAkw+A8Zp6A1E1a/qOhQIlX8aUjQfZF1Xz0MN/G7qApD28tizBVLoMtd6/aliZygIkfgDXD/BW6obWsK5FDcCWeF/kC9w237GM7P7/UnArRTjp3SPph3Bap8s6ZnFRibEA4DGUcqW+Aj2LytBgrNW7IqzFuEFVwq7yBWkkrA5KG9eahc5luzT8listufGyy/G4XcK4uJ2rpYL1O6vt5pb+Kpi4VHzeNpDn6E0b8JYqjHJiXCLBRHCkgtea/wogKJYzsIW4fXP/xontcMh/8AwsO0kMaEtx0DFVpKNY0zGwQXyJegOIIq5bk1tj5mygH5rakrbbN/nTwPykwuznVfdsSz9ydioCQMXEdkeVv1Yvqz6dI6QE3peQvctb2fsMVAIDUfWgkIJaKNj9sUG4/ZUsH7pwSDpSQF0ptviwhbphcZoMr3NQVWMYp+9hvjrXEO0gm6GAxbdPxI6w4uVYKZ11JTSox9M5lXZHnCtYHY/OQESoarGi6IL3SqLxs2cXsCQrpiziiScKwYvjjV3vg9Ciq7TqKS3kxOUIy9s/iOzTPehj0Z8j5E9D/YEAbhuK9ZOLT9lPUX+yx+VEfsab+AKqmeejAP5ec5+yg7ip7+zjolq/zff+5kjUxN5zq1LHCfyWsTzzddaMdNFhKBcs1+9sot6KEWGabBvUGvWgNMutY1/uidtF70W8+/i83d1akgUjK5aTrLnTgqAglfK3i4639TZMCT7rLqJAW+pBcD636UIleHynw1PCHypvV8ZHibn9kxT0fWbD4I+vt/MhyV+v+nPC/MCEUVxtv3n8Q4O/R2yP8kaqPk7B7GwztH9yiWgw9eFL/yIfDwj87qUYC7DkSDn7octQvOiGqIiz2AuaskMi9414oZAQCBnGsLm0duwSnL/mQ0liC4S/7yT06KBEadfdRNzOnvzlPohR2mF+u/7iLKBfeCIKF6uyqfNJA4oL7+2rL08xSX7Ey5+tH9hmdqJMFhD6VCvst85blYvNGiiDU+M4ywc7fXcgpqmGt5Wre90tFFH0ACy61WYiYEokn8V3hmUEh6k4XV0ddzoAoLpohErBbBqAmTuKBDIYXhBW8OBrwgVbS54Ers/pUramQsknTvxGKuHILSVbfR0i8AulLYEGGqhYIXJYp8St9TkHGA8r4+5Zyy5gdzAfSHDSu0ZYTE/0ZWOkq1/MG2qSVJAKrgQC4uAz3e/d52mzMiawZm9wz/F6h82yggxvGEY5Rj3u6wymzkqwmET9FHd6ZNgO1YKdqlaRXIB0JLYOhrCtSrDZm7pptgXNHDFLQwIIlGdOQ6VDxcKV/Gogvl+vlfJbC+a7jxX5vnH0NI//A+wWwSxHvkDEEMcjv3YVKjyPOUO4nW/WxrlBuOVscdmoKnXkSvyQbDUTeVkuq0Qicynv251Ku9bBpQEBP4UUKiDhPlKQOLwm4/X71DZtAI+YgkkSCTzqLetgQdtWjMuqRnRQCz8X2B8RzGHVvlr1bMZVVHnuivIGOF9fx4pcILhWr6bCo8vJpORiI369J8me9X7KHJf3eNpCDa6ipCStEUf2SRa6DWkgbX95VNH3YByriVDnoLp70LugvT9n8PU9PcfBSPazgVYEqnwkGTPwJY/MJRLGKG/sZGNOqtOZN8MVdi6CDbLl9RwtDiwB3BfYZbOnEiCshH3ALton5PaoqDg9kV0m0Hn/liw+ejICVuxQXM0WgCUtrHuC2o0ygwhu1XXNxs70II8gyk1B8YDRX4LqFP0CRFO20j8b12JaOcFK+8VHRJJlCQsEPH3IXzqNdsqD/5phw7vU7ljLz26ghRrq9YXAvDb2+8SPW32TecShqNPtVaVQBbqhPKmbGScSHalcHfawOd5/+h3E4uTxttom32yU98whqTo/hy/n93mX8cYeLJ3/aUfRegOKo2nGTb7/oO7FEhLq6M22WIkVUH2TeJBlEl7ASZInNqQ0GBpMz0DfuQPnMekfpB11l3KXOyOIIWHOqVGp+t1JvY36/p2ZIgUq/ol0f8MvWfm+G9PJnuMvK1lnNqU8/WIDrVfHX+gqfln6wJBdDB9XLc0SU5tTpU9xKmh10EEX88nrM0xcdH8WePvUznUKf5BNOTwdpUJmao+lISoQheD7YOasFXeUkpe9I+qb5yMd9jrH/zEL/X0xoIiqn2phce1KD5gP2csfEdfgl/1M31/3Z/Gfzn81/Nv/Z/N/aPOKBzPp66/lj6z2M05NYTojE7/VpFtUi8xu0hOg3J3BMHZBZb8/8mAaadeQ/uGCaI6lfKgoku0+c7jhNTsECbRLicSA3wqi7ACO7kNeRN5DtLVz9yURpepBRVsT0eEkbEs3q7pvJUeeXqvtf7U/7StCIUTfWc1J6gfFIgUR3qXpsm25vHwXHURHDxCFbtuwOIzemgQT6AXKRkbye7Bk3xyI+vHJJrF5Cb67X14AVbAqWcu2nGQIgVx0nGC96fWgo+TOwc2OsvnltKG6DxYnJ7ChItUEgulR5pleU7mlETgYvCu0T6H58JRQ3vDk14TJcPT3nrxZXoP4sjqHAkE5RsJnYp+vTyooINW/P/njL7asQMy3a0u3/UWtQ6R+fEa455jFa+vaY0t3H5wz3yxs51R0DphkFGqHm6lHcUNMLBv2dIn0TeznWa7l9UgoDbxsfbgku8zQxTXTE29NPFpnD1hzr45SI7uGjd3FrkLUGS/AO5hsEzfH7r27Ajt0hAjPtkQS9XNDTeKheMnWOHN5bpvr1CyO34yhRGmQY3Ut66Uvl1Kc+Zms76H3JETKUvmKqylOnVsNnc4B/SMKTz6O740SRkBo4DCP2J2nVisV0Q0MLm+XXlcssRYmJLLJ7m/uYHJMvuQWTwhkTrs8arKFIUhqoSMxWGhu/Rpu4cdMSxM1G8yHaDth0EyekvjyUt2ApE8G7vmZmWsrOhDvmrXPJn0E6w+DhuAiZ/oraVAZmb0rSBBda2oWAxvx0o/iztxKpYBY6c1cmhYCxz+bm3/MpE4gv6NBd1RGZFwdktV2yuuo2rvxwnhBddgMdwmRlPuuxeQskN2Pu1hATadqfBWk/8BR7jqJc/HtYwcVywZquMPghxHZRnxJmkHY8qJ7ubAcZIE3835OfEvMY6MqxyaVMWvr2ruW6oYmhoyLl8YuCB5Z/V2qq0JyGVjhObAn+reYhnOk26Ov4wXTv5N6ns/yE5308LwXLCt/jvDl6YRicSCNHFnh9rgnOufZroX4tWnywV3ZfyQAGWvkhegbKIvvePYb+Z2Hispo2LsreMJ0QRFJCIlpU0GLmkd6h9d2HRGJbbb3Ns55zttD2jOfI2NEEE3F8ie2lBuhugxecb7/NPTcPnHu8d+11+ZOQnYzB+gfSFVN5g/VP+YoyFzMEmJBizxXu2/eUWG93g/Fi0nwyd6QuQl6XHSKLXEEqMpj9DCug8qgBMaP1NJMuu4R13MoXSeIRTF6f2mvxlfpdzamv9nsuJGmjDqg1k+Wv/BbEzZlxpK13j/0yY9tFwu6u5TN/xXMawhVBPMJBjhIvVzNSXrywD0Pzrx5njWZhWgnVmUe3ADqshnFRHa1aIULj7Yf0geERdqvoFLSmYSVFtFdyPExzqYO0yJUaRdPjxe9O5s2OdnIMHS66Qb+gcIWBT599GrJRlAFIuRPWzal+VLAMjmwB4wHq9lZpymPGdCaBvYTPQHJeUBxin9Y9rOOBr8ljmWPa6odQ5gPwTU0Tq0ZRdo/11RpkCy5QjD0absgP5rkhDY28AWRRuHXUs0e7raqkEr6Uk4341QooP7BR3sdODOG63tQaJlUiMU9X00B6wlDv75NUuAfiJId0heSgXZLjAZqU24u1Cnwv+91px+BoL9Ye4mPJN5p5x4m/sdUz+ccRv8Kof6vkK5DFr1ztSzEchifJvCvkxHXfIYs5h1vBP9EIu9lfBfOxz0MirqKrekhhmqZKQ2xAI60hPJzRfegpWsn4G/D7zeWu2GVpIMClSBnnF031u0jiYsYOOSBgsQlhqhJwKYqqRcJmnsSI3Qt7CvcYGleBBjA9u9M+yxZ3iMjFBiweTIu0faI0yI2rTBJZzjNL5NEO5a5kPgC6Cnijw1E17dxVauY2wLh/medmHU/0F/NB+TTQ6VFnpGNGUyJvnwN3RUfGD789OFDfEFfVApV0CRIRzylflE5fTG1ZsMT+Rme1pBDtZJKwstEuLUeQ3QKgsrK5Qca+NHchEpynWhV7oHYn2zpTCubxhSWclp7qiF2K+pgLUiLADxTfqffTxB7Usx+ArzfOnO2K1UGVuRc3oV7Om+T9zjSoiy3n8a6vI1c56m5eb1gsnWjPkNYpLVPdhVptZVIY/Mb+jfz7+rUmGXezjMpK4GyWVl8zSrjEq/or5o7WFxwiCEGoK8RF7n0Y+4ppTimTIDUSt3bvmd+ceq/StWft3JalVRBVSOXdMMaRx1s5KbaVz9p0rjD5FytAaqHOUyQSWAQzI2K6GdWjk0udrR25q2Zmtgy0TfAZ2oTVdMrJpkL9z7ZMuOowbbIiZQ2SHdDevdyJuvsX2CNlKkJewhFD1HTxzZi4xpgaP/la/iYvNj+X+R0AP2fV1uvQnIp/bN3IXZnRJ4y/5v7F9ZrvafRQeIKDETqEKSHG2LhuRsyVSQTXo1wraUrV6O3Esz4r1dQodLtnXRZaSuhcBI3B2xdqjVcd7UtRNHKYP3D0gCYJ3x2EcN/ypO5Vvql5kQKJ+LqslDgcH4P/4cVamjhn7QpxKCwU/bTOr9Tyb/g5oL+akICqK7eQE0H8sJUZEsjuBFb4Wcq1fsx+RCmVtdfqt20s9khAQWGEYRQys9OnL82vI04ANXsKxoizb28esjzI032ny9FjcfaF0+KQUHUcWl8RjZYUOT86s9DTruKD/GfCgyTeY95J8UKQ7nV2w8wwjlyobAQqO0zYRkLkNl/JTyVgW+L7szgLdolCUmRJwLNjvfH7Ncv2SyUsiHtC3m59J8bNubVFjrJIXuz5ebZ5fxOnIBWP4zDSQHl96Svsqd11XlgW+TBaUtNDgsN+XkhyO/BBiv3xqaZ29DLolhZ0T6iqNpnllh9PJTQtxerYqm2IjdXE7Qd6sT3PelD9Im2PpGahZCs0o/cKFeVQPz3xk/STGsiJBLhIlyuX38eUKu9k2DIhwfQB36W7cbrjHet/c7iogzWnam3mSC9b0vqbCtX7CWcrSdUGpzDiCH6VfZU1ALnwPqH7SgwqZhDZXdkyPGBvnJLzErtmjxQmwnNh1nyshLGXvVpcbdFZmJj35Bu+fphCYxzpPRQKgGuBEw6wSS3G+BcZVLZJnkASVS6BZUw6gjoJIVBiaI1VsVRSTQD/VjL9RIQ5K3VZsjmwjx1WYwrNNHWczVqKhFKu0JU3SHhLOZaXQ4ycs9bQHO6X/JNPHN7TmdCD8VkOTVy4qqKDwpmWdog4BkAETA2Q6cRREXH0R3uf2Z1lZqSZkU/B0hKDm9jP/++9JqiBAPjUrjhTvH8NlzKsRrC/fyhH7W/vtm/rvdacuseo+5ymCI+7XTMVJgy5mntvXw5JlGtUfclPxVgV1TR8BqiyLzLjgsxeLdfX237aoaCiFc2VjeGDIm4o0Xb+YujgAPIrTUX3u9yxNunFLUrZ7Dk2S2LO63lZDpSTgCnxrZQk/iwFH7uV4hDIfl7KsX7lhHIeOEdKDBWLwqhmeKLhGT60GtiV+oUmYMQ4r8F6UZ4hHyEMmYaGMr934qgdjMLBKCXT6aychxUniKWMt9ie1Knj9HH79Yaul/A7JIVXrGR9uIkCyOfbQAcni923Ld3s2Xzw3brrfIYlqbF04sj+INL4HFK5Nl+iyTdvfIXko+gNyirYWbyJHewhyaDKTcHs1ZAOz/mLxeyBKhPiPB44jQYbflo4YHKXh/AadlLs6BxZbHu8gwzvMdIDYO8hvdd5IC+xtNhZ0slo6rUO6FszrluPrH3AeEB2H7w8V6e9OwderpVzDPKhpu3r0+d1rLffppm3S5+fn2u55DhiY4xp9ESzQ9QzbFu+pBH6e84tgh4mvKI/b5Nd+eaCiixJRXlOkdMQ6NKegqZgHZ8zze8oggMlQ9ffjCpX9l65Egpg5y2jyzZ4AgF71pkVL3psdvEndfe8q1XpCVG18XrztuE3JNxErBYpkiW6QIGnUdvvJZcNDFMfnu0ZMm+STdj1Tb5PekiBj8gcJJC+JkdNWHyP5fIv9PicukHmgYXpt8tdj7ygkDSUvAznF7br259TXdAXdZ2/mXj5gX+dNg20u97HibRKnVg9Rndsd5/nCksDiaj9HzL3O4+1FWeUzCJ5Lgd7j7zpec+G9sTp3JE622SNblHIH3fJ9vTp0qZmAlibUMlnrbBjL2WOiW3nsjhzjy4GnbRNEEfkFeNs4+FlA7ZP5C5I115Vx6tyx5Savisgal90mF2vnj5qojPoGScG/qkYMP8UQSI8UX1JOtq5afYssqdhqlfE4LM9Zv7V4tlq7pT+75Q+tueBGjl1nnC/VN9Ap4TjS1iXsm7mkJaZfyvBlWKsxeqlhzT6v2p6QRHTv4MV4U9zsUTVEX3BbItn2hoDsvq3jqoT34277agnhoUmAx1BeaBPt/6gWXfdXDDJDfcjuYclEbG5+72IRm+tVsQhqrupKzzh2aOzQRbxCXZTjYpvjQpRf6+hOwMr4ddvSKd/5d9I4JTRGv/gkFW0qbxCimB2GzanT2OqpjFcMml6IIh0vRIqqiFOLLOIR8Iapn9R5M6HCoKf20C+dCH1Jg0vViY63U3sTDY/W7XY+WofrsW8A6++2f76X/jxq1fbSS3mrPmo474ardHC3xE3Xle67rG5ZeumHRvLvPed+l9QSwECAAAUAAIACABWS/NM1qN+2kcDAADhCQAAFAAAAAAAAAABAAAAAAAAAAAAdW5pdmVyc2FsL3BsYXllci54bWxQSwECAAAUAAIACACQWQRVQ8C9sfwEAABkEwAAHQAAAAAAAAABAAAAAAB5AwAAdW5pdmVyc2FsL2NvbW1vbl9tZXNzYWdlcy5sbmdQSwECAAAUAAIACACQWQRVAAAAAAIAAAAAAAAALgAAAAAAAAAAAAAAAACwCAAAdW5pdmVyc2FsL3BsYXliYWNrX2FuZF9uYXZpZ2F0aW9uX3NldHRpbmdzLnhtbFBLAQIAABQAAgAIAJBZBFUW3dBhEgUAAPsYAAAnAAAAAAAAAAEAAAAAAP4IAAB1bml2ZXJzYWwvZmxhc2hfcHVibGlzaGluZ19zZXR0aW5ncy54bWxQSwECAAAUAAIACACQWQRVufgY6loDAACgCwAAIQAAAAAAAAABAAAAAABVDgAAdW5pdmVyc2FsL2ZsYXNoX3NraW5fc2V0dGluZ3MueG1sUEsBAgAAFAACAAgAkFkEVdX58MIMBQAAkBkAACYAAAAAAAAAAQAAAAAA7hEAAHVuaXZlcnNhbC9odG1sX3B1Ymxpc2hpbmdfc2V0dGluZ3MueG1sUEsBAgAAFAACAAgAkFkEVR8JMWa3AQAATwYAAB8AAAAAAAAAAQAAAAAAPhcAAHVuaXZlcnNhbC9odG1sX3NraW5fc2V0dGluZ3MuanNQSwECAAAUAAIACAB3DwFVjKgjb9IwAAAjTAAAFwAAAAAAAAAAAAAAAAAyGQAAdW5pdmVyc2FsL3VuaXZlcnNhbC5wbmdQSwUGAAAAAAgACABzAgAAOUoAAAAA"/>
  <p:tag name="ISPRING_LMS_API_VERSION" val="SCORM 1.2"/>
  <p:tag name="ISPRING_ULTRA_SCORM_COURSE_ID" val="47C17678-DF81-491D-B2AA-3958CE228F99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CURRENT_PLAYER_ID" val="universal"/>
  <p:tag name="ISPRING_PRESENTATION_TITLE" val="Bài 45 - Lực cản của nước ( Chuẩn)"/>
  <p:tag name="ISPRING_FIRST_PUBLISH" val="1"/>
  <p:tag name="FLASHSPRING_PRESENTATION_REFERENCES" val=""/>
  <p:tag name="ISPRING_PRESENTER_PHOTO_0" val="png|iVBORw0KGgoAAAANSUhEUgAAAUAAAAFACAYAAADNkKWqAAAAAXNSR0IArs4c6QAAAARnQU1BAACx&#10;jwv8YQUAAAAJcEhZcwAADsMAAA7DAcdvqGQAAP+lSURBVHhevP1XuyXJdp0H11+hCBI43VXbe++9&#10;d7Vrl/fedVfb4wAckhIpkhIJUvz+bXzjHTNmZq7Vuw7w6EIX40kXGWlWxptjhsl149m//3/KU+nx&#10;fwjF8v8qT/79/69Hj//d/yqP/qI0dYoe/uV/lsf/qHX/IP3j/yxP/iH1P6R/sh7/o/SX/6E0/93L&#10;jzR9+Pf/rdz/0/9Vrn7/n8udn/9TOf/hP5Sjz38pBx//sey+/VPZfP37svb657L26uey+vKnsiKt&#10;1vnl5z+UpWdfysLjL2XxyQ9l8emXsvz4u7L86Lsy9/hjmXn0vkw/eFdmHr4rSw8+lJWHH8ui1i88&#10;/VyWn3xfVpR+5Qn6bC0//lSltE8+lCXtv/joQ5l/KD14X+buK697b8vUvTfW5P3QtOanr16Xmbtv&#10;GrE8faXp3VfSS82/LJO3n0pP6vRZmbh4WsbPn5Spy+cW65DnL7X9jtZfoWdlRtPZuy/K7P2X1tzd&#10;12Vex567p+MqbzR9+bRMXTzu0aQ08RX1p+lPn9u7mtb5X7d+8vxRj3LdxNnDRmMn93vEuv4046cP&#10;qu5bY2f3y6g0fqFt0sSl0l/oGGe9+/12/1b96yfPSRvrU2NaP3z60Bo9faTjPrZGzkO5PKp5NKLz&#10;HtNvx+/Heqb8nl9T/t69ynvdu2/3WUiN65mZuP3CmrzUb31Hz1XVDM+angc/j3oepjTPullpStu7&#10;+zEdu3xRxq9elUltm9WzunAntKj9lu6/9XO18CCms5SfPk0rzSTH64jyMKEpZYSygth3TtMFyo/U&#10;7o+ibDqNlhdUPhcffCqLSrf48K3K6vuyqrJHmV1WHosqw6xfevRW5fOjpr1iHeV2mbL89Luy+uz7&#10;RmvSxtMfyvqzH7X8Q6x7jn5oGLKk6Y2n/07AknoBGKDrVwM+wa6ZCngJwBaCvQAEegahpswDv7t/&#10;+C/l4uf/WE6++3fl4MOfy87bP5StV7+WjZe/lrUXvxh2KQC4/OLH9sSlxaffC4AxXXksCYDc2Pzx&#10;ZnUzF3QTuVELulHzTwS5BKD2T/j13kzSS7qpi1rHD2r46aHgxzbkUIUf4mHiwUt52emAIw/ri2sf&#10;7nzwu+umBD/ACQBn770Q8F6UeWlG8zP3BEA96LPKc0YPcsBV+whO/YD6/wKAXZB8TYAnwZcgyvX9&#10;6UItANH4udYJXEwnDLDfqgvTNp9etenbeR9H20YEvpEKwC4Ex6XJ09CEZBAKwJmuJ22FYldduIXy&#10;5feoqheg/i3zpai0LAPAcaYXPD8vegCIgNuYnoNxPRMTFW7AL6E3XgHoZWn8juaVjmcUUM5pyjMF&#10;+Cwg+BUAIhuADgCBH/AFZqnZKubn63ROZWjaJuJtmRFIvU75GYAYFJXVxYdvypKBl+DrF+YkYLkk&#10;SFJmSRvGBQODwQkZhtK6yvuaGBEAZAoAVfY7EJQDlNv7d8BPkJOeav7JvwB8qUeCHTL85Aif/uP/&#10;sOz2/j7cXirBh/M7/+n/KAff/6XsvPtD2Xz5c1l/8ZPAV6H3HP1YVir0mC7pxIHdwpPvrHldMGJ+&#10;5ZEuWjdnTjcE8KUAGDdsAQg+FezkFJe0z1Lj+gBguD47P91MloEf8OSH5M03hSoADTfNT2nKW3fK&#10;MAoY5vZUwnFaD15CMB/21JQVDz7pgObs/Vd6aF6WeWlBwgXOoKtW03e0v1xEP5jQPwfAaRU+prnc&#10;D8DpOv2aEjr9Tq4fRl34sa4fhrFeMPA82+5ZCcIAltyb84z07J/H6FfmmcfpP16bVvOC3thJC74E&#10;GuAbr9CbqgKCrPsaALsg7M5fD8K8173bmueh87L0Nj0b4xcCWR8ApyrYDDWeL8OPl2Kk7ZfTa3vz&#10;AucZFrym9azN3o/IYlHrlqQuyFLpAAFtV6ybFdgMOwAnMe3R3bdRFmrehqMBiDAqADgcqJfl+lrw&#10;UYalB5TJKJexnjQ6Z80nEIEfZTvL96qYsCo+9AOQqU0QAHwqwBl4/0FhrvRM4S7rEnwN6CoEc90D&#10;QQ89/HscnoCn9U8U6iYAHwO/P/+38uDP/3e598f/avDd+fX/LLdxfT/8+7L36e/Lplzf+gvZVEtW&#10;Fben6YpPWOCTuo4P2M0BOuuDACiXxsXqLbKCY9O6Wd2QOWlGNw0gYsNJu6gQOOGXNyhuHDcwXJ/T&#10;6gbzdkL86KlJ/XgZ/qIJPTyIt6/fwJrPbQ5HeDCYAka9pePB1htdD36Ew6EpPeTTeuPPyP3Nyv3h&#10;8Gbt9gJ+i3pA53lIBcA5OUM0K/h9LSxl/cxXwmLE/EwFp5c7MGQZ+P1LAdgFC+u6668DUHe9l09Y&#10;F25s/BT43W22oxZY18Pta9tHj+9ZuS7VTQ/gxk/6gKZl1jvcNZgBX92Gjn8LzdEOAFMjStNdBoQN&#10;0HT/ugBM2H1dzyOUNcR6NS2ozdzWM3OpF+alnJims1pm/aTT8NxJFYD5osYpTki4wSk9bzN6dmf1&#10;fC/oOV+U5iSg1sBK4plunF8HgBgDp60CgN1lXOb8VZiBXD+v/AN4LQDnBbM5TSl/84Kb1WyX7svI&#10;5DzpBe2FB68rAMPAUKYxL2FkxARxYbUJj38bIgPFFoAC3yO5wVzuB16/GgBK4QAV8gqAGfo+An61&#10;nu/yl/9Uzn/838vJ9wp3P/9D2fnwp7Lx5lcDD/CtvwR+X+z27PgqAFep36th7oLs7Pyj7yv8PobL&#10;E7yo8wNci7LTsawbrZvXOEFBjrrBBdlkbg7w87TeNOoXgCA3jXxmpaivCPDZ9if8dOOx8LP8oBJw&#10;48HIN2qIh4C3nR4sAw3HhsMTlIDW7YCUpXXTlwDriaE2C9yUHgCm+wOACzhCrXc4fA3cukoA9gNy&#10;AjhJBp4K9xTAIj3LEmFZs9zZ7zoBuoRNP1hYBj4JokyT6XMdLmwMAAo6AUDgh2J9f97d/VO5vTsl&#10;TYrlriKvgFwXgITBo0ALwEkJPLZPSIDR88cxZRuABJQJuQQi8Bs+VmidoOxAkJdfLwBb0PGC9EuS&#10;SEDrHRn4pYkAoEBYgZlT7wPwqmYEQODXgE9K95eyg8wp0jMMmByxAKjqzpji/BKCjnb0XBt8HQj6&#10;+eclj8NjKtllVogCPiDIes8rD8JsQEvd46JdnyApAM5SvgQ46gltQnTcBYk0ka5Xi9pvuXGBWZ7F&#10;glqV1QPA56itKwSAKAAI6ICeAPhY86gfgA8MPgFPSvglAB/WUNcNHcz/SeHuH/5ruZLju1Coa/B9&#10;/HvX822+/rWsv/q5rBHqSmsCIFp5AQDD7S1LQHBZAFwS+DLknXsodQA4I9DNCF52fbphNHxMa920&#10;bk4CEPfXAFA3g3DYIa62obxxi8pnXvt3AcgP3oBNy66/0I+6KEu/cKX5O/ph78QPm+LHdj0dIEOC&#10;2sxdObY7ApPBBwif6mEV8ICeNIdwd4afnJ6UAEyxLeEHqLpKMJE/+c1I3caRdGcI+BFSGoAsMzUY&#10;wsUFHNs8e6T1kxJpu5AJsKAKug6kUKYdPWrB5XRMgQvzgt/oMVJa1Mk/ttc8uvnWvNvj90Iw923k&#10;NAAw1MAMWAE+gWtMkAOC4xLAS/k8E5CGW7g8AGcBOwn4pQxVrQOghuipoKe0E9xHA1DOUDCb0rMA&#10;zKYVBdAQlgBMOAYEe6tP7CaZCnCu75Pjo56PsLgLvJ4QuK4zAIGlADgjgPHceqrn3BC8p/IkGWBV&#10;QM0uUCCLaYS/wM91iX7uyScMw5TKoE1EXZdVQtQ5Lsq9JQCB4ZyWZ+Xmog5f5fp+aJbyJuFA55Vf&#10;GzaHFiXqDZdcjqP6KgDIVI6QyLACcOWZps8U+YkDhqJ4sqbpDYet1AH+BddXnd+/a0PeHtf3F8Ht&#10;L//UwO++dO9P/1Tu/eH/Knfl9O79/v8s93/9L+Xqp/9czr/I8X33l3L48c9l7/2fy9brP5aNl7+4&#10;ri/r+xzuSun8kBs3UA1753vC3gh9UePw7PZQVNSmugCMUPljmXv6SS4S+MlO4/a4WXaDOMiogyCf&#10;adT98erba0Y/hH8U12mwvb45e0QjRcBvoSpBOKsHfupcDzFvbgmgAT+muETrnkAIANk34cf6jqsD&#10;eukkxuUoE4KzSgMAp6RJzdP67JBWBa7r7BKGACOn16lnmwp8OKdYl6Bh2qQBgB0wZRrq9UaP5O4E&#10;QLYFkNgueGn7ZE3XhVsq0krkBxjJo6NR1xm25zBWz61fwBZlukldD3LIKzgNKW+gNXYokB0F6AzI&#10;Cj2D70hQ60rrshUZiKb7awBIHtKk8pk40b07FvBOBD4dc1IgzN/DvwnS7xW/WReA8TtOMK2O0fAz&#10;DMMdJuiY9ov1Exe4R565up7wVwCcUthMg1o8s1H9wgt+9krP+V0EsHjWK8AqDOOZj3k7SGm+hrls&#10;S8NgmNX0KMLfqNKZb+r8VJ40PyNl6/Ccjo3ZmBIUMTO4whlFeDMqs3OauvxqXbQeh7IxM0T1Fo2a&#10;AK8CUGV/+Rn1hJpq++rDT3aIN2i8wAUG7K4Pd1MP5PAe/uN/9/Ten/97uSund+eX/1Ju//AfBbz/&#10;UE4+/8U6pkuLoLf79vcC389l85Vc30upwm9VolXXbq8Dv259X4S9vY0dsVzD3x4A9sKvq4QgLhB5&#10;WTcvmuxjyhuGH4K3jAGo/XB/ae8NNn5sflRNA3T6kbUt4egfXw9TPFAR+jYAkwzBCrFp3vZALwUE&#10;AaTSxPS5AdgPvm5h6QKQKeub8PcOroICU9czxd1pmvD7a+DrqoUIQGBdC8B+ATOUcEsZgHZ3LRgz&#10;LQKOuT0Uyz2NIk6r4/RDkDzz+JzXV84N5bERQDcAlX5M06EKrZEKtzFUwTcmIOIOE2xDRwFLQ68P&#10;fiN1/bDEvukcszXZ8MMJ+kVSXXj9nSZ4mfm31m/Y7/auUWzPMBnAAcG24SMF/CalaYk6w9T07XCB&#10;CcCAoJ5lRTf5TMdzrXJgt9g+84Zgwo0yIKASDbm8aD0gs3Mz0AJ+hL/R3SaUXW+o+5tBSut9E4BV&#10;Xm8ARv08AFw0AHsh2IDQ9fsBwKzzX3rCepyi1guAwM8AjMYLub0u6NBfMuwFfBnqRkvuvaZB4z+5&#10;G8v+uz+VnTe/L9vWr2Xr1S9lW25v69VPcn0/Vuf3S1mjZVfqwu468HXhx7R3nUAme9sLQd4QAI9p&#10;qgUgalwjU9YjfkCgJmG1+dGAXLb6upJYb8z8wbOCNxo3qD+pYYQfCuYBWAtAIJZ1eCxnI8bcVYS8&#10;dmsKeXiQGweodA5jKxyzcHTVBWAqYecwm/060Jy8iFC3We4A0DDQtKt+QHbTdPdr1cJsAmCdaepw&#10;OADYBdq4hOOzWGZ9A8CAYA/4yJv8OscgfWpcMLI77DmfgF2qWRY8E7JdaKIEHCA04ARABNCGtcy6&#10;fiUQU8DTwAR+gE/TdJHx8pD8ItE6gdBdbXQ/299Fv2W9v/Eb1LrD2pqc8/1QTFCiqDf8LQSJOiYc&#10;aguSgp9VHWGAjynPaQu+EM92bGuf9VZTiDxqfmkYDD9Dr1YZEVYDQ68L+KFwf61hyWomypmjMCnL&#10;Htujj2G2BCPA14IwHGCv3DCicp91hABwSfADkDee/OP/cheWRwptHyocDgj+PxWAvfV89//0X9uW&#10;XNfr/UPZlstbr91Y0KaAF9L8K+CHFPI+/1kWVE7vRa/bozNiwi9hl66vC0DSuCFEJ90PwPYG0vES&#10;/RaATpdpcYy8VXRj3RVAP8gMbx3Jzk8/DP2bAoDxo2fIyz5zLNMdRbACetN6qAJ+PCix3g4Q4QIF&#10;wDk3igQE5yv8ZuoD63DY+2o9EMS9dQpGv64DYIrt0wq10zVmAf+axrPeroLit9sjDfN5TlE42V4B&#10;pX0RcJs4vdusTwV8Wmg5/WlNe3oVEKzg6+6HAKmPxblxDNJ1ASiopdx4kserAnYjpPV+oWZdF4Ka&#10;jiiPQeWRbhBdB77Ub+BXARit21/XqESHauoMHYrXe91VpgWko3KMKBtTvga/vybqC8epY0Ryi9QB&#10;JgTj2Qu14Av4te6wF4DMI+oVszXaQK1pmsiJ8oKAmstPLUMqX4AQKFImqXZyeb0vs9IA8L2k9ZRP&#10;QKjt7tkht5jhc79oLGEAxG9B2AJwSSYq1994+hcASMdnga8PgPcFwPt//qfyQOHu/T/93+Xq97Tm&#10;MmrjH8vuuz8qvKUll3q8H1ynZ+i9/MEA3FCIu6H5daR5+vYBsYSf6/ik7jqAl3V9/e4vAQkAe6AG&#10;0Czmvw5Az7OOEBfVN8v0fb3BPK9tCUDgpx+f7gJ0J/CPbHuvH0I/7Dw/rvvjBbzcJaEBIC4uwtkM&#10;gQOA2kYdi/abw91RH3ihBxMHKM1of+dJJXjHvV2nLgD7Ycj27MYCqAwOFSgKe0IhC1cWNBoewnlp&#10;W2c76q4jfUAwBJwSSuMOR6/KhORwtVOInY/TtOACfuPS5JlAKBnEHXAm+PJYU5rHNSYAWxAG1ABg&#10;NrLktXTldWyvaUZIp/WcW9QFErreLwNAULoOeP3qB6BD5wpA35suyDzVuTDP71EbTgjrOX68aCI9&#10;9yquIeoRR45pqW5bnA3CDgwNuK/AMNfznPKinhH8ZhQKz17oORS0AmT57AYAA1Y867EO0Ue13wEC&#10;OXe+lsMEgOE0lY7t3r+dBkwFRIfXKAEYZTMASIj7Qc4QF6h1FmVTabWdcszUXWSqg8wwuqtlACjR&#10;M6R1htHYGSDsADBHcGQIbPAZfv+z3Pv7fypXBh8h738sp18YrqZw9+2vcnfALlpzPVRNEFtv+vS1&#10;WhMAaeEFcHQ8XHz6g8D3Y1l6qlAYAD6tMKzOr23s+NSBX2zvbfy4DoKh69alnQZwuez5+rbxj8OP&#10;JTn8BYASTf10NnVfPy3zY84LhjwUUwobpvTw+OHStMcFCoTuyyf4LUm06gJFnB+A8xv8NiJkfSIo&#10;PiuzrseJ+sEEWLqurvoB2N3mvFWQegpfPwg6y+MqvHYuKtAGyWEFBek0TWiQNvMNBfx6AFjBREHH&#10;1QCsTIPYTpjbhdzEbUEAmDLkzdAIINAaPaPrmdX1zNzm2gIok8oH5bGY74ch597VsNKMaL3D5eO4&#10;TkvzhKPUy1FPN3IokB0yfViGD7SP7gX7jRwKdtr2NQgO4RqlYYn6v7g/NV+HwrQCU0+o7bq26GKj&#10;e6774zpEAOrtNRSv+VrkSxppWHmice1PB21alLuOsAu97jo/U0DqQs+mQEVfQZ61OYBYn9tpv7j1&#10;fPo57a0XvE6xHQXgorO/nm13tg7xwm/Su0zoON4maNpo4OpUhlUeXVeodYsCGh2yAZv3J0KTSbFh&#10;Ubqe+v7qHrPxpBeG1OtHv8GEoEHYwJFQ+kO5kaM4CHPduqv5+//wT4LffxP8/mu5LfBd/PS/l6Pv&#10;/qHsvf9DbdQgvG0BGKM3fnQv6wZ8nSkOD9itCmIrAl8CcOnZ9wHBDgBnFZujcICt85t7xLbfQu9f&#10;AkCWueEJwVzvef0I+cbrAjBlCErR2Zkfm7cY0xaACb8EYbYC09pFP6WlB6+jHpCHDHdHN4hzhjkF&#10;AGnpi4YR5UE+tPhV+F0HwQSg++7VbV3XSAEEfIYYsKjqB4OFc1EBb6Ag5TbPHwoszAMagFbz7geb&#10;4XZ45fR2jAIZQ9g8rA3YAT3lQ5jcBeDkpc5XEJxE1fFFow3XJADeeerGI/pPUpdpsHaO3Xt8iXmB&#10;zefPNgmnZ7cH8PrkvogCCs4N0AUEBaCDCJNbCaQGYatID1wDVLg18nGLORDUNOsAsx4x3GKbdwM6&#10;Kbrh6DyUX4p1bk0mH50nrnFcjnBS8nLXFQI9nqk+AKJpnJ+l5/O2nkVBcE5ujcYLS+Ca5dmtz3Iq&#10;AXadon4QJ9gBnaElV6n57v4JQOY93LNCkJ4W2aI8p3XzFi40yiNdc2YEtm657Sm/miYA2Qf4tc6w&#10;hV/2/AB8pPUIF+1349HfR0dmdF+O796faN39r+X2H/6Pcvrzvy+H3/9D2f34x7L59pey8fon6eey&#10;rilqPlZAd5Zngp0AmFqv0+6wkzUBbRUH+OTHsiCwLT37zhBceEJ9H64P+MkC1/mYEvLG+v4b4Iu/&#10;BoCu49P6bO1lHf2SEoIsM0W+8R0AuhOnliM8jn2y02d30Hn8iPox+YH1QwO/1gnq7SoALgp8CcB5&#10;xvPi/mrhpjuM+3Fpn2jBC3mdARlg6wKwO5/L4TYiNM151AVeFrbufL9aAEY6AyTXGRQCBuCzAjyG&#10;mdKlAwsAEgJrncA3KgCGAoIJrgipNV8BOCXhggEe9wcYjt/WNbH+SvCT6EcJHIGk68wqRFv313st&#10;hpu2G4Kk8TEFmDrNqgHmY310cwmgCUy6jsxv5KjOd6FXxcujCX1TNU/Oj+oF0hmaAmDCb7jm3UBR&#10;xycPi/ykJr8jXTOq/RGZThwJftrmPonsWxtVJuQI0xX2ukNeItQ7A0E9swagYMMIEjtCvbQNRz2H&#10;ALO6Q4PRAOMFjjTvdXW5zgOvSBfAM+goC8qHNHNVuY1BAv5oCOFxp/xZdMNJ3aVOUJFfNqJUsQ/m&#10;JT+ukD05EoDtSJPWCRqAElyAD1PixI37cnp0a/E4XYW6l7/QeRnH9/dlX+Hu1vvfl403LfS6AoDZ&#10;jy8BuI7zA34CGwOSow9OfIRgTU6OKWEwrm5J4Ft8Qn1fhLYZ4mYjB6BimmoA19G126gvUB6mv+wu&#10;N4gbldBLAbd0gFnx6joLbeOHYFsXgB78LfGjTeltNomlN/BCDQSlef3ICwLmkn6MRU3nefvVur8Y&#10;fRFv56YHvx4O9qWD7HWg64ddQLQXeo1wHgCgAszOSGoL9G8VwKtOiingqPu3AJGAm9a5Pu/4TrOP&#10;9wOAmrINQCUAxyQDR3l0FY0rgmB1fp76GrRd0JxU2BsjZwKMvl7llc7SIbPy8bFrC7KvxefXgq+r&#10;Fk6h7rox3JZdF/vGfITB3KOrCkWWW7lOUWnCUZIf0rKuv72/mT6WDT/y0m+SAGzg16eEYBeAjE6h&#10;c/YI2zSPI/SU9f11hYJgTtMR0s+QLjHT5wIicvcY1mXjmaZVMwLnHMM0U9RXI61nnm3Ua88DQT3D&#10;THn+sywA1FkgaLf5IkCospGKMFnwrPCL+kLKn+S+hTHf7Zhtc6J0aVKyO1svANtpwi8BGF3gggk3&#10;7sjtXf7hP5fLn/+jP0tFP779D38uO2+ikWMdxycArr25HoDZgMGoDQ8xsfML+MUwlM/aVgFoGEa4&#10;u0AdHy5PJ9SFnCV49QDtK+ruwzIX5G1aBqZUcnLBvthO3cFfA2A4QH4Iqd7oph5QatwgANSP7x+6&#10;A0DXuUj+sZVuQcBc0JT6Fh4uCnICkEaQuduy+5f6UQVCP5hso/6owqwffinSTHfSpSjI2V8uIfgv&#10;BaAhUiFmYGhfK+HRgSTwGz9qAZjuj/STWp7i2IS/1N0JbICqcYDKJyEIxAxWqe3qcqX5KzeQTCmP&#10;aV9vCGgCVFylw2zOiVZkQacFIOcU5849oLO0Aa+8c9pcU4Vgs2yQPFYeAkytD0wIAkDuUfe+pZML&#10;2Codx/LxetMlQFMjB3G/ACCh7nXwQ3Z5UoIQt8fUQ/QIh+v5dgGIE8yRKWhY+4yQ/gx3KEcoGE6l&#10;8iXLC4j6WCnXoWaYZq277m5jmZf6LN269Pzb4dVoxp39Nc8z3XWdCUJgiiloXKPhJ90BegAxhLOk&#10;HAFKymI0RhKFRdmlPEfLMP150/nJcGg+AUh3mRj51dYBAkVc442Ln/5DOfvx35eD7/7RY3R3Xv++&#10;bL38pay5fk/TV78Idj+Wtddydn0AzMYNHN0S39gT2BhgbMcn+LkjoiDEdAXHp5B3hXo/zfMZHE48&#10;odQDM2m6QpBYPS4G0l+TlnTVMbKdjpJUlM4/lgPUeobJuIMzwjrrwg1A3XC/dToAtPxmIdQNEBLy&#10;JvwMQImvatBym/Ur/OAAMJfpsR/hRh3uprSIzsltw0W8aWdICwz9QGq93V1Arx9+MZSrQpHpVwBo&#10;F2JXEbJLqeotlAFGBCyi/qyCQ0qIBByZJ10K2KHOumOWAaMcIHkIBLTwTuLWapcXt/4qLyAN7Hw8&#10;lhv4ASHC6Ejr7jK5voKS8JrwlnmfI5BTHv3XltcSadrr8HXXbbnOeWQ4CSzkuHBYw0iAGlba/vxR&#10;A8B6HLvC5jiS4DlsBUCb/fxCyvRccwDsawDM5fx0VwytQ7xAAnyMLsH9M0zP4NNvP6y8m2OQnmek&#10;75lJoE26nvW3gEvxvGbds8eV96VhmCeuMcY5E8lkXvGsT1NWPB/7USbmVXbcM0IhcRMe154UfALO&#10;4+m9LgA4oWhpQhCcuoOJwdhEuV7yxxJU7gGg1vnTXoZfhL9uEX6AIQpTZCBq/Y0jhbkOdT/8oay9&#10;xfEJeG7YiK+z4PICeL0AXH1J44agJkfnFl1N+d4eHy9YEuDosLwgF7agAy5BXoFwiXF4jz+XtYcC&#10;o04o6+f6IThfT26e8YDeJtpLub2rBn5S8yYQABnbyzjBZW6CgMe4Qd4ApAGAvD0AYI5htANkKrjx&#10;tslWYH8Ioc7b+Wl7Or2EXyrXZb1L9w3LD06Dx3Utt9HVQ+sr8HJ9F4A57Z/vKgoD6hQih2TV+bjA&#10;RQGMAtoW3K5oCc7WYJQFunV5FXj9AoCExThJLU9oH1ycu7oYfnfqNIDW3TchZ9Cd0JASLvBaACb8&#10;BFifowt5XFdXzfXUcLi7jfPrumIcG/fKdXGAkFBYcsdoQGKn1qZPAcC4hnqvkI7Vwu5eGdqX5Phy&#10;H9Jkq7KXlZ7f6joApghzgZ6/X6jz85dqDEF+X/3+pwLO2VOvYzvw47zp2xj3SPfB941qh97npvvM&#10;5XOX8zy3KaojGK0yjluUiGYAX3bwz3T5jOdz7in71+VuvlQJYRLYfyY/AiwgTt9FKov3qFuM+kXK&#10;2LjSRn/GF24ccXUXZVvl3gCs4EsHCEMCgAIfn9MCfjXyBIo39t79vuxIG+9/LWvvfimrb+T6moYO&#10;uUADEP1Y1wFFvsws2Ek0YgBBAOiPjQqChJ8zjz847MRx2XoSjgJBiSEoCzoxBjf3w4/wF2guC5JZ&#10;YemQ2B89iNA21exTBdzmtI8BqreAP7AIACX6AHEepEsAZtjrULf2hzLMNM1w1+BL+GlKi1cXeqgL&#10;woQgig8ftD96Phh+mOqUhy2BlvNddR/SXL7uIc71DuX04LvgJPwckkUBzcKQUHSonOv/GSUAe0HI&#10;toQAYn1sC6cH/HByVYKbR4u4YLb79QMQ+NlBdtb3K0LyEPVpXcDkegTscltuT+fLdTTrlZ/7B+rc&#10;Uji/IanrAPPeOT3rlI+P081TU8LcYbSP7ng58uCcosHFvwu/wV+BX1e4ODtUKbvZxAccHjfCuQJX&#10;+jNy3s190LG+9ux0n7l8zrqgcj0szzIhcp1nfTPaSW6NeYfK2q+JYjR//Uu/Ffmki4xwOxxffqbL&#10;I0rc8wIXCBgFW2mO7mVyf/ADJ8ioErrQ4P5aAALFTkMIMGwYIQe4+/6Xsi3wbQqAG5oHgmuGncJe&#10;wS8E9FiOLi/Z8EH4m4pPWOEC6csX8DOdDSVcmeBDY0eFl8Nc0nQAGGDTVO5xnjBZbpGTXa7iy84p&#10;vv0XwBP8ugBtpHBYYTCfyJqrX3px6w83ixBYcqUr8HPdAt1PKrwuX5Sx2y8i3AV8VdQZ8gHU62CX&#10;FcyNHNrmw9PrBHPZXWI0zQfuuoexf313uV+9AKzzncKaBcHQU1oXBkHy/w0AgVxMc3sLs66AlBtO&#10;cHWa74VXm6YLthgl0ln+itgP4HB8wwXoKD8DsDrYBlJV6fy6sOIcuul6gKntuLwMdfuVTs/3mHOp&#10;eSKfU0c+nvfjWDjMFoDXwa4RrlRTOz7U2RaNNvF7U285evjI8OsHIPekH37XLfevQ/ksTgM/TakX&#10;nLkTzg340cshIWgnR7greT+e76osA13l+iwTTF11RP2g3J+7ttyVo6M1GNGRmmoqwZHoDThSvTXt&#10;7wleB0DcYD8EiQYlsebG5tsfy+bbn8rG25/d2hstvgDwhw7wIiQGetk3rwu/aAWORhAA6FCTg+pg&#10;BlRHBpCU0KN7S/T7++TuMDkKZPHR5wipNZ+NGbavfXLIK5GXXaEuyuN9OZado7ZjeZUmYRtdYsL5&#10;cSPdoitb7S4o/HC3BbdLWW67Qm2/FAC1zH8q+Mu7wE/Ao2Wt+2nzBoYJwFrfkW+3lCGo/XhQ/jmo&#10;pfIh7Ka/7gFO6HXl8E7KsBYAThBGAT8KXy0kqSikUWANqCqDohbuVqxLBUzavGKfVD/oEoK/AeBv&#10;FKDuX+/9OWb/8TU/dkC+AZghrTOk2JbnVtPkdbBfgo+8AFbTYFHXd+VtSjMkZ9dAUPtlh/DI946n&#10;PQBESjNKf8MEoK6lgV2fAngVfBKNHwlA9o/zUd7HiN8uQutBHaMFoK6Ve1yfke5zk88TnbK9f1U+&#10;O5nOaSUa32b1rHtIp4CX4Ou6wHzGDTQ9527Yq6DrCvj1u8NIK9gqD4+fJ2+V0QWcoMrrokTDIhDE&#10;Hc5V0AX0BMUHOg+Vb4fBAmICkLHIKD7GGg0jRIg3Nt/8VDYFvE2FtpsKddEGY3jfhOMDfgx1A3Tu&#10;rweMaOAAdukC3cob8OPLC1A2qesQtsKP+VCsx4YafNqXbjHu8Mx3+wTBVQGQfoM0niyQBuen9EAP&#10;GHqAs+eD6HaDCcB6LEMQ0HIeEq6PYW983JQGjnCAhLXADhECB8QcEgt4Md6RIT58b42GjvgwZXYv&#10;GCUM0Y/m77rVbUA0vugRbi9sfa3nyIeDH1rqPoSp/ocUfQ2AXQXs9PB2HmDXkwE/FQbXhakwGDjU&#10;B7Gd9YTKLiihbME0MBjapnWoC4so1HfK0N5lE95RuF3YmrzqshtHUN/6qv83AGSfBGADsDr1+XYd&#10;oNQfFtsh1vNt9pcMN6Rtf831DSGuf//S9XuEyc0xyK/JW+JeKQzuASHw0jk0sOlAryu3/hp++s07&#10;AETU70UfxZTOT3kPKl9LxwCAPi/uWed5svQsxRC9+uyQlnuV58Q+2uaWeqV3o4b2IcTlM270bTX8&#10;pCYE1jPe/RZlPufNssXzz8u/BWCqSUuITSd4hbr+NuZ9jqFwm+PdpbP0SwFQwOPbgirLOXoEFxjQ&#10;S8EhMaICkK9eJwDRje3XCn/l8hjZsSFlPR8i1E3wGS7ARoDh39P4xHQLQLnAR/wzW9TzNa5MB0/4&#10;dZXdVPhIKfB0txhP5fwEO1qNo+X4s7vSMO9GFB2baWyvy1hZWoI0jRA6zhNlqOvQtcqfrJdwf9Qr&#10;2OEZdthqTXVjASGtUTTDd7u32N0ZcAHA6GagH9LAw/a/dB+o6NQbb0CA1wVgru+HXr9ye8Ktuy7X&#10;50Oaah5eHngVjlwfANO8pcJ5TGMEaToPO/uoAIUyj0jrwkxhVcFupcKmwtyFXyhg0oo8LlW4wg31&#10;bgv45TTVBdzX1nf3TbX51/P/qnr3yf0SgEPK1/DjGqX+ENgA1DUP7SutIDgoJwlwWM894H5PKCRt&#10;XixKN9oBoPOowIr7T1rq8QJ63a4uOHX/hq4PVbqahpB3pL6o+hXnE2Ew9YzUEcZfD/S+VIGaxyYr&#10;/+a5QfXZ6T578RHZeG79Ur96ouf5SZnXc72g55quMDzr2djRfc67z7uXDUUaCaNXRL9yf0DqIXr3&#10;gGDUNS4ahHJ5Mi5dzQNDle+eHh13xYQrsUah87zdX68DNAANPoW3/QCMLzRHh+UYiREwoy7PcOpx&#10;gJIcWzZ0AD9cYNf99YtWYoBHo8nyY6k6SL7Suq559yPUMZgaeILlypP6hVcLKFKhKQDqgvL8Ug51&#10;BbpswaU7S8//emiZTpcOaQGgYBdjD1/5zZJN8k3DSIVgwi/D3nF3eamVuPR1Unp+uPzh+SG7EGRd&#10;qnkQ+x5MxP49D2BnPVNDq09NIQBEPMh1vQujnZ6W9aAbJkhpGwgiliUKMNBLOGSn3WY5C/K1CtCh&#10;zC+7x+T6rpo0f0X/0nStuJa/pkjXfx4GnqbAjnQTAki8OHSPpO79NfwsOa0DWnkFEWCjdP4Ygn4n&#10;h3gKGcnDLrAjh9AcO+890GngForPacVviDykz3V9AazmfKrIjykwxpHiEKOLDc9O+/Lsyv0qnW/n&#10;/nQA2KQ1ACMCiec6hinOXfFsE9UANa2vDo50mTbnycdT58v9iRbjvwZAuo4xGgjA4jBxmpbKquXl&#10;BCCdqOk/WLu4oTqihI7UDoXFBXiRutEd2wsAaeyI/+f4TnDL8bm4qrd2bjQ+0I+POr8uAPlrSkBF&#10;+Or6OVxgB0goHVrKEBTM/Kn6Z5r6s9XfuSN1DqnLekU6VK8+VWjsqY6fAORCBD8Pf9Mxu66Pllta&#10;c/lPVBo0WM4/MzIUgR91fdoO6AJ6TLvLLQTTBXbdoIex6ccCbvGVGFxjJwT4K2oerq8oAZgPYz6Q&#10;uc7yQx4Q6xYKfylZ23FNkzgHPejDZ4KkNCr355bhxoW08GAdIdw4hVMwA2hNiNUtwNmq+Rv1hsMt&#10;ZGpefeqHUO6T8/3qT4u6TrB1iP+8Mq90r26xrRDkBdB0B2K70se91ZRhbUDPAJTTsshDv5Pclgu+&#10;ngm+yu0P0/KbGYLan2P0VBl0z0m/5xEvK4a5dX5jiy46+v38O+tYSOeev3eKZ8BulaoPpc9npguh&#10;nmeo7/lJdffN9N28shU4Xvy6VtbLZU4ByQrbfM5bN8i+7fOd5+Twt847fa06yvz9dxKEwxKfknMo&#10;3LjBBKIgKLnjdHWCAUGg2AvAtoHkTS8A+XDBkru38BkqHFp8joqharSkzsmBLQp+9PXjw6Z8yw+H&#10;uOi6Ork1zdPXL/94CLdIt5Qu8Ah7G/gJZkscQ9CzdNyV53KBL3oBGCNMvi/r2r4OHIEix8D91QuZ&#10;RrpowOfRHNXd8Z+q+b8JNGTkP2K5hdfwC3eH6IPE303mfzTEuoDgXwNh/DhyeB7SRh7xg/815Q+e&#10;D0O/8gHlYeTBznXdbVZPAdLDmwUYAGrfBoCnFX4CoSUIDis0BWwtAAUWhbyjhwpZO2BIUCTkogAL&#10;GCr0ua5VW7i7+8b+Lfi+pkybQOvu369ME9cdy18DoB0wrgp3U9e15xjXQXcVQAYEXf+pqRtK2EYa&#10;7QP4Uu7fV+GX18wxcEIeHZF1Ylqe4Ljk1VcXmOffc576vfzb19/f51Lh6PR21Jw3Uz0fPfkpH+5B&#10;B1Y0XHj8dEf5bJHecO+E017fyYNpynk6D/IMx+fGPMHPnxWjjpK0esbyWTfEDDQA17rC7vlkvmzz&#10;aKkOBAO2IT4mnF1vrLtdCL6KIXl2goiuMzEFiNcCkG/2EQKvK+QlrF3CiclpofxYAeuWnmmd4MQf&#10;F/FFFzo/L2ib6+4IYx8JXnKLuDVabgEgHQ7nBM8EX78iBJaj03FwfkzXdNwYMocTbCEIADcExg2d&#10;ZwBQAK0AJGTlQwU4O3/gtANAw08Q5Ftl/gctXB8ChhWArrcz3Hjb0ADSQrHrBBOCCb5m31rnx7Af&#10;f9KccKD++F0l9L4GvgZq+eB3lA8fYr7ZxgNvRcF2YaaQAEBNAaDD3dqtZFLOIuqSKEiCTnV3hgph&#10;6pGgKAAO49iUlwsVBY3t5F0L24gAgFiXivWALAtk7BPT3PY1xfZ/Pl0o87R8/qy7o3tQIVDvRYAi&#10;1gUAgUi7PQXUhyoAh3Bq2u5rAPQ6BnV+reuL0Bf4Ud8WL4Q4J/J1SymjHAAgzxMA5PepACR9nlOc&#10;LwrwBaiVVr9ZuL1IMy53OXGgc9d5xBDEvAdx/nG/63Xq+cjnLIdeJgDZ1jxnzjvkRh+uk/xYz3ZA&#10;Rqf6TN+I9bomuT0cH+qpn1QajxSp0LJLlDJUpqxkeeg+00x9zhWqmS6gGd1vCLkbAAp6S4Le4r2A&#10;IXWD/K8x4TDKMLitF4zwF/D5g6zadsPjdgWWJYe8gA4x3yo7Pa+80Hwd/hYtt5/KrEBESy51gCuP&#10;BS66r2garbqfyjwS1CLE/VKlfKnPk8u0s7Pjk/PTOaxyHMFvVcAN1xdflgnhAAOSKwqplxTq0voz&#10;c/91GX8gt6ebMC3yA0D/M5UhCLBqFxWAJ/hFv79XZdafBdJDWkEX7o26OurxfgvBgGS7njz5zJD/&#10;xKZW6lr68fqBlz82P3Squ84PVueBpBBQAIbrw+gHxA8e8KMLhQqICr5HKKhwsAwMoxBcL5ye++T5&#10;OJ31LkihAEwU0ijYAbNQFvQodHwEoC18maYFYTdfjjO8L7jWPHJ7zPfu93X17x/nDrBHca6GQjTa&#10;jCuvbgtxfJE67ms4lQRhnhst2lw388AvnJ3dntcl+Ho1oHSDuEDgVu8HDRRRHxYAYuiY6+58va3y&#10;t86XWQMY/y6xzdu5TtL7GHHN/cr7YYDWZ6v73KXIP16c8dsDXs7bLzTC/XyRKg3D6KKPYX1xaF+H&#10;4crfrcLcx06+Td48zxy3gisgSDVRQBAX1x0Zwvk2Ul65vitgmPtmXaABCPzkAoEg69wn0duoE4yu&#10;brON+3vvqcUHFq7eCoAC0rpC31WJhg+6vEQDSECvhZ+cmLfzIdOf5PpqA8nj92XmyXt3OiZsXngm&#10;ZybA5UdMw0HKJQI9QQyArghiDnWlTc3vvPxStl58Ltsvv9cU0AmIgu26ljekBOCa8lgVSFcFz2VZ&#10;WQOQvj9SfjxxVnR3OEwjiJbdqnsV4IquLXR7iQYQfwpIoXB+zgoAehxiTU+3Fj5YENuiXtDgYxtT&#10;XKC2T3fh1wDweuihfFhQruPBScdFfZFdgLbzwDmdll1oecCqXOltcABDTev6eLB75UKi0Klb35fr&#10;swAhIBUwCACGosB2wcNytzDGtjZdrr/uGLncru/q+n0jXewfYh3bQ+016R5IbtDo7IsyDfcRN9zu&#10;EwAMBex63J7AiAarcv2g7ssgjSB1OVyxzhOQCBiEvdTDMjQNZ5XHyGvtgVznd+2u9zaupTrHvEdu&#10;mKrOPSFO2gRggqkrP09K5zC3c1+6ynw4j/Z54l5pqv0dltdnthtW5zG7x+b550ve0XUmHFxAEOPQ&#10;OrxM6/3Ypw9+6R7n77b1f8Cu2yhCVxm+v8l3N73OdYG1HrA6wIRfrocBNxj3y3928Nl6Pm7qYXDU&#10;CXpdfuOvftxU8/7DcgFw5alASeuv3BrdZJY19bwghVxXKACyrz+Rz6fxXyEB7eV3Wv5O678r21re&#10;eY2+lN03P5QtTTe1buNVbN8UCDcFSDs/wY+W4GW6vwh+iC8/8N29eBPoYgXD6QdAUPTX+mmtj+4t&#10;tPJG95cEYPy3R3Z3qfWBesMwDtHzCTcgiNO71Ho3eshN5joGgHfeZl3lA+GHiAInsYxyOdfxsFFo&#10;/RB3HrhMyxu4Dd9UmPSw4jqiP5seVB5cHlgqv/3QklcoGjv0gDvs/S1UAnrhrloAXlq5nGlRW1BQ&#10;b15ZQHNd77bfru+qf3v3GnL/VqThWnAwCKdGHgKXtg1of7qaEMqjbn5ZN9p1wuQX1628DX9AV2FX&#10;AXitSFPTjwiG3m+P/HRufjlpWVNgOdKBX0Cb47e6DoB5Xj3i+vM39XVFWsNPSgDl85fPmaGma/Wx&#10;fe/ae51VCJlfnkucTz1X5Z0ApCW3v16RYzHN+sD8YpG/5lOX+aIPX/me5XNalBu5Qz7CkIbBZcfL&#10;rQAgzi/gJ3fXASD1rP7XxSrmDUOVecOulvkIgUPmQGWAG0G2XkcjiFuC3/xc6By99YauMYAPGAlA&#10;QEgw2hAIN54LjvkFaEFu/cn3ZVMw3JCbxFG6xRZ3p/23X/9Y9pTf/tsfy660I8ihbUFvS6DbfiMH&#10;+FbTt1r3TgB8+0XzSOtI8zpBKMeosHhFbnP5keAnyPlLy1VA0D3BJVygh9Gw3K0LqNO8ASzPubIU&#10;Z0gDiaCmN82EbvakptPnT8rMBa1cmq/1GOHuAnjAr/9t1hUPQz54+RDykHQfypz3mzkBqMLs1kce&#10;aNK7fgUoIj2sR/Srw6XwEOsh1X7hEKVa19cUbCCA86PfX4VjPvQJkwRgQvBraguLCgnhdO0nGHVw&#10;mV+bR6bN5f71PdsPb2vauy/nn5Bq0lnMs29ChPDygYFkiCGl5yURIv/2uOTXAjBEXgmYEYEfDep+&#10;NK6vanD3Tp9ua328LLyddLvKS9PhXd1TwTHqC/VbkHc97/bce8/BgNLv3K0SyJdQhOHKj3W6jsbN&#10;sb+uJZ4Vxgn3Qq8XZqm4p/3yPdcLxefDPlr2utyPfPWMJeT6ARjnoOXaGmzokc6uOxQQFNhUZvKL&#10;4AHAh7XaQOXJVQiSyhH1ge54XRs8DD6Mi0yKGx+J2phqfY4e4U/IXOYBno1OAA9lFEivkBt7734W&#10;gH4qO+9+Krvvfw59+EXLAiMQfC0HJzG/80Zg0vy2gLn1StsMxU+aKnyVY0MAa+PV57Kh6Y6gdvD+&#10;p3KkPI80PWT+w8+e7r8TGKWD91+0Tek0v6v8d97IDb75rHw+OS/kvHWM9ef0B6Tz8xuFwPG15RWB&#10;cOGhLuzhqzL1gLeA3g60BMnR8VHS+SvdBImYP/+mD0sMBOODi3KGSkeYPCHoTd55ohujqcQPNCsI&#10;+m2lGxwAbAEH9FjXD0Dm09J3Hz4ejnxQ8uHsPqjh3HoByDbCKIfFfjD1oNJQ4YKhQkaB4gElf8nf&#10;3OOh5YEGftLQiQoL8Ou4w7Zg9Yr1WRgCNqGeQiL45ccNxk4u45wovC6wyuMwzw8o3G7y7ebVXXaj&#10;y8GF1UKQNF1l+nZdFmRXDQiCrEuIAR7DTNvtljvXxz6tyEO/Tz1/pwGAnLvOZUB5DMjRDUoJwYEd&#10;ra8AHNoRACsEB3VMh8N7At5uBSBptA54xf0L+Fk6Ho0ibmXmXDWNc8hjtS484Hlf1wL0lE7n3gCQ&#10;39TPiV64fBhB9yOfuVReZyPl01NH2tG4XiauG/S+WqeX3Djp2U/H8bF4OUv0M8x1KT7G4C9UC3zu&#10;isUz79+IZzRe0PxfjKGXf4lAqKx0IUGwAjDn/WFWgS7KoUwH0ZnMSUBS5bCWUacxBAOAfDeQqq/4&#10;6HDIw1rdLU4O8PjTr+X44y/l+PPvpT+UI+nw0+/LvqBlMMq9Md0TIPff/+L1zO8JbruC4Y7c2q6c&#10;254gtv9eUEtp3YGmhx9+LMcffrJOdJyTj7+WEwGW+VPNH3/8WfM/lhOl3Qearyv83nxS3uEOd+QS&#10;NwXVtecfy8ozOcDHb8uKXODq43eG4DwAFBCnRH7/GRE3QTeJuj0cHv2DXCdgtxeKP3TpbdiIPymi&#10;wUSgq1ADgkAu1QVgwq67vrHxEj88D0Q+hICP7UxZ7nmIDSg9QJ0HNN7suS6mPJDU5bkOSC4hnYAf&#10;ch5WzWd4k+GfHWDdlvChUPWL9S6kLmDa/yj2xz25wGh/Q/bsbpk6D01o3q3JFXoALPILAEXB/isy&#10;/EgvUB4ggfCa80IBEM6/LbicDwAMh5who8Dh/OL8Mx+ARj6+Ryndw+jqovtqAAlYFTyGmgAVDjCg&#10;ZMjtXAiCFwE/p2OqZU9ZVrod7WMnCPwCatlqHsdhKnlbniNT7aftGVqTF/AzLLk+S/t1RL8//+cJ&#10;94GuMgaTIJzbpOa5svL6OR+lrb9trmvT5HznueQ5q/OxXwWo1uNc4yMcIRo0/LKXY2z2r8fx76Zt&#10;4/wZlvsGqmxQPqwMl0ONE8wRVgxC8Oe/wmjk8DnKYQJwRuFyRnZZdTUhTd4W+G6/8ncF6RJ34/y7&#10;P5TbP/yp3P7yp3IhnX/5cznVOiB19E56KzgKfMdaPvzwazkQuA4ELRzbgUCIszuWqyM9QDtVGuZZ&#10;F67vR7k+QfCjACjYngq0pwLsWdXJZ2D4k/ZTWsNOABT89t59KYdaD1Rxi4B2/eWnsgoAn7wrq08/&#10;lDW5wVXBcEEQdN2fLDKdkP21CqAkqAE4viwxdzf69PlzOlrXhV92a0nxp0TcaN/sCrNc7q7rV7q+&#10;hGACMJXOr/vwGlz14XW6zsNFQWkfnLpeIBuWo3O3BZyCCznAigfdMiQIlVSoKgSzvoj1DRCqO0Os&#10;Ry1kYn/nIdEpmvV8ymrq/L4eyAAg3/rLvoP+ckqFXleZ99cU6di3C4NWmY7jZwFqCpFcD4WEQtNC&#10;UHkgXfcQgK35+Fo0zXzYPwEYUIrjG3y4Ojm4QZZ1XhkKBwy1blvbBcAMg/MYsT/rAKAcm9xgCzzq&#10;CPP6OBZQjePFbxH3Ie4729lXvznnCGwq2HhOmKZcf1zdfY5eSTDmqBa7NeXRhV08Y+i39zYUz1wP&#10;ADtin3a/TCfpPDhHP/+Cn+sNlSaO3/vycq8Eqm0EQMqHq3FUFjLENgyRyxROEamsCX4MzeMYKMug&#10;Q2KHwBJOEBgafk/8J2TjF3J/giCDI3CBN66+/KHc+eH35VI6/+5XSWASlE4/SYJZCEgJaFp3yFRw&#10;s3P79LPS/ez07HshcJ4LaqcCHbCLdIKhRXrlIx0rvaV9TjVl/zPlcyIIHhAOC5i9+/4qkP5cthUe&#10;r7/4aAiuCILUB+ICqf+bvS/a62JbeAUADUHcILbZb4JovPC2hJ7s9HUAzJuaipsfcLtO+WMkCPlB&#10;E3opP7D68RN+Vt2WBTgerrZQxkPLevbRejk6CrjDJNJkfvXhSmCgLgQtCh+FbVfhplwMy930CNiN&#10;qTASCmbBZj2FsAXgPYt5PnUVdYGxf+7T3TeupT1GKkLftvADhd/ue30BpQDhGKg3yr/g5D55H8Ov&#10;Xj/H6cvTfSS1fxeAcQ6hgFIICIYTrC6QsNbhL24wliNvppx/vQ7BLyAWAIz1eR6kBaZ5HGAaDjLO&#10;kd8SaMXvHtdbn4/6vFg8KzxTmmfq7dQLK70h6Ochn6FeCLWK+8v9jC4xcS/imUu19z0V+8az2psm&#10;Q109/5xzPe94pnt/z3iJKS1lBRcoN5hOsA2Jo27QrclIZc3hMSDkt5cSgpRbXGDTQixTxFenYUB0&#10;h4sBEXzYhD8ku3H7u1/K7e8BGNAT0AwqubXPcmUGlIAGoL7X+u8CetZnpVWa8y+/lMuf/lAuBFB0&#10;/kUAFURPP2tfHB8gVdozpweAApvyP9LykfI71XHPOA55yvGxDVgiIAhIEfWGhMIbjQt8W5bk/pYf&#10;vg0AEv7qovmvAf6oJR1ggC6AxnfGunJjhuz0teqALW9w3uzuttyeaQwyCqPmE4J+MOt6pn5g9eM3&#10;4MoHt4pQhwcwH8R8wKiI5rNHI0c4BBUUFUZ39eDB9YP324cbEPQAUPtRvzWiAjdSnUs+kE7PPMdU&#10;QRzVdtJlGs4n6/9wfwlBf7yU+kBDUGkPtY+hloU59o1pKNZr+8G50p9qigCyIED42uwX4tyygOW5&#10;ZuFxIbFboMBFQWR7XnPvMSMEpp60gWBeN/uQpipgxH6IbQHAATk/1wNKDnW1jv0iHccGIqEESvyW&#10;mS4VeQO+VAtAziefibjurlylgXsSXPj96S/q5wgBWx3PX6vxdev6pYRVK+4j69t1eU6cL8vtcxnp&#10;c4riuuL6Im2qBWC7fx67vdfc9+ys7xcYjSu1LjB/V4OP37fKALQqBPvKIpq9Gy3GANAjRcQFhtDx&#10;39sz52LDhVxh/SOoG2cGUIWfoHUMuIDil5/LnR/lDn/8o93hxReACBiBUgCTNJc//lKufibd72t6&#10;hdRf5Aa//9XT25pefP+TAPhjORPUGtBJQNAOEkhaLANJjqOw+RNO8AfpR4fS+wqRt159KmtygSvP&#10;3pUlIEhfwAdvytwDkd5jA19Lr/wW8GeuKgDdB0lQtEV2mHx9nV5XhhpvJCndXMpwkxJ0CTsAR0jS&#10;BV6q2b8ut+ALB+IHRNN8CLsPY3ygAAApHUPYeIgobNrWPmRRqPPBygcyHzimVqcQNus6ym2jbK/z&#10;mZb6QUA3eXZlCEYYHJ+v5zP20UJ922ohmNfSezxvc70fEDzz9LfgbNUWvFj29el+8GUb/jyJcNzn&#10;kOmox+wA0FK+3B/Axz1KOX2m5dhV7W8Q4ryo/zMEDa1wb3EtnDPH5nfhvvMii9+o/V3j2lDCLvII&#10;ELIujs31BkwMO6n7m6aacFfXM0x0oPkcwx2hdBwjPscVjjJAlGJ9KM6Pc2D/2J7PFcpri/SkaffL&#10;5Xaf3yqP15WvQeeeEEzQGYh967oAbP403/WCtY7QkZ/mr56WufsvxIVXYkKOEuFjrRikOgrMUaAA&#10;eKEQ+Px7ObfvcXF/Krd/+rMc3R/LPevP0p/KXc1f/SiQCXhnguDZdz8bbnd++rXc/fn3je7JCV79&#10;gIAmMPxVUznEHwitBVoB0KGu4Bf6UY5T+Umngl7AEMcXADz88KXsv/tO8Pte+sEA3BEAN158KKtP&#10;39kF0ieQ//xYevSmNo5EKzFD5BgY7a+zyBH6C7NUkFbRbP7XAAj8AlbATvO0sFVwNSCTxuQ8xrXd&#10;aZy+D3iEAZr3X1WyrB+xqRwmnR6MfIgsHj4eKD9U8YDlQ+XCqnATFxgPJQ8WD5COZdU0Bms8tKjn&#10;wauFw4Wi8xDHfCz7G3e53efVFlrkPz46EQQ7AGQZ+IQLFACB9GE2aGQena4uWg5w1AJk+ChNLbBd&#10;kZ5zb8+RdYA2jsdxQ1x7W7hcJ9nsI5GXdTsgmPeU+9STf6R1w4ynsS3gnG4twBXwUpp6TtlYFKCI&#10;Qp/n0d6HlCBl4MR8cy+U1vnwuykvQO7fmfNM1e1+fnythLvh/DLvyD+OFefPebUwyt8+0uY58RvF&#10;M4ea40mZPuoNW+WxUO4bz2arzK95DiXna7jXMFhK8F2nBoYyJMCPYXHxNRqBj/+XBn6Mw7+rdXcV&#10;BssQ8YHUOU3dT1Ag9AeQxQX+1dEh8JUgd/fnvy9XgO7nP5U7Pwt2mrKM7mkeGN4V3HB5uEGAhtMj&#10;/b1fpF//YN3/NcB5F4hqO+kuFDpTP3jmkLgFHdOTj180FQSlc4XTZ4TUSkedIAA8+viDwRcOkK4y&#10;AmKF4JYguPnsQ1l7Jjf4OOoC15+8L+tPNf9EcORPke7T+qsLlwWmfrD5t6k673G//4wLjKZ8ABiA&#10;67o9pvw1of+fwRDUNtZLhl0VoQDrxqjoZd9OHjwc7UNYHyIVBNdN9Tw4KgAKeboPBA9Qvj0Nvz7w&#10;pXL/LNwNIDrLOY/awiA15xbLAR4VUGAn8UdH43SFEfCAUX8YnNAZ3hMM9+TwPNW2qiz8UbB0nI4D&#10;7Ko9P45fpWM13XE4NqDwtdbCJTX7kY+PKbe5fyEpve5xApCv32QBz+sF0KH4XXId0IvwV+to7KBe&#10;kO3aF+fXbVF2fsq7Ww8ZeQY4h/Z1TxrQRvrub56/Vff3jN+5VZ53Os44V8GvOW/lb0BHnvlc+ViE&#10;774vuic6HzqB9x8vlfvksVIJbq4hXk5fzwPlNaGEOtf0NfjlduZJQ0SG8/OwOL4VqDI9K+jh/KYV&#10;/k5qfk5RHtv5luAsIMQBWvQGeSUTFCPAbtz/+c/l/i9yeoDsF8FL4exdIIibw+H9Irgh1gtuEer+&#10;3tvvdff7VQ4QEBIOEzLXekWgRv1fNJQwjXnWn3764inLhMm3FWYHMAVIh9s/hhvENUrHAuLR+y8G&#10;4aF08PZL2aHrzKvPZev5x7L5/EPZFhjXqSOks7SIj+gZzptgnjC5Cos8q5tDx2f/GXkFXvYrSgAG&#10;qABbBZyUdX4BN61D3qZ1pPc+2ub5gF+IfLD3oRzxkQ9WFgA/mPVBzUpkwuX+B+Nr0HPHZI+LbR+0&#10;OEbAoGd9wqSqv0Nynpcf7vqAp+sK4MlNSYZiwk9pmgJNIXSjwYV0Jp17vgvAgGAcM/rv1f2dpm6r&#10;cp2VYMvxE37Nuei64961yuvIQt4CUHmp4DYArHJaji21AKywqvM4QELgQUGQluKmc7Km/tqLriFG&#10;k/Trunx1XlqX58nv5GvkN/Q1BHhCsc6/cbNOIXB9ZjhGnD/wI+96LLs6tvXm5304T85Biv6P9UWi&#10;YzTPU3MvuwBkvn1Bx7FZn9fxdQB2lXln+nymE3b5nOczny4wAMjQOMJbQY1uLyrPMwKgQ2CV61nC&#10;YyCodN1hc/50Fn2FBcEKwD+Wh78HZuH0qNu7+OEnObif5Qh/EQQV4v7yq5wh9X0/N7rLNsLfnwRE&#10;tpFG0GR/6vwCeEAt4BcCdoTEbPvB0wynr35WyPwjaeQESWtYMg8wqSMUEAVB9xusYTRQPPzwvULl&#10;z2X39aey+1IgFABxhCt0lpYWH74qiwqRVwiTH2mdtMQ6d5ymrlA3LbvPdOoVEoKh3saPbPRowMa8&#10;3kx8aoo/7kYT9HFiPesaUMUPnAUuHoJ4ELoPBOn845+2yocgHxIUeYbah48CBNBi+WvysWp9Xcph&#10;qzskR5ostBGWK0/BLWEZAMxjKY2U6b2P4adCaFAkAFEAkPx60lttgYx9Wli6cOraOGYXfqkAYO81&#10;ppyH4Du8d2YRBlMvN6n8JqQGgPU8OJ8WIqFBnQsa2DmXYt7Xx3bvo2P1qXt9qYReQrF7nvGbaN2h&#10;7ml9JvIlmc9GCyHU68Bwe3GuEarnMRNQCSzmY5/ec4w84zz6n6tc382nX7Gt3fevqb2eNm/W57Od&#10;zzuig79VAegQWBFcfBFa5gaXJ1NjFwgAqe+XkfFXpSWqu7oQ9P+MaN8b1NdRzxd1fbi+35fbPwg4&#10;cmTU+QE0dEdwuvPzTx0A/iRo/RTwc0j8o5Z/LJc/CWiC2MX3Pxp8t+UGo2EkGk2AHetxenZ9Au2d&#10;n4AscP3FAGR9A0Er5sMtIsLmcI60Vp98F+EyI0r2GUny8pND4XVBcE1OcPnxm7Kq5Q1CZoXHKfoQ&#10;Akc+t51vjilphptIXYIgmP9VkA6xC8Cu0wtXyFTAE/jGbwuQCBACQIWv4czqA1KVD0H+8PlwuJK+&#10;Az8DsNbzZRrUfTibBwn3l1BqOihfk45jy01l2gAghaY3VAUWCQYAOObCGft0IegWZwqaC1MFnArj&#10;iCAxYnicGoCRZ+TXLYCj2meMbdWpkXZw59TK/fL4HLMLv38WgIDB8D3RcROAAb+AYPwGeY157jGa&#10;o0rnBZAHBUA0DGASgBbnHmrvnfb7qji3BEpK6zq/WbTSxnILLITrCufFsckvwdfbtzCPlQ6RYwSo&#10;Um0aftf2meJ8cr53XZ5zPoc8kxnJBAi7z+jXlNfcn39u70IQ+E2prDGumEYQAOjP8RtojPxoy7AB&#10;eDsA2H6tnQ8xxEgR9onhdAqBLz7LdX0fDRd3f/xTufrxj4YW3VvOBazLH4HbL3ZoNGoAyAiTgSUh&#10;L65REBS4Aox0i6HhQ/sQKis/0t0RJAFgQg0g0oJ8R8Bkv3tyj7hM9gOOuMMA3Y8Ver+FIOG0w2Qt&#10;u3WZzteMWHmt0FgQ3FJIvPH0nWD4tmy++Kh1MaRu6/knwfBjABFAKjxeqGHx9H3ZaJRAZGicgJef&#10;6kYeq1ghmJ8+j/UxbpH/TjX8DEAgGQBzHz4Kaf3hU/1vu1QXfqj/4ek+OM0DxIPZAaBVj5Np8mFv&#10;92OedRQYCm64tcEdFCFr142NHtCIEHm3AMzCQf7kQd1WDTUFiVEDoQVrgIZj14IJkAhPBcnhCsqE&#10;HxrYZkp+9fg15E55XPI/A8A4PiAlDO4HoMJq7hPptc19IOnfZ2ne5x9qAajz8bYKG66rKtMmAN2w&#10;pOWAEuKe87v0/ZaugmjP2y8ku3L274a2Cb7IM9S7zaNT6rFacJJvHDdB1nM8h7bd5VD/M5T7si5h&#10;5S45zciS2Jbbr1NvnjHNZfbvByDwm3UZCxHizt/F2Ql4Kq82LhJTA/CcSA5pvafZUlyhKN04Uzh5&#10;IZBcfgmnRiNHAjC6ucjV/fiDtsn9ucuLIGhYEfrKuUleL0DeFSDvad8r7XsHAAI5hbvoNh2ldZxz&#10;gepc0LqQa7vEYWrfewqj7/8CVKORBYeYjSOEvG4kEfyAo8Nzd6sRID/FtmhUCR3XBpNDxiG/+eKw&#10;eE/af/25HL5htIkA+eaHsvfqu7Ir7TwXCAXIFTlB3iSzvEmoOK31CflnL3EDCZGpW9C65qZ2bjBj&#10;EzXPTcY9diHof2Gr7q15MJCWWR9fy2i7AKB4qFp1H5z2QeSh7sLst+qmj8LQyvVVAlWASesEhxY+&#10;ZwJPq4Bh1KF1ARsQinkXYBU6ADJUh4sNKwQ2UABQ99icG+fFvPL0cQW/FnxxzMHtcF294TD74AZV&#10;ULgvmpKXZfAKcKzL9Sr4jNnt7sv6CcEU2VVqHxwoTtRp6Mjs4Wzsp2MDO0LLCsC8HwHWyLtHyqOB&#10;k+b5uEJAqHP9nd+mX5mu6c6ie5ihbaqFXhwn9/F+fcuxjuNyTKT5Brgs4ygJqdv0cQ/bZzbPt7s9&#10;n8t8RvvTepuANqGXFB/ijaofHGOKfbpAjmOyXwAwRoYw4ifhN6NyNXv5UGEweqSQN7q50dfPZfaO&#10;yqKjOMplNS8yK93hdXSklgMUUJDD0qiru60wFRCF8wuXducHIBkQwgla1BECJcLZms9thaWXygPA&#10;NXlLZwpZzwlbBagzQe3s8xfnx/737CqVnyCKM+y6vQQg5+YuNTqncJKCosLsc4OQ1mQaVEirKV11&#10;tO/xBz608H05fv9dOf74vbZRfxjrDuleIx0IjFFv+K6sPBIE5QLj7/5CDKGjF7l7kuumRoisZd42&#10;usHxB9GCYlUAUW4QAOZA7wtBsIbB/hKzHwAeHEnL/MjZvD8tJQT7wYf6H8B8COMh/q266a5dJwBG&#10;Ac5CTJjYAqgfgCjTU3i6IEyN0KFZwHD67RYUAM6w7R6/ivz6XV8DQEBKYa8AjH0SUuHkmnwM3wpp&#10;h4+6N1qPAw1YsV/sS6g7LmU4T90nLjQAqmV/0ID7w33h2JxnLwA5z/be9cnn08IJ+BiA9Xx93lU9&#10;v6G2+fjXKLre/MsA2IUtit+eYwRkAoCxPtdFqMy6WM95AauAUnuObZ6xXxdg3XSxfwCQL1lnXas/&#10;4+bQOYHJ/qkWgMi9KCoEsw8gmlP5mr0EfsxHvd/8nedlXuWT8JhlorUof9TR16nymTyhjD0sN3Bn&#10;AArgBHRiCnBuC3A4voTcueAWDRKZJkBz8uGHcvzuSzmW6+KjBsd0XTF4vhhgEbIqTFW6E0Hp+B3b&#10;vhcQ5SwF26hD5HjV2Sktx0G4Oo4XAMSRhkiLLr9oKhCefQf4vmjdj7GtOsXz75Sf9aVcfNExvxcs&#10;PwPEKp3L0RtAKDeoMHn9CV+aeVmWaUEmNHblKqNMaCzRDQWAwE43Fws+e4fxh61man8k33QaQVLn&#10;dInRj1+HjeVfTlJ3RWU+Q8q6yk69rtuqYR4PQ/fh6yofuK9t/5oCgG3rLPBrARiFnEr/cHNMI52B&#10;RcGnwQQXUeVwbT/AcGvruIoQFphFA0QDE47PeVB4O/Brjx/nQHq2J3hjf84jlwN4sU6Q1XFcj1hH&#10;luDahgzxkyYf0od0DtS7GYCsD6AByQh94/zimEwFIJ1TwDnOMc6BbX2q9xh14WQwVDXLFRpersr0&#10;/eoCMCEY095j9j4L+n0M+4AU2+I3a5+bXN+fRwu3Nm2bplZhVGgx7QdvQDAA2AVehMlx7bEvbjBC&#10;6NgnIRiwTKPQ7Qg9a/g9aQDId0FXECNAGPEll2fwJfwk19srXEcGIMPhLgS0dF3RVUUAkZPCpeHm&#10;CF3piuKOyx+YEnoG6A7efi57rz+WPTmp/VeEm4SdH70eFxYtwjhA5SEoHr75JGmb4EMnaJwhju5U&#10;rrBJyzFTAhkwC8eJC9W8IMj8PRyppudflO7LDwbiHSQQOi2ArJC8rTTo4ntanznWFx1b+xFGV4jv&#10;vfxQtqg3fMLXZuhYLSA+ZHSJQKi3CtDzzU/xFjL8wgnSgswHHoGeh/VIk4TBQBCoAcHaghm6Muy+&#10;Bj8D8KQC0A9J78N1nbIAuRB1C2RV73YUhRmwDe4AiYRPOLAAoAr5ltRxgoPMC0IoABGQAEzU2d3a&#10;OjH8AoDK38cIAJGG/XB25MV61B435iN9Cy3q/7qwY5ry/jr3YQBYtzmNznNIx+8CEDk/nbNbXNMB&#10;0gDUSRMvBpbz2jjfPM/2err3txH3t5GWDeTe3+dfIvZJh5ewa9UOpUs36GP0Pye6b+6XaYABM6XB&#10;wWu5qzxeqk0fzvC34jihv5bO+Rt0AdKcz2VAGg0ouM0EXyhgqXKjaAgI5mgQQllD8HbAj/8npufH&#10;6sO3Ze3B27J0+ULp6Mv7qIwl+DpTFGOBAWANfwFQdDORqwIOODKW+aqLnN3xO1yenJ3Ah7s7fPe5&#10;7L/5WHZfvZc+GCB7r7RMnZtCzKi/q2KYm/IBfgeCJDp6q3BUDuzwnebff9bxfwjnJkjh2pim26O+&#10;0BAU0FzvKBmAQFrbz7Ue4F1JLQDlFpWfpevDyV5Sv5nrJABPWH6q6zp9Kzeo89vWNWy7IUWusHap&#10;cWsxLlCQo9uM/7m+CYEZYkd9YR8A+YJFrQucuuDG60dEgh+gS/hNa9vkmd5KAmLj+PrEw8LDFA/l&#10;10HoglMLYbi6TstlXd9ILsfgcIEGXCeaIgo3y0jbgcimYCAIDtWwlvW3tuSsEGkMsouaXtu1/pb2&#10;GdhSwde20d0THTOA0T1m7NcFIOtiHhgP76EIn1OZR7/YZ5jjaD8vsx74uhEl1qXIY1TTMYGpqQMU&#10;SABg5oUCnHFt6T57VZ0k97/e1wRJ/lYAx24ZEHbufe7XVTcPL0t/HYAVgn0A7HlODEAd38txPnaA&#10;9RghjqvrIX2Pvv6sddVzvGuU2y3AV+EW0IzzCvfXhV+4w6gukiEQBKMrTACQRkcECBfvvhD8GBH2&#10;rqwyEILOzudPBLzH/h8Tf8m6gg/RiNnWARp+Ued2XMff0qBwgt4JWq++c0MCoSI6fCNwyeHh8gDg&#10;3usPWs92LcsFAjdAR8jbdGMRSB1yCjIBQe2ntGhfrhAAUocXYSshrRyiRChOiJzQMwQl5u/WdaRJ&#10;UEaDDRCMNEAxQmVNBUCG9aWzdf0h9YPSyYfvBOjP5UhQB+x2t3yaS2Dfei5H+OSlHCFjDOO/CRCD&#10;rKl0dcUrdYOCIa3Akzg5hb1N/0FBMT7nQ0/2jtsjjTR9dldvK8CoMKCGx4aenEnOezSBHRBvckmF&#10;Nh9spi4gAC+nHfC1oIn1pHGhoT+b1ifAAE8XEhT+1CAQsTLteePw2jA3galjOe/In4JF3VxCI8ES&#10;rbu9YOqG4SwDv5jWfATASBeO7vr9O8sC6JDBC7zqMuu5Vs1TZ+n+hSqIYxROuUADT+dN6Dyoa3Na&#10;rcvjNyAGGn0FnXv7mwLPb8c6Q6YfoizX/DQd4vrIn9+Y31XnR4suaeP343dDjEiJ+eH6eS4DUNfS&#10;HQLYnttvz7UL2UacP8+QxP7hLGM5ry3lfVknpYPsPWabf54PsvOr7i/EfCgBmDDM9BkKsy0aR1R+&#10;qM8T2HCE6QD5RihiFBj/0TNxEiO64l/uWhfIF6sNQEJQpm51pY5OEGQEhuvf6Gws13f4SmHui09l&#10;+5mcHl1Knmv6/J3dHvDaF9CAGmDE1R0LcoDuiPxSFX4tAD+VHULOF8pHMMQxnrixQuk+AMRPOo/v&#10;AmrZ2ix1AZiAc5hbAUiY6245zfaA3YXAiqPtgu9YwDt8q2OjdyHWsY20AcZIs/f6nZ3uzov3ZVNh&#10;8hrh8f1XZZmOlXr7LN4VGIEh9YCGHQ6wVwHGCsALpPUVgJNyfwBwHCn0zUaFaGHVg+j6GgqKCiFT&#10;V2Dr4QKCesCuA16/BlSQAVR05u3d1sCxhn2oBVWFoJZxVdEw0cKzH4KZnwtdU9ADYs7DDi/yvx5g&#10;sS7Tsl+Cj/l+SPbm0Z6/j0vdHjDhxeE+jhEmAzWHzMo3QkAVMtdJqaBXxzeyrWuQkwWEmV8vANuC&#10;fp3aAp5Q6N6PXjXn3weaAJCu3ddYfy858QGd2y3ut142I3LZbmnHSfGc+FnpP/Y1qvBq1yltXefz&#10;0Lo8n/7zQgnQlCHYOV6u93znfMLZXQ/ArtJ95nI6w2ggzGm4Qlwg5XFV4S9fiqfKyn/SXgEI9BoA&#10;4gABIOGs6+Ak4OfGC03DiUUIbEgQ5iok3HkRbmjj6euy+exN2X7xtiS8aPTIujTyBXThEMPhpSs0&#10;/HB+Lz+UbUF05+V7pyMPjn/0PvY70DGPP34uF19+aFqivyYg6M7X1PPVdXfpxF0BmMDD5XE9Rwq5&#10;qYvcf/3e2nsFzN95/ljgPROEnaehyb6cG+fItQBDhcgC99aTt2X94Wvd9JfW8v3nBiGNJK6naJye&#10;fqQEnzQt+M1ePnCjCfNTfFxAAIztvJ16IQgA/WZ3AVZBbAofDyzSwykoDVRgGHIdZQMG872wSshk&#10;4arQ6CuUbE8AtiDQ8TWN43W3sy+OgAIBdFR4DT/CU+XntNrHoIxjZ75dxXqmASNfYwdujdi3m4/2&#10;4V7gpjg+QKOlt4EPnaF1fOo0Sc8IEeCYndOBYMLWdZ+4We6hluO6WwBmAe8qC39/oY91cT9S6W5D&#10;cf7uYA3M3O1GSgeW8ON31LlT/XCT+yjxbUcfv3u8esz+80Nt407n3lbF+lCOfknwtdfRK+fJtHv8&#10;3K59fdzONtQLwX7ohTKkZx73l+4Q6CUMc5nyRusvZmTh6oW7oznc7cDPzk/pHAJLN3BqwMots9Kh&#10;lmmhPf2oELSKbiSGhcBFwaeuD2jtvAReuLf35VBwcJcVAdCtvRWAe9qP9LtKb7coEVLiorYFUhwV&#10;cDRAq1Nk3sB8G2ExIfHtH3BuITdoVF3WqbdRX/n5+yZNhL7h/gDfwZsPApxcnM55l+M/e6dzeK1z&#10;eWP47b7U+UiHbz/Y9QHBc+XHFACeIACqbQD0wK6Q8cdv/TLYkNaevCmrj14HBAmFa30fMMuGj6mL&#10;e/qhHpaFO7LtdOK8fFRmBchZgXDuzmOLOkHSZhiM7Phwf8CEh1IFxeGQwp+AGYADLgGYhJy3qbBQ&#10;kJkOuHGC1tkj7VNdHeCoBbFbQBHrIs2xpxQa1N3edWNRoOijF3Iapcc50iAxvBnnYwA2eX8NgAHt&#10;rrrQHtF259lVvVa+dwjYDEGJ8yLfYd0fADhCfabuBctsdxiswuT77fox0gcgAoBx7XndqA1fAUZd&#10;Zr7KrhOXnjDwutyXvAEa18X1xHX5HP3CCIXbredR1dwP7qGm1F3S19EwAfb1mLhC9/VkyjLn0AAu&#10;7keoVldomttjXT0u6/KaqD90/izX43TAhpr1Vf1pEn4tBHvhF66X/SIv9ukC8DplKJzdZJgP+N2P&#10;Mfk4v+oAUzdOBT3UDUuZp0sLoS86egvMvhhK2bqLAN+uwLEjaBwICIAT8DUArCBrFW4QeIaDBIDv&#10;7KqAZ9Y/AkDAsi9gxTYaXAhXOcYnw8hAAlIC5GmFVQOqBl442XB9AGvv1VsDb0vH3njMVA5Wy9vP&#10;Xwl8bwzCrWfM63revNc+hMO9x4tl6jZj/piwWWkP7CIFehwyY5EfvSqL9+gwTYhLyxV1fXJ3FX7L&#10;957KMT4vyw8InWXdrx6WpatH3mdeUGQ/A7DjAumqMaZwbgwAuRCgBES4gkHBJRsl2kIS69yAYfic&#10;GH63tg61/bcApGD2i+0D2wDzWGlaCEahj4LMNAo3BahddiHWPOdLQ8pIPYeBmk8cN9K3BZJjtvBz&#10;vaOuAdEIA5AIYwFdasjX2MoQVMH1OQAQrl+gAXreruXhTZ2Dlmk1plBTkOJ+h3PMc+reo/a64pwz&#10;TcAKdSFW01ZYZF1e6nrAsz/3JvIY0EsqABnpDaU6BYA4xnHBIsNPN264qkTH1DY3tgCTDthSwxyr&#10;Xltu85fCpSYN4hqUZ6NDHZep4fbbkDbWB/yuA+Bv1Qu/bORhnu2RP6DrdX5d8dk5IDgj8Dn6Anj1&#10;gyN2f4KgxXzVDbd8Sie4vwTgGwHwDY4Q8H2vdbHeUJJwiYSp1JdRL7aDc0onpzxoHAF+R+SpaYp9&#10;jgSjPYFtS7DZ1n5Ajv54gOr4A+m/Nyh3cGTKM0BIPaMkyCDAhHB0h+wvp4grO671hpaA58YMbaNR&#10;Ztfhtlzak5dl88krT9HWMxzgWytgqGXBEFjiFnGDAcIWeic6DhA0GLX+WOdwpPM70LkeCII4XQC/&#10;+vCFQ+IFwY6uMvRYn5eW7j0x/DYevyprj16WlfvPyqq0JhiuSktKP4MDFPzGaQBx/6nqBA8vBEEK&#10;dTwgFIJbKhx2ewLLEKMmVPB7C5QeZNdlqdCQziHwsaZSrdtLZSHvkQrhoMLGwZ0AYJuuFQV1VAUC&#10;RT0b+8Z6prgbg8vAUX7Kg3wDmEAi1B63hQMNLwGufgEy5b2p86nKbW640L4UXnfTUV4GoOFY03Eu&#10;0uCmoK7zoZGGj8CO8aIRAHGvQIrz4Xq79ybXp+y6nYa0oXBtATrP47jqftyXSMfvl9USyod7w++F&#10;G6vXn1UWKDuWR/ej2J+XEH9h4NEwhlACUL85wDUABRkgyP3onNsI5+fziHPneA77pQRgL8SYAnPg&#10;F1BvAfXXAdiIPEhTnWS4v4Af6nb2znWkCfj1qwPAWhcI/BKA/jQdY+j5LqfdYJVgyVeWbjhkpU8f&#10;zkvgOQJg1QXi4lhH2EoIuyMoHGjK8pEcGS4LKACpXdfpRb0eooUXAEadXoj6PHT4/qPyEmhevTFE&#10;aehAx4SpAu6ejrmlMJU6Ntziro4LoHBY6cwQcPI5C3bkefAuXOPeG4Xlb0iv/e3qJLm9jacCzuMX&#10;mgqCVdtyoTTo7DzX8UgnIKIIjV/rut8YtBwvABjgi2vXOQuIBzoP0iCH0gI357755HVZf/xSblBQ&#10;e/isLN1/2jg/tC74rWq9AfjwpZZflzVNl+QICYen6CMoCE6eKHR2F4CAYIbFHiLFW7JTWLJQ9ct1&#10;gBWMFDgKGg85cOmHYAIupOVdQU/qwi/SHanQS5pSvzcqd4r42MDwnkJLt7aSXlJ6nBbwYZ48AAOF&#10;NPcBnhGWcb71OgSoIcAmSAGq6zSwoXOoYnloI4DWAkkFGvgafsqPc6j75jz5jyotdZQxFC4BAggC&#10;cgGu3uUuOCwg5t+h3veaJtLnPQ35HipNC0BeTvqNtniJhbsHirHtxLLL5/fmPHyfA4CGTYVPQIdz&#10;z+3hAlE8K3n+8RvENcX5tOfK/twH8tIUJwZEAVh1is63HpcGpDx+QKvCrk8JxBgayHkD6wCc9+WZ&#10;1rHSBUYYjCJNtgxfB0AULcMBQY+o0jQ+UEyd+kOVHS0fVyhq/xs0fnTr7XKKov9fQBAHtSUHtavw&#10;jm4rR/6YqdJIdnb058MlVgDuKRSkC0nrAAUqAYTWXUC1/VJwef1W+wYUAaC3ObTmwwXv3diyI5dI&#10;qI3zc6OIgHP6kUaK6shwlsBQee69DfgA1u1XL7S/XNaTZ3Jaz8r6EwHnyQsBUOsMv1eGIp2eadlG&#10;m08ESbkywmPgRTgMBHGCR8of0ALA88/flYvvaa3mfFoYA2fXMwJCh8QB1Q3ltSoQAkC0UgG4LPAt&#10;3XskAD4V+ARnyQ7wrtzi7QeG4Azh8xkw1BsOV9IBYDhCHgxAqIdYBWnYLqG3ELogWqwLERY7rNRD&#10;nyM2GvBRMClsXtZ6IFcBmAXEYASAhMXSiGA3LneK4msr6FTi+JHnoI5hYDHVOgpeF5oUWq4jQlvA&#10;p4IoDQNAQW0QAa4E3nqdXiOn4zqUj6/f8EMBQO5TOMEAICG5u/g0AGjVXRewaNf3ht6Rn8NTfo+a&#10;rpu+X/4dlD4Bmg4PMLLchV8IyJI/bhII6X4ZJP2QYVucbxeACa88n3SCsRxiPvYL9+f9LfKMfQGm&#10;pwJYdNnRManv1XR0V8+nYImbtpxPQNT/M4PD9fkHQBNwOR/Qa0PhSJdgbUEIANN5dgEI+Aw/gZBl&#10;AOj/zRH0RvnbUIfFSq88XAd4JuhlSzDQO62NGb8FoID0VOHuC4WjAhoO6OJzjAghfdYj7tNlRulx&#10;ioTFNBbQSJIuDfABQJwaro8QGPjF9mhhpXFlW+4tGigIR3F+UR93Qd/A77+4js8A1j77gh/gA9Io&#10;YIezCq2hCj/CU6AE5DafvC2bj98YfsAHGKU7w70Byp0Xr2o4HACmYeT2FyD4UfOfdZ9whVE/CZQz&#10;VD5WehzzllzmusLt5QdPyuK9x9YSuvuoLN59IFdISIwDBIICo5bnLx+5kYTp3O1HAuEDQfCO3CBf&#10;PokhdO4fqGVA6AdeD7QLtl1dFCwXslqwu0rY2YVs55C1CkKAsCmQuI5QUyBn+Mkp+eEn3wDgoNIM&#10;a/2YADYh+E0eEaIH1MYBtBsfKNhKv678AFQ9DsfPTs5Z4Jy/QaL1AHBD57uutIJdamBN+aT6wNcV&#10;jpNGEbeOV8AEZDh3gKfjIK65rov7wrnF/YlzrKDpKO6DzhsAZhjt40ls66QJ59fmh9ptIf9Wgpu7&#10;3Eiu6/Q08s78B3QsAJit3M19a5wSzwKwYn0HgB0BH78E68uhB8Ca53xy34Aj+/ReT/TBlKjuwLkT&#10;clNnqqm//rMTsBvTeeUHJjxfAejhiZwL51TPu1U2grRpYjm2dQGY4OuKrmSAzxL4PPbYAJQMP4bb&#10;yXHKPBiAFwLdheBHX0B3hu64QKDm+j8q+AWBfYV2hLf7gg6u6OwDTlHpBTLq3I6pM3wpAL6gy0zU&#10;4QHAdH/7b6tDEwD3KwBxkscCyOF7pQVmclA4v3Bgb6oDIwT9LuAj+KHookLjCPsIlgqrt57LwcnZ&#10;rcrJrVK/JqAgh52PcIGEwcDmZVmrTmxNISqQBDyLd2mgeKz1AifbHr5wqOzzIPSXQ83zuPiOqdyo&#10;ZFcImBmPzLlp+Yw6SIGbVmKOu/LoaVm8L7Dde1jmrx6Uhav7AcD7TxwGuw4QVygwuoXYeiwIMuyO&#10;yt177i/o0Li2LruekPpBgYaCF5Xa8VDbLbhAU7BrITdcojASIqaDM+yqgFqKhpJb25rfQV0Axr5D&#10;0rjgN6mHf1IOdUoa1zz1ZwyAZ8q52VEKSq0zS5EvkInCZkCwnnQJAZxfB363Vg8sL3eAd0uATRHS&#10;Dmu/eCGQb1QTWLoGH4cQkGvC4db6za7i3nG9gOMrEBREQsBUjpffoLudKgC7598CMNN4WUr4tdJ6&#10;XhS+F7rX/G56IUSILCjYSdXjCRwJEwAY63HgnDfn3yoA2EIPl3kTsFYA5vnluaUzTMU20sTvxjFS&#10;viZNo76zno9DZFQdoO+nzsPnXKHH88u0cXqx/msAbCH4W0WPi4Bjfnwh/yY0Q+hwjpflxsX7H8s5&#10;X2ipLpDO0LTmdkdsZNcVHNuBRL3d/js5svfvlS4aG6KvoCD2UsAUAB1Syi3i5NydBVckyAHALTkq&#10;XCCOz19wkZOLEFiAkXPCaQFBWmPt/LRMSy/OitDX4GGUiPbBeR3pXPbf6FgGoFwd/RQVegIdoLdC&#10;PRuAE9AMQ4AnwAEey45MbktAmr9zr0Lpsda3bhAnSH3hrl4AnFOGvIdv3+ra3+s8cIPfCYAAGjjK&#10;Fer6DECdz5rOZVnnsOjjPCjzAu381UMDF9EwwvGA3/zlgyYEjjAY+MV8LN+TxWcoXdQNTlTQ5EPo&#10;7hB6eOIhBzJRuF2ga4GyC1OhHBIYEbAb2DwIMV8BOChADexo3baA43wo0BSKE8NxVNMpAW9Gbm9G&#10;jhRNCsjN548073NR4XJDgwpQ+8FT5WMAyjXVdQkINypQQFU4gSdh7+BaC0C7v3SUPRAMELINQLo+&#10;kDxqYe91MoKE6ygBFCCMKfcLMPPSCBhwbnF+cd7t/gkC5+XtQCnS8UJy3s6PKcdqAYh8L3WthPx2&#10;qz0AVHrgZ+n6/dsp/RZdny6VZ5xLgKfCpsqt3vW8HI7rWYhj1pdABWDWPUZ4HfP8Hv5tDDzuHdv0&#10;HOmc2K97D5tnTgDLutNhuX/kEN0wq/WD2t7+02AAMLZz7qTN5esASJrY1lsXeD0AiY7aL8/E8TNU&#10;9n4GoBzg2VuFuW8JX2kFDuDh+AhdPbZXbi8UAARagOxEsEJRBxbQ4mMIu9X50S9unTq258BJ7s8t&#10;wAKbQlXgRyh8JIAxTI4OzKdyVEDwTOlQG05qWbr4SMiL4wodCzgh+iByDBpM3vl4yP3yaIkV7JaB&#10;3QPq3wQ6wKZQdKVqTQBcJSwFSHful7lLAAiQaK19ZEDiFDfkBDcUVqPNp6G1R8+8TDeaPRp0dG0n&#10;H4BhhMTAcUdOl243NG6s3gt3FwAU5CSO2at7Zfb2vTLDGGE3gtzxFAG+VG4zABk6Z8fFjx7wQTyU&#10;8QBnoY6uL6F9OTvAVp0YYeCG1m9o/SbbCVNjnyzEQ4aC1sktkQfrCHvn5ESXBemVC8GcOst6bhmu&#10;J5w5H84vwehCQwgsCEXDSRasDNGqWwUAOreBNZyfjr+mc8P96TwDDqTRdW5ouq5C33GMg4BwC3gD&#10;nwBTFtooyNXx6BoJX8nrlmBzi306rrcf0KkEgc+dVmxCQiBY4YFD9vGVJ9fius26r19Imrq7DjCT&#10;DOkKQMPO16bfhvPK34Q6QFr7fYyaB8DFIQkU7v8oGXTKz8MSNU3ItvBLkW/+5tz3ACTnk3WcOE/X&#10;x7Ls+ru45ryXqTiPvM9MK7jk/tLlubEjIaeQOf4ZL1xeF34JQMOyzwH2hr/RIGIoYgb4xJzm7fw0&#10;D+wMwj4xFO/G+Xs5MH/Kiu4udBkBZNHR2a2wUvT9U4GW86PBgq+oXPB5KTkx6uRwf7giOhfTokqr&#10;6+Yz+vnhyOgiU8NgQIkEN8LhzOtcIePJZ0FDupQjvCS0Vd5Z13ehNNHhOUNfWpSpVwR+cokCT4TN&#10;Ab+t5+8Mvwx3cX1LAtnC3cfWIm7LdX3Pyjp1gw+fCoraBpgEoUVBipbYFW1fuU+YTLj8ooHmitKu&#10;PACQCpcV0rIMDLefv5RrjTpLnDJQBI64RyC6IodH3hxnroo+gXNyfLP8yTjh7VnALgHXVa5vth1f&#10;NgBE2WIcCsjwIGZh6wUgMEMJPxXUjYMytLYfzgqw0FEa8FUANiEx+0rjKgSzOpdVheg79/QiuNL9&#10;vKP7jEsVFKc5Z50jjnASKOMOdW406AS0BUQ5BfdtpHtPDZc5Z6BigBiAgA7XBwABIQDkHLVO5zxA&#10;fSXn30APSGo7aQTOAKCuQcCIgklh5RgBDzseQZ1jUcjdUdzOFwBqvSHHfawvi468fwIQ1XwH6Gdp&#10;Zy0Z0qFwo8qfe04eHBsoVtgEeLoQ1DHsbpUWiJKnzhEBNN+jCmHA5P6gvDz8AiGPAFeE07xQtI/W&#10;s80t1oLp1wCIEoDD9OGk7pHz0r3gelO/BaCAZdfMPM4OBfwCcF0F/LLbSwu6UMAy1mW3mAyBwwm2&#10;bjD0WwCmCwR6OYIk6gAFwNsKeanHozW1CXcFQMK9CPno5Cs3RidnOhf3jLJgTC11cBWAcmD7wI6+&#10;e17W/lUscwx/nJR6P0EN13cq13cimB19lHuSm6Pu7Jx1nz5o+wcd73MDvkuGxP3AqA8d025Seb+m&#10;MYUp4IshehH6Clg0KAhitLwCvvmrR4UvyDLfhLeP5eaUfp1Q2S6Rhoqn2pcuKrTKxhA3GkgIlQGe&#10;GzDkDgmVl+4RLgcEVwXSjSfP7Q4BHy3IdKfBJa6R//1ngp+OD/hSlw+rowswfA1+12nCAAzlOvb1&#10;uOK6HajwIEZImQUvAQjgKKS4KcFvPQCIa3JICXiULpXwwyGOCIqzAtjK7ftlV/fxRM/K0WNdL/eO&#10;EF4AJhyeVmiMAGGeJ1O3aAt6OMhsNAGIeb4JwDw3g07nFgAUXHSuTcju7Zy3pji+hKDBwbnrunSd&#10;5EmBDGcCPHTtlvLUdSUA3fBg+APOdI8AT/n1KVqPA4QJIqCJg+RepTtNJ4f4DW4CbX4P9rMzCydI&#10;669hCGgs9uUFpeMDec5L+TH2126yOSbXU50dYOWcODft42oAHb8FYAUcU46pfKJjPM9HLwAR50MI&#10;HS3WobiXAUDUQJB5QOb6yfgdHYobhK2LQ/np/oRf/NFUur4AYCohSXrA14KwBeLXAGgHqOWu+wtw&#10;CoBXfB6qfhzALb5vvxPEPrmLyObjqPcCgNQJ8gl6wMf4Wo+z/eEXwUr7CWiuA5TLc0tpDV1puIh6&#10;snB/pOFrKx6xgQRAYEcdGk7uSOEjIfWxG0PeCHBvFDoTUkbLK8cGvrjObEwBgDTObAvUfMw0HF8L&#10;vfhk9sMYd6vCipinQ/LilZybQtst7cf1rrvhBHAiQY9+ejg3gQtg0khC3WA4wJgHfqsPn2hfOclH&#10;Ty3mI1SmSw2tybRECwy12wsAzJC7cX6nwEvAkAMEiE1jR4VaAq6r6+CXmhB8EjQ8mFlIYkqBBYQ4&#10;ChV8CcAZgi5gSNsrfLzNBZ4CQvqjMiWALOmY+7qmC93729KxXj7beoEsKYSfPaFO8HYPADkXy26P&#10;AnPqEJguNNkPkHqiBKDrzep5WesAMBpAegAIHFmWQwznp/NXoTcw7Jo0xWkpz374cV1RFSCA+ror&#10;rAwb1kmAzC+OFnyphJpddIIHAJKn72W4vkgHEIEtsOGeCob+LQQ/YKVpArDttK19lbfPifwcTgNL&#10;AaXW8eVvC5iij6fS6jzcd7IBIOfRB8Aqu8Eqlt0vsbNscRw5/jxeHDMg2Dq/UNPVRWCN8+I82cZv&#10;y/MooLlLjkAI8HYYypmNduTNc8DLm2ocAa6BYKgfjl1X+NcAmPWAXd24++Xncqd+E4+uLAx943NX&#10;gI8+cYCB4V24w5MPQFAhKA6QkFTzpxV+hpvn6apCIwAfUiB9dBx2XZ5CXBzd2afoy2cA1iFuR4Ie&#10;YS2NILT6br98WbZevHDDxqFgFw0gOayN7w3i+qLhg+4yDKtbkwOh0SPDXWA3LcBMnQsmVQnBGYak&#10;yX0BNiDYGy4TEnfqDRXquk6QIWuEzoKZZeDRSEJ/w6gXXH/MOmAYLcgGaIUl+zsElnNcvPOgLFxG&#10;nePMhVzbueAnzd6+q3Wdxg7BrAvDrhKAqYQf4e8ED4ErgnFV4bC6D2lUcqtQ4HB2BBQVZsTwtHzQ&#10;G0BUAHqdCtaYALKg4x3ce1Ye6oX5XFHEAzn7ExqgHuj6dA0zp0DvwuDryo6PPn8KEwFTtMIe65xU&#10;qJuuFxwbx0qBTwASmu+Vmytov9wEhht74fqalmHBWe4wGj4EARd6XYOANMjxXHABTXtdbfinvAxT&#10;Hc/w5LgcYzegw8tA+/SIdYYs6ckvABh1ruQZ22iJpn7Rdag6Rhwv7uktzg1ACBZ+wdhpdoHElHVs&#10;51rYj9+B+5TXFPfLAEzY6hoCuiHOj3sBALOXwHUi7+sBqHz3dO98/+JYgDrg1usG+cYijV0O0Zt8&#10;SBfnG+kAOAKGADAbYnSOgiXQi5bjUMIu6gp7lQCMOkABrwtAloEdIK3qAeCVQEW9m8FCQ8ir78oe&#10;fzKOm1IBRnQM3nn+QaHxe4fHOEQ6PfOFmBglQUtsdXjZcCE4tiFr1Nvd/j5acGkxdUOB3B9wdD2i&#10;loEffef2BLbNF6/KpsJIWnUJoRlyBxhxlEypa7No+VVaRngYfoLNEl1NBBqcngEoVzV5JqekqZcv&#10;KgwFmQWFxdTN2Z0BKLlC1rmukKnr6aKBAnjRKOJQlz6FAFBu0/0MBT0ASAjMPNBzPz+FvLQu0+Wl&#10;zeeh1y94+Z4cKg0fgI9xwqRVCFnBmHWC/fBLALYNHy0Ie7dXxyUAth2U460NBKMeEKmgVJdEXRb1&#10;NlmwBoCUHl4/3HoDT+kh2rzzuNx/+7m8/+mX8t2vfyhvvvxY7rx6VzZ0zXPnOmc5wC74ppnqHO38&#10;KAgVIi4UAJB5juPzACCoA0C5vFtrFX4rwA7wSRWAAUGm2l/hYrgnjqM8XY8HaAJ+PQDMKYA1aHtF&#10;o9BABaC7pNT97bAMWcHJEORcQwk3A5L9OK6Xw2n7mmqavFYP9yM/S/fdaltoW7By3ziHCiF+L9dP&#10;VtnBcj7AjnNkWb8hQEwAdsFWBaRS5JvrcKLDCrc9rfuFSxW8GicZEOxqmGl1tzi7GJrIcwT8cIK4&#10;xnCEHq9M3j5fPWfK052m9Zw5XD2ivk6h76GAx3OJKvzSFTZgA3gdBeha+HVlAJ4LWqceLxuNGLt8&#10;IeWJ3JRCQDoFU+9FQ8D6I0Y0UFcWQ7a2njJ2VnrxujDiIYeCUddHyAvgbn8fAMyGi1Oc3wfcX2wH&#10;lAFMiVBYU3cefoMDpAWZLi1AUKG45mNoGkPcYpgbU8LgzWfp3l64gWNRbmseXfH3d3ySii8vCwoK&#10;Mf3JKaBCPZmmOK0FOcHodKxw+Tbwqf82xdQu7a4BtSgwLcsJRl2fYCcArlZ3B/DC+UW4i2MEfEAs&#10;1QUcEGQKGMk/4dgV+3DOXbD1zHu5G+62EAznF6GmGxoIMRsp9CQU5GHkoVRhHFKhGdFDOqoHke4M&#10;boxwaKMHU4WOUHVcDmBKD92C3q4nD16Vt9/9XH784x/LT3/8Q/nEPwTqN1nnyzYAW+cA+CZr+BsQ&#10;pEU4AIjzw1EMcz6EwFoeBlRAwYU8QNIAg9ZpA/BACtg14bAUYIwQeWBd1+QwMY5DnkCwgZdk6HVk&#10;sCT4BLwuBEPUEcZ52VEagMBFUBIAAzBan3kqXfd4eT3k1Q/AWM8581soX+rrdP5Rb8f5a39NI7zO&#10;PAOA7VQgAkgGIPnUvPwi0Hbyq0CM4Xo1PUDTb46AbQCwXR/76TnxRywAX2yLMD2ByTrmOZd6Po4w&#10;AoBOYwBKnVA4ZRenkBkI4hrz014tAOnDJ2hRP9xxgVl3mGFxQi3hlx9czW05301745iOynQfeSq4&#10;MU6WPm+CCaEbBdtdQu5S0AUZAQanxDYAGf3j+KBAAqoduUGYGiM1gBx1gAKjdPxRoe6HGu5q6vG8&#10;dKWpI0HcUiyX51EduMBnEVpu1ePspCNUYeNYLfxeKWR9IffHnyU/KXOMp+Vf2y6fCID0Cm/hgQAI&#10;3TVwhIiQGEfIvFtlU2xvwtN7hhb3pQu7tj4wQJjLpAViuT8ADOiFq4wpx+tK8CMEFnCpD8T9xTnf&#10;9jQd3YSmyMtdKd24Qs+AX4S+hp4gMybwhJhHfEYp4IMYCzuqB5tPw/vDBtpveBcwabum43vHZVIu&#10;cElv1HP9/u+//6n89Ovvy4+//315h9N/9rqs0mdRIfiUzmOywrfrADlH/vvXn8fnvLSdNIag1gUI&#10;KfQVhhUaEQJnHaDW4fhqnV8DwdVdTXcFI2Clwi5wJGzdkl2VMEIJozwO01QLP62vDUKGFQ4MpyLh&#10;thoA2gVGmpvsVwGXx/Q68iIP0tS0zrNxbJLyGZaY8nKiLjLqDclL63RNuKwWgBU6gMnAq/k0Cgga&#10;WIJZKhpAAmIo3Cbzsc0u1A5X52YQapn1FZCGYc2H5TavOKcI22NddMOp50g3Goe/vSBMCJKGZYe/&#10;dnChaDgJx5eKhhPt24EaMgAr9LpKAKZuHNLN5QWtp1T611CufjFlXWGeC7Qc4Mr9qM9yfdkjWjUJ&#10;j4EgLalRBwagUHxAgAYNQuOPcoWA8aXr6/bfyS32SK6R4XFyfbTk2okKyDuCHA4w80R8zYVhbkzz&#10;yy7UtdHBefn+S4Wt/B0ef0nJZ6eAWXyFmRET4wrJEhIJQOAC+BwW99QTAj8aTpSPlie0L04sG1B4&#10;KbSwo44wusSkEoZ2gQIdMAOETLsAREDP229nXR+qDR8Vfpwz/1uRTg4xb3BU+X8tjrT+WPOaotFD&#10;QeXgRCCTBK9RhbqjKkB0Xh5VIQZ+w9oGiIblCvPT8TRKjB0ATT4TBRxp9ZX2jrx+ViDb1L259/pt&#10;eSeX/+HLT+Wxfue9K70waf3lHh+clgnliaaOzr2OxhCuZ0zH4Bw45ojy8xhiriMhaBAGuFoYRYNE&#10;E/K6pVrgqwC8uSp3uCYACpLAKgFKHqlc1wM6GiUSSt31dTlF/SCK1lJgJwE+zskhsAo9DRXKL6Fm&#10;sOl4XQjmOaTLBYoJQOcpueXax+M8dHz6bGo5HWBb9wdMmAoa+i2BYHZbSXcKACPfEx1HgNsU6Kpy&#10;vHEqAIhTE4gEtswjGlICpN7Hx1I6wKvjxf4BvBbKAbIGmErj/UnLFAjTtaY2gvgjDYTyTh/XRoOY&#10;xQgSxhoLgAYXjg8AuiElpwFBdB3ovqYbRwLOPgAUYDxW9slzOys+e4XT2npGKybwA3YC0VOFpYIl&#10;LZyMoQWEDgfdCFBdGi7wdXxKyg0a7gv3XOEsENS2N6Hd1y8lgU3rNuT2Ngh5GZ/LMZ5Fy+w2nalp&#10;kdY6urmwPoXza8fXPlXIyb+08QUIub1ToBX94eyWTgQ/IGiY4crC8QE0wJbwi3pC1tOIwtdjtT+h&#10;M25M20lPd5rW6VEvCPjoEsOojugWkwAEdgk5lOBL+AHGqTOB4UQQ0Hn2K7qGKBSonYaBg91cBaHh&#10;h9tjDG4FXz8AxwSj8YSgRGU8oe8oToz1ApHzA0Lk6fy1XvADmiPIEFSYrId7UueyqPu7r+u+qxco&#10;Onqgl+eZHKwe1BnBeFLwHFf6KeU3q/ObV/g7S7iua5qgDlLHp+ED6PrYmnJcH1sFmnNLaLUw2gsY&#10;VbdFqEod3U0aR9YFP8Jkd3sBgC0EUYbXKKHm+j0BM/oSalkw69YFGjqNBFaAKxjcBFJuaWa9zqkC&#10;0A5JcPwaAFED47pMf0Ona6CqvMlfyzhNd3zWuSd4M78EXwtDSb+Nu8YYgDoXnRN9Bw1VnxcKEN4E&#10;doKR4dQBIduyLi7PZ3hD+bov4Xm5pbRuqKnn3zpQ6igD6gFq8hbgthWmah+HzBWWdo1b8T1Lh7FM&#10;Kyi9vebJNcUnynCIwJJtXGc4SE8NT7YDyBaS/1II3mCUxRF1d7guh5eMaFCI+p5uLTR8sP6t6/1o&#10;GDGUcGD+ZBRT3B31gRH+Rggs+MnN4QLpDAwUcYl8kYX6PELbLTnCzeeCpqC4JniuCrK0unpomsCy&#10;JtjywQJadtf5morCbVpoaewAfIh1pKXBI/v4AbZJFU6Ah3Nz+OgpywpF5fZm70QnZLe2CmjT1ekB&#10;OYMO93j7ocFoh2hYaj+l41j0AyT0pcsLXWASdq7XU95u5Kh1fF2Xl8o6xRmge0ZdHi6PH4+3nt7i&#10;goAbK6q7c/cQXJPWZyHGIRkahKoGIM6vqxaEuMLxQ+1PngLg8PaBgYAA25jWkdeEtgMs3Ns4wgH6&#10;WAeaHpRRFaYxFaJJHXtO57Wu89+5elK25bo3db+W5WDpGzitPCZVMCdUQGYF5nnd9zld46xeJOOA&#10;WtsD3rpWj5MNINCtYwRw6lrHVQBGdaxhYOZGiOoAcWxaH11DBA8B7Cb9AwGZ3RxgrLDTfuzvyn8K&#10;pUETYDMsBc4QEIw8nFduA5AdCBp4bh2WmHo758W5AAjgE5C6aWD9FoT+YAWFW/fQ31fUetcHAjrO&#10;HRkgSqfC7xZ5/TYsBwx1PW7QYZ226Z41AJR6AMi4YcE5Rra0EEU3DcIEVTo41gUs4/7qvuUIEF+f&#10;0gIozk9w9j3VdcQ5xP6pABh1yAKUnV3sG+G34Ke8gC3hdoC3daAMf3R6nRdfBhrlHih/XzN5IM6b&#10;awWsAqHDabtFdH24m+tzG9Mb/Gn4yfvvyimD/P25qei2kn8YRKdmvpUH+Ay/Z28NvGj4CJfHR0dD&#10;1OF9VH6f/KXmY/rzMUZXUCRczc9RrcsNptbkGtcFOULsBRoeru6VBToXy1HkMLZFOifTv4zQUpDM&#10;8byGYNPg8EjQEvxU2KgHG6MuDLB05JBXUGMMLl1RANGMoIYSgDSQGHjU/9EgInFedGCmAQTXxzEN&#10;dD6zpSnQjnA30s8ZnNHw0QVfwm/ukmPoWHao1E3mcDEeFh6KfMuf6AHiAROIBIysz7ILVDrX4zWQ&#10;DCc4LvgZeB0FCIGr0gE13JwKERqu8zhDXOI0knOckHMcV8EbUyEdUwEdlUZU4EdV4Cc0P6NjLwra&#10;q3pZbFw+KusXgr7u75QANwlMdQ1AcEbLdIlBs4I95zMqGDvs1TWNcx66JkBgVypNKu9xFaIxL+M8&#10;BTIcnUNCSetdSHGCOT5Y5+ZwUelwTjRYjGzslSGBDEd1C0hpX+D3DY5xTeslww6QMb+qeTeyyE2y&#10;TJrc3gFhVz4fA7C6Jt0vQsSbPY4oFKCIEM8NBFrnrjdVPhfy0zZa6X87MkbXDQABpwHags8CmhWA&#10;bgmXuEd0uv5WYooSgr1ivc5Bx7+pZddx6pry7wVasZwQ53p6z6E5J0GL885z5xk2HAW/W5uS8g3g&#10;BvS64qvhdoncJ92zcJoIAEZ/QbtXziMhCGxxinqu+kGXyvrB3Mb8DT5G4G4r0ikgFPhS4QKpw6t1&#10;cwp1sgEiwBcfCaU7C11d6PfHRwr4Isod/uD8M/kxSkQAlQukwYK6RsC3IffHlOFyfL0Fx0cfu/m7&#10;uCy5qAqbJerM5KBwUwCQTs4Jv3CBdC5+XObkzBKAgGAUp1FBmGIbAJwTqGihDShVF1jdHq3CtP7S&#10;UZqWYbq+4OZWOLadaXRypmog+v1Fl5cMdaPRI8JaFI0ntAAT9kar76wgyPoYuhYAzLGxwzw4AE8/&#10;eLo9Oz7WAT6gVB1U1APG/JjDWCRwCGBdB4gIhwl3x/YjDB7dE/QAnxwY+0wISlNKN6N003J/k0oz&#10;ScOHjj0u8IyqcA4LHCPSmAorgJvRuSzKYeP86BQ9p/s+fXhuANoB6nzoDN0A8JQvxuicdRyON6nz&#10;ntJ1cgxC4jEViAkVvnEV7lGtd30lkN7lk1sCodK51VpTZCdGXaCcWw+kDCWd78au5RDX9WpKq+03&#10;lTYAGPt5XxyfABitybvRoFIhSIj9NQjaVQJmIAiYOS8V2vgYK5Cq6wTmLMQu+ErbG2JXZ6r8AAZ1&#10;XgCwhWAAsAuDAE4vhOh/56F0hOS8IACgrv1bnWMCsAvCXiAyj2PVfgLLiAED8HoBmGOZ23PgJa19&#10;9Fsh1iX8WgjW6wZeAhygy0aS3wAQgAPI5tqYcjyOVUNlT+PcEoDuME1d4T8DwK5uALfswsI4XaCX&#10;LjD/DQ0BOj5/Rafk7IKSoTLwiz5/jBSRvv+hXHm43A/u/sJ+HIcOy4TAhL2G4LNoOIkvNSvEffTc&#10;4MMBLmi6DHwIOwU2NzwINBEGJ/wUOsuNUQc4K5c2BQDlQsapaJfj6wEgdWq4QMI0pZsFVgIgmiNM&#10;lYAY/fMAqhs56POnY65XZdhLPWkCkHkaQjg/wt0EH5pUgWcKaGnZDSeJs8T5EZZnfz0AeOWH3S5N&#10;YAB0dhdVFPiEn92TricaP3B1vJEDEnZyhK8CGaL+b8wNITjHcH2kweEBvCmAJSjRaXla7mxWy1Ny&#10;iVN6oKcEINwewAN8aHhNUJEA4ri2EeYyKmRG5zWt6QTgkwxPbZsUoKMR5EJ5C3o67gTA1flMkr/g&#10;NqbzJgQGgsCwqXdESmP4aepw3Iq0TcdiwynkFlPXFdKxeVcAELy8LUJY0n6r86fBZLAHgJomAGlQ&#10;6QNgF1TXqRvmhmuRdI5tiNv+lj371eP7HFjH9dOgRb1vB4A4qBZ8AQbA0h2F4XWCCmGioSD4IcLg&#10;fvi14AswpQLacf52eAKN/xq0AhC4Rro4h0gbkB/Ub4lDTacbff3acwzgEQJXF+dj15C2gpCpW4JZ&#10;l+dhCMb1xfHafXCE8aWbAKDVAaC72FQA5rrsJmMAEsL50/DU38nd4fD4cAHQYzQH430BGX35cHR0&#10;aYm6veiPxzxpGaJ2h//kZcwuDtDjd7/3t/IAIIAFnByHRpEYLhYgMQCfvCorjxmCxjA2AeX+I7k/&#10;QQWXJljx5ZQVQk9afisAPWpDsOLTUrNKOyOHlaEsDRf9ITDrGV0BAHFrCT7G5AIwwlgE6HB5rrPU&#10;/dmiZVziXlHn1w55iykApOEDuIUDpL+h3I6UYTBwdF9DTWcuAnr04YvGjvZBbwDIA98pMHQUJiRl&#10;JIUBKMhT9+euKjx0DOVS4U8IIrvBjoAfIz/G5P6A37SgN6f7NC/HOks3nRMt4wSBqB7mceU1IciM&#10;KzRKAKKh1Z0GhEPrAUMgael8x9lHxwkdGnTTBipQFPA4B8EJjeu8xwCdYEH4Oy4XAlgz7B5jHxWo&#10;CTkg11XqPhAa4wTj3iRQdP2MDJEGLJaRtqWo49P5f0uDiQA3COASPlofAIwWZbY7BK7uEsWIEI7V&#10;lY6v87+1ozw0jcYBCjISFHyO2q85T2AqV8p8BXJzDkoLTDL8zWcCeKSbjBAToFDgW8D4Qwx2RAFA&#10;5BAWCNYqgK8DEJgEbBrg4Dgl6tqiE7Tyx5X5ulpIhitjXbrIOEc3fNQ6wKYeEOfGudHiK6hm/V/j&#10;6up8hLXKuwF95pMNIXHO0Xgi0Rii7e48vS9nB+iAno8b+yYYgV4PANfkbKiXc3haW3JpDDl6/1EA&#10;xNUx9lcQ/OH7cvF9hLS4QMJaAAgwIxSO8PlMMKTv3zmfrHefv6grdAdpIKj0O7hAHwvI8Ll6hbQN&#10;2GgQeV6WcXZygP40lGA1rdCRDs5t/V+tH1Qa6vTmrh4ZgDRyAEHq8rL1lnWEuCjr6AARn6QCfguG&#10;X3ZrYVxvvBQ2BcBtTQ1BzdOSDbQR8Ft9yD4BPwREAWu6PwQMgaCBq2PPMgpF290dRA843UDc+KEH&#10;2OGvIEc3FOr6EoDI/fAEOz486tZhOaoRuTUcYYAtAAjgWAZ4OEFCTTvCKtZPHp06HJ3XuS0pHF8U&#10;oNE8YarSTO4JYLuCl2CVwBoVVBoHCDxWtssAWgsYss1pVJBHmdc6NKZ5NM7UeZB+yxpZ2yxja9uR&#10;RvuhcYCqNKMKXccENdcl6oGf0IM/wQtA92VMkByWuC92XgjHp/wHCXmVn1t3kb8gI8AgO7qYDmh5&#10;0CNJajr2EfhY34AvVQHFRyACuAmzFoD+dBYgdBgJcKrzUxrDjXQKRRm+x/A6T9evAaCul0IeXUAC&#10;cAGaFoAJA7bFMwMUBQulo24OSLnfneDmvxMwAHvh1w/AgFDAxVOdw4DEH27ZTSrdLXelCcC3CudI&#10;g8pNb0esD6gBIJTLzbEquHJ9KJxe1i8GAAF8ODsDDTBzbsCTukLlgwOkEcTpdtu0mW8DQQBYIZhu&#10;8MbSAzkeuZvo10edFoX9ZeGrLoS3uD7Ad/F9fPWYUBjg4fxoMaYDdH4k1JLL40+M9rSdjxnsv3ld&#10;6BJDY8qJwHlI+Kz9dqgTrHVoHNNdaYDNi9dlS9v9CXm5QcMt688IiXFpAqG7vwg+DFsz1BReujuL&#10;gGkA0tWFcPeScFrpJCDpT81fBKhm7uIs6xC3e3Tw5j6Eq3Pna7lT3Cphesy/KPRnZMp20uEIE4J0&#10;gaGRwwBUaOv+fJqfPo+6wNYdypEKYISw9IWLP+qOsI7KflxcjipAdnW4ODm+7ODc1OtVt5ehrQEn&#10;iOHw2tBW4SduVJrV+czpPBivu6SXwNLllSQQypXOnyhkN2TkwgCfZAjasdU6QGAnAA6v7JRBOUE0&#10;sLptVzgieA1pflhQG9E0Nby6pfWbZWhtvQytrJXB5VVPU8OrGz2Kdes61la4RLmucIYBv1HBZETu&#10;aVji/lA94FZiQWUIAArKt6Sb0oDOd0galAw4ARDIDaxq3zXdX/oUsgz0nF5QN7AqnHTdASgtV/iF&#10;myNNdYWCiRtAgIOWf1O3x/6CXXTe1jznoPyoi+w2gvg6gBxAs9sBBBme1jCzG6IaEAnGjoAo0vlw&#10;Xm4J/ithsLv14LgEi+gEHc4qwtUITSO9rkX3m33CCQLQWCaPAGo/VFux7rr1IdZzPUAQpeurYJPi&#10;/0eUFgDSmlxbpmmh5j+e80vTqAtdxLLBWAX8mN7gO3j08+MPeaKzs8I/wXDnGQ5PwHI9HyFxfMCA&#10;Vl4AiPuL/n3Ug0X/v+gfCMgEDz4FVWHhUSLP6R6D5Bo15a8nXR+ofZs+hEqXobjrCeW0VgSY6Fwc&#10;4SluLSTYMNSMkFeww+k59K1D3gw/AdGfvhLYaD1m3p+Zvx31dXP3cJW0OHMPcHVRp7j26InOh/6Q&#10;fAqfDthUEfCtv1eCOddAdyHqLnGjdN1pOz1H4waAo15PLlAgTBiyDRjGdrk4wYzWXbfyVgDi4LKf&#10;XvYZA2x2bxWABp/kPn4Cnhs0JIBHYwPObkFAmxHsZhXeEuLi9JYB3p17Bt+iXgCexwEq7QINFXKj&#10;brzQQ+0wVTIAAZAe/lG5oVGBAvgBQaA3JGgMCRoJPoOuARnAWxfw0FoZWF7RdKUMLC2XgcXlMigN&#10;LLFu1etzOrDEVKDUvoainGK4xnoMH1MgFkCGAIcVLb6A7pbO5duVLYWz2wY0aQ23jSo5TAB5y2lp&#10;9Q0o2SHiBIGb7kEXYgE8gXRLx/GHE3T9LPscBOFGAiJgrmLfdHjhPAEtLlDhdpN3vOg8Dhqg6SUU&#10;Hx0AaHKS9YvcUc8Y8AkIAUYgxnoaWkIehocEJQQAu2r+OkCOlHMIsLFvwDVBxWe1Ami4O0AXx29B&#10;hwKirdr9+9Xd1oVTOL8Qrjb+T6Xj3AAW4ErXS3pALegZgJL/5B5gK2/2u04JR6uC8AaF1/+J8UCO&#10;695zfxCAwf30+dsWBP2NP8JXt/pWlyfRtSVdUIaOwCNFa2m4u6dlnWUBCFjEOjktwQ3nSb1em15h&#10;Zic0dudpi/pChp3J9RFmAi+Hu3d76/oUVsZQMIWeCnvpGuOPnwqAfNzU/QUvBU8gqHwWHzzQOTz0&#10;OXI9ONodOmtLewLcPiNXpJiXXr8qR28V8r/hE2F8JYcwWfeArjlymIwVBjgBPb5GQZgbDRacE52d&#10;AWEzugOY0YhBGAvwpKFdFQQq/oFiDYdHCV/l6Mbl/OjP51ZeQluvI8wNzQl8gG1ZYGPKRwloQOLz&#10;VGtX98qq3C5avgKGhL1yfTjCo4sKv6iDw+0BvVGF1XR7IUQdFTAIX5mONq4uNGLwbQS0AJ0Adktw&#10;S7WAE/CWlwS/xXJrfr4MSDcXFpRGyz1aKTelWwsBSsMSaErkY7AKtMM+pwi/h+X+cKiDgvPN5a1y&#10;SwAcqPAbFnAMR+reaoh8i3pAAGjwCQBMHQrjzoBdyH0Ptcw0YTus5SGOV4/ZVA008/uakib2jbBX&#10;4LND1nlQx6h0Dnk3+N3D+eBs7O70OzTw028wIODaieI2BZn4XqHgZ9cVYEqFSwwnCawSgv68V34n&#10;EdeLGxUEb5K38m33CxBGKJv5t4Dswq7rIjP0TcBdJ7Zf7w5b+GX9J1OqhroAdKdopYsvzWifLVwe&#10;80pn5yoAKr+EXXeax2xAmADcEHg2aFm9/1wADMAAxVWtY8gbLi3gQH1fTOn0zNhhgJSjH7pDwPiI&#10;Ah8X9TAxGhioX6IeTKJRY14F0g5MhTT6xt0TlOROFO6uCFJLgtuyCir7A8stWotxhJrHaTl8zbo+&#10;CQh2x/riAN3fT46P/9pAhMqu9xMA+dtJnOXqY+X/5Ild3pEAf/r+Qzn/iN6Xk3fvrGOF8QeC38Gr&#10;l+UQACqkP3n7TlNBUHDcwfXqhbFOizEhOtck8EzZ7XFOUWdnCXgTgiLQc2PHwW3Dj07IMSb3pAwf&#10;qEAIeDlO1i29dB05VjgrUNGiSljr0FZAnTnF9Z3r3l7q/gl+AE6h/aIAN68XBBBc1Hms6N6vyu2t&#10;KORdJtxlvyO6vChklsOclIMEetTDUZdH6Dm6RaEO2AE5nNiIwDO6Ipe3IuBVhzcE+AS9gFUAbmBB&#10;IBPcmA4uLSldANACeoJfj1jn9BIQZHkOaX425m/OkZbtAFH52SFyXtQrCnbUTTokB35bmo9tAckA&#10;1DBgWhdIBClAFKGxQnlNgSWgdDrdAxxm7IMOtHwkyZ0DOGlY+0edaBzf1QOCLRDM4zn81jzwMwB9&#10;HB1b7rD5YAGhH85GivA23J87SwOgWmcYQBakar0eYOuCLxXw03wNn4FlAjC7xliGF/ATiCswQ8AM&#10;kT9pyJ+8cFjhPrsCQgm4gF3s6z/C8n4otvVDsgtAoOcyUZV1oNH4EWUGYzCs6/I/y1GHKKDZBQJA&#10;5ZUAbEAn+Rj1WLneQKUOcEMg2BJYNmh9FVwWPaTrgR0dAPLYYBXyCGMZ/cGXYN54DHDWey2q0CUA&#10;aUzARS5cPTZwaF2cokOuCtr4/rH7hk3KyUwLDBTiCbbJyUSBZrxoFHLmAeai8rU7xDHaAdKIEaMo&#10;GKqGpgXUaZbpwKxwmIYTGjhweZyTu6i4HlFuSOdmOONGn+ranz13I82ZwvvL7z6VO18+lbs/fleu&#10;vnyv5c+CIqNaAoD7L19o/qWhmADcEzx39ZLYpoFE57fGp/J1P+YFIHe01jVQD9h+oCDC3ni7Sfox&#10;GRfr0Q9aF3V7AT9/Ml4CopOncX8IcYEaLxTq8RbvaP5Szk/TpSvBzfDjRaP7LkDiDAHdgu7z/IlA&#10;eczQNIGPbig0duyoMG/ulLEtObvN7ZDCxDEVupENACKQKIR1KEudndzcMLATgAY076ncGuBLmBli&#10;EqAbWlpUegEw4adltmW6BoCdfb+dnxPsZsu3s9LMXPl2Spqe13wIKA7KHQ7quMPLCrXl+BANM9E4&#10;w7wguEw4DsCrc62NK6MC0QjQNCC3A+5ATAqIpXC+ghnzgBN4KQ154nwHeREsa57j+0XAMjAU/FI1&#10;X1rLh3R8O1LlNSx4GX6CQ4Z/lhs1osC7X6FCTzeeaB/C5qxvTAG6hGC4RqmGz9QRGqid9KhxhRWg&#10;3XpFg6sBFLBKgHF+Wa8WaVkf84Ax+vYhOlKnM+wHYFeRVygdYMCPKaDiPpBOx2Aqdgzt6Zi6Pt+f&#10;um/jADUf/QN7XaDlNC0Y01XewMHYxdCv7oEgIzgAMUMDVyYAESISlvJfH8CPOj8ACTDZzpRREoyW&#10;cGOE3ZnCQACn0IoOrYQDMZKAYVWHXseU4UpDerMNa4o8rzSj+mGp0wKg2U0l+9AhOhsTAsdydG2h&#10;Tx/ua0biG3vsR19Cf3hU27ge+gwCvzVf03M7S+om+TOj8+8+lDs/fir3BMC7P3wptz9/kgt8EwAE&#10;fq9elON3r5T2lcAoJ/jmVTl8ofUvXwqCz8r2k6fWFnk/fqKXhAAsGNLyOykIjglIo7omAEf93fAu&#10;fdyOZeujhXZS66OjMI5P907puYeIBoy5szu6DgEekOva1nRP1pX/KuATcGnQmKfuT7CcPNLLRoCb&#10;2D2Iac4jhVUTO7uG3lhCb1Muz5LD25DWFWJmWCvINQCTBgS0DFcHBT40IGfWDzLSDSj9kKYjmo4o&#10;hB3CEWrboF1iO+3ue0tOD7f3DfAT+L6ZXtQUsTxnRzgwr+MCQcF4aGlNkN1Q/luaCkZLm1rPuQPu&#10;qEMc3aBBZcvX6Ws23AUs6hZxuMAPWCmEHhU8R5BAF+F9pHH9pqDnOk0dc3CRcH9N9wEpzNdxDd0K&#10;5AbMrFN+UU8KAAVUlwOVAbsZ3D/1vVR9oKj79QcRBD/cIo0wrqtjneDiscISIXF37HCCb9gtwwIN&#10;oKohtV0hwKtiPj7bFcCM+j1gypR1rUMLBficL1BTOn/iSg4s/8KUc3ForP1vGnTah2P43IAgecgJ&#10;aj4+3Z/rIt8IfcMJAkTWNdI1uceEtrPce15MWyi2sMZoCIR1HfMJQKY3TvnvWkZ5CG58AZovvCzL&#10;JfHXjEAF8PAH47SC+s+OBMtomIgB/w55aZFVOkLTKcHHQ9Eo4DsALupLeINSic4P77GowE/r6bZw&#10;S29GpoP0kWJqaR+l8YgB6s4EwmhECGVXkykaFbQ8qYKPDF6tm+LrKpIdGMuSOz0DU7qvPBKg5CoJ&#10;fw/k6A4FupOP78rl9x/l/D4Ifvzn8VvB74Wc3/NyJOd3/uFNuf39+3Lxw3ulEzC1/Zj6wefPdf+A&#10;n8Jp5bsrsO7RaCIobgmESzTW6Dz4QIPHKAtoQHBYoac7AMuNUa+HG57Sdq43u9FMMD2T89N10bjB&#10;V2MYLrii+7+psHvj3v2yLgHAuTPcs+7XvsJZQW5cYezU1p6nY0xZhxTajm1tN0AYFfRGgJ40vCZH&#10;tS5wrNFwEQ7vFoATxBoALgcACVWBGxADXDfnBCfgp3B1SPu0rk/zgLLCz3CscjryYr8KvwCgYCcH&#10;eHMW17dUbs4EAG/KAd6cISRmH84r6gYJw3GDI4LQkOA3tBQNL25R1rWMCOhxre31DrlxRde6Gq3O&#10;AH9EwCTEH6lhftRtkldHAt7gvO7N/Eq5Ob8sxxq6uUDd54bui7SwHlPp1gJT9iU/gCqw6hkf0wt/&#10;hDpXQKhn3SYgywbQAFKGHW6qhqIGIA0nWpbSyWV9YAAQYFD4AYO26Tmjf2K6xbZhJ+r+UmxrW3pZ&#10;x/4JlQRNyOACgDpu/OmSYOf/LQHYnJfCYAEQyCUAA6ych7bJxcXXr0PkyXknAFEXgMx3t+X69nzI&#10;pxeC3WVDsAO/BoB3vvupAEG+CUiLLHV/hIkAEFF/FsO/oqXXLbMVePnlE1wgTmxKBZVwlreYYWbb&#10;H3UoOD+7P1yefmRL6wdpkdPbuGmhswKAdoL0aSN8FiBoAJhQ/hNySIDR0rLDxqoxhXgeA0v4J3ne&#10;juo8QCpIzgogS4Lgmtzarlwd8EPH79+WM4W8x2/l7N48t47evCgn71+Vi8/vyl2Fx/d/+a7c+/V7&#10;h8rnSmsXKHe4+/RZ2QGAjx97fl/OEG0rzF57IDdNX0Q+dcXwN4/91Q8hqz8s+A3r+saAn6A+fSFQ&#10;C3TTcnuGuZbRlIQDjGF1d8uK7v+GALime++GDZyhQt2pA+C3p8K1K/DtWGO6v9GdhLo95iUckWTn&#10;B/gAgMK4ERVwgDCwosJMiyzAw8kBsU49XrNO6gcgAnqkA4LD1fl9q/XIkEwAaj0aAHyzuLs5zWtq&#10;CYAJQoMv5gOM9ViLyqeeSzS24AgjTCdc97IgOAIE15gKclIAL0U6nKpCajm6gKcAhsuTBuTucHg3&#10;5ThvCXQD0q05AW9WYJ5d1DkuVQDyslBawe/mvFyhppbmvwWW2jbA/ZUbHFaonqE1kZHlhhYiIAEQ&#10;VWAAipsGFI0gAgxhMfASpAw/AcehcgIQGMiBRafsCrcKOc8DOe+vfTrrvc3wq3kBJiDo8LIPgIYO&#10;8A3YxefAYnmUhh3JbjDzM7D7QuMKrgQj+bpaqKoLP5R1g91tCc/rAJjqd34JP/oh+j9Bzj98X/xJ&#10;rCfRDYSvQDvkpDHCw8GeNX0E438w+FNxQt77CjMZUcHHOy8NKXfKrT9khrN2ffqBmXdrmuDHNCqH&#10;d8rN9S2Dz0OXLJzhXuzPW1JOMgfwG4i0ViL9wHSU9fApwge9ORk9MOo3K2E0imU0xrCrwxM7qln6&#10;v91/UDbl3PYU4h6/e6cXAY6Pej2Fs88eyfk9LacfXsv1vS33f/pUnvzyQ3n8+y+CIJ3C+Xw/DSTP&#10;y/6Lp2Vf+ewKgFsC4La0JwjuPRMUtZ56QYb0EZ7zkVN/rYZW4aMA9KRcH/ADbpyXw/VzhfNyjdO3&#10;w9EiGjpmtYzowrJMo4fuvVtzTwRQGjIEvxG5u6GtAJvhxrQDPsLb0XWBQAV/iMIv2A3RSis3NiwI&#10;EPICQIA3tFIhpnnSM2XZ7q7CD5Al+ACWQQjgtN3hLy5PkLtZt+PwAN6gwmaU8Ls5MxsArPI6KYAX&#10;MDQQKxi/YX6eYyk/gTDhzDlx3KGm1RiHhxsE4LEc6wQjhaeAboAWZ0FqUG5tUG4t4TeodQE7AZyG&#10;GIXfWRfJPLqlbYARAALCWwvALzQgp3hzRg5RsPzGabhvOi6husLjbiMOrdXR4KLnnoYaQl+BDXjd&#10;1LN8S+7d5UbrgaAdohxXwLA6Ok0DSgGxBm4qN10XiOzMDMlQbssQua1vFFgAqoAXYXbOx3GiUQYX&#10;SFr6aSr6A8z1OD4Pzoe6TK6nOtoIuWlJjnXkG30bQxGa57oAYbdxhHVdKAO7hCDTnHcdoAVIY5p1&#10;iHKAP/rLLbvPXhtwdDBuGzdSuL2Hdn7Aj8YI0tCoMKMCi6uikp6GjvhmXACLEDg+vYSl542G8wsA&#10;EhrzYxuC1fEF8Fp4NgCscn5Ma10iIfWYHgbmWR+dUpWP8ko3OYQEWde7OKzWvgoRp05Oy8LlHV3T&#10;YzlfIEYr70tNBa7ngplE6Hv+8W25+uFjeSTX9/z3P5bHml79+KmcfOIvQF8prdyeQHmstIeuB3xS&#10;Nh89LFuPHgmEDzX/qKzrGMtXfGCVkDz657mPHlNBLuoxr3w/eaEsaLqg9TR0xIcELgROgfL0TC7y&#10;TPueC44XcuiXrvObZfuBXgY7OLzq6BBOh8KOy2E+nY9cyAggqwBjOgzkJCA3rhB4UvtPCJITck4T&#10;gse41o9Wxb4Bvi78fiPlDSRHFpS/4DGocBbYpQaZVtB1NSCnNyjADCjUdSOI4dcCEP1O675hHdBU&#10;GufJufh8tLyAdAzOAScL2CsgoztNOMOAnxykzvemW51xcDg5pcPxKdTuQg99U+sicaURiguAcoGA&#10;0gBUnmiAOsI5HbuG8DjGWwIqjnJA4TB1g4TFMaWOcEeOkOoiFC3GlAuHvCoXdInxsp5/d89BgmZ2&#10;3I6uO7QWVxhKBhD9CAXAWzINXSeYSvg1qvsG3LSNFmMcmsqX19cQHcU+ADEV0CTkDWjXc+BcdJ50&#10;52nD7LYfImJfugDRLzag3MI6IBhhcLeBpBeCresDfoxMaSHYusmYV3q52xsXcn+n7z6p4NPA8dKA&#10;48snS/doAGGExT0VNirf77qbCn36Nh7zN5GEyDREUE+lUPQkwlF32NVF+GOauumAcEhiqBDgS4jh&#10;Cl0HaBfIjxw/qkdCcIM1jwxG3Tg6utIJlfpBt6jV1jXARpcFttNfis6qt6SbAt8tIKh5XCadZ901&#10;QfsP7wiCe4dlUuHitEJmILKiUHJTzm3rySNJYaxgdqDwmMaOqx8U+v70uTyU7gl+55/4n2OFt8+e&#10;CHiP5BiflCM5wSOlpz5w69Hjsn6furm7Ze3uPYWp93VP9RKR+AqNP4kluFnMAz6FsTTy+IMMdzRP&#10;fSWOD7d6diH3KMidnpZpgds6Oikzx6dlVpo+pEWXl4LCKrk7gGeHQyi4KFhJQGAE90M4agX0RjUd&#10;E9DGBLbJjY0ytb1dZvf2ytzebpnd3S7TcpLTWj+xvlbGCCFXlQcQ6QOfYchUIMp11PcNCw4jcnmj&#10;coAjAgwChq7nExC74ANmCAAiGjtuAprpaA12N5i67zda9w3pp9gOkDQ/PVOBiWYMyjg3QUoulDpL&#10;d76uohX5lrYBTNKznx0dXW8MtX74Mb+gY2verdLVAZLeAnAB12g8Aq44SEHP0jYcpdYRDt+SEyRk&#10;HrAjpDWbukf9hiv12RYA/ZyrfLgsVMUYYkkGgM7V+bWa7G/obYZNBY3KEx9V9T/KGSwBqq9K5ROn&#10;lt8E5OOv0e0GICLgVxtqmvyUDpCiOh8fexXYKjjt/moIHF/DYZn1oQi72/NI+CGOA7QAH4oBBAHF&#10;FoJMpWwRNvxIF44vGlG67vFMAOT/fvlXNzo31/HA0RIcrcDpWOYknMkqffMUBgcAtU1OZJrCea4w&#10;jgr+w7MAn07abg3gVfh5sL7WZ/+q7BtlGXBaT3ogqH39o5NO0MLNGWjV0dHNwV0daJ1bV8iHiwR2&#10;pNts0zEFgLxhHWYAQL1Jh7doiRMUt3cEw70yKRAuyIUt370SDO+VDTk3IHj09mW5+EyjxwfXAwK/&#10;k3d0fWHEzH2FvPflnh/LBT4rh4TDdoGPy4byWLtzFWKeTtdyzisPebkAOvpCXvme4vrotoPLpg/k&#10;El+OMQAvpPMyf/u2lhndIdd3fl7mTk7KrKA3K9c3s39Ypvf56ICuRa5tUI6N8NUFnJZSKV3KSOP2&#10;5MoEPdzcpNzezNZmmdnZLvP7+2X+cL8snhyV+eODMn+wIwhuCYq4wXWBUg5Q8BwmpK3hqx1W1TBO&#10;rzZqoFGdwzgSMMcsgVbLBqAhJQgKYt8CLikB2APFKS0LcrcEIAPQ0ARA7Cdp2zdT7D9d86lwNNCU&#10;X0Iwxb0QqJgacNr+7YzS+jx0PB3HaYBvVQs/GmIAYMjLbKvpyG9QAMwO24AwOnWHqxxENKDU+kXg&#10;1607HNK2YcFwhFZjHKFbjgOAUZ4AEW5K2hAgGM1RAciwuoBgRwZgAMdQ8YiSCqgOaK4T0IlGDur3&#10;AoRR16cp65Wm+z8rXXXzcWOOzsNDBLVftA5HC7DPr56rnWWCUsdGXadIvjhD4BXKUDmAhnCgAbYK&#10;PM0Dyhg9pdDZ9e5tHSLT6gA/yu28cV+2HA4GAHEnDN2apf6JqUKuJTmblQcx+B+3QhrXSwmU9FPD&#10;ARL29jg4wlpdnMdrap3faHq7MRyJIUqZJgHoELq6wIRfVzScDLpbwnZ0eF3bVh51m+sQ6WogIOjh&#10;YWznLdJUWEZaSW5peEsP11bMD23v6dyP7bIWdJ0rcm2bj3F3zwy8M4XCZx/oAP3KoTEuke3bTx7o&#10;xfGwUA945Bbjp2VPznBXLnBLoFu7e9ducPOhHKbgt/HwUVmh0ULQo78e0F2UXKenF87KZYzkWNK2&#10;JZ3HouCHlrW8fKX7z7JC4PljOUA52KndvTIh1zYqlzYsh8ZwM7eMCkQ4JWBhp6V5XBoAHFkRjJR2&#10;UmCb3d8ti8eHZen0qCydHZfl8+Oycn5Uls+07lhAlBOcVv6TCocnVaDHFBaOCXSjElP38SNPHRMN&#10;C3A4zVHBckLpJwXZKR1rSgAdx0UKvMMApnF5QCcgmAA0tCoAw9np/AGg4VjTCFo3p6YFP8FOAAwI&#10;BsS+AYRKl0oIpm4Cvgq2PHYo9o8GlxrqAjgvC3AKZb+dEvwmtU5Tz3eASIhLPaLDZ+pRdf3NVIAb&#10;XqTOsW1NdoNJR4MLIe/jvpbUVcYLflRlw58JEwxyRIrrAqX4cAOjRSpAVJ6YtjABRprqxZ9A6UIK&#10;XQcw3Ji/yoILlOjfFw0WvXlct6/XK43rKQ02nKP2lVu00gFWN5t1hEyzfrAr8g7gtaFsQDCWUQCQ&#10;8DkaU2KwASOxLssYAxCaESZVgueNkzcfyjFfdnnxUqFtDGkDfv5wpwomDtAh8DmV7yqQcjM4GNcT&#10;kk6Flroq6rPozMy4VQOvC0CJKT3a6XXPV0Ru6Q13S/MMSXJrMekrADME9pc9BLVbegBuAjJNG2kZ&#10;uAG0xukhuTrGaNLRFQAOanpT4BtY2dSxQ4N0bdgQDAW+wU2mAiGuUOAeUSg5KbjM61pXBS5At/fi&#10;ee0I/dKtuhEqP3YDx77C3wMk8OEAgeAx0j6AcPPRAwmn+LDsCIqAkFZbw48OzHp50ILLCI21q7tl&#10;A2BKq9q+AogFvJXLC23T+VwJhHKECydngp9C+G1aejfLqENTGjKWVZBUuAU6WltpQHABBxgK8+zS&#10;lAYQTSu8nTvcE/gEvNtncqqnZe32SVm5OJID3CsLx3tygITBO3KAW1EnKLCNq3COC3QIwFE3SPg8&#10;irvDVeL0BL/xqkmd24zOEU1syEWurQYo5QKH7OZaCAbgNC9gJQTd8ltD3ITkLaT5Ww0AA1wJL4ey&#10;NY8eCNZjRb4BuTxuCDfZ5gUAW1XoTS6U301ouUKQaYrlW7M0gvACEsQAIdUP1D9qOiTI0UIdQwaZ&#10;BuTSDVKHGPWI/IZ6gQFFgZL+h3TiHlP54PNibuSjvAh6lKtU1P91hekICLnBwyakLuMma51dF2CG&#10;2G5nHvgAIYOvhqUdyF0HVIex9TgJYvozxuf+gSB5KU9arzui7jCHBQKwNqxlmrBj2jrBFoCkyfNm&#10;fzm9/fw8FgJ+1T0q/YglB3jw4k3ZY7D/06dlTQ7Fzk7hGM7O4W8HgHO0NqqwErYturL+rhzMPcHv&#10;jjvwemA+rbG60QlA4EfrFk7vd4LQt0ub+nE3FBZsGISEuE6T++hHjh804HdzbatK+zXzgqcgyHb3&#10;ru8CsIo6P+pRmL8JMIHfCuGhJAAO0fKsQjmE+xMwDV8guKNzkatKCNKFZQPnRr9B4HX/ngD40M7w&#10;8M3LciZdvHvt6emrF5q+KudvXpfT1zSqCILPqScU/J7gFh8qP4arcQ+p/1NYK/Ct6J6ua3nr/t2y&#10;9VD5378qm0qzfnWnrN6+KKuXZ9K50gl+AtbMAd/fY/QC/dYYDREuDMDhcL7Nwo9LAhQq8LTwkpYG&#10;jum9HcNv8WRfeR6XtcsTwe+4rJ4fluWTA4XW20qzVaZ3BL5NOb/NddcBIuA5jnsUzKZ0/6aoN5QA&#10;4bjyH9N5jOtYhL3AcEJpp5V2RnmQHgiOrgqUnA+hcHWBPXCSElqAqQVgaEDLAwIV4fE3FYLfTglm&#10;ghQQS/B1p6jJv8LO8vG0jLT8O+cZ8nwXgjqGQ2xNAWJCMQF4c5rQOSAWoupBrpA6SEGN8BgQJvxC&#10;bZcbu0ft/83soluMaUShQzfhMJ2y6bwdo1loKSbK0XPrstILwWaesgSQBCLq66JvYURaDmPdsguU&#10;eiE4wIdNd2NdF2oN2HKZkBrI9akLvoCfxJe7AZ2dKI0edbkKdwj8RhW+/hZu10EOEJIO2AUUcxtD&#10;COPTYNq2g9Mj7AWkAWzug++HdGPn8fOy8zhGMax7GNcDFXzgd+muLfRJc2W9pnTE5bNK/rTSCcPZ&#10;Tt3xlk+x27kJYiGBpMIvhg8p3NWP+I2g983CevmWflL01hegCIczbXaLwd3d6gHepoCHOg5QAmyE&#10;vj0ArNv85Q6tJ823ymPAkvOjNz+hsBzNAC2mAgl1gZzzCDIMlafc1ZhcFi2uNEYwtGzxUm7sniAl&#10;mB0BvA+vyyWdp6XbdJJ+/6Zcvn9bLt8pXJYLPHpFi7Kc4tOHZRcAPn4gmN4rKwLdolze/B3lKcgt&#10;X12VDYF144Ec4KN7ZUtTA/COHKAcHy5tUSHq3NFhmVJIiusbkrviAwF0LnYDhBThnQqqCvM3gp9D&#10;QYm6OuBHI8fcntydILeg8HbxZFchryB4IfCdHZTFI7m+/R2Bb1PHAHYBPmA3qeXJ7Y0ysSUgbm3a&#10;Qc4KpDNyh9M6H/IGdoAPAI7iNqWRpUWtWyyTCrvdmiwHCADtFuVyBgnNkUCU0wZImnejhgGYLkuu&#10;URpQyDkAkBz6ajvuTMAy3NgX6GnaOECtJ3zugrYLSasCsCvA9zvgp21WPZcmLKYfoMB3kzpBncPN&#10;KeoFBTCW3UiidD4W18dLKgGIC4z6QI+rBoQCHq3ErhfU1PBTORkGgAqFh/3sSioPjEjJkSU0CoaR&#10;UDmqrjAaDQFdFHgKu6dUT2E2BMD4eGoFXMLDIBGkgJuW7dgISSvYIj+AqqnyyXVfFaEvdXx06wF6&#10;Oj6huGGJK7SUvxtWZKAMtWjtNQTt/gJo0S0mAZgQbOGXsI7ziut37xNArKn7JCaUq27QYgn8GMe6&#10;THcXPjRQw9n8vJLDX2lKoRddXez09IYY3q43ur5xunITfg13gd23gh+uD/gxDxANR6UFgPFDKr3g&#10;dFMPwy05tVv6kRnQDtSAm8FWQZfzNIxk40irXYFvx+ADgE2orGUeIgb4DwK5HP9KlxE5Qsa9+uHi&#10;IdOy6wYZMqaweGr/sMwdH5clucINuUK6v5y+fVUuPrwtFx8Fvk/AEAC+Kxd8MIFhcy+flP1nj9xI&#10;ske4/FT3WiHx2gOFu3J5K3cvdc8FOc2vC4oGoLR+T87vzoXgdFrmj4/K7P5BmeEcdujUHK4v3V7z&#10;wQBNXaAlGgEotHQVoe8d4em0rnFxf78sCaKLAuC8YDd3sKW8BTIaO7LBY0thKg4NJ4eDk7OjAQQX&#10;yDaAN6vzoIV4dm/bjSdTAFECgjSqOCzW/sM69qDOYViQGaUlWOeMKxzFKQJALQ9pW4r0w4DCsMKh&#10;AS5gA1x0rQKgG0QEplsC36CABAgHtX2ggob9vF5K0IXbCwAmILlXvChaAGoK4JT/3+r+/R33MAGo&#10;9b9T/k19oI5JfeAAdX64POoUgR0gxBHqXBuA6njRwsxvJVcnsOH20vn5eeR5EwwHJDqfR11gdMjO&#10;tDHmOcLhQQGTDtVMPdRPZSxajffKyJoMCDCs0RRfEjf8AESFEg0p/PF6fH4N8JCmTiUaWwwMrbup&#10;/QhX3bcw91eaBnD/jJz2uvQVRNkI4gYPjr/XCW8BHOfOep1PwjodKefcgK+bt+sUO0MHqWesy3al&#10;AJkPUuh+3Vh5wIcP+HDA/TKrkJYRBxPHjEk9bTRFJ1tGWNDPj346on8MWxNs7NpCgM+fGargA3KG&#10;H2GvNKDlW3Ue+PFDGZj8WAIWkAKAgM/1da4ADqD5GB3INQDsQBFFA4kAJ9H4ES4RCCq/jQo5rRum&#10;9VfOLzoG17er38RVPGTUFVYgejypHOO0XCFjbjfu3y97cnXHCnNP372Q+3spAAqCcoKEwyfUB754&#10;Wg5dRyj40bdQINySC1wX8NYEObRxT6GvXCWOb1OOcF0hL65v8UwhuOA3vb9bJhWKTmxvGn603BLu&#10;ptuj4FEoKWh2fXT/oLADAblCYINDW5DzWzoW/I4PFP7uljmBb3pbsCO0JZwFYAp3cWc4NwSgCGsB&#10;2sQG6VadZmpLoNQ5TckpAr4p7c8xpgmvdY4OiSvggJrhJnc3qvMBjBMAUNMRtgE9zlNiGVgOCUZD&#10;Sg/IaPzIVtnoGwj06Coz6zTUJY4ovHQ3Gx1v0MeTBBy64OB+3TWnwpD6Q7f6GnjcN+YDiAYgbq8K&#10;Zwk8I52gViHY9OkT0G7OrWh+WevDCTokBpoJQPLSMWnB9vhl6gZdDxjyyJumThB3SAtyuEKA2A9A&#10;wNcoQcq4Z5UpPgSBkeAjDv6yj6DBMDv/uRQgAXzU/VWYARaPRaZOTdtjPHJ8lxLA3DIAgYv21X65&#10;T4LmayDM9Rl2A2Hnp3XAimnCyS3AQBBA1e0R6oarM8DZn21SU+coJRCb5VQHgP7obF221gGfxHcZ&#10;FZneoLXRXSxo8JDzYzTH6MGxdFQmjhiCdlwmDvm8um7MHieDddTOAtJNQFfBl/J64LcU8EOA0PV9&#10;Su8PVKLOPsgurjq1rgJsSiNYJuSAXj/4EPAzSAVOOpcapg59NU8ILYBlCDEo6PHFYdTCj4dJ2/RA&#10;8YC5M6umvImHqY9R2Mm+fExg7vikLN8+d33d3pMH5eT1s3Lx7mW5EAjPBcSjl08NQHTy8lk5eP5E&#10;ofNDOz0aNZYuzjzdUAi8WQG4eqH1pycKUU+Uv5zfwUGZktMaU/jpDsgSjRgAMEO8AF8twCwzMgIw&#10;CAiAq4HfoUJcOb85OT9c3xQh7SpuTCEroatCU/cHVP4JPyBlATNC2JUlhbK07Ea93pSASD5oRsuz&#10;cplzwLE6wQnlNaZwGMilw2OZxhQgSEOKj8k8Ux1zxCCMvoLUEQI2N7os6lw1bxl4gil1jdKk8pvU&#10;/oTZ4z5njkt6HVvpgWA4Qd2jWi3gsFkwa7rAACnBDsfpeknEPlI4UkEQALq7S8CP/n0351a174pA&#10;tyjXrTRd9wf86nHs0t2wof10zu6mxKgQxHyFn0fZ8Cx2nkmDTs8f3WSY57mMrjWreslFQ4rHGdN9&#10;hrpCla9xlRc+bMt/uni0lAA2JgB6VJbWRxgbYEy1fzoV29I5tvWHX4dev0iH8t8MCVPt1LpSOqBE&#10;eqYGIvPaBtzyuFYFcAIwj5PgM9wEfedHnaPWJQANvSq6DfkzaCsJQOq3Ti9cpxf/Bctn1XUzDMEI&#10;d1nmj3Ra+AlCwGlN4BHwssGjAaB+BL7I+y0OUFOW6fKSrq/bekV6xAcRBuTUGogpfx9D25q0FXQ9&#10;jSFaNgwBpoAH9HCOuMhoOBHMEoAqoFEHyDQGvg/Xh4yHLb/ewYPEuuzRH0OXgGE+bOvucDym8G/2&#10;6MANFTsP75dDubyTV9Kbp+Xg1eMWgoLf7uP7ZV2h79Il/fgOvd/CyVFZ1vLaPYXBV7cVXp8222YF&#10;rBmFrJMCyug6oy8Epgo/1/dRYOWEgB5u0PWANIYIaqSlPm52m759gp/yBH7U8c0p1J3aBlCrBos7&#10;QitfN1oAPuXjqeTGDGlEaYYX5OAE1zEBJSC2XKbWV+QG5TC3BEDCY7nDWeoDaTgBkIBNaXF4ODNE&#10;vuxL6zCQzEYUztd9BXWsaGFW/oLtjGA7a62UGV3XjKazgvXMiiC8pHUCx6z2nZOTnVnTuawC6Raw&#10;AJM+i4wvDgAizRNKC1hALluXLa1z+JzLFZwDgtjAbIS7jAV2dxWFsx4iR30f9YLKk3rIBGBAEGAK&#10;eowqEeji4xJyge6fqd+SkHiePoC04usF57HJ8fz5uQR6pKnhs4fbVdG30NuY0m2mPsejevZHVR78&#10;Xysql3x0gT+s4u9N+bMp/7GUIjn+ZMrlnUELhiGKLmgBwRZkwAioNEDqrM9p/3z+jWuqZx8AC7yA&#10;FfCqCrAdKB0KuOFa84PBwBEAOh/y03zua1Xg0TfS//9cl/217z7xz383aOmkop+wF+CN7OtguD3/&#10;WU+EvPxbl98a1PdtEooKMHJQtLR6ZEaFX8r/xyDoJfiyq4vr+aQu1PyxRwMwHF324zPYlDbTuXWL&#10;9UrXA0DcoKYGH45PPz6hL/V/365vWACQUBYIZh0KdYw8YBlO8G237Fw9rHnCjVuukwkXSDjC9/CA&#10;ocU+dOnQvZjaFVz0Etm4e6/sPaZPYOjg+WOBj+4vNGzQ2HFR5s4U1h7ulZkDwehwX07w1PV9tPIu&#10;nSvsFRTnDMB9h7/jgvaIQMAYXQBI3R8hXRRmFVxCRkFjROcyrjCZcNn9+3Z3yoKOYfCdH5aF0/2y&#10;eChg79KlRY6PsFZyo0UFDw6Mujqmrv/DSRkgwEtOaH5Giu40Q8sC4bpAJgBObctpKpymnhDwEVbT&#10;3QVnBixxlAOLymNRzk7zgM7wc91hbUSpdYeAi36Dc7ruBW1b1LYlpHwXBbhlnfva9o61rGdwcW29&#10;LOh4C1o/L0c6JygDxCkaXOp1EVoP2jEDO02BXBUfXYhO0LjCCscKP+oIecEwf0vrhxTmDgmAw4LO&#10;EF+DAWDK8xYhOdvlDkmDi8wwOPoHCn7ah24tvEABHkDzejnIgXncncBHKKvnyi9jXsyC7JD2GyRd&#10;Nq7omLQQ01DC+OJwojSaSHaSgDSeTxpKGGvMXxaMqAwBwPwrU/95/R6GJ3pu8Pm5BF+vOsACOF9R&#10;Qi/BF2F1TA1CpOUGZoTVAhb1/0353hKsPJUUZUWDjdIrLfu4zlL54w6bZc03DrADun4Axpe5A4zd&#10;juM3aNXkQ5q0dE6fC4SnsssqhOMKe0f2RF+dRHxFN0AUqhAzyFpItdJF8cVcTd3KKwE+h8YS4XC6&#10;Pvr3oSaM1Q3oAtXzCV7tY/cJ9CowUw0YNXX4DAwFu5sqCAMqWIMqFIagG1fWy7d6097UFLE84Ieu&#10;OkBgaLen/YCe62gAYQtDfyxAebrxRMef2FF4eQzMbpeth3fLzuMHBt/GffrvnZdlgW5e93bmSGAT&#10;AIEcDnDpTKH0+ZkbPBZOa4h6sFum9pSnAOHhZ4ICn40K1xB1fy6YKnxDeugBztSO4CZo0lKMg5yn&#10;lfeUDs7H7uBM3R8tvABwGgeosHUcF6j8RxXajiwvOMSlxZZw1C26ukYcmxsnCEvl5IaX5hWKC2KC&#10;EXlkCGwpvwk50LEVgVQakyOl0cMOEmhqf4enWj8hULH/tGAd3WMYbocjFPx03Uu6njWF/+s631VB&#10;fVXpNrY2ypbAvit3vCdt6wWxLre5IjguC75Lym9ZTnRJaecIwwVgXCB1hK4X1H1jPDKNJm4oAYhz&#10;gpQBiIPTvZWL8/A7bWd0yTd1hIldIPsqLGfEyxAukDo9QYjpkMNtOXR+I0LlClS6yhhSgl52eCZ0&#10;zQ8npHI0iAGZwt3NyvVNCXp0tcFp1vpH1B2V8o2uieMw1G5QQB2cFwCZ8kEG5cWzjSOc1HM6dXgs&#10;nRb+AH9KJmdiV45QILEEEztGyR8REfhG5BL9rUIB0a2qQKfKAPRHEAQ3zUdvEOB0KokhWu+pttGR&#10;O48zIhh7WF9CT2W9+VsDyj4c0PETxAZm5k8bhIBKJ+1h5U0XmqGN6iY79X0OqSWHwikgKDmNrvXG&#10;fu2msaEQDhgu3qW/X4w7nTjUieqG8e0yhq8lmPoBlcpl3KKlg/j/E3RRhMuExdQH+qu9q8AvANiF&#10;mS9c+2T+hl7dFvAL2EXadr8EIFNCZ4fQghOgs4tTYR50OCwBPq33tgrAbFHrhsBAr9tznwHsjWMk&#10;hJb746Oi4zt8a29P0NqXgzuUm7som/euysa92wLiqVyeXJ0ABPzQ3PGhACVXJgAuClDMz7HtcEdv&#10;5k3lRYhN2LtipfPjc/B0aAaAhLwebibAT9IyK7e3IMDST3BRLnPxXHBFgqo7Nh/tGoA0fnQhSMvt&#10;uMLKkRXBSdBylxXBb1JQHRfkgOOonJvDYkJTuT7C3pmdDXeXmRZwJuW8xgW+cYWf7D8qmBqUmiYA&#10;qUOkgYWuMBPKlwaVCQCIBDAaUGZ0zHnlt7wn4OkFsKHp9n7Vwba0U/aOjsr+yVk5ODvV9Khs6NpX&#10;tc/K5qpguFq2FI5v6/o2Bc8lXceMnPOEwDQhQE0SvguGI3Jqw0iQGxaoBqfkbOXWgNY3M1OaAr+E&#10;WHWGhMUAVL9BNKzUcFjQGRa4RvUMjep5GSEUrQ4dkALAdID+JJZA14SxFXz9ILRIa8jJ9U0ulr+b&#10;oG4xIJgAZJ51KYBIQ8ytaYFzRiCcEYz5EAOgVtTCdyHpQD/DKKKjU70oz/TMAcITw3BC0R7/CIio&#10;L+TLSgaQ1vORE390RGUTF+fGFAHJIBSAGCbHtw3pSgYoRwilG+HYIr/4/+gwRy7fmKlqouBEdOmp&#10;y2YJdZaEwxW2O1onJvn/S+g0LcBGV5uAXwLQjStAjnkdtwvBXI9u3Pn+dTn/+KIcv3ledqikv3ev&#10;rNzlk+oXZfbsrEzpRvEv/tQVeIgbFygloLoA5ER9oYTNfmvobaF1pDO4XD8XoSZ1dr+F32/dZP9Q&#10;uAyRYxQHYp50AUGD0DCM/n/fygXeSmgRVghcLAO9cH8KcyUcoDtJk06gIwzOBpKoJ9R+S3KQNR9a&#10;k4EenZJxXQxNWzg+jno9uTkc35JCz0WFnnPHSie4TR/uhvujJVYujSnwm9c8ITEtvcMCH/V4w0uL&#10;DhkBn8Neyd/TU+Hyh0hxWoIHjSSzOocFgdfAOz8uywIgWjoDssBvS+DbLDN0WxEcaL11nz7t7wYQ&#10;OeQx5YdrG19TeFobNww2LQOyEUJewlMBZnZ/o8y7szRdYOg2E/tGulZjAiKigcWqrs/HVT7jAtbE&#10;+pKc47IAuFpmdLz5ndWyonNdF/w2dtbL9t5GOTraKWe3j8rJxUk50jN5cvt2Ob64KPunJ2Vd17Ki&#10;PFZWF8qh0t4mrfZdmZsp87MzZVXXtqYX1RKhsuA7o2uYFAxHaWQBgALfkFzfIE5NyzdnpqN+cEqO&#10;SlCJbjcCotLZBQI3nCMNG4IoEOSDE2N6dsb1QmUUzKAg6/6L2k4XHoeoCl1Rhqyp+FhCzPvbgkCv&#10;pvU8Ya/g93eThNT6/TsOsB+Av8MlTnCutUvOpKZK/y0AFJzH9bKekXNmLPkCf49weCYIHmvdiaYA&#10;MTR9oHKvEJnPzREaR3gcEDOMKP+a4qDiay+C0bq2y4X5m5+k66S1xAd/81CQ8x9HGXYS1Vydqq6s&#10;LnOE2eFADP+redX6QfoyNn8f2wAQNmnagRzgpO4Q+HXBaAA+/cPH8vjX9+X+D2/L+bvnrsNaEwCX&#10;5AQXLm+XeT1ofI2EluAxhcSjuwId8XmF4HUApMGEFmN/GFXp/IUWQFfr6PhsuEPUCizDre+CrQq2&#10;rgAe/fcSgHzUYGhT23B/wE5hrqX5bzX9tgIvHFwoAUg3lwEVikGrgk2ukR73dnb0E1ThocFjGCm/&#10;nPJJ+VmBj/ByhXo83ac1Ob/VS+CnB0xubFaFcfpAIZ4K9JRcTGoaeEizgiIfH5jdU8grJzMqZzRE&#10;QwbQWyB0kgQ9N3pI3+IAcX6GX4zomBVQ+XABHaWXL3B/B2VZoe+y1tHZeV7Ob3aXrirh9typWYrQ&#10;V+CinkwCgji+yQ05JoEqu70wD9xGBUDmZwSl+QMB9VAwpTVZbnXC+yiPNYBH+DsvKaQmH0OPfMhf&#10;oS95Cn6GsOA5uq70a8pb6ye3BMG91bK0K0cnrepYG8r/UPfp0cMr6U65uhL8jo8ExcOyrXu2ItCu&#10;rMyV7Y2l8uD2cXn36Ko8Fvy3F2bL7MhQWZajW9fLZE6h7pzSLuha5nUtU4tzZWxGzs91eHLUggYd&#10;q4cEEdcNCi5A8KbAc3NSIbD07RRw1LxcIe6Oz3UBwQAg45zl2uWSo6qCvpl6cTFP669D4+iy5Jbm&#10;3EY6rWcardIANpYTgMDt7yYUTmuagKQekPpAAxKXqHNliF4O07MT5Px1jjepx9WzPrEtB2gA6kXN&#10;SCfBj65W9DpYVMS3eHqu5/lC684bZ4grZPgdkaCdl+BD2OpxxVUe5ysADhuChM4yP4zs2JBjWxeo&#10;LDFCoKMdINsCctnzgiEM+BoAU3CmvzEmAKjzyH3XmFe6DuicRmLeEKS+UMe88eqPnwt69suHcu+7&#10;1+Xk9dOy+fBuWb53pywLgktXgPDS36GbVEgMAPlfVNcNQmFOSCfWPWmvMxSBmNYbcBGWRhcVKQFI&#10;g4q3s2+FqfL3560Am8EHJLVPx/kZglsCoLYh6vcc4uqHbj51vq55FXp/EJTtuDwgqGmEvgBvwx2h&#10;6eMXX03edyg7KWdFo8LoprYLNkzHt7cFvm1t27XrAzqEuGt3z8uaCuaG7tfa3Yuycpv6vEODb3JP&#10;4JEzMfAEozlByY6QfngC06zyozHAHwoQhPzNPUJfIAjwVEDdwqvlWwol+UAp4XE4vz1Ddl4uk/rD&#10;BRzf2Z7ht6gHnTpBPnZAI4P73gl0hLIjKhCu06NuT2BgHV9qsRMUpMYFM8CFY2OKiyMUBpDTO2uC&#10;36YBOCcw4SxndX0zu3JX2wKYIDYpR4azA6a4SDQhJzkhMI7JqZEvznFK99V5O2zWPkozqzwA4PLu&#10;RlnW/V/Wvmsby+X+1Wl59fhO+Ugru8C/Oj9X1gS5TYXalycH5eGd83IssD7X9CdFMz/pZX6pl82Z&#10;8liZmihTw4Nl5ObvyvjQt2VqbKhMj4+UecFxTi5xVm5wUsAZBmoKd+lozTC7m5NIsJua0lTwm5Am&#10;p7SdccikDQdI3d+oQm06nPM1HA95o3sLWpS70za+OZgA/J1DamAWsEvwpRKQbDP8cH8S4bABCPwq&#10;AO0GtT5Gwuh5mVIa0gHAen60PhPJ0H1rap+qFrpCCYYSz0jUQytikbteOuPZxQkeW7jD6YMjPcN8&#10;bFcGR+UzICcoUv4xQwbgscobEBQXBBeUX30aWkMqu3SDW1HZpRtcBV/+G186whgN1rKknyuhgFnA&#10;TwJw2h7/9UwDLC280RiSAEwIdgHoVuAnP70V/N6VZ7++Kw9/fF0u3tNn7ZFHJKzw9ZE7fIaJj3Ly&#10;GXoBUHDAAeLyxojD60nGwQUqQl2FrdGtRResKd1a3GK8qu00NGgadXQSzk2Kz1kJrHaRYZ0b1yfA&#10;DQmAwwLUCH/VKDCOaL3hR8uuwOcRHISsOhb/ZjYmYI0Blm0aKHBzfA1515Dzv53Z6W1pm0JPuTm+&#10;pze1d+B/S5s9wr0JgrTC0gmZTr8qdNP70Xo7rwJHiIvj27h3UdYNwHNPtx9elK0HjNslrOCNK6ck&#10;zSsUJSReu3OibdTV0cqrfFVA6VQ8IUeEaMGd0rnTQst4WSreB4DVspYJV3VNwHl2H/eo/AlvTwAr&#10;jlLHEZQWq+jyMqO07piswkkLL52MGZ0xoFBvYHrKHY+BLeEtzhA3N2boCX4KW6cEZrrM0OjBOkLg&#10;+YONsqjjLXFNusZFQZi6xTmFnrNuDda+cn1Tkh2lAEb94tiiACgXRv9Bg1F5jmt5RCAbFtAm5NRm&#10;dEzqARdwmttrZUEwnlucLauC56vHV+Wnj2/Kkzu659pnR/vf0UvoQr/JvuC5MTtZ9pdmyx0B9Mn5&#10;UblztF32tN/u0lzZXZguW7MTZWV8sMwO/K5sTI+W9amRsj4xXNZnJsva0kKZ5mWgezOCM2SIHdAR&#10;BG8BvclxwW9CIaacGKGlAah7KHgS8vJVHP74yf99wu9GlxfkTs80RCjUBXbUCwquAC3GE0dfwewv&#10;2FW0JIecVm7uWwGNkBZFmCzAzih8BngenaJ5vloDBHF/Ss858HcHjmz0MhzV7zyGw9ezRDXGvF7m&#10;uEB6IEQdshyhtHR+rin/JniiZ+lEL11FgQYg/ytDY0kNcw2gVEDPAxIAFxxw1RdlHwPUK3/uCwBa&#10;QBAosn8Xhpqv5ihAWI8p5UdgWe+/ODUA0ban/BH9UF9IzPcUOVcD8PzN43L16Xl58OVVufeF0QzP&#10;ytnbZ+WQjrsP+TQT/0ZGXSD9AyMEHhMoJg6OywRD4vQW4KDZOOH6N8nD0ByWhtuj7s9dVAiBWQcA&#10;Ud0+qH1wePlVlgCgLgjQCXijhKQ7+/5XM+regBkDw4EfISwNElTyTmhf/6etfmxcneG2uyfYyBEJ&#10;btN8DfpAoJPoZ0dIMKMHYJoW1BM9COfH7pqyoAdgTg9E1O/xfTxChWhYAGKb987LrsKtnYeXnt8U&#10;/HYEv+MXV+Xk1d2y/4QOznRtOdJDtCfoHXi/bcERxTa+5ScnKM04XNYUpyi4zfAJKgGPz8nznxp0&#10;h5mR86S+jwYTGjWWtM+swtGpA7mpPbkzuTCGpxGiziv0xp25ewruEocnF+JuKQt0ShZ0BBG6iQBb&#10;0lDvNy5g0Y/QjkzA43NWNJLgUGkZdivt3rqgt1WWjgU/gXYBN6jj0rhCf8AIn0kPROX8BECHx4LM&#10;uJwkebjxxHWQNCIIwgBwURDSsenTNyd4zm0tlS25y02AOD9dznQ9jy9Py7YgNz08UAa/+Vu5ucEy&#10;Mfhtmbz1bVmcGC2Lk2NlWbCaHLxVhr792zIq2C1r3R257Y+PLsuLi+NyurZQDhYny9LI78r88K0y&#10;O3yzLAqMCxNDZW58uMwKigsC5hiAmxAIEUDE+Wl+YBwoBrDoR4hTpysSjVVusNK9i3/NYyr3xxhf&#10;Te32KgAZchd1eL39BqPrDNDrWz+j9DoOX4rh0/z+n2S7RxygjiPgAT9ajvkoK11kPISQdAKxu8fU&#10;Hg2MI+f/URhT7moUlwVe/tRVyx2qTCwoTGZE0srtS73sb2s5/k51nD/uV9mkEcMOT0DpNloCLcb+&#10;mwlIkEvwMRLsOgA2EsAGtS9/Hs98jOsXxPw/yp1jdAT8mlZkgRKFCwSAOqbyc8dnAS9dYDhGLSvt&#10;jb1HD1RoH5eLd8/K1eeX5a7C4KvPOMHn5eglY1f5Nh3/0ysLLPhZAuEkI0SOTsrE3rFvRISnIaDV&#10;wBAINvCLujfgZ1urE8D5xXA3gU7wG3Erj2gvyPFBgiEcn5apf5wUeBmTyxTnxjheh7ACXTi9PcFO&#10;kNR++VePwG9WznX+mMYBuqMIPLfPyiKW/1RvuvMTwe7YWpZrW748cbeVFV3zskJZNyooDfV6G1q3&#10;+/B2OXx6WY6e3dH0jmG2cRewXZSj53d1Hx/o3j0oZ6/vlcNnfN4Kp3hU1u9ICuP2Hl+WA+23++i2&#10;gEgdjB5AZLcYIQkiPJnejq+x8AECHlTC2kUgTf3e0Z6WBR5cpMA3sSPQKHyc3CEcFfz29HBrPhoy&#10;5B6p55MmBBggBHhovKBujn6BKMPekdqg4QYMLUddHk6QbitAlnrATTs/ADgPxGlUwe1RP6njWAIA&#10;fQrH6vGiPlDHEdBITxeYcbkRnNPownyZoq5O4fC8QLmo9GtbK+VM13mh693VdQC4GYFvYuDbcutv&#10;/6Z882/+t/Lt3/1NGfrm32rdzbIkYM2MjZfhm9+W3/2bvym/+7d/UyaGBsq6wtyd+alysbVYjldm&#10;y9HyjKfbs2NlfmSgLI7eKitjN8uKgLg58W1ZnRyQmxwtG/PaPjul8xJYAM2EXN/kZLhBhabfTmmd&#10;wETDCPW2CcBwgtTxRQiaIfGA4OWQNN3ddaCr+luF24h5O0RFAt8AM+WRYTOu8HeCaOP+5jgO/Qqj&#10;BRnAujWb/XT87IYDBKkS8h9judzIODhCUqSgZ40PbjASibKyygc5BEHcIC6Rr4+PUscviBAKt2Eu&#10;oFG5F+Q8/FXTb1TmGQZL42E0IMoI9UEwR4ixf+ZByMxn7BwdAkHNhwv8rRr3JzG6zO5T04hIEREq&#10;ZqoFoKcG4H65cfTsqQrzk3Ii2N359KLc//K2PPjhvaavy6WWT9/wb2f3y9IlbwC+RkJoKBDJERIS&#10;T9JCrFB4fAd3mI0kOgmBKyHoMbkJwNVNHVz22OEuwMPt6eSlEQFsTHmP6Y3EJ6lG5NBYHpdrmzyU&#10;BdfxGYs7o+NOaT1hKz8e8EPUzVFH57891A85ptCShoqVS0Hq3h05tCsB/aqsP2DkBW+3MwnQaV5p&#10;lvnslMKrzfu3lf5M8DoTtAQ+QWxXTu/4+f1y9up+ORfczl7eLXuPSHNikG3dP9d2AVDwu/zwQGnu&#10;l+NnOt79s7J177RsXOEcT+0Sdx/LLWrftTuHcoe7Cjt2BUJJoTUu0x2hCbWR3sqe6s3MSA46NvOt&#10;PlzX/O5GmXN3FoWnm4LIliRQTNAhGdBoPurYYjQHIGIZEM0YQNTbURcHJHFpQDHSjFIXSB0eDRZK&#10;A7BmdT9ndMz5fR1X4J2VCHvJy8fCOQIC1y3OlVGBgaFp7iKjvN0YovMC0rPab55WaTpCq+Dh/BZ1&#10;TLqybAq0O4LkkY51W+lOdR5XguCK3NbUyEgZ+N3vyjf/9t+Uv/2bf13+9d8IdILd8N/+nWA2ZEc3&#10;Kuc3NXSzzI8NlL3l2XJf5/nwcLNcbi+VvfnxsirYbU2PlNubS+VsZbLsTg+V9fFbcoTflLmhvytT&#10;t74pC8pndfxmWde2faXbWlssk9MT5e+mZ8rfCGJ/J/ANTik0ppN0ukDBiRAY107fQ/8HCukELK8H&#10;9Iz2kBukUcRQA259IPy7yZnyb8enLObtGAGe8unWGXp8Ms5QkAOC/uw+bpMWZS0DwG+0PeoaBU5a&#10;mwGgyiENe/E/0DuC4YbObUVhMs+Pfm+9bOd42cog0EeVMrJyIdMgk0ADyjQtxftyg4JJtugCLmBm&#10;+PHVJ7S0ER8+qQDMobGky+GxdIdz3WC/soqsAjAgiCsMJfTgSDMvGYKCW4bjDKMNlyiThvuzA5QS&#10;gMd89v3543L0Qq7l7eNy+8NzucA35f53r+QEX3lc66G2M+Z1QaHhtLtsEDLKiQlCE4IeHSkn5QSn&#10;BMMJbQNY/CNb800/XQQh8S0sKSdPiKpQdkzpxgGoZOcn6I0r/4kjxiGfSrhM3XD6LentM3OKU8OV&#10;nZV5/Tj8GDOcx57226WubV+AZH6zTCqUnD87LOv3BJwnCkmf3S8Hz++VXUFq8zH/ASLYyZGtE74+&#10;uF225OC25O72nl6Vwxf3yoEcHk6N6cnL++W27s3Vh6flzofH5fL9w3IqAG7f4wHhs1J7ZfX2UdmX&#10;uzt//UBp75cThcJ7jwVTHWPrSqDUNMLmi7L35NzavE9/PUHtdL+sKjRbV3jH9/kA4SJvYN2LJV3P&#10;4gHhrkTIeULlNe5O8BIsGI6G8xpVuDiyIXjVLicjgp21JBhV2dEJRP6qi52iptLUVgDQ8KO7C62y&#10;jPBw443cpITLcz2fjk2I7XPQfTZIlR8AdJ+/hQUVeIWJtX6ROr4JAZq6QEJfd30RVGe136KAuqAX&#10;FaM3FlYXy5JC27XVhbKpgrih87ij632t+/b84rDcP94vS+Pj5dt/9a/Kt//6fyu3/s2/KsO/+zdl&#10;Rg5uaWy4rE+OytFNlMPV+bKzKIene/H88rg8Od4uF2tz5eH+mnVXEDxbnSnna/PlRHA8WKAeUA5w&#10;fKAsKK/poW/KoqYrY8D02zIz8LdldvDflhU5w/VFhdbzs65X42MKgzP1izQSELQTpIFJsIvGEFqJ&#10;Yz3LtBIzjnqCKGhptXy7oDC1QrALwIRgimXSZL1gzgO2vxOA+fqPv1DD2GQ6Ps8KsA6NOc9oaKE+&#10;kJEr/svQtfUyphfP2Db/IaMoikYavbT8XzHrenlSx+xQmGgkwmEaSmggWVTZW1AkRXeZmf0TQ5D6&#10;O7s53B9ffAJ+C+vNp+9uLbYABHypAcJUokFNE3yEwi0AcYBS4+ZaEHaB2AUgojvOMB2j5fT4n6Bb&#10;MmP+t7wKwHSAAPLGwZOHKugPFK7dU8j7QHpUTl49VgF/oKnmXz8RFB4KEny+ic+zEz5G/6EpwmG5&#10;OJrJgSANCFN2alSYHsuB0VJM5SUnmTY26vkIaScEL8Yfj8g9DhO2CmSsmxLwpk/4FBf/gHZW5hgl&#10;obfQIm7t6rbAdekRF8t6K80qtKVOb0qgAM7TR/rRTg8Mt90nghnX9ErX91JQE7R2BaZ1gWnlgcCk&#10;6cHLO+X4zd1y+u5+uZBzu/P5kcD/RKB7Um6/fyQ397jc+/Ss3P8sd/z5ebknXb575BB4Q+6Qz0rx&#10;KSm6nuwJoCcC7Nmru3KDd7QsqNIwAoTlIPcE3kOtp47w4Pmlzo9GlLOyKae5I9dJunW5zeULwe/0&#10;qGzojbun+30gt7oHRAUC1/vJGU1uyFEJWFPUswlgY9tygYIWLbW4vQGFkYPSsEBCSJstr9MCzswO&#10;9YkBvxmFs5Paj24sBqSEU5sR/OaO9BJReD5fQ23c36z2odWX8HqKcKmGzjSQcFwAOCQADs5Ol1FB&#10;dxznBEwJzwXJcZyiYEgH6Fmd68zi3P+fsL/stuw602xR/YjbTqssW0E7YO/YjGszMzMzBIMCFQpJ&#10;ISnEzIyW2WlIp9POTCfYaZJsZ2XWqXMu/Jv39j7mWhFhVVU7H0abC+fC2efzjBdGtPK41vamaGvN&#10;RVNDVdSjwJpqymNmuCfO8b2dWJyIRexrf01Z9NaUxgQqbnGwLbYn++L8wkicmRuJyY7GyJUXp3lB&#10;5/8GWptjrLs9xjobsby5mOzMxRLwWxxsj6XhzhhpqY+WspKkEpuqnEMsiebK0mitPh6djDb21WDU&#10;uOx42m+uDNiiDnuaKqOrtT5qgUqxK8ihrKoAUupj2MZWJQgEhV8BgJXAxe+mHvglAAKgGnNP89Hh&#10;ewH4VdDde3tSgfnbkirksorUbQp4GBEGgim/0IH1TtFn020Y1Vjfuj7TYYYRMWY6jCQlmAI32GS7&#10;0hggzI04L5jlt6aa9PzlTo7D5JicRhKChePcyKyqDvAJQEcBgI7CbV8FoPODhbm6ewGYIHgHgHcV&#10;4B0A3gO/v7g9f1uKRKPyUq0xfCoDgncAKBRTMCUPwLHNNQ7O1WQNBze1iXYmWcxHNRdQKUvRx232&#10;sOtZBTwW7pseM7eQIkM5dpx1qdWKqgiB0KiKUOsq4CZT0KRWhac1RnY7r2c/QecRDaykvoLpjGQl&#10;BADkOdrcdgDYOT+foGfvvJ5FhqkmqNH+tRWuL2AHXQw8D0BsUusclnRtMSm+yZMbABxYYUfHTy4n&#10;AE4KnxMoQsb0eWB1Cct6ZTtWH9yNrYf2Yufmidh9+ETs3NiLDW7fvLYb2w+eZHsyQXDp/DbqbiWG&#10;1/l+lrC1tpPnTzG0Mh9TAHce0C6e2YgFrPLsLiDcWk5W2ODIDPfNnlmPGSz09KlVlCbvZYf3uu28&#10;IO9p27lBv/cp9jcXc9trsXFmLzbPn4yFExsxCiB7p1GcKi9A0iRA8rDKYUsbAEZdn/N3nM1Rf8nS&#10;oAZVYD7GTs9GiU1ibhnNgiSFNJasljcLhGiL27i/E/C1m/PHYwRYHaqq3hQXodvDftl/SnoGNGnO&#10;kIM8WeCOu4oz7W8Y8KJYteop+sttTUCwFfg15+qisaE+mhobohbbWnn8cDRiPwfbGtKc3fJIV1xY&#10;Ho2nzizFy5ycXru8Ge9c34vPbl+J16+eiGfOrccjKPYL67MxN9wRHQC0qeI4lvho1BwviRZAOoEi&#10;HGltjJ7GWkZV9DZnj2koLY2648VRdexIVB7DRpccjeriI1GKpT5eVITKLIrKo9xefDjqSoqBIfa4&#10;+kj08fxOlGBlUoJ831hQO8YUqw7N20R1FZRfQRVqMS1rdFj2Z1DJdCfnBlVod8DGtpAC4+XCcL6w&#10;mH3eO2/o7ZkSzKyx407eofOWAjY/XB7VOT+nsBQvdjNyfrzWtDEsufOULshUz3FsQKQVYdHK45w/&#10;T45PCE6b95rZYkdKl7Gsjn3WYaWrulBz7VpgwMcoRvmVMMrsrqT17bwLvzuBkfwoANDLVd3Z5Ttw&#10;87JxAmAoGB13gixfGRWo0RQMAW6FqPG984RfHfcNrQA8+9JhA7WD/QBOi6m1NPzdMQftAY1dTOxY&#10;0gsQe4FP7/Iydgz4oAJdjazKs5r5dPnUk3pUnvCr18byZdbzRWp7KwcGGEN5AGJ1eR3n/GqR3c7Z&#10;1Q8LQa2sr+8Zx1pawcdYQrnlYWjT0F6A2IY8F34twM/oba9KChCNngCApwAgMJoGODMAaQbozKL2&#10;5oDQwnksLfBbuorCexDIAL8Tt07FmSfPxjnGqVsnY+v6Vmw9uM3YifUrW7FwDrW8jV1exc6i2lRs&#10;Y5w4JrHYM8BO+C1zQK6hHlexzKvAd+X0RiwxFoDw4lle9wxgPA0MTwlFAykLqMnFmEQZuh3bYr8c&#10;zBM7q7FyFhBfOh971x6I1fOnAOJGjCxgQ1RjAKkVNdbO5XaUWvPEYOSAjLBrMOEYS2lAogmF1oZa&#10;68TGtk8buS1EbW2YMJjg5+pvrUZw83bWOUFH8xCgSvsUpIKulQMmC5CYOpNWmQNile3AoL0VlZPV&#10;EScrzVAZZgDMB054v63sv4XRwf67ulB/uZpowHLWVJTmgxnHowcFuYHSPTvVHc+cnIufvHwj/uW9&#10;2/FvHz8X/8z2H99+PP7ujVvx09ceiW8/czUe53u7zXf7DEA8MTca493Y75JDUXxof1QAwvqScmxy&#10;Y7TWAj7UXl3ZsRRIqS8v5/7DaVTy2qVHD6XASsnhg1FS2B4+kLZlR45G+bHiqDh+BHAejZ76ctQg&#10;7x0bbMK66SkpMbrVOcFsXvBeW2yOoArQoQJ0kSmTp4VPIQm6ADtBdm9itMO5PucdC/C7A0AfC/TS&#10;wu6AL61lfE/U1+4yzvEl5YfIUM15zKjobLCb+kv6O/JcU61M/lf1mfWQFKARYoaNOZwbzO6z4sku&#10;5TgzjtHWSd0fxzAuTwgWlGAJ0Cu1LV1hADLVnqAqqL0C+O4d9wIwlcsKyaQIM/gZLHE67V7w3TsK&#10;pXSOpBJVhvnrBSgWxn09AK4XuPWhmgwO9AEXU0AEoGkgQqVrUe/Ph1YCJwi6gA+WeH6BLwgVZ1gc&#10;uVrJl21enl9EvakqqLs6AFjLqAN2Kr2K/r6kAp33M5DSyBfZwJdaP4b9RZI7l9eABDfIoQrsnJvP&#10;7O6iCcYoQkdaI8PGobP8mJPRYmBgbjIBfBQYjWJDx1B602c3YtYB8ObZzgGnufPLDK5fxN5eWY+V&#10;a1uxDvy2bu7GiccA4FNn4uxTZ+P0rTOxeX0nVh4AYg9sofw2E7AGV7P1MwawpGMb2NkEvrVY4jWW&#10;AeQa+918YCe2LrLP8zuoN+B5DhiiHJedY8WOz6FYJlF9o5ta4zmgaoAFkKIUx7YWYgR1OQ0A18+d&#10;iJNXHogTjHXXHUGpDwPALucCJwc5AQ1xeYjLAM15OSxqyrEDgiYzZ7YX+AjKCRTdNGNK6AG5FADR&#10;xmbbBD+DJ3ZlQeGlZgZ5kGmhq1GVVnekqpA0suRolZ4QdOvtKdLLexB8pr8IT6225XOtEwCQ1xbc&#10;3Wy7etqiGVVWV1MJWI5HbamqrDiGcpXx/NmV+Mc3H4kvPnsh/vD5y/H7b7wcv/vGS/Fbtr/9/NX4&#10;Ndtff/5K/Pz9Z+OVS7uxO9IWq4PNWOFcjLTnsLbVUVx0OA4f3B/VpWUArzrqysu4jE1G6ZWh+lKk&#10;GNAJvTIgWMooTvDLhpePFTkOoQpRhALyaBGgLOK9Hk6R467mBgAEjFr5LhpRYMA7dZy2WiRfOicA&#10;00JReQAmKwyQLJ0TgKq2ewF4L/gK4177m6LDBkd8rJHlQopLwVYzvK7iq0dsZMPLJuZn+axNoyP8&#10;NraEs8Uav6/TF6pT5/9Ue0DP0TKGGOG4tN7cvMHcECfbfD5sAZQFWKblWWGBYLt3zs9OS+X2ARBG&#10;KMwEIq2qsMtHf+9GgO9eFmYJmCrEPAAT4Lg/gS3/mP+nUYCuI4HPqTiGULwvTXLOTKWoaA/qSdi0&#10;YyObZ6C/JVVaPOxd57xr0fKl8Ng0D6cC87GuDTI2g/pA4fHhapCqdQAwDWxvDfbXtTWMDrv6WgUH&#10;RpUhd22yCpAvrl6laKTXHL9h7DFnKlWkX6hnGOf6UqSW92LaShrOk6UcO2T54hTvcRb7KEiwl6it&#10;GdNRLmymebw0l8eYu7ARM+dRgwBwhsvzl9di9fpmbNzYiW1t7yMoiMdPx8nHzsT2jVOxemUX1beJ&#10;YuN5qMkx1NqgwRNTYoDg2NpszAKuReC3gqJcv7AF/LDND+zG5gXgx/UtxsZFFCEAXDq9HXMnN2Ni&#10;ayVZ3EHes8BTmfo6C8L6NO8NoM64X15z/dxeLJ/Edq8vxRAnocF54LswCfzHomcB1TuDTQVupqWk&#10;BgWcYGxLZaJrHZfr84GHLEcQCDFUd/cCLkWAncdTvaV5PCysuYJATbVXgN69UWTnCX1O4b5C2kwq&#10;Z8tHlrXjDpsntIyjAKf6ea8qTuA3BgR726K+DviVlkQddrQZOG2P9cT3X344/v37r8W/f+/l+PK7&#10;b8QXP3g3/vjX78WXP3g/fve99+LX334nfv+DD+JX334zPnjiUrzE9/0EJ6fVgeborSuPLpRec2Vl&#10;AmDRgfsB2YEoPXw4qTjBJ8BKsbZl2N0yLwO3Y0X7GQfSOMrlo4f2sT3Ac4vYTxGQPBAVxfujiueU&#10;lABK02+43IzFbmhpTBY4a6SKDWYUAJjNAaKY+V4LEKzLQ9DKn3sB+D9B7yswLACwuABALmt3C0rP&#10;ofKzuWo1+1bhuZRCk8FFMyMAXDX/iWpOcjbRsM2a68pU87vX5oHpNFQjx6DPdagaXXK1Lp0Yed9c&#10;TiA06AgE09zgjEnT5s66hMM0z1MQZXY2s7p2WMqUm+DK0lUAYB52/9MAbAWLK7wKqTMqyDtA8zE9&#10;fzkHWBguh5G2PK40PTZ7HwWrXXgdlWICoCqqQ2WR8t+ybsWtqMA2PlDXvMoLWzw7xwfOor9tqkIh&#10;CAA7UGht0yoxQ+Pj4Rq19YDOpGQTl537q0P53V1siB9C6W0UeJTbObuY82f1R7bkn5UaPIZRyOFT&#10;kfqenHw1f0+11z4zCgTGUaLTKL/ZGN7EShqAAH5a1UUVnsOoLQBaurgTiyixubPa4dWkCFevbMb2&#10;zT3AdzJ2Hz0V22w3b57ADp+IlcubMX9+LaZMd9laTHA11cVUlm5A1AeAx9ZnYvbESiyxr3X2L/iE&#10;XbLAvIcVXmv1XGaLF4DkHBZZlef84RDPHd9diPlza7Fyhedf305jVasNnKex6t6fUmZQiUMrMzG0&#10;NBkjfNZR3scg1/t5L11zI1hg7WwfCg748Ad15LRZHBDZ8pSmoRggAUo9/tlNx/CsnwHOUW3jBbud&#10;eNA2NaYgRk3HXQAKv4Z8uVphHs/Ib7bfrqjTdqP4UqmckDUg45wht1km1zE1EN0zg9E1qR23bRW3&#10;N9ZEFUqqDlvZWnokHj+xnID3nz/9IP74w7fji79+K/7ww/fizz96N/79R+/En37ycfz5bz+PP/3N&#10;5/Fv3343fvzG7fjOizfjtcu78fql7bi5ORUjjZXRWVsSHQ2VkauuQFkei2MHsMMHDsfxQ0VAENUH&#10;EI+j8CoAWGXx0agEil4uzavBEqCXBsqv5NChKC86ktJujmOnq4Chlll4+rzy4qJoBrj1KMGSVmuE&#10;szw/VWDBBicrnKKsRmG1ml3Ax3xLhsDKzwPeC7sEvHusbgF+gq8AQK8nBegcn2pSFZgHoCe/DICj&#10;aVvH8eR9rjliaZ6t+as7s+tpfrAHRcpxm8pBUYzCUOtc2G+yx0DT5RDMSb1XAfYgTAZWcYa4R4WK&#10;tzWbCZLUIKDp4rjvHGJfbO8B0L35g18dQis1SwFaac7QuUMue5u2uLwbmN4DwKQIC9DjMY502ef5&#10;/DwAMyDnB/ff17+4mIIefXwAk39t056WYkzgy9akNSFYv98C3a2c6ACM6XFAsMtVzZYsm1sBTpkl&#10;bgJu1h3mjPaa8uIKa3Y3NnkatdeANa7lLGMeklUcNiSwZrfWhgCeqfo4O5kAjExvToGNmegEzL3L&#10;89GvSl12bnAypZUMCScspGAxNWXuzFoC3/IlbKvRXOyRYxk4CUOhNg+UVi5vxTbW99QT2N3bZ2Pv&#10;1unYvHEiPc/nz2LBBFAqaxM0qL4uVJ9NS21h1cv1sfWFmNvT/gIwlN8Gr7d+ERss/E6vovhQdqd5&#10;TyeX01zf+MZsDK3NxODGTIyd4LkXlmPp6lpsPrgdOw/vxtYjqMcb2+m9mU9osGQSKIxtL8QoEJzE&#10;Mk9szaMaHdy2xm9gGg52WPub8uw4S9tQ9E7L+Q6sKirBzsheTrcxbG1lakYt9kfFZ688a15Lc7k0&#10;KltbEiCrO1UvqDz2kbpBcwCnChGgZwcXE6mNIOcGOqNluCfanJMcMz3G+b/OaGJr6VzXNPDDgqsA&#10;u4a7orWtLqrKjwOgkmgqPhQvXj0R//mzb8R//s0H8WfU3hc/ej/+APj+xPa//RjwOf7um/HF330r&#10;fvfDT+JfP387/uHjl+M7z9+MF/g9b29Px+29+biyOBLznfUx19seq1NDsTI3EL1tzXHs4JE4cugA&#10;9vdYtNXXJiusnU0qEKCVA8Jy7itVIR4GeijEKqxyBdcNiKgCVY2V5hzyWG/3ejH7MFBiDmJ5Uz3D&#10;foMAEOBlAREBaOoM368nGINECYCocFRa1usRFWjuXnMGzwRA1Z/wy2UQdJGmwkJNhdpgt8d5jonP&#10;2XrDhcHva+I6YkT4uVXBpZZq7c4Z8r5MV+L3rzInsBfl57SVAMyDT+hlI+tQXdtnyabRYcvmnP+z&#10;7pz/HkLA42NgA4GwsZSOzy74YYDEQEujNcT9E4BP+GQ5gFXAK4GR2+7A6J6RYJcfyUbnR1lX3kr7&#10;mPwoRJIFYIoOA88ESeHHYwsd6d0e5/npNq+n2wDg+NY6B9hajO4YCc4+hEDsXzYSvBQ92N8uPqC2&#10;s3FqIhotw0KRmQ7TxX299r3bWEsLgPeurqBIbLNjZGgcW4z0RtE1eBaamkr1xKa2mE2uxbWKw2hV&#10;WglLee6cBCNVdvBc5wHbzP1D/RnZHdpaZiyh9jI1ZlrJ+In1mMIqTp3A+qLGhMYi1nflMmrq2k5s&#10;PHgCZXUiNq7txerV7Vi8tBHLKL/1B3exvScT+BxbKD+fM3cW+5kHj6+hzTa3UMnfOGonl6xaw3ZT&#10;2tjpHRQgAFxD+a0/4FwfdvjseixpawHyFOAbXecMuTwRA4ujKMixGNyciakzWNxLqMNrqwAQ6/zQ&#10;Zqw9jBq8vgaEsedAVDU7Z/AGOzxhio1VJMBvFFU4LgA5AfQCQAMbBjW0pmluDkhlTQ8KDQ9QcQAs&#10;NTplWKVhUq4ldjY5TYsTcXCWN9ntpDGNqrbMAqf5PQGplUMdWkcsMO37p+XNEqYB3XB3tGJrU6cY&#10;FGAzMHSu0dtaUaidls5xe8dwX7R3tUZjdVnUos4aSorjpevn4r///Fvxx598iPJ7N/78/Xfjy79+&#10;J774Mbb3J+/HFz/7LP7I/b//MeD74Yfx+x99Gn9kCMAPHj0XT+5Mx4tnl+MVTlyvX92LR7amYqmr&#10;MbZ5zUt8/5dP4Ar47WrLSuLIgYOAtzLqqiujmutVzgnyPiybS8DLA1FrXJgbrMKiC0iDIVagJNXI&#10;c6w0KU6J2Aejhufn6mqz+mC/q1ZAqPVF2fm9FQAoeASg0eDUAMP/vUqspStVbWSLMJnWkodgUn+C&#10;L1OBaTSiDnNtWfcXK1IEZ6sBENOfOJaSBdbSDgA14TaAygOMApDfugBA8/4yuAm+TPXdtdF3RzXq&#10;0HWonTvU4nqMJ1E0P4EQsQmwFSNmLyxEHyLFYKVTZ1ZQmUzdasUYx3M1+9cKZxHhbJSnNnPmCrr8&#10;BNvOLHG6AD63hRSawpziVxVdQfklAHI9LcfB1tsK9wm/AgALW8d9kzsbWMf1GD9pqkiWCzi+u5p1&#10;M15fjd51k4axukCoETXWOK0iwx6jgNr58MpeGycMbgHBjRW+AB6LQtQuNwq+0bGUptLMGaEZu9yC&#10;jW02KmyZGzbNRqUVnmmAofW+DSM8HoXYDCSNQhuR7uWLHd5GkaG2JvZ4j4wJ7O6kwQQAOH3Sz5CV&#10;npm0PH8uU4Cr14AS6mr7pikuu7ECAJcuZwBcu74XGzdOAciTWNCdZDtnUI9Gi6cZ2t7+Zaw90LcB&#10;gWfU1EHZQAFKtWVihB9/CiW2GLO85uJp9gu0lrC7iwB0XiBvA+sV7fJodGH/uueG+JNMxMjuHABc&#10;jPmLQnAFdWr+4WrMXV6ImQuLvI8sj1B4zvE5Z7aXY2p9EcU5H4OrU6jI6WSJB+anonvaShEjuM7R&#10;ZGkpVXlFJ6wKixEJPtVa1nFG65WVa2Xdnu+OCpN7eZ4KsKqjhQPFy03sxwYKzUAyxwHelClDrbHW&#10;d6ArGlF6Ka9wGKVgJHlIAPanJOrWqSxS3T7UG23d7ZFrqI064FN76OvxCHD6H7/4Tvz7jz+IL374&#10;PuB7L/70g3fiS9Tfl9jeP6IAv8D6/voH78Vvvo8yxAJ/+ZNvxK+++Xb8/IPn4/OnLsU713bjg4dO&#10;xbeevhIf3jofr3P9wfWpOL84Hdc4uV/jf3F2eTLmAHWupjoOFx2NIwcPRvHBfXHs0MFkb8uLjyWo&#10;lWuFi7HLx1CBANHrSSGWYJONFANFR0Up93G97NDhOMb1I0cPRnNpWVQ3ogKxwi4jkCDToiIUathV&#10;bbHfcx6A2aLz/O/5TUxSzqK/eUABz8JI8DShWWUpGIWhtcj2/9MWa4W53chxigbnO0rbAk7AOVRz&#10;RofLgKS22a3J2MLNsjiH8EtBFP4XqkOtuepUQBtF9ngWgHaNsVmCHY90Q6bGuG03IDJpddNUckw9&#10;i1OM6RRk7UA1urxrA4Iotenv4LXae3kfwC3lCvZGaYLgVytHAJ5bIJiW1s1D8F4ACrgENBVifjE2&#10;L2t/C6C7F3peTgqQcV+WBM3goJ88A0xQM3Nnt7htA6WyFv2F0rHFhRQAabZ78RwSGMKnaCy07zcv&#10;D/ilsZqtaev92foWroHBYNtoLSFfRCNwzBRgoWXVQJiVbqseqzuMNjuXkPYNfEe3VgAelvCUttAh&#10;qABGAViAe0KVZG4fMJpDgSUbfHknqb6168Dw6mYscNvcedQVsFtErS1iW40Sm4c3iEpzrm0SJTzJ&#10;CWAIxWXtr63k7dXnH7a2hzNml6oH2zc0ELai6luaimGs6CSQco5v3veF5Z3aQa1heQeXJvL2b5DH&#10;jsbw1nRMnETNnQF2Z+e4jK1NtcXY2j1s9fYsinGGfU7FCLAbXZ2JoWUgOjfOGdV5T8cw+2MA4fYx&#10;bInQGQDQANBuzJml5cDjgLPLSh0WVttqxUgWuOCPzcHpQkEFQP7l4HaGPQkrVYAdzewjU35Vbaa8&#10;ZPbYvn8GOQRgmu/DChfgap2xuYXmHNo5pgUb3GhApLU2qqrKUkR1a6wLyH0a//1vPok/o/y+/NEH&#10;8SWg+wIA/h4F+CfGn7/9Zvz+01fjd998K/70k0/jdz/6OP758zfjHz96Of7hk5fip2/djm8+dTk+&#10;fexifHYbGN48Hc/z2754/VQ8e/VMPHr2ZNw8vRM3+H+c4fubB8w9LbloriyLRiBmmkzJoSJAeChK&#10;sLklKrrDB6Km4nhUlRXfUXxlvN8KIFgDJCtSEAVAHgeKzilyvZjrdeyrtr6KEwUqmhPG8XZUNd+z&#10;Lc1KOHm4BKcwcx5Q6JkPKABdgL7GJgWAxlXhkkXmezQ4YS6n/zmfI5RSjmBeHaZk6MamtBWAd/MA&#10;TYUxGqyCy2xsYX5QwBUWZ8oUXmZ1C/Cz36Tv0e7XNlxIi7kLQtSitcJNCJcmRcqIgZKhaB7FETGa&#10;RhAvAxzHCgWOF7ueC79+XJKlpb1LQNMemYohBE6TwU5sdUVKmwFyjDK3eeCVCzNg5TCFJkHtHiV4&#10;LwDvAC7/uAJArUM+7n1Y7+PA0McUxh0ADmJhB7CXw7sABADOnttGQW0nVTiEtU2WmPv7l5chOR8k&#10;zf3Np9pZE4C9bplc/3oGwaGN1UwJct2UGiPFNllsAX65CROjx6MeVWi6S/0IYDEcb6RqYjzNr3Xz&#10;hfWhdLTjzu+NAZZJlJ9R2DlgpbrTHhrEsCLD3Lp5wX12NavoAIrm+c2fF3DO/+1weQMwmmi8nIIZ&#10;lrhNAUtz72xmYEClbRpFh6S3HM0KjwHA08cP2Gn/PvMTUU9WVmgjalGtaR2OkYFUl9s9OwEsDU7M&#10;J+iNA7HxndkYWZ+MXmDVOd2ftoNcF3hTZxd4r8D25DTKVoACunWU4eZ4jK6Mx+ACVpnHd88AD8es&#10;tcIoKHP4uN42ZfJyb8qnM3XF6o4UlLDmFmtqC/uC/a3hILQFVT1qLQUr2BrhTSqPA9L1erOlKO8C&#10;0M4s6fnaaJ5b193C8xnuO6/67OuXevtZNseoA4YqxjThj2UTrLbRasd6dqRSuoFo6sH61h9PSqqn&#10;sS6+/8pj8d//7luATsv7LtBDBaLy/uj43rvxu2+8Er/+4Nn4wzdf4/a34nfffTfB75efvBa//e57&#10;8evvvBk/eeuJ+PbzN+IHLz8WHz9+OZ45txK3TizFg9uT8czV9Xjt0Svx9KUz8TBK+trGTFxaGYtT&#10;032xNtAes4B9uLk2umrKoqnsWFQLtaIDUYfltRqlXKXnXCAArAZ8zv1VoRYbypy7NIJ8KGrKMtvs&#10;3GDxsaKoBJq19XVR3tyE4jMlBpAApwKsjAxrjU2CTgvO91tGKARtiGun8cwWO2dXmx8C0utVQLEC&#10;e2uL+6zbtFY5izYX1i+2A0wJr2n3cGFWATirBCmWOAOeDRGyXMECBDM4qhBRoQLQ5zc154evwX5Q&#10;oC61WtPRk2Cd2rPlIe77S/mECdKoR5SnAkcImsFhr0x7ZnahCFO7LVhgzbvuyhxDcw+rejLwZRFf&#10;YwOMXgDHVgAmFXjPuBeAgiyB7isA9HJSgezDaHCCZP5xhcv39S7MZ+BZmolRbOTMma0EmzEsZwqO&#10;ALB+K0JWjF5iQXe3YhTVaGlc+mDLPCYpQEBqeyis8wi2Y9hUD2FoX0FL6GymoPpDCZr+ogpsQi47&#10;N9iCZTbRun/NSgjU3q5WV8trKRtqCpU3hzJN0ANs1uMuX9iOlYs7seLli9tYWAMHGRznTpu6wuc4&#10;sxmT2lkUlvN5PQt8Tmyj1nYYyDp6U5MH+wGiosY4c43b7JSz2hTbCdQVB3CLaTn88aoAi2fk1M3E&#10;sjCTi7F3XTYhnRsDmBNY08kY5UAb3QSiy+NAbABADsTA0nBMbE3y3c7F7HkAeBpI7k6iOsd5zhgq&#10;D0AuDwE/lOLsEOB1/z3RPNHD++jNXmduJDqx0q0TWR1vbhDr2e/av1naSQpKGOEV0vyZs8anAo0D&#10;jveeVF1TU5TnsLFsk/pD1RkIMSiSEpt5fKYKgaIgTVHglgyCJlej8lJ+X6HpqbcJWOcLscrOHx5v&#10;aOR1mqMR5WJvPwHYOsxnactFfeXxqC0pivPLE/FnrO0Xf/1h/O7778cffoDVZXz5/bfjC9Teb1F9&#10;//Yx8Pvsxfj956/FP338cvzq89cB3zvxhx9+GH/+22/Eb3neT99/Jr7/6mPxo9efjo8euxq3TyzH&#10;o1vzcYOTyQMrA3GLk91lVPolTjKPnl6NS/wOD8z1xZnJntjsb4uVvsZY7muKue5cTHU2xCgKdbjZ&#10;+uCK6Korj6byYlTfkag1Sbu0mFGSAGi5nRCsKC5K9rik6CA2+FAUF+2P2vLSqMoBQKBXzrYiZyst&#10;oZI/QXjS4fu2AW1jSooGgqghU0wEnrATgq4DnQCY5vKchtHSqhK1qZa35S2z1tdGB3kbnbXjB1z8&#10;/pU8XqimwAbgMu2lwttRdZXALFN/d6O9FdzvIu4ZVPORbF/DLe+/MEeZlCiv7/6MZFepLNmv9l17&#10;XeUc5CAn6omxNI/vGjV2K7e7UqfLNXC917lDjr+kDGFCrTl6XcMJeIWWeQmAWHgV4V24CUXn+7KI&#10;sbXEKRiSf0xhJEUI5BIA3XpdILJVHTruG1kDUingARCAlspPAA2tm+Zih1g9PIps3QYBWzF1chur&#10;uYk9Xo4elGGPpXLAcFDgMdzH6NZajHhZC83zetaXopMzgM0UWjkjtEwbVcZeFsrcVhdjYAtwYsUn&#10;sd7TvAfn92xKIAAnGZaOJWUH4IzmLgG9ZQBone5qivLupOqOWXP2rP8F5qOmnGwB8DVTaDjjTI9i&#10;sW1MCpgWs75+5jCZ7NmAGnUxIhuSptXYsCZ2VUlr1vLnqOEPY/DAriitWF/z8HoXGIvZ6Fm0IcJo&#10;9HFgD65OArTx6J1TxQ1Gz9xADK8Ox/TWeMyemOazzPL+poG94BuJ/sVBFB8q0YjlbH90o/Daxnqx&#10;Cl0A2Shqd/RooedHsMI8FjVoqVrzSNah2QiwycWuzysAjdQWOj5rhQVgpQdEDmtWn0tD9ZeiuynF&#10;ReuMNXbynNsEpRC0kUKW/Jy3uyi+nAGPQfMATXi2HtmFlLgPdVyLsvR5zh/WAc8mFGmLKTAAu6O/&#10;PevdV14WHVXF8fHT1+I//+az+BNK7kuUndb3S1Tfl996J37z6SvA74X44tMX4o+fvhT/BgB/8wMt&#10;8kfxh59+M/7wDz+IL37xnfjihx/F32ODv/X8w/GtZx6ODx+9HC9fOhFP8Ls/tDMXe0Du/PRYXOC3&#10;n+uzK0xPXFiZiu2x7ljqbYyZttoYbyyPUcZ4cxWjOnWGGc1xW66Cy9XR31AJCCuirRqVWFGSUnaE&#10;oWVz2uEyAyWAUAuc8gYZBlMqa+vTPF1Zg+2ztKl5cPA7VKqkAEeqDgE6KTkaSCUrDLBScjKAK6TN&#10;uCB/LaBMSrA3U17a5KS2VHNtALEduNnuin3bpDUt2ekcn4UJA6hLFGZSejzHqQ+buApEwacVNQDi&#10;1sekPoZpzhFYu+Xxzl+qCEsas/SbYpRhsbYbEKYV8lzcifdawe+uVTfokvUbzCpIGnF8Ltlq3Xw7&#10;v4kNgwet2kKEaJMVIrbodyH36hTMyABYgKBwSxaYkSBo2V13lkJTSKVRDRYix46CyisMYXjv/WUd&#10;AHByZysmtjdjFNU2sg00UH5GWfvNeeONCUGt7MjWeoKfLfPH9za4fzFVZXSh7vqtUOC5SfWh4Iaw&#10;wIPJAi9hl5dRfwsplaUF+rcs2NhAG23liVHd5fSaIwBr7E5QQwjzPpyb42w+vDmHpVxI0dlZLG6y&#10;wHkQrgA+4eflQvAiNRxdM0AzBeQ4+8xiYy3qx+Zqd71uM1Kh2KECNeN9cgw57mr6nG35M6bOJvk2&#10;UqnDB2DQZnZgeQdWplMVxxhKbwjY9QO7/iU7uowARUA477wXqg311jHVw2392OGRmASAU6i+8W3s&#10;7sYYNns43dc10wMoe6Nnpj86J3uBX3c0D3dG41B7tALBzsk+4Dcc/QvAEkj2TwPWCawlYGmdNCDj&#10;HwsAorKch3POL4vstmBxs3lAAxi2dS9NB2SOPy0ABG4pERprlQ5CDiyv13k7Q3vrGh+ZCswsr9Br&#10;GkRtMlSA9dyWSu8cWnCGW5s05IZQOEC6G/D09bREs91VykpiCRj927ffjj+p+r7/BvB7B/X3Qfwe&#10;EP7q85fj3z57Pv7wrdfjj999P/7bD4HkL74ZX/zDt+LPf//d+NM//jD+8Msfxhf/+L340998I375&#10;8avJ+r5z43y8fvVUPHV2LV65eiYe479yhu9sDVDvTo/HNODubKiO4famGO9qiUne9wiKdaKjKcba&#10;czGKOu2prYyOylIAnTVDcNtaURztqNZWLrdglXNCENtbffwwI6shTsnUbE2iPnJofxw/ejDKqyrj&#10;eH0j37eKG+UENOwaUwWctJJJoQsw/19pri/LCxRsBqcSdPjt0nwcv6WBiXsfk+YDsasGNFJen+ou&#10;b2/TEp0AVqVYiAbX9LmwF6BUNQLhKh8H7FSGd6tFhhIEBafdplNDBdNznFN0brEla7Fl5NlRnCLT&#10;fC5roXnNsjywzSlsALg5wGveoIv71yMoUmI+x5eVJAqrofVFjn1zXTnGN3BjKELL7Fxi1g7ymbLL&#10;gFWaWmsZJc5UoFa50ErrXjss4O7MFQo7n+9+8tHgtDRvHoLu576ZE9sJbLbBzxScc4I2QXB926XU&#10;JCGpum2hZLrJZlJ2lsilDspsu7HJA6i8LA8oHwTBVttaPjUvHR0NOy43zYwBQGwoim8YxTe8Y3Aj&#10;H9U1Ci0A2U6e8PVQhZsLAHY6eoycbs1ihZdjhj/4rO2mzgBDS9sYQnEKlTiK2nPurhsr2r1ovqId&#10;bi0ABxQTzqV55sn68rl4kWch5yMyAFrzyPv0TIXqsyqiAEEnoe1jZysq9z9u7S5jYguruz6FvUUF&#10;zg2h9BzW21p+hgICYO2otz7U3cjaSIyh+EbWR5MaHMTy9i4MRB8AFH5dgFL4dWB320YFYFc0D3VG&#10;62gX9/XzuBHec/acXgDbPet8YH+0Y5fbtcVAsgXVaDTW7su1Hai2jlasLeoMgJnUnFIzsDV2a0nq&#10;ridrWCAAzR+0KWqjEd0Bmxi4zVSe6TVZiVt2mzXCjoINLtzWOoLlGbbWl/sZjajTRj7DwFBHDLTX&#10;RV9rTbRXHIunOWH9x88+w/a+x/govvgetvZbL8YX3345fvON1+Jf3nsxfv7+y/HDz96Ov/3ex/Hr&#10;n307vviXn8Wff/vP8f/+t5/G//jnb8eXf/+t+O3ffBtr/Fq8fe1UPH1iKZ7hP3FjYzIe3JqLG9tz&#10;cWVtOiYB3Hh3Zww675ly/Kz8OIx1PRbVWNnyYgB2rCgbqDgVnQEOAx4mPJce3o/aK0oNEWpVf6VY&#10;4cqSqM1DsKbUx2GDeax5hUVWkPCcsrLiKKutjZJ67C8ArEA9GRE2JcmpidQ0AoClvDxGpSctlTgn&#10;oUKQqpwTl0MIOtLaMPcMb0tNUoFhhVAEgI60aqDqnn2pGrXWNSjILIiiBW9NCi1riqq9vgs/gZii&#10;yCi6qg5TdEyL8bnAFSiaclNYqCm19dfmowa148432u8wwa/ftW5slMsQgM4VGiTh9RpSFsVYSpMZ&#10;sFPS5hLHLtyx0cq8XWbgxrANj1F2KMAEP96HUeIyIJjSYlSCKLxClUghf9BRUHiCLg0BeA8EC5Uh&#10;CYDJcgrAk1vJgg4AMROiUwNR3pS99EZ3nEczX9Ck3FUs3kq0QfDmKVTT5ETm8U3JACourmL016CG&#10;ZTXm9tUNI4UBUJsrlq3MY5+x2s7zGYhIwYi83WWMo/wMUgxzZujFhncuz6AwgR+AS/ADeLauEoAT&#10;AFGLnFpL8ae3y7KWdwB11qftxeq2OPmuRZwYBiATfMlmrXO/VS/Au33Klj8C2jy//hTYcJ2OrJQM&#10;VYQNTv3rxgeT8rMcbuKEwZmZGFkdi8GlEWCkiusDfsLJTskc+IOopYE2ANaNrR1IVndwRRUH9OZ4&#10;rNCb7gV+fcn2+hgVYA/PzVSgS0R2R+doD/bX/Q5Gl/Bb9HWw1ajNLkDYo80GvKbZdEz234Fgsqd5&#10;YGmNnSMUdC5KnuyqOXzAK+XyaYNVbQlk2tYebHXWCEGlZ4qNgMv2JZyz2wtwdN+CrzVvxVPuH9sW&#10;9t/S3RwD3U0x0FQRvQ2lMYK9/PmHL8Wff4LiA3y/+fzd+NM3347ff/hifPDI5dhbnI/Rfr5T/qRV&#10;KIvqRuA5Phfbpy7E7dtPxnc+fi/+5affQgn+IP78t9+JX3/+dnz8yIV4ZPFBr2MAAP/0SURBVG08&#10;bnNSuoICP8H3d4Hv9fzMQEz1tkarjVJrqlOtseVxRw5ZI3woDh3YH4cOHowjhw/FsTTy9b/WAwMz&#10;FV0xtx8XmmzLTJA+AgyxuDZtsKlCXRlgBIIJnEDwMM89zPOEYUV1dRyrz4If9kcUgE5HOO+aAk8M&#10;pymswNFhpHWTAVaqx9b2qga5vQA8leDdkc3zpWYI3JfsMKrPCo/SPCy12DmglrO4gP0595ci/85l&#10;A0dVoUUHRnfdqkRNos6UHE4CaDoSPNmXc35pfrG5PVn6EpO0tfmum8J+fX3XR1blpXV0zJ1l65x5&#10;IX3MyHFWSWI+rdNR+YIGjnWrSUyj61mY49g1BS3LJ7aKrKzLFlu9UZoGEAReKr1Cr8GvjjsQZAi7&#10;pP4AoBC8owaB430GHUyFGQN+I4CuFzhY96vtVf0JQIfWdmRriYG9ReWlXD9so8quWfU0idqyFx/X&#10;U2E0AMyNjaVOLa5/axVFnx1UgOq4qSaovwQ/hgGPsV0UHOAb2xGyvjYWHBs+wOOnzmzEwsWtWLyC&#10;1b2yG/MPYHcB4cge0nl7lvfnmAeewtC+f+YyZvOYvS5AZK4co28ZtZYHoF+2Cxup+nJAz1ZS9VYv&#10;WFExZDK24OPPk+YthgCPUVpfY5HX8Kw1GcMrwq8v2ia6on0SWAE0IWgAo3EQy9zXnoDSYe3rNEoP&#10;8Gl3Oye7AFxXsrcd2OQ+ADaIuhtc1OKiIFFz7ePYZ+DXxXO7AVuvc38AsH+R15gFnOyvB2j2zqAG&#10;pwHiLM9j28prC8EEolH3MxBdwN3WVnZ/EVaWs6W1fBkFAGpzVY5NgwCQ5zmvaBsrR4vNUwGgHaQT&#10;TPtVjNlzjS7beaYJOLqiWxsnEfsHdpgnyQHQ3tEc4z0GGRpiuLE0nr10Mv74w09Req/E7z59Ib78&#10;9Ll456lHYnB4MvYdKY2v7y+KQ0eL49jxiqirrAVejVFejpIqr4n6htboGpyM5c29uHhqL7758hPx&#10;R2z0T197LB7fnIrLWN5TUwOxx/d1YrQjtvqbYrS1LhrKS7GuFdFYWYG6OxpHrREGfIcOHoiiAwcZ&#10;WFe2Nj0oLgJ+qfIDIB4CiKbHMEq5zYoQFaSwc56vrlw7fCSasMi2yjJx+ujRI3HIErojB6KsvCyK&#10;67WJ5k823ElLSoEpAJUNwMcwyCb0XBDLYXQ4LWbVe3e+LwUYAE02hCBgdADUChS+l80XPO58L49N&#10;a8n0ADjUfTX7T7l97EcbbRZDWg1RCPKYFFTh/aQosOoUQGphU5oOw+sC1IBIeg2TswUgv0laIIrX&#10;M4Un1TkjIHKjOClGWuiL/49b5wNttCD4mu1AhIByGspmwYN2Tmek43OF4x6hZADWqjRb8VsYkeYC&#10;UYNZYjSXbbUlBAvJ0+lyHoBcvjdvMM0B3gNAa4m9LQGwMLS6A/hy18QQgMPejuITfgPAZBCfbnpK&#10;eox+fWYywU3oWS3RPDWKJZuMzrS2RtagwFXTBvX6QM8uLVZsmMM3sSvsfN2FBLvBDcdsjAKYYezu&#10;4NoMKg6Vtbcc8xfM49uN7UdOxfbDZ2P58m6yvmO7Bm6meM5sPlhi1+fMVk8AdRct6ufs0rNslHsy&#10;JS67dm5auxf57XvPcUZybkIg1HlQAz5/wEKOk4vE2LK+f3UyVV+M76BQdpy/GMfKAlUtLEDqM3rL&#10;SAoQEDYOO1/WFk39HQAkH8wAlEKvZaQDsGTDecJ+1N3Q8hBAHU12uouDuF0FmB+qwO40D8gAgL3z&#10;qEeV4rgg5X6gZ56h9bbtHPztE+bfoSKtueW2Xu7rnRoGgra9ylpeueJbA3/WAvzSPB9AyxSdB5+K&#10;TxUIUH0OIGwy0CJAbYqASvAArm1t4QBujvrO1mjiue0jIzHAyXF2ZydmtneiHfXQ3doYU92N8fCJ&#10;+fjXb74Rv/rkpfjdN16NX336cjy4swg0yuKv9pXE8eKyqKppiDpURU1NLgb4o+6s78VZ1N/S3Hrk&#10;coCipTOa2/ujuLgSwJTHmc3V+OS5h+PdB3fixtJA7Ix1x3RnU8x3NcVsR30MNlaj1spTK6uqkuNY&#10;3WN5AKoAgaAA5HLh+uFDRShEVCFwPG6OH8AThmmoDlF3WZuszCprhetQgEKwprQ4SoqPRhHPOVp0&#10;P58HW1zfmNSS0XFTY6qEYMEK8x0Kt+oO/ncG2QQWv4vNLFwqtVm1hGpyPRazDwST6k4AmqNXmZKZ&#10;C1ZZMKE2m5qiuBnbzWNUge7fvMyU+M7rVTqPaOoNqlBlmErfugBgoSED+7DBgvY4Z2ME5/B8HP8V&#10;k6KNHhdadVmdUmbpH89NuZ+896T0EA2p4wwiyNLZtHwrjLB22HZcWROF8XyAdQEAqv4MhmRLTAws&#10;cdyvLcQox+8ov+/w+nKqLLE7VO3AGIoOgHVqYbG3d8AnGLNKkoI6vDMX6HUjwKo+RgGAqRSuoAAd&#10;Wl3n8awLthGqQMwCG/hzIGZgZMCozdo8cMvyAU1wNOGxDyCq8Lx/CFAMbiNrgcUIQBvdA3Y2IzWJ&#10;+YyJzKvJSg4BPdfckPoCcMj2UFjfgfWZ6EWt9QKdMWzuEspv5+FTceLRU7Fz01b9u+wDWw4AJ04u&#10;xtRpwGrX5xNAT/VoJ2beoxOrNkkYtMnoqvN+sykMb6a6eUj2OEvLZ/IHS40CGHbMqLPTsYEFoNFi&#10;xBVl0bs2kVJbVH6DayMxtDoEEMdjam8S2I6nMbaFJV4dZN9Yw5FW/mStQKQNS9qOskQNAr6WYQ5g&#10;AxxY5CZG64gR3n6s9HAMYaf7tbYAzUBIi3OBzgMOdUQH11V+vQs9/GkAHkBsY39t7KudfbSOCFYG&#10;11sAZqb+fBzqFYD3TrPfSROn+XOi4hqsasFymThdGOYIFraZGsyqOdr4LlrHTL2xjZPwU8FkaiZV&#10;m7Q0c1A3Rx0KpIUDZ2R+LqbXVqNrZCoqGzlg6tujAdv0xPVL8Z3XbsU3nrsU7z13Kxan5+LrX9sX&#10;B4FZRW1zVFXWpBXX6lzlDMVXW90Y7a09MdTPyaZ/LPq6OTFh+eoammP/gaL4r/fvj//y9a/zvIpY&#10;xFad4XNe5KQw01wVfXUV0V5dllaEy1WWpY4vqr/ykhIglgGwAL2D+w+kcWDf/jRUhiXHjkYZlvkw&#10;4Cs6dCDddjS1xtImZzA04lt+7GDUOBd47FDUlx6NKi6XYIWdBzx25GCU1tZFaU4FaBAElcT3UN2M&#10;wmo1CGJAAwiivlKgzQGk/B+qvAoAzJKlBZBR38wSJ+Ax7p0nTJFaBzZVlaYy1NIKvZRULQTZmk4j&#10;AJ2XMwpsRUgWTcbi8nzVoMrQTjAGMFSQKfWm0/Qb9gcEU8I1IMw6TbNPHpN1icmsb2qWYGWIhQ0W&#10;T+AKs/VudIh2eUIocRxacqujFICFJWN72BqINf936sRacocyyN4DVoc12G2mN5vDu6P27nSevntb&#10;wQKn625RggU7bGqM2/tGt7CMWuA0z4dtVDUZBAF4Xlb9ORc4uCGlja4y2A6iCK0h1s5mA+W1m1df&#10;J6E24Bu05fsmULSjCdfN53Meb8b5uz2jtVlTA1dLG1ACJxXoayiDnfubjokzy7FyDQCi/rYe2YuV&#10;6zsxix0eQfEN7qLITmORAeoEX9QQ8O5if4VorxFgFaaRYdWrdYrOUaayHX4AfyRhV2P/OyOh/Mk8&#10;4zWODkTbFJbS+TXhtzAC4Mc4O6H4llB6AGh4bTBm9qZj+YHFWLo0F/Pnp1GlU/xYo4CWs+BoWwJg&#10;zjHIGEINYosFmo0CtMe5Xm5jq9XtmUGpYWN7ZzIL3DJiI4GOBNCm/lYg2InV1WJ3J8VpsKQVgDbz&#10;/JY+LCjbxl5eh9HobYNCsRfg9aP83Kc22IWIsCKAzS4uRnjrOQDT4MBz6ypuaZlK63WxtSpGbbQL&#10;ITX1c5bvQblgazMAmkydQdC8v6pGYAjAGlAUC1u70Ts0FcfLG6K4oj4Os20fnI1ei+M5YJs7e+P+&#10;wxVR04QKBZJVVfVRXlYVFTWANIcdB3IjI/w3OFvn6lqip7MvhodwGm1dcQQ197X/+l/ir/7qa7F/&#10;H/AqOhJDAHDGvpANVTHYVBttNeUpyFHJqC0tSQnNqbXVkSN3FGABgIWt49hh7mc4N7hv377Yt39/&#10;7Ad+B1GF3iYMjwDBo2xVg3aVqSo5HFXHDkXlkf2pT2DlcV9jfxwxGIL6NPCULCKQqsaepoGCqwI4&#10;BkIcpq6keTTgI6iEjirQlfPcaosNzBmUE4IqvON876n3IPvPqkwEIoAESmklOhRlhY9HPWYtr3i+&#10;dhg7K7BsiSUA08B+F9JutLJJCGjBgaXqLnWZFn7m/BlsEZop+mzvQbvPOHVkqstQAqCKL8UGUHnd&#10;VnaxNfE53Y7z6sAp9iGeXKhMpyZTuuaBpFkaLiGLYHFKTGc3trcQI+bywiTn7l2bpGlsLPUdvdM8&#10;IUGP0Z5d/l+NVH9s8EMAAtDjQBAFuMobyIaW12iuCwmZAlNYMGg434DAOTWVVaauFlO+4PTeRkyf&#10;sFmouXdrKCEUJSAcBDq9gKxH5YXC61ufQ50txTQqcBoVOI4qHLbcDNVozaCw6lP+rs/GiMAStJsz&#10;CYBzFzewwDuxBAinL2xk63qg6gb4UkYAqekzWnULs11jt94Jew7cFg56FaZRJitAPMtogZ14bZvi&#10;YBobjloeW411UwX6Z0vdTHzeAsBbGkeOA718Pl8HgOpArTlvZzBjYnsiFs7Px8rlhVi7togyXeDz&#10;Oc9oArVzgC1AAwWYB6FAU/21ALPGPqOzWMduH9OOisvSXTpUdqo/AKhKrO9t5rHZftqxz12oy84p&#10;59p4jCqyh/0zGroAUnsujXouC8SWQSw3ECyAsE1VyNaARbZcJpbLg83Ja8/6wo8D1UWNrBax9b2N&#10;Up0D1PrmjFJaDcN9RplTxYgHMQd0Ra4xiquq43hlXazuno1LDz0ePYNjUVJagZIqj9KK6uh00fs2&#10;7ApW9lhJabQ0NsTM7GrU13Lgl9dGWVlNVFfmoqEBYFTWRgNA7QCU3cBvamI2hgYngUpptNZXxZPX&#10;zsTWzHQUHyiLQ6ixqaWh6B5sQcHti7IjNjcoibLjx7ChdnI+hlorimMGNrC1As6h3RV+qr8jQLGu&#10;pjZKscn7UYH7AZ8AdFsYB4VkgqCBjizYcQzIlbCtLLG1VhEDRYgtLk49Bg/xHrDIrc0JWoX1mGta&#10;OVEIO4ClHTYIUlByGQB1I/xGqDTh1+IaHWYnGBxBHRoYUQEm8DU2pfw8qzdMRckAdbe8LbW0AmaC&#10;zADLnWRqQOccoYGQQpJ1ghivV48ocCooPRa4pflHAS1Y3T/7NdG50v3koaqabGBfgtvnC7rWmbGw&#10;kXIvjqAgPNLtU6PpOBwCaBZcyBI5YH6umRpOWSm4dG/DiKdRhNQo7MgemxVmdBskmUANclI0b9Bu&#10;M9mc4F9Cr6AO70BQWDJSgjS2OCuFW3GBH+t951L6Ssf8dHQ6XwaYtL2DyUYKEC0r9jS/MHjqxgJ4&#10;xp0r5EMUwtkCzORj5906bdq5OM7liXwQhA+Sgh58GGDbi32W/Ck5GfVm+ylXZkv5fFtYYug/icIT&#10;nFaGqA6dOO1dnIkhQOxjBlGXvbwfS2/s2lLDwV3LaESO30249OyhxLaDhf0EnbdE3g/38ng7Jxs0&#10;UO30crYyYuxC5jYdHUbC90crt7egupqGjZZ2pCDF0PIoJ4GpmD0zE0sPLMT8uTngPxkDyyPJiuZ6&#10;WhKccr0tAIfLg20ARTCh7PpMUckxGjMIAsRWntM2qpVV/aHoeHwD8PP5CYDc1zHpa/OYQZQkz8n1&#10;tPL8Zqyr0Mpx5m8AaE2oQV7LFlWozdSSKg8/qzIyFajtRxXw5y4M5/RUc+X5lA27ytg/MCVKqxBR&#10;ALUMl310DrCebUPa8rymXBw8XhoNHISnz12JrZPnoxaLdBTwHa+oReXxXs1ZK6uMhtpcFB0ujrmV&#10;tdhY24ouLFVlTQ54NqS5v9rahihFDR4vr4oaHtva0hkjg6PRaueTQ8Xx3u0H47ffeTV+8/nr8dmL&#10;N2KHE1RzbU2UHi+L+w9gYw8diSMovdISbS9W9chRYHckqbdkaQ8WJeAV4HfowAEgXBflpWWZHQZy&#10;+9mP0DvAUBm6zSCYt8v79wHDfalx6hGbqWqxrQhBEVaX2lDhaAJgBe+hppnfpXCS4Tuowf5W891U&#10;YOermlB/fNfWDmcA1AabCgOwgIrKTxssALXEAtGUJSPELmSUqjUAqGsOCyeBl0V3+1NpnXN8DQM8&#10;31ZWQyOZpWW/NsVIS2Fy4jctxdpcOz8boXVY624g0DzFFHQRsL5nVSBwrTQyzMiUJO/X/QlUPqPJ&#10;3FrhJoREs9MuHJepUQLbTP1ZJ+wSsfJCIZQB0OOyG+YIP+MDssRqrSEYNIz4usMXeDO0sowzWwSq&#10;s9EybtqMaxSP3lGEBVVYgGBhLvAvBrffZ5cG35wBgdYZ20+NAQffIJbURZJ2UU/QV9VntCa9SeBo&#10;S3g7GgtEAdaBdHVpSD+UvcFUfF0rqC1UXfeaYyqR3TrfQbuk8MEtSeuc5XWn+OLHzWczOVjiZ9Hg&#10;BNKUBzgV3eb3Ad4uACY0h3jccJqr5HXYbytnDr9so00pasaBaAeX1gnONryvXrunoERVmqbDWFaW&#10;1dQKv3weG5cNSvRynwqwZ9HSs+wxRnMbUXDa2gbglcOWGqjomevnuxjiBDCakp0HV43K9iWFVwuI&#10;ajtcHQ3I9TRxRketodoaB1B2gCvd3+V9qDwg18LtbdwvCAVgbqAFSPl6zhV2Rs+sQRAjyaaioCax&#10;vlreBFhgW9/dBJiy/flaKaVluIc/N48fUTX2oTKFoOkqA0kFanVteXUnJQP1V9HclEDoHJ8ldFlO&#10;YXsGPb7bgm3OmbZh4KSH7xslUlxWHc1d/bF3/krMLG8kGJZW10VxaXWU1bfGYaDWUlMZ/Vjvo4Bw&#10;dn4ztpc3Y3J4LHJNHPwNTUn5Cb/K6oaoAn4CsbyiLprqc3EU67s0Nh6//vDF+PHrN+Pv33w0fv3p&#10;7fj1Zy/E509djfWR7hTA+BpgO3DAKC4KDVsqDA8fOpZAJ9yKgN8RFOFRbS1wO15cEsVHj2Xzf4ew&#10;wwwfl0b+OQd43D7stmO/0BSe3ndgX1KDR4FdiRA8djhKgK4ATBHlI6jD+uqUh+ncaVLZBjCsr23C&#10;sjap4JqSlU1zefwWVoHUAkGXz7R1fuquw/+6BUC1ogbTgvLAKSk5o7v8LkmJocoS3Bg1ebWnuhOc&#10;baOjnECxnyOj0TyomszsbS1qzZQVk5OdE1dA1HM9mxrqxfp2YK9bUxlfqgxBBSYI+toMVWaqMLEU&#10;TkDyP6ri/2Ag0SmmbGTzfg4BqAMTgCOwYpxjfRRxlQkrj1EDmypDXZtLUOT7fwLGtHoi/BjleUNr&#10;8mMJ5iyklBn7ldp4xfnBKlvnFxKoUYSFJOosKILy6xyKErbHuf++NNEp9Xmjdlo2l68XMI2apnJm&#10;IyZOm6+3BuxsSZ+Vj6UBhHpQYl3z42m4tm3XnHl2qERg6Uj2N83lYamxtl7ucy4OOCbrC0izKo1R&#10;7OoIl8cTaJ1LFICS35KzNhcOt94W+PlFecZQDo+llBy7UruKnPW8RnSzyWInluv7UXXst2cRZbnh&#10;YuRad5uSYrext87vtWNpG4FEGqOoqsmeVG9raknnlMnFlr9xO3bSOTCHgYB6wFHfnQFNGLWOdaLO&#10;uhnmzQmLxqTIqhg1HTlUVCNndGDGqAegNZ2oNgDYIKySQsQiO9+nSmR/TUPaZu5H+eWS4uzGkgvb&#10;Ac582mTg1m/6SRZMafRx7EPbneAHRAV6GoA69epLgZHeOwBMLbSAqKvIFRSg0LOBgtAzX9CIbxb1&#10;BdrAL8ef3nI7GyM4vM8a5AqrHlB6rfzx1vbOprm+RpRdtd2LAWNNrjWKUGLm0HVykJeUV8TwwGis&#10;L6zE3DDqoB5rCPTKSqtQcuVRVV0TtTX1UaWCLCljWxH7AdF5/jc/ffpifP/Fy/HzNx6Nf373qfjl&#10;27fjX996PP72uetxHpVce+xQHAaAKj0XTi8CaEdUgAe5DPgcAtBefsd4T0eKjiT4aXEL4CtAMKlA&#10;QCcAhapbb9Mee7sAdDgvaKRYCBYDvVI7SHsZdVhRVY7ya+E7dRhAaksKu9JGA5YncvIoTXN4XOf7&#10;L+d+7WktVjatJWw03qkI4NfGseqKfk2jBhsGU86dOXwFC5s1NNWicnLzt+I2k5FbBaBLTNhxicsq&#10;Qm9X6aVhvh6QTeDT+gJTVaWNEFKfwsasFC615Eq5h8AugRf4MexA4xykpXA12PTCPGABgMn65kf7&#10;tMzgGIQzycXJC45rmZBS5MzmgD9OuTmtZWaJIzk/mOEw6GrBRepVsLyQrrtGkCkzjaMTSQ0aJbbD&#10;jBY4rVF8RwnaGIHB/fcpfa2CsCV+L7Q1CjwKgCbP2B5rLaacr+O6XVLaTWQGgr5RQSeItKpGW9Oc&#10;Hbepsqztsx+YpBda3aiuXtUX4HP0Q/H0WB6XRX78Mnyu+XV2a3FxIPbLPlWdPsbXFI6eFdKXtGfg&#10;Jp+TOK0E5qzFH0FpnyobUDcmQQvQQRRoSmDeW4zJE/M831I2EzCB6qx/LP4oWMo65+pGLD/L1GDT&#10;CAprCMj1Axlh0w8IGY29HPydpn+ouJqjrqsFkGUpLyo/LanQq2pjtOYBqNIDdMLPxgLO/zWgAhuS&#10;cgOGvU0Am/2oEpP9FWQCUBC2RccEAFzsTwpQAHZog31fwjL/PhsG2R/bFm7rND3GhGrAmYHwblqN&#10;IDRfz7lAAx0GQ1R3QjCDHvtD2bn0ZrPpMFjlTPUBPk4sdYAydY8BlNb8CsTS2vo4VlIRdRww/eMz&#10;0dTVFzUeNFUouvJqgFYf999vhPUQyq4xyoFdG4phcGg45nl8T649Wnw8jy3F+pZVVMZxQFhSUprG&#10;ca5/HfU121Yb33/sRPzyw6fjVyi/f/7G8/EPHz2NGrwZf/vipXjhxFSMN5RGlVDbfyQOovxMek6J&#10;z4cEIGoQ8B1WBToHCNCcCyxY3AS1PAQdGfwy1fdVAN61xH6u/clia3tTW33gV54qTw5ERUVZ1AHA&#10;uk5bk3liyaYchGBZDsXdqOpGXWEzLVMrVQm2ZWku2tQc/2vnYls5wbs+c2o6a14nrql5LMu1M5sh&#10;q+TI6nm1wyk6izJ0fq4R2DVrg1GRDuGXlagBP0bqPqOddfh8010AnSk8Nl89zonsuKWUQDsblumh&#10;YA2EMLIADOqV/4mWOy2qlNJgAKDpVzYZsS5YG+/nmELYwBM7SztNlWAI8FJl2CmboawlRmiX2xFW&#10;PrYNh9rO81rc3/RYmqYrMMOh+3R+sBNb3DgyCchHscJDCYApgfovrDBwxCbfZzTGGrxBvPWogYxT&#10;GzF1eiMPwNWUvmIunbbYN6ENHQBEencrOBxJrm77BrJIsUENVZ3VFXZV6XDtDpVgfi5RkPWxH8Pd&#10;WWIyr5+fp7OOV5XmuhmF+YGC9x/d9rWMOK+lrdEjqW+ekblTzmm5tYNL26TwGwGyk8Bujve5FNMn&#10;GCe9PJUsq+VofTO90e68HvByns7AQquWkdtyqLEEpWQzgRsqq5mhaqvrBGqMpARRUPVdgKAHlQTc&#10;tLyO6rZGANgIABsTAO2qovUVfAmAKMgGl5pECdbw+Jou9mfQg9dowv7m+lSIPof3BdhSFBgbbBCk&#10;dRhg8LiUVuOcIdd9r84bOo/YjRLtt7ECn885xUwRdiUQaotdVtMhAE15sUKkAMBGKziGgOcwBx0H&#10;nh1n7Cbt/E6VEU1USzmqpcy8tlb7BLbH0QqhVRu1KL3GDk5EHDxl1bXY34qoxsqWHK+M+/cdivv3&#10;H4xjx1F15ag7u8bU10YPB9BAJ8CsqUMtlsdRwFcMTEuKK4BgZZRX1UcRtxUdPBLTjTXx5qWN+Ldv&#10;vRP/8eP348tvPxe//vjJ+NX7j8Uv33govvHoqTjJd9dSKviA3QGHdlU7WxT7vQzwDGYcAmoGQ4q4&#10;vj8PugyAhW0GwAyMf6kA7x3ZPGIGQJWgeYJWliRL7NojJmKj/HQMDd3tnFw4kZh/mVeCDm1xssZc&#10;Tr34VIKeZPjOzddsRpkJwNSdiCEArQNvHRvm9x9OADNgkSyxvQC1qgYteH5KfNYeA7cUpOCxd8Y9&#10;1wtNFqoBb6EZQmrjxW9awu9tjmFq6gAATe7OmrzyOwM/65Z9z0aMGzmptZn2ou1F8RlstKemGRZa&#10;91orrFCdOrZsmU6nm6ZT+lzK47UqjG0W8DAwCjsQMQZJu1GBKkjFWPvcWBJHCjAZpCs0mGsD1qyK&#10;JFuorYL/VqHb9F0ADqRgyH1Z0ALA+MKn12P2vEtJbsbEyfUY2JqP9mUojgW17C1ZZHy6MPNFhd80&#10;9jhBcHc5bCrqHJtt5Nvz5JbS3ai4njXu4zkGVVRzfezHjizW1iqBMwgihwHfEPtJ0pgvQGBaiWI+&#10;YqE2ud8cRBSrixN5JmjkTNhotcIIysi+framWjInb5L9TPKlTANN19pV/aEQdsZTDt/IGpZ6jj8W&#10;cLD+NbOyzpuZDIyN7WvmTyXMAJF/XuxifVofl4NeC4vyqwNgDb3exx9cdQfA6gQkgLM9VAbAbK6v&#10;EPVNkLTJaLuwBH5a5RaA0FLLbQ3AFDXofB5ArOV1TDsRur6/FB1WIfJarUA7ywMEbNj0HK/d0NOU&#10;rmcAZMz1AsystE4Atow4n1kYNjbg4ACAQsxRjzppxObbxcUUGJWHydEm7apSyrS6WNPSOrud5BII&#10;TfAtOl4W5ZW1UVHTENWowFptEza2uLQsKqvq4tixcuBxOPZ9/a+iqaY2yorL43AZgCsvi8b6+mis&#10;a0yKrzw/Ksuqoho7nDMxui6Xqit6autijxPRmbHOeHp3LX720oPxp89fiN+iBP/twyfjX966GT97&#10;4Wo8OAP4q0riOM8pBVjHVHiov4NY4n1CTGusGkQVOj9YgFwawu8eAGYQ/EsAer3w+DtWOM0LCkED&#10;IoAwVYUAwaMHsPUl0QDs7JzT1NfFSZT/ly6Ck2Zh7rUWxae6dtQKPu2kEXau1wE0E9fTXCCWN8EE&#10;G9yiGnTujttM46pEjVegyguJyo40LydY2VdKxTHX0NcAlKn5RVJ92fZOowXek0t9pqauWPPUzLWF&#10;y6hTu784zBn0fvMGfYzD55mq4/tpGXOB9SyoYmpMVgesveZ1+D9VI1a03ipEAZjUnCDDbY7DlKzj&#10;OyLrhK3jFmL23EpMn86qxBRLvTClC34otmSI6W4C0LQ+RZWt71y7pNnO9COjWGJTZvLpMvcC0Mag&#10;dlMes5IC1TeTAJj1A+wAYA18yQJG0Hi9G1I7RyisCrl/0te8QH18D5a3EwB1qfC0vQJP8G1of1F7&#10;qLtU/QHoTJp2bq7fx2mrBSEjK4mZS1Fjk677VwyGuOIUNnx6gi/WL5UziIOzSKN/hMkhzg721uOM&#10;sM7ZZG0qAVAQ9i3bwYX7VidSM4KpvYmYPz0bsycE7TDQ7El5dSYgd09hD/ORXu1oLUARYFY62PTT&#10;JgJavxobDaj8AGK98EMlpoAFNjepNmCnRa5BBda0C0FVozYos7/uU3ucqcQccKljW8ftDShF4Cck&#10;AWFNWxOP4blc1w6bF+hr1HGfc4cqQBVfG3BsANb1qNLWwY4EQGuOB7HNA4vWGXNymHAuUHXrnzT/&#10;GVGRqVkCqqOq1SYJVrCYPtPNvq0GMSLZwQHEgeUcUH0u2d3SuoY4DrjK7XbCOAi0jpdndtfobRnQ&#10;qgFeVbU1UV5RDcBK4//4f/3X2JgdjjcfvxLFx4qxo8eiorQ8moFoBwdrK0qxEdXYCCB7apqwst0x&#10;xlm7BhtdgW19eH0lnuaE/ejKVDzO/+fFvYX45mMX4icvPxS/fPfR+Kd3Ho6fvXYtXj2/HMMNQPTo&#10;4fS8Yq0u0DuEAhRg9+eDHUaCv6r0zPsrAO0A4yBQMwk6g14GxsJj0zafMpMFRHz8ASy1yhIAAsFj&#10;R1GExUeivjkXOdUf6tqphSYBYCkhwPHkYlQ3AYltmmIAgLYyMzna3EwrlWzKWyiVs1onreXMMWB6&#10;i8rLPoPHOUmVWKaGWisM7Wppo/N4AIzfUJvt/F5Np8re0ZtUpgA0oJLSXvi9U1K1kGNYImebrEIT&#10;VQMhJmKn9Yq1yQxBq+1OU1EqPUYd0Nai2xIrgRAlWzsAdFGBTls1q2Tz6TIue2st8KC2FvE1CfDm&#10;L67F0uX1WL3mUhau663gylJn0vQZACzMHw5xmzZY8WSAdnAZdqTGzfPhqpZNzg2m5TrtGGNwZCDu&#10;s/WU5WmjCYJY2jO2vVpPEda2SRcmKtTs6dXN1wNKafKSN5rgZB6fpWUqP4Ma49EJiFyq0mjvCIAd&#10;YxiAGNzG2u7MxRhKbAK62wxB65xab7FPE7BNZjbn0IhPSoxU7gI9o9VGkfwi/RJr+DP4JWZdmUeQ&#10;vROAbybGN2djjJEFOjizWCPLsHnAICAc3xyPpfNzsXVtNbav2VrLVluqwbEY5v5+FKElZs0mIaO0&#10;hE4dNrc2Jf4KLCOkKMP8pHaddhbwaW8zi8uZHkVoKkod1remDQgk0BkR5rF5AKr8DJLUAElVopfr&#10;BB8qrj4/75fmEvPPV3EagTYdRrjWtNfzp29I7zFZXKxvDlg3AEYTpzvHO1OTBeHXv9CbYJiqR4xo&#10;a5vt6YeCFNqpgzQHRQ2K1UWVjIq35a2y/f/S4khAP60Jov1lVKj8bK1liRdQVAEWl1ViYSvjuOqu&#10;pjqqq+ujsjEXB7GCh//r12Kb3/PPv/h2/NOPP456rNV+7HAN0JzoGo75tv5YbO2KOdTFYntvbA6O&#10;xKXh8Tg1Nh2HDx+LMRTHa+dOxisnNuON83vx+sU9ru/E6+e34u0H1uPbT5yNX7z1aPzsjUfi/Yf2&#10;YonvptZ1Po4djfIjh+MYaq8IBaf1LQArpcHkr98FoNu7CtCtABRs+/fn5/3ytxeeUxiF5xQlCB4E&#10;gEUo3yLs/5Goy9VGjhNNnTmbnFAaUwS9i8vd/BdMMO/hugEmU5MACcAxT1Co+d1na7BkjzN/01ps&#10;yxXtUiQ4DfyZq5faVeVa4lh9QxTz+zi8frzB+UZglXNBdVNnOKm1G2hhnwAtAyBg47oQTHmGANDA&#10;jErU21LUGVg6bJyaaod5zdQ81X2qMHmPKdnafEUgLwBNN7P2N83Tc91j12ClvTebFVfwpXV6Et5w&#10;rKPYOjjme1dxagBw4cpmbD50MrZu7sbGDdf02Uy9QbXHpsKl3EGGrHAeURgaTxjEJY7DkUmE3IRF&#10;HlhjAyb2HHS5XttoCcH7Zk5vhgshDW7jt63JTZFSoy9mbo8lz+1OlZWFObmU/7ezmgCod7ejq3DK&#10;av2coByNHt6MPf4mnE/EWk+cRJ4iZ8f2IPtJJK0VIWe5ncdkUSAtsHN9KkqDG3aqdhJ1KKXIGOX1&#10;NQzVZ2cRUwMG+fKGgCfw2zCsrhQ2wTLr0dc56zxJPxLb+cBhXmcsFs8vxM7NtTj12GacurUVWzdW&#10;EwSdFxzbHkfJ2l2lhx9COyxcUEmovGoAWNnSAARynEk58Juc48tAls3hCQ8AqB0WgELKIEiL6k6I&#10;YaUFJkrSOUBtsI9RyTlSNDiBz4TpdoYpLlhtFGGVsEtR5BZuA6KqxxYUY1sdf6TmNP/n88wZ1Dpr&#10;g1sGgeBEd0rJ6cEKd6NyuwyApEqUzmSFcwZ+rOxIuWkcnKpabFoOi6ZF1h7bE9AocRWfX4UoBF0h&#10;zuTnKi6X8RnLG7G4JcejGBV4rLwyDrM9Wl4aLdja0rLqaGqoik+euh7//R//Ov773307/viDj2KP&#10;P2NtdS6ay8tjl7PyevdArA+NxYWx+Xh4ZiWeXV+N1/a2Y2pgONnSW9trgO5UvHPhZLx/7Xy88+CF&#10;eOPSqXj72tn44KFzXN6MD26eiXcfOh3Pn1mK9YGW6Koti4ZSW9kfSYnQLoTkfJ9R4JTGkgedwBPG&#10;+/cfin33m+4CCA9k1jaDmqD8S1hmz7sLznshWAiI2GXmiCVzxUVRU1edTXngIupRgo2Awgh6Ci4J&#10;QqBgWpG3Z525nQ/McgRtZlsFXFJepsDi8UaGG1MDX5dDMIBhmZoVIpnSK6lvimOo8KOOWi4ziuuz&#10;xdSdwysA0EoRU2icCywoQFNZ7i2tS2DjdQWbEWZTX4wAl/N62m7VYmqyCqSrALP21lSYaj7Tnbk+&#10;jluX1azt5/nA0dpmbXeTx/BEFiVuQiHaOqsZkWNLu/GTizF/aSPWb+zF5sOnYoMT28rVneRQ5VCK&#10;ECOObK5gjMLO9mn5WpgkDEdxmmkN8AubqVny1MmsWqxjbjZyY5Mpgfq+Bc6ksxe2Y5QH9qKcJK/V&#10;GIPYUyMrabGhXcC0bXqK63PY0EDVuMH9lp5NRaMpKH7AcRSjbW6mRtNc4RAgG7O/3+k1fPwqH2gp&#10;pk4txYzSFvjNMibx++YDZVHgBT5YIeN7Mfl7S2MEoSFwLXg7VtzFiMwd7J6bTPAb2phGMqP6AN/A&#10;qpZ3JKk+e+TZTr4TJST85s8txPZDG3Hqia04++R2nHlih+ursXxpPlVwTBpB3B3ntYdjYMl1PIDG&#10;dKaYVHoGMwRZWWMDALTqQpWHcuvM5vdSdLc7rxh5bDXKrRL4CYhKQFjTLvAMqADJOxDMAh1Gj402&#10;20UmS7tBJfQZYMnn9Q0KxWzur07VCACrAWMKmmiLgWeyzjy+IQ/BZqCY6oXHAB6QbEUlWj6nbTYY&#10;Yq8+YZ0iuhw4maLVAqsOOTCdp0oABHhYeAGY5QfyeLZ+F5UA3ctWfJSawlJVH0cqrcOti8G6lphu&#10;64lffvpO/H9/+5P4zz/8c/z2Fz+KP3/rlXjhDA5inJPt8Ehcm12K24vrcXt7K57fQ9Wh9D65dDke&#10;WNuN+4uOxwIH0qePXY4PHn4gPrzxQLx782K8yXj9wbPZZbavXN6Lly/uxHNnN+OJndk4i+WfbKuN&#10;AaxwrsxFjWxYmpWyHTYVBqAZGS6ouX33A7V9XGYcAoBHgNhh7ssg6Vygj70LuwIEC6Nwu/vzcdnr&#10;ZCrQwEh5ZTnfE/8Jp0L4nhs6ObF2GW3PlJwLSKUGFHxWweicYDX2stqWYABLS1zIw0ywFH7Oe49l&#10;kWBTYrSdlTzXjtOFdUiO1TdmEGQUA8UEQACZFm9nn6W222K/hfk/K0QE3lcBaH2wydzC0pGscooA&#10;9ySQVnWgXFGRqf0+76/g0FJjEbvA2BlKAKoOeZ2U8O1nsTHD0GCaD7QUVSXagMW3g9MQjnH2gbVY&#10;vbETGw+fjI2bJ2Lt+k4sXNxAKGUAdBF2Gy8IUAMvRp611HLJOMX8uXWes4163E3VZMJzZHs5XGmy&#10;ZWY67lu5djJWrp+M+cs7MXluLfXYs/Goq6ctXUZyPrCZ1tm1Hb3S0yYEtp2f2rP78nKKCjdODIct&#10;sVqmGNMoNd58l2t8AMgh4JkqOc4Y3l5hHwLURYmAab7/n8GOFFyB2oOAb4T9qgqzFBmkLff1r5hT&#10;aDUJ6s6lIV05LeX2ofqAn9u+lfGwcqPbllLT/dE1ZXeWoRhdH4n5MzOxeX0jTqD6Tj2eQfDkrW3k&#10;9WosPjDL55rmPU3F9O5kzJ6cSWNsYwT76NwZlng4A5Jqr6q1AfgIvSxYkUZSc5nCM8Chba1syuDn&#10;qPDPn2ywc4RC0nlAAyzZ80yjSVFkgOMiQzlUZwOPSdUkwk9oATMtsAeQc4u+ZiMAzAlIYCp0a51D&#10;7DSQkuN98RjfG/c3CMp+lWFbap7gaNHm+5k6OMg4i1cbrBHgPaZftHO5MIAkt1cBXtWIC3/b1cT5&#10;SYMm7QP8yTlgjwPBisqa6EEZnplciraG5vjk6Zvx//vZ5/Gb730Yv//ux/Gnn34vre72kycuRH9d&#10;bbS398X66Gw8s3suXjt/AYDtxTUcxlL/GPA5FnUoqNfP77KfG/Hx41fjk0euxNs3UH8PnY+3Hz4P&#10;/E7Fq1dPxCuMly/txYvY4tt7C3F1ZTTW+LyTrZXR01AZVSXHUp+/I0XASTBZCnfQOcC8ncXeHty3&#10;L0GyuaI82oF4Q2lp2BIr3QfUCrC8F4CFy/duMwhmJXOqQOcDy8qOA7RsKqTaqYZW/it8784DNg72&#10;RJNpSTgdAxtNQ9pcLKcBCyBVDYw86QjAOoMXqCwVYAvKymkqp4nMtmjCfTWgCOu1magsI8A2RShp&#10;AILJEqMAc+0A0Nw+lWDWNcYWV9ptO0ln838AkP9Dykv0fq5bY2zXl1RCp2o0GdruMLyfakBYhyp0&#10;DWJhZpBGe2vQw5SYBvMNB224yvtC+fkaKWHafVmDrLVGNfqetfhJGfI9uH72zEUEyoPY4EdOpLFx&#10;cwcVuIWLNBhqIYXL5/L5+R7SQIw14hoNrFidtnB+M9au7cTWw7uxw/PXru3G7DkACn96EHr3rV6z&#10;wcAJKHsyFiHkMtBb50HbSE4bEOxA3vVrJ2Lx4na2DCUAnFbRodwEoNEYiZsqSXgjXm4CiDZF7VkR&#10;gijJXet1UZPATwiObc2nPD+DIZa+ZUGQuVR6170s4AyCGAzJ5hgNiKTosC3oUXtj25acWS4zB/xm&#10;eB9Z6oyla13YXgFoW/q+xdEY3ZgAfrOxdhnr+9B67D2yHiceXYtdbPDm9ZVYvAT8zkzGDBZ4dm86&#10;FgHfyvnFWD6/BAynYmRlOFlIlWDneE9SZlpNo8Redq7QRGRVnSkxzhVWAbuyXB1KsZYto7E+WWfB&#10;aUAkzeGpENu4DnQMkNhSqtoB3KrccqD4WPerHXVOzlI4q0VMnTEqnUrdAGKzARihi0Wvaq3nuQ4U&#10;ItuaFFVGFQJBbbGdZYwSC0AjyN5mOZ0QFnICz0BPBfbeVd5Uf0IxA6AKEBvMgZO6SvOavpfu0YFY&#10;WFuOlraWaG2oj0c2+MMNc4Ztbo2ff/x8/OaTF+Nnrz4Tf//qQ/Hffvhu/PuvfhH/8csfxuv8nzqL&#10;DkVzbSUWsSrKj5eh1Mri6L77o/ivvh79FZXxyPJwfPjg6fjw1vW05sf7WN+3r5+LN6+fjbdRfm/y&#10;v32dE/irnMhfRAG+gAK8vTcf13ECpyc6Y7m3PkbsCVhRFsePmhydqbMjh2yAoKorioNuTWM5cH9q&#10;cdXGY3tsogoIq1Rw++8Hxs4b/u8B+NXLBQCqAo8dLoqSkpKoxDmk39WpEwDoGirJDtt1Z2Iw2meB&#10;GaN12ihvLwAxAGUEviOzv1y2FtiofFqbBuXXjtsyJaQNl+RBLxCbcUg5a+I5MRmUKG+2d19jmgs0&#10;qTnL4wN+DhWeJzVA53yjJW8qQ1VkQRE6B2jUV6Bah5yGl4Ugj6nWwjvXx2sKYS2snWG0u+YnFmqN&#10;M/WHgkRJ2vXGOce0Wl0CYKYa09wgj09Lzq7jyHAKC1fXUIB7sX3rZGw/6nre29ha293ZL3A6jZR5&#10;YiUb30EqvxOA61ho/g9rV/fgGM9nbD6EEkRFzlxcj2FOlPfNAjMpuXRlN5YZa1d44M3TsXfrLOMM&#10;TzrN7TsxBzX109NJzTmn58JHS0m12Qcwtb/Ry+eVoAmO2lZTZvpQa30AanBnIcFwJLWuN5gynYId&#10;ws7UFicyO10SciVLcNTHC0BB6IedZIyi+kYNdBhM2bViZRp7rv2dTs0L+n3+Il8eB84w8Js5NR/L&#10;DyzF5o3V2AN8e4+ux/aDK7FxeTFWLs4B9KmYAXoLPG7p9EKC39rFpVg4PRfTW+wbqPbbhmq2Owbm&#10;bUpqU4Q+IGtD0r7oNWgypYUxwgdIVIjNBgrqMwAyygFgpQBsqeVsjm01taUNS5yCIxwU2OhUNaJq&#10;xCqXNdfHcUYFEHMesNWmqiPm5VmJompoTvBtEWTc19zHmZSDSsj6/ARAQcj+aoUoKlCleBd+2Ugp&#10;NFpiLLRAtw2+K74Z3a4CbhVGqFF9ArAaZVsO2K35rbS7MXbY1lk5bHvbSF/MLaPaZyZjY2kp1iYm&#10;4uv/5WtxemU5/vatp+Lbty7GxzfPxwdYmO88djX+9YNX4/fffjv+4bUnYpf3utrTGM/tbcSNuYl4&#10;dGE2nuLE+sbV0/Hdpx+J7z93Kz57/Hp8JPywwO/cAHrXT8eb184wuPzgmXj92ql45dKJeOHcZjyN&#10;e3kcC3xzYzLOTffEibH2mOyoj/a6yigrNhH6MKqsKI4fO5zqfVOXlwN2f8EioxDLuF4BlCuPFUVD&#10;WUk0HCuOMp5z0MgxAEx1wXnIFUB37/VsZArwEPtSbfp6lvFVAUAj7nXtKGoAaDOJeiyr0VyXPO20&#10;2mle+2Y5KiAZM+Wln/+A/SrzlhKbW4/60wLb8KN5jAE8m1GAqZRVCOLCnBdrGB5K1SCVKDitr/37&#10;DIBkTRQas7w+U5uAnyA8Lih5nNUfwq2QM+gysNpkI8CqPVeBc6vtrXaZTB7XYGURwqdQTuccfVJ1&#10;vOcUDU5FCtjjLgfPAZzOO2Ydp23cgIXmsdp4G6eac9yHAhw7PR+zF1cQaNsJYNs392L9YZzpta20&#10;dpBd2nsRTkIwJU3zHbTgQDvnphI3XCdIUbcB9LZ47s6tvdi6dSJWHtyLKVzufV0LI6gq19tYTZBb&#10;vLANBE/EFmfdjeun0oJDaS3es1vp/qmUIL0e4+x4ZHc5OhcnIzeuzzek7fyfUZmsbEUfLgBtitC7&#10;Oh19psQwDKro8Y0A2anZgIu1x/3Lcwl+fWsC0OoPo84qwmnk7DxWFqu7ZjNS21xNAb6ZGN+zbY4h&#10;cEv0xvkyRnjuCCpxgi9oJsHPQMdJgx6Pb6L+NlC0y7EM/BbPIbFPzMTcyYVYOrOcjbMrMQ/8RjfH&#10;YnB+JHom7cgM/LDC4xtDMbE7GiPbw0B8iDPMMDaZ6yvW/1ptAUyGbAxqRNbJbs7y2ORaAGeun2os&#10;VYQ495dSYpxX5H4DKIITGBpoKcMyl6IcK1prOUsCMOBkZ5cW9puCJcCs2dsMZgBCbbLpNBVCswnl&#10;p0UXrgZeUG05rXJSgB1AMOsv6NbrbYNcT0qWA9EEcIBal+b9OAgM/AC6LPjRlAI/Lvpd1aI69X2w&#10;n0HAzG/fN8Xvzdm/orosjtz/f8QQIH7t6sV4hzP1W+dW4m07eneiQg4fjTne68f8Kb/92KW4xnPn&#10;GivjZ288F/8Nq/ynn30a//nz78Z///n3408/+jz+5bO34sdvPBOfPnk9Pn70EhDE9uJY3kL1aX/f&#10;eBDrexnld3Eznj+3BgAX4wlOjNdXxuLq0nBc5AQ11VEX3Q3VqWGpFSBGaI8dyeb0UhUHCvAoirCq&#10;5EhSfFVHj6YFz2tLiqMWcPmeD6U0GqB20FzAu2rvfwfABEGU5iHVptUhKRdQJc5J0mATAHTBKrvr&#10;2HjWLtrtgKtzljGHqgOATeNYSE4udQOZOhImGVDYmsBuX0cuNzgfaHlcChYaVQWezsvbGAS4uL5I&#10;SmpW/TXnFaAwZJQCO0vbHMe5XUhqiVMFCkoslcup5FKVySD/jUHANcj9/QAQ5QYojfzW2imc31IL&#10;bINh7ayKL1sLpD8laqdcQwCoCkwRbVUftwm+bPA5eM/2Duy0W8z2PKxZjpkLazF/aT1Z2c0bu9hg&#10;xBpuVSZl/QJsvDITHcYJGJ2pZBe3mCpLeP455/k3EjxP3z4TJ588E1uPOu23Gfc1jvXyxQ+zE8vF&#10;FpPFnUM2zp3eRD1ly0tO7Gp511M/v1QbbJ4gEBw9sZJy+8zItqbXMjnnBHt4Q7bSSt2Yua6yM0Ha&#10;xGdXY/Ms5Q9W47oSo/3p/qE163tti892z9Wi5mIAEHYBtN7l8cz+Aj9z+0YA4OgG8hiFNr7LWYIx&#10;zOWBNdNvRvjQM7GEilu7shxbDwm/DeC3HqduAcBHNrltLXVvmTkFQAHd9PZULJ6Yi4WT88AQO73G&#10;H3AC4CRItEfvTF9MbI3F4tmZWH2Ax10AnAZNtsdjYnuM9+FCR4Mp3aQHpdgz3RudltMBGp+fqkuE&#10;zojDM762GbUFQO5GgzNbLATNCaw0L7ADYPYBGhVaXzYnqMI0PcYWWnaEMQDiPJ8BkarmWp5XC6Ay&#10;9WcEOoNgLqXHqCad87s72lLbLGHqHGfWqgugYq1rurU5pr6gZhtQpYxSE58FIPCzosX3YMVMKwdq&#10;xwQ2mN/6Ev+X129cjB89/Vh85+q5uD3VHY/M98VLnGRO9jbEeEt1LKCELvV3xGNLQ3FqoAkwVsU3&#10;b1+LP3zPdUI+YPtR/O67H8Zvv/le/PrTt+KfPno1fgoEv/nkg/HeQ2firQd3Ad9evPVQBsBXrmwD&#10;wPV49uxyPHN6MW5xcry2PBqP7c7FpYX+WOxrikG+k6aqstQP8JhBEOyu6S2H8iA7dnB/NALI2uIj&#10;0VJZweWSaK0sibbyEoBo0rSwRNHdEzj56vifb89ssJa7pqYimv0NzBHlxFdvFUgbKhA7adlmk4nN&#10;4+azMsaz5QxagF+OY6SuD8D0ZsAQImndEMDn7QYvTGTOCSDblnE8KSyEocdYLeB0LtEkZXP/LG8r&#10;F3pNnYyONEdoRLgwsq7QTnmYd8jrDAHBYSw5ajL1DWBrWV1qfYUy1KIb+a3BOQhqE7KtY84CHLyX&#10;4eEU/MhK9QoW2P9X9pmMGCflN8j+ALkW2sXT+3CEo7u2z1uL6bNyZxkBth4rl3Zi5brpMNjgs9sc&#10;/wY0smm4ZpUfajC5TkSW2SwyzabJ5hNuP3wizj1zLs4+ezZOPIG4uwoAO+18sixUTHPJr3nBC1vb&#10;m6W/zKWIsN2bpa1r7Y7xpsZPr6c+fEO8QLK42FkDFanRAWqtj8sCMMsTVKLajt5Q9TgfkDeLXDaB&#10;OaWxLE2kPEHzEWc5izvMAu9fnUBNDgHWUd7HVEpwTvbXyg7G5JYQAoZsh9YneC3V7Cgqdil2H94C&#10;eNsp3UUAnkT5nQJ+ezfXY/3KCpDnC94CmIt2Yx6MifWRmNoYj5FVrAiKL0VSAY3zbiq9pQtzsXt9&#10;LU7e2oqNB/kxzlpdMsF7GU1jeG0o7WeAA87W9aadmE/YMea6H3Zy6Umt7HvNx8MyC5u0bohzh3kI&#10;mvIiyApzg9YHW9/b2N+awc/5QtRTHfZUhelzM6hlI0WMeZyKM7PAKkH2hc2sxQYaFFFBFlJl0uAz&#10;Wrli2Z85hcLQaHQKfHSY+oPyM9cP+FVqgYFfVZfKNotmp+eYiM24fe1C/PuPvxm//8ln8cOXb8Vb&#10;Z5fiscXBuDLRHTfnh+PaTHdcne3Dns7H9aW5eJAT743JgXiE/8/7V87FP7z9avzrx+/Grz5+K/7l&#10;w9fin997Kf7xrefiZ689GT955Qns8CPxyePY4IdPxwe3LsQnT16N9x45H6+iBp6/sBrPoTSfOrkU&#10;N9fH49bOHGM2Ls/3xyrfofOAbbWVUVtRnpoWFB3Yh6ITaqg5FSEAdO7PZS7rS4Af4OtvKI/+urKo&#10;xzobFU5zhkaFgeG90DOpunD5qxBMjRgOowBdQ6S5Afhlc381wM/8vtRmDAAmBQfwXE3P3ouuu2IJ&#10;ohFfczNV5C6cZPJyXbd2UhXVBlA6uJ5FkluAU0t+Hq4RV5bDHlssYPss1wZxK7RqtK8tHfk2XCo+&#10;oOhoy9Jf7EwjpLStaS0PKzosPnBpBFSeVSha8wbB5fsQzrxn5yyd28vmD/1cPH7EdYGz1DVVrBFk&#10;4WhjV1N3CvDTQje4f8BtBZlt7yZPoN5gzeTJFTgjf6w+w6Fd3Eg9QhVpVoaYe1zPc3OcQHxut12n&#10;YI8A9Dk2VJ3j/7H98G6cB34Xnjsbp26fitVrAHB4y4DCInZxJWYYNgwYRG1lvfwmUgurAQMQNiBl&#10;p7aWt0RO9ZdaVSNTEwBRkH3JvmYQlMKplyA+3NZZfVaQoACN6toCSwvsRKW21SiuK7vNngGA51di&#10;irO4c3y9yyZIDqS5ERVkAiDvbQz1N7YxGWMovtG1bHHxAa0vlmcaS7vz0GacvX0izj65G6ef2AKG&#10;68kGb11bipWLs3xOoQn8lofY9wBqDzCh2vqm+hKwhEQtoLHb8tDiMECdixOox8vPnIqLz56M3UdX&#10;Y/HiTEzsYJPZR//iQAJptliRXZtdI8TV3jL73M2B71oeg0s9jCwvz/xC63ZzydYahMhSWOwRaFpN&#10;qj/2/qEMctrY1HgB+NWrAr3MtonHdaAquydcRClTrY08vg6YNnC/yi9ViJgYbO1yigwLQpVktjVC&#10;nOqI+1WaKDuDKjZo4PlaXRO4s1pnYI1qrevzoDMY085jGSiRtpHe+PjlZ1BwH8XfvvVMfOvGmXid&#10;k9PjWNEnOLk9zR/31sk1ALUVL53biJcZr547G29eeSDeeuRqvH31LArvRvwNz/0Hl8V889n421ef&#10;ih+9cCu+89T1+Mbjl+Ljhy/ERwDvg0fPx4fY54+euJa2r187kVeAq/E4zuGJvfl46vQKChAAckJa&#10;7W+KKaDfndMGl8ZRAHb4HqDtO1QUts7qQPlVHjN5GtWHFW6uKIne+qrIpdXkTJ0xYPI/K71C55jC&#10;da11ts0sswrQdJiquro076f1rWpWtfu7ZxUeprQYDLEMsc5SMaBXxXBuTJhUdpiK0palonT1RCXg&#10;qwSmJqkbSW7CPragzDomPLbG8zZ4MJqtkgJArcMObPUgYETZNajSVIUoUUvasoivaS82VxWAuBMA&#10;aClb1tVFkGXJzNlAYbJNLft572kMZnOV5vgJu0bsrKVudpqqB6TaYpOpHTW8Zz+n+3C+0pxj+wcY&#10;wGmbRZStTCIwnMNbSRHfAYSPXaec7xvdzXqETu6u4Aiz6TQXNmsE/s4D6jQVYFpgy2p1lAsXV2Pz&#10;5lacfvJEnHnqVOw9uhfLl9fiPqMk5uOpumxXL4icd7O9lWqtH6Cp8oSeFSD3AtBegQNpvQ0UnhYX&#10;C9xl2xobHnI5i97ayND8vnxtr8ENrFIfjx80uRqCmyM4c2aF9+GH5bHbQBS4tc2YKa5FH2J/4zwe&#10;pYctHl5DMa7w3tL6Ga7C5kJBgzHKmX/lAlYLtXf2yb04+9ROnHx8M9avL2FbAd+JiZjaHQF+NjwF&#10;fDPahW4kPvZvwBQT8+xaAALA4bLlY/OnZ+LEzc24+PSpuPri+bj8wqk4cxsVCEwtqevDxnWh9tpd&#10;B5jnGqhwxbaBhYEYQO1Zj9sLEO3kMrTUGwPzLnCk1QQmQEf1d68NztRZc6bqzPtjv4Iyg1M2THsp&#10;NGOwfZZqcxDgDnKwdwHzZj9Hyi0sWF0+D5CztrgAwATVpCJVcr5e/rHpOu8JMNbwXkzuNhHcZhHC&#10;tXUYeA/ynXFd+DX3YOE4UHs4eD955cn4xTsvxncffSA+4v/03NJIvHl2K37w3MPx6WMXAdzV+Ls3&#10;nozffOPN+PuPXokfvfdC/DNW919/+FG8/8SleOf6qfj2k9fjr194NH4I+L77zM349FFAd+N0vH9t&#10;NzVBeOvKVryD7X3/kbPx4a3z8TFK8J2Hzsfz5zfjiRNz8dSpxXia/5NK8NHNybiGK9jgu57qyUUX&#10;AKwzWRtFVlS0Pw7vPwwA96HonAM8EA3Hi6P66NGoKWaUFEfVsaPRVHYcS1wZ5XnrfOgAdpjnHU7J&#10;0/ffAZ3j3ijw3QFo8/OAFQLWVBhTolJeqKq9i+/bskTrzwEhKipbsQ+FxKh2LhbYVQk/TkSuH5yl&#10;oaD+uF7dYa4mFhqwtQCTdmDTybFrf85WYeLcIqqqA4C120UF9WbQpdF5PVNQUGyp7A34FWp6nSO0&#10;+al5fcny8tymSQGY5Ro6p1dvcEYHZxu7mfFUvdHG6zWz/0J+og1Q7QLt4mlNeYDadsvn1mrttbzm&#10;7ymI5twCy0lUrGWtc5MJXkLQ1RgVQH4e99sJY6wHdsE1CzGcO3UqzSIMFztTbGUBVp3hFEybQ7Cs&#10;xsZ1xNAju7HzsKkxLs0xF/eZ8rJ2dSvV2+mTLVGzG7JvIiUjAjGjtn2r06knoM0KBWKCHyA0cboL&#10;Feci5H4ZLbwJv3Rrgq3rHd7JSuFG+CAmNqacPRUclydOLKT8wDkAPHNmOV33fuf8XOw79egb6onW&#10;iYG0v0FV5TJWd2k0tag3NSStszEMrFBykzszsXplkQ+5ivXdToGPDeA3e3YSOT0W07sAcG8U6Noj&#10;kD8MqinHc635TWt0oMScA7ODin33JvfGYvnSdJxgfxee3kU678W5pzfjxGMrnD2cexzmjGSnZf6w&#10;RnCb6oBgK2qyL4YXh2ICOz2+MpQCKH1zPdGHEhR+zYMCrxErklWBZF2hVWTZEEiWsyX7y/trGTPA&#10;YsODbE5RUNWbfI3KE4AqT+cgR1ZRo3P8KVN6i3Y2U3QOoSYA61CCbrOaZaANLH097xe8BYvs0Bpb&#10;52xSdJPNVXkfrg1iO61WmynYQKLPbiUd0YolfunRK/H9Z7Gp50/HmyfX421+0989/XD8n4Dx96i1&#10;/7j1YPyfbzwb//Gz78Z/fPHP8X/94Z/jP379i/jzL38U//LJ6/HeA1vxLpD7xuMX4/MngOjDZ+MD&#10;YPfOFcD3wCpjLd4Sgle344Obp+PTxy/Ep7fOxUdA8oXz2wl+z3MSf+aManAtbm1Nx/XViVjjuxjj&#10;u+rOVUVDaVla8/fgoX1ADIVmigtq0AWOKo8ciCruc4W3RkZNyeHIHS+K1qrjUVUMAAGnCdGH9xel&#10;51oa9/8EwBRoOQRsUYmlZaVR1lAb5QaqgKBWuAGY2STBCHy2ljPQ0RLnhxBUjVVZZWHSufDjussS&#10;ZH0b+e+h5lxG09SYpPgAhVFlS0TbBSBK0GVKHS73IBBbtLZAU4vtOsGqPju+FDc0pnxB5wJNV0nd&#10;olORw1DUDfdlc4opusux6X54jU4ET98ix+3CDJfHeF3EU6rMmOI6gEqrR9oN2sWR7k5/CdCsyQrH&#10;O+pOADbzvnO8jvX+VqEZDDWgIYuc36wzSZ/PmcUcphJgTZlpxvK7eqOPdUVJhZJNUCaA3/Tp+Zg/&#10;vxgrV9YRQxtsEVvnXEp3LO47cculJndj86HtWLmqGlwLo69N7LCZF+yFzoMovwEnFdcXU6PUYZOX&#10;Xb1twyCHkRfsLG8+q9rQ4lqNYRNSHrNtMjS2GmviOr6TruLGH9XODlOnl2IOpbBw3qqQFUhtegxA&#10;FaaeSfySGa28l6zDC8pwEXU5y4+LMmwc5IcHXB7s/fNDMXvKtTmWYwdg7T5stDeD39jOcAxvDqVV&#10;28Z3Rrk+ypdkM1Qnea3P1PLZz68dNdWXWmVNYZNd6EjQrT+4GFs3V2IH67vx0CIni2nAPcY+AfM8&#10;amigNcrr66My14D6ao5+QDe5Phpz2+Mxtc5rY3t757r5A5pQbbKzOX82SRA2WQeXDDomVwMnLmtL&#10;U+2vgRPg1wms20e5zPsVjtpk64Rdb0RLPQSwHT2ozlYfNwoAzfEDbGl+kH1mLfgb0utksOMAzIOv&#10;YL8T+NJ7yYImKQDDSUYANgliG6vmW+t3CkNOUgZSGtpycYH/xqePXIq3cRXv8Vv85Mx8fGu0Mz7F&#10;tn/I530H+H7M+/8WB8ffXb4Qv3nnpfjD9z+OL37yjfjDjz6Jbz/7IKptPF5D5b1341S8f+NkvHdt&#10;O97kxPzGueV489xKvHlhLd6+vBUfPHQ6PnkUQN48Ee8+dDZeMQn6wka8iBK0GuSZM2tx+8RiXF7m&#10;JIZaHWiqju76CuBWlro1C6YiKz4E1b4DUWLqy5GDUQ7kmivLo72uOnJlx6Kzqjjaq4Hh8SNxuAhY&#10;ArO0ljAAdC5Q6P3PANQOZ5Y4u8/aYCPBANDovmsEW0qJ6kr9F1P5ISBMALwLP4dJ6Ql6zgE6sJdW&#10;e1Tlm3LUtqEUO2ymoKXkZOSJaWwgU36MDuDgaBd+qkADLWmg0GxaiqKz/ti1XcpNlalrSlUjJbmm&#10;lKxsJFebqnJLUWgAmPL1BvsTGE1C7p43BQ0nuAgPgFL3vMMihqwnaKrlB1RWbtgINeXqAUFHK+rt&#10;Tv6jXacQUQ1Dpvv0J2ts3KADxScQTf8xyGLbrhxqVMssVNMCaIgmiyEm+M3nz+L4+L8snl+OpYsr&#10;2N9FFOASl5dj5RK34xKnTho0HYn7Tj52Mk48fiK2kYaWjCzwJxqAoI3ArwGr47KInXxIpaYBDW3s&#10;8DaeHEtr5Lgba2rukra5EAiR2qbWCMhetv1WbaDsTIKe5ew8f9YJTFXfWgKg8BOKJjgrW53za+Hg&#10;ajTM3+d76ENiI2/NDeJsYct6W7tbrJ+sGVDpXxzEri6iZldj68ZKgt/8eb6QPb8YVNjaAMpvLKz4&#10;mD1jMGUsumedyDUaJ0yaUndl5+9GN0dj5tQs72uGM8VMzLCdOAlIUY9DQG9w3TEUfSuedfzjmtIA&#10;uDq1wG28x96YAIDT7Gd8DWXG4yyt6wJURpe1tILPxOkEoQTgAoRQaMAtqULApT13yUuTsDvGtKCq&#10;Ouf4DHQ0cAJoSUEWAdtj6R7w7Zjq5ABoB4L5voLCNA+1BNie/NwfNjkFQVKajgGTOrb1CYTen8ET&#10;CHOCsTzPJQHSwul87y632a3CEIYA2nnDeazQW9fPAKz1+GBzLp5vqYs9IDJVcjQmsI8zjAUgM334&#10;YCwdPhwPVlTG6xzMn53biR+/8XR8/9Wn4wZn/cfWZrHDp+Pdayfi7Qc24w1Oym+cWYm3LqzGO5c2&#10;46MHT6EOz8SHD5+OD2+ejPdvnou3HjwdL/G6LyUAricL/MTuXDyAW1jgM/Q1VEdPfXlSc8dtgQXA&#10;DgOoI3aIud9Fz49gf49EGaCqxQY3lR5PgZCRptrorqsCgMVRdPD+2H/gfgAIPAVcfq7POUDH3dQY&#10;laKdZ+4qQQFYchwlmfJB+c6xnSkRGqilHoH8jwVgWpcZwORQWVZ8pHWbU9Q0mzMzpy7V2qoITbo3&#10;abnNKg4DIvyvbLc1wkmQE5Sgy+AHDCeBBcBpG0cljlhFYmOMgWgFZM3ApgE7bIXP8VRD3JASp02Q&#10;Tu35AY4BEWt7fW23WmHn+ASQPTl7BJ4NUYBVJ9ASdA7n5Jzfs1+A6szGKSlXj/ely7QTvIFQR1rN&#10;ETgaDU+ttAB2KnvlvWufs/W7seApXQaIowoNoOomFwHdxvXN2Lm5HXuPbOPatrmMA3xwHcW3lKC3&#10;cN5h7q9Tb8YjBuO+5IkZ24/sAcAtoLGeVFhjyj/ijOSC2H5xKDvrdVN7qrWsasMW+F0CaVFPbjIy&#10;Ks9kZS3ylo/lA6MEbUo6soYc3V1ApUHk06g+5/1swWXPL/6sdmoe2XBuMLO/zZNOwKIuhv2xUBr8&#10;oF18Qb1zo1hK1CAqsAtr3G4aD7ayf2kg5fOtYZXWr0L6y6pM02SMMLuweT/KbyItYGQQZAQF2Dlt&#10;FMucKKs26lLJWNtkO0p3OGZPzISlcaPbQG9DaT3A53RN3mxtXjszC5y2Gf5wY/bla08jRXxtQ7U0&#10;GKNY0lGsqaV4tt3qXwGCcwBEMAHNDDIeAKbDaGeyXEC7zthKyw7SNkWww7PwUwFa35sBDYgBtGYA&#10;1zbWzmfpxHZ0cMbt4g8JBLncMZUpQV8rs8HCNlOcjgRdbHghWmz6jMGfHLbcxOmCffbEYAK2I1Wf&#10;pMoU2+tzkE3yu+RThob4nzx/eSfeu7QeLwKeCw2VMVdyLJara2IHxXOaA/QKB/kprNxmW3OsN1bF&#10;WYC7CZhOcgJ5HIVwgxPpzdXxpPDeYj+vnVmM1zg5qv7s+qIFfh9b/Bk2WQv88SNnUYpWhpyKl7n/&#10;RR73NCfCJ0/OxaNbE3Furj+m+a566itjgNdrrynB7hYBq0NxFNtrMMRASBnWt65Y9VcSXXUV0VJ2&#10;NAZylTHLCaOzpjSqSoqTUjyAojMf8A4A8+rPUYDdXQDejQ4XMYpLSvh+nb4Adig250797TMAticb&#10;bCJ6qgfu6kiJ5gUAGm01yKAlVR3V2myA77HSyiHVYIe13JykekzKdymH/kwBCj9tMTBxfRxTlux4&#10;7hoxBl2aB7G4A+yT51kJYtlcoZOMXV6yEjnzQgEf76HKAA1DGPlebHSgElShOT/XmnKBeU1UWQKd&#10;QRDUmqCzR6j1/GkJjAQ9AefjRpKIyhYsE6ijCabJMmOJU4CEzyEDOlCuXYihgZUJmCHQlmLrwc04&#10;/fhuXHz2VFx58Wxcev50XHzmVJx5wvm+tVi9tojQQswgfKZPTSGKXLsICz0PAJcvm2CIL74KlDjD&#10;mjho2ooZ5nfWylAy88bN6bNvX0pr4UztxGRKldFzo/JGLEnbmkclGfDAiwPSlF7D5ZGNSYCyGLMu&#10;Yo4NFoZ2bxkGeuM7czGu+lv1w/OBp/mRphgTDD5w6wSv7zwg0Otfxr5ygAxhbYzQuqD4wPIwkBmL&#10;qd1p1CVngwvm6s0lmWtC9NAGz0MBjgAzk5iHNwfT3F0zQHEVtdJcNT90PX+ENr7kDuDmur/DafFz&#10;L7sQuY/vX+kDZEMxuDIYfeb8obpUdZ1T3Sl1Jo2pLlRYF6DOBz8W+lKKjFAdVjVy3S4zgkz1lQN8&#10;lpPVoB4r7R5j+RqKLDVFBVbZ+h6CTMhyOaXFWNdrZYcqr5U/els2Jtt4bdQgYPb1jT77eVp4XmFO&#10;MJvvQ30CQK2uoK1OzViNUOaSGky1xdrf/EgA7OO1OUiz8j/nI3tRfp6AAKFOgftcn/jGydX4BFV2&#10;e28qTnfUxk5rbbx6fjc+upqVrX342APx2sW9ePvquXicE+Xbj1yIXVTsYOnB6C8tipbyori5OR0/&#10;eP7BePvKZrx2diFeOTUXr51eSDB8+9JWfProhfj0sfPJAn904yxQ3I1XH9hCAa6h/pbiKez34zvT&#10;KR3mLCp/Bus91FQVI7yXpurSpOAOAbOyY0dSEOTIgX2pa0xnJWoVIC+0VMVoc21MoJAnWiuju6Ys&#10;Sg4dSWsQ788DzWjwV+F3LwS1wIdsxJpu5/W4fsQAC+BvRNnlPOn1AkBtq/PPKMAsEOIcIEpPu2uQ&#10;A7jZLcbbm0Y4Jp07AyjawdQjkP3UJVh2crmb3wlFh3OymW0rVrhVq8hos63duANxgaBoTkuj8lo8&#10;vsHV3bpsgd8axY2FFlpZpUharAkIaodT+goQrAPQhS7SCYT9/ezHNBttO4JpRAs+wglY1cnxK3R5&#10;XVN0EiBVdm4nxxPk0lKYi7g7hJK5v33YWYGoGjS20IXL7FueSNAbMjq8PYPFXcTlrcXew1tx8alT&#10;cfWFM3HjlXPxyBsPxIOvnY3LL52Mc8/sxtZNuTYPCyZjcg+1uDMeo5wYbY3XNt4b9+mZJ/bmY3xP&#10;WWhZWlZg3OIXzR/bIIQTq1I79d0yxIwdHsbq2ozArgzjO0tAxrU87SRjEiOKEBs8sTMb87ajwcLM&#10;8cd0m+b6VHtbWWKzqS0GRfxwCX5THFDTkH4G0s/ZjovXRPV1Y3sHUIfDgG50Czu6ORVTKLopFN44&#10;kLPTs2SfPDGBteYyt5vqMoLVHUbBjWyNcn2UL1IFxwGLaqsCMmUmDgMd89+cZzPy259Xdyq5bKD4&#10;lnqxvYOAPgOjQZIER+43aGJun2twdE4CQCxoJ+qrfRJFBhDd3yA2eCjVFfenwIXBj9Qo1Zy/9lxU&#10;MipUf+brYYWTYsu3x8py9IAYwwCK1SaqwXY+Q+t4GxYBEAJAR/t0B9be1JuuZIXTfGCKchs9zpSf&#10;w0WaBK15hVrfVKbXgv3mtuwxKsW7IFT9WTmiJVeVtvLfaEVBmIzdwgHdwvtVTe6tzsRPn7sRnz94&#10;Mm5O98RLD+7FN19/IpWxvfHg+fjGC4/Hp08+Eh89dj3ewC4/hRtY5nPP8Nq9pSXRUVoc37j9UPzi&#10;7afi00fOpMCH83+vAjW3713bS6kw7904Ee9d3413ruzFGw9sx6sXVH/L8SyQfOrkfDy+PR03Vkfj&#10;FCenuZ6GmGyvieG22ig/DvT27Y9iFFoJQFLVHT90MDqqK6IPpTfWWB2DtaXRr2KsLY+lnsZoqzke&#10;++7/+h243Qu8e6H3lwD8y+uqzEMoTy2wwaeUBJ/g5xRKdlJxZcImVJ4AtEu3838O4eciVgLNufkm&#10;BEEuPTZTez4nXdaWMpr6cU4GC1CUjQNcHuqPFixjK8ex9tJggi20cvm8QLtD2yVaBWir+6xumNHo&#10;sBV+c0qTyZbsNELdgyXPEpq1yCZa21Eo5TRyX3o9lKHzjoIvDeBnlNoARlp6M9lbIZet063yc0qt&#10;n/+PDZVbpyw55Xg1krs1y7E9C8BwZSh77awFDpa1nr29F9deOhc3XjsfN1+7EI+8/kBcfflUXHx+&#10;N07e3sLVrsTMqemYxPKObRsY0ZEC3SnTgTriPj25k5a+WCeytWMKKo+P8YUO8CNwJlKODxkxzQDY&#10;syysUG2pXdYC4LFF1jJktZmpCjGj9cTufCyjKDevQuFrJ2Pt8ibXBeFiTJ6axZoaVMkgWICfK7Sp&#10;/NoZPXOoO17LIfiGViE/cHUx8qmTs3yo+Zg7M4u0nY6Zs8D2BPcDPQk/vjOWAh6jyFwDGgIwq9YY&#10;TnBoGzcQ0ZJ1aAFCHtyFxc5NhB5C4RncEHydqKhOVZV5fNhZlaHLXyaYAT+7SbdzkLlokf33TH7O&#10;EqCBRFpgCbACItVY9wyfb5Q/NcpLm1uZqjVQX6jPZH3zpXLJehp8EFoCMD/SXBzDOc82AcjnaMP+&#10;tzomUHoMt+0T7Qm+qr+2EXPEAC7Aq+40wdrXAICpGUP+9VtqohIAWjlisvXdTjKF0ZSi2wLQFe+a&#10;h73cGs3OUSZr3Ik6bOE1mmN2dij+5rVH49cfPhXfeXg3fvnomfjjzQvx+wd24tf8/r++dTZ+hXX9&#10;1S3Gw6fjJ1jW1+aH4ja//0uciH/++kPx289ejr8Fmt+4dS4D4PmVNLTE7xsceehMvH19J95CIb55&#10;eQtFuRGvnF+NFznJvngGBXhiBgU4EdeW++MU38Nif0NM99RHV64ijhy6PwHw+JHipMocZUeKIld6&#10;NPrqymMQ29vbWBNznIjWOutjuLkupczcfwAAmgT9VbDlL38Vfl8daVF1AFhaUwkoWrC2to83AGe3&#10;Z39rK4Rc+4MDE+A5F2iFiIEQIZcUHYq7BQA2o6haXOIAK9uCM3JtEOf7WkwGBnwNfQZTXO4A9wYA&#10;U6UJkGyzewzwdFU5lZrBDzvMmEpj8nJZS0fqHF3agDDIAT5GaqqKJRaEKWka0AnCQkeXdFszcOR2&#10;63tTMwP2b+K0zHC9njRcznNgIM3f1fn5TPqecB4Q3qD0MghmDZVNd7E5RPcix+wWthX1vwD0dHZL&#10;D8zF2tWFVNd/+vYmKu9kXHrxdFx5+XRcZnvxOZTfU7tx6glrh9dj8YEF+AQbUH3jOzhRRF4fvGmf&#10;9HvujPvap1xUaIIz+3C43kBKkpTwfDF+Kdb5uYpTCnUvo/LW51AzWMtVOym7yBCWNg/A4U37CErZ&#10;GdTecmxgrfcePhl7N08Dwu1YvWjKi1Hg2bCRwbBydxH5y5+/A9XXOsEPzWibVHVZWWG+H34dazyO&#10;SpzmA8yetnvLXILoPL5+4QFs74WZmDzJmQKra3CisEbvyJppPALLml2sMoqtaxr7Nmrqh2khgKbX&#10;9X2xrAvYXkA5oWpE4WkhBZfzawJFu6vyK8BPWJr03Ao4m+23J+xGOlJAwEWWUqcVFRtqTQuqEkuL&#10;pQMNgwypGwzwFXo2PE1NEQRgbxOK7y70bIJq1DitRQz8bI0lRAuR3jZGK6+hMjRAksYIas0BrISp&#10;wFXllmNzyzmgU5OEFPgRgKq/GkZtUoM2T0iBGCDoKEDQwIs2urD/tEWhtnGbdcStrmLHgTzMyev7&#10;rzwW//rDN+LLNx6O//vUSvx/Li7F/8CG/N/8J7588ET86Ylr8eVTjzBuxRcvPhZfvPVC/PqD1+L3&#10;330vvvzOG/FPHzwTP37xYaw0oLu0GW8BzndSDuBmvIuyfOf6yZQK4/U3BCTjRZTf86jEF04vxtN7&#10;0yjAsbiB6j6BKl4eyMU832OuqgQQfT1cBa748FHUn1Hgg1GNFW4sORRDjZUx0VYTq/w+J/lOh5vK&#10;4/BhF3IyaKKdLQQ57lrfr46vgq+QJG3TBbclx0s44fF7YG1rAUh9JyMtrWAQBNWWbKmVG12oRI49&#10;bhNkLlLlKn7Nw9xvSpLdfDxWpoHfNNZycihVkqj6VJYCUEvt0qfJViNk3LeOLgUXsav1qLk6FRww&#10;S1Ug1gQ3MRpRfAmAjVGcyyxxZotdvjPrHuPIFkVCSKAcreyo972PWImSNUdJw5XguK1x0NxDPheq&#10;0+qPBj8LkLPyw2EKnfN9LcKc0TWva5vi2F6M1asrjKVYvJhNbdm/00CnkDv9JLB7cgsYbsXeY5sJ&#10;ehsP+vjlWLhotBfRxMnQqq3xXXMCcZzAcGB5JLpwe/d1TE1zRhjjy+nnD+8X0sHBAeXTB21JUZ/U&#10;mgb4aXfHXLJyYyEm1hdQWdIVCJ7A1m57fT5Gd+aAop1WUH831mP3kb3YuXEyNlCAS+cEplUf00AS&#10;5bc8CWgMRhjkcGLWCBYA4YftmhnAOqraoLfwQzHOnppD8c3GNBZ3Glm7fGGWLyO7bXzbecEhgAnw&#10;Vm1/r5LDNnPbEMptcKWf/Wl/salAMKkYgxaoNdVZ/1p/DG362KFUyuZ8nqBpAmKqLR9jJHfAcrdF&#10;FOK0LeYBoGtsWN+b1B7v3WjtaC9g4DUARGPf3WCCc28ZVO5GYIVLivpigWud+xOARm6BoPCr066i&#10;ClNqigexShCwWUnie3MusSm9xj2jH+vKNr0e+9di25PweF1tlDXURUWTwFUBNvI71zMKANQSZ2Vz&#10;WbT4rmVuRum1Y3+13qnJqja4n5MD9jzNUQ42Rwt2rY/P/u0XH40//ODt+PUzV+NXO4vxqzPL8U+n&#10;l+MXZ1bipwDsZ7cuxc+ffTj+/lUTp5+Jf/7kxfjNZ6/Eb775Wvzh09fi79++Hd998lJ8cP0E4NuO&#10;d/jvvHd1K80Jvn1lB9W3m1JhVIRv8T97/fxyvMyJ9fnT8wwsMFbp8c2xuM7vtTvaGjsTXTHK5ypJ&#10;eXx2a7YUDkDtvz9KUWXWAPdWl8RKTy52h1riLCeV0dYGoAX89tkKy2BGNp93b9pLAXKF61+9/d77&#10;9h8ChmxLrTJp5dhqR5XbhZttfZrnUw12ogxRZYXjsIPbgaMLKDUBtbSYEmATlEJMS9sOLDqNnqqa&#10;sMnJEo94LAGYvE1OJXUAtcalD9hfnYEXXwOBI4QFYGm76s7a76xPYGE9kWLGsSZBqBrMd5ROjRR8&#10;HJ8DVqSyN4Aq6JpQfQl85g4OI6i09KjZrLmuHWCyRGrnMZtRrU6vOWfo/KZz/jYydg2fMSzrIgDb&#10;AWgnH1fNbaDm5lP+3tx5lCAQ3ACCmw85EFs3lrl/DnE0neb7dIQTJ7IYgPX+TomNe9tJ7DC3O202&#10;bBpMajPvsnqoPr18FV+CRdqG19Man7w5K0LMxh7fNlVlKSaB4BSXJ4DeOMpvfBvwbWZtqiZOzMcC&#10;dmWNP+fG9bUs8ZAz9Cx/zqkT1vep/rC+QK0fADq314FqUNI3opCabNM00YtVBVrL2Fg8+5QdW07P&#10;xexZ1B921/QUQ9orfGBz9aZTVHcUwAFA22Ch+voBVd/iQPTOY6eBXv+yAYzBBEMjuN0oOu1w72xv&#10;9C31xcA6gFy1C7TzeUCfg9q5N3PxPMBd9Lx7zooTVWQ23+fi5Gl9De43v8/rbSldpS/azccCGqac&#10;JOAJMECW8uuAU5MWkv1rIVN6ijl43u/6wNyf2tsDsFoAlvL3AFJtb2O6/Y495rnOE3rbVx/v/tyq&#10;Ku0wU56rBYDVKRE35aIJPm63Y7UQTA0UuG4fwdqOugTmAvxyvCeTsDv5fF0TnVj8zkzlDgBCvx9U&#10;YDuKqZU/eTfgf/vZ6/HnH7wbP3/1kXjl7EJ8eH6bsRMfA7S/fvFG/N0bj8Xfv3s7fvnJc/Hrb7wS&#10;v/3Wy/HH77wcf/guEPzGS/Gztx6Pbz1xId675hzfTryD2nv3GiC8soXa24g3LgFDlGGKCgtATqyv&#10;AMAXzyzEs5wkn96bilub43GJ3+rcVFfscZJrry7LOjwfPJAaG5gAfQg1WHX0SLSVH435tuo4NdIa&#10;pwHmIMpv/8FD8V/3H+Vx+wDg17LV4gDavQAswM6tcEv9AvOPu3ekxwlAa45Rnq6TYl1vPeCpB3Kp&#10;KxBgMuBRDaTszWfn7bRIVQe/L3Bs1tICQef2EuRMegYwzg3ajad1BGtrcnO63aCDUVPgwmPtOu2S&#10;pzZVTeuL5CPGqj8BmBKh21FyHPcVLVmfQFtj2SzV3oBpzV/VoWkywK/EdUVS1xiTs9lHPlfQSHBW&#10;NzySrpu2Y1pOvTa/m2PB4A8W2KUsWuziPG51iHOCCCAsqW3shjbGEFkTHNfzKZf3zJM7qQBBu7v+&#10;ICqQY37uPA7zgs4PFpybggcKook0zz+4Zsob7HCuHrc2jBt0OizFB07OYKeB5FlL7CwBnoz7ckND&#10;6QNoeav84hkusOIaoxZC68kHtbuAT5U34QLjjMndxbTOrlvn8YSZc3ozJxdi2f5dl9YA1Cq+fSnl&#10;1I3tTCXba1mK28EN6/WM9ih/OVMBjkbUVIuBhLmBFKUZ35jgTfMhIb45ffMXDWU7ETqdADjP2SAF&#10;PPhw/UvYdMDkouH9WJ9ezv7dwK1jsivN45mzN7Q5khoXjGJ1U5SXL2toBWhuDgNuXm9XxTmU1F7r&#10;uBUY2FZz7zjg2zjwO1COndPOIWpBsmBAsqrCTBVktYYDiDtfliUgZ8nN5vWl+TUBqJLTMgINI6yZ&#10;UgNaPE61l3IEGWl1OcEpIAVbgqnpL1mA4s7IPz6ltKD2UkoLwwh3GlrfXHWU5qqAXzVqsBoVaEKu&#10;vQrtWG0brSwNxoCICrBgg5P6Q5F2oIbbnd/EUnZPcEJIKhB1zFAF2m6/CeXZgdJ96fbl+ONfvxu/&#10;+vyV+MErD8X3n7oC+B6OX3zwXPzTpy9x+6vxb99+LX7z3Tfi9z94J7784bvxJ8aX33szfm3z1Ndv&#10;xecA8IOHTsS713exutrd7XgDJfgGJ9bXOaGq/t7U/vJfe/X8Urx6DgDyP3uO/8ZzJ8fjUf70lxb7&#10;48J0Zyzw3drkIOvsvD8OH9gXRfuxwgf3pfZYJYcPR03xsagtKYnSI8fSUpf355e7FHgF6BWuF+Dn&#10;MCrsPOJh5/gY+wBgYWW5AvyyIQB5LiAsrapM1lclZmeYWuCX8vqAnY1oSwFkmXl4qC9vUxkKPlOQ&#10;tLCmhjWZgI6NdKnMtEiSKTXOG2J3m5yzHx0CMIPcb0oNNheIuZ5LWtJA1cfx7jGv+kv1wAUFyP1G&#10;fm2MqrozyGEDBnv4pVb7WGW7xTjsMGM6Tlpc3aCpwRWsrp1fzBNMzRR8TwwteAtgVqnaC6BrZjo6&#10;jQBPj0ZXasjCsadSQ71NI3JWriyj/Hbj3DN7cfH5HbabsfPoerLDKsH5i1NJDAm9/tUBno/QseCA&#10;477HvNsV828H0/GuGpxy6gzwzcKN2XMA8AxiDeF0nzK4poUzj+DjQ3mmSGuQcmaxxs80FzvBZAoP&#10;eGFzVXyFoerrW7L21wgtsDq9lMC3enktgx8vPL4N/La0vebVaaXt6WfStM/jC8Hutk32p3nAngWg&#10;tD6GymRfSFXl7vxFVCV2VwiaxyMAtcCzXJ5DFU5wxheAPXMoOAHIF2HtbfeM83hdWNpeoDcMfNnv&#10;ifFUwzvOFzOyDvzS7aMxc46zzsVpgOqEqWuCGAlWiQJkI6rTHfxo7C8PwLQ+hxY3r8JUZLa5KoxU&#10;ygY8CvAz4lvbZvABWHVhT7XAqjlTIHq5zGMzWPocgabyymysIE33p/0ZvW3gdwJQtsBX7XGbr+Gc&#10;YpZHCMwK8POyMGwSdDV3wJeNmnRbWc7hddtw1fBf0A7ftcFa+XZsvva3c7wtujgptAF4m6l2AP5u&#10;7uv0BMDJoIPP8tQj5+OLv/4gfve9t+N3WOEvv8P2u+8Cuw/S+N1fvx+/++F78cVPPow//83H8ccf&#10;vx+///6bWOBX4p8+fDb++oUH49NbZ+Ojh0/dA0DU3yXVXwY+h9BTYb7EWf3lM/PxAv+1507NxNOM&#10;myiAqwvdcY7fra+hIgHqoKVvQEn7axK0DRBKDn49igTe1w/GX30d1Xf/YQCWVXVY6lZY97cAv3u3&#10;gs2t4DMvMEuN4X6394y7AMxU4PHK8pQHWA/YLIMThM4JVqrCWprCRbdS67FGf2vnB/m/YWNbtL7O&#10;4Qm/pAKNGAsnQAQo7eRt6VzOKop8wCS11NL+Oq0l/NgarU2rwSFynLvT6ZUD4LS4OY9JdcEMl8K0&#10;e4s9+4TZvWsPC01VrIFS22TZiCDHa9kZ2kCIqTLel4I43Oai7h2TIxzfRmEteFhA5MzG8ApM2JAJ&#10;2FOXo+B4nk8WV/u7GaefAH5P7aQ5vh0U4caDm9l84AOzKc93ALfXOY87W+wBgLi5lf4YcL4fFWj6&#10;mYudCbylyyux8MByAuD0WQSdrhEO3JfWHEikt+yFN6yERj5be9e3aDFxVow8KLBSLs5kgp7wE3iu&#10;vubyk26t5Jg7sxzLeQDacsoPNbo+wbCTix/W3ED2C/xsWa/V7QR8XQzn/MZQfRM7k2Gj0nn+yH4Z&#10;88jexYtZxHfihJOZPEZZay++3fF8aspoCk6YnmLuXd9sthKauXhGdce3RnjuSEyeAoAn2ce2StCg&#10;xhCKdDSmBaABFcbMmXE+I3A0f4/h3GGPOX8AUCus1TWg4bxeUmdASyVmQCU1K8gDLYOfXVia+AMy&#10;Wgw8eJnbgZUdXWyEkOYD83DzsUktctn9mL7iKNxvmoyrwdnuKi2ZCahSICV/2XzGrC1+DrtjXiFA&#10;BIA12tsU8b07MgiqCAsAtJ9gNh9oOoxAdjQCYe28QZ02bGKr7wlwC8BuoNjP99HHSaEHMHYD6xuX&#10;duIPP/wk/viTT+IPP/og/vzDj9h+BOg+iz//7efx5d98Gn/828/iTz/7nNs+BIpvx6+//Wr8y6fP&#10;x8/fuR3fffZqqvB4++pWvInqe/vydrydAGgitABcxQqvxOsXlhP4VH7Pqvz4vzzPeGJvOm6uDsYN&#10;DohN3q9lbMLv4P4iRlbFceRgUVovuOQgVhig7UvzfIBs39d5TLb85b1DkBW2915O0d0EVgGoBc5U&#10;4QHuv6v+siH83B4vL40GYNVgHiDKTcip/CqATqXD1fZQgGUCENiY59eEimoyT9DUNOf18oGNWjuv&#10;aJuxrj5fC20gUwDaV7BllMcJJKCXbLUAROQIQIOdOZ5fB8hcijMNwOb+hJtze1m/wd6U82f6i7mA&#10;KQrsdNm9AARwuVGrQ7TdVnFl6jSl33Bf+5RKz3r+rFhiZGMhCaoJxNDUzgycmEKccNyfBli4POf1&#10;V68sxeaDK7F9cy22HsJVXl5irMcaKnAFQOosh9YtlwN+HKPCLwVBd8aS23NMIZQWHliMVafirtrv&#10;YCmmUH8jMGQQ9XhfI/LVpofW+tnavsPaO96oNb02IOhbNjERubpgTt5IgqAJzALQgmPBNwzQJrG2&#10;1t9Ze7eC/V3kz6n6mwRmk3zISaG5CQQBofAbAJpGeg12OPoWsKWrEwBQsAGpnYmYAZ4qPsvRli/M&#10;A1SrSQAt6s25vCGkr/DT7xud1db2K4Wd20vw6wfO/by/IUAJAE+qAIHnni24ePy6AY0+oNkHHMdR&#10;m0KW94wM94t0klSLLFAd3bN9ALAn2dwEJWynHZ8LnVwy5WZ0ObOtwiMDIMBLvfzsqWfQIWt46pxb&#10;tjBSpuQcWXQ4U41C1TnCBFoAqPKrNGLbbGt9+/xhdxP47g5b4ju3l65rhx1cTvN7rZk9Ts9j66gA&#10;eFpiIZiasBoMAaBpTpLXF8KNKtG83TZFxoBNDng7/9cz1hGD490xIASxyT3Y+6vnN+LLH38ef/7J&#10;N9gCPuD3BdD780+/ARQ/jT9x+d8B4Bc//DB+8+234lefvZSU38/efCy+99y1+PCR0/HGlY14nf/R&#10;W5c2UyDkrQc2uez1tQQ+xxsGPwDg81rfNGbiOf5zj++Mx01+0yv+tnxfxUUCyvZXAitTf8WHjQQX&#10;AaWjse/A4bj/gKVs3o/iy0PvXvgVIFYAYCEJWvAVRrqfcS8oC89Ljz3kOiQH0/ogDVpfF8FK8NH6&#10;Gk1tTWLEFeBcd7ks5+/DyRB1lhZPsjJrwCTkrExOMNZ0AkAtrQ7O5wMn8/tUfrZ5c27dtBrn/FzI&#10;yqEFNmUlPc7osMInP1yvuBHF2CjYcIKplyDqz0asadU3ewnymm5TTqDvo78/TZfZor8J2Nnc1Xpk&#10;k54tYzPpWUGVGqQsmUOMG1yDIVvYUoTONCcsI7WjiBotrSDU2aVpL4YVHFOnrPyABad1g672hgLk&#10;NzfPV9vbZy08DDD312DHGJwY3R1LdnoBcK5fXwemm6kueAyuDG6MoBKH4r6uyUkAZDLiNBJyBmDM&#10;pXycthkLjUewplnBcpOJiTNCBxUHzBy2mhnG1hrYWLogoddj5fJqLHGGnjHowQczAXEKCzxl+3qf&#10;tz6D9M2v3YH3753XbvLBgeno+mSCjmkrpqKMc9norhSfR7Z6dpjaMwk6A6C5elZoDPDYlJhsdYZn&#10;A5Razwz2FfXXjRXuXx9IKm8C5eeXm5a+5Oww4D6wt13TnYCTz5ZyBsfS/rqwvz3zg9hom5uyH/Zp&#10;Ha/pJ076CwNBlym2AgSFX3a7ai1BJKmovLoDHiq4CgDmKCg1FVwNt99Vctbm8pxO95ft06RllZ8K&#10;TeuqgktKMgFUODaiHjxgGFjZihYey75SxxngW4fi1DJ7OaW6MFSQ2l2hl4Cc4FjPfTbuzBRoIXqd&#10;E/Y8NzVaBbIN7Kt1oDl6x9pjEPAN8r30jbZHD7c9/egD8acffyu++P7H8Ye//jD+9KNP4vc//hil&#10;9z7W+H2A+AH3vRO//uzV+Pt3nom/efWR+MHz1+KTR8/EO9d2AN96vAroXtPqmv7yQDbe4H8l+F47&#10;v5Tg99rZxXiJ/8XzQM/xDAfIk/w/bnHyehQ1sMt7q0FtuQDS4QNfj0MH9yXAWQJX5lrBhw+hBG2K&#10;8LUo2v+1pPz2HTyUXxwdVYj9vRdmhXEvFO+FX2Hc+9h0m9t8Oozq89ixY3x/+VxAFRcqr5Kt6iy5&#10;sRaAmAOADS6PwG8EHA0kmNoi/OzWnQUyMpC5jnCK6LJ1Xq8RWFnp0Qr8WkYzxVivUnT/echaOWJL&#10;LAMpTag0y9hSyZqKLR9Qcd0RV5iz/rgGIDrfZ01y6uXnvKP5fKg9W9nXOM83DADZj235rfO1Vrdt&#10;xqRmx0h0zgxzLHHMw5ahJUAFO4SfIsmlJTyGe4CZubxOcc2cVgDBBI535/kEltHhVM6GYNFdjgBN&#10;AdiPUBnZxNntGBCZwemxX3gxbVXYleUEwPUrutI5hJtzjggbHON9g8s2LJ2PXoZtqO3m0DY1nBIV&#10;6+1PxhfQNNYfLVMD0Qu0RjecczOCYlsr7O3uDGpvJTaubcbadfw5EFzgj2mERV8/ou3ddDuOfc7s&#10;stZX6A0sctuy8NMiWy/MbUtZ+ZmR2+GlgZhcH4sZozfIVqM443w5w2va5R6g3RWdNiG18ait6LG9&#10;Rmi7UGlZaRrXud+gyBh2OalR1J9trFR/Vmh0TXVhabMor0GUjilz+7qiyYXR2VrmZr+/Dh5nWozB&#10;DTuo1Ca7mgEoASavAB0ppQWIJBuplUW9FebwUtt7AOICSALnL9Sb9jV/WeVWUIN3HpO3rqlpQR5U&#10;NSY3J6ttrl8uga9cK2vLJZ4jfFOgxNdPj8vetwETIVhQgum9pH1nc4s2Um3WgucVYGrCant9QFnH&#10;e7dBaxuw6x/BAo+Y/sIYbo3Roeb4xhtPxpdY4D99B/h9/1NU3rvxL8DOhZC+/O678dvPX49/ePfp&#10;+AFq7xu3zsSHN3bjrasb8erF5XgVayv8Xr0IAPlfJeBxu8NIb1J+Bj7OLXB9Pl7CLj3Die0ZDogn&#10;UQ+PcvK8gQu4yv9joqM6jh89CuQOZzW/wO7oof1RWXyYcSyOHTqcmpUeAopp1Tfn/g4UAb4DCX73&#10;zv/dC7e/UIVfgV9hfPV5RoltqFrEax4+WhTVTfVZKopBBiOzDNPPqp2PbwaAKkA7cTd50slSV2p7&#10;taU2QWhLVtl0mmzuD/AlK5xB0A7SKsSULpPvM5gUo/tANabgC/tKnZZGrNgY5n9uNgYDxaZySwsy&#10;OacHSO3mnK3qZncaVCGKMPX8M4cPaOoebXdvfp8dqG2JZ4pLWrLTel5z/KzlNWXHIofZ4RhCBI1v&#10;uqQE0AJiWWFBP8LDfNxMBTqEYf+q/TtNjxlIim8KDhj4FIBWdwgzh88b5xh3bnAK5Td1YTZmLy3G&#10;ktkoNzZj+dJqyihxuqx3Cbe4Mhb3uXq6ftzmgt2L08BvNBqH+DCdnJnanMg31QOooNac85vcW+AF&#10;rOWdAUTOx82knL+tq7aK38L+2uRAOPKh1p2fQ266Vsey0R9VJJYX69t/R/U5sNXsy47OfXwBvfN9&#10;QBBoub4H+zFnZzRJZGQtMlelZ6S2yxK06f6UkmKrqU5Gx1h3tNu2yWgstqwTeAnAIRc08sveGYvh&#10;LfMCbVHVG+3YtxYn+Md7om3CEjn+OCNtkRtt44fsiHajyOzDKLB99qyJzRSX8AMcbAWVQElzeoyk&#10;rFJenVYyH7kVIgwVmSu4ZXl4qr9sZADMg+4rw+BGUpr3glWLnLfZKULM/T6/HHWYghoNWWJzAX6m&#10;srhN6TQGUPIqUOAVLHkGWCw77yvVBAPBRkZOFetnBNy1wLce4Df3tEb7cEt0jbdH73BbDGCHx4Za&#10;Y5Xv82/eeyG+AHS/++y1+LdP34h/eu+5+Kd3nozfAb5/+ejF+PELN+OzR8+l/D5z+FR0L2BnXgFy&#10;L19YYqzEy2cZp4HcmcV49fxivMww6CEA3b6E4nuJP/pzexNxe3ckntgeiluovhuc1B5c6ouT47y3&#10;Ohc0OoICPAzkhNF+rh+MurLiKD/iQulYYG47oO210UEKfjiE3P9a/f2vRgJcXuEVtl+9P4MgACwC&#10;ukcPRVltZVJtqY4XiGX/CZcbxQpbegb8HOblWWWRbKtW18F1I7pa3rSms9DDuqrqfIyPV1F6ez23&#10;Z0nQWuHMDjs312TVCXCzRZZ5hN2zWNQ5+/iN8V8f5jhAzY3w2BRpHoi6gQFUXmaHnTJLtlZ1h+Jr&#10;5LpBEhu3VgNflaMAVVWaD2gwJlWrTNvWLpvr95hPU11AzOPSgoWeBfv89SLGgOAWQLOLE8rPYGRv&#10;AqAB0hEYBIdOYJuFICNrVtKfnJt1vilIaienBxZi0fnCGxux/tBGrF41HW8uibFe9tW9iAU2qmuQ&#10;wzZWzvs14+Hrkbt2q61s9gBTHfnCvOhJuyosp7k+Jy4tTZtGDa6eW4lNbMsq9neBM/MEb2JwbTQG&#10;EwCt8RsDeshqqyY4QOzEbFPTkbUsQDK8iipcGOLsgO0EalZZCMNxnj8OAIf50PbvG8CmmrfXbcmZ&#10;oDPnbqKP4cpkKLlUkWC1gvADWuNd/LC9KM8Bnm9IHOjmrW9KiGY/2WpoVlZ0ppSXJmDYCACbRlvZ&#10;ByrQFBj24/3O+6niMiuY2cVKhnNttqtPAHQZyVRRYaTW27XBWUS3TgCinOwDmPoBqiCTIjN9pQA7&#10;t5kFTqOD5+WtcKbm3JclaK0pMNHIZe21UeaU79dYE6UNjmyeMLXE9zl9vDeen96T0OZ9qyQFn8GP&#10;QoQ4U4FZgKWe95HjszWoGH2OtwtAXqultzW6RwyCtMTgYEtMDrXHxEBLzAHDH779fPzhO+/HrwDg&#10;rz57M37zyavxu09eil+8Wcjvy5KbX7cMzvQVzujPY19fQtG9cGYunjs1BxAX4iW2L3IyNcjxYor0&#10;ZkP4vWDQgz//0zuj8fjOMMqvLx5e6o0HUX5XODmu9aG8yw9HWv/D7iyHVGAHoqrkaNSWHIlyIHSU&#10;25wbTAELlFwGrLsqrwDAr27/V0PwuS3AzlF4vMGPDIzOORbFkWMo0PrqqAF2riPtOiHZNIdpKii/&#10;phzwQ81z/FWammJuLiqwptW5PsAG4FL7Kyyw6TQqP6Oz3iYUK0xQbmRfKEkVYa4bCJp/l88dzEY/&#10;/287SCNMphUnWUcWAehtdmAy3SYLuGQK0CaoqdRNlYe6SxY3pdqgDnkNA6k1QLDe56SASH9eEXKM&#10;Iny6OcaTUkMQTWpV+f1mANn0ntVjMIDjtBsIdi7gzDiRdbM168Jjr2Pa66a7DCdnaYJzKnvdzeYN&#10;FTl98GHYdX1we2MqSIMpFxdi+dpqrN1Yx6Guxfw5u06NYbVRo+zvPvP7jPC68JAFyM2+6UFD30jr&#10;7lagAJAsRTtpV9XVWL20ESucoWcB3+T2bExb83t6OdbOr7DzRcg8A2gMIqDq8PgOra8K0hI3IWie&#10;3xDQ83GFBOYO7msbRdUBwT7emJUco3xRw6jANDfAF9I5A9SEEpBqU+U5BCqjleem/DtglhSd+YQG&#10;QvgS7d5iMCMFNLDV3ShMLa/JzvV8ThOPbVHVZh0tt7cBvZaxtgx+pnwA15QYLcQASqGFlPWzaa5N&#10;2HFbssL5cTfCm6WyaJvruO6f3FIo7WlSYs4VJjsNULme1ep6Pbs9m090ZErSfQn5VI1hLiIg9D7n&#10;A1VvGczyc3q8Rp0A4/kqxrQ0J+C7A78UAb43AJJZ7PSZuF6Dja5rrsf6MoBePZ+5jufl2LZywHb3&#10;N6P8mmKE728AZdnVWRtdHVXx8q2r8dvvfRL/9s134l8/eTN++d5L8cPnHoxPbp6K92xpz8nSDi+v&#10;8395HgX31NZIvMAf9lnGc6em4tmTk/H8qWngNx3P704kled4nvsdz/Knfwrb9OTmaNzeHI6HN/rj&#10;4dWeeAj4XV/oifPjbWn1ufJjh6KkyMTnDEhWgjSUl0Tt8SNYYKyx9jVf31sYBfDdC7uvXndfhdsL&#10;1+8F3lev31WHKFEgePgIFriuJmpRd3aHMTWqIQXPrKltTivvlbv+sqqwE3WIG0sJzG0qQOf5GPlW&#10;WQZIVIVWlpQZPUY1ljZkQwgm+4zNTkoQkDW7cJJzfoCpyaamKVJrJRbqC6GTGhggglLZHSqxUdXY&#10;159aYdmINaW28BwXRrKUzRZVlrnZJcY5QhWmlR0u7K6FNiDShu3tngd+HoPW5WNTncufOTkesyen&#10;Utu51LYOCzu4ppqzsbIqsycJktxAB8KsG3WoRVYJDvM4m6Lo6AxojiWBZMu6bosfLIRYH40BhNMY&#10;rzN7fj6WrqzE8tXVmOUEappdN4qycx4Aan97lyaibdYXtLrBnB0lLCpraiCGVyaQnEZklrC367HO&#10;WMPyLpwyEXoBgi/F4smVWDqzEpOn5mN0dzpGN210YJcXAAcAjRabPmMUWfur//YsMA4AU+R2gS9S&#10;xcboTutp8EXxIS05E4bdtpyaRYVZx4slNbrlXF3bFPDzDOGcHWeJNr6wdlSdELPOTxstPIWpDVO1&#10;ze3O5QE219tIlRM9jfyArfz47UjtLmyA4HQfKj+UIZbYJGdz/ZLdTFbUeTxhkQ8c5Ofq3CYQAr8G&#10;V0zrsxbXPC7+5EZQtcetPNemmIClrt1cuwIAfb77Qm3lYZfm7bSfjNrUyr6B/dl0NStJax/Nev2p&#10;MrMIbzavaLqLSi0lNfNeBXK6PQ3ft0rPaHKWEO1nEaAZRLMF3UsbuK++KqpQk7VNABC4NjByfOYm&#10;th3ssxeV1dffyOXaaO2oi46eXPRweQur8/kzN+NHT9+I7966nGp637+2Ex9dPxkfXduN5/jj3l7t&#10;j1cA3VMA7FnO2C9wIDyzOx5P743HMxwYL5yeQAFOAEHhN4bSG4nbGwOMIcZwPL42FI+h5B9lPzfX&#10;UH95AF6e7YwTQ43RXVcWJUcAoMnOgMgefVWAL1deHI0VJckCH9r3l1ZVYO1DEZrG4uXCKNyXPa6w&#10;vfucAvAc3va/v54pQOuLK6oroxpIVTWh8jkh1nX4O2bWNaW0oASNDJsInSpErBTpQQWaN9jLMBDh&#10;XB8AVPm5mFFJLhcl9fVxvMGpENRjivgaZHHaxvk/k5I5tvPgM0HZXEDrjnN95rYCLOxupvqyGmQB&#10;aCTY4ghVpgrPZgspIRtWOMwZNhhi6Zstryxvy40AThuvOheoeuNY7De4ycnOSg9T0aZPj6WARmpV&#10;xYltTAgKsxVgphI055Zju8XprHGPdyDtFBrg6l8xYCk0dZuoR47xTo7dNo7xNtxmO6MN99e12I8i&#10;BJTOC56xEMP2fa5dzv040ft6Fichq61p+FKcB/NFAF/fggoMegK5ZUvbrgA+xsrFlVg8uxRzp11D&#10;eAmCY4tPzKMITYyejkGAp2J0/d5hAQcEbXc1xL6c9/ONS+BxZKyR4RFI7eRnZme1wP28dj+32RbL&#10;94PlteUUEOwQYMAtWV5A1wrMWoBgEyqtGQC2Gvww6KFUZvQbHWKkpSid3xtu4cts5azSxlmMP0U3&#10;QAIyWl6rPIwoK7u7THdhvwl+gNIGBoUk5GzZySZUHDBRTQE+oee2AEHtTFoyMgEQ0PZkFicDEY8z&#10;CAJonNPL4CdA2V9SklpmE5AZlsUJQG2y+2ZkTVCx58PtKS+vAfXlPKNKrzA/mGDK5VRax2Vvz+Dn&#10;62avXVMY3C4kC/OXzv9VArwyy+ZqqqLSbsg2i+WxjcCzhc/czmv18JkEXlt3XTQCvabOmhgYbI5h&#10;VGFva2Wc4k//xvnN+ODiFqpvEwBuxQeXd7CwK3GbP/mz2NZnNnrj9lpvPLc9HC+eGEcNjgK/MSzv&#10;RLx8ejJtX+D2Z3dH4uktgTcQj6z0M/oS+B5l+/ByX9xY6Y2bq51xc7k7Hpjpis3++mgGdMUAsDif&#10;51eE6mooOxY9NccjV1EaR4oAoOuBCDCVIKDa57xfHnBfBZ9b5wczi1yYJ8wixX8JvL+8fgeQqTkq&#10;ShBLriUuKSuNilSXze9iVyIgKKjMCawGhmmgCKtxYVVY5Ooe7Gw/jqW/M2ya6jSVCjD1DUQlmkeo&#10;dU7wQwUaSU4pNeyzGgud1GMbyhEF6UJMdc4XArUabsuanmql2/n/ALikFrG6QDIHDE2uFsxacSFY&#10;LXy9H/C5ZnDL6HAKnBj8MN/PlBfX8bG2twNXmep7UX+mljkXbwbG2E4+JQ3wqf5UhXZs184OrxoR&#10;tqQNEYSa67Os1fiAy+Mu2hmKx2l15QvDGIP2uh1WOIdvRVkOaDY4nYVjdMqty0IJ3GTP0gi808Ij&#10;pHj8fd34frtJ2Fan0YAAf9yOfB3uZGo8iL3lD7zOsLJj+uQMitAxlxqcTp+YS40KDGkPYnWt7nA5&#10;S+f9DIAIQOcBHb5pZat5OCnxcRsw8gFTPz0scJdSGYDZhsok5lYhp5VFzaWV13jTqd4WpajFFXiN&#10;ztsBqWSLjfo6YQrEEkRTWgwDeKZuyig94ZcBUOtrGZvlbn4Z1vrm4TedAdYmB1ZrqLBMas5UmUrw&#10;3uRlbbHzN/zpsJzZPJ7RX4Di4LFuVY4CsKCyUgoL4Lk7ByhAMwucAVD4MQQk92WdWpqSndUGa31N&#10;UbF7TMrX43UaC9He/HOT9bZ8LkFQ8GbzewU1aHK0dlhA+nxTXeqd6wOA5bU1CYAVALA2VwsA66IZ&#10;xdrB/V28h3bUaIuD/VbkqrDGABBF2N1aGx3tNdHeWBozPP7y7Gg8jst4anceiE3EExwET6L6nkC1&#10;PbbUBch64vb2UCpfexE18MqpmXiZg+Ilxovc9tzuaILfUxw4j6H6HgZ8D69mAHwExfcIl2+uc9ta&#10;TwZAnMJSd000FBsAKcLm2sLeZqRF0VZdGsO5iqg5XgLobIjwdQYKLUGtALkMavdezy6r+DKIObL7&#10;CrfftbkqxK8CUKg6D5mW4cwnQ5dWlHOiMW3JvFD+NzqDVjMIAB1Qq0vNESxOAEz8NrWcSF2iwm4v&#10;9hAUflaPVGuBAWCVUyum06Q0F/YB0ASdc4CC0PlA5wZtcpLyBYWjUGy19hgF2YjibGIfPMbb7evX&#10;MIBK7O8GwjyffdogVaVZgZqsAsCWu9kx3nreZoE3NQQ7RoGRHZ5Mc3Pe3rQyWTCS4Jelswwm0Nm9&#10;SRhqfdP9DG8fMzqcork2OsFlsk2A3JyOMVeKA3pGc6dPzscELBretJ2eBRUIKcRR0zDHLUxw1PXj&#10;wAYRMSMoXNRqbrgn6oeApLyY6ov7+mxBjQI0x89lKFsZbvsWoPTWTMyfXUnNDJYZc2fmUx6OslNr&#10;O7Y1C9BmsbuWoo3xgfHvc3zwRRuPmjQNrdcAHsowa1jKwOqMQ/7UmXUDUOLbnauzH5/2V6tq0nEP&#10;Si/l3RmAYLQBZzvFNLp8pZ1WhrW9Uh6lBQxSdxJBNtGZmhl0ArJO4GeZTGfqAQjo8oGOZi5ny01m&#10;rZxabMAgWLW8Bjs8c2iRUVcpkRkoZcpMqBgZL6g7c+QEIn8oIGIaSyW2U3WY4HaPshJ+Dm+7A6D8&#10;1sennEC2wihBTzACVUFZzcFhBYnBlSz6y1Z1B/AEoMGVXHovKlVvv5v6kgbAUhlWt2uJhW9mjwsl&#10;bxkAmwGoE/LA0gOygc9SX5MpwFxN5Hh/rXwP7eynxfnLxqpo4Ll19XVRXF2R5gZ7u+pjoLk2xnjP&#10;fblKgHM8qouLouro4ag4diR6Giri3HhjPDrdEI/MdcRD/EfM13t8azCeRP29AABf5WT6yt5kvIDt&#10;fR7bK/yeAZC31wcAKZaX7WMA9PGNkXhsWfD1xg2s8M3lwbix2Btnp9titLkiqg4fjWPA5jDwObwf&#10;y8n76G4oT++hLK0JUpTBD0ClIInwyqu6AvQKeYDa5yw6LODuBaCjcPtfWt/CKIC0kC8oKE2JKass&#10;T7+n6VBZWpSX+Z0AmvY21ffaSEDYuWyCSdBWgWBNBWNWN6xSzM8HYo1T3S121e4rNh7Q2qrqBF45&#10;gCttsMY4l+yxt6kO61R+ADB1f8o1RiWPM1/Q6pCUGG2un7mHhf2YTM1zfF0rRaweq+M9NWCJFVGd&#10;trfPg2/UYx84pYAFKk+FJ/AS5Dj+U6d2gGh6S4ricoIbsi6fx82emkZwLaRFjFYuGV+APTDEVnum&#10;1SnA7Do1vjONizSdzki2itMuOdZJA8EBTyAcmwgQ1bTfUzppOHfq94lFv29gcSL67ME/PxxdQM+5&#10;wFZVIBAcxMpOofDmz7nA0FJ6UeE3sGqDBKQnw/bVHbND0B/LinXuQvK6ZGXPwiBvKqsSEZrm7JjJ&#10;bSnbGH9uvwS9vlbXXDvbUpnD18vzTIPpTnN92Xxd8wg/LiT3g1SlyCgHKh/MFd3qh7OuKkaAWwCX&#10;AEtDcJrjN9uJBDaVJcvzUw638iU1Azyfl9XyZlYydWJR2Wl5BQsKp1DJUaiLFXjCL2sEiqJMc4NG&#10;detRfw4BqLXkOfdALw0uG61NwEONZRHYupS2YiAis8XZPKN2t/AYFYL2NbOrDvafQOl7zoaVGgmc&#10;vGcVawOXs+BLpgYzFes8IoADZHZ9EYLOB2ZzhewPuKoAMwByH8qvpgn1x3to5LWbeU+NvKc6E7Gb&#10;qtOoyQOyp78pZoZbYhoIzvM99deVRkdtWZQfK4qjRQfjfiDwNdtPHTscU7zOFc7YT6D+n+KPfxsL&#10;exs7/MzOYDy/PcIYxRaz3cESb/EYIPg0W+f/Ht8cjFscOLc4WLTDD632xkMrg/HQYn9cm+uKk5Nt&#10;0VFTGqUHD8fRg/sS5Iq53FZTHIPN1dFWW4kqRLE5HyeksKyHsaUFUGWAyyu3O9dtheU6IhnsspEp&#10;u7sAzCBagF5hexeAwtbbHfujpLQ46tLJTRVugMqpFd2G/RsNzmlzHXd7+7l12DmmHFg6V2gkODVL&#10;AI62wGoby9bO8LLqrQagOhdocOQ48Cs1tcbnoRa124Xyt1pUX5XqkOF8YX1XR6oIaVblpUAIkOu2&#10;hhhgJtXJ8QgIa9t4P52C2mYHA9GNFba4wbxeM0VSMQQwM10li9pid9MwiOEC6FmAM0tjsYvLUNi8&#10;2AjxwpnZWII7rvsxfRLQKZhgikEShZVFGTZNcfQv+rqwB37ZTk+xVI9YMpBbiXiobGmMcv7XFXzn&#10;NU4ncAzX9XfEff1L2FbH8gRvxNWb2AFKTHnYy05tXmBHVtfWtIdfofbXITSdL2we58NjSX2eZW29&#10;WOgBvHaW52fZi7KWL4Wz9hgfLoOfJWbCEvsLAJ2js2OyCY/m6PTi+zuwrm0oQdNUTAOxZXwFfxgV&#10;V2o6kFdzAk8AumpZbkigeX97UnSu2ub8YQ9Q7cJat6MMW7HbRpeEgxFWAVGDOqoCBKaeZNYVGAiO&#10;pMaAAiOzpiorFWC+QiKfhlIYhUBGCoawn5Qyo/3MDy2ySrGCUdpYndJVsmYEVcAoC1qkdTr4nFlE&#10;txqrVINd5b1hWTPllo1kiwUbr1knGAGwn0O4qfLqgPedIEoCYDaEtVa4kP5SlY8A+5rJJjdynffl&#10;3F8dr6v6a+D2epRKHX+iBq7XAs5KVF4lsGlsrIyZwZZYHswBv/oY7qiJ1tqSaK1EAR4+HMcPHQ4r&#10;Lg4d2hd/ta8o/ur+osiVFcdabwPQ6o+bi6i65d54YqUnnlwbiKc5CJ5FKTyTBhaY7bNGfdeBIP+d&#10;R1GCj2B7H11H+a2OxE3+Sw8tdsW1+c7YHuWgLDuWWt4fPfBfAdz+KD96LIYay2Lc37GsLC1pWWhc&#10;YCL0kcMZALP5vQxkGeDcct/+w2yLUpOEO4P9poAJl7PhPgr7yca9CjC9npcTlPfHUV7TVJj0nauo&#10;dQnCLw0VWAY2599Uga7zYVQ2BwhT6yyjwtb+stUSt47a+QgLOD2YRus4/3Eeb2t97W65EWLgZrmd&#10;i6qrhlI36j4GwE3zj/kos7Y6gRfo2U/QVeQaU/OFfkDcl39fmfK0d2GtcDTggcXsmcbWrgA4WDEJ&#10;OyZ3YQDAG+J3HLS6aycrabMc1e5LQq/bPp2cwFSCrt5oYHTUZGiryHZmEVDmHOMq54Q7dhvxkmV/&#10;2LfT9nSDcEeWDKFAcbLY4MZBI9Z+HuHv3CjHWw7B0cz/W2Hi9ALjvk5sq6sw6dm7UHJ2ZukAZFpi&#10;STu8ZRdVoycmN2cA7EEp9jK6kbrKTUPUzbxou/Dj9gGe57Dmd8SACECz6sKuLHZltluL0VYDHl2o&#10;zXZBNdae5vlUgE549poaA7RaUW3S3FWz6rRojCbIrp1V7nbM+PzuaLGtlGpsEDD1tyRLrB22FVa3&#10;c4pa4lne4xSwBpzaRpOYs2BGLrOuAsSUBF4jq95wfq8AQP+kjgIMud/BY4Sgw8sZNDP43QEgf/A0&#10;P8hrqQ69bKpJGfAp40fJFCCKSsipBjhjmdJi2VtqTmDZHPcJKhOsk2oThgBJqKoGEyAFo/ezzWz7&#10;3fecVYtkl5Nd549gKyybIGRpMwDRtlg53h/vqbqhBhDWArq6qGd/psIYIHEBeAMu9Yzapqpoa6uJ&#10;aX6fxYHWWOypi8mO2hh2HhD4NR0viXLU1eEiFBSgOexi5Pu+Foe+9l+isaY6mnJN0VhVGqenOuPm&#10;dGc8xP/jUQ6G2/w/nuQgyAAI/LBEz3BAPLM1Hrc5kB5FCQrBW2xv4iKuc+BcX2wHph1JfR4/CvyA&#10;22EAKOAaSo/HdEddsuW2vkpWFBWWlNjRI1HMyKCVAfBupBew7ROAqj8G9wm7DIDAzJEHoNUjbrPn&#10;3h1pfjEpyfzjAaC5h+YkllaURrW/Kf+HlOcJ/GqdzzP629acpcFwANsuqxnwtTnXNtyDslMQcAAD&#10;Mre203fuq5PjyY5KbYgSYdSELTViLPCcwzNaXGP5HXArKExL2ozsmlpTsLUp1QXQmd6Seg6OmR7H&#10;dhRxND7Ebf1AN6tJblCZcvwbOzDy2rM0FGNwYnJrJsawpoJLuLVbSsroQ62rBidP2R7PWIFRXcRJ&#10;frrKji5JrHDc90zBB4afKW3NTTQq3adjw4HxuVW+rg/elHJ/hbDXteZtaV60AqWs7T9e35DajJli&#10;5PfqIvPlqO77mqBoitZMorjYGhlp48X18X2reHZbWe3OIV/t4jDJG0a2ou7M5nae0Py91hQ9Bpgo&#10;yCGAZ1MDOzlb5TGyglqcZ//AyHm2TgCU2lRNu3paVmMr+FLZGq+tIuz1duEGtFrM/eM5NiEwxcV5&#10;PqGbzgDc3obydA4vJQYPGOAwqNGRXs+Ulw6en9btQEnarNR8PgMD1QBCRWnzACNwnoENcJi24r60&#10;u5mqUyFmKkq4FQDoyGymHZmz56gIU1++AvwMbgAN1dVXc+3SmZ+hvU21u9jJygS67P0475clJHOA&#10;sM0emwEx7Yfn1fK4Gi0271HgpWRlFSQWM7Pvd9+rw3rjZH8BmvvwPQnAggWvaACGWN/Kel6T22oB&#10;Wa1KUnXJUA2qAk32znG9u7shFgHX/Eh7zPY1xfJQS2zwB5zkfbQDtrrjx+I4SudYESrLdJSD9zMO&#10;oA5rYm12JnJ1DfG1v7o/miuOxvmJrrjCieo6B8HDC31xC6jdXhtE9Q0xsMEA8Kn1kXgCF3GL649q&#10;gVcH4sZyX1zGPl2d644HJrIF0LW0RcDt8IH7geHh6MKmDzVWRVNFcRwDSKrCA7yXI8CxsriYxwhA&#10;o7d/qdoyK1yA4t15wHvHHUW4r2CZBavwzK4n22uVCfenmmDe1wG+C1+vtKyEkwgnLr5PwWcqTDUH&#10;rW2xtLgOp3xUhU0DXcAn65zeMoolxb7VAzPnCZtdppRj4v/P1l9215Ft3bqg/0RVO+3dO8FpW7bF&#10;zMzMLFtmZgYZRLZkS2bLzMzMzJiZe79wzm31a0b1Z4SWM++t+jDb4lixYkU8s/c5xhyT11i4PtUT&#10;mPUegS5R8IwVXAmUoPRSKNTrik7qUEouPieoCQgkGR9jnjHwSyujqkuZACP4lQZqktXdssUIt9gC&#10;IzNEKLmPEitoIhm51kqnS9lR/ESNiQeIH2ZppVEiTq6LIGPlzGqrkQqk+AG5e+T8MWe/UP8ls0A8&#10;nQVRQ7CC4I+ur3TWowZ2gn+mOgFWI8wS8KiQkywVmyRXlsh4vBoLzfswga6FKF1H0Wk6ltRYTE22&#10;KKywOvFIXZfhOvZjkhgMJKdHB4W1QlnjAhtM8jLAo3pzLdEWVnKbLrCJ6oSdAV2prHM+FV1khVnP&#10;lzU+qgS9anoASVfkK7M8SENhPI8dZuYGxQW8EnOzvof8oBbJX/UeWOcCfXeo3Dx5flnM8dUFwfvI&#10;68sVHD1BkqBItQ6KGmOErFeR7flCRHQFPn0uW+oPiKIUgSJFSAFTrA6Cg0ZWEPAl5cs2+0Fm2Udg&#10;pt5YwAumsf0NgALcjxL1arxGXh7vD0EzAA1WmNQWlGUwjhcUIv0LgqG8O8CGuvuh9lByoyowiBQH&#10;8OG+q8dRgLIdPutjd4xPav/4fgIjPu5XMDre93+DoLbj9jfYB7YRlMRXkx2OFvSisb+u/BIsWcBM&#10;0TYIjJCzmKp9S5fyTNUJlKnvrdLvbihJtarsOJsuFb9MdnSeFHmVPpsRPdniJ4d58vGk3yg6AGB+&#10;skkTJ1p7o5yEbBYl6Zmj+7/+Mc7SBd91zQW2vrXU1qmTJcePtJceWaIgclwlK1xl3QLh5mnltmFK&#10;sa1rKZDqK7AVUgwr9V/PLkm3/KRYqTvstqD72y8WFz7BcpOirVAAZO0P7C/jf0BwokAZJwhFTgob&#10;VYSBTQ0BMIjy/gXB4Lm/iiQAPeD3k95HCg3l83k+WD8kWHuY6XWebK33st3gOzgWv1h4+CQHIM4A&#10;+CWpxQtWXLxB/p/AlSdVqPOTnDzsHysmZkoNsWY2dph1NlBFnrOn+yyNyXxfxvYIcHixBcb5dLwd&#10;luWUyBLQGCOUivOpcxlBGS6+l+AJypEJEWlSgCRQYxeJPjM7JLtGFrumLFCF5P1JGZIvjPhhWdty&#10;ByDT3GSDWV9napVf06wbjfgo0PVYPa3a6mcHFWC8gjNCaxqztOQcpRiZD4zQSZWrY8lYlg1F5bI4&#10;PyIGqxsUUym3XMb7pP4ChyjIC4TJWF8dO4+Mq1FMwtdhoRydVF+MOpUInfNh6hjHMAZAblESIfYK&#10;AWMUftWCVyOrMTH1bUm7NS5iAXNZYY/EBAmIZQJhAXaVWnwCIxOT66UWG+Y2WaOg2TBHynFarQ9O&#10;5kopspB2rnqLIgGprKnYyihhL8lc3laqJjncLFvNIi9SEQQ0vBpzba4kcYGsdzBQyhheioCXVJKh&#10;ni7brbBXYyY5WO9HJWZJXWY1qJHQLJWIWqT6cny+4AFcMrIEDmyrAIZq5MCiKvW9rO2RKjsH8ICG&#10;W12BL1UXe7BIEa8xThjYX9bgSGNfSJcRFLGXoVQYpsgBQMBHA4I0xt4CBQgAARq2VQDMoBgpABRw&#10;GKdA3aEABFOfB0xwBJUnqx5ALAhgJEntpRRqXwW9IApMA4CoQDXsMJ9D/Y0GPwJ1GYA1BGLsGDaa&#10;sUSmv6Xp+GQUpVo6x0kgTBEE04CfOpEcbbu6OM2aS1JsamW2LVRntqKjzKaVZ1phYqSlRk60uMkT&#10;bbLs76SxgQocKwhOkuJKS4r3ogRURx6vNlY283/98yfZ1FTboHNhg9TfJk9yLrGtnaWyvSRBS/1J&#10;AW6WNV6v59d2FNsaAXCVlN+KpmxbUJ1mnerg0mInCWY/6bvG6jt+tYzYiVaWlWC5KbE2mSlpgtPY&#10;sYENDh8/wWIjJlr0ZOYLC0yjgAtSW7gFfr8JdACQFgKgQCcIAkKCOz9RRUav+a1bYezyeL0fCOr3&#10;AVXfJseAQAm3v9iECeMsNilO/w3nk84rATBhFHiMz1GwAAubJAAAIKpAZ3AdARQufLe5AiBVnwU3&#10;Cp3GpEv5pErxpEj56DYmTQDIFAQZ19N7KJPFzA+qSVM0ITY93dVRvCBBkMOX1EQloiIFVsb5WJ+Y&#10;8TSmxgG/XBYrF4wzq1CDurYRLXKDZH4wH5c1sIEfxQ6Y6loqOFIEARdXoPOEpW0pluKR4RmVHiT1&#10;+b1qFaws2cpUPNlzghWMjQqCKYIhQ2HEGIpaK6QsJcJGy+oBwoLGCoFWQJSTpQZisgMxaPEcU46v&#10;w1Gdg45vpDrysIQ4G8MbUyU16VEYxyPwUSuItSzqsCnM+ljVaW3L2j0S3LiIYAiVYLSjgiDkLmTh&#10;oc5Kl7Xk5lCvq3FhUKywbk6DA7BAEjdY+Eg2V99R1liiVmwVJFvLTlcy1tiibTEGKeWHokMyk44C&#10;BKnEwgLkOVJ/DIDGCUCxqBOUVxkLBAl8Un7YaJanZOwv09NeciwLQBLwEAATZNOYkZFarNc8aqxb&#10;Pivw8b0kYxNQSSVJWhCJR/UJbEAvtEobqTE8TzWY0FS3YKxQvY1AEhpLDAU8UG0oLaAH/CKSg7L0&#10;f83ACNJigtkZf4ExFAwJblF4aTo5g+BLMPMjgCDJ2L6M5SjwCHwESdHB535MfQN8AhjjgwFkQ88H&#10;EOR7fWxPkEzRb0uTmswsSbMstRwBPhPQ63szBOEs7Ut5eZa16hhPqcyyGVJ/62R5lgpeLCeZI/VH&#10;kCNGimsi8FNjTi5qb4KgAxTJzxtLMvJv4y3sp/9lPwuA4ydMsnmysZvaC20zsJte7hFfUl56dI5t&#10;Ffyo9rIO6yt7vEoAXKHOcVl9hs2qTLFqHYfIiWP1Pf+0cb+Ns/AJE6w0OcJqdUzS4iMdiL8BJkFo&#10;gmAYNSFMAAzTZ8YFQEa9ue39v1vgoAGw4NaVn1veX+2fgt4/BURA+LNe/2GJHZi8PwTVYHsBAAOY&#10;jtMxiYiN1PEPlEkiDSUoa+szMwQ2oJesa4FagOkCki+HybATzSGoa0LXblr5aHpMdqZFpo9WkiHl&#10;RY2oLxaXsT8CKUxzA4YxjIOlyw0Jfm6PvXozDUVForXsMUERcgbZJ1SolB/Qw25nax8QTPlkbjAs&#10;puu4mECGRA3VXQhkVJMGM7VWDk6AkuihxBwqr1yAZFqcL1krUUWFF5a7rZzRoG1U6RqWmhWwqEnA&#10;/HlsMNNcKZxcRF1SKkqphUDIgumsIFncWi3WqIPQMUnWdY499oXndb2nSeClSC0mS03G6jhPTk6y&#10;MTmjtjQbQsuGlorOzQvbfBW3aWtmWOfqada+vMNapQI9KXFhs9XNl7KT2islY1s/pkKkp/Q0BVAb&#10;F0n5qXmkR2RnGlpeg5SbAIMVLZJFqtCBKGc+cLMOFHME9d352occxugErTQpOwYymd+LGmSKG4nJ&#10;5PYQCInCBuriJfBA1Ze8OtlqbTdf1hkIhubv5ghmRJeZTpOu7abqMUD14AhjjPocY5J5pMjolmAK&#10;EWcAGAIfuYI8DtSfgJQvWOhCi/9boIMWR+BC4ApKWgFBgQwAOYQCwIQgGGoAkJP+L5UHDGnBZ7Dp&#10;jBHyWrrgx1KbmfyR2q8f0OJzAhZlsXx8D5DqM4HND+y1g1UqyNN0MgPQhtRjSAUCVGxuCmqyQOpP&#10;yi9T9ja7NNVyS9MtuzjdsgTAbO1jhRRCk/6XNqm9aYIfAFwiJzCjKsfKkmIsXfADgLECIPYX4Dn0&#10;BECvhycg+v1xEwQDFir/D5+W9v/+aazlpUZ7WgsA7JIl2jKzynqIAMtW9ctWbdZFtU62eI0cwXLU&#10;n86fBTWZ1pSXYOmx0TYB0AquE7TtOKnN2owYq8vV74yYILX5iwMXBTZp/FjPTYzV81GTBEtZdcrm&#10;B+N9IXBhbUMADL3213ggyvCfAtk/UH4OTWoJAj9gGKjCv8Mv+GxIBQrU48fbpAh1FNhg/dd/TYnD&#10;nWD5sKK6kHXR+hKXglK6LmKmhTEWB4DSGQPXucyMqUxBg4AAEVpUG4UVWPuaMUXG9gAg200pynWg&#10;RWalGzNIsMwOP5Kaywt1P0i1Yc2PGLklL8JAVFr2mPQaxhlZyIzKLkUSQMzfLRELSEUpkH1lbB/Y&#10;McmByQ7M+KqSWywlwNnIUJcUY1ORD21Rkw8xBT/IE6Z8HstkIJbS5UqTtZ+ksiRJDaZJrGVKrGUL&#10;btniVrY6g/z6wA4TcyDrpGyKAKjv8OMmZ8tYaXKJfp94kKbjQ8yDnMVYqcDJKck2prw9CFpA0nKR&#10;umYWCYhtNnU1paene3HTpiWtgppsrdQfAEQF1kgFInGDCs61Vi96k7HtClHwYyygTD1CYV2JAMuf&#10;UyDIyP4KVOUcHMb7BD1fP7dU0CsUZKSo8PAu+fXcDwC6NSWvBxtLFIemk0WQYsqa1xBk5odUIrUA&#10;ARnJ1QU+q0R/mN7DdDlsLtBjjCGfGSLekOVBMAb1iCok2dqTpLVvKExfkNzHBWVNPeCQIaAIGgJd&#10;oLK4Hyg+ByDqTM8DxiSP7gG5AGzB2JvUlwcTiCATPJE01wmXoMdsK1CFSRadHowbArp0fX+W7Hm2&#10;jgNrdLBwESkvpMCQv8d4JYouGE8M8gsBbjDmGIIdrwM/IstUI0kIUmsETKyvj/PJKqdoWw5B2eqM&#10;4lQ13ep+uux9dkacVcsSNwiI7QLe9No8m622WBdDi57PT4iy9Jhwr7gSAmCYrF6YgEMqzHhsqGDg&#10;szMEo3EeYf3ZfhEQfxa4eN8cdUhd6li3TK+3rbJJvYJgn86nbl0oG6ZUyP5S7Tnflus/Xqz/s7Uo&#10;2YqZ4RE2UeqPMb5fpf7GeSCmVUq2RsceNUphVC9IoH0Il+qLnhimNt6LIySGh/kSmVjkAHgBuFjg&#10;yIHmgAueD8YJgWCQGvOTbO9PPh7Ie3SfpvfQXBUSBHEA/mWDuWU/Jk4Kt+h4/R+pOi/S6IyC4RVy&#10;UwluEPX1nD5d+Em6JlIBoACEzfMxewQMQGktdSXmMyGk1LDO0TqnonMJblAui1w9BAQR36DCDMUT&#10;sMCJUodUgGZ+MMrQcwelCkmdiRq10CRGk26DkmIMnuIG5Z1Y10ZnARAr1HXImDsztLJ1nZcKjj5r&#10;A1aoA+NxYZPeI4Dn6DzO0XVaINFVov+Uz7McRnkH09qoTRjk81HW38c7dR368BOOixlLaihDxgZz&#10;akqtuBne1LgyRJWyn8FSnLoFhDpWqTpWqWJAso5hrCzx5BQpwNrZDT6djYRnFixvWtJsrctbrcMX&#10;NWq32nlSezoJKTEN5LC3QK5uvuzu3HprpPaWy9d6t8BQnMrK5PFRqy9HO884HVPaeFwk61sspVao&#10;x6SqMMhJrxcM/HMhCwqiNvBzZedpMjoJBCPm77I2LmMDyFqUHeCjYkypvo/1fIkkk1rDXGDmE3JL&#10;LT+mu3kEWVaZsDvjiaUdxXpP0Ei+RgV61ZcSnRCjAPQFjvQ4FODwcTjC6K6ugAmAEax061VUBC5f&#10;iMiVWaAOgaDf6jmfq6tGgdFUpq9JxdKzsfZrKP8PFch2o9NiHYDRghhBDl+YnGPGvjgASU1BBWJ5&#10;A7UXBDUC+PFZ9g34kTzNexyEPBa846UGg9SZ4LkkbYvobjJKULcp2GG1dAExXao3OSveigXCmuJk&#10;ayxJto7qLI/8zq7Nt+myxDWZ8ZYVG27JURN9BkhMGCuuAb9xNlFA8lxANS8MKhXIAuW/CRYOBsbg&#10;xv5kP//0H1ai47pWlrdb9rdvVq1tkV3aOrPSNskCd+k/peTVsoYcW1RfaJ26MCoyoi0tcoLFT54c&#10;2OxxlL0ab6VpMdYmJVvJf6Lv93xEWeAwgS56kgAtCxw/caKlR4Vbptt2wUjPjROYvEagwMe+efrK&#10;D+UH5IAjMBQsBbPQ+B/tn678CIYwrziI9rIaHY3PhiAYamGCdkR0tEfgUft0gOSh+jCN4OfFSdSw&#10;ukznAnrAD8ubpPOG8TrcG9VNGDsjIJHpSdBSebr4vXqzp6sUespKoq4b5hZHyRZHpjH9DfstsBA4&#10;kUr0hZkoxZWabBGjJfmpPp1EBWlUqABC1Bbnh1hqkBukAUFK4DH7Kpi+KofXoffMkAIkkMqMDalA&#10;rDCzvqhklKPrkdkbJXKJZfpsabusrYDIwmhejV3fU6j7zPMFug41XTO++JeukSjOdYmKZO13RimK&#10;EGAyTDAaFGHsz6PfODiJGR2zVCnBJJ0z8RJaRNnHsOQkdfKbl7Q4/JqWN1vLct0X6PDmFC4IVVoF&#10;ltUCHEtV1lOzX6qQRsl6n9o2vUo/JChLk0vqC5CTeiO4gP3Fv+erh8rTDgI/1A+DrxxsJoUDvwyI&#10;rj+biHCxDgLR4Vx+FBc+Y3Al6ToJgrGAUklsIkcebRIEUXHADvVHJRnKX7EGMNPgUsvUo8qyUfKK&#10;RVR8NbgZfLbCE7SpQk2JLAIqwZgfkTeBqYhcqyDqG0RVGTMJ7GcAqdEAB033ASBJzjFSgHFAUKCj&#10;DJan0+izP+byEj3W7/HUHZ2UyToWgUoUUNk225BKc3skoDGNLcg5BKooTgFQ7wkpO/+cw450mb+r&#10;P55jvI+LazRqDIDVUHwOQpp+C2kuiXpvsm5pQdpLogc+UrSdRKm/QqngWinC1op0a5I9rs6Js8b8&#10;ZKtOj7VKKct0QBI12eKkrKInTLDwcRQeJQgSlJ8PABjU6AsBMJSU/KvgRWR4ogA5W/9hd2e+9XbW&#10;2KbpdbZ+Romto/iBzq31sr5L6mW9pdhZ8DwrerzlyHpHh0+WovxZdnasIBxmVZmx1iFYl6kjiQmT&#10;DZcCnCDLDZCjBMCYsAmWJOilx0RYZlyEpcVMcqs8Oew3m0Qjgq02Wb+B/MHJE2RZBdKJntqDZWZ+&#10;LwstBdb3nwLjP139CYoCI4nUHhQBnPqNIfUYKrjA76YowyTAmxyocXItfTF0KbF0WTVSXzzBmTE/&#10;wSdDAGRcMKkoSPXALTE0xEwsxr4ySXEpyXMAUjSByi6+elwZFZtJWpadlejwqtIZUoGyyT6rROCL&#10;yZQlphRXcnLQBEBfm1gqMki3kfWViGGiQpUUXYM4QHkpnCGsKKWwiWdqYHFlTRnblyX1zJC/VXwn&#10;EkzqG0tXkCLHc8CPRGdiBMz5Z9yffEAsMnX+sgVKlCDih9Q1yoVFSsFFJJHOhWvCSUmsICZQygR3&#10;EVb6bQATEZKm53gtWddcoq7reDmvMW1Se63Lg6luzbK6jYJgg+BGRIYvh+oUMMCj188BgALhAqm/&#10;xazVq/fqPuVtAB9pKvh/n3KGctOP8YKlAmE2Y3OQX39ipnYCu+sUH4Uf0R56vTxJ3tLmSh0YHUA1&#10;0mFIcob8PhgqaGCni3RwGXtkARSyzSum6ODL8mbV5liurHAJ+96h3qQJm8CgcqqAlqbXs4yFk2qk&#10;KBrmVOk3CYIzGcBlf3MEQL1XB8hTXgQ91BpQC1Vq8UgqcHMACnaj43rM6ohKF3T8vQH8QgUSQuOA&#10;QTBDABdYg7qF9FyCn8AGKD0pW+oHFQdc44gKp+m+HjOGF58rCAl+vl/an7+P5QXKMWh8FigDQFrw&#10;egDHYD+k8gRjIOjBEO13PLNN1HzmB7DT7+Jxgm6T1dIFwQxtp1DQrCtKt2Yp8eqcBKvIlCXWvlUI&#10;1kU6DmnREYLKZF+HFwACj4kCzw8A6uIPCgMEVhgIMD/WgSBo0P7xHz9bpY7z+vZC26STv8vH/Yps&#10;3RQ1nWPLSXnRf1Wr45AeNcHKU2OtQMcfq83cX+Ye58RHCswJNhUA6rW4SWGe70dwJEwwjMSiT55o&#10;iVGTLCVmsiXHTLSUWCnXCFniyDBLiAjz2oGUzsqMi7K8pDgr0O/LT47R/RjLjo+2zNhoS42KtthJ&#10;kwXICfo9QcT4p59/80WWWGnuJz3mlmowQeUZjgHFWXlMhyAbHD7Jor1Aqv4f/Uc4Iuwm6o7UMcbP&#10;uZYIPKRVyMLpNZ+KRt4e0U1dN6gjho0YIycFxCPJBC6AoLYDAOMECC+ppdcY04vJyv4BQF+VLtSI&#10;IqMCXf3huAQVqT8iv9TjQxAxxa1lgQST4MdSE8zHdYsrtUbAk9Uei5olhhqDVqz7ZHn4+J/sMa1Q&#10;UCts0HsFTAQNY3oMhzHejlsrIEvEy11VSFCVWIaEEMEQAkZeLkz7F5mcaBHJSQ5EFB/pbOQK0oGQ&#10;AhSr9/jsD5335PkSTU6TyGEslTjDGCK8qL0aefla2WCqK9TIyjKBOYAf83ixt/X6sY1Wt0CyV/Br&#10;WtoqxdjiYKRkDWtvID1JSkbxkaCMh6f3IvztS0mSMS71lo6q0p/kFW/5wwUFor78wRREKG2r8tB5&#10;YYPUH9Ecpz5zGGU/BQuCGflEkJlkPYfCDJWeS0gwI0fKIK+FdUBGAUg+oACYKfWXQ/l2qb+yqaX6&#10;0yokzSsk40ulAPWnNKvXETy9IILgRLQV2EUJMCxgRIKxg8chGADt77DB/oZKYXn1l5wgj88VnFqC&#10;n9hUcSECjZXRCc54o0DCNn38UOCJ0sUcoQsNmJKLR+Ix2/Egx98AGFJ9f4dbsD+BAgxFmrmPSiXR&#10;msc0FGUo3YV5v0x5ixMk4vUeFF+K9pf5v3HkJmp/EtWK9J9Va3/rpaQ7KnOsrTRDFjPKKmSLSwFQ&#10;ooAgJZUaHSl4TLToiYIMqmlcmM/FDdOFDgBZeCgEPwegnv87AH8VGP7xj39YZnyMLWuqcNW3QfAj&#10;4XmdgLhUHdqs2mxBN95yYiN9fm+ToIz1HjuO5OdfLGnSRCtOjrM22fXp6vRKUwT3SZMs0svga58E&#10;wJjJYZYUAeDCvUYgqpX7GdpmluCZmxBlRYJdtTqLOh3zxoJUa5L6nSmX0O7T/rKsrTjLGqXca/R/&#10;F+t/Sqd6DlVomF2i70IxRjDOOHmS306UvWbcczzzkPn9WGK1idqXGO1vggQBSxWQEoOaYXwrw8f8&#10;pAR9PIwEZtJDBC/ZVi+GoOsIO0eLk0jAeUQS+CC4AUj1PEEAxsGY+oX6C95LJJQIL9Pj0n+owGgv&#10;spCpx+kWg4ISLEkdIdcumyGpltF1OSQ66tXI98PaMnbH+FtBU7kLHViAHc3WPgdpbUEjwZlAZbCM&#10;hZosaaaeT9H+BePlAq5+B4BiSl++hE6+QJhNBshohgZ5fgRxiOQS7AuCPbqGcFz6n0jZYc1l5jhH&#10;p6fYZJ3b0erAE8SRVIa1tA/MGIE5Y5rk3/kx1TMpN0MiY1UAFjVfYo4QtYCIz68XAD0YIuUXWl29&#10;XDaSCsv8YKQlVVQoTsr8YBY79z8O1acvpMgqgCT3zrO29Wek688h9YSDwRghg57ZVfqcWrr+bKa3&#10;URyACGsUFzNWsCzD8pqkFDslnadLUku9+fogstnFUgj0UMGCTEEmOonYNMYJWXGuenq5AMitHvsC&#10;Swwk5+qAByk3lMLH/lIvkAnU9B5BPqBOTpKNgZCrOsBDYEMQ0cFHpQJOxjUTSMLUnxLNNDMAmIX9&#10;JcmacUWSTSXFS/VexvNQjHqd6C3JyFEpfEawE2hT9Nt93FGQJM3FCxyghvXdHtEVyAKbG+wHsHNF&#10;qguK0vg+04P7ibEWnqCm2yg9jkEhqsU6/LR/up+ohvWl6ClVn10BCjA5uvCLi9OsVuCb1VZunepI&#10;anLirTAlQgBMcFDkadupkRGWKDUTpwuaCOvkcWNt0jhZRtSfwAQAKU5AAITmsyMcen8FF1wB/vOf&#10;FimILJQ6WC3orZIKXNuSLyDm2FwBqDYn0fKk1sqBn45HrfYhRaoNe41lTdL3l2nfO0pSbIpsegkQ&#10;Dw8X9CYHlnbCrz5GmRwxSbY3UiouQkoywrJioiw3Mc7K9Pur9R31Ot7tUgwduuim65xY2VphXVPr&#10;bYU66E1zmq1vXqttnFlvS9QZT5ECa5b1rNZ/jBotETiLBbM0KUXyDCOliCN0bGjhsuqTtC8TBMTf&#10;pA4nhIVZvJRMogDIeiucP4GSCSDo1Y8EBMawUqRaSO8gossKcMEiRzpX9b0+i0QdaYRcFSvKcf4x&#10;i8Tn7Y7CjylgqMBYQSJGKjAKBQhAGNcmYCLgefHTbCK/jAsCE8YaGccXuGRZS6dUyNZWqcmF6VoL&#10;rG2lqzgUK+4myJxQYzhpNE0MsBHcSZPK82pOPsQk4I1e34gcbDhBGtQZkMqSVaYuAaXx0iuzHYI+&#10;/ZYxUR0Xxs7JE4zRtUJ2RkIhIok0NlKCCOIk2+TkBF3HDF9pX/Q7fBKFc0gAJEJTJ8hVzQjG+sjn&#10;I0nR6/Ux3iep2zCPIIlUITZYnh8IAj/sJxACgNTic+Lj34moSt4ypY70FV9wSI0DyACoq0DSUQTN&#10;fCYz143O9RME+eFJ+nMS6A0K1UhHEYhSRG8AkyAQkSfoofZWyWfBjwVTvPaYeiCiTo2CddMi2Xnd&#10;Is8rKZ6oP4vMc6pM1En9VQucpVIVLKCeV5ergyz1JwWYqYs7UweaPzBeNjFacGGurSdNFwdjcF6K&#10;SgecFJQgeMOJRmL0KAC1ryxwg5VFcaHMHIBYEv05lK4in5BZJahMn4P8wyoHwYpUVLHek1ok4AJd&#10;BzDFULWNQiLGKFDgFwRi+A6+DwUZnhRrk3Uhh8tWRSbFC366n0ADggEMI/UasAW01P/D8iZJdTLv&#10;N01KM02qKkPQBX5Ufc7NTbAyqdVWnZRN6ggqMmKtRAAqy4iTWoqQHYxykMTLasbLWkZ5ACSwvj5e&#10;NlbqDAUoEPoi5aMA9DGxUfiF2j9/+lkWcazNkc1lnu+q9nJbLyW4QB1UvWBXrO+rSI2y1qIUQS7d&#10;xwEjperGSz2iPknCZjyyKT9eKi3FStJig1L4UeFeJXqiwBwzifE/vTdO4EuI1m+IFtBjrVCqt1TH&#10;oS5fik/Hf1pVkc2ThVvWUmHds9usf8EUO75xsd0Y6rLre7fYjQM9dm54o5050GvXLhy069eO2/mT&#10;I3buxCE7fWzEhga32cIFcy1b58PECWNl0/X9gvtEQW9i2CQpwjAbL1UaHStICwDJUkA/iumSHaCW&#10;ROOxAAgIuXiZ+8pMEPIFvfSVQAAEo3WeRaappQRASXA7HAAQ1cRcX1eBAh1FTiP0Hp9yx8wTIMpr&#10;girT43xGCVZan6UsPbU3uaYLpAJL22RP5bLKBMMiL2oSZHvQsTNuDsCp4OT3dV14aTdcERkRuo4T&#10;dW0zPx3nExQDwUVpn0kLQ7UCynKSnwVTtilhBfxQl3my17lNUoW1JHUjvCSSuEZghb6PQA81FOkQ&#10;onRuT05K8E6BY4EFThF3UILs4xgytQk/V5LSItVHsCPUAgiORndRid5qZZXrR0tbUZGV2n/U8yq1&#10;YrVS9dYsQsQq7UxuzmmgzLykc6N8P6DyAdB8KTgdyIZ82VzGBJgvGBw8fjjNew8UJeNlej5Lf3gG&#10;TT8YGU30qEjbo6QWCyhREqeys9oatL+ti1u8jE7rohZrJELNPgt+jfNqrHlerdXPrLSqKeyLejTZ&#10;Y9JLmAFCD5OhW4ITQNfz+QQYAheZOgEYrwNwwMit7o/0Fuxt0HN7MEN/dmj8DXXmgNRzWOAgQfkv&#10;CxslFRdDRFcnA2k2KbqoU4tSLass07IrMiyzjJSIVD0P/LJG8wB1Yo4CkOlzf9ng4DGFFcKTYmyy&#10;LupwbzEOvWidCDE0qY04KUNXflKdCQIn632QApMmuGeoZQoAWdqndAEnNy/J8qSGCgTmep1A9fr9&#10;FbLLRcnRVpTKeJhUVHSEW8pYKR3W2winHP34sW4DSToez+LkguDfp5uF8uRCj10N8jwzLATBFv3m&#10;tW3FtraD6XGl1laQYuWJEVaXGWdTpEjnVkuRVmRKccXLUspyT5woKzzJsqJDAEywVh07LHpadJil&#10;RJOcPVl2fKL2L8wS9DhdAMxNjLQywbxGqq9B39GsDmyKOuK56pQXN1fakuYy2zStzs73rbFb+7bY&#10;zaGNdnP/dntw7Yy9eP3SPn7+bH/869/257//W7f/bf/693/ZH3/+aZ+/fLUPHz/Zi1ev7cyZMzZr&#10;5nRLTIy3MGz4hIl+Ox5L/JtUsvY9LiXJkgWiZGynd5bZUjfBOB+KBisLBNxeCgRUPeF6AIZYY2xu&#10;nIQDVpZiCl42Tp9jumuCPpsgWLJ6HMETiixQPBW7zDggSdEhe8wcYU+X0XcDQLIyCLSk6nsZf2de&#10;vS87W8e0NMbvinUNszoj2RoE9NhGAG0+C8y9FBwqTdcBVjVO5xiqDWUWSREOgSqGoR6Bi+h2khgQ&#10;lHojgIgQklvUb2d8kQALS2uQ78d0WWZ6edl8LHY5HCHlR79R12iwUqI6SIZ69BiYpuk3pOv9wHIM&#10;BUgrJWFrqN0l0FGuBo+PGgysJDY4AGIIhN6kBmukpihySCVXX7VtSpmUFstnsgCKdpTKDrKXRe3I&#10;ZvUYZH93EOLWgWthEDQ/mPeLxNUOMfePfB+f2yvy03ie8UOmuFE30IsnCJwEN1ges7SNNT/UdIFU&#10;Tq+whrnVXkesZWGzNTEbBTU7o0Kqr0oArLLmubqVba8SqPOl/HL0XZn6TmaVeC/CNDJsJ8DSn4Ti&#10;Y5W5rIpR5SoIosJS9Seh9ACbKzxBzcf9BKZg3G1U+emxK0byB4GlbCoNMDIWh8KMIyAhdeeBmhLB&#10;VhY/Wxd2dgXfna7vo2U6/EgEBYBANTR/GPB5JHcU2Hw/NjdKKs9vsbyMgzHHV3achY6SZTlStI1k&#10;9cCAL0NQy9VJVihbni34Uf05V7c5gnOmVF6+buukilt0IdTrRCrX9xYmRVue7C/jZsAP20v9v4iw&#10;AH4Tf8OSjvOKLMCP+bnBNLAAdB75HYXf3wH46y//tP/45y9WImW7qqXYVraX2bTSFKtJj7Z2qc/p&#10;Oj4LdS4sV8c6RxBMiY32/D32ozgpygrjI6xax6IxN1EQTHKrnC0wZsaFW3JklEWMl/2UWmRxdAIc&#10;xcmxVqPvas5Ntqk61nNksZbo4lrVVmHrp9TarhUz7Pru9XahZ4kdWz/frhwdttevntm3r3/Y99//&#10;Zd++/2nfvv1pv3/7l9qf9uX7v+yTnvv07Q9vH79+1+1Xe/v+rZ0+fdqqKiotTNCbLOiFTZjgkeAJ&#10;uo2MibYEwYgoMACkUczA5wQLUChBrg0CilR+YaVFIq4OQu1zqs5TatyhgFxFFQEuWWeCJ3qd6s2U&#10;uWf6K3OMGUN0AMp6x9CZM3ZGwYFybauM1BnGDnVtqDNIBbQAULDxa1XnQnpZluXJwTGDq6Ch1PNv&#10;0/QckdaMUbUKjLhWyILw+fGjAMTJxeKwsnl+1CIzLIbw0eeDSK2eQ9Xpd7sQggOMHTJUJmZQ2zNL&#10;PMiWKmWqHdNoSQPycli6VlCECQQYte04sjD0GFBm6PhRTBmojiFXh9XZPMVlVr1gFig6WrGgAty8&#10;oqurQyo7BzCsGr2tnMXCxVJ/AgqlblihvUjymFw7FB+PUYmoRS+MKItN+grL0pHjl6+dyWT2B2TW&#10;TkN5Zm0wmyNPf5wnTaq3YT0QwMeUOOr7edVn9UAF9QKhVCWh9PKpFQ5gVpmvku3lcaXAXKPvr59T&#10;Y3VzKqxJ9rdRoKxoBbyy4bqgM/wPCgIcqD3UX4YUGK8XNQm2AjYJ1+wTCpGCCa4Gi9VbAze3w/oj&#10;HUqkDwSBBoDn29OfQPNItp7zRGkBiAWSmEESwDZZ75HiEojTSzJ04qrH04WeKqXDOEm69pEcwHSd&#10;jIwJAtgIwYdcQcYCSYr23EDsNNvXBU0ZrSC9hWBHgm6xuAkOvHTtV6aAn6WWre3nyd6X6uSt0gXG&#10;uh7NOuZTGoqsvSbPmtWrNwqM7VLLbTouNVKCeVJ9FDxNj4u0FFlLbC+zKRhfCw9jBTYAODru5yuz&#10;jd5Xozgog/9BgdAAetz+AODP/2H/r3/+amnxcba0udSDDpVpETa9Is3m1WbbvMoMW8HcY1mvqeq8&#10;oidN9Hm+pVKk5WkCc2KU1Qrg9TomDYIaUeo8QTFL+5uh/Y6PCIo0kA8Ypc/mJMbJ0idJ9eXYbJ2P&#10;S9uqbe2MRls/s8E2zWq14RWzbfPMWutbNMWeXDtvf/7rD/sqpff9DzXB7isQ/PM/7cu//tM+/fFv&#10;+8Lj3wVAge/jl29qX+29VOKbD+/t1ds3dvP2LZsyZYqXCZuoTiNMahQVGDZpkjotdWRSZ14cVWqQ&#10;Oaw+oV8QZGiIa8ST+Zn/2lrlc3DzpFCzBAXG3VMrBS6dJ0AoHfgJQqkSD6n6P1NJKq4qlgXMt0S9&#10;J1bqEABF0zHre5JkqVnNjal1QfAlAAlASsWKoj51fpAbm6zzlLF8rtECQcfn+gs8nvKmW4qiUhrP&#10;xwVJLWP4SpAFgHEIDF1jrMdDUJNxQZ9xxQwwfU+axAaR2jTG4tX43jQf/2OISvtQLagKhjyfWi0w&#10;6reRmE0BZo4H5bMAtW9D+07D8gI/H44TdzIEUuzwGAYzawRAFimiIgPgy9VFT5FCwFbWSd3+ykDh&#10;qRGSDilET32R0stvLTBqfjE2kNNUrI3nqWcqchASSa6VDWV6HInWDk3BiWRHH/fzHeWPBXrq2ep0&#10;QLHHalSNIYKM8qOun9/qdSJIWeqRWAYTa0z43Ke16STwhdLJOVTPALjKpTxrpTzrZgmCs8utYYYe&#10;T5FilPrM18WdiepkfI0eQj0FY43UJyxpK5DSLbWGBRVWPafMCtuJxAUAzEQ1Mj6hEyCNXks9Geky&#10;QV5gokUmo8wEHf3ZqXqdObwAjPpl5D56xWev9hKMH2JfA4BhpdUEYqbcecRZsGG/mClD2S1sNmF9&#10;ghnhiTFGIdUfKlAXvY8hOgSDUlbJUqCp2HOp0WS9hzL26VJ2mbKXOTqJc9WAX3FZutXpeEzV/7d4&#10;arUNSelsWz5NIKizhYLQDP32xsIkt4gVUoR5CeECYJSlxoRbYuRkgSRMag/LSwvG2Rj3A3yu/tR8&#10;HFCA8+ivR0Cxv3/Z4iDB+Gf75ed/2P/6x69SaJNlYbOsPCXKWktSbWlLni2qybZljYVeAmt5U4k1&#10;qAMib5DZHHUCXY0UbYFgVyfw1eckCICJgmGiFes4kRqTLbubodd9PDAszBcpmhQ23n9DgRRyvY5z&#10;i1QL31tPfqOOY61+b8/KBfb04T0B7pt9/v3fsrj/ad//JbUn4H3/U5ZXt79/lw3+/p+6Lyh+/25f&#10;vkn5ff1m72WD36q9/vjRnr954+3G7dtWWl5qP0vt8v0TpJTHC4QxiUmW6BFcAQJ1RHK8d5ICoOwo&#10;A/cEGnIp/ikIMguEwsTYQQoSc2EDQnLmUgUSZo4w+yFdto9VH1n8LF3XVZrEQ5KuHV9zRGrRKyQD&#10;TeCn96OiUFqABLtIS8HeYk11PjI+jmPL13YLdR0zlEUGB418PsbjywQkpqkVACR9F0qOKaQ+jVTO&#10;inxbIOVuT9t3dSlYe3k9/Q5fFI2VIGk6N1mfm6mslNVK1LUXjzpUx0x9AGbBlMjJUpSFhPC8RlgQ&#10;BFYLfOodwc5yOdAqca3KCtXJEdUeUyfLG1qdnUqsrIxGGklhR4nAB/xYnUnqDlUo2FHC2kvYSO25&#10;lQWWasEiRCWWUacdVSskWtQBLKvdMmOfa+eyiEmjjzlS+JSpcchpL2igW8rmlLYykVo/RrYZm0sp&#10;e9QXtygyIr0+NU4HIAMASRHxeRKdXap7jg+DpTnanzyP+lZJ8dVOL7XamWVWNVVqsVHbUc+SRc9Q&#10;QJCFyf8ZDj9ykJgaVyOl2LK4xlqW1wjeNTpoxQLjaI+CTdf38f3BOhyCp04IAEjE1RVghgAmAIYC&#10;I9hXYI2682RmV4zJnvcXyucLjQuyVofnA0rlOUjdRus7UAJSjhFJ8TYxNsrX4vgLgkEgxLcFEDPi&#10;XZmm50k9SkmkEIQRaNO0X9jdLEEvV3YvV7f5st2lAmCHLOUSdYTdSzqtW2pn5ZQKWzGl0uboRGoq&#10;Srba3ASr035UZCdYfjKBj3BLoujBZOCH+iPiG8zE4IIOlaUCfiEbzCwLAOhKT/BjpkQwDshztJ+9&#10;wMAvP/HZcT6+2JqTaIvYt+YcW6WOdZVO4pUsgKTnCmTDx/801nKSwq1Zv6tBnUZBwiSBMNHqsmME&#10;wTi1ZKvScWW6XL4scrbAnREPvCM8Qku0OlIgTJCKTQpnZkiEthFtZfHh1i7gDPR02Z27d+3240f2&#10;7stH++rQk/qT4vtdIPxTt0CPhvKjfVcDgB/V3n/+Yq8/fLRXai/efrCnL1/b89ev7ciJo5aSnKDf&#10;+bNNnDTexuuYRcfEWqqsaeIo/EJrhvh4HjMeyMeTRfVpolJdrOJIArRPHdP1kyNlzC2FTVJRhIIZ&#10;5a9IkKZqNIDMFBSyZFnTa4otWSoxSS1RCilJ5yipaswpZm4xqSdYzExmSAlOqEpf/0bnEkoO1Zav&#10;a7i0RcJIjRw/6nkyeaGsrcoqqA8olVokVYZFZWYV0GMdG59nL9HDGCbR3gzAh3DStU6GB+k2XjwB&#10;IaQOjzF/7C82mM8xRhir/5pxQgDIFDwStIOotARbO7EBsjyYjUIMIJiSR2m/6jnUNq0XY2psTNMi&#10;Vl0i8Vm2FmXn5WwClcfsjvIZFYIdAQe+IEg9YTGTIvXAufU5akGQAwtaIhtMZVdfmU2PmUVCWWxX&#10;mNNloXU/WAydyBFJ00yqZioPU2KYvkZWOIumsy0BV4/58V4NRn9EoYBI0QNkLKF2IOR5QbqIkeSM&#10;e1ApJrWcZS5lX1vzBUBBT7+nUhAvAe61OZZdqV6DP8IhJPsptUDNO7e+6uWoXl0rxdi6uNZal9YJ&#10;3OoxpHIzywVLbK8OvpfH0snA4G4Q3MCWBhWWGd8DWkRz2XayAOnABpoENaS++G6UH0VQg0KojN8F&#10;wQzm6UalxAh0sZ7Ogt0NFS3g/qT4GAuLiQwgqAuV90SR1uJjj/HahwDCJNamSD2kAj/ddwAKkgQ6&#10;MgHgaMsrTrWKiiybLeW3ck6zLdL/NlMdzsy6bGsvT7UWqa+W0jTBTyDRfpQLJtmCQ6pb3zCLoAKz&#10;IEJJKaqqTJQC/DHu9zf4hQBIEnAAwJDqGyvVN06KMCgfxYyKoMT8WI8wL9bFuETn2OLGbFvdXGRr&#10;2itsXWeRp8RE8/367qqsGGstSLYmdUjFyZFWkRZjzTzOZxwwVUox2VN3StOirThNajCJNUsiLD+W&#10;xjggryX4awWyxKWC+8aZ7Xbm6DG7cPW23Xnw1J68euU29tsf/6n2v+2Pf/0f+/Pf/2O/C4h//Cko&#10;fmdM8E89Fgz1+OuoBf78/Xd7/+WLvXz/3l6//2DPXr22R8+f2/OXL214aNgiIsJtHB0HY6fhk6TS&#10;AWC64EeEliGTDCkuggLq3ClTX6xOX2D2ISNdB8wOAW5eIQZQNKgJchRJYInIUMoH08GwgowHZtay&#10;lEWRXpcVlI1Nwe66/RVk3CaSycFYvVwaOb7YaIkLIqfADwuL0EDEoPaKBUDcGlkeKL4iqdOiJmZ3&#10;CIxqvA+lF1yvuna4dnFR2FsBLF3wY4lbvgsAMqnCGcFwl9yfD0FpH3ydYKlA7DCzwpIlKDIkTPIl&#10;uCi+AMO8FNdoI8WPVL/WRa3WItZ5paoFLWJbg1ysANiytNWaF7dY/XwWMBEppQRJFyH4gc2lZHWR&#10;1+wvdEVI4INFTUgmRgECQHaW8TafBodyIz2FCK3UQ7l6a3oH5vgV0rSjhS0oR/UUUoHFei/bL6He&#10;n55nRkaZrDcKMF82FfiFymGx3GUIgIFyJFIsIDFYqp6AsDfRpYyqbN9m+dRigU82XFDNayB/SIpR&#10;SidVB47iAUSeyJ1j7CwhL8mVWq7+jCL9rjIpvtrZQbJ0aQcJ3frDirCmkv9q2FPUmEevGPdLJSOd&#10;hGNUnBpBCYGC8TmsLTUFMxg7LCeVBksTzCeO8ry/oEULYuQNRqfGSUkKbLK5k9UCCAZT7kiSnhgb&#10;aROiIxyCwDDC011IbdF7pQhJeyH9JUYQZEFz1vRIZAxQjUWN0gSEDEE4myZLWyQF2FxfZLPbK22m&#10;Tr52gX6qOonpVZk2szrb5umiIiJbL5jX5coua/9QUYnhwYwPIr5EescBwbE/SwHqvqBHY9EhlKBX&#10;Yf7lpx8ADI33+fxYwCcA+txaPWZO7bhfZU/1vsLkKFumfVuq/32RzofVOl82qldfr/8W2DGTIi16&#10;grXmJ1h7UZJgnWGVmfECYLQ1FwrcRWo69q2yS636f+ulYGvUOZVLKRckRrmCLNGxr5bKqpbabpAK&#10;b82MscEVi+zi5au29/Bxu//gsd17/NKOnbgiNffdvsoCf/3+pyD3LwFP1hdFOAq+b4IgSjB0/+u3&#10;3/X+P0chGIwFvhYIiQw/fvLMnj59YatXr/Zx0vFhOn7qTGKTEiyZqKw6LyK6vvYGVVyKdc6T9iIr&#10;TGSUwX1PKfFIrV6T3cXqoth88S8dNx4DGca7iOhScNVXmSOHTuBMEQwBYJpgmS6ApgmYjK2xjVyd&#10;C4zlcwuc2A6qjxQWRAC2GKXoChRrDWj1OkE6GtD1rA0sNSoPAHLN/oAfllvvlVtLrRXUdJ2jOlme&#10;Fk646mOYivcx9FSdKxUowTTasgRNrDFTX4ElDAoBEEdbP4daBY3WvKDZWgQ+IEhqXL3cKDUIiXeM&#10;aV/eJpXTak2Lmr2hBgEc+YAsWYmSopUKhCxkAiiZC0zEFVgF0Cp2+wwA82WfOWj5kuKs0ERonErN&#10;VDGh2kquq7lcfa5QMlUqUWqPbdNChQnYHnDN0wmP8sP+EvgoRF3qoJAGE1J+LFqODfWIkhQS+XWA&#10;s2JamWBe7kGQfPUgmdUZAmCmPsucYCJLqD8AiFUVJHShEA3OU+9SqPcX6HcRZc5v1L7rD2JNYQqP&#10;kssUm01+IAnGQY4dsOE+a2t42gsAZDxQVpSUFIBIykywljDBFqLDowD0bcRaePxoukqCIKaL0hvP&#10;k7/nSpAWIyDG2ARZt/FSXw5AbPBobl+Q8hJtUbofK2gyjc2LGki1JWpfyPVL1XcyBpguOGQJfgW6&#10;rdGJ3ab/aUpVjs/BXdBUIstZYmun19maaXU2SydbbVacQ7CxINOKUmMtIy7CEiMCADL25ypPzau+&#10;YHMFJgb2J0+cpOeYfzte70EFEgihKkugAlGAzJf9STaWW1JgeG3y+El6/29WIAAu14W8qKZIkIq2&#10;5XIZXZ3Vtk4dW6EU93h9viozyjr0m8j5m1qe6euCVGfGer5im/63qbJMnTr/OmX1SG+pz0mxxtw0&#10;qxUIK/Vf1Kgzq0qLs1p1MFPUGe5e2mn3nzy1Xaev2+VLZ+3N2xd28PAF69+2TyCTyvsD2Mnifv1s&#10;vwuARIJ//7dUoUAH9H7nVuADgoCR5779/od9+f13jwZ/khr88PGLtvvRnj1/ZXdlrxsb6+wf//gP&#10;qefxFqH/Nkmdq9cGFLCY15pWjPJTEwBZOySO6WAevKAzFhBzyUoIgiSuqLCUqEBso347EV2Smlkz&#10;mNXkXFFqu1SZSRUAU/X/kyDsy8XqeDHORrQZ0PhSk7pNrdT2GbMrF3gAmo/ZYbEBH9PwcESMXUqI&#10;eBpOEOwg+pqG3UXtabsenEC5AlrgJrCl1+h5KTlPsamX9dYtEW9S4UhXoRAKgRBUoNcVUIeYL4vs&#10;tQhbKHoiwdVWIQeL6JINnkKido0YIGGn5k50hrjF+uQkbncQRCqxMVOXt1u7AAgEmQvcsLDJI7Yo&#10;QPL6oCvwYSytbq6oOh9LWOePgV9hC+WoJIMdXAKm4AOpvS6fbj3AgfJRo2IzAAQqQI7UFbfb00Tu&#10;GZVelACQkjIDEJG0pOkAQVpOnQ4YB0oHxgsjYCVRZLrII3VxE15nnK5U6rROv6FR+1ut7RdKbeYK&#10;4vkNfLf+2DpC+LKGRGY98VQyuiLTcgSAQvUqBfREssqsK5JRqQOv7yKb3ZOWUX2ympGySuFASsAi&#10;qZjpbsGMDOCn95F7BNykLhyyRPaIghGo0AVIEITxPT4LxIAZbTKKzlXcXwDkNkrKD2s7Wc+Pl/qb&#10;EBUhJRhAkwRnQBx8Lsbi9b4UATpNFzjR3hSAKyWaqH1K0XfymHp/uVJ+ZVJMFeoMyrMTrFF2sVMK&#10;eWppupe2Xzml2m/JpaPqS5uUc6MgXqn9z5AFjmPND6m/SYIbEdWJ44OyV16SSvYV0IWmfwEzIOmB&#10;D1TfD/vLGCCVlCkp/7ON1+fDfRbJeMEzzIqlWlGAyxvKrUFwWtJWZl2C8ur2couPmORFF6aUJNsU&#10;7dfU8iybrs6NCjEUaGhiKpzOw1lyDHN10czS/Rk6Bzv0uztKM2ya3j9LwJyuc7NTF+jC6jzbtmya&#10;vXz+wi5du2cjx47Zk6eP7cXzN3bp6l179vqNffn+2f78F+ouUH9fPgt0srvfBMSvo+oP6wsAfyjA&#10;b3/Y52/fBU/ZYQHw89cv9vGTQCg1+f7DZ/vw4YOdOnXCsgQnjk/YxHGWpPMpVXAjiEaBkMxSAQEA&#10;Ut5J52ws548ASfSWai1M+yJqTN28FAAmOKWj6mqwtcwgYQpdrq4VQTATgApWpNnITjMOmAxsWGNb&#10;/zPr6dI8Ksv1K1g5GHV9AL4g4iulKRhhg0knofq5z0ZKJwGbAgTavvaTCQ2kogCywK4zq2V0rFGg&#10;plCJFy8Ggtp+mv6TZP0fpL/g5ogYx+m68WjxqGWmohOQZDF0psQWtchqNwuC2G3dFgj8BGWKCcbo&#10;NeYh87o70EacaLFEGkMF+VKAy1h3E/XXaPUL6q1uXq0rvaA4YbUgBJQqJCur/LVa1vWV+gN4DsDm&#10;fPl/1veQ928SpBhkpXfQj/MIEsSX5E0rk/rSQc7SjwxsM9ZX2xBkCwRDAixUh62S8vTy2LLhpLP4&#10;gkra0Sw11vVgfC9ZJy8l7jkgKZLcvhCRIEiAgbm/jFsyZ7me3yCYsn9YbQBd2CYYNiHNGQfkxBIQ&#10;1YPlaZ+Km/OsUu8pkYL1ecH88cWBamMqmicaZ6DqUGOCT1KUoMTjYOyOMTqqTwA8rCxqjdkYgS3W&#10;NuixM5PVO7KtZLe8AAtLOz4KWxuu+xEO1tBCRYHyC6w1ChNghscJdGpRCYF6xPqyxGKM1CZzfrHe&#10;VG8mvSWnWBeQAI/KjZcKTBUA03S80mULyfHLT42xKinbeqmlTh3fqQIg077mYIkFjGnqADoEiXYd&#10;5/rcJCmrRFlgKUsBmErKEyf+ZuHjJ1v0ODXGAgUw1txwlScIMt81VPElsL1BMdEftz7+95MAKBjq&#10;uWhBNXrSb9r2eEtSh1ClC2ChbBHLZ65srbJ1s2ute2abzZb1+e2Xf1qZ9md6VbZNE7RnSd3PkFqf&#10;ITs1VRdsg1Th7LoSmy87OE+Wbo7OzQW6v1DOZKEU7jIph7UC6appjbZ1Xqed6V1pD26ct/O3HtnA&#10;8EG7cv26PXvxUrD6Zu8+fba3Hz8KflJ8gtp3qTkiva7uRhuKD+CFHgfw+11Kkft/eET485dvehzc&#10;fvosGKp90ra/CY5379+zJcuWWlqGzhN1aGlSeumyq+nMCaYitACYUiAlJ/CFGsER5vOi7FjugfE5&#10;hxdqC0AJggRLWAiJxdV9HrC2G0quDpbEyNRrUpoCD6DyGUr5auo8mV6GqyI/F3vMMhNcj2R6oAgR&#10;IXHZgrE6fZZvpePH3XgJ+iJAGqg4UmYYX/csCnVCRHRxcjCCCk6IJoRNoq63kJuL0TUdq86acf14&#10;7UMyANR7ACAJ0NQczCH6PDq8hipEQZKh4Tmzf7PfXvVdHSEZJKTPeexB58mYBoob/ACfFNPsKlnc&#10;Wp/qhtWlzh+LEjfM536djw8y2wNVSGpKjg4EzR9LLRJaZjyAyI6HtUfH6lhnw3PZBESsMDmAeUSx&#10;HJLZ+my+lXkBRX0HS3EyBik1CAAZE/D1PWSDPGLENgVYaoQxVuFjA5LSefpBRW0FUq9lnvhcJ1CX&#10;C3jlgnWlFGvlNGaMMB6o7xRIyU/K08FHIVZ0lljdnFJr1O+v6izTe3TScUIIFKwPgu0NBRkCMIWi&#10;r0H0NrQwEYnRBDOwvhF6PQAZRQiSgqguSlGNIqTcYp/DYqJtXCQQlKqTvQWAfEcQICGfLwRYKbnR&#10;xvq8CWk6OQTfeG0nQd/h43wCQhKdgaCXp9+Xj2URCOOl8GKpmwccUYFSlpkxMVas7Tbq5J9WmSmo&#10;5FqrQFifmyiVlGkrp9bZvMZCKasMnxZWo5OxRL+LgqcUGEX9xU382eIFq+iwCZ4APTFMai802V/N&#10;c/186lug+gLlx9zfUNNjKT8CHqSBRIeHWawgmBQdaaXa16n6X5fIqqzWubFcbdPsJuue02L5mfoP&#10;xv5s03SST9N7pgt+FGZdKFAuEdQWyBJ16EKYIjU0XxcH4Fugi2VFh+zzjEbbPK/DehZNs97ls21g&#10;2Wy7MrjOHty/YY9efrC9Bw7b2cvXBMA7gtJje/rihT189tQ+CFb/8z//x+EWAPCbQw+QYXVDdjew&#10;x99H4fd9tP3+A3qhxmMA+PGTFOHnz7492sUrF23G3JmWmSeQCSQZBD0oRir4kRxNonSo+VxfKUAW&#10;OY8hGKfOjfG+VF1n2EqP5up69PmzjPmpwydYyGwQprhRFgoAAikadpWiw171nNt83UpJJ+t6oYgA&#10;12GW3FS6OhoESLyUNgWKfViIRHzdx7YzSSCY1cW2Aazu0wTSFEQR16+2R0CDIAbXcBDYIO9RAkHq&#10;j3F9cgUTdO5Rw4+1gFCAPgbIda/GmCHDYgAQVcg8fgKOnnur7/6xZIa+L4cm9niJPkEUPo1hkfK/&#10;N8b/agW6hkUN1rS0yVqWssZHg0OyZlatPDaSk2xrQKSdJrVDJ6FnpwtqDIhmCVQkUUJfdoCoD+Fq&#10;0kzSS1Ff+tH6TCbZ5kx9UU9DHS9K4uezHrGka3ErjUCLAMhALGOAjCnqRwLaXKlNgi15KDrGBply&#10;J2td2lEogBVbzdRiq9b9yvZ8q6b6y8wKqUpBUIqWqtFZkvv5tdlShwJmZ6nUb6W1LKu01iVMmavy&#10;5zMBtw4kY3ZerEAW9+8NC+trcuhEIWE5XSokrXgUmDoZYmQ7WSPEawSSnoJNB5j6LC1uFIATY2ME&#10;vyi/xcqiDFGbFEOgBXUEySnUcdIJCtzSdMxIaKZaDDl+BDooYJCqliRIE+zIzku3skqpc6m3ZG0z&#10;NT3VsjKl/mSRCwXEsrwEK5YybJIdXlifYzPL06xVJ1tnZYHNrC6SUiq36TpOU9Xa1JNXaN+LpDbz&#10;tI/5qYKsVGiGQEptPea4RoVPsiiBcAIWWArQgx0CnoNQLVQTLxj3CwAI+CiRFcbYV/hkT1LO1PbL&#10;dTFP14m6VOfaqmk1tnFus21Y0GS9c9tt3fQamxg50SrUqSzTic+KdPMEvIWyx2um1tr6WQ22cnqt&#10;zZf1aZJ6Z0rbsrYqWzOt3roXTrUdq+bb8LolNqS2Y/lMO9G93G5ePWl3Hr0QfO7Y0ZMn7MHTF3b+&#10;0j3bs/+k3Xv0zK7fvmMfBKz/+t//l/37v/7HocZYYAh+3IaU3+cvX+ybAMl7HHJf/oLdJ2Cn9uXL&#10;d7/lcx8+fraPHwMIfvj8ya3yy7evbWj3LmtoaxEE9f+RAygApsoCMw7IHGDKPlHjLnl06hpBDpaF&#10;ZLzN3RdDOK60GMsLUkg8UCF1xLQ5X07S1V8AwCBFhYCizjfG10ux00FLQ7npmg+UE5FY7Yuuj3gB&#10;0ldg07kWq3M0hhxXzkuptmDMmyCNVKKEAXX5mI7Gd/jMDgkZ1CCBDl/HR/dxjD4GScet/eV7aawA&#10;ma73EQV2lad9oNI7+cYES2hEoX08UpbcFy7TtQJ/EGGsGUTDdtNB+LiiAD2GaG75VFJfCGKUyd5W&#10;Wo1sBnX+sMWNuq2X7a0VGCtQZC2Cjr6UjfIj2BDRHh573T+SLXWQ8fu8HvQsJAMLfvph/EAozh9B&#10;JRjSSIICoAQYgnV2eR8SmSUw85gyJ4tMwMUXVG/Jd+td0lGk/S6xAt2StJ0vC05VF6q7VE8rtaop&#10;RVbRlm8VrQUCodSdbHHTXKnCaYIbKTV1gqW2VTlFoJxeZs2Lqm3KmjrrXN1obUvqpRpLLJtxEYIW&#10;sorUAwR2WEmSnvmTuSUaTFoL5bZIr8lmoJbPcSKpF+X1UPPS9foMic5YdnL9iP6GC4KTsbNudQVI&#10;vcYfmKY/kilwWHvmBzNul64TM1PHMpPX1NuncsyySXbWazr5SHOJj4uw2MhJFjlZNjIu0krUI5fo&#10;e6v02VL1qAUCWbn2JTcj1orTYz3Pb4Ws/yIdlzUzm22aTpIOfcdcdWRYx079t226YOoEpdayQmsu&#10;k+1ITrLU6FibFBbuY3vhUoHMxY2k8rOAFlJ/rvjUKC0fWlUtUIKBDaboAYUMSEyOj5psuclRVq8T&#10;c2ZDma3qrLWNglnX3BbrWdxp3cs6bPuSTlvQXGFhYWNtfmOFrWqvtCVtFbZiWp2tndNsm+e32ea5&#10;rbZmRoMt76yzWXIkbYL6+lmtgl+n9S6ebttXzLPtqxfodq6d6l5m1y+O2MlLN+zBg2d2+tQpu3Lj&#10;lt3V/WWrtkoNnrY7958KgPfs4dOX9vu//9v+9T//236XFQZgIZUXAmCg9hjnk6L7Fqg/xvm+CIKf&#10;Pn7y8T7mB7+XnX7/6ZO2EQDw3YdPbrPdan/6KLvMtr/Zbdni1V0bLL+i1FKk2jJkgzP1H2RWyGVV&#10;yNoyNlhe6FHgVCLBo7l8TPfKkFojwoprchXI8JTA6JWZfJoa16iuX7+OpSzVsTIjClubWpauzwlS&#10;Al0wnEUjv5Ztodz0fVKFiXqvR5eZ5aTPxuYyh15QxKnIGgfBviB3lc6e85trgDQ0HBizq3CQxAZQ&#10;Z8wiYT8proLYycGuOvAESL3PH6uxVrjbYD3nipD9IuIt7sCQQAFmOMRhE+OWKD9+KzOymIJKEHIM&#10;NtPn7+o2dB/7SeJgzcwqn0eLfSxvp7qy1JasYTAjgl4k00FAEIEfk8OBZwek5pJF3yBnLoAf42nZ&#10;2mHG8rKk1ghfp4vOBDHoHZDOBBiADDsPyZG2RbIzBEUYc2RucZ7g5ykuTLHTPgWR6GCMj+dqSHqe&#10;VeH7XUHeYpMgJ4DWCexNsu/1ssFAsaQpz0r0uQqBrkrbb1pQbdPWNNrMte3WtrgxAKB+U7IkfkJO&#10;ggAoG6oW1OOjyYb6bVDhmYIKOTphsOI0HpP3B8CYyuZ5g/RMeq9Pi+NkQR0Kgr4mL9YYZeiKUiBT&#10;x8FSn4xnZJTxWUGxQMdaQE4HfjrmrN6WrGMHWFNQ0QCQzyfFWIwAGCUrGSeopMROtkKBbnpLmdVq&#10;fzqlvOdXM7uj0BY1l1mXLGWXoEFbNrXa5sr2rp/dYsvba3z8bG59mVRgiSxpsuVrPxMFq9iIyRY+&#10;7jfLjIu2Ju1rtqx71NjRgEdI9f0NgJSH//nnfzoAWQyIFBcSnaMmh/l0uuzEGMuR9W9V57FAyn/N&#10;LNnURVNti1r/kmm2felM275M8Fo11aqyZO+ToqxrQbutFvg2yNJ2y9L2Lp5mW5ZMta1SeVvnT7Gu&#10;+e3++aUdVVKBRbZl7lSH34DgN7RhsR3oWWW3Lp20C1du2oOHT+zCxQt2/uotAe+Jnbt4xXYfGHEl&#10;ePXWbXvy4pXg9NUePX9lv0sB/uu//tvhRwvBz5WdgAe43n/8IEUnyAl0n6X23r37YJ8+fLQP7z8I&#10;iO/tw6cP9vr9O3v7TlCU+mOmyBu9HiRNvxccBUEB8otA+Prjezt0+oS1zZpuWWVFlkH5d/1/ObVl&#10;ui22rEpKxxUaZbOwuj5PVtdOlpxThjq1NMGL4SJyA72Sim6ZOeXDTzrHggiuIKbzh/F0hocIAjJW&#10;H+TfBVFZJheEFBjFGLCsqEcsdayEDB0344FRZDekJqpzT7KopCS5GrVksiKYrRSkhJFVQdUlosBZ&#10;1bputO0QALG1uSRBS9X74knkBqrhAkNqj4LLRKap3pRRlRWM80npuugqzNY1h/BiXFOOyUEbwDGY&#10;l5zus6nI2R1D4jERWRKbmd1BsYIgGbrcikmAFniwvD4rA/jpwHjERirO1+hQ78oAp6s7SUsv/Y78&#10;FfTYmTQd3HT1NOxgjn4Mdpb0Fg6iT6/RexJEbAZlGdAlUsqUL+YAs4ZokfalVNCi0EIBicwEW9SK&#10;pAwZzythv7WPzB6pml5udbPV5pTLrkvZdkgVNuRYiawxMKzWNmqmlAiIAmZjjl7LtVLZZxKkq2eU&#10;yP5KBS5rssb5tVai78jQb2Bsj0KkTCvzSsr8PoHHVZzgTwECkp1T9adm6rcA+ix1Dt67ATA/LiRA&#10;cxzU2wJCWVnyED0gIuvK3GBfSlON6Wxs31eBQ76rsSAT3+uvqzHOyPKVSbxXPS0QTNXrqMBUbSsp&#10;Jdri4iMsZhRUSdGUfQoXZBIsI26S1WvfZ0qBL9SJtFG2cL0AsnpWm03TCTRTF8t8Kb/FbZW+5seS&#10;jhpb0FRtBalRlhQ13mLDJnvic0r8ZFniZNswrcmmlktRy7ZmRcVY2NgJ9tvPUnYAMDTTYywKMAiC&#10;TJ48ycImThYEwwTpcMuUpUaNluq3NJbkSsk12GaBrWcp43MzrUfQ69X9vpXzbefqOdazsNHiZbXn&#10;ttTY1lEAbp7bZv3LZlr/ilnWu2KmDa6ZJ3u70IY2LrLBdQts18altk3KcdXUOls1d5oAOM92b1hg&#10;J/YN2t1HD6TsXtujJ8/s+OmzdvnmfXv09Lmee2b3Hj9x+F2+fsNev30vW/sve/7yjUPrP//7f+yP&#10;f/3LLa1D8ONX+/iBoMZ3V3SfANnbtw7F96i79x/tzeu3DsL3guCr12zng9pHv30n+PEdb2hSicDw&#10;rW7foRqlKD/+/t3uPHtiWwa2W017i+VWU0FJrbZE99XKpQZRf0BEsGAmRZ43gVIwYaaEr+LWUq7r&#10;p9yopuJFBRhH1/lKCS7sM0qPa53lLbn28z0RmkkPAuaoBfXpaqhInd/JUoA4tyh1jNTrpKgvZa2o&#10;8h6RTKoYHXwAxkR13L40BeJA8POgiK4Zrhu/5XrhuuF7UIQSS7m6dlnAzF2exA+ztIgXuAJ05RfY&#10;cc8pVOeJcEBoUIcQLgWzxARFgc+TwfU7ASCztBAcY3y+HFazSU0bL/BpbYWusvIFCurtAR7y4gAX&#10;O0bWNvX8UIH0Fv4lxepFcjM8GkRFFHaAsQgsL3P7mF5D6LlQB5TpLh71EQA9zE6wQRc8ShJYZOsz&#10;THkjwbpE8CuTmit2AArE2hcUn6u+0fQbUmaww9Uzy6xubgDAyumyzbK4BbXZlleTZYXATp8tJfqs&#10;g1pIoQOm1vF6fY5UZoFsfrE1zKWQQpnl1ug3FQRjCUApEUnv8BEQBcIgh5CKL0h6ABnYY1atYgzC&#10;Vd//o6GEqe+XUhioNmaDADPscby2ESq/xfgfEASqXkxS7wGWvkaI7CtBEQqyJgu8KShwfR41mIoV&#10;JhAiBRibEGVxUmVJcVFSgoJNRLBQOdWPS3SyFgs89TnxtkydzEJdDOVSiJS5WtRaaQtrim2BTvr5&#10;7aWu/up08qLOIjzYEW75CZG2WJ3Z4NI5NlsdVWnCJKvSf0++329SeGGM/zG25wnQQdkrysLHCpAp&#10;8bFemj5O8MtPjrUGnTfTdG606MJYNr3ZtkrF9S2b4TAbXD1XbY6ANVsgW+jQIq0lMSbcNsvOrhe8&#10;u2a32jbBb8daAXL9QhveuNj2bl5mB7pX2oHe1Wpr7GDPGtsvtTe0ZYV1L51nfYvn2IGBrXbj7i17&#10;+OyZlNgnKb7rdub8VTt5+oI9ef5C0Plm9548t/NXrsuGPvQZHNjTT5++2eOHz+z7H3/Yv//rv9za&#10;fhTw3gtijPG9fSPl93foCWjA7a1uX758bW/evLPXr97ay1dv7LlU5Ws95j08BoQOQCDJNtQoqPBF&#10;gP0goKIOaVdu3bLNA/02Zf4sK5QKzCoTDEanx2EDXSURFW0mw0LXjVxUvm55TGPuMAD0JjBmq6PL&#10;KM/06Ciip1Lnf9XMSp/4wPBTngDqY/66Zt0Ky/5y7XPdcu6SghYhNeVlrbCWdOzZgaMjM8IXAEME&#10;IIJc5QXxg1SueaLFep34AGvjEAtIlTpMLZPLESixvg5COba8ZoKt+rwY5EnQowDETXqBBDii64yY&#10;AkIs2UGYJcWJJdZ9wY9bL2VHArm+d4zX0CIaw0YEClQeEMxvFjwEQaa/FbYF+X58OTKUwUe+EG9N&#10;WNvHEbTjcZnpIj5gkMcX0SlS4IOv2tFgmov8O/SWVeTHEfYmQgz9WfcjSz0Y8MvRgfbpdRRjmFFm&#10;ZfpDmH5HdRqHsdQZSdF+y3ig9rGik3JYsrMzuC11OObrQAX1/mTRK/UHcyAl65HcWZLNzAxhZka2&#10;IFjYLpU4vVAqslTglbwW2FPzUYBASnbX/8xAgdGCObtI+uAx4CLxmcbjYGqd/gT/vNQiwPMDz+Aw&#10;9wVLqcukPEE1X+9nMFnbCm3379smEkwOYKSUnae56DkKOKTrzyadJVWfBYYUM03U64lSY5mZqVag&#10;/U5PirQMnZyJcYLipAkeuMhLTrWs6Eirz0uwRVIEJA5Prymxec1VNr+p3Kbpf5mnDnGuLo5mnTQl&#10;6QJsTKSlJsRbsU6aTTMbbWTFDK+E3Kx9mNNYYgnh49zqhoVRZWWsABhEgrG6P//ys00Oj7TCPFmU&#10;mChL0XeXqKOcWp5ny9uqbbMs+LL2SutbMce2CXzbV86yHVJuezYtseENiwS1RbZ34wLbuWGhJSfG&#10;W01RrvVQjXlWi94/R2oP6K2wfVtXydausZE+QU/gO9C31g72r3MA7u5eZ3t6dX/TMju1a1A296Fd&#10;e/TY7kvpnb101XbuOWAnz12ywyfO2Ikz5+3m3ft29cYdu3T1pj1+/tJevX9vHwWi97LBz5+/tqdS&#10;if/5X/9pf/75u+D2RmCUfdV7UHdv3mJtBUyAJsC9kvJ7JcC9fPlSn33hty9evbSnz57bM20b+NFe&#10;AEgBkM8CUJQk0Hz46IndvfPAbt68Y1cuX7OrV6/b9du37erNG7ZzeMjqp7RZWjkRUKxxoQCDYpPy&#10;Y0mJZik9qcBsqb9s/U9ZDdhHvY4VVgMu5MXmCDReTV3nf/UsZnxVWLmuJRjAVNUg4Mn1GlzvdObM&#10;gQdyESmJFi6LywptPiQkuJC/COAomEDl52AcLkiT86msutYJkCSRkJ2HK0IA6b6uOYImpOIQP6Ba&#10;vJfQ137mSKjkyCpjm4PpcGoIMQGZ+0AW4RAUGNE1K4HBtrnumFftY5I5ugbzgCLDb1k2BtuKdEwH&#10;SgJgtr6EFBAShvNRUIyxAUJB0fP8GtTbeLqLDrh+lB8QvlgbY4m9iERduFlpbvn8x5KHBPQEv2wf&#10;+9N3ARd9hiRpDkRWuRSherCsSv15gmaeeiKKMpAbWEzxAtlWAjQhAPrBQCKrkffHOh/kIRa3FsgW&#10;6/3AD1jrT82VPM5mjIDfhn2vpCaYgOgQpPJLpv/eoo58q5pTYjWy0Khfxt58neKQ3f3/A0BuPb9O&#10;t8Gsj/jRtJc4B2Jo1baQqmNg2EHIuCKLdaMccxhXBICjStC3LbWnnpTtAL5wAW0yCdepsrbaTkp+&#10;ujoLLDY2mXFGWWQ+z/ekxMj+Rlm61FWL1EAlY4ZSg5Fh4y2KaVayj4kRrKE7wTqlvJoEsM7qYt0v&#10;sRZ1YrXapyn63AzBr1W9cKEUZaq2V5CaaO26yLqWTreDgtLq5hqBUQpySr3lq+dnPDBhMnOCpf7G&#10;kfhMMYTRdXN/+slKyyqsvqbe1wwp1/kxXcplw6xWOyBVd3nnehuQRR1at8h2SsntEvD2bV1h+6Xi&#10;9m5dZrs2L7HDPUtt5Zx2mxQ2yRa21djG6XUC5VzbvWm53iel5+BbZ4f613s7KPgBwP0C4f4egbBn&#10;gx0UBEd2dNm16xekou7a+YtX7cad+7Zj9z7bO3LEjp0+byPHztjQ3gN2U8A5p9ev3bw3Onf3md26&#10;91DWlBkcn+zBg8eyveQFSp19BHKvBK63eu2NYBcovReAU2Bjuhvgeya1+eTJE4HvqT17Ifi9eGGP&#10;Hj+1J4IpIKQ9ffbCQcj9+w8eaV9v2ukz5+zI0RN2eOSY7d293wa277BNm7da//YBO3nylJ2+dNEW&#10;rl/rljibOcEVRbq2gmUkfVaIxMqPajCjtz+KHeg2uI7kjFolOKYJgHOkANWKO3FtKD5dszrfkuXQ&#10;QurK16EWYOJYUImpoOT/yakwdMOaOkEDVgx/EYEl/Q3RJGiVErkmuyJVyo9hI13PYgnfQSFTxtQp&#10;OecTJySeWEEO10jeXmYFKk+fLRTcigVaHCRqlPE97R9OjOuQ4CIW14sPa78Y84tm7WXtKzNVvNxY&#10;biYATNNGM4LBRCmhzDpy8nI8pSRP0CPdxCux0ASwbN0ynsAgKjLYU1xE7VgdiMgkZjYIEKIsY3sM&#10;nrK+J1ViqDBDdWhmVnh4nciwLmCPHo/2Wjm1pNGQUC2rrN7I1aeaj0e06Dslg9kGB4LGAC3RI0BH&#10;D8ZMjyIpQ5Kz85v0uD7XCqX4CnQ/r0lAVk+XXZNpBQIeAZBigbRI78U+186tsIbF5dYwv9LnAecK&#10;1JSkJ/DAGF+CVK1DbLQBKrfDQEsQjE4bTVqWtYxMjtEJEetqjVJVADDIFwxUnwNQChAA+rZkqdkO&#10;DbUZxxiK/iySnKnqPClOEEwgyTnGVSEVbDyoxACyOiCGDTgx4/SHkxAdGRdpUdECnexurtRfanyM&#10;R2Yjxo+z8Im/yQ6HWaaAWqset1K9baVOxOaSHGsQWKdWFtj0unJrLcm1sizZ7chxViJrvail3jbO&#10;m2HbVi2wpVMarTAxxlp1kdXov48YL/jFRFs41Z89BSZIbwnm9o6zxIREWzBvgRVnZ1iNFOTcxnLr&#10;mttuR7uX2/Nzu+3e4V470LXQhjYssT2blzv8RvoEte4VsrCCYPcyKbqVVknp94hJtrylzHqWzbE9&#10;Unz7e7C5AewOCoDe9BgY7ncACoa07lV2Yo+AcfacXbp+w86eP2/HTp2z04Lchi09tu/QUbtw7aYt&#10;WLpGQDwg9XfXTp25ZA8ePZdKfGpPXbG9slt3H9mb91/s6fNX9uDhI/v6/ats6mc9fmbPX77SbQAw&#10;FOKzZy/tkdTb48fP1Lh97BC8d/+ePREEHwmGAPDBw8feUHo89ls1bu9IiQLCB4+eek7ivXuP7bJU&#10;4NETJ7XfW2zJ8pW2tW+bHRck561cLgel61IdFSvHeTl7deKUoaKOZGgxLsbecWWZutao3pSt68Er&#10;t0tcVMwothpdCxWzyqyok0RjlB/WkVxShn+CoRuWnAyKgDBEo+/IFbTEgmx1yKSzMMTlKS6CL1Fe&#10;BIdPe9P56ufqaECRQGG+Xmf6Ke4M2OIQ83Tt+lik9gmXR+6up7Ho8zirOF17XuRUSjRZrCHH0LeL&#10;Hec6lHCIyZAq1TVHGlq4gMgyEUSjo3Rt4VIRamPSy9O0c5n6oVJK+rHZ+mKXmqNrZJCk6KAiwqnH&#10;edqpvJZiD1OTq8OEbCK40WSCSyUhMalUwVgEIKNKDGN5VHvBZqdQwUHy1qfG6SBR3KDQB2cFPMb4&#10;UJzegqgvtQYZ/OSPyNY+ZY7uEwAEzIDPYaiD6AnZ6tVQhMVtTNHLlyKUKpwihdjGazk+26NGlrpu&#10;JtHuMqudXWmNC2utbXmdta2otZYltVY1s8zhmaF9DdJgBKtRNUeRg79DkPQYDnSk1JrP4PAEaWAV&#10;5PwF8Iv3AIYrSWyv2+AgmOKLoev40ZvSq1JFJprCCvqzmCIXTI0TTFO1HZbJ1PfzRwM9Bo9JJwj2&#10;McVi0wRiWcTwxGivAp3GOghRkRYxcZxRqYU1OSZN+NWSYsMtS9tnFbS0uHAPjJRr2w3qlTur1Rlo&#10;f6rSEi03PsIKBPY5DRW2fkaHrZkzTa3TigTVHAGwhATtyMlqYVJmgt3YCfqe8cZCP7/oNio61qIm&#10;RtnC2Qts5vQOKxXwl7VX25Y5zXaid4W9urjf3lw/aI+O9tvJ3lVuVUdkWY/0r5Z1XWv7sK8C4eHt&#10;a2zrirkWJcCWJEdb16wm29Mt6PG63ofNRekd0P0Dsr8jPdpW7wbb17cpUIFbV9vp/Tvt5q0bdvHm&#10;Q7tx84EdO37Sjl+4YgeOnLTtQ7vt9PnLdubCVds3ctyu3X7gjy9cvmGPgRhKTXb1xct3dufeI3vy&#10;/I0g+Ekweugqjvw9ghpPnkjZScEFsAvaXQHsMZB78FC3j+y2rOuDBw+0nTsC2wO7e0/tbnCLqgxg&#10;p1uAqM+hCGkvpSifvXprjwVWFOM9ve+uAHxKIN8pBdu3Taqwv9+KmqplOQlq5BiLC7EuCBc6wPJ1&#10;c0uxiwKJrt9shoMkeLIkDPJb82R5Bb95pVYzv9yqBMGSTtlkiQzOtVA1ItLWuMZpybKXabKSWeos&#10;c9Qh56HyJHBIbaGRfIyKy6KjJuLLsJeu+wRdA3T+BAN9+qlAXEygA3FTk63rOFs8oCAJqW6M8TOm&#10;qf1l7FHnPLUyYyRKmDHCNDuUYJJcEGk4KL0IKUBfywdIov4AoK6HiXIyYRIHzNDyufuC4pgslJM2&#10;Dng80qL7PJeBItTOscPJxWmSmaK7VFGBlBjBiEz1HEhPqlFQ0p2pMwxe8sOxsMUCGuWxsLJEbghq&#10;kPuHpUwWCDL1Xt5X1q7eprPK5wMzzlfSKQi2SzkKfg5AtTxZ8ZxGwVdQ8lC8QEedMKK3WF+KHeTq&#10;OdQgszqKtY/l+u4KHbxy9WJlUwmYsE9SLNPLrHVRjXUsr7eO1SwKX28tS+tsyupGm7KqyVr1uGZO&#10;uQdGMnRQUwR4gh6xqKFMqTnaqKUN4CbJzQCwj9HF6HGcQxHZ7eWwfqi8QOEBPw/2EBCR1E/W9pnb&#10;6eXyZX0BJzX+gnp/+qOkKGOlJKnvR5CEcUKfETLaEzs0c4NgTExKokXrj2YecYLgVM4ay7IbqSnR&#10;FibwkYdHzb7s5ESBL8aSoyMsNS7KirR/pZnBAkcV2ocqwbq5MNM6KgplVcttri6q2fXl1iYFUaHv&#10;TBP0smKjvRBCfFSEhU+a6BFfT3yW5f3tlwkWHS0rLsjm5eTbumXLvJz+krZqG1g0zU5I0b24sNe+&#10;Pjhjzy/usrdnd9mVnZvs2MAmO7R9gx3bttr2C2r7eLxtrR2TbW2uLLHJv/zTpsst7OqSItTrh7av&#10;txG9DgRD432AcEQKcE/fRm1jgx2Wmrx0bL9dlpW8Ktt7nXb7nl25Tomrx3ZUKvDilZt298ETe/D4&#10;ud25L9up10+eu+iW95ks7EMpwEeC0PsvJCi/t9uyzS9evhWIXgqmt2V3Gft7b48fPZLye2r379+3&#10;hw8f2p07twW9x3br1i3B7b5dv37Vn792/ZrdvnvHrt+8KSDe/dFu3byj1x9rH+6pSflpX+7df+iq&#10;8I4geePmXbspgN7w7QWK8flLAVeQvn7jvu3ad8AaZ0411uBIzmNGRaav+OZqB6VWwLQ0VBaKCuHB&#10;taNrSddQxfQSq19Ybo1Lq61uicSBIEjmBfl15NV5eTfONa4HqXjOZfJUc2Vf8wWmQinKAl2DTHX1&#10;jAesMJ10SRDhJTcWALJmSLDmNp9PdwAWyE0WSLggZjIrJcZ0nZPhUTmt2GdolZGShvghZiCLTO5h&#10;fJGupSIpz2Jtj1zEQgkRXWuREmKR6rxRfn4Nal/JsGA2FkWEJzF3Hpfk12yCjaHeHhazVKqopFO+&#10;v11WVMqKwUXyZtz3i9TpFZk6GLKYLYJaW+nowCiQFCz1PFCiZBWwKxJMvYyWGlDNbWSgNd8VY2I+&#10;vj/VvTwFDqg0XTmD2oM1ViFVVjqj1IpkQdkPxv6CVJzRKPTo+CRzeknKLtfrJVKI2PVcHSD+TB+r&#10;1PcBwVLtB2OCwI/agOVTC6xJFnfqynqbsa7Jpq1vtvaVDVJ+9QIgrdFhWDuv3GeUkNRMtBalFysA&#10;xQgQoXU4gnV2gzp8wI9b1BlR26BOIZEnKT71VKg/JDszSlB+PpuDhOayTO8IUkbVICkx/FHY3snx&#10;UpMCSJwAy9xeGttnrDH0fUyr8xzCVFluAJxESS7mBcdYhva7fmql1U8pt1Tte8TkiTZ+3K8+1zZV&#10;J0JsxESLlUXOSE6wDH1fTmKEFaUGtfI6qopsdmOlTavKd1VYXZBt+SnJVpKZaunar4TJkywuLEzb&#10;CLeo8AhfjQ3b62Xtf0VpjrOYyGh9b5b1D++0RTNbbYFO9N2C31kpvfc3jtjvz87Zp7vH7cWZYft+&#10;55jdOb7TDgt4h7dtsCPbN9rIQJfD8OjABhtYv9Ij2EzB614yy45s0+u07ev0Ge6vD5QeVljKb2+/&#10;lF8/IFxm186M2PO3r+38jTt2ngCCIAPYHjx5bpdkeQEdkd43Hz7b+8/f7Obde3bh6nU7c/GKwPfC&#10;HkhtPdR7nzx/aS/evLVP33+3G3cA0R1XZtdv3BLg7tjr16/t+XMB9M4d2VdB9No1KcR7P24vX77s&#10;t1euXPH3XLh0Wfev6/Ubvg1AelPtukB9V/C7JXje0fsDhajHgvJNfQ+WGChimQHjXSnLRwLgi+dE&#10;lt/Ztt1DUmHFOp+ypYiy1WHSuXJ+yc0IRqmkmUj9MXW1wAOdeV7wuEbnfIPA17ysRreVVjlb124L&#10;oiXHO+0EuQ7gR/SUSCrPZSBiKnOtpL7QSpvl2CRosglGACad04xLc26jIB2A8MJtMGOACIGg/mYw&#10;L1j7hU1Wo0gBLpDJDq7+tK/EKEhxQXWSesPsFPIXg2VCSaMLObFEQT/JWB/Zy9bpe2J13cWoE4ih&#10;UAMtjSKz+j06NmMAVumUUiufLgVGiSuBB2tJlVXyiigSmqAfQrCDicSUlcaqeqkqkdrVo5QYwKuY&#10;QeSozEolnUOl8snjycROjiZPUxSBtS6IwOZIggNd1hamUWzV1Z8HM6gGw6pvAqkg6n9WY66n6PA8&#10;83pReFjcQkLk7IsAmFufqVvJ6tHeDWgWNue6nK6ZJfW3uNY6pfymrmmyKSubBD+sb43gV6fngGGd&#10;NS6ulA3WCSDIE21lUXPsLBY0BD8CFD7YitzWfeDEH0/eH8MF6VLMpLug2JgOhwznPdhgTgrSYVCY&#10;2GxPjcHG6r1sOyiAEOPb5XtDapPXfLU3KbxIvQebCyTDE6JGrTIzS2ItTdvP1/EuJ4gki5OvkyEt&#10;RmpS0EvT+9MEwLjIiZYYF2EpUoAsGVmi72ktz7NlM1ptXnOtNUmV1mt/KwRY1vstylRvru1HUqnl&#10;t98sckKYRQp+EydMMlZkY1ZHMLtDSnPcb5aanm2DQ3vtzOkTNkMK4OCyGXbjwGb7dO+YfXt+1r4/&#10;PWPvLu+zD5dH7F+C4UPZ4SODmwU3gW9wqx3ewf21dnK41zpqa2zCP/9hnfVlHuA4IlCODGwW+EYB&#10;KFAe8PG/jVKMm1wJHhdIr544bOcFvLOCzFWBh4DHbVTVo6d+e+TEabspGF6+cVvQ03sEoJNnztnR&#10;k2fsmpTifSnC+3rvvfuPpQ6fem4gaShUhTkngN29H1jXk6dOC1J3jfE97C3QA3KXLl0S1G7axYsX&#10;7caNG3b27Fm7evWqXbh4yS5fuabby15z8IqAG2pXHYg37JYU4o1bNwU9gfCO4HfzlpSn4C2leFPt&#10;3sMndlO/554AyO95/FhK8OEzL7S6prtL51m2muDFNDpBg9Qs1Jenleja9UruzVJ/EgcAsIrc2QVl&#10;sr9cw1RLkdrSORzM9CAqK/gRqZW69CU7/VwXAGV7i6XeipuKLI/8QJ3/gM0b57luMwUqX0ZCnWCW&#10;AIlCBIAsQOYRZQkGhtn4vnRmUxFvkCqlCDHDWeQFJpeiGnWNZKW6IPPpcaFpfSUAkMkUiA0JFsGa&#10;moWBQmQyhm61Hw5lfod+D49RtmNIeyEJ2hXgVMbhJEUFE4jMgKVHa7TxNO00FhMFGJSqFvSkskJ5&#10;eEyhq6eKjCBTJjAxcElFFWQvkR8GRUPBixDpCXgUkojdEVjlPMGSsUcGQ0lzIfABoIFsUM4KAFIw&#10;dXT1OSnFUqzyqAIEdrlc8A3ZVigIBvdzHJI1UpZNC6sDtSf4tUsFti+tl+Wts9bl1QJgrc3Y0GDT&#10;N8gKr6mz+gXlxoJIJEMn6qCixP5SftwKNlJr3AdQHFwv+zX6R6MCUY8EP6J4r48HBmOHpMj8aAwJ&#10;+B+jP033mT8cpe/wfD/dpwFCwBeMYUTYpPhIL4PFOCHgC5MyokDqJNnmuPRYwY9ZKZkCYbJl5iRb&#10;QZb+/JhIi5w8wcvXp+l92bLWKbHhlqv9b6kosoVt9bZmZofsbqVNKc2z1sIcK1FvmiK7y4JHyYwl&#10;Cnrhk8IsWgowMTraJo6fYONGZ3X89NMvNmliuMXGJVpOfr7NmL/AHty7b32LZtvQvA57c+WQfX1x&#10;1n5/ft6+PDtjnx8dt9cXhu3bwzP2/cUFe3HtsJ0e2GpHd2y1Q2pHt3cJfltsW9caixV0qT/Yv26R&#10;bHKXoLfZ33NI8GMc8IBgd0DgPKjPHNLrx6UOL5w6blsHd9vO4UN28cIVAe223RU0sL1ADRsM/E5f&#10;uGqrN2zR7RU7d/m6HTp20kaOHhf8nggyWM+HghvQ1Gel7F68fScb/E6wvCVFeUVQumfnL1y0w4cP&#10;u/UNARDoofbOnjnj94HfuXPn7MyZs3by5GmP7J47f0GfvSSAntFrFwMgql2VRb589Yrgd9PBCfyw&#10;0ddvXJdC1K2scEjJYtnv6HcBxIfa33sC9VXBc8qc2TrXgIaUUzG2lOsuX9e2riWGjRAIaozpU1cP&#10;AVMmy1kiocD1l1Yu5UinLPHD3F0gQ2DTp8yJCa7epABzdG3nCVC5XN8SOBmoMsEH8LFkBMtOELDz&#10;64JxQDHFFSIQ0m0AQCK5NJ2zgiDBTbI4cHsEOAFmLApP1w4LiQE0rwpDMjaKk4wNbYfIsE/A0Ps9&#10;Kiy1Swul2wXiK8s7Ai/Qov0fk1GdoYMg4KCk1FBaBEFIGyH6w4C7h6t1ALJ0YQW1+YJsbF81jfG2&#10;qeo5ZlKJlSl1lLMmOqsd1OcJZ3tZGvUOWdouQRa2w1ieL3ikP4QIT662xZQWrHG2AELInMaYQjBl&#10;hgiugKY/DAtMRRrKXAE/Bk2BLSWtqDVYiFJszPaAB8qvenqJNS/QhS3oda5rtKnr6qxDwGtfViXL&#10;q1ss8YYmm7Ol2dvMriZrWlxl2OtM7T8ApLw843uUwgoBkAYUPTKrP5y6genafw6yR6okxaNTUGWB&#10;UiSfD7DxvK8Fos8yC4RxCs+JQm0KiihFxg8pwOoDpyzrAAD/9ElEQVQWWn88n3MQep3AoAag1xEU&#10;DCdET/YqMihCqjy3qIOo00mdo54/PSPVsnLUa8omx0rpxUVOsvTYaMuUlSWQ0VZdZKvmTrEFrbU2&#10;t77cZtUW21SdyEWCO4UNWMQ7KlwtbJxNGjfeix6E635U2ESbJBv8629j7aeff7HYmHhraGi18spa&#10;Wzh/vr16/dzOHdxtG+uL7OWZIfv2+rJs73kpv/P2+9Nz9vrmAXt366B9fX7Bvrw4b+9vHbeLO3sE&#10;wB47shMArrdjQ91WXVZi4eN+svltVZ7CcnRwoyvFw4NbdIsSDBTgYb+/yY4M9di1i2dtcPeI5Zc3&#10;2N59+3z8786T125paVhf7DA2eMW6zdbQ1mmHjp+RIjxnI8dOj772VDYUK3pfEHxktwUbEpAfv3hh&#10;L16/1e1LO35a4BLEUG1Hjx2zo0ePeJAD1cfyl7STJ0/a8ePH1U7YGUHwyJFjduLEKb3/hEOQYMzp&#10;s+ftuKB4RrfnBNOz589JGcqaX9C2pRivXb0mNYmKRCHeFCDJAbzjKvXm7fs+tnnzLoGVR3Zdt7cf&#10;PrTjgm1xXa0xu8pnYlWSPUEwkfF0XTO6VoLAYaGuRcbf9DzXrNwLgAmKIgQ2Mw3ICFC0oLJ0MGSD&#10;OCLPz10PEAOSgp+LAcHNAajXACARYM/f0/UEPClIDFMQWT6DQ6xgbnGaX/+CKVa4Wp/XcyysHp0t&#10;FyUBkaDOnEkWQAw1mab9pSxXqrZBCTCca1Y1v6nAc5U9V5D3CYSheoQ0BB3fPwbQ5bJIUIsgJGD4&#10;dDdgJKKTxxOatwotsbH4c97D51zFyWaSOIwKDNlV6O0rOCFT9QMIpjBGyGfJM8ytDz7Hik+uCPUj&#10;Qu8l2RKrDDTpTfz7dcD4fhKkGU9EpTJVrVgKDeubzW+Q2mP8r0i/A1VYrn2q7Ci0munFDr9pKxpt&#10;9nopnC1TbW53h0OuUxDsWFkn+LXo+Tab193mAOxcR/kv8gELHOBEgR1CAh8ADDXUYJzAxHS4JKkt&#10;qkqTo8TYBxADjljSwC4H8OQ5fz6NVBk1PccYI7l9NE+cFgQZJGY76dpelnpjFF2uOohU2WoPykiR&#10;RkoVhiWE2yTglxBpmSUpNmNarW2U3exoqZQS08mo70UFZudoe7ERlpOW5EGQnKQ4q5XKayvPtzkt&#10;rAFSZss7G23V9CYrErAjxo2zMFndSQIgBUopc88YIut6TNBrkyh0KiCS6xc2ebLlF0phN3VYc3ub&#10;VM8Je3rvqm2cUmeHVsyx788vSfldsG+C34fnUnyPT9uHG4fsy5Oz9vWpnn92wd7fPm7nd/XY8Z29&#10;dlwQO7OnxzZJPU6SuiyThd/dtdSODHdL+XXZEbVjOzbZsZ1b7KieO4ZdFggP79pm58+f9Ry/nu1D&#10;Nrz3gCu1R7KmBDGePH8tG/xAsDvtyc+nzl+yDZu77fDxUza854Dt3n/IRo6c8vfckrW9IcuJcrwh&#10;lXdLavbKDcB5xaOvAPLy9eu2/5CU6/nzgtlZ27Fzp508cdJuXrtu5wWgkcOH7OjxY3ZwZMSOnzhh&#10;B0YOCnzHbd/+Aw6+Q4IhED145Kin5xzRZ7kFiKekCi9IHV6SIryk22tSk6jDK9du2cWrNwVxKUFZ&#10;4Ytu3e9oX275c+QtXr2t/b53zzZtHxCIinzsLAsBoWvSBYiuwUyJBgQH6oiyVkm6vpKkkBKKKUGl&#10;DlPnHeqJIqVUlfGKzbyXIEQOs6MkCgjCCYYB9HSdFsjR0PK5ZZgnw6HIErM4wdA1TlA1ieIe+k4m&#10;PzAOyLxdCqsS1ACm6aTLSRH6tFGd79EECAls6PrwFDpdl+xPksQGZbJIhqb5gvHkDEqkedN9T7/R&#10;dxO09cIPAijRY2p8jvEZFSgpIq6M2QlMBEGovEyvgfzky7yIIfK5iXw+gKaDiopTr4FiZEwB9cgM&#10;Es/nIfQNyRkXELi85pe2TaoNAEV6Z6uRhEluYHq5DpR20ut1SfkhmRm3IMrJmh8cELfB2kfGCIuQ&#10;70BU8CO3D/vr8KMEFtPiGCfsKHIAti2usdnrWm1x9zRbsm2GLR2cYQv6pjgEZ8jyzt7c4uCb39Nm&#10;c7e2WufaWrfAJFanlWboj04ScAS0FDUpI9QYRQwISMSpAcCEvERLLAhmdBClDRY5QiX+FTgJAZDn&#10;oghcCIDcD+UUhqbZESxJ1HY4gUjkZuyTtB4q1wD+bB0nTgwv0MAYpICVlBlrDZVptnRaifUsm2pT&#10;a0tkfXUSyiqnSO0lJUR74CNJajE9NtLqZGWay/KtrbLIFnXU25bF023VrDarysv0Fd7GsoDR+LE2&#10;jvU+qPHHeh+spTt+nFd5HicI/iLlN2niZF/PNi0r1yqq661/53ZZ35u2feUCW61z6OnJnfbHm2v2&#10;59OL9lnK7/NzQe/ucft866gssdTfk/OC4Dn7IABe3tdvJ4b67PjuXhvp67KiHJ2kE3+1dbPaXfGd&#10;2NEn6AmSw1KJw712eKhXik9WWNDcPzwoaJxyVXSXnDk1ggMv332QZQ3aJUFi3yFB58wFt7vY4OOn&#10;z9mBw8cEvxHbN3LEHzM+CACvCyTMA74lmFwS1ADgyNFjDipeA4qHj50S+PbIAh/31tuz3U4Icuek&#10;9o6fOO4zNUYEwJ1Dg7ZPinhQx+foscO2e++wHT562PYfFBxPnhIkDwepOVKHqMHTp8+qnRPQZZOx&#10;zqdOSwVesTOC9jnB+8KV63ZWYOQWxUo7fU6wvAoIb9o5AfOclOnsZct1wXN94aKCGV/p2ErUkYAA&#10;TFilDfuYCPzoYAGg7vucXRyYX7/AQ2IAZ0OxUjkX8l9pPllAjfs4GE8b8/NY23GVqGsbIcT2AJHb&#10;z0DUsM0f++AdP0ETgVPXe7LsMEqRoaI4dYK+ChzKUvvt85C1jYQSAVHsSCfAIt6wrx5UAXw0+IPy&#10;RMUCev+udA+MUL9wDMUPmGXBQCjrAANDbKlPehYAs3TQGDugNJXPK6QGny7IbCmuTMEnC/sp+DB+&#10;B9gcjoxB6YtpQZkabUMKkPU9swAsElzAzEQRCoBBlYlgjNGToJuLpQwJwgi86g2INjMuycyUvLYA&#10;gER6PTdQ34/6wwoXtcjyCoBlUwqtVCqxTO+vkSVvW1gt9ddiS3qn2rKB6bZ0x3Rb2D/F5mxts9lb&#10;ZXu7G21eb7Mt2j7F5gmC09bXW9OSSsG0wFLLGFyVVUXppWOFSYjWHyxoMT4XJzB6QQTZVZKbKZ0F&#10;/ELFUx2ApLAIhm5jHX6ox7/UIOrScwrd6uozen+QJ5UqO8ACTwVWMa3IqqYT1VZHpd+dWaETtDTN&#10;FzdKVQeRVpJs03XMlreU2Po5UrdVRZYrYFNmipXTJgti4WG/+VKQzNutl72pkeJsKC+0zppSfbbI&#10;OqpLLT4mxktX/cIqbizUI/ABvQnjgN94V30TdEtVlwmywVGRcTbut4lWUFJpS1at10Up5TO83Rap&#10;4xxZ0mZfn5ywb6+kAAXAT8/Ouf39fOOwfblz3D49P2df9Pjr47P26c4Ju35A8BDUTgmA05trjcXV&#10;p+mEHulfY4eG+wQ7qT0Un9pxAfC43nt052Y7um+nXbp81aexnTwnlfn5i4/TUcHlxev39uTZK5/Z&#10;Mbhrr+0XpLbv3C2QXHYLDECG9uyzQwLZngMjXgqLsbVrt+7otauuIFGBKD8aEeA9Bw66cgOKl/Se&#10;wR1DNrRz2Hbt2mU7pQLXrFkjO3zUjskWj0j19ff32t69u2379n5/vG1bcLtzaKcdkkrcd2C/HTl2&#10;9Mft0aPH9dkTAvpp2WVuT7mdPqV25twFO3LyjKvEcwIg0/ZOC4qnzl20k2eC5o8FToI7e7WtgvqK&#10;AICesSE1JOfmZa5QeD5XVupN5xAQoqEAgSGW1BOadf0za4vX4gQhyt8H8CO3Ve5QQoX0FCrJAL3A&#10;Lall6D16nIia5DoWuILGmJyUmGCE3SZSG9peEBmWukOdVgpspKIJugQ5yPUDZMxFBs5Jgl9CkZwN&#10;dTgFQZo7Tr4DRSg1GFqzBJvNYkysIwwEE/Q9FF0d48GEznKPwLKimwcjGvRB/XB2kmksjPkVtJHW&#10;wkIiBCsEOtlYV4GCDwupM2PE5xUKhlhon/fn8BPsCI/XMgYoBdnIwKtApluv8ixKO/x0n1XffDlM&#10;fYfDVD0VDeVHUIX0GtJqvPw+KrI5V6pT0NT+MNuDxcwBYBFWnvFCtdKmPKudUWqdKxts3uZ2W9Q3&#10;1eb3dwh6rQJgq83tadHjFls80CEAyiL3tNrMTU3WsbrOKmcKxFKXSVJ2wA5IBQmhAp16OB4TlfJ8&#10;P9lVB2A2ajFBkAtA95fqC8YBg3zBvyz03xt5hDTUIWk3zApJL0nXbw3GMsvVyGXE9udh+TkGTbr1&#10;ni7b2uuLbF5Vsc+0WDy9xYpysyxOAKQQwuSJ4y02crKV5GRaRW665WsfspOiLVPKsDI304o4WSPD&#10;7ddfmLtLIVNZXrXJgt8kwW/8rwLeb+MERNleWWMivkmpsue5JVZX22LzFi6zhctX2sHdQ7ZuZqut&#10;1vlz78Bm++PtJfuG/VX7zBjg4zP28dZh+/rwlH2WBf786IwAqPbgtN08NGAnBbX+lYssOWaileiY&#10;Ubnl6J6tsro9NrJ7ix3ZvVkKcYud1ONTUovnjuyxm1cv2Y1b9x1ijKE9e/nKnqgx3nfj1j27f/+J&#10;K7V1W3tsz8EjduDQcdsxvNf2yPLu1WPUH8GPk4LK7fv3fR7wGcHl8HHBR0A9o22eIHghe3r24iWH&#10;4vadQ/rMcTt56qQgdcw2dW0U2HoFw34b2DFoG7u6pAgP2aGRA7Z//27btr3Pdu/abX29fYLhPkFx&#10;u54/qPcPukIcHh62gwcP2vCuYRs5KOsscDF2CESB4HF9x6nTp2TRj9mxU2ftMGOJUoooVqLW3B6R&#10;tT9+8rzuX1BHIJUrpXjm0jWbtWSR20wES4auWeb8E6gDRKSooNBQYSQUO5AEBwAYRGX1ftQTyknn&#10;OHAEHCQze0qb7CRzfX2esAdJmDESOKAYhIJcDZWl2S5qLzTExffh7BgvxIoGijHZKCjsik3nM5ki&#10;mXJgHjQBfkyA0Lnu4kiiCOWXQJSaLAqBjebfwz7p9zIe6ADUbcjmBwVes4PgSHmujfG1MgQ+0lZ8&#10;SUspQMblWHeDjbEzRI5yBB23v668Avhl03QRAj8qvfB6lh5n6fM+bQUbjBwVBL24oRc4FBCrsa2o&#10;Pr0Ha6weCSvtZa4Ev2AcMUhtIbBBKJz5vb5Km8NPak+gLWxmDV/ZwxYmcjPrg+RoPpuvA00YPsWy&#10;ytKtTGBslg2etq5FcGuxWVt1u5mAhy7c3nZb0K+2rc3m9wHEVput56esqbWauaWuKimbz1hgUiGg&#10;S5Yk158l+CXqDyYhOQH7qhPCS2c5AIFdALIAgEHABACG0liCsvd/WWLAxxojvs5IcrRba0pdUZGa&#10;8Ru3/zp27Eu2HheokymRwi1oL7DaBqlyHfcWHaMN0xu9AGh9cY4V56kXTYizZFle4Ecllry0ZEuO&#10;nOQJ0CmyxxV5+o8T4zyi+8vPJDL/pluqNAt2Y1nwCOixkpsAqMes9Mb6HanpmTZr/gLrmDXHZsyY&#10;aRcvX5JdvGCD65fYAh37oXlN9vr6Ifv99U2pvgv26cWZAISC3aeHJ2R9GQs8a98EwC+PT9vnuyfs&#10;5siAHehZZ/VF6vDiJtmKqTU2MrhViq9fam+rq8OTu2SDd0n97d1uw/2bXYE9fPpKNvakrdvUY3ce&#10;PfPcPWzsRam7S7K6lwSBFWvW24CU3i5Bb+fuAzZtxlzbtXu/7dorBQYUDx91W3v34QNXfyfOnBPg&#10;BB0BENsLDFF9AJDHtI2bttg+wezQoUOC2CFbuXKlwNZn3X391t3ba+vWrLaDB/bagQO7BbZB29q9&#10;Sd+503p6t0otDvl79+3bZzt27NB7Drh63Lt3r4PyyKHDvk3GDw8IoiOHDwQKUfZ7j4ANIAmoAO6D&#10;zBM+fkoAJJAjOAJD7etJqcOzF67ZfoG6or1WMAiGsaii4stKlDAeJggBQJ3fqCOv7ycoAoxMqsTo&#10;XHObKgh5+ohuWbCIVJRUfRaQBeqOIIeg4+N2UpR6r88ZRrkJgElUQNJ56e/nu3TLY58NNWqZGT5i&#10;yMnhLGfHKo7pxYKbvo8gCexAnOEU4UZQkFX7IuARnAmV8+f7UgAhEBS8vdS+VGKcFGOiQBp6nvHC&#10;MfmjkdhcrK8asMOjB+NQDFQCK32xoOIBByJFUkVplam6zfAxQ4cSgOTghsitg+G31ZkOVBQeytBT&#10;YiRfgR6ldTxA4gDUBS5VSMVp5v8VkNsnZQf0itsojUW4nulsUnsAUIqvSOArast3+PnKdFJHhcwY&#10;kTpCOQGqFP0GItKVM0usZUmNTV3baDM2NQtyzTa3u0VWuNUW9LXrfqvN2tJkMzc22fT1zdayrNrq&#10;5lFWC0VK3pTAXaseU38QY3Ve0l42l6KmzPwIxi8k93MZIyGf7y/1F9jfYAxwcgIrvwmAicAxFBCh&#10;0EGM5/4Bv6AkvgCr7VE/kEHkbE5IZD49c7GssXrxQu1XkaBfTqqQOqNmHafNC9q8QGit1GiWviMp&#10;NtpiSVuJjLTsZCnW8EmWMGmiJUVFWFZqkqUnxQp0v0jxjRP8Jgh8AuEvLHFJUYNxasEtS17+NjZY&#10;wS0+MdFKK6ttyszZNmP2XDt46KS9+PDezhwctoWy0utaS+xU96IgwPH8in1/dtG+vbhgX5/RzgbB&#10;D9nhbwIgSvDro5P24e5xu3V0hy1qrraarHib31RiQ5uX2lHBjmjwCVne00PbXPWdOrDDbt24IAt6&#10;xa5K+Z08e9l6tu0QtC7Y9Tv3PTCANQQKKKOBnbs82EGB02Onzlh9c6ulZ+cKFqdt975DAsphV1V3&#10;Hjyw+48fOfT2AZ8jRx04Q3v2SikKOidPCZRH/HaHINUjFbd0yXIbwsoeOmi79wzb0qWLra+vz+G2&#10;adNGW7V6mR04uMdV4NDQdoFxsxTiNuvu3mzDQzust1uqdPduGxgYcBgODA7anr17tK1dAt4+Pcdn&#10;9wmMe6T6jkq9HnXo7dl7wCE4cuiYAKnnD+tW9h6Lf1CvH9JvGzl6Ssfmkp2/ftNWbd7ga/B4AQRd&#10;+ERmCUJgK0PR11TOL90SLHD1hP1F/aHsBDVP19KtR3u9yZ7qOvOILDECvZ+sDTIh0soELcb6BCcv&#10;iw8MASjb0TlNfiHwdXWnx0AzTY33M/RFykqygJVcpGuAIIqAxzAbAVAEEgLKOQVER0Hq1ZRCTXaa&#10;sUzGNOMF61jBNTpX16quC/ad8ULqCY7JE4So8JwlqGTJmjJWl4E/184SyWH8jellPqtCMCLwQKns&#10;pFIWIM8QFIOkSnbOa4WNKjoAyBq8wBK4AUFg6BKYcLSozEEOBi71Xv0gUlx8tTn9QFZv44e69eVW&#10;gPUKNQQ7dEtyMwAobAOCjP8RGBEQ9FquvsfX5gAg+g0sal4+rdBaFldY55p6myX1N7+vzeb2NguA&#10;QQBk2sYGm7quxtqXVzsoGxdWWe3sMgcg0+lKp2h/BNscgYcSVkw9c7Bxm5XoYxg+AOwAxAIErzMe&#10;EjTy+6TyEoMcPuYiogxD7wtUooCqRsqNDy5LwaYIdiRLkzRNj5vswRF1PpU69lh/dUwFsgW5qET1&#10;vsXq6cr03xXJmqfGCrKC3eSwcZZIwnN0lMWGjbckL5IaYfGyxwQ2ghXcsL0UL2C1tl/+BsCg8fjn&#10;X36y2LgYi0+SNc/JtbbOaba1p1twOGxXL1ywNdMabLF65+1SfxQ4+OPlFYHuYgC+pwIe0AOAUnxf&#10;H5+0LwLfp0fnBMBz9uXeKRteO886ijK9RFbPspl2aMcWjwij/E6g+nb12LG9A3b/9g3Py7t0464U&#10;jmze+SsOMMCHjQV8u/YdlNobkX297MUOerdLZTk8jltLR4dtlUobkXIaOXLCo79Eesn9u3brpgB3&#10;0qO7wG/Xvv02OLzLb3kOJTgwNGzd/YJY3zbr2rTZli1bImW3Q2ptjyztNlsmCPb0bFXb4gBcu26l&#10;lKBAJiW4faDXNm/ZJLW3Q3a423YMDgiYvbLAQ3ptu+3eK5vcr8e7h2zn0IBAOORji0Bwl+4fkK0e&#10;EgwP6nbXvt3aJynDkYO2Rwpyv5TowSNHHJAjR9UAoY7FGVnhw6dOW+vcTo/+OqjKZEMFnpAtxOoC&#10;v1DQg+bjhAQjBUDEkANQDUUGtBxcUmhUXSa4geMLmu4jfmiCY1ox44N6nwCHcmQdEYIuABRn5SpN&#10;qjNdbgcnRccfjEvqVhAEqKwcR02Aog6JI7GBFB5sbpwAFyehw/VCmgyFWSPTSC+TBc/SdZXNbZJF&#10;8VqmrrmMeBd3QSWZHBvDdC9y8EiFyZGq8hxAJz8FDZhehroqtMrOEquaWiYQsugRIXEUnA4k43wo&#10;O6BXla/bYEyPwgk+Rkhzu6sfqR9CkUKm16V6zxNAkO/j/b5YOuk0TIGbWmoluu/qT/ArFHiDJuvX&#10;nG9lnrdIJjtKiMnTOkB6nSIG1P5LKWLGRYrlaD9LBUqKnU5ZUWUzBLq5PW22cFu7Ldou2ysIztRz&#10;bSurrXlJmdXPLbHamaVWNaNY+5En+BV60YRqPVc+XceiA+jo9+k7mMERBD2CA+5jgVKHf0EvaB7g&#10;ECSjySNMifWoLaD7u3UO5fuxoDrv53FyQbKgl6wel5NHJx8DyvoOUmUyBDqssJcZ0kmapZOUEzpB&#10;vzld702TOmVltTjUn+CXJDVIKayECDVZYFZem0T1FlnascBvLLM5giouv4799f+nERiJS0iy8soq&#10;+1V2uaKm1nbu2SNg3LCnzx7asZ7Ntlgn5eaZVXZgRae9uXzAAfjt+SX78vS8fSHg8ey8YKj7o+N+&#10;KMDPjy/ap1vH7VzvctvYUWE9C9qte/4UO7h1tR3f2S3FJ+W3a7ud2LvNTo4M+Zzau49f2JFTF93K&#10;7h85ZvcePgtgNtqI5jKud/biFb+/tW+74HDUHx+RekPdHT0p9SfwAcpT5y7IMj+Q/X2s9xBEILBw&#10;wQG4e/+BHwAk+IEC7N0+YMtXr7Gurd3WKxCu27DWli5f6Db34Mg+27a915YuW2hbtm6U3d1sK1ct&#10;tQ0b19i+/VJ1+4b1eo91C44ERfr6t/q4YX9/t6C43fq3ddvgTkGxv8e3t0PP7ZUCHRoasmEBkCj7&#10;HkFvQBZ6eP8e2ykI7jm4T/u5z/YflFUWpPfqt+85cMhLfO1HGR45buev3LIN2iaiJL1MSov5veSe&#10;Ykl1HQbDUaPQk4hxECJSpA6ZaxvvYCLFhaAHtjNQckDMbTRAEcxC43zkEwLADF0nqDmsbbpueT/B&#10;FH+/vpu8X6/thy3W9oEW14HnGQpurE2SXqVzXde1L4TWXmQ5uv5ZHwQrS9oOAPQKz+r0ozJT1JgK&#10;hxIMrr+grJwc2egUUkAZrWuM1efGIHFZANyrv9Rnu6pwny1lx7gS08wILNTMKPf1NsraS6X6SF8R&#10;6FB2OnBEfZnCQl4ONAeGRIl9nFC3Pmipg+s/Pi+YWZKiHef9RIjx9qhI4Fcu8JV3BvOSmaLnilA/&#10;PFeAzFcjDaSqo9gqpsjydkj5tWYJflKpzUSCBT/+4Ip0j5ISCGFZzBrBrGlBiU1bXW1zUH/97bZ4&#10;YKoA2G7zu4NUGCxvzRwpPcGUWSTMJslvyvLvAIa188qsZl6RbqkZWBpEY7U/TGELCiQEhVAZG+Sg&#10;/z8VID1P5GjaS2yqIKc/iTy/5ALWQEnUfYBIoIXCB6TG6CSQZE8hv1AnAicfzzkc9cfxvcwnTi6l&#10;R062DIEvTdtjIfTs4hQr0e8v1XHOS06QFdY+CIYEQ2J92ckwC5cSZNzvt7HjBT2pPqawjR3r5et/&#10;EuwoYc9zwX3BLzFJyqnTmtqm2Kx5Cxwi9wSMV2/e2ZXTR21ja61tnlpngwLY2d5l9u3hWfv+/LIU&#10;32XPA/z64pJ91v0vT3Urxff5wRn7cPukvTq32850L7A9Cxvs/t4u27dqhu1ZN9+ODayX+ttkJ3f3&#10;eFGEni1r7R6VVZ6/s5ETF2yPLu4tUp8DOwUAWVhUD8qPaCh2kMAAqSFDewDXIYHyqJ2/dM0hd+fB&#10;Q6+gEgRBDnl0FwAS4eU+09y4xQpjg1F8obZz9x4H4bYdO23FmrWC4FbZ6422RMBbuUpKcFhK8OBe&#10;qb9NssMLbWt3l+zuJlu8ZJ6t37ja9u/bZQdkh3t7t1hv3xYHHrcDgmK/brfrMcoRJdm3bavt0O32&#10;/n7bNbRLCnHQdkn99QjAQ3v3ax+kEoHjnn3ar722c9deKcYDAqXUouw0xRGGBXhKfY0cOWN7dVzq&#10;ZzS53aSUFQuOM+4Xyp/zBZN0nQYBEl3TOEE6VRSbziXmE6PkvBjqqPXETv79Po1giK+HI0udAeC0&#10;Lewqj4Eh6S/BewRJvQZsseMosyid+wgFlqHA/hKIyZSLzCZ3mOwROZ4MscqDIKMW3qPXOveZ/pYQ&#10;GhNE2bo1ljrEfSE+dO0FkxEo3x/Mux9DdjQQ9HE4qT+fHgMApaZ8hojAxPhaJQsmCU6lrMHRUixV&#10;Vigi53liMpBLKRfUIL1sWLqsMdQGgK4oBVNC0p6MKDlMFQkODGBk3A97i80FgBVSmeVSmxXTKEhQ&#10;4mOLXodQsAGCJfreainEqqmFAjNVI/K0fwRKgJb+OC92mmEFTTlWLtvaMKfc2pZUWMfSMpuxrs4D&#10;HyjABf1TbJ5s8JzNDTZtXYPUX7XsrqBfI8tZmiKbnibQC6CdBQJjmTUtqfIpcy0rqnU/mPJX0iIL&#10;rwNNhJhCCSFA/R2ADkF6HIIdgiBjewleVkhqkWrQglwia454byWQ6o+KRiWmxlocJ4K2SWoB6QSs&#10;7UuqACcjQGTBJr/Vn5zMtvRaquxzlgBZrBOupkr/Va6OdYKgKvUXOTlMlni8Rat5cOO3v+DnZevV&#10;fvoZ6I0V9Chk+quN1XuysnJs2ozZuvB26GKTypDKIsL48t1Hu3P7jqxvky3X/7htdovtXTLd7h7u&#10;sz9fXravjP89lQp8JgBKBXrA466srxTfhysH7clRqbr1M21kZZu9ubDD7hzutv1r5tjRntV2bOcm&#10;Ozq01Y7vHbQF82fa4N5d9uLNezt34Yrt2Tdih3Qx98s+tnRMsyEpwXOCG3aXcT0sOWoPZbdtx7DD&#10;ESVIwOP0+YvG2h9YxIOMmR0asas3b3pyM+BD+XEbug/sUH99gg+2GQACPzoAxgaXr11jK9autK7N&#10;62217O7KFUttp6B1UHa3T+pvxfLF1rVxreC2VUCcb91bNtpBqTaHoIAH5FCBKMBttF49ljUGjCjF&#10;PoFycGCbDWzb7lZ420C/fq+UoB7vFvB6+vtsB8/v3OkNVT4oOz0sAAJFksGHdbz2Hjwm1XzeTl29&#10;bMOyzJUtDV5Simljvta2D0dR4YkZEoGaI7DAuebpLupYKYTA/FkSqwEjy2eGUmdCEKR5ArQHJgCe&#10;rnkxxgMlUpQOQwIdOj+z9V0+bVSKkzFDhndQc3H5+j45OFjiMQU10t18porHGIJtuP2WCvQINOkv&#10;giLpM0zYQKAFBZC1H3pfAlZZIgF7TWWbeKlF0nTG8CPZSaI9jAUCJRKhiTp6lLeGWRYoQQohBCWo&#10;yhxUJVbWGcwF9pkhwE7vI1BAiW1C7gRM2I4XMdU2XRIzYKqDkKvXC2SvqfpQLF9fLGmL4ivrFGgp&#10;jSWl6UUOUJL6wUx7yRGkUYDV+u46yt9PK/QKL0CwqCVHoMwStIgO52n/Cqxhbrm1C1zTpfxmrau1&#10;mRsabFZXo83d3GRzBcI5RIM3UAqrxhqk8Mqk9rIF79RCSvqneECFxZKaFlbalFW1Dspp6xt0v84a&#10;51f6jJNMoksOQMYWBCfBh4hWaIEjGq8BQMYLPbhEQieKTu/HGgNFxgAJklBPkHJW4YlR/pgqMB5J&#10;K9BJpv1KJEeLRq8MDDO1Pcl+tkGqTUyyFGaC1GhSouXlZ1qxTtiYyDCLFPSYwobyo5HTN1bq7xdZ&#10;3hD8UH3A758/sZjRWPtNCrGwpFSKb75bvr0jAVgOH2eM6YS9fPvRngkc3XPbbJMcwvaFrXZs7Tz7&#10;eO2w/f7qin2W6vv69KL9/uSC/fHgrH29fcw+3hixtxd32ZPDPXZhywI7s2mufbyyz95f2W2Xh9bY&#10;+eFeO7Fd4NvZJcs7YJcunBOARuzhy9d298kTOyRFhs07dea8dc6Ya3VNbdqnqw5kFB8AZBzw6s27&#10;gtaQFNwx2ysFiNpbvFwKDDUk+JEWs3PXPjtx5ozde/RYVv6uR34pNErKC8ESPktuIEqqd/ug9Qg6&#10;wKZ/x6CDZuTYMRsQbBYvX2qrBUGU3urVKwTBxbKs/VKCUmtSgMuXLbItAt82QW358kW2dfMGt8L7&#10;ZYn7BMZBQQ3FODDQa709m/W+Htuiz/X1Y5N7BcY+Gxzc7s/vGNom+PUIsgOCZq8eD1qvHm/HNvOe&#10;nTtsUHZ5p2w7v5vfOLz3oJ04fVHH5J49ef3GHr9+Z7MF5rhCARAFVi2HJvhhhYEW42+AzgsdCxQU&#10;GcBikucXlLnXawJgksBCUjEzK/icg9DHCQGlnqcxXijGEGUGViyKxPAXKx1mSRGiCgm+MI7I8w5f&#10;iY808lwFL+INDJ0xFZYK7hlShKklwbWAkkSxMh7ohZFpuv7JMyY1L49CyLoPPNMljBjjRNWSs+hF&#10;XnLTACC+HVKHvhAqC2iQWTuRWpaixyyYwthXnkOwcnqZNS6o9soqDXOr3bb6ynJ6zWeDIFUZmK8n&#10;khs0lCBQRLoSDMkTJJnNQcXnIlnsEFzL3fZScIE8Qv1w9ksHOI0pMqJ8iZ6v6Sy2ullUcaagKavB&#10;AWX2LUcN+BVpvyoFv1rrXFlnM9fW2qwN9TZdDeDNVpsjEM7Y2Gida+p8TnDdLMFcSpJeg4Obod9d&#10;psf1cyqsfWmNdQqiM9frsxsbbLo+g7Ik3zClAJUXitqizlBlQSjek6MFPHrQIFDCTJHgtWSdKP6a&#10;Tq5gwSPBC4BJpkf9yAcMpsklq+fiT/eTRLaXHpZBX2ajMJYYI0vtc44TBdD4KJscHW0RMZGWX5Bu&#10;BQJwQmy4RUZNsonjfrXJE2R9x1GyfoKg99sP+P2i+yi+X8eOs/gE7Vd8stXWN3v0dKHAsWLtejsj&#10;RcQMCeBw7fZde6qL6dHjR3awa5kNza63HYta7XTPYvsshfflyUX79OScfXx42j7eOmofrh2yt5cP&#10;2Oszg/Zg/3q72LfIbu9ab7/fPmIf7pyxWyPd9ujgBnt98YA9OHvEbpw8ZLduXPZV227Lst68+9DH&#10;sob3B6kgpK2sWtflwCOZGfVHEARAk85y5PhZQUGQEjDP67Wmlg6raWh2a0y+4OCw1JHULOWv7j56&#10;4gGD3fsP2oGDUnx799qO4T2u+lB8w7Kb/brfIyu6bcd26xWotg/tcJV14MhhQXHIlqxYYqtWr5S1&#10;7ZYVXmyr12CHt7sS3Lxpva1cucTHBLcP9tnipQts85YAgvv2Drs6HBzos+5eQXCw17oFQxQgt4wP&#10;Mh7Yv00glCIEgsCwv69XAJRC1OMB7VP/9n69RxDUfg5ICW6XSh0Y2q19kzUWrIH4IYEfuO/U7yyT&#10;AvTEYq5ziQty41BvDK+wSFFyrhReTpo67RSdZyQ3q/OVC/GlXbHFei+Jxa7w1AiUBKkydM76vBoZ&#10;GIxlB5AEhIKrWOPR3xKiyXq+hEIr6S6OEGCs+UEQkyLNKEA+58UVxABsdZren1oSJD+nEqcAfo1B&#10;Bgml/fIkWnLFoDyJE4q8so44/AGMxDR8bZOyXFeoQNDHAN3vY10FQBqylMF1j+JWysrqFgCSBoP6&#10;a14g1bS8SXBpEjwarE6wKZ8mcAmE1ACkdp8nMuPbGbwUmakunSZrmkawBJUou4oyZDaHjzXqfllL&#10;kVV3lHmyLyqSg4RcJbXE5xYKAkV6b7UA1yh117y4Sq3CGuYLhnOKZUuLrXJGkUdvmxfWaN/qbSpz&#10;fdcJfFJu06XgZq4XCAXETqm+jhU1el+l1RPtlZolnYYgSnoZkeNMwTjf6vU9bUtZM1gqUgAFnJ2r&#10;WDeZ3DuSQwU/QcoLRuaMQk4A9GoX3huql9Tjvw8gB6vDcbLoNQIbNPWwtNA0Os8PTA3KbDEY7PMp&#10;1QGwzjDbIugCICnGGp2i+8kJxsLT4XExFk55+pgISxVMC7Rf+dn6nvhYC/sNAI4TAP+2Xscvge1F&#10;9U2OiHLFl5tfbLV1zdbbv8NOn7ti02cvdGCwOhqzJLCYDx4/s3tPntrNR/ft8sgu27Ogw4YXttiF&#10;geX2+tI+e3Vun709u9fend1jr08N27OTg3b/4Ba71rfE7u5YaW/P7bTfH56w3++esfun99nlfVvs&#10;+Zlt9vv943ZmZKd1d/VJRR216/fv2t3H1PK7LDV22NXdxavXffL/levM0rhrV27c/gE/bgHmNirB&#10;7NrvY3gnz16wWXMXSiHt9PFBAh8DQ3sc5Dfv3LTzVy7ZkKA3gHIa2mkbuzbapq2bpMK2CErdtrVn&#10;q+Aluyol1r+tz5Oa+2VLN27ZbHtG9tu+wwe07X5bJKW3eu0q6xHIVq1eaqtWLbHhISC4x7YKfkCw&#10;q2udK8ElSxYIlpvtwN4htZ22ddMG2yEluEmvbxfotm7tcvjxnkFBM7DC+l7BcsegVGBfj9QiFrrb&#10;+qQS+7RfNCDdPxio1W61fsGwX+pwq57HwvPc2i09tnTDBqtoa9A1hQrLcRXndtfPZWximsXKyTDl&#10;DQgy/S3Ry2oRFBE8JJwoKBCqrMIYHp0zuXzM7HAlKCHhS0pw/tPxY5c9/UVQk3pMo6lTx+GR2kYa&#10;W5DKlu9OMqhIExouCqLPGdhnT9AWIGEU8QgBjhlq+S2U4BPwJKYopFzQxtTcUQHmLlXXtnjnUW2f&#10;C5xqY6jcnN8g4IiOQfAiSEhGgZGLV9hCoCFISaE6Cmvvtiyut2mrZB/XtQoiDVY7j1qCUoHtJcbS&#10;mjlElH2mCDmAQQQ4g/JMVfrBIn26fHxGnQ6YwJrs44WBwqQsNlFm1vRgXNGltnoiKtL43FjRv1g/&#10;po75vYuqpN5QcLXWvrxCkKqQVS23+vlSp/MrrHlRtVqVnpcFZsHzdc02Y22jTVtdp32u8jWAKY5a&#10;2SmrrYNEfiHw81JS2i+fVjc1T0AtdMC2L2cMscZmdzU4AOvnlLrlTi4M4IeKi8uSIsv8a2obNvcv&#10;AKL61Nvpzw9Vz/BJ3/RkxQKjThbGQEixYe5jAspwVDWyDapoAD/u87zbZSJbqL9UFnwJIMgCShGC&#10;HUqwoanKZk5p9jVBqNrMuB8tAKAUn+D3z59/MdbpTU5Nt7LqWissq5StbLENmzYLMDc8GABAmHDP&#10;3NoDh475mNvDp889b+7MubN29fxpu3Zij50cWGU3hjbYs2MD9vToNnt+sNce7dlkt4fX2q3hdXZ3&#10;92Z7eW6XfXtw0n5/dMZ+v3faPlw6anf3bLanR7a4Unz/4oEgs82y8vKtuKLeVm/cbpev3fZKyEz4&#10;P3Xukj9+9uK1l6oKVUUBfChBauPt2n9A1nSvz/hg9gZjfrtlowmGEPwYHBYcd+/1qW4Xr160g0cP&#10;SS3utEG1LVs3S72tsA1da23jpnU+trd+4xopto2u7rr1+oDgt1Xw2SBoLV+9XN+323YLcj3bu22R&#10;1N269at8fG+FgLd27QrbvWvQDo3ssY0bVtlqQXErdljqbfHCuTa4basdlBI8sGen9eh54LZFinGH&#10;oLdFVpnxRGzx0E4BTRAFgj3AUbe9pNoIkChFxgY3C9p9UorAr2fbDsFup23q2W5b+rbp/qBDsKu3&#10;1zb1DdrwyFHbfeyIrrkai9G5GScgxEhoxAp+LGvp4FNHTDVloqUsmh5aTpLqLL7urs5JD26MnpvM&#10;TweAwZq82GKpRCnF0Pxgv9U1gNL05GZdCwyHFdbne4pd1ZRiq5pa7FWe4EGqbHKcRIUHEgVj5hVz&#10;zTA9FJ4wdkgun4sosYOW34arZFJHkVpBUE1er2cSONHnGIukEALVo6O13TEVUyoEtgCCWFYsLON6&#10;1OKvmIaqKlMrt0opPFRSnSxh2xKpqNWtDsGmRbXG8nnk7TEG6JVd3EpLxsp7AzJ+DD4cVUfeIN9D&#10;VIcfkCJVk1ZOpZccAUjf7zmFRIbz3fdnM7jJgCz0V49QIlg1aJ+mUcJqfaNUXa0HN6asrJYtL7X6&#10;eaUCVplaqZRpsZ4rt47lddpXvXdlo5RrrUBZodfKZJVJCqU3S9afmeZjEjlIcQEQ8ANAD4JI7TUt&#10;KpEKrNF31kk91kkBssI+qSc6ObCjHl1iSlsQbmdckDG6QPkBcClY9Xie1Czpzh8fNHUMUrbeW8oy&#10;B430GgafSYWhF9VJ4yBlfJGxvtB0OgFX30veoVtp9iE13mL1fLxuPYooxZAQEWETxzP2N0EAHO9l&#10;rajc/M+ff7YUwFdWYUWlZVZWVWfNHZ22dNVqu3D1ir39+MkeP3/hRQAePX3h82k3d2+z46fO+zza&#10;ew8p837ZHkoFPnxw3Z5cOy71d8Sendpjz04P2wtXfjvszaU99v32cfvPhxeDWSHMBhEEv905aY+O&#10;DNqdvZvsLfUCXz/2NXEfPX0lm3rM1m7aZAuXrrOt3YN2WarvIsVCb923PXtHbL/U4G3tz6XrN33O&#10;KyoQEALBHYLbPsGvb3BYr930JTBPnL4gVbhLoNtl3f3bPZ0FVXn67FnbPyIwyiYO7dol9bdeKm5F&#10;0NatcACSwgIMiegCyG2ymz06rt2C3IaN62zJ0sW2a/eQ7TugbQtI8xbM8dw/ghtEhtevX2m79zDl&#10;bZeU3XpbI2ii8Ah6LFk01wak4g7s32W7BMpufQeqkbFDIIh9BoI8Rglu0v5wu1lwJKewa/M6t808&#10;v02Pt3Rv1Pf2Wq8guKWnX4+3Sc0KlgNS1dsFQW/DNrz/sN15/Nh2HNyvc7DU4vMyBRupomzW+AkA&#10;SAEC6gEyw4Lrj843GN4JnA1J+lhTXvPn1UIV0d1RVsjF6T04HLIefLqbzmHGCkMA5Fooaii0cgmf&#10;6qllPr4PAJkCmyK1F0twMD3BO33GFHFBfIbZHZTpwq1yDZOK58vuNpMvWOgQZGiNgq/MVsvQNc32&#10;QsoPBxUpETGG6G4pFZ4FJgCG+ivpwEqWuP1rXFCpVqX7goYu+gbdAsCOZY3WIptZJTgWtlN2Rr66&#10;HF+PrE0TvKTqpP5QVchbL1bgUWXtFJFmPca/+9J5Oogs75hXJZLrh1ObjNplDHrm12Q5lJggTXHE&#10;CpG9WZZ7+ipBWNZ2hizttLV11rqsXFCT/ZUVriOXT7e1c0r8PkBskSKcsrRO+15jNbMp3ZWv/UL6&#10;Cxz5CW4zSTchf5CxT8YSittzrVQ2uLwzX9splAqU6hT8sMSVncX++4AavRNT3SJSoi1idCaHBy8E&#10;q6C0FTlNOjFkE1gchtxL4BckiTLYPJrFjop0JSlFyclHsKRAJ02+ABcaT+SEyAjmJQM+TowfxVV9&#10;/Eaf08lWXldh9x/esWOyaOT/MfY3ecIET32hlNWvv/xq6RkZVlVdY8Wl5YJfrXVMm2nL127wMvGo&#10;LFZAu33vsaByU9b3iY0cPWM7do3YjTsU4Xxk12/ftCu3Lssa37NXTx/bi9vn7dOTG/bp6XX7+uy6&#10;fXt9y/54e9t+f3XDvj69ZF8enrYv947bd7U/HpywVxd22fW9m+3ZtZP25dN7L0n/8aNu3763p0/f&#10;2eNnr+zFmxd2WUrt1OmLHujYsKlHCmurnrtp12/csasCH8+jAF397T1ovYM77PCJ064CD584aRQH&#10;OHj4hAcDtvRKDQmAx04xS+SUjRw64gESt8U7dtgagW+tgLVWam2tlBwgXLdhtYOwa8t6AUUAFJC6&#10;Ba1NWzdI1a21DWorVy4V5HZ6svNWKbZFi+c7OBnLW7FysSC4wvYCwYO7rUvbW71qmSu73u5NtmDe&#10;LNnebtu3b6cgiNLbIMWn75DiCyC4zqG3Rc9ji4EdY4koTR4DZsYHCZz09KMINzqIe3r13NZu3fbJ&#10;/g5Yz8CQ9e/aY/1De6V6T+n/u2u3HzyyE+cu2L6jR2yjFG5pdaXOoXS5EaCHypNQ0TVKykowbMM5&#10;ibPBsQiIei/ApDFUlVog8Ola9jWFBB0CG4wp4mh8fW2uBW2HbaEYmVlFJemSZgmudnXCzAIjaCpH&#10;SqocytFrZ0pQ4AJ5P9Fjr2SD8tRjFnZDcPn84XrxQmzJk5CjaArVo3hMlovPfNH3B2PuAmBynI0h&#10;8MBsAr6QcTr301JzJdNKrEYAbFhUKfUjyzev0mpmlqpJXc2psqZ5NVY/q9JYc8MDHFhbiM8YYnWm&#10;QJbtMzOKBVSIXswUN8EPe8vAJDk9JEhTVhuFh5RmkjTribJ+ADtMY/yQSDTbJNG5QmRvFHQ7FtdI&#10;zUn5yYI3L662Oh8HLLLqWZS+l3Kdqceztb+z1LPMLB6FeZU1zquyatl4DjRLZvo4I9EwKbmkfCxn&#10;gu6nC8JZAnWG9jdT9j9TijhH9rrUmlk0Rpa/VD1LrkBGUvKPCO5o4IIxPB8TpMdDumOFGf8T7EgG&#10;pRfzFd1Go1H0Rqg6H9MjGKLPBxY6WT2qrD8RL6lAH1fUdmgeZVMvzIlITmCgHPkNel0Q3KgL68v3&#10;L3bn1k2rKMm3yInjbLIUYBh1/NQmTZpsRcVFll+kDqOpzabOnGcr1m60/UeO2Lah3YLHPh/vu/Pg&#10;ifUJJM0z5llpbZs1TpltqzbIHt+8bfefPPbS7eTQvXzx1N48uW5fXtywd4+u2KdnN+3ryztqt719&#10;e3nDcwK/PLpon+/L+l47bPcOSR3evWh/fP9sn7/9IcX5xUtWXbqibbz/bB8ERMYdGfM7eeaCK8+m&#10;1qlSXoOe/MzC5VevyRbrNewxIOyV1Rs5dlwX+HFf73fxitWeJ0jCNKkwm7q7ZX93OQApLEAZqn0H&#10;D3ni9BYBY826VbZqzTKpv+WCliDoQFzllnh9l6ywoDQgOAGdjXqOYAY2FBitXrNcENzhCc8EPBYv&#10;CSDoSlB2eKPAt1+QPCRIbpBCXL1qqfXKtmJpFy2cI6XXZwcEwd1DUphb1tnwDtlZ3e6Qku8SkAe2&#10;67H+V267BEW2i00eAJLaj62ywlvUuvsEv75eqXVZ9n6BUwDc0kuUeNgG9x6wHYL9odPn7Nw1dSL3&#10;7trzV290/L/b+69fbZ1sdVqhzlPOVcBXKZFSoWtV1yXXKR0+dS+DBf8ZjtH5n0GQL8k7bBSg5/eR&#10;3KzrA9UVjHXr3NT5SZl8nyuMm5G95Vxmuq3XCyBwKpHDRAaixA5cvT9WTooEaQIqBESYisewEfmv&#10;KT6mqG2W6fqq0Laq0pxHFFxhii6l9WFahrbLlD+ECNcmi5lFsCpcqJx8MB1NzT+c5za4cnoAjgbZ&#10;XtbfYHGhEqk9UmAqSVTWe1ByTJr21aD0g9OqMiyzFlhRpCCYwlZAhEYWm7QXIsQkPXvZfX2f20E1&#10;/6x2kBwjxhTIE2SblOZHTVINukifp9Bp9RRdtNNLZUPLrZZK1AJalew6DWVWpf0mGFI5XdJa6g0b&#10;Wy0QVk0nv7DUV5kq1D5RWACbzf7nYtErkfTkAAZjkrn1GQKh7uuYMCZYMU12WOqxrBMVq5NCfxLF&#10;D0LzfGnc91w/gc9VGuMXUmnYYeAUFE0FWAEg6Y1QjFHJAmgS2yCpGoBif/WH6g8O1g5RTycwp8s2&#10;hB4zOySAX2CN6WHpMfPKC+zspXM6qQWWzx99TCkhJsIiJwmAv42zCMEvYnK4RUVGWEW1lN/02Q4/&#10;po5R/26JLPDR06ft8dNn9kA26f7T5zZ0YMS6mOO6c8inlaEM33/8JlB9tKcvWRDoiX14cc/eP75q&#10;H55es++v79rXV3fsyygAP7+4o/bAvj5/ZN/0vntXjtvDOxft+5+C9NMn9ujVa6nOWza1c4GdPH3J&#10;XssKA+BQuScCHKwx0i8Vw/tYt/fGbVlgwZL3XNLFTGoOydBM/zpy8qwVV6izam7z1BcAt33nsADY&#10;Y0dPHncAEk2mqspB2WFmfBDUWLNO6mztSgfaKqk0bl0B6hgyFogVJvDAGB8Q3Cm7GroPAFcLnkAQ&#10;JQgEF8riAkqU4DKiv9rGQQ98DNkqqUZyBFF6NF7ftWubQ3DXTtlW2eUd22W1NwuiPV22XtAkgEJA&#10;BMWHEuQ+AGYf+D7GA/3+li0CYZ8A2BMEQPp3WM92cgV3e14gKv+qFODjly/t3SedJ1++eVR/5aYu&#10;uRKBTmoJm+nT5nTrCcu6PhnCoUQVJbBIi2GYhhUTfZ1fxukZ5uG9uq5YF4fMBYCHmuM+sANCZEXQ&#10;6XN9oAqZxZQuUUAlaTrzoHNnahyWVYpN38F3AVNvdPyhzAhmtkgFknucWS2FWKfrWe6OYCzT54gK&#10;E3TNkIiiDmGgAkmEFgBJdOZiR21RIZYgiM/KkCevmFIouBQ5WMh5Y9wOuAVFUwFYoPrIrQllfqdV&#10;6gB45rYAIgjSgCuAyxbMQivEu/pzcOqgSr5SqcIz0LUdxgbSdJCxiCQaAwwKAQCsIqm2En0/wRCC&#10;JmWtgh2w7iiw8vZ8K5O1rRCgqJ9XwRxePSZXsIy1gVulPukZ9HkfiyQRW7eAukzbQM26QpUizpcF&#10;LmjSPuu3pFORWb+1pDVXHQA5h3yeHhEAIqf/KnzKH8pzgIgk6NDz3Oc5QOgJzTphWLmeumm+uFF8&#10;tKexkNISVMYgYhxYBJJGPWiiY0CJcFaSCwAo+KlnddAKmjRKcc1cONeevX5hbz/ITspSXrly2Wpr&#10;qiwmMtxyMrOssqzSwidOtoy0dJs6Y5arpJ37DsgOPbZrXv/ublA+/vEze/nyjZea2rFrv6zwNV0s&#10;X+zTt2+yq5/s46eP9unzZ3sj5fbk6VN7+eimfXh83T49F/Re3//Rvry6Z58EwY9ShJ+fP7WPz57a&#10;MwHzy59/2tt37+3Oo8euRPoGBmzV2q326Okbe/DkmR07ecaBRuoKyhAIAkPy/biP6jt2+qyd02P2&#10;eeee/V4r78TZiz4NrL6lXVDrsR0+le2Ap/QQ6R05etjnzHqFl5PMIDnhcFy7caOU32qBbr1tVFuz&#10;RspP9nZj1zoHnwdDRiFDQ4EN7Rp08BH17dq0VsBcaeul1oaGt0sJDrttXbpsgT/HTI+VyxbaJpSg&#10;AMjrq1dLGW5cJWW30a3uUkFw3+5BQXKH7RwQ7Lo32LbeLkFwnZRiAEq2w/ghkWVgBwh7ZKfJQySh&#10;msgx84upSLO1TxZ4O4GQQds+tMeGpAAplUXZr1dv3trHL1/lFH73dYePShXOXrJU553sp0BF0MCv&#10;TV27QUVnnXs4PL8ucwQynf8k4OM+cCqCH+erA6lM93XdkOrC9QsM4QvJ0FR493m7UmAxDkGGinQu&#10;S1HGuz3lemGIR6CSwvT1fdXBByWz9JzOeZKwU0rJF9T1oWsTbhFvyKE1yDkCQF3LFGj2tcWbYZZc&#10;V2UAY65FrttRBciUNtFeP9gDEQIAFVkIhPjanFJ8TEcj9MyXetqMLkRC2fGUh3JLFkCLAqLpAhtz&#10;9VB4/GhfDF1qBVoz5sfiKfQqJCdC7GDKHKAcBSBjBAXaHmMQ9B6MFQiKXPx52l6+tl+o9xdJVZYI&#10;aOVSpuUdeQJYjucDUsjUS2Pp+aBSDDac38V84aDxexiPLAGgnaVWN7vC02cAJ1WlS9qowgy0sZpJ&#10;2pcky2WGCQoZ+OtYsV/AB7g5/PSneh6VehjG63jOlaGssfd2vI+lNdW8mKr+eOxuNHMVkxg7DPL+&#10;gjnCsuXq4Rgr9OM1akGQ/6yn6nODUX4ozHTApyZ4ZhTm2H5d4J++fbXX79/Zk+fPBbDbNijlNnvO&#10;XJsxc7aVllVZSmqGtXd02oKlK61ncKfdevxIn/luzwU8xv4ePKGE/Ct7/Py1De8ZkbUc9mrDLM79&#10;5MVze/Lyib1489TeCbKvZFdfyEa9k7r7+PS2A/CTFB/g+/zyrrcvr6QC39y1Fw/u2V3Z53cfg2Uo&#10;P+jCe/36vR2Rbe3d1me3BcPXHz470LC0lK3ffeCQLPcdX9CIld3I+QupQu7fF6gHhve48mPs78TZ&#10;Cw7Arf0DXiqK6W7kxHXr8b4RosH79fpBKcPDXqaeIAg2ccPmLbK762RbsbdSXOul+vR4i2wq8MMG&#10;o/RoBCFQYwQuGKdbsXyRW9pNgiCJ0FjnXcP6PoGuS59dsmSebOp66xeclkoVAi8AuGfPgC1fLqu8&#10;YYWP/a2XBV+9cpEdlArcv0fQ6tskAG4UCGldssQbrFfwDVlhrC8gXr9+tUOxj0RqhyDzjXusf1B2&#10;un+7OoAR7xxu3rlnz168ss9fv8kdfHHl9+jJU+9o1quz2LRtwBatXi13QzX0QOAEaXK6NmmekCzx&#10;QlKzzkOCd4ybAzrUoSvEcgIhuBSdqyg/tUxmdejahRukxETrWohQx+/r6ug68MALYiCFVRGjLRI4&#10;pktEkIIj8Pm8XiCoa4sgiq9VztifVB0iK1SQhfuk1WGDQwIMRxvkAgaMYYwyWcBGjIzhYvZqLdUC&#10;ln4YVhNLzAyNMoEPCBbrPorJa/dz8QlQwAm/T+IvAAwtguLz/wQHrwyjW3oBLmYsGnMKGQcL1gHQ&#10;QdTrUBnJCgR5TC+CpQMkNNQUQAGEmTqgufpD8tUrFWkfSwSw8jYGT4sEMtJ11AQ7L5LaJCXrKi5Y&#10;FpP7PlOEOb7qHYL1Qwpd9QF5gjsN8yqsanaxz3ABnMwuyRb0UpHb+Un6fSkCkmBMgrj2k3GNH9Pd&#10;kPLa32RyFrW/SHiPDgt8AI5S+r4IUvooAFFr/OmS9tEZQYXouKx4txFYBLcN9JzqNBx8VO7FHkj+&#10;u5LkeMpGBGW5aDrGGam2YNVye/3xg8PsxZvXAtZLj9gChT2HjtjmvgFZwzqbNmehLZLyW7tpq10U&#10;kFhD4hbr0d6+Zw9YZUwgevnurV2+edM26wI6cfa8PX7xzJ5qew+fP7O7ssYPpPqePHum59/6+N3H&#10;Ny/s45M7Dr+PoxD8LNX36QVQvGev9f6btx7Y87cf7N//57/s09cP2r8XdoxyVv277ITg9fz1S7uv&#10;C5L0FsYZASDKbs/Bw674AKO/Npr7x0pvVIIBklSE9vfduOXJzXyWucAUPSCPkTFAH/ujFL3gt+/g&#10;iI0cHrGdu3fbesFv/abNDsCNXZvVtkiZdQlkq6X+pAgFPywmbRPBEIGH6CwR2z4BaXCgV5Z2sUA3&#10;R0pura1ZvczH/Hh9/75h69Lnly1faFuk8noFMqbF9UjZHdovJbhru61YMte2CJTbtK31a5baxnXL&#10;bUSv7dVrWOFtfV22pUuQE0C3EvEV9FCDwI/IsStCQbl3K3OPBekewXDbNtvSs8V2SN3u2X/Qk74f&#10;SVm/Uif25vU7e/b0uV25fFWWfZ91be21rr7t1r9rr47rbeuWGs+pkOhB7VEei6UxSN8Cfig5z14I&#10;kpkBnFdzGR2+IrfPx+nEB6o5cy2Q85dOgFT84LphrDsyTaKBFDJdN56WQhaFREDgmgQ8qUFXgoAv&#10;B4udZBRmSBVcUZRZVRk+POXwU6PKfDYpeJ56p30UHH2YrRZlKL4RdJWLTBfQfSxTKnJMjojO6uws&#10;b+c1vERv5twVSRkxxueT/kVPZLBDTxdm8IMFBl2Q7tVFZK/kilVj3KAqAKqnxWhH8N0sZhyEv9UT&#10;sEoVwQ7eR+BFspVAB4U/PWyuA0IaCVAJwYWLPk0HNLs02xdjxgqXtcq6MjeZgIZHmAOL61BnTE/2&#10;lRA5JfOZIpdTrwOmx/m1QWTaawtKIqP6auYQMGG9YYG/TapR2ytqytL7dbBJUxEEyflLLWR8ApiH&#10;IrLY3iDlBXARaeIkINDBMSG3L1HvA1a8D+WHTeV3kboSjBPy+QQdz2SdaKk6uRjvYyxEapLBY3Uw&#10;QSqMej895nh4ZIwTRWCNS1MPmpJglQ31AtZt+/L7n/ZK8Hr+5pW9effOHggGx06dt10Hj9n63kHr&#10;nL/Mlq7dZHMXLneFdPT0eVncA14s4PrtWwLmI1ngJ253vaCAbBNzZR/Ltj55KWX48rUvMvRYDZt8&#10;//FL+/j5D3v++Ik9v3PN3j+7Z++f37UPz2+p3ba3TwTXq1f1XinHF2/s8x//FqQ/aR/fCahvbHjf&#10;YVu3scfOSdEBxGu3bnnKza17j2zFui79riY7fPKUww4FGEp3YU2Puw+f6vMHXN0wm2PPwaM+/nda&#10;2+J2aO9Bn79MUYAzF6UaL132/L8jsr5UUDl0+IiDYtOWbgFwk20UCLf2bLeuLf2yxJttzUapss2y&#10;xlhhwWWD4Ldu02rrEZCGdw0IcIO2RUAaHuq33bu3yzYv8YAGdhYIbhLU9g4PuhLEHi+TBd6MnRWk&#10;Fi+eJ0W4yfMA9wiUixfMdrh1C64rZZu7N62xw1KJu3f2uQUeEOxQgNv0ma2C8gBKDzVINFlWGPD1&#10;927xwEhvn9Scfk//Noqz9ng5rVOnTtotuQEWaT9x9IgdHTkgcG+zrs1bPUiybWivjw/euHnfHj57&#10;aWu6N+t8FjBG5++nFQoqsr7ksXKOc60yXAUTQsn9nkmhx3CBtC2ckI8P6tZZwbmsc5jqMuQEBsNd&#10;KDIJB70nGMfWNUPeIdFjWV7PhtD7EUFcXwynYXvhBsrO85YlZhyCuqa9kKqEF1bXBZtY5VNwWeJD&#10;zOHz2HTc7JhMEZxim6gM6s8xNYVoMEURSBDGNjIH1+WuaA78CBIggSG+/ygHmyDIF4mufAkl8Zme&#10;4mW2RF+8v88D1IEkwpSj91BqC8uN4sxGHqvn4DsoFuAKSRc5Pp1GHhFpHmmy2jnalgdEiFbrh3sZ&#10;LP3woAXjcxREyKQgg3oBYIjqy67TY8EluwxbyZgaY3tUk87zgAl5juWtBdp2jhVrv0uoON0kRSxo&#10;Ml0ntVR/bgGhfCkvqVoKGFBpwvP99OdxQnhhCToBrIPsAD0fZa0oXBCksag3A3oAUS1R90mX4cTx&#10;fWOfdUtPSWUZLC5qLzSThM7Bbbd6UNSlA1AtLTtDFq/f3n+U9ZWlfCgYPXnxwp49f2Fnz10SGI7Z&#10;8IETNn/lBpu1bLUtWrVevf42qarbNn/JSlu5ZpPb3gdPHkv9PbLnr97Zi9cfbdnK9V5pmEjhw6es&#10;j4s9fu4AfPgU+D3xz715+8le67se37xib+5fsXePrtrbx7fsy/vX9uLFa3v19qOA915Q/WT//X/9&#10;f4zipfOWLLc582Ubtw7YxSt3BFTZ73sPZcHvG2vfXrp2W/vYLwB124Wr140qzzTgR3ssi37k1Dnb&#10;JfV3gtL1gt7uA4fd1pMCgxrcJ8Axh/nYmbN268EDu6f9ZZ9Z6Oji1ct28sxpqc8+2yzFtKlHamr7&#10;NtsqeHRt3qT92mpbe/sFwx6H4cbRyi9r1q+wbdu7bXh4u23f1uMAHBruE+R22N49Q7ZRdnT+vJlu&#10;fQlcdK1fZbsEuL37hgTI5bZU4EMFMqa3WHZ450Cf1N4u2d0ttkiPgeNmKcaVss07+rfYiOzwDn1f&#10;rywyNrhXn3MQCnz9jEVKFTIOyPgfc46ZX7xpE1a5R7DVe7b1eektCrDuoVjC4IAN7RwULJnhIsXY&#10;u836BnbZjt0HZIVPe8dyXf/BZXWGs5cuFHwAmoAiAUIZrZAQClYy5PwOGtcAs6FC4Au1GCYHAEHO&#10;YT32TAZgiV0WjAi0EHHm+qFMPixBoblKk71OKkjUuR+sFwJznDFSdjm6Tj3aG2qCIVBMl0ujjiDv&#10;x42xX6TvwDCyPgKXKsFVk2NjuEgZYPccGVkuytV4cEJWMQ9o6OKn9hySFu/sg6Gj4wAUNmVn+WE+&#10;nYsfxriVXsuvx4qSnU3On8gs0Dh5UY/6LvL9XLHxmgBFkrNvKyfI0wlydYiwEi0imIASTPCDly24&#10;FAl0Pm2GGoay0AHsKNCq7xYISWPJqNS+6Dl+AyqQ+wCJwdbgOxIdqJSXR/WVCail2h8ASMJ1JQEV&#10;NYIePqEa66tjxO/1+mgENAQjj9jqQNML0kNmYe91kNN03LCxjJOgIB1gfFZ/CPYYac82SA1ALQK+&#10;LH0H6yBQ+88tMzZBxyGYEhg0ByjKWJ1EPPY3JdFaO9rt/oOH9k6gefzwmWzsU3vw+KksLSuXnbbd&#10;I8etb+d+m7Fwma3t7rc1m3p9LVyWh6RMPON7dx+wcPhDn+Xx9sNXLzZK4IBlJZ/I/j56FiwHSTFS&#10;lBcgZDzwjcD2UWrxxZMn9vDGZXt685y9enDN/hDsvnz63Z7KIrMq2zMpx3//z/+2b39KAb7/ZFtk&#10;uSqqG6y8qsEGh/bru5+6urt996FduyGbe+2WHdW+X9dzTH0Dfthfxv0YD7x07aYD74gs8KkLF+zg&#10;sWOWkpljLVM6PbCxT+A7cJgipsdki2/YDVlASnihbp++fO6BnIfPn0s13xIgZZ9HRgTTgza4e9j6&#10;B5lNsd26+wYEiAEpvh2yk9tsw8aNgkpgf3cM9rvN7e0hablX8Nvpc3v3H9gly7vGFs6f5RBctXKJ&#10;bRAEmRGyb/cOW7tqqa1esditM9aYMcHdO7d5ZBh1GCjDzbZF214lq7x7Z79HhrdLdQbqb51bYVTh&#10;dt2iNokyezJ0nyAoQPYKbgBw6xZuiRx3G/OHu7pkjwVywNjD8/3bvKQYQS7Og4ukxtx/YDfVQTx4&#10;9Fgd5HXrmDdL56ysq2AHVFBiPs496mCI4nrnrnPZZ0ONRoV57M/pPhWaOe+BkYsFxBLO0/OP8x2C&#10;vqYIYIVDzBGWQiMrI6VI4kfuK8jVDdQmw2xebEXXOiqQxrgfgRAqQuE6cZyeeI1YYZ6+FCfxCGx8&#10;qLz+mKCWP4ObAh8RHzXPwcOS4qMrBSypHxJ4/6q6AGDyfWyAnfKIptSM1/nTD+PzfIHX75KVDCLG&#10;wXcABexhHhFYQcwHJrXDoZp3wCSY2YDVC0DIOEAIgEQ+cwVozzFsEUCbqTjDPvPD0oMxAQ6EYMcY&#10;QQ4KEAACWQEGKe1TxuJjLDIpzpIFQ8YVixqlKgU/gislUn8UQqiaWmAVnQUeVAGqGYITeXn+57sa&#10;05/MOBwngZRZqmDq+VPqyYjgJmGTvUfUn87Y3mhPSW/knYa2A9CxDkHHQEeDytT2dRw8UOIqkeMS&#10;POfPC3x0DByX+HSdTNmZPpXrgyD0+vVbeyP19lyq6/Hzlz6ed/L0Rbe/W7YN29otfbZBFm9w90E7&#10;d/mGl5BnJgUApOAAoHnx5o3aW4fh05cvBa9XsqpP7flr3br9feXwI1L7+Pkze/vxg71+885eyR7f&#10;vXnVbqsRIf7jX/9tL1++s7fa1v0H96QSBcrPX6Qm3zrMGHg/wnq5Umk7du1xawqczl++ave1/Y9f&#10;vtvd+4/t5q17dkMQvHH3rqfpAEmSnlkBjbLvjG+evXTJ0z2a2juMOnmUsaJkFXXxDh07apS9oqw9&#10;t4eOHbFLly9JZd60K9dvejVoggPXBNdLUpanzl+1PYdOeNpIz8AO69mxw/q1zf7BIdnjXtsmRbV7&#10;15DUn9QpwYdtFDPolepa52XvDxzcbTuHtnke4XzBA0Atl/UFhnsFQaa9rSFQIou8WdBax6yT5Ysc&#10;oLt3D0olLrP1eg7Lu0qfW7t6se3bM+hBEcYDeZ50GhRj17oguuzBEN36OKCg2MeY4NYtDr1NXesF&#10;QVThJk+PcQj2MG9YtnfHLk8vYmkAltW8pf/l+v37Pr77WB3hQ3V+p2SZq9uaXQky1k+HHQxTCW4M&#10;x6gjx6ZyrjO+Hc0Y9ygEAWMgGIBQoAwZy2O4DZYw75e1bpjxRfV23BTb8muD6wXo6VpKJk+XgAsQ&#10;0/MAjtJYoWBHCIAOQV3rDNkFJb3IIgGGst4oSwKxeo3vpnjCGAIPPlDI+h4EIwAHOTwoshJ9aXGS&#10;h475EvL5PEVE4KJAArCDrAHpGaMSAGSNUZCe+qLtMec3WIVKP7AcqgumUki51aShMAc53y9+V0RA&#10;lINJr+HWT98/WiCA+yRosk4u6o+xv7KOIh+jJNARKoVFy5X6Q0lllKVK3abJbgdT3CiwSLQ0PD7W&#10;wmOiLDop1uGSzhobVWk/VlorFVQrp+ZZ9QzSgKg7KCWr59O0PR+nkDoLFGAwFhdKcwGEPm7HOIb2&#10;3y2qmleL1nOe3yTgeZBn9MTghKDXC0n+ZBZe0vsckrLO/qfJcpBNzzEJDQvQIXgajezv1Nmz7BGg&#10;ev/eI7/vPnwQZIDWS1ng57rYr/nUsC6pmI09OumH9wsYTC275WNwN2R3sJTA76FHf1+7wiPX78Xr&#10;D4IeMzLeaNsf7c2HL97efvwsML7xsUamzL37JOstwD2ShX4pUH7/4097wj68FkwFZV7717//y97/&#10;f8n6y/a4lj3bF1wfo2+fvvdW1d4LzLaYmdliZmZmZma0wGIwyiCZmZkW7KpTfbuf/iKjx4i0d9Xp&#10;fhFPplKpVObMOX8xRvwhnr80Pysyq04lF/f3zVrj4Z0HtKXak+O2seXat/eK1ChttUrjLBFg7cV7&#10;k//zhalUkTXf3LnyPThylUBdNGN9e9f0ABRUf3R06eylmlMtbDvhQTAMEWCqm+2l/VTT0aHBPoyr&#10;nI2PjwwPE0RjGBsfJyAEQdpF01SAIKQyHB0focqbIACpEjs7TC6gWldVVBUbEKk6Y4CqrZtgVDS4&#10;tDifAGpGCdWcoDg63IcxKsFSWtya2nITzJAilF0en1RDhl6jGmWdu7VWWJiD9tZ6A0AlSbc111iC&#10;IVSPvZ1KpKYlpgqVFdYaosDYTmvbS1C3taq9VqeJZHd2dhK4llu18+/oG0anmkaMcbKYXuB5cNMA&#10;8Or1A05yD3CD8NO4xXNogkraLyLYAh8qKyslEytAwUla164FgJZr2AJEy/mtIecjwWBEA89tZTeI&#10;D1pmU8d3ZWQoq8KaYNTf/3g987ccUn02AiB5pP9tRAadqkTVD/jp1gJA8ixCQk5R6+/WWu6WjDGN&#10;GPi/TS9SMs9bAFT7GU9KSaXDaM8NeWipQMHCSpt904NL0SliKouoFlaKsigKpOeccf8ud/mGlRck&#10;myy1KLAKhI7BygEirb9D1fQB4xtzU3Y5h4qmdbBMpEeWUAdNB1JrfnpNKSceOGd/0j7UE96UzNrz&#10;NyRFtclBCErx53sTnF0JZq3XaS1Rs4e+AMvagSylUmgUiNEBVr7dSZtTOEM4qcW8JfhgZ9rwaO0v&#10;IM4d4QRfdF4gzmYHmC0pZdMFJzND8cvXl2QluU/4KWqldBfd/rCtp+wt0V/T2FS9Ao1VENh4Igjw&#10;/FuzHsjXMSqQX6wBII+3Wbjl/R/KW9Uysh0CrGBrmqvyf6i9vqK/kwvzxloe3qFVpbV79PQpHhsY&#10;PqESfGBqZucIi67BcXQNqI/dqon0nafFVS+9xfMbZs1N1RZtnaoh7UN1HS+m7kGqQ1qh2w+MLdY+&#10;u6oJ1u0dwk2K8NmrN3jx5j1ecgiQdx4+wvuPn/D02XNz4dx78gQ3qUTffvqKdx8/4jmff/nqTV6A&#10;/SaN5d6DJzi4dR+Xrh4Y6M4vraK6ocUEMVRud4Mq88Yt7fJGdbp/DQ8eP+MFekgbvEvFdg0z8ysG&#10;3Hce3set+7cJ8i0srq6ZSpDeoWEDv2GCrLt/AG286Fuo4Dqp3LTuV0P1psBEK61ke2sdWpur0K7R&#10;SvB01FM9CRZt6KFN7OBooorq7OslvCcJjGn0CK6E4sgI7XGbKkKaCT7tE1Jr7mudsLevHbU1paZF&#10;liLHhYRZHUEnOzxMlVhckkNFVk0w1RGI+XxO/fdmqq0GnAqiSNXl5WZgoK+DNnmACpD2le+3t6uF&#10;gKTdFQAJyja+/gCVqJ7fSwXY0tzA995JOKrTdA8VorrZKHG7h7a+l8dkmMdoHEN0A2s6nkZl38A1&#10;Hs9Dft/XqQKv376NW3fvGDvcPdgP34hAnv8SJRzOvE4JQak1NSowcQANXm+CjmyuWTqTCuN9s4ES&#10;r38DH3LEN1H7eyiCK4foSsCRJ1or5/Vg0uYELCo3FQSYag9FnKlA9ZqmTwCvScUYLPBTQJXXilyr&#10;YY+yUCwuVUpQDRiUhaL3qIRu8Und7H8S/BSIEIVVqaEIsDY7svXjGyFE9E9VniLw+WkfXoJS1Rl6&#10;g2bR09Ce0NIb5j9SdEgRYgU0XBSuVt6gLmQtXPIfm1wh3ppa2EAFVyyF1GYdQbeaJfh6tlRZloxw&#10;OxN0cecHErH94tQzUJUoBGCKBYABiV7wpWrT2p0bba7SVhRVFQBlKT34fj35YbV4qtw9E1wwis1S&#10;R+tI6CjFxYMqUfsIh6oNFsEXnR9o6omDUnyMlVbnZQsACT+pMRfB6HsJG4clf+kUVZ8AZc37Fgha&#10;8XmWumApSMKTs+YPkKlZqpYQzLqIgSAlPmcrBZQ8+CV5coJy562Omz0tiCJkJn2GSvaYLLybO1XU&#10;NXz74y+C7jouXrlirKss8NOnz/Dk6XNcN2BZw9DEHPpHpjC3tE6FdQV9VIL9o5PYoBpUSZm2kRwc&#10;n0RSaiZ8AkIRFh2H0qpak48nyEhlqW28Xl9R4fu0vVIKisxKld0mbFVVICgqMKJ1P0WKn79+gw9f&#10;qP5evyIsP2JxZctEpR/y9w+oMG8ScDcO7+Iy1d3AGJXV0Ahhd4Ov98i8jtSfPqMAq3VKBVCUBiPr&#10;un/jjvlZe/VevHqVUN0i2LfMeuDs4pJJe5met6S9qBNMR08fleEo7W0PmttbUd9QSxWmyo8KNDSU&#10;0Y4WoqFebasqCKVqqq1aQrEeLQ0EEQHT16tgxwiGhwcMHNUCf2S4HyYIobxAKjuNZgKtrZ0g6lVT&#10;02ZUVBSgurLUBEzUAEG2WJa3r68VxcXZtKv1tKq1JoKsgMf05DDfh6VmWAnOWissKcozaTFSgkqQ&#10;7qbqUxBEiu9HaoxeX4EZSxfqVoKRkKTy7SL0u6mCe2npFdjp6h1AL+2vOvsscNLR8TSDavrmwS1c&#10;53es7/nHTnk3CEDdLm+uIT4zg86JjFCbNToTNUnVUpppm0e4qYO7aYJMbpguUwpwan1bv5fYiuX1&#10;qg5TCd4mSVlJy1quctBWtuKDgoghHnDWmqCXJZ3MMEGMEB94nShbRdCU6rMsr7nzf2jJTgC0wE9D&#10;NcMO/gSgbLsUpWAqSOv/kAc/aSNzrdUpimJoyjfoojdDRWSSmqnepH608bjW3eSdlSApWKljidYC&#10;JIst4Wnl2FiKmFXEL8Uk+Kn439S/GgWoNUDKVxMptVzYWtQ0rfJVgqMokPH5Tob+AqlHKGUuASYL&#10;bpqmqlkDARiURHVGG+yvDZKU68f3rgCJ0lRsva35we34BbhQ2RLy/GySxZZyG8LMi+9RMw1nHEfa&#10;fNcge2N/g2mpowm/uMJARBX4ITzbmwCk6iUAbdXB2dhQynxzK9D9FwAN/KQAZVFN8May5aWeZ03o&#10;WfL2qJgdTuGkOj/bnjIdoNVFRhOJ5L6Z7fT5+SUb9Uf1rVQhzVZuQfwMgTy+vq6EJr9QV86EPn6m&#10;dvfTtz8IiOe4QAiodnZ9cxuXLl81eV9XaGWn5pcxtaASsXUsrW1TJW0hLjkTDa1dhIf2wrhgAgyy&#10;QcO0RFoXUvKsEoqlCg5oUVUdYln7swxBT7l1SkMR7FQT/OLNG7M+p/b1ekz2+OPXb3j17j1B+A7T&#10;c9rXdh6v3n6klX5hAKqxf9PSYEHvX+uM+l96Ha0VKjJ8nxZ6Xzl/59fNQv3eFct77RqYRFV9m4kY&#10;XzBrhTf4WS6aUi89T+uJssQC47mV86b8bXh8Aq2EQGNLm6n6EABlRauo0iorC1BTU8RRTPgUoZaj&#10;jj/XV+Wjt7Uao/2tGO5tQWdzJXo7GjAxNmQSoZV6ooYF6swypPSY0X4ClQDVml1fGyHYZtYBtd4n&#10;y1uiSDDhNTU1SNVXZ8CnnysrSlBRlo+JUW2TOcCfi74HWppRY4InRd/zA3tMXuBAb4eJCKujjAV+&#10;7aa2WApSkBUApfw6qXilfNu6qIB7Cex2vtdhS2WIjpeqfHb3LuMKj+FNTjjX+X38mOxu3Lplmibo&#10;+3385DEnoUMkZmVRIGnJS3aSoFM2B68x00JP16M6scSTFzG8zs/yeo/QEpXSzizbX5htbnnf5SzP&#10;aV6jqvWXYzQNTvmYwGk2ZOK1IHeofFnVBJ+W6OJjRl3ShUrtqcWVnfJk6UAtrbi0/ufGa93dwE9F&#10;GoKfhJpUoNSgeg8ok+UnF3pm00/r+yKiSUlR5Nc0QlVwwbK2JgBq7U8QUSsblacoR0dUlh9Xzp8H&#10;FaQbAakwswqVZeNU2aEh6WkyxmXtCLUfj1uUotQhXzuQACVcTTqNUZNau6MC4sHQQZFK1Q5xispq&#10;7c/c59B7UyBEgQp1aFGwwvV7VNidB9+D9lgJ0AKxZhWpTs0IlgoTrRPawyvCCYH8UsLT/Wl9/RFb&#10;RAVY6IuQDK156j1ZrKvFhqr6Q4GI/6oB1jDVHj/W6TiU7KnNWLROaKXnE4inCcnThN5JW6pFG8LT&#10;jn/Hv9W6noIeRlFTYWrG03HQsdRWhio/9ObnkwJX6zBVygRGRiA6OQ0eAUEYnZkjZD6a6grly2lD&#10;n6XlFSyqRfy6qikWTI6XqiWmF5ZN3pzSS8am58162/LalllL0xqQgLh7kUDhrWyRHt+5eNncFyQ1&#10;jCq7eh1+QaEE5TTt7kNjae8+fEyg0fo+emKU4Icvv5u8RL03vS91JX70xLJmqOfeVuUJAff4+Us+&#10;/zWhd8u8tgCoWwM/wvT6rbsmsVkBG6VoCIYrGztIySkwxf1KfJYSvUIobvFCvkjb/wOg2ghJaS+X&#10;9q+ai1it7pX4W9/chpoG1fgSgrSlSlRW+yrl79VVlxJ+hRwFqCzL4s/56O+qRwfBV12WS9tZg/6e&#10;ZrS31FJ91VIZtplmBgpq9BOCY1R3CozotaQcdV/KTDZXEBSclALzI3qsShIBUs+pKKX1bag0dndo&#10;qMusFUrRSeVV8XmyvKoUGeLftvMxQfBHZFjrgb1Upt20vQKtmqZ2tLUbFdjW2Y4uWnht6ameiD2D&#10;I+Y8UGncKieMzc09XOUEss9jZ4m8X+dxu2G+EwFQ9x89fIi3nLxmzp+nqAgiGzwtlRZUdT5UdOoV&#10;EEDH5M/hnUBrGsNrO9qFXOB1SI74KM3MwI8TOn92UM6erlOqQFlZDUVyzRa6FDM/rOspd15XFCBW&#10;Xrw+lFURQIHEoSCHtWko4sDrTtZckV8JMKXUEXzKJTSW3bLEpn2B1aFaYFRKzU/q+Kx9MDQkQyUr&#10;BUCpPn049e4zYDFvSlRVEbRsqhSeknYFF0/4JvGDkfrax1eWWttGCnAKeEjhKaKjzX+ULqJOEhrK&#10;FNfricQCoCpE9LOioVKGrnzcTcnSlNV6D1J/asoqAGr8yPnT5kVehJzWAo0SVO6eGhmcpXpU7bJK&#10;7fg5nbWOoGgQ37/WHRXRdeX/8uZzAuLcEJKsfoeyvgGI1O5vWb6U6Qp+6L3bm3U7C+AsUen/Dj8N&#10;AVG/18EWzI4TfseoAC3BEK3Z0RITfgaABN+Pbs4n7agkHRTYUPmPZV1RwNSxUoDItAXj7KoW/No6&#10;wC/WD/6RoTgbl4S6ti6ExsbTjniisaPbQOAJ4SJ1dpG2cHqW4BufQeeAOryMY+acBYDaQHuKt4qi&#10;KhF6nspql6pKaTEqGxP0pAi2CccNPqYkYqWfSCnqdyqJ08+BoZEGlud5AWkTcllW9RC89+gR1eBb&#10;8z4savAZ7z8zIHxIACqwcfveY9reW3ztPcKUF94NKg/adcFPsFSJm1TkNYJwlbCTwlMr/vtPlOT9&#10;DJt7l7BO236TNls5fkpzUXWIapoPacdv3rlr1kVv3hYc9/maN02kWdFhtcRqautAbVMjQdiIuoY6&#10;1NZV0xLXEHYVqKESq6ksNgqwtjIPHS1V34FXTSVWiA6qP63tlRSmEz5VaGmsRG11ian0UDBCSmyQ&#10;ilAtr2poY3toRwXB7m5aXoJP6lCpMSqbU8mc2l+VFOdT7dUQWA0ozs801nbKtMy35AcKpKojLqN6&#10;NDZ5fIhQbjPVI7LCAqMlR7AJnRz9fA9tvO3q6ORtq2ma2tHZSZU6aNYBJ6dnOSGdw7L2QuF5sbV9&#10;wUDw8uXrxgpL+UsFaosBTXYCoBLr37z7hMtUhgm5KSZzwpvOUBBUrb2EiaqrtJGahIkrr0GjAE21&#10;F89jPs90gxIA6cxc9Hg0r1deu1KLJojBx7SxmgNts4IW2nvETut/dI9ypPqdYwhFDH8noGlJ6Lid&#10;DU7Y8rrkOM5ryZJCx6EtI8y2EXyM1+ZJiRjjsghJXl8/OQc4UgFpYZC3GnxhKT8pLm1/qRI4gVBK&#10;0NLZgf+YRHbQuhnfjGitDxSQ7ovgdD8EaONi+X96cVPAH0AP/l2CCg7GIkoh0SJqAVUw0iKpJbtc&#10;lpj/x7S6sedjfJyA1f/Wa5p9Qyivlbgs0EmZqoJEeYDaFjNA/fuSPOCXKFvPgx5OeKg5Q4AiyLaw&#10;97Lm/7MkZCoqa0/762XW/dwQnOxJW+2D0Cwf01T1bLZ2p/OhPOd753s06Tjfuz1borD/q/rT0Jre&#10;PwFIgB0n/I59b5El+GlNUPdPmaHXIEwd7Sz7edjxd/Z6Tdlq2ejvgROCWpUo7pwEtBOfL+FX2lSJ&#10;sfkF+ARG4mx8Ckrq6hGTmoGgyBhEJySjrqnVrNsp705QmaTtbO0ZMHleU9oIXK3lqQp3L+1jbGoe&#10;E4Th7MoqdggXdQvRa2wSfBcINqWgXNXC+KGSoO9Q3d2nRX2MlwSZVJ8UnVJo2rv7TdMCrRUqUnuL&#10;ANq+cMn04BsYmTCWVGuGUobXDwWmhwTaTWPBBeFrB3fNe715eM/cHt57wPf/hK91QGhdMo9ZqkD2&#10;LSA17bNot29RKRKauliN8rt2gAMFa+7fxw2CT0X/u5fULXrPqGJtI6nIsGp/ta9vLRVgXVMD6hob&#10;0NTSiGYNqq1GKsJ6qrfaikLeFqGvq5GwaUQDrbHU3wBtcENtCarLc9DSVIbsjHgqxTy0NRGgtNNK&#10;ZensajG5ggKS1v9MyVwvIUhAVmpzJAJN9cO1NeVmfxDZ1sL8bDQSjC18D+XFBSZJemJ0iIqx3nSL&#10;6WilWiU0q8uLMUZwTo0OoKfdsg4o+PWqEqSRapDKr4tWuKdLFpkWvKeHYJUV76Ul7sbAAK07x+LS&#10;MmZn6QL4/ZxfpQrkZKT2YnuXr5plht1LV/g9XjRAlBJ8rhrzF6/N5FPL9696fAmRH8nI2s4iQBud&#10;xflQhNDeykUqK4PwkwoU4EzQQq7NDHd4xrvDi9euF69pNRlWLwH7IAJKUV/eag1RgVe5U9Ps4LtC&#10;VNBEqvA4r5nfzpzGrydP4cjp0zhifdp0Rj9iw1trihAOpbyd4HV1Uuv3EkCEnxoP/2RsltbhgrTu&#10;98MSCoJ8k/qntFuyoerxpTQUZX8ryKHqEHWH0WKnWs74Uf1Z6oa9DTxNqRuHordSe4LCj/UyrZUd&#10;tT1haR7Kx0wOHW2pVKJRivLplLmOei8EtNpUCXY+Aq1peqAEailDqUdB28lYXD0eRJAJgFJ/2tBJ&#10;+UNaizSJlX5SrZwBtI7A4czX96P0DubBD0nh3xJ4AameCErzRDD/jxSl1kMViDFlb9/znv77ut9/&#10;H8cdThnoHdfvDfD48w8AcujvTPCDt0pu1oZGp6X++OWoFZYAecxA0hI80QymnEitbZi6aZ5IMekx&#10;VDjX8PHbH2jvHYADlV9IZDRSs3KRQAhGUhU6e3jD3ccf5dV1Jh1knSfrGJWgVN/Y7DkMTE6bqLAS&#10;nfuHJ8zjs4vnscdZXhFYbR60fYG298JVMy4TjNdoHXUByN5qrVG1v2Y8e4XRyTnTTmuH1liQ3Ni7&#10;YPL4FlbW+Z6y4BkQipziSvOzVJ3UnfIPpTzVbl/QvErAyfJq/VKlcA+fPv8e5V2m7d03nZ+vHRyY&#10;tlYjVLSWUrhrpkJEr6vPsKFUHgJPNln3ZZll8c5R4ehW5XC9tH5d/QPGBqrszSg/wqaayquhqQ7q&#10;s9fQVEUlWI762lLU1xShq70WQ72t6G5pIHwKaTVVjkbrXC0gWSLGpUWZxjKXFmchPy8NjU1UinUV&#10;hKByBDtMiovUXjdhNaRIbVM9yksKDGyLimhx+X8VPNHeIAp2KGewjmAsKcg2oFMCdR0VZlVFEdVo&#10;A6pKC9FQTXCO9vL3PYRfAyHYxr+vNxBs5+v3d3agt6ODSpAQbqdSVARYCrCvz4BwjJPB2NgEFqgC&#10;5+bmsEYrPMcJcn1nF4tra/wuLpitQdeo/hVg0sSj5Qx9dzPnziOvtIzXt9btKERkhaMtaS2Byf5G&#10;DZqNiCIUoSXkFF9QkFKChe5S9tctmn8jx0hm+CbQQhOAElTq8GJPtaed4RTZNal3VIyCpaWyTLnL&#10;brSyDqatvWD384lT+Pvxk/j55An8duoUfj1lua/xC+//Zq1rkcKC17DEjxUZo2DKT4qEmAgKX1D9&#10;tRQUkDVUOxxVfShQITgpEqPNfwQolZF5EnLy7Vr7kwVWGymzjaU+GC9WS0BDipEk95CCsqi/H+tm&#10;AuARm+MGEFKElhrAH3Ci8qHXl/KxAJCAk9LkDKOd26QANbtonVKZ4g4Em0uwI2cipetorZAzRDA/&#10;oLc1X8vafB5nSmhL63m9vlJrHC1R31h3hBKaJulZ0p1/7xvjYhSlgif6shS8kXVW5PcHwP4JPb5/&#10;E/39HgE+5nCSENPjlt/9gJ4+o3KmNEwbe8lzqUACUOrvGGerYzZ6Lb4uv6iTBOEp2my1ANIxVOAo&#10;KDYIw1Oj+PLtd/z5j//Es9fvzF4PgWFn4erpi4iYBKq3FARHRMHN2w/2zoSmtz+yi0pNI0zlAo4S&#10;hIMEgTYFqqlvMaVmWgccn1kwqrCmsRXlNfVmYVyAVIRYquuiFAEttRbFHzyRkntqytuUopKYloXi&#10;yhqz7naHqk3BjVdv3/P3z2hdt1FV34ziihpCp8+s0V3lkHrUWqJUm5So1J3gt7m7S6X4xFiu4dEp&#10;k6KjEjcFPNTaytXTD9rtTYDWBklT82p8OmmUrez7ImGnxg0CnqlzXlkz96V++6lEtQzQSQuoztCy&#10;wFoDrCV0agi/GiovY4Ebq80ev7LAzXXlGKTaG+ih4qspIfBqqKoEv3xa41zCsY5qrcIAsL1VnaEL&#10;qeLSLSqQgFLpm7o+KyWmqrYM5QSYLHIflV0l1V8ZQVZPW5tP0CmSPDY6aNYIpfYMNMsKTY6gADg8&#10;0G3sbz1fs53ALMnPouWuMVFhNU9ta1FyNG06P0+f0nfamnlLCHZ3op0AVBK01gIFwYGBAfT392OS&#10;k+H4+Djm5+fN/SUeq/mlFQM9bUugwJFAePfhQ7OkoXSkyblzyMgtxN+PEixWp41LszQl0PqegpK+&#10;BoCmQoMKUfbYS2pP6/AEoCmuCOOkTgHlpscJN29e096ywVH8PYWN6e2npTg+R9e9AiqevPaNbebj&#10;9gFOxv4e47UlxffzyZME4An8/cRx/HL8OH4+dgx/O24ZguCvpxV01HVIxiiqTBWoTZp+UtMCVYKo&#10;W6p2YFJHEhOR1Pqc8nd48ekPjlORaEFfa1ImKEEAWVJm9IGkCClxeSs7rfwdS9TForQEP9OvjrcC&#10;gaAgOJhB1WQAwWGSKvl8tdhSAEXpH5YkZksbKksHFwUC+L/V1oZwNNUWhJwiv7LxqgARMNW+6oyr&#10;ghJUmASqJaeIUCRY9ZlUD6y0Gam/iHRaXypApcD4UGV5nXXiQefv+aUIggrty44rOPHf4adxzI6y&#10;2+YEgX7yfxkCoFF6/MxSv1KP5pbjNOF3kpCT6tOXcowz2FF+iUdUnSK5zp/1ex0TTQzKrfI7G4DR&#10;mSm8+/gJHz9+w/v3XwjCP/D6w2dzgadk5hj1FxmbiGBa4RAO36BQuHj64OgZWxRU1mFmaZ3wIwgI&#10;jNzCUgPLbqVC0KYKgFJR2QUlKCKsDHg2tbn4lhmWZONrBN5tXgzqMvPEJEmPU1EGhkeZ17lAaOk5&#10;d2hf79N+qzrkEVWDIryqGrEovEumjf2jpy8s0CPI9mizpdgEq6um1f41k+SsvWyXCOUfai49twiV&#10;dS04d37brGUqQq3Aju4LknqOrLYqQ9QWS6+nn9XoVdHOwbEp0xOvs2/ItIhvbu9EQ0sL6ls1mtBI&#10;FaWWV9rnQxsjKRG5v7uVo9kEQxrrSo3ya20sNda3o6WSNrgUhVR8tYRjLe8XF+WYIEYF1V1Odrqp&#10;BMnOTjP9Aju7W6jqKgjWUkKpgyBqMQDMyc1AGSGXm5tpdoUbHunn61WYNUH9rHzAhtoqTIwNU0G2&#10;oIjg01pgK99rMS1zH+E8OdaLvm61y6o19cJdhF9vR4tRgwqEaEOn1lblNXYYCLa3txsIShUKgMpn&#10;nJmdxRiP0ywnlYmpWboEuoftXU5WD6j6NdndQTcnjzA6hP/jb7/g6EkbWDu6mewG1b5rucxXnd8J&#10;QV07ZrMxFU8QjLqO3CKczbKZ9uCxC+TEHuIAZz7mGuVi1gC9CTgvdWCK5vV2VsqSYOU1KvWofEE9&#10;Ry3v1eXFni7VyihAS1stKT7B7+9SfYTf348cIaCP4m/HOL5DUKA0y04qrKAIEqN+UnqK8vK0V6dl&#10;pyQCkBed1uaUkmIjwBCIApf+yKzJGTJTHYV7WJITtYaoxUkCST0CTS7fdwAqSdqifiwgsMDgv9YC&#10;1RdMt+psos1PFF1WUbQnLbiP6SLNAxnlAT+VqXG20N6//gqARHiaYIlyBZVmohIca08bA05HXwVp&#10;FImlilIKiju/KEWPvLSxig1h5kTQeSAw3o3w80Zktg/CaHvV/MA70gm+sS5mLVHdpP2T+H85k6nT&#10;jQAoeypw/xcACS5tZG7LGYYK7qg1FSDvax1Pn1N/o6H7/yzr+wE/s0ZhAd+RM3yN0ydx4jsApQqV&#10;TqMGEM6+bijjBfD242f89R//F/YuXqUi26fKemtSTN59+kzreduUaiWmpMMnOBy+IRHwDwlDQGgE&#10;rJ09kFdOizW7bEq8hmghy2sa4EQ4SvEJDBMEmVRSfEqGaSagTipqNKo0EgU+zJogLakssIIc9x89&#10;o9p7iqrGNuQWl5lAyM0790ybetUhXyHEtI6kRfT7VIyqJlF3lwtXbxi7LcW2srZlILtJFajHFNU9&#10;uPPQ/E5rk2vb2rJSEd0bBmp6nxu7V/jcVQNtWdrxmUX+nQV+SpFZXBX8aHt5X/CboOK1wG8CPYPD&#10;tL+EHy96rQE2trahmaqyvqmZ95t5vwGNWv+j/VRKySCt6+gQn1dfisaGMlrJFpMoXVWWSwtbSQiV&#10;U/llo4qqr6Q0DxnpSaYJQnZWMhITYnibZra/TM9MQURkCPJyMgyY6ivL+BrFqCpX/8B60zU6k5BU&#10;C/3MzFRTUjc42IuK8mIDQfUILKYt1jqgFGIroVhSmGNuWxpqeT+L77XVpM6oHZYiwZ1qisD/Javd&#10;RTUodSk73tVlAWAnP79qgoeGhmiH1clmGH1ShFMzvD9prPAWv3OlKN26/8go947ufmhp5X//17/j&#10;jK0D3UUAbOxdCZwjJidQGRbiglmr5jVq6vRlgemiXMOdof59EiFn1EzEh84s2I6Qo7uj2DB7+BKA&#10;3okEHkGnXgSuhJ3WCwVAqUh1dRYYBUAFQ2z9VIihpTVr/HaGFtgAkPAT+AhAA0IDQd7yd1KJv/F6&#10;0zKTGrJKjPzkrJwYAkP5NgLgGU/Cg/bQtJxWMIJvWJBRFFTKyXRRiLBIUyUdSopa9hSmTfTn31JW&#10;Wkpe+He8VU2gpfmnBYQ/IKgha6yW19pbwJpvyIoXvBJ9lentRbgKgEp98Y/1plVVk1btSyxwEYC0&#10;3lJ8aiYgmApKJo1E8pbgtfGwlJ8Zvy8QE4jWXlSw/jbwpKr05wENS3NHVK4fInMIwAxPhKT5IDjd&#10;C2GZ3jibTUvJx9UG3z/OyyhAfYYfyvUElasAKKUnAJphRSVIAApuCpTo+VrfFAD12RX4OcEvS4BU&#10;LbLgp/Eb4ffbyeM4wnH8DMFKCCowYiJXdtYETAmevHxNAH4ya2aqchBQ3nx4jwdPH0NF/Z++fcXr&#10;9+9xfmOddrQWEVSD/qFhHBFw9w9BWn4ZxhdoCxfXCbp5QmAAxdW8gLp6aaMHTGBEEIwnQHOLyo0d&#10;3rxwCdsXLxk7euHydRO40PrfvcePjf29eOUA2cUVGJ2eM+ru+g1Fce/i3v0nuEI7LIWmNbebd+4b&#10;u7tDpTdKG17Z2IGF1S0C7gIhqwjzjoHVTb7+0toOWqnOFlY2CLg5gmwL+1SP1+/eJfz2DBwn5wTx&#10;aTP0e71XqWC1wxJIfzRFNZudU8lYFKCSvkdof7VHbhf/R4fp9tLU1I6m5jY0NqsBarWJwra3q71V&#10;p4FfS0MFlVMVBvppKdsbUVteiE4CqpOwLC+jMtPeIXUVRuUV0sbm5qQjKjoMaYRhcFAAfP28kZ6T&#10;hsT0BETFRiA5OR75VHClJUUoKMgzqk/7hmiz9NS0RBQW5hpFaErqaJPLS4v43AITMdbrqxHq2Mgg&#10;mutrUF5cZKK9dbTr5SVqqEA1NzxMK95Im95Ky15JRdhk4KckbTVJUI2wmiAIft1aB21sJAQH+Fgb&#10;BgnDnt4BzPP4bm3t4eBQEfR7Rl3XNjTD3sEFf/vlKI6ftoYrJ08HZ1ccP3UGLu7eyMwrRgEtv2ry&#10;5dQsQUoXmNZUwXSFKiMlG8QRKzoyW6pAl3CV2LpC/Ts9pRZ5fRsA8vo2VpeMMQEUOTBaZzVPdpY1&#10;Jvy05KUN0lWSqrXyI7xupPT+jTD+229Uf0eOGgDKDv9yjGA8doIg5O0p2mFep0d4DSoo8pMjoaZS&#10;LItiUyKuE1SKZZodqj2NAhL8nfL4LHtzaN3PkjOolBm9MUszUz5X9XoEqYIYApDCzGa7Rto/s3ZG&#10;YJgUD8GPkFUGudriKCJjAEEVqHU2JSrLmqtdlg6mNiAK4Oxg2t4nq1szf6eDQwCecbPmB5Et1Qfi&#10;66u6g6+tom1LvqGSnvmeCEFbLyv+bE+V50brS8hl+CEmJ5AKkBDM80FskT/iigKQWBaExPIgRBX4&#10;mzZZPvwyHPnZFOU9JntrcveszAE8SkX4Gy2w4HfMigDj/RNKddFn4XtRqZ1AqIoRBUiOGsssAFLx&#10;EZZHrE/xCzmJX04dtyjA7wA8bU/YWp1BeHS0qYj4n/+v/49RXdrZ/+2nt/j0+0e8/qjk4td49e4t&#10;Xrx5TSgRhi+fmVpcdUwuqalHQPhZuHCmLq5uwszyurGsiswOUT11EU4NHVQDA8Po6B1Ce9cg8gor&#10;TGukNam+vQvYunjRRPy2qdLuUA3cvkv191hldi8xMT1vorhSdSZhmdBTFFd9/6QU1chUa42K8Kr2&#10;eJN2t6q+BQmpmQTUlsk/VBBDsNqlupQdVgMCpeloKGHbpOoQbpuXrmBle8fkO44SrFKDk4ShwCn4&#10;SfUJftrtzPLYearIOQO/Ye0TPDpGGI/Rqg8S/t1UgO3G/ja1tJtW+DX1aoPfaHLtxkZ6TM1tU2MV&#10;laA2Kqfyo7WsrdQaYL3JvdN+HrVqma8gRnGeqfPVPsDJqfFG8SWnJsDLxxOuHrx4Pd0RHB6CgCA/&#10;eHkTDJ50HhFhhGEiQZmM1MxkFBKmuVSTSSnxyMjOQGpGGhoalETdjdLyAgIyz9hos40mldzYUJ9J&#10;1xEgBUXlESqJenR4gPDuM+uAigQ31VUTdAJek7Hc2rGuU9tm8vO3UfWqWUJ7ayuGBweNLZ6Zm8f2&#10;xh6uXr2JC1Tew5PTSEhKw8mT1vi3v/2K0zZ0hq4ecKMS9AsJRwBHZl6uWaZQ6VxqXiICKVqCFdig&#10;cnML5bWjpSrvH7aT1yIZoaCrLK5UnsrYzJKalraoHBUhViqM1voUCFGLPm1bq2tQe4Mrl1jr+VqX&#10;NwqQwuJXXisGcr9R7f1G+FH5/XziGK3xCYqLU7x/gnA8RmVIO6w1QokOXsc/WdqrC3a81X2CTjZS&#10;wwIw2ka+YZOXRxJbJC0JrYTps/9Vi6fUGSlG03rGKDBLCodsnyVtxBLZVFKwNaGodBqlvajQXyVi&#10;govUlEBpFv154LSmoHC6Ul8CE78HKji0Dqhd56Rczf6e/CACk4ET/48StJXkqP1G3MJ4G+Rm1KYd&#10;LbCSnr3PuiAkmUov1RtRmYRgLsFX4o+E8gCkVoYgs+4sUqpCzT7DqgLxpOJ18NGBtrTrVvKy9uQ9&#10;LgDyPf9mbVF+JxTVJuRNYjOtt+An9Wfgz/dl0mJobY/a8u+M/T1lolO/8ss4Qvgdo4w/SfidsCLI&#10;7WwQk5hIa3kZX3//k+MvfPn6B37/6z/w+fev+PD1Az58+2xUoNrfv3n/Fk+fP8Xjpw/x/IUg+AR7&#10;125Qnc2iqLIGjZ0DmJhfMSpPXZK1bja5uIKmHiqi/kGk5OTB0d0HJ620T0iuaTGlSgp1V9YanVJb&#10;VFXyowJE6SkthKcCD9cO75jgiNbu1PBUeXwKnEzNnTMRXgVHBDvZU6lNQUnQkk2VdT2/uYPLfD1B&#10;TL+fmlvEAm3uJN9rSkYOWjqpCM9vmODNIO1sR9+gSa05T8ssq676YQFTn00wVYdobeCuihapxL6R&#10;UXRpM6c+Qp6fV3tkaHe4JinAtnbUKRewqYHWswljg12YGus1Cs8CGt7vaEBdTalJNVH1RSVVoJSi&#10;tsSUbRX4tC9IRlYqcvIzDcR8/LzgTvA5u9PG+XjDw9sTDk52OMGJ7gQvzGNUKsePH4WNjTW8+NyQ&#10;s0EEYRL/PhuJVIJxSXFISkrka5fRerZwYsqmnc5HDX8uoUrsJsi0WbpALIWotULZZAVe9PiwNlhX&#10;Ogztr5KoOzupCKkataF7O4fK+NQiq502eaBPXa07MTY+gSlOMDu7l7DKCaq6rhFuHj74l3/9Gb/+&#10;yvd80grW9rw2qf78QsPhS3eRV1zOie0Cbj94gruPnnJSmkRMWrgFgFR1yiaRUrO0tKLAEmMkTOga&#10;jaKjYlRQxAz9zGvTWFw6yh+NlMUhC1fo6sgV8UVxidOuCqpSTFBU/Kw1QCq8nwlA2d+/HacFPnMU&#10;v0qc8Fr7ldfZz7zGfjlJBcjv4DctU5FtP6lRgBqiyuJZ2lurYkOWmPJSTQ6o3kwHBj5PmdkqQlZz&#10;BCVFq3RF8DONCAkkE5TQm5XE1Zuk0lOunwBgLKEiMHxMEVhL+RvVmTK1namuqKj0PH0wSxmYC5Wa&#10;h+n5F5zkQ2B5m2htICWyorzqnadEYdnEYwSG4KEAgiKo2qJPTRkUnVZukluYO98XFa67Ff+nrQFg&#10;UKIHhxvCUtxxNssL0YU+SK4MRlZ9JLKaopBMAEYSjLLdaoNvS3gKYgaAAhw/zwm+ZxO9JXh/qFfz&#10;mZVxzpnJEjm3rHdq7VDPP+Ggn3khOKqWlyCkFTbvnUO3Gp4BfqhqqCNIbuP123d4++YdPnz8gK/f&#10;vhCCf+HVGym/54TgR2N9X719jSdPH1GdHeLpsyd4SiW4tb1LlTSOS9f2jcoanFygclIC9Ippjto9&#10;MIamzn5Ut7ajsbsXY7TVlU1tCI6Mh42jm1kHFJAWVzdMGooqMRS5FQClSPW4gGOptlCp3G08fv7c&#10;lLw9fv7GtKqamFnAoaK9qia5dJVAvWrsqkAo+Cl9RbeCoyDb2KbyLEtrJlnurNwiOLl4mcCF7KxR&#10;rqNTaCMQlR6zQEWrdAwpP631KeqrTZIE2MGRSarcWQxQKariQR1d1NqqpbPb9Plr6egwAGxoa+X/&#10;bURjSwMGqbYmaH0HOmmBe1oxNTKA3o5mNNUqEqx6W0V5CZvmarQQOGVlRabbi6K4WsMrIqCk/vz4&#10;/Xn7+RJ6XggMDYF/cBAtozusCLsTVCRHadV+++1X/P1vf+f4GX//+99hZWcFL18v+Af5IyYpGrGJ&#10;0VRe8UhIjEdJeTGVagOyMtNQkJ+DsvISWuU8A7EBRYbLCqlCc6lGFU3OQk1NBUYG+zCsbs+CXnsT&#10;1W0dwUcYtjSihdCTDW5vb0U/Qan7w1THGufXNoxajktMhtVpG/z9337Db0dO8Jxwhq0jr1dnN3j5&#10;ByE0KobHssdMXEpKP7z3CAd3H+LqwU0U1RYgKEEbjBGAFE2yv/YBthy8tskILZmZ1njGxpIXXmqo&#10;YAGkfYBl6c3Sa0DLR2qOTNiZ0lJlVEhMyfVZau2P2ZzErwLbCQLwyHFjf40FPnoEv5w+bnFbPLZy&#10;akcpWCRaTiguoNQ4voef1IfL7DJGwP3o8S+7q/W7Hwv4ApKSk9XJQfV56o6sD6AaQNlU5ekoUqrk&#10;Z1lPi+VURJkgUF8/3qpllqLLygnUczTM/yAUrQkD05VFyi/Q7XsARB2ZqfzivYxdVXPSoAR3U7Hh&#10;RUWmtBYbHhylixxT9NSKH86agwpLQRtFtgVmhdA9FKzxVkmMlVFyXpxh/GPc4RfjgsBYN742IZjr&#10;ReiFILspEhkNZxFPCxyW6QPvKJXkWWYgY2NptS1fhGBGtceZ5BRVoJSt1vsEZctygkrnBEAt0grM&#10;FtusBGmzUbSbIx+3Ne/52GnaYs5gzp4eqKyrNXtzPHz2FO8/f8QbqrvHjx/jNa3ukydPsLtzyeyk&#10;9pIA/PT5s2l3f+feHVy7fhkPHt7Bo0cPDAAPbx1iY3uLj93F7qXLhN8SxufPY3TqHK3hAq1rNyoa&#10;mtE1Qms4Pon59U10Ej7ljbyoCJpBgkZtkhQdFrDMGh9hpzw+rekpdUYwMz/fuoMnL17w/X4x5W8X&#10;Lt/AyPicsbQ3bt83GxrpNS7uH+LqTdXzbhi4/sjf2754ldCaRXNHL2E1jmnCTU1ck9J4MTe0mN8J&#10;gspZ7OobxgjBJtWnfoJaDxzlexGMpSoV7DDWmxdzPyGo6HSPAh9dtL1dlj1ym9sFP7XAt7S8r2uu&#10;RU9fF20glVBrDeHXiOmRbvR3NqOdoBvU+pmUX0URWvj7NtpgRW/raC/r6quRm5eFkrJiZOdmIzg0&#10;GH5BQfAJCEBYVBRCIsL5vbobVX/i1ClY29rw9iR+/vUX/PLLL/jtFyqVX37GadszsHdxxBlbazh5&#10;OBEy3nBxc4O3t6+BaGZOFv9XHfLyc5FfmI/yynJCr5DWttm09ColjAuoDGvrtFaYR0tcigFa/aG+&#10;PhPVbmom5LXbHa1xI++3tbcRoNpUqRlDwyMYpqKe5yRYXlEJZy9P/Avh/LMivb+dgDVtrxrN2jrR&#10;UXn7UaFmmknmAc/Dh8+eoW9owrgFU8N9l+cGVWBwfIBxaeKE7Ksiv2bvXiOkpPCUyqKKLK3hKRBK&#10;8cDrRXW+AqE1rzet6VsKDngrx8Vr3UBPgUceL8vS0Sn8cpzj6Cn87egJ/OuvAiAnmOMneG0p6kvh&#10;pQ7zFGVWtOFqi6UaYllsD9rtn5zUvFOA07rfd1Wm/D2z9ya/CF2s+t0/KzMIQNPWhgrsR4a2MsGl&#10;1txVa8u/V7K0IKDSE6kxKSLBTp7dtMvh68mSmto8fni1hddeH16hnvA9620ivv6xnD3jBUDt/aHh&#10;TlgJgLK/fJ9UqSoXO2Yn+6n1N6WS6ACdJngIQMJaTVCVPuPOg20nS+5mzf9rTUvsRMjSvofyOZTe&#10;ivyGZ3ohsSoY6Q1hSKmj/S3V+p+CLTw+hL9kt2l+4HTaWNnjhJ+xvCpr432zrkn46X8L5hqmYwzB&#10;aAmWnDKfVVFdgd7e25nHxYEq0Bq/njyJ8JgYbFOp/fHnP/CP//hPk+Ly8vUr3LlzB0+fPsa7d++w&#10;yAt+d3ePUHyBv/79D1y8dB15eUXY2dkkFO9TAd7EHYLvmrqirJ3HxsYaLl/axYVLlzBBUEzQJg6N&#10;z5rIaS6tS3xGJqG4iJGZeSxubhOIrbTCRZghXDZogzb39qnMbhiAWWqE902C8+Xrh2YNTiVsVwg1&#10;VYaop5/qkKUCBDHBx5LAzPeycwHnaKkmZ7Vn7xoBuAnl7+k1FHzRxVND8NY1dZq/1e9n+FmHCL4h&#10;XmgttK2tvQOoaSG02mlRqfSUi6bXUJCjf3QC07T0grI2dG+lwmvvldUdIDAHqPgsTQCU9mKpAOkw&#10;e4Ao+FHf2IT2LnVxGUY3LWF3ez0mRzswMtCCrrZ6E1hQyyklIKvHnvruab2tnsqqgfDMK8gljCp4&#10;W4DQ8EiEno2m4gtHZGw8ouLiCQwv2Dg5EHCc5B14TZw5jb8TeD//RgB+h+AZXsw2AgCHiw+vIU+e&#10;t/4BsLPnuefgiii+VmRMNFVZApLS0/g/whHN8yUlORnxcXG0wNpasxF5ublIS0tDOeGXTxgXE4Qd&#10;VHl9VHnKb6yqqqCt5fum1W9u0c5y7RgcHMIgJ77ewVEEh4Ty/fwd//q3fzXv8Qgt5THCxdbOCadt&#10;qMwIwZzCEpMdoOYYajChINzmzmXMnlvkOXLZlB1eu3UbGcWZFClUe/5aPiJLZH8lsIKUOucBp1Be&#10;k4H2JstE6/gGfso4UZ6uL4+VDweV4T+brBJkGj+yLgz8zpywDE4ov5w4gb+fPErbS/jxmlQbfuUA&#10;q/BBnWOcwmmvIwhwcUqiSJkkiV74SQ1HTX0uFZIJfgiIfNNq0qliYpWL6GcnqjstaKpDiQr0TdXI&#10;9xY3SoeRyjK/8+ff+7oQBD/IrmRepZ9YOrtYcgvVl0/WmHSmknIkHL0JP78obwRQUfpJ/cVYhm+0&#10;ZV8OvxhXk6YSoFpfgk02XcEFrcdZoq/fFRZnDdldbVrufZZ2ma8lADrS0jsoyONpw/dgT9tPtanF&#10;VW/CN9QRoRleSKgMQmpDKFJqgxFT6IfAFE/+TrAi0Ag2SyT3eyI0gSY7fEqDUNT/VX9A3Vd3F8HO&#10;dIVR2gyfo2FFgDrws5oNznmcrPl6KtNJzs7GXaq8f/znf+LrH3+YROeXVHw3Dw5w995dvP/03uxe&#10;ppKl129e49371wTjbfR0DxBym2ZT8tt3buA6VeCVS3t87DxWzi9gfn4Ky8sLBOsehggKJUFLLck2&#10;Kg9OqTCWDYNmscqTupoQKqqoNWpNdnX7okqhVH973QQV9DeHdx/ReqqkbMqATWVt6uenjcq1w1xu&#10;SZmxsuo2I+urNT6t37V09VPNtfF11k0ai5Sl1udWt/cwTdgpIt3E169r7TQAXt7YwaJU6eAw6ju6&#10;UVrTiOKqOvRQ2U0QfNrvQ/BTKoxgOMFjI/usHndtPT0m0NFC2Kn/n9b7tOeHbK+5T/XX0NREtVQP&#10;tYYfGOyniuox62FqPz8z1kv110gIdlIVWtre/2hooPw8wa+1tQXFJUWoqqlBeVUVztIShp6NQmBI&#10;BMKjYxGXnAJvqkB3Hx84uLrC2o4Xuo2VUX4///Irb3/D338mAAnCYyePUSGeIijt4BXgi6CIKKTl&#10;FKCwpAIVNfVoaNHm5hbbXlFNm1tYhIioaKrNcAQEBMPbxxchYaGIiY1BeHgYzp49i5SkZCRzJCUm&#10;orC4yECvvKoS+UVFfM0aHoc2dHNy6OIxz8zO53s4jf/zX/6Gn3/+FUd+O4rjBN9pK1ucOG2FI7zv&#10;7O6FnoFho/DUD3KISru8uoaT3EU8evaKqnwSA6MDuHxtn3C8i5HZCYoLLyN61OlZAsiGt6YNlSrL&#10;xIrvOYGCnQGkrK+fvQVY/J3yi9VAWVkoZ+jeTjlr7V2Jz3RMvOZ/M9c93Z+tHlcAlNBTE5ZgB7io&#10;BpnCxoXDVZubyTkmUqjRSXoleZtIszst+k82rlIqCljoDRCA/IfK5ZMH11qdwKiNftxUE0xLqWiN&#10;sr4FPrNJMj+I7KbK6ZQkbbw7gfrf017k76WitMm5NiUx3R0kbwkHa0JDTQrU6Vmt7H0ELcpTv0g3&#10;+HJ4R35PTI5ygS8BqHb1Hpw9tH+JossnVUXBg6ADoXU2wVYKy50yV00QTDeYcN4qf1GNFgg/hdBd&#10;gwgiX1vYSxFyJgpN8zSBkJTqECSWBSAimweL/0+pPWqDZfsDgPwfRvV9h9ope30xhLkzj6MDn8OZ&#10;/qQNAchZ/ZS+GFpkPU+3NnyOrQ+/GEW/pRZd7HgSVZuqiT///T/wmeD7/PULXr16hbt37xrrK+X3&#10;6PFDLC6fw63bt/CCVvPjx494+ICPLfCxwwMcHNzA1f2LWFqaM6kSM7PjtDOTmJ2exObmFpbX1tE7&#10;Om6UngWA2hqSimlijsDQpuEEINVcczttcW2jsaZalzMqkEM2N6egGKkZubj/8AWGaW/buvtN6dzO&#10;lX1cvnqA1bUd5JZW8HhwYnT3QW1Th4nGaq1QKS3h0QlmA3bZZsFPVRm6VSpMLRVZRVOLCci08qJU&#10;ovYs36NabTW2daKxs8fATzmLgp7gpw40CuaMEKLTBKK6S3f1DdLuKqLdRwXYiyYCo0G5frK8vG1q&#10;a0FjS5MJeNQ1ECy0hAO9nRjoIyybai0bEI30YriLtpD2d2ygy5SYNVA9aa2trrbSAFApI2VlJSij&#10;0tL3F5OQhBBCxy8oBIFhVGdUav4hIXD18iI4PHDG2g6nTp8h9P5mUX+//GYCCydPU/F5eeO0HS96&#10;AsYvNALBUbGITclGXmmVmVBqm1rN59bQmtvQyJhpYqDgVj8/s/bzUNfqBgGZ7yeHKjAk/Czc3D3h&#10;4xdgwJxXXILOvn5LH0Qe4/qmNpRUVpuSRxtbe/yP//3/wffzL1SkhN/RkzhjRRVm40g4Hzf5funZ&#10;eTxflk0C+96lK2Yz9XuPHmNhaQUDQyNYXd/ADU7WcwvzuHT5Mi5du4wNTsRRGfG81iVIeG2QL6aH&#10;AG2v7K8jRZSW3UzfUao03arxgcSV6UMg1vBaV5aJeHTGncKDSvCY1vN4fR0z0FPqmxU5pZ6hDnAX&#10;KxI84Z9E8UTx4pfiBV8On2TeJtNdpvKYpLjDM4H8IlsUYf5JNs1UfpDQaj1jgR9hyKHHpNjUcFCJ&#10;iD6UjKrHVWKighQuygHkhzBRY1pb07yQsPjRNUXw0xqiHT+4wtaCj6N2VuPzTVSH/1e9/7Tpkl5P&#10;VR+q5PAIUx6gswGhAOijErdoKsB4fjB1jqAqsyPppbSOqgpDycffy8j0v/X/TDdlvRbBqaCJv8px&#10;TOme2mYRtnxt10B+Pi8buAfaITDR1eQDJhQHISrPH37JtCJhtPKcwSxRbU0UStWhnSXQjinqyy/B&#10;NDXl4wp2yMpb0YKfJpRPqL7XlLfxud9tsq0LP7s71bWrMzwDA9A5PGgahX6l3f346Qu+fPmGg8Pb&#10;uH7tJp4/e4m3b97iueovqQY/fv6Et+/f4c2bN/j86TM+f/5Ma/yEyu+AVngXW1trJgJYWJBjLtbp&#10;6QksLy1heWXV7InbR0sq8CmQcH5z19jYobFpdPYPmXQSgaiwrMpcaJYgxYZJVVEARTvEqXWUor77&#10;B3cJpR4qrkWzFii789A0Nb2PLV4gtc2tyM4voVUqJeDmCb81Y01VwaH1PuXxmcgs35NZC1w8T9VZ&#10;bVJ2GmhvFbyIiI436rSO/7OMj2utspQ/C7oDBLlUn5qb9lIdjkxMmT1A1N1Ffe50K5v7zyBHs2V3&#10;t5bWVtreJstaWFM9mpQg3NWB0eF+Uz/bQQBODXWhv7UG3Y2V6G+rQ1t9BarK8k2DA9Xx5uVmmgCD&#10;8vcyM9ORX5BPqxsLL4LG2z+I1jeM7z3W2FcHF6o+ewccP8lzVOtTVFa/HvkNvyoxlworJjEFtbTh&#10;Xfw8jT39aCL486pqkZRXiKzickQmpJjPrYi3otct3X1o7OhCV38/P/8ExmbmMDipKPcEhif589w0&#10;ZsyWAJbvuKy63tjVct7qO55bVturLbPvh8oblYQeGROP/9v/9n/H//Y//oexvQrQHD95wkBPljc0&#10;Mobnzbip8d6k2r9w8RI2NrdNlc+Hj59w//4DHpMC5OXl4zat7x0qP03S1w6uYffqJRTUlBgbquit&#10;8vVMl2de/2pwYCK8qjyjxbXShkWEoJ3ECRkgvqju143XrVO4E20xhQ7dkzIoFNE9Rgd2mq9r62fD&#10;a5TuMcYF/onuCEz3QmCWN8Ky/RCaTSWd6c3H6CrTdKuGLWRYMl831hWOZIhe9ycbQkgS1az7aW2O&#10;9w2cOGQlVQGhdT61uVKTQ594L5O/o4iv1uEUXFCajNb8flSM/FB/ZggMBJISqtWMwEmlcoShPrwd&#10;/8aJMNRrqd7WKYA/i+QEoA9tro+yyqMtQxD0o2T1JbiUymLtKQUp+av0E9lMRVmpKKnU9L9UJeLO&#10;2UMJmf5xlrVDX8pgn3h3E9lVza8fX1OA9Y5yQkCyK8J48M7y4CnVxoOqU3XGJqnarOtRpjtzsnC0&#10;wRk7fi5rK87s/JmS3JYQtOXnVLL1adfTsJEStTrNcQpWZ07Ajvbcml+gPb9oH3dXxOVnUj1dxj/+&#10;+gsff/+GV1R0H75+M00/Ve86Pb9gkp5fv/9AQH7m777g8x/faI2/mvFNSc+vX+Lxk4e4xtn26tWL&#10;6KOSSUtNxPTUOKYmRrEwP4elxWUUl1airXfIdIO2REvPGdhJ5XVTPXTTUk7T3i7RqoZGxpqa3R+5&#10;dVrrUWspla2pgcH2xSsGYvW0ZDu0x4oA3tWeHwSkcv3a+4apUnqhtlX6H0pNURKtcsRkfQW8H3v1&#10;quuMftbzU3PyUUSFJ+UXFZ2I//F//g1F5dW0ag0mqTs+PYuKqJzKrt/AQFFdNTOQ8hkaGzcBDlnd&#10;hpZWHr92gq4V7YRbK21eExVfaxvVk7a5bGkk+BoM/BQ8UAJwV3eHSWdRnW1/Zwta6yrQ20KLWEWr&#10;WJCJuopC5GQk0VLGmuTm2LhoxMVGIyUlBUHBQfCgxfXw8YdPQIhRVM5UXqdt7HCU4Pv12EneWvFc&#10;obVzdDE5c4KK0pJG5xYwfm4JY1Tx08srmF1dw+zaGsaXFjE4PYPuoVH0UeH281hJLXfQfmo5YGB8&#10;nMe/BQ1Uzf38fc/QMPonxjAwNWZ2tZNyVhXNOU5ianHWTviFxSXC1duPKrGTANylahw3eZ3vPn7G&#10;6MQMsvOK4ekTSDifxEnaXlUPSXnrHFAVTRMnJqVjPX36nI7ko9lmYf/6NRzcOsTg8DD6hgaxvrVJ&#10;p3CI/cPrVIAXcZWupIbH2BLs1FqfJbKrCK+tCYo4mmtV4kG3poEy7bAT7auHSm3JHKXWaR8eOUiV&#10;4Wrt/TSBaScVGe5AkFEkpXgQburi5IewXI48P4Tn674PQng9BxN6QWl8Doc/hzeFjjuBKZssiP6k&#10;DXzsPZVUKLXzPfrLi96Uw1G2KmCh5gZeVFBm8+EotZqmhSMcjFIU/Pg8KSAlOWsoJURDOXoqbRNQ&#10;7fghzHoALbCtrxKm+WEJP9N5hsNF8POzpVK0M0rQ2wCQkDLrgIKgIsOUxcFUnCS31gTUU092VBHW&#10;E5TGWp8z20xSEjtRkao9voIgAQRnIEEYEE8lSAAGJFq6vYRRGoen+SAo1d10fo7Swcv0MzvCudMm&#10;27tzluFr2lNm27oRaJzJNGMpGGLlyMcIPxtHa7jQ+ro7c7Lw4Gzk7oAg2ttgftZYXxdk+3qgJiwE&#10;PTExGEnJwDZn1HdUdv/xj//Ah88f8frTe3z68w/cp9ITeNQV5QUt8cfff8en3/8w493Xz3j+9jU+&#10;ffmCb3/8jncf3uLJ04c4vHUNFy9uY//qBSyem0V3VztmJsaxODeDjbVVqpQsJKVlmA4w3UPjmCa8&#10;FH2VClNUdXByxkSAB6ZmMD5/DilZucZmSQGu714wgQ/ldmkDpEfPX+DKzUOjwmSb929QqR7ewb0n&#10;j3H77gNC7jKKa5qM2rz0Pe9PFR4rG1smEqwyNylBQVHqT2uIUqQlNXXIKilDUbVlfc8vKAyevoFU&#10;o5XILSpDVkEpkrJyUE0rKIurKpFmKjypvP7hEcJPQQ3t19tCxdhsINhMO9hM8EnttfC2WbccKjFT&#10;9xWVlA31d5tWVSp9U9XEUG87Wuoq0d3WhLZGwrcwmz9XoJSKOpMTi8rY4hOiER8vEKaaaK+XL+Gn&#10;dBcqwJCzhJ+HL20vRQKtcFBYJJIyslFWS+B29aKyoQVhsYloopKbkSpeWMQEJ6hpQmae3/ucGjtQ&#10;rU+vnsf0yrJpdzY0Occxz0lqHJ20moW0rdry097JGWdsHDgJDFDtzZhtDIYmJ9FLGBUUl1KRBhp7&#10;vKCcSB7/kek5xPLvqhub+T3s8vsbxdTMrJlMf//3fzdreOfX99DWOYD8onJOMoMGfqqo0TKDlj+0&#10;Xvj42XM8e/kKbz68w7WbN0yWwfnVVUzOTNEp7ODyjau4cO0S1eImFeYmcjn5xmamUIyoc4uFLba8&#10;LuzVXITO0ZKZYUkV0+Zq2oDNQFDBVjpCbaLmQC44+JAf/J0cmafEUKIFZoGZUny+CKFoCc8NQAQB&#10;GJ7ni1DCLzjLE6FUgCFUfgpmBqfxubTFPkl0kDEUWyHkFu05FaAqNqTQqPwIDW1dZyIybnyCm3Ln&#10;qBBJa1V7eJz1ojrzNAuZiticUX2trCGtnxb81efO0uHYkhNn9vkg/VUOZyhvkpGlMnVrUX9utKpu&#10;UoDK8vb5HqAQuMJ/AJD+3UDQg7ZYyc+ELv+vWmSrD5hJPCZs1TtPqlX1wLaaJQhetfryDif4oimD&#10;oymBI51phV0QSPCFctaIyvZBXI4fYgm+pNIgJBcFITbDH2fjveFHCHvwWLjzdd0IQC/CL4RfYLSP&#10;CxL93JDh54kCfx9UB/qhJywUo3ExmOKFspqRhv2cHNwtLMaDsjLcqy3Fy6pSvKC9ebW7h3uvaWlf&#10;fcC3L3/gLW3tp29Ud1R/Dwma+w+e4o8//4MKT0nPv5vNhbQ++PTFS55wB/xZaTGv8YjK7+Hje7h8&#10;RR18d3FxbwsrS/NYWVwwY3N1hepvHuNUBhs7O5ik0hDs1GBgYWkNKZm5Jprax9m9naqigxeXfq+u&#10;KrPn1P2DqpLKTxZXRfDa0e3B46dUdXuobVIgY82sC965/xAPnjwx9aJzVHgN7b1mLVEAVH2vkqjV&#10;nUWJzlKcAqCaF0jRSP2NzSwgKTsPebTAte2daOOFV0AbXlBaQQVYifziCqRl5yOHF3W72rjTArZq&#10;YyNCT1tg9vOCb6a6Uy+/2sZ609hU+3wIfo0NdSb3TYpP95uUAkLYKWG4V1FfRXc7VNtbjbHBTnQ3&#10;VaONwBvqbkd1SQFqKkvQWFuJovwclJYU0ublUvUlIjcnk9YxDj6BwfD29aLy86fdrEUBFWtZXaOB&#10;e72s7cAIpnm8p6iuR6nyhhWA4sQzfm7ZgG9icYm/oxqeWUJ4Yjpa+Pw5HqdZqe+NTQJxHSOcuBo6&#10;+sx3Mzw1i6T0bPz823EEBIYiNj4ZbTzeSlcS7JTz2TMwADt7R5yg6tT7WObrLRKAWvLQRFTT2GIm&#10;EaUtvX7zBm8/vMHLd6/w6t07jg8E3GvMcVLKKy6jW1jBw2cvcYOT3G2eB+O02+qr+PDpU37nj3H3&#10;wX3s7u1h7TyVK2F67twCdva2DfxaOCENj2p5ZRRVnIxCEiOptuikyANd+4Kf2T1ShRASXhRQZplJ&#10;oOP1b9JlgnkbagfnCAd4xrjCT3m7Unq8ZkNzvRBR4EulR5Un4OXQ9mbxms70REimO62vBwGonwnA&#10;DN5yhBCAIbTDQalql+cGt7N0ooTqTzZUObKjJvfvn1ZWKofqjRBThxbtVKYaPCU1astMVY1YbPL3&#10;5xNGVg78G9rQk0pDcbUzH0xRHSUcyhprB6mTLgQlQWiyufl/7QkyZ8pZSwcZ5RsSgISh2lT5UAIH&#10;fFeAKnuTIlSwwpaAs+HrWNGKWlOdneEMIrVqz/fhQEvuzP+r15Xd1IH2DXbl67ggOIoH5ixtSJwr&#10;wlN8kZgeiLS8AOSXBKO0MgxV9WdRXc1RzJERjOpYH9RH+KMjIhhDUaGYTYrGFq3QzZws3CnMxf2S&#10;fLwsKsR7Xhwfy4rwpaoMf1RX4K/KcvxRXow/SjgKCvE2Jx0v03PwamsLX//6B0aUaX/xGv4k6D5z&#10;Bv5KC/z+wyd8JhB//+Pfefs7Pn+m3SUA3xB+2uv3Ex97yxP0/v27uH37EI8fP8TU1CQWFuZw68Y+&#10;ttfP4zyBt762jM3NNZ6U57FGCO4RjGub6+Zi6B+d4Yy+TohdNJazlBerAg7VTR2mq7TWmJRvp701&#10;tEmRKjoU7XvMi+D+wydUeY9MvldTRw/29q8TkIe4T/urBgi3HjzhRThpAHeTf6PO0rLLAqUUo5Se&#10;lJ+CHgKghoIhWnNMJIylFBQFlu2TDS6urEJqdo5RHim86Kvq6k0OX1N7h1nbq29uQvdAPzq6aXtp&#10;ZzVq62tMkm9Tq2yuwFeLRtPZpcYkKtfx9wKgWlMN93VjsK/TNB4d6m3DCNVfW00FegjQ1tpqVBXl&#10;mQTn8twcFGYlo7iISjo2ytTqJsSrxC0YHr4BtLxnTaR5/twqVmnzVy9eMNa/sbULBUXVBPUQMqlu&#10;R+epfAkUwXCaKk9qr2dsApkEew2fW1bfiuGZc1Rru1hY3yEAt7GwvYMZgjC3qhqJPBaJ6VloaNZn&#10;b4c2MR9VihBVdC+PmYaCQFoOKCpTfmC5aVSrSUeVMYLfear6YT6nv78fh4c38ejxI35/D/kd38Wj&#10;p4/x5t0bnnPf8OnTN+xcuIzJuTm8//qVau8Dz8GXZh1aW54e3rlt/u7+gwe4tn8N5/l5Zmm952Zn&#10;sLKygjW+5/LyKn4PHSaK38yJqoTfwQmtk5MD4oXcpvYF1j5CP1LuTIkcHaUSoR2p/Mwe31Eu8Ety&#10;J8x8qOz8EVkUiKhSPw5fRJX4I7zAj+rPywDvxwjMcOdw431aXwNAb9pjqsFsD0TwZzU/CU5TgYSC&#10;MPb4SZv1KCJpNiGiJLXIUouiU5TV2GAFO4I5QmhXlcToR/lKNaR8PwU+TMMBKUDlutEeOvI1RHcn&#10;2l1TVSKL7GSD4660yAIY1ZS9pzXcCEdFZCVH1aTA2d8WnkGOZu3PO05dXyh3Y9V6y5WqkAdNswRf&#10;x4awtbGnyqP9dHDl/3J3gRvfixsPqEegG9z5P30IQX9CPTLcEzGxvkhNCERmfCCKE4PQkhaOnrxI&#10;DJVRtVUlY7UhExcbsnG9JhsHlbm4U5aHx1QBLwmxz6Wl+LOsEP+o0CjGv5cW4U9C71txPr7mZ+Nz&#10;Zipep8TjSVwU7kWE4jAwAJe8vLDC9zRlb48hOz/cnF7DB1peBQq089lnnlhfCbk///x3fNQJt3sJ&#10;t2gTv/3+DwLwG8dXc/v7H3/hzz/+gY8E5G3O2jdvXsf+/hUMDPRhlifcxYt7uLjDk5vw2yT8zq8s&#10;8iRcwhrtr/IAt7bWeXGeM3a3jwBU+omU1wBtTVvvoImuphCGHgHBCD4bYxbOta6nzs1qtqC2V0pu&#10;VSPMte1dU8criMkaKzFaClDVIbrIFLSQ1b16cMfAT6+jdTz1jZMqtDQxWDTqT6+h/L80qj91kimp&#10;qjER4oLSctQ0NCKfxzyF9j0qLgnJvPAFvIaWZrOnryK5Gn08Bgpq1NRVm2iuAhsCYV2DwFdnwFdH&#10;wGmoxVVLSx1am6rQ296IicFutPP37c1a+2tHa10ZWmrK0EVrXE74VZdxguD3n0q7m0sLFxsTjojQ&#10;ICq/CLi70UK5ecDN3QPZhUXIKSxEQV4hejs78eD+bbz7+AH3Hj/B8sYe6jv6kcvPNcbPPb9KZUcg&#10;/BizVMaywdNUzoube5jj72fPbxoAnqNim5dq3iEQCcLh2TnklJSjnhPVxMISRnX8FAnnMbQoak1w&#10;EyYwNDY1gyktNczMY44qc0E749EBLPA8WFpaxPr6qjkv9i7sYo/nzy1OqKogusv3fv/+HTx79pTn&#10;5Ee8/fgej18+x9tPH7C9u2PyT9+9f0/4PTAll7fv3qEDuWIiv92ciKZnJnGO5+Ha5gbm+Zii41qT&#10;nKIy7KUTcfB1N7mwcpcqlFBanKrNBMQf5W22JgXmO/yUCZJAqFG5hdOhxVCoxJeHIK4yELHlAYgs&#10;JgDzCUDCTeDzT3M1IyDdzUDQAkQvBBOE4YRkGFVjZI4vIrP4Nxm0wnFupi/AT2ccrYzSE8hUP2ua&#10;I8i6ag2QIFMOoErftCeIaU0T4QFX5frRwjooTUYfhkMWVPCzcbMiIB1gdoKj+tKanzy+cvT0HEdP&#10;J6PSPCiBvfgcDwLVPUj9+fg3hJ93GD84/4/y/UJi+eEIQ3+qTj/+jaerPVyp/FwJQU8qPz/+3wC+&#10;h0hfN6QEeyDnrA9KYoLQEBWGDo7+hHAsUbXt5WXiUlEabuSn4nFuFl4U5eBxbRE+lJfjc0UVvlRW&#10;EnJl+AdPsj95EX4l5L4W5+JzXg4+ZGTgVXLSd8CF4Rot7w6tz7K7K6ac7DFsbY/uU7aoO34apcdO&#10;oIAj78gpFB45jtwjv2GurRuf//MfePToPianz+EF7cbX3z/jd0LuyeOXpu38fSooKT9Fgy3jmxmv&#10;X7/F+3cf8ZwX1I39q1R/B9jaXjeL+PvXLvNvd7C2cs4ov1megJM80dYJPkFwfWOVwLzBC2AZanQg&#10;BbjCi0t1uUo0Lq6oQyWVRxGtudbX1KBArfAVwNBObod3qQzU+UUq7/Zdszao4If+Xu2pZHvVFFVN&#10;EXThad3wzsOnpqRNr6GmpHVUKwq6KPgi+OlilcqUJVPnaVnx3KISWrNGJKWm4YytHbLz8wnNPKRl&#10;ZeMsrWYeIdNE0KmCoUXbWPKzd/V0oKOrzQK6BuXkKbJbZ5J9GwhAdVfWfr9m340GNTmtpPWtREdT&#10;Bcb72jDU2YS22nIM9bSip6MOtZzwultqUVtehLzsNNQThhlpyUhMTEJcQhzi4uJQTCj38rnd1XlI&#10;jgxHfGQEStOikR7qhvyz/mjKiMdsZyPePH+MP//jT7z89AkXD27jPBXh4vouljYvYGlrh4P3ORYJ&#10;OK39zaxsGAgKgFKAguEyVfrSDgdV5RLBs7LL1+Dzh+cW0E8rOkg7LFusJHEdTx1XpQcpbcgMrelO&#10;TBJK05woZ41Ck1tYWpnH6toi1eASYXjOuIXLly/g0qUdjl1curxj0qnu3buLl6/f4AHPO22Fuka1&#10;/vTpC7x89Yrn6SdOzN9M2ss6XY0qUqJjIgm9aQPA5fMrWKX7KKeiHp4Y52R4ke93GgFREThme8Ks&#10;06tFnoEeXZpZQqMrVEK0SuZM5gadmjedWkAKLW22NyIL/RFXFoj4iiDElFEJFtP+Uv2FEmha6/vv&#10;ANT4AUD9Lpz2+Gwun5/rg7M5fojM9iU0vfj6atpMC/yjO4uSoNUXUJsaK7prSt/4s1paq12NTzxH&#10;gjcVmRc8CCln05VB62y8JeSU4Gtn1vm0jscPEkyfT5mrQIk+oNSkvL4qTbQlppoquNHieoe5w4+W&#10;15cg1LpbSKQnoqjYEuN9kRLjjbRIL55kXsgNJtyCfFDF0RoShGHCaD4mGueSE7CVlYZrhNztwmw8&#10;Ky7AW1qrVzXVeMcT/znVwrPODrzoasXz3n486x/At4oyfM1LwtesVHxMScarxFg84ex+/2wIrgf7&#10;4YKfBzao4BadnDBh64Ce09ZoPXkG9cdPouzYcZQcO4aCI8eQw/tZx48i8xjH8WPIPnGCj51EzsmT&#10;yPv5N3TGJ3Em/Yg/Pv6OV9pA/NU7fCT4Prz/gHc8wc5pdub4+PEzXtFivKTV+PTpC0+wP/D67Ru0&#10;tXXwxF3EAZXfzRtXqP4u4uKFbVy5smcqPDY2VrDJMTc7iUEqopXlRWxwhr967QqevnhKRfkHrl0/&#10;JACHqcBWeMLumS7P47RbhWU1yC+uQg2hpjU69eVTwrOgdkDg3aUCVPDjwdPn2Ll0DYWVNRifXfhn&#10;OZy2uHz8grbo7kPT2FQdYtQU4dK1Q1MBog4ysr0/Is9SfSpL02OyxolptJVUd0W0S+oUfcbOHqds&#10;bFHMSSkpLR0xCYmIpt2srKadaiH82lTD2kTV12BaO8nWCnAKaGgowKGif+2tq/556qosi9tUX4HW&#10;xkq0NJSb5ObxPtndUrTXlWO4pwV1FQRsVSna+Ny8jBQT7MjNTkcVwTs+0IuFkQ5cme3F5XP9uLwy&#10;gYvL01gbbsX1mU48Xx/E240hPF7uxaX+Cuz11WJ9coAT1h28+0oV9e133L33yHTBOc/jsaZBqJ0j&#10;+BSgmFNUfG37n+Bb2rpg4Ld+cR+r/JtFwVNdrje3jW2eUN4d4TYwPmUi6bLBlhLANahWepLfz5jg&#10;ODqOweERjIyMYXp62rS8P39+GSvnlRa1ZCbIixd2cP3KBTqITexSETY3Eu7d7bhy9YKpJLp39x5e&#10;vnmD/RsHGKFjuHz5GtXhM56r7/Dp83ueI7d43myjtb0DNbU1WFpcwCJV5iIn3JWVZU6ISzyfFBAh&#10;uPmeozmhqKxN6/WmaIBMUMqcCbgqSKpKM1VmRTqTN4RfEuFH+xqRL7vrZ1RfbKk/oooV5aWtzaWV&#10;JeAEO6m+/7K/gp+n+V1IjhciBD4DQA7CL0KR4Uy6Slpg9Qb9Sc1CFaZWYEMJik4hqsdVbp5l3U/5&#10;OCZ1hF7cP9nL7LuhLg+eUeoG42qSjb0IMdlPRx9Laoyr1vGk6miVpfgcPGhfPZ35sxP8g90QHuaJ&#10;+Cja0ig/pMf4I4ujKDYQtfGh6EyJxlBGHGazE7GcnYSNnBRsZ6XgWk42HhTk4xnV2avyEnyoLMPn&#10;qjL8XlWJf6+owH+Ul+KvsmL8o7gIfxUW48/sHPxBJXFpbBBTVEnnZqcxPjmCia5O7EVEYZOqd87Z&#10;EbM2dhi3OoO+M6fRdeYUOgmxhhPHUXnyBCp5v5yj5MQxFPOx4lMnkHv6BPL5u4Ljx5HD32UThgJf&#10;+snjSOVI0Tj+G4ptXXHr0gE+/v4nnlLJPXr5Dm/fvSXk3uDJo+e4e0ebgd/AweFN3L17GwcH13DI&#10;n5VPpZpfJTDX1tZjcGgY125exc2DK7h6mZaXALzKE3eHSnB7a83Ar662ypyAV65cxPPnz/Dp6ycC&#10;6T5u3bljNjxv6x7EAlWfAKg2+AUlVbSfRaiub6dC2TOF7AKYmhxobU8NTQVCNT549Pw1xmYX0dTV&#10;jxvaEOnhEwM/tb7f3L2MdV6kB7S+eq6CH0p61trTDUJUeYS6UKVQFPVtau829xVIUft+LbZXN7Yg&#10;v6zC7G2SkJqOrPwCxCenIDL2u/qj9W2hbW2japOVbetoQkdnMwFIa0sACnoCoG4tHVo4CLNmjboK&#10;NNeWEXZl6GisouJrwwD/vr40H/3tDWhrqEAJHUFTRSkKMlKRGBuDeCq+pMgwXCY0/vryhYruCbbP&#10;UWUNDVEpt6Ohaxh1rX0Y7e3CzcVBvL+0gNfXF3B/tROH0w24szqMS+dn8PzVM0LwCz7TTt5//Bgb&#10;V/bNkoMiwqtUd+sXLpt1QwHPovouGfBtXLqOycVVzBCOAuAC4ShgagiC46YMcNE0g1C9tO5rnVVp&#10;RYrY9g+Pwez3OzaBScLwHJ+v3D1VDC0tLROA57G5tYmbnCSvcRKdmxhBQXYmQoOCEBYaggm6iOtX&#10;93Dt2gWePzc5Eb/EQ55Lo2PjnGDP4/DWdVznZLx7Ue3SLqJ3YBiZVOtzs/Pm98tLq1ijvV+mK9mh&#10;srx24xrPh/PI5fWp1nimMILuzWJ9CT8Opcdov3DZXuXsak8f9eEMz/VDNK1udBkBSOUXS/idLSTI&#10;8gjAHE8Dvv+u+H6MYEIuVD0+82ifqQAjqPyUIhNBAIYRjv7pdJ3RzrD3scNPTqbsxAI/B1pQl2AH&#10;uFO9aZHSPtwRrtG0pfEu8E0mXVPUkYUQTCIEE3wQEO+F0Dha1Whv+FLReYQ5wocUDyQUz9K2Rvt6&#10;IjLQG+lB/sjjSVWZEIW+5FiMZSZgJj8dWwIULc91qrZHtBivOPu/px39wPGFM/+3qmr8UVWHvypr&#10;8Y/KavxVUYnfqd6+lBTia0EuvmRn4CNnFim45zFn8Sg0GHf8/bDv7Ymrri7YcXDCQGggquKiUR0V&#10;jeIAL5Q7OaCZaq6J0Ko6dRL1HE0ap0+j6YwVGqn2ak+fQaXVKZSdPoVijsIzBN7pkyjk3xRQ3eXz&#10;Nvc7ALMIxgyOzBOneGuFDP4+47dfMMUL9/23P/H8yUM8eH4fb6n4Xrx6YkkWvXXbLETfPLiOw4Mb&#10;uMXbm9evYv/qZQPD8ZFRVJRUmNn0Ok+gg8NruH7tEq5c3uVzLhn1t7O9ZiC4OD/Dk3wWt+/ewqt3&#10;SlF4i+dvXmKJNkTrQbKsvUOKum7y5zk4uXsjNSsPhRXVtGZbuMDfa1c1rd+pdZXanmtm1yZLO7Tn&#10;l64d0Co3YfuydmN7YXIT1em5sLQacUnZ6OgZNH+vbi+ytgoCqMpklkMla8oz7BoaRX1rJ0r4PWrB&#10;Xq8dl5xmor3Nnd2oowotoxXXelpyehqSMzKMAqysrEKLSV4m5FoJOaq8Pm1CThXY2KjmpZatJQW/&#10;JioYdUdWq3jTnr6m2Ozh0cjbpqpi9DVXUv21oKmm0uT69TRXozg3GwW5OSgl/KIC/OHrRbsVHITW&#10;omzcWRnC20d3sL56AdMTs1jcuIiWwWl0zq2iou8cP9Mixvp6sDPVh8e7Y3izO4z90Xo8XB/CjcVe&#10;M6G9prL/8vEFzlOld/E70N4omflFJrL+TKlFT57hKm3yJo/z3Oom7e086jr64eoXZCpCzq3TMm8I&#10;jnsmqr5HFbbE72aGQJGaLqmoQXRiMv7tlyMIiYgxilCWeIJqe4ZgXFRLM9pnATI1NQvz03O4REt6&#10;lRPlLu3v+vI8qssKcOznvyE3PR0L05NYXpjBpb0NTraaaLexf2UXtw+v444CILdUmnkb+zf3qezn&#10;qPKW0T8wgDQq9vmFBaxtbFBlnscqbfD6htqpUWXyvNyjg6nm96iYgbJMJLhMuh2Hra/K4yi6pP6i&#10;6ATjtbOjJ0IzfIz6iy4NQExpoKnNP0vrG0qoKeoblE7llyoA/pfdVUBEt4oAh9E6RyhabCLECoRY&#10;IsXBWRRyqRRuUU5UnVSAfurmog2OQt3gQhi6BMjS2tKP25l0FM9Qd/iG85/GkKJppHBWABIyApGY&#10;HoyMzHDk5YUhLzsMxanhqEsJR092LCaKUrFcmIl12omt4gwcVhXgVXUFXvEEfddUh08tjWZ8bG7A&#10;F87e3/jY7/U1+Ebb8qWyBF/KC/GpJB8f8nPxLj0T75JT8TouAU+p3O4Eh+CGAg0+XthzdcYmbeqi&#10;owMmHWwx5GCNTkrsZnsOGxu02tK6Ut01Ut1VnTmDco5qAq2Wj9XoMeuTvH8CjYRdA9VfHSFYbZ57&#10;GhX8ueTUaULvFAoIujyqvlza3TzCLpcjW5aXI1c2mCowg/Y4mwDM5s8VHh64e3ATU7Qlt25cx/N3&#10;L6j8XvHkuUPo3SbUqPwIvnv37pls+hvXBULOtq8UbXuJi7s7Jp/v6uWLfP41k+d3hbPpjetXcOvw&#10;kADcw+7Ougl6TE1O4OHDB7TWnwioRyZKd3BHNpR2ijZLwYeRyTmjxhQNdnD1NGtvakOlVBc1K7hy&#10;45Zpe689dx9QCaoCQy2PZGmbO7r59zNmDxB1fFEahDbMluLIzCuhYisxr6uyOeX66f8psbarb8j0&#10;7+scHEFTZ68lsbm2kXZ80GziJAim5+Qjv6TUpGZoW8284lLa3zQqwVSCMB1qNtDKC0fdkZsJQN3+&#10;0/4SfNo0qJ4Wt463jfXVtLo1qCf0aqoLqYq1p2+h2cS8saIQA51UfIReJc+r9jo+pygdGfGRyKHj&#10;8PUNgKO9AyrTI3F9shGvdidxa2kAM6MjtP3nqZ63MLq8g4HFPQwv8jOe38b08hZGJlawOTeNG+d6&#10;8Hp7BNcnWrA/3YLHW0M4WJsn5J5xQnptvvdJKkpFzB8+e44PSn/i9/Xuw3uTfqJu32tUhQHhUYhK&#10;SkdiRraJ+mrZQvb56qECTo/5eu+we/UGatu6qJqrccqa4iQgGF5+wUjLzDMpTOdWt7DIyU4liNow&#10;Kz23AOFU256evhijipWDWFslHOcmMT81irnJIXS3NWJxdgp7m6u4QFdxgRPrpd0NDt1fxc76ed7f&#10;xq2bN/Dk8UO8fKW9nu/j+q0bWN9cN/mAmzvbWFlfMxPv+tq6Oa+1jvjywzvcfvwI9R0tcA32MAnQ&#10;qgpTxoa9P4VWEMVXsDJMXOBG++sZ42y2owjJpALM90EUARhVHEDlR/4o7YW2NlBBjGTCMsUCwMAM&#10;Pt8EOnyM8tO6YWi2J4HnQfBxZCoVhtY3g39LWPpRzCnCrEqSn0Ki6Z1VcRHmCm8Czy+Ib4BKMIL3&#10;k0J8kRwVjgyeJGV5SWgoz0MXT6x5nmAb9XnYay7E5dYK3GqqxvOGOnygUvjQRuVDq/GNJ/3n7nb8&#10;0dWMP1pb8alvBO+mlvBkcQXPxsfxqqYK7wsz8CErHa9TUvGY1uNe9FncoYo7DPTHvi8B5+WBDQ83&#10;LLs54ZybA2adHTDhbI9hjgFnO/Q72aLPyR49fLyHt/32vG9rhzYbWzTytt7GCk0c9TanUG1D2J06&#10;9R18p1FjfQZ1BGINQVd95iTBSMtLOJbR5hafOk748fak4Cfl90P1HUPOd/DlGAieQM4R/nz0FK3v&#10;aQLwJLI4G09Srb759Bn9tH2H1w/xmieBAgraZLyltQu3aBc/8OT/889/8OJ4bFIUlArz8eMHPHhw&#10;D/u0ugdUfDeuX6YVoeK7uIsb+5ewvb2BkeERE8VbW1/Chb1dWsIuPHz0BK9os2/T8l7nbHvIWffC&#10;lcsmECHrKfjNLa+hZ2jMNCpQqZT6+wlwGgpqKKqrIZWnSgspNQU0VD2wf3DLbEb+nIDW7mBm1zb+&#10;jdb5pEy0rqf/IQjmU7k6uXmji9ZIVQhKsamh5c0rsjRJUANNVRrkFpUSiPXILy5BbGIKcghSXcQJ&#10;KemITkhAama6aTjQotQWKr96wq2nt8P0tlNkV+rPWN0GbUxUZraw1Obk2qu3rpr2vqIA1eX5qOBE&#10;3FJTarq8lBXnoCw3FTUl2UiIDOU5HgwfTlaBzrYYr8nAi80+fLg0gRcXJrA2PU54L6BL/RPX9jCz&#10;fQuTWwcYW72EmfWLmKEyvHD9Ee4c3sX2eCcerw3gcKETF8aq8YSvc3uOx23jHB6/fm2A9+HzO9PB&#10;+y2/47efCL63r/Di9Qu6gpd4yolFEXdTydLWjrWtHaP2tFm8Hn/y4rk59k+pGu8+fmoqQqS0pdAV&#10;1ZcdnplbMspbjS6UdjS/dJ6v14ZjPIezcvMxOTmF80tap5vBNKE3NTaA2fFhLM1NYGNlHmtLc1il&#10;qltfXsAWISbo7a4vY3eDVnZ9BRcIt4s8n65duID7d27h8WMC7tVzA/kbVIdTVICr25vmvNumYlVH&#10;6a90QL//9Zd574MTQ/CO9IVDsPYPotMkYyzuk6IrzNlSs09b6hVLB5nyPY9PFlaWl+AzCc4m6EEH&#10;mqY6Xw8C0B1+VIEB6ZbnhxB6UoeCYChBqdSXkEw3BFMtKvIbTPgJgD7JboStEx0vLXBReiiK0sJQ&#10;nhyOxsQoDKUnYSE/C2u0mTuVFdivr8NtnoTP2hvxpqMNT3oJtq5OfO1uwe+0L//P1l7etuLPlha8&#10;GxnCq/EBqjja1MICvC7MwQdamg+xGbhKi7M20I5zvU1YKy3GhZBwXPb0xLqnBxbd3THr5oJpKrpZ&#10;ZydMOzti3MURY2Y4WW5dnTDM5wy4cDg7Y9DFFYNOLgSgAzoJww7CsJMqsM3OGo12tLO2p9BCyNVQ&#10;BZZbWxF41qi2Oo1KPlbJW8GvkVZYAKyiApQyrOT9clrdEsJQACyinS0QBKn+pPxyaHsV9Mg6dtTA&#10;L5uPZxw9gqwjBCDVYhbBWGDrhLu0i3eePDet4j++/4LXSjJ98RKXCJSNzQsmx+/Pf/yFJ09e4MLF&#10;a3j37jO+ffsDz3mi36LNuHZlDzeu7hF829jb3cQlWgnZ3pHRIVrAAVzdv4K7928Rmu85466bnf1V&#10;n3n95k1co+JUe3zlb+3Slir4oI4sU7Sjajuvi2ZljSqAdlWL5rKz2vn/8O59Ksf7puzt9oPHuE5I&#10;S62psalSYp69fGnUn1Ji9FyBU5vlyGJrzc9Yr9lzpgZYEGzq6jG1rEoO1g50eryddlm716kOVvZX&#10;StPVwxMnTlmhgICMTUhGMu1UYloK7V2Jsb/aNEgAVE5fZ1erRf0Rhtq4yECQdraprtzs2NZIZScA&#10;1lYWU+nlobo0HzUcHbTLTdWlyE2KRUl6IhJjouFOJezu6IzksGBc6a/Gl50hgm8ab64s4eHmGGbG&#10;JzA4tYpxThznTOCCF/a125i/fB3D529gfuMAS+tbJhF5ZaANt+Y7cHulGxeGK3DvXCvuLrZio6eW&#10;ADmPJ2+e483r51R6TzmR8Bg/f4wXb1/iJSH48LElqfjwrhrLqvP2NT6uLQ7e8VYK8Z1pfvv01RMz&#10;nrzi8b9/24wX797g1XtOmtp+lGp/mJOd1v8UtJikbZ/hd9/X249z8wsE27KxuBOjg5gg/OYmR7Go&#10;evF5vv+FaY4ZMxbMYwLhIjbPL2J7jRCkMtxbO48rtLjX93ZwZW/bBE/2aaXvEIY7Fy4iJDKSVrsL&#10;Hwj38zwfVwjmdzwH33Lyv0Gl2NDRCM8IbzjR6ppIrymscIM2Qld1h1esylTd4Ks9f9K9EERFF5JL&#10;W8shmJmyNg6ltqim1y9VVpaDCtCiAhUNtthgCwR5m0v1JwhSISrwEZjpCr80Cr0krQFSdUY44aen&#10;DfV41kTZ39qGd5x9vnR24t8Jtn90duFTbzv+7GjHXz19+Dw1iXcLU3hOyf+JM/cHzqxvs/LwNjEb&#10;9wjO21FncamoCFt5WbjCk3qXkFp3ccYiZ9dFRxuMeThjyNsN/Z4EmauUHKHm5op+DycMUN0NuTli&#10;yNURAwRdn7sjejj6CLxBVzeMurpyEHxuzuinGuwlEHs4uqj8Oh2p+Ai/Vg17G9pfW7TYC4KCnxXq&#10;rKgAaXmrbDio/GRxpQKlAGtkhfn7Ot7WnRYMCUiCsFwAPHkcRacsAJTq+wE+yziOTMIwk1BMPfEr&#10;AXgSyXxe+pFf0JWahc9f/6Sye4DntL3f/vx3U9lx++5dA5I///qf+Koyty+fcZHwe/T4Of7gc9T4&#10;4PGjh7h3+xDXL1NdUOVt8+LROt9FQlDrhA9pP95RKb6nkvjw6Z3ZFW5hmRZ3fAw3aE8ucvZ99Oyp&#10;qRv+/a9/N7l4c0trVH+0RrS827uXcW553bSuUgcVNRW4cl3dnO8aVffs5Rs8e/7KBDrUwqqhpRv7&#10;12/j8ZOnpjehapVv3Xtkak21NnigCpAlbUa0YvL6BEGtTWnnNRX6F1XVoLSmjmouB0VllVBr+9Cz&#10;McigLVNVglo9qSWUh4c3UtMyEBYVSfubiLiUBLNZuSK+2tBH0DNRYP5cU1thACgLrC0mtTl4k7oy&#10;1xQb1VdZXoAqQk+lbOUFWagmCBurSpDLiT0pOhypdBnOTs5w4rlRFhuAw2me97s8r7fH8fziND5c&#10;XcC9lWFM8JiqkuPc+iVM7t3Cwt4+LirCTeCvXbiJ5a1rmFu/gHGqr8XuBlwYqsSt5W7cnG6ija7H&#10;nVna4cFqzHVW4P69A06AVHmP7vHYKr3oKX/WvipPcXjvLiegK6aN1OPnz+gW3nC8Jth4+56qUQ0w&#10;PrylenxjoPnw2SMqLr6HnS0zDmmvn798we/tGVSP2z8ygoHRUYzxu50mAFUPPjs7TcU3ivHBQYyP&#10;DGCe6nZpdgar8/M4vzBn7O/SnMYMH5+1JNWvnMMWXcb4cL/ZW2R3Yw27hODeOi3x+WVc2Fjlc6fR&#10;3qJa604q+XJMTs/g6dNH5r081WT+4A52OJkPjA8iNDYcriGepou8Nk7SJv9qeuATR5gleMEv0RPq&#10;2KLGBUGCndbz8iwAtKztfX9c63hKcibIAmiB/VKlBAk2KUGBjs8JyRX8CM5cdwNBKcMgAlLP9Uqi&#10;+ovlezjraoK4P32iRf3S2YxvLRy1tfhcXo6PRYV4m5uFd2nJeB0Th9u5uVhvq8dCczWWeH/Tww9r&#10;draYsbfCKMEyYHsCg7SYo1a2GLK2wQBV2KAdbaq9A3qdaFUJwVF7OwxQsXU7EVyEXCdB1k6gdRJ8&#10;PRouDugm0LpoZQW2Xiq7fifBzgW9BGE/1aEBn3kOoedI4HG083Xb+V7aeNtqa4MW3bezowWm4uNJ&#10;3kC4NdDiVlqfMICrPc1xhoqQ4KumMqz+DkIpwlqtE1IBlp48ZiK/WvszgQ7BTtZXyu8oVeBRKj9C&#10;MJ2PpxOCmcdO0wLT/lIV7s7M4K///L/w+x9/4svv3/CR8Pvzr/80Cu+z8vt+5+NfLcnOSnz+neM9&#10;Z3FFbx89pLLixdDCSen8uXkqwUt4yAvmGU/6129e4NWbl3jCi+YOLxrZ3dt37tHK3sT1wxvYpTW5&#10;c+8eX/8P/t8/8Ykq84C/V9LyMhXfzoWrZltLbW8oBbd9URZ5nbOz1gzv8eJ8QnX3Eo85dF87z6nO&#10;9AEBbcrxCPMHVKzjBF15ZS1uE4QbtGFKwlVajdSdQKi1p+qmFhTX1qGY8CvjZJmVV2i27Kysa0Jo&#10;dJwBo4rtC4tLERwahpLyCiQkJSEqLgoR0WFIz04zic2q6FDAQ0GQjs4Wo/q03qdRW1OOaoJNOXv1&#10;vK2tLEI5La6UXxkdTBFfIy8zGSV5mSjISEFYoB9Cg/zgynPHhedtXWYMHs21483WMJ5S8T3bGsOr&#10;3TG8vzyL+6tjWBnvws39C5hf3aPiu4yN64ecUG5hc2efSvo61i9cQ9fEIsaooicby7BQk4iD2Xrs&#10;j9bh4nAN9seacWWoBgv1GdhdmsbD1y/x4OlDTiK0zY/u48bhTWxfvYRrt67hIRXh01f8fgm9V+9f&#10;8b4AqceeEnq0ye9e8Ng/4PfMv+H3vLK+jo2dXewf3MRtnh/3aEef0ma+ePuG73HftL0a1PcyOUMQ&#10;TnCCHKHqG8HM2BgWKGTOCXRUeQNd3ZgaHsEyYbhECK4QhmtLi1ij8ltfo52mYkxKiIM93dNofy82&#10;CcWNJYJxZYn2mJMq1WJkRCjVewG2tulWdraxRbW4wwlb+arnaZ3nlueQX1kAZ/UUVYodba+2x9Qe&#10;IGpfZYIeKZ4IJPgCVK+b4UP4EXSEWHCuNwIJvKAMQY+PKb3FNDfgrVQfLbB/MgGYRAASbIGpsrkW&#10;eCpKHEYAhhGiQVnuZr3QK8GNyk/baqqZM1VgOAH4ODoa98PCceAXjMsePka1naOlnHK0wrT9GUzS&#10;Lo5QFfURGj0ERc+pU+ilWuq0skYbIdNuexod1qfQaWOFLo5uQqibAOqgGmt3sKEq4/N420YV2O5k&#10;baxqu6Mj2qgQWwjCNoKunVBrIQBbqABbeL+VEOzk44JlN5/TRfh1UzF20R536PmO9ma0OdhR7Un5&#10;UfXZCX4cfE/NvK0n/OoJ5wbe1tLi1vFz1FMB6tYoPsKujkCsJvBq+JmqTxCSvC02tvcY8k4eQe6J&#10;o8g5dgR5R4+akXX8NwLwKHIJwVwlOguCp7QeSMV45ARB64yDixfx8v0nvPv0iUrsd87eX7BCG/no&#10;0VMDxY+fPuPTZ+3t8Tsh+I32l4qOAHzFC0CR4e6eHpSVlGBnYx3vaGUFxRs3aanv3eK4TSV5G5dp&#10;gS/Ttu5TvSnXap1KYHNnjxb6NaFqgZ8slNaPHlC9KcXl2at3eMLfy8LeuHULN2/fIQgtu7dpjU9q&#10;Tt2crx/cM9Bb3bRshq6Ulxdv3lP5Peb/PURdUyvmzi3i2s1bmDCqz5LioiYFijZK/ZXV1aOYo5qu&#10;orq5FW2dPabtlUrfcssqUN1iaa3V1d2LRt4vKilFfGI8kqn+oqjSKirK0NzUgBZFdqkE29oazO5s&#10;NdVlJr9P6q+6qhQV5YWoouKT8qsoJfio+krzM5GTlYK0pDhkJcYiNyURoYH+cOJk6eJghTBPnkeF&#10;qbi/NIjX2xN4uj6EpxvDeL45jhf8+RXV4GZ3OWaaCjExPICuyRUMLe5g69INrG5dwtLGVSxu7GNq&#10;eQ8bnFSm+gnm9Bi0Z4djZ7QCFwbKsddXiq3BGmz1lGO9IQP9BSlUUCs89g+NEzgktB4oYMWJaP/m&#10;TULvLc8TTTIC3WNa5CcEIMfLR8Yy712+iDU6gmUCZWV9gz9f4XerzcqfGEV5ixOiEtZfvHpDd/AB&#10;9x88xnkq+LHxScwtnDNVIPPnLHl6y/zullZWePzbYcfrNDwshECcxerSElZVRbS6ZBKkVUMdGhqK&#10;jNQUTiLZmCAAVwnO81SIK4TnyrlZbPK5k+PDBO2wqUdfX1rAysoC1taXacmV46pKlUHEpEWb3n8/&#10;9hrSHt22vrbGCvsmEGSpsrUcGQRepo+xvxqBBGEggRakAIbW+TjU0CCA0AtIFvxc4U/w6WetGwbx&#10;dUzTA4FSqo+2NyCD1poK0TPemYpP0Wa14rLkL6sE96cBqqP+UyfQe/IEuk4dR5vVcXRYHUOX1Qk0&#10;ESDNNtboIix6CYpuAqODAGklSJps+TsNPqeF4DMRVz63hbNFs5SX3Wk0EKB19gQPYdpI+LVwtGqd&#10;juBqc3QgBAVCC/yaaIvrXexRR/g2UjG2u9ihk4930h538ndGHbpQOfJvfowfEBQA/zn4Ptr4Ptr0&#10;PqjwGvneavk+awhqKcH6M6dQT6DXcdTS4ioVporQqyLEyk+covI7QeV3HHkEXwHhln+Ct8eOoZCP&#10;5fP4FPI4FJ2yMqOQE0E+j0Uuj08moVro6o49FYjvXjT29+tff5pa2u7uAdy8eWD293j46BFe0U6+&#10;fPUafYTF/v51fPnyhQrwKXZ3d6hyGnDl0iW8ooV4wccERa0LPhAIaY+1RrR76aJZbFZx+nmerIu0&#10;JmoCunXxEr7+4y+zhvTo2TMC7Zap9XxBe63k5U2+Ly2Ob+7uGdurwMwtqsYDQlCt7pUIrc3OHzx+&#10;YeqABcvX7z/iFsF48epN9I5MoK23Hxf5ntUqSzl+AqCG1J32ipC1raxvRBVVoGqNW3v6MHtuGePT&#10;80jOyCEcG5BHCOZT/QmA7Z3dKCgsQmQ07S+hlZgcR4VXhaa6GrQRgLK4XR1NBF+lAWBVpaK85eZ+&#10;WWmB2ZC8vEKbAuUgNycNqcmxSEhQy6qzSIw5i/BAX9jy/Hbi9x8f4oWR8kw8WejDK1reB5sjeLI+&#10;QgCOWsbmKF7uTWO8PBVNiYGEYCnmxoapqKikzm1idEGNHS7jgKp6bWEWa1N9GCxPRk6oFxrzkjDX&#10;XYZzzVlYaUrHamcRlprzsFyTjr7UEAwT0qrkuc/v5SrPhaWNDVrMC0jLKMQM1bbWB9Ve/vHz17z/&#10;nCpc1vgSemlbg8IiUM+JZGtvBxevXDHrhQLfvcf3ce/hPdx7cB/37z/CzYND3CFgX72hfeY5cHB4&#10;Cxeo9JUHuLK+idWNbZMbGJ2QRCUeg7PRscjOyTXlkmuccFXFsUx7u7W5jtFhgisyAoPdHdgg7Fao&#10;9s5NUEFOjFNFTmGZn39jdRHbPP82Ns9jhbZ5hY+t8rHOLn73bY2YmhlHXWsdAmMCCUBtleFs8gC1&#10;Y6J6ATgTQF4xUm6CnACo4WNg6E+lFyD4yfYKaFR8QbSw/klUcwlUjhw+CU7wTXQ2IJQdVtsrS+sr&#10;2t1kN3jzOV5xrvCg6nMJVfRZdciW/ENt2qaOUT/VWh+nUrKkgjQTDs0EX+uZE2ijVWw5QwV3xs6A&#10;pN6OCocXez1hUmtDmNA6ttJGNhE0jVR9Ak0DYajbRgGQz5P6arTjfarAJs7AGlJsbYSglFwHIdYq&#10;5cfR6Er4aQiAhF877wt8BoAcFmv8/w++H8qvjfc7aIPNkAK1JQz5/lr43psIbaXCNJ/mfSrZet7W&#10;naFF5m0VwaXgSJWCIIRhxcnjtMEEIZ9fRIgXOFojlwo2k58rk2BNs7dHNG12AG2+N3/nwf9jz/+t&#10;NlnuXo60JhtUbU/xlqru49cvtCyXcOnSvmlk+ojwU0MDbVt5+/ZdKpga7O1eMNHfJ08emgXlhw8f&#10;mkqRly9e0uLewrX9q9CeIALgTSo3rRdtEpQm2ra3i6VVAo3QnZyfx4Es8D/+oAJ9a1JWBMDHhKh2&#10;bVOjTJVJraxvGeUh5XeNF8wBrfThvfvYuXyVdvoeLhF0d/n+VeKmBXjVBV+5dsiL9DwaOiyJvKr1&#10;XVEp1/IaZheXTYdmF08/hEXFGSWogn2VznUMDKFneNS0+VJn4+yCEqj5aRmtcXFZORISkw38UtJS&#10;TMlZTGwkf84xHVsaCcFGqr1m3rZ8b0iqLSC1E5s2JCovLzbbQJaVF6GwKBe5tLqpaQkIDw9CdEgQ&#10;7a4/PP09YM3J3J+TYjGt2lhVLu6u9OPlzjCeUfU93Rj7L/hxPKEVfszbncEmNCaFYCgvErM1mRis&#10;LcZIdxvGBzswNdCGya5adFeko4ugHKgrx1hDBdqyojHbkIOqxAC0JAfhXH0uxsrT0JcXi/b0EDTG&#10;BeP84iQuPDjEFCGkdvZDEzOmtdj4zCShJxtLAHLi2z+4bh6LjFGb/UjTbzA9O9d85zc4Gd66fwe3&#10;HxCChORNuoJLN65jcXUN6YTZwOiIWUtUw4JXnHAVdX5IF6BtTc12l+c3qbZTebxTMD9HgG3tYp1w&#10;XOPfn19ewfrqKna3trC3tWHWBVe0Pjg5hnlOBHPjo1iamcEqgblBUO5snDfBkMXFWczNTBgATk+N&#10;wd3DCckp8RgaG0RWURZ8onzhEuQOBwLQdHF3PMNbK1NtJhvsr90eMzgU4CAA1d/P3EoNquWVWe/T&#10;89wIPgVLCD8O3wQ1S3Axj8sOB6ZS8SkynOhm0mkU5NCm7HZ+BJ6XehDYmvZbpkmzqtJ8nPBTPYFX&#10;L1uo9TGOGitaQlra6u/BgWaqnGbCsI6AlHpq4HM16ghDgbCG0Ksj7DRqbaiqOOrsCD8CooknnkYz&#10;7zcTeq3GuhJ8TgSUsz06qOhaXRzRTAA28LF62uMWPt4m5Ufr2y3FR1vcwdHJvzXQ/G6Bjf39b/Dr&#10;5Ot2Ek4C4D8tMN9jMz9DCz9XC+1tM2+bCG691xpCrYpKs87BHpW062We9igNd0VhrBtyKcuzeBAz&#10;OZOkZfkgKtEdHoHWsPfm4MyhHoBn+BlPU+Fq/15be0fYEswufO/jUxN48/oD7e3vnJ3vo66xGRcu&#10;XDZrfNrH4979W3jB2V6Z+WMj0wZ02rnt4PA6ntH6vOXMrYaTu7u7uH79Oi6bdcD7VIGH6KRays/P&#10;p71Yxf61fc68a9i9sGes8MbWDm3uK7NV5kuCS4BTqypZrHnCT63TtVeu8vks+/ZeNQGQW7S+AtqV&#10;GwcE4G3C8qZRIfcePeN4yIvtHm3xXQyPzaKupcvsF6wI8PLqpqkC2eD7HJ2aQWxSOqob2gjAfrPB&#10;jtrsq2HnlOqA+X8LiiuQmVdo0l+kZrz9/HHyJCeasjJa3xRTT5pKC9zYrM2GqlBfX4k6qryWxhpj&#10;d8srilBpboup9vLMECyLS/KRmZWKzMxUxFL1BQX5IcDLA26cMJ0crBHh44qquLNYri/F4xWCb2cC&#10;j7YICaq9HwB8RvA9pQV+sjWOh1SEzzkOzw2hOTMe1dHe6Ms+i67sCPQXR2O0Og3DtdnoLqeyq8lD&#10;S1EmGrJj0ZIaiKGiWMT52CEzyBXDxYnoygpHE9VfNaFYGeuFlsJks23BEuFRXVuNmZVzuE0Fd+v+&#10;bU5eB1TgdA/bq1iifRwaH4GXnx8KSko4yZzD6uYGblJB3nl4h9/TdbP2KxCeW1tBHp+jLQKKqKwb&#10;29rM0oclXekRz4kXeP3hrWlqIFX4nKpfkedbt2/jLifh3Z1dA789uoIb+/u4uLWNHdrsLdrk9YU5&#10;nJsaN/mQiiCv0uJucsLdWVs3QZEd/u9VqsMpWuDpSYJ8uA9RUaHIohJX3qZfkC8iU6LgG+sH11AC&#10;kMBRZygpQPXU1KZH6vGnul//NCo4qr3ATF8DwCDeBmV97+pM9aekZ99EFwNAX16PUoACndrfBwig&#10;KYQnb1VF4hGt1BpHY3W1KZK1h7bK0LAm/Cx1yHbe6j5lh5+qCTajgAgHS4SUAKOlq6FSqhIIqQ4F&#10;xWo+rp9rtJ7G+yZ/joCpIvBkL2s5apRrp0HlVGdvUX6NhEsDYdOooAVPyjZCoovKrouqrp2gU/S2&#10;hSBqMYENrf05Ue05oceZw0mKzwntAp8Un9YUtZ5ImP6AYDuH1gp7BEAq0S4bDQKRykzQraGtLna3&#10;Q1mwM09Cd1TEe6I43h2FPHA5CR6IDXFCaKAdL2B3pBYGIL0ymCMAWTUByOBIqvRFTBFnI7XSDlEX&#10;HB5QJ36B/IzajOWo40l+odZmRy93L1esEGzv33/Bhw+f8Iyz+R4VoBKf79G2KJP+num48QTj4xMY&#10;G53C+w/vaFtumkL0WzypVQq3tLyM1fVVXLx4ETs727hx4xq2OCurNK6zq9s8Lru8tbWJFwSo6oe1&#10;kZLqjB+/eGoCG7oItC40v7RsmpSOTc4a8KmJgcB14co1PucxAXmIS9duEnyH2KCS1Jqh7O8l2txN&#10;QZg2SiVyY5PzvMjmqEBvmLXBucVVS2v1zU2Tb6gI8PyypeOz2c9jesE0OJ2h5W5u70FcYhryS8pN&#10;snMlP8fffv4ZfgEByCvIo1pIRgwBWERFp5SX6tpSVFeXmERnpboIfGUEYBlVnzYhF/SKS2h/OXJy&#10;M5GRkWzgFxjgAw8PV9g4WMGT51dWWCDa0uOx0V1HdTeBF4Tf03WCb51KT2qPwBP8NJ4QgFJ/Go84&#10;Hm7PYm+sAy0pISijghlvKMNIXSEGq7PRlh+NykRfFIW7ID/EHuWJPqhK9kdjRhjC3U4jwZ/ndVYY&#10;laAP6uK9URPri4o4L5SEuqKb0F5a1Vaj56jI1gk1NY+4wAnlPI/pAuYIyPnleSyvncfC0hK/q03a&#10;YbUnU7XOTexd2cXOpW1cvnYVh1Tv+5wktZXlOSpxZR5oI637dBoPnz7B42dP8fTlM7x48xxPXz/H&#10;u48fTTmm9pH+g07hixrtvpTTuINbSmdRZJk2+CLP4Y3FRSxSha7M8zjwO75O56GKkHuHN3H/4Cb2&#10;ef4tK61muB8TY0OYmxo1nbN9/T3R29eB4DB/00E9KiMKfnEEYJibaYMv+2nZ25fXEGFkQ1vqGkkr&#10;nOgEP9PklNdahrexw7ovOxxI6ytlp/U+tb7XULK0ZdAqC34pnlSCHlSGLnCPovILUaI1Ieetfcit&#10;qf4IXA/1JeXgreqA1Xz5J+XEVWkIZj/u//8Oa6lC2l/e16iV+uOtUkkqqaYqCYIqAVAgpCqsIxSV&#10;htJEq9hMhdVESLURcN2EXTcB2EsA9lDVmWiwAh58rJ1DSq/VDMKRFljrgF2EZDch2E0ISgV2cZj7&#10;VIcdLs5o42s08jlVlLWl3vYoCXRCeaQHyhK8kRfvheQId0SddUZchhvSin2QWRaC9LIAJBZ4IIJQ&#10;8wl1hGeoPbRJemSONxJK/JFZFYy8hgjkNZ1Fen0QEsv8Tat8P57MqlnUbvQnbI8TgNr4iCqQkl77&#10;BcemJeKF9u/49NmcaEpPeMITUXv13r93x9T9PuB9gfHJ06dUiq/x6DGt6PVLpuJDoKutrsYkLcf+&#10;/iVsqnURZ9pr+wTO/Bxy8/MwzNlYEd8dWucnT5+boIfpIMPbNx8+8kKherx0iSruOWG1jzZa1rHJ&#10;ObMGqB29BL8l2iD1+7tF6ysVeJXqb2vvkgmWaKgTjP5WTQ7UCn//5gFVotYbCd0Llj5/y+s7vIi3&#10;TAWJAihqiaV+gCq5U2MF7dSmZGqtD9Y0tCAzuwDZ+YWmX11ZZSXORp1FUUkRcnKykEYLnJOTieqa&#10;ClRVlRF4JQRdMRppfauqCT+CT1a39PsG4NoDt6ioAAUF+UjPSENiYhxCQvzh7ka7w3My2NcdRUln&#10;0V+Ugv2RRpPiInVnbC7V3bPvqs8MqsAnhOLjtRE84XiwOoy7q4O4e34QD9ZGsT3QgKGKDMw2FqAp&#10;OQT5Ye4oiwtAY3oomtKDMVyZjo7CODoHL5QnBRK6biiL8UVDahBqCMmqOE9UxXqjMtoHlWfdUBLl&#10;ifGBDiwuL2B5ZRYrBOHCuRnMKwdvcR6zS/OE4DyP9XnC7gInoW1scSJSY9u1bW1Sv22U4oWrF/kd&#10;XcZVqrZt5Yleu2KUpMZ1gmqf59Ld+3dNovJLAu/ewweYmZnn/1pGS2ubOQ8/f/mIVwTgg/t0BHQS&#10;apV1id/zRU6Emzzvrl69gNt3D/DqjSqZnuHp4wd4dPc2ZkZGcJaTV115GaapVMdGBjE23IOOtlq0&#10;djSZ78ieQiUxO4HXVCQC4nzhHupBILlQhWkvbxuzqdExOqgznnZwCLKHW5QzPOMVsCDkCD9/2eEs&#10;wk/WWHAj6PyT+FgCf6ZD89ce4RQwAQlSfnx+qgWAssUGgLymHfm69gSs2YKDak+t9bUNh4aDrwIh&#10;AiCVnBn/hN0ZkxryA34mTYRQUyChjnbXwM9Y3/92y8dkiU3UVUP2k7a3gda0iUOBj3aCrp2gkgLs&#10;pO0VwLpcXAgxV3S6uVkivYRfj8DnShvrbkmTaXd1QT3tZSX/psLTDaVUWXleTsjmwcwN90IapXU0&#10;P2QY5W4QZW8wLWwkZ5DoXG9E8OAFR7kgOMIRYUlOiM33RUJpAOKKvRCRzQMd52Fp/BBoA69oR5M1&#10;HkNIptYEIbspHDmtZ5HVHIK02iDEFwUilF+EIken1YXa9gSO258wTWBPU+2eoYqd4QksIGnDGJU5&#10;mSz/50+NtVUTU4HwxavnVGofTburFwpCEIrXb17lLHzTlLipq4ts0u72GtZXFrFFm3Fhb5sn7hzK&#10;aBc7Ojt5sl7iif0aX/740+wk94nj9bv3ePzkGba2d3nyE7RUctqrtY8QukTVduX6Ida2drGwvGrU&#10;n9b4rh1YosHXD28TmK8M/KT2BLzL1yzwEziVLK2gyc6ly7wolQayb5omCHLa+Gh5bcsoQO3XO6Yt&#10;KjkGRidMUq7SX7Lzi5GelYvUrExauiJ09XSZllbaTDwnNwMZmSnG0lbR8gp8gp4gWKuW9GUKdPzX&#10;MCAsLUJ+fi5ysjORRPgFBwfDzdUVnpwck4P90ZwSh5nyXNyZ7cXL7QmqO4KP0Pvv633G9vJW4NN4&#10;RPA9WBnEPYLv3vkB3F3qw51zvbi72I/VjjLUUeFVckLtLYxFW2YkGlNV2x6IipRQ5J31QXFcIIpi&#10;PNCQ7ofmjBACMNj8TVUc4RfjSRXpg/Iob6pGZzQWp1kqMuZnMDOnxrbT/H5n+d0QhvzOF2iNFfFd&#10;39kg9NbNmq8i/Ru7mzz2O7hy4wpVu76LC7y9xO9llxPTNvYILD12marwLlW8Jth3tL06D18QhMvn&#10;FrC6vIItWtwLtL4q01RThNsH1/HqOUH57BlmpqZN9FidX94pWPfyuYlKP3j00KjAap6DXs7OcKa4&#10;yc/OwNTYIEaG+tDX04qujkaeb72ITYyGHcVOQl4igtKC4Mtj4B7mAQc/F7MGeIyM+OX0CfxqdcJs&#10;dmTtZWVKb13CHeGu3gOJSlj2IAg50jkU/CDc/BM9zH4+fnRw6hijxgm+MZY9ftSwRRFlH9ppd8LU&#10;KcwBDlTn9oHfh/Yioe01TZOpRBWAcQogAJX3prpXDcHvn+M7AGtsrAzkqml/Kwk2o/ho//6p+gRA&#10;PlbDUc2fq5WATLLXctQ7EIYcLZS7rU42lvU9Qq6dQ+t/nQRgGyHX7O6MBlqXCt4vJOgyCcsURzsk&#10;caaI44EMdLWCL4kdFOCMgAAqNl8b+IU5ISiaB4XDlzOrV7ATvKnOQqj4ojkrRKZ6IyTRE16hLoSW&#10;HbxinAlEX0TlqT8YpbbaYtMW22sG8rGFK2cM/0QXRPP3yVW0wk2hyG6L4AhBRkMIEgnOcH4RLupv&#10;SKiftrMye5Ho9tiZk0jhxXiD9vXW7bsm3eXT1y94/+mjaWulPTzevNPJ+AafCL+3/PmBsv8Jmps3&#10;qfxu7uPgYN+kElzg2NrgSbpGG0zoqduzur9cu37F2N6rVGZv3n0w0Pv0+zd8/uMPvKXivE37IzAu&#10;L5/HLSm9HcJ0dJwXz0UDsvMbqhFdpzq8Sjg+N3ZYHVy0VqiUGYFOra70+C5Bd+X6AZXhLSrGPVP7&#10;e/P2Lf7ujgGrUY58TK+pfXhVlK/dy9RktZW3dS3tKK+hXe8bQllVDeKTU03JW0JyAmLiY5CTl41y&#10;WlnBTMGLrOy0fwKvusaiANXPT0AsKS004FOgo5AWuYTwk/rL5vFOp3KMjYuChzcnJk6SGVG0nVmJ&#10;WGkoxqPFQTzbIvw2qPio5DQsa36WIeg9PD/0z3GP8LuzMoDbAt9KHw4Xu3FzvhPXZztweaIZg8Up&#10;qIzyw2R1Cip4XmVH+SOcE7KP7TFEezuhMI5WmQ5htDoaLZmCXyBqknxRSetbHuWB0khvlBKCZVHu&#10;KIz2wlB3Ey3uOczOTWF2fgpzBOC51SWsbChpfZEqe8Hcbl/cMWAT4DSu3LhqLLEiwKrFFRA39zaw&#10;uk23QEBeuX6ZE+1DPHl4Dzdplzdppzc49vdoYy/t4OLmGi0uz4PVVVwmBBVku3XrFvavquHGAUZH&#10;OHG1dROGz/H+MxXi65d4xsnvkApxtKsddsd+RUZcJMZoc0epZIcHO9Df30X114BOArC9p43nQRvS&#10;ctOo1IIIMy/TOco12M00QDjlYIXfyJqfTx7FL2foosgJdXm3135AwQ4mVcWXNjZA0BP8OHxSCTYF&#10;P+JczA5wnlGqIuFQMnU4f47giOR9NU6OcDbrf47B9rD1t+Gwhm2gusPLEtvDiYLHNVSJ2Cq/c8ZP&#10;Ap/Un1GA/x2AHNWEnxkCG21tvZUVGhQc4e/qCT5ZXRMZ5s91hKPW/eocrFHraI06+vwG0r7e1dZE&#10;d2sJtSp7OxRTGmcRiMn0/wkkcgI/eCwBFExv7kZlZcPXtJatpMKy4c+OHjZwC3SG11kPeOsDa8tM&#10;ws8/3BVBEVRxgh8fc+aHUxcbATGMBz081dKtRsCyd7eCO+VwEGeJsFT+HeGn5zrwtW3dzpjWX+7h&#10;DmZrzJhcH8LOj9ALRW5bJDJbQpBaF4ik8iDTS8w9xBk2/Dyn+Dkl5U/yvZ6xs8EoZ07tm3GLIDHr&#10;cd++WHIBeavyoDdvX+Eth6K5t24fmPSWO7cOcUD4XaPdvXJ5Dxuc9Tc1VpextryIFc7YWzxZnzx7&#10;jNfv1U3muUmiPiC4pNy+/vk7Pnz+gkdPn2GP0Dq3tIJLRq3dQydhNDg2YSAnm3puZc3A8CFts9Tc&#10;j/XAl2/fGSUou6vHti9cNupPnWEu7x+YzW2uH6oD9A1TySKLrQapeq6iymqkWlnfjIaObpPiUl7f&#10;YJqsFn7v85eUloGouHhkUbHl5ucgOjbKbASeX0CYUQ1mZKbS/mYQfpWmykPQU6BD9b4Wy5tn1gbz&#10;8nIIQIKwMN/cz8nJRlJyEq1vMLw5eWbFn0VrfgrOd1QSaMPG8irQ8UiWVwBcl+WVDR77p9ozY3kQ&#10;93l7V6rvOwBvL/XjYLEX+3PtuDDRhPW+SkzXZaIi2pMW1xMpEQFwsD1K1XkGYT4u8HOyQiIv8JIE&#10;H4zVJaExLZAADEB1ojcqYj1QIQXI87ck0osg9EQRL9iy1AjMT4+aXDkDwMVZquZBVNVVGwu8d0UB&#10;kXUsqnGB1gtpfQ/v3TLpMk9fPTMQ3OekeZVq8Oat67hz/4Au4gYuXtripLmC5ZlRTA22mTHR347K&#10;omxMj/TiwsYyLm2u4CLt7q1r12iBX+Ed3cMVKvt5KvennBw/0b28/fQWT9+/oJI8xM2tDazzvc1L&#10;5VUUYqyjAVMDnSYq3tXZwEmrHF1qWdZei7buZtTzNpwTgnekB9yiCaQQWlBvXjOutL7kxi/8/v/t&#10;2G/4lcJB64H2vramPtiN17N3rNb3OL5vehRAF+dLGJrUFwLQkwB0O6ueolShVHHaUsOVt25qv8dr&#10;2uw66adN12xg43UGNr7WsPMnXIOo/EId4XrWAd58HbN3cKL7/wpAY31/wE/jBwD5pqX2qmxtUMGf&#10;Kwi6GheCjhCrop+u9KE99XVCqa8jinzsUeDniLwgN+RwpAa4IMbLEaG0tb5Ug+52J+DmzFsvO7hR&#10;jrrIi/O+DV/vpDYRp9I8oQNjfQLWbtbQtngivR/B5hftAp9oV3hz+JD22jzdjxT34MzhSFXoyoPo&#10;RwscQrkcyoPmx1nDmTLX0dvarPP5xnB2iSX9CUw7D0fYup7mQbTmrOLEGccVEbmeiC2mAqzwR07D&#10;WeQ0n0VGUxAy6oORUhWKyAJf8+W4BCmUrp3vbHCEs5jaN6mA/dqNQzyijXxP8CmxVePL71/x8fMH&#10;Y4Pv3j0wnZy1r8fMzBTqaqqo+jZpfbcN/FZpfdZXlrC5topNgm/1/Hmz0bS2xvz4+xf8/g/a5tdv&#10;MDW3SAv8Ct/++MbXfYnrVGtL6sW2tm7W72R1G1s6qdC2aZFuGOWndTn18BMc9Ry1sn/+6p0Jggh6&#10;+lnW+OLV67S8+zi888A0T9VjyjtTydadB4/NeqGUovIJ1fGlpaMXmQUlqGxsMfl9qvLIJ/y0o1sD&#10;laCamiampiA+JREFhJedgx2sbKwJskIT0U5OTkRxUSFqairNGqCCHFKGgmF+QbaBX0FBrrG8lnW/&#10;PGRnZSAtLQ3xfO0gnwCknQ1BZ2EStvtq8OQ8QbemYVF9j1ep9AhBBTa01ve/wI/j/rIFfHeW+y1j&#10;pZ+2dwCHcz24OtGKjV7CryYTffmRqE3xQ3K4G6JDOMn6cBJ2Og0n62PwdjmFKJ5nGbyAC6O8UJ3g&#10;b+xvdYI3ymnRyqLdUU7FUib4UQWW8rzNpxVuKc/Geaq8HiqosKhwhJwNxRnaw5aOFpPgbrG2mxwb&#10;hN1V3NQe0FcvU3X3o6K2kpPRLTx++hC3CL69vTUsLU5iZnoQs1PDmB7rw9RoFyY5sjISYHPyCNI5&#10;ScyN92N3bR7X+JqPOBE/vn8bj+4e4qW6vHC8pVV+8/opnvG1b29t4trcLC6MD2N1uBfnBrtwju91&#10;sqcDQxwjQ938LhLx66//hviYCDQ3cxJrKkViVjS8Q3id8nNK0QlSisAedzyNX08fxy/Hj+FvR4/w&#10;/gmccrGiMrM1DRG0GbqntqxVYrMqPrQGmKnyOC8Ci1aX17NXjCutsjPM/uI+aq9vCwcORwLWgeyx&#10;5WO2Hrawoms0+w5529LqUlnyb9RswSfJBeoeoxZZGj+VEW4VVHGW9T/eJ+gEuUobG5TaWqPUnoM2&#10;tMCFyo0Ezyas8kjbIgKomLNbvuwAZ7p02s5kev2EWG/ExfnQ6ngjnDOAXxAtqDZQcvy+YRKJb+dO&#10;KPF1nOXHtUsUf7bm6x+3O4XfrE/iiNYGCEPtKK8WXWqR7RfHAxHHg0PA+dP/a4N0P0prb8LMjQpO&#10;LfV9IvnhqO7CCD8Nv1hnuIVQQQbbUEHawzvKAV6RmiUcTGjc0c8GvnydMB7g6EIfJFT6IanOD1nN&#10;wchtieBtGDKbgpHdGIK06mDTkywsy9d8CfY84bWVgJWTA8Z5kjx6/hxXr183TUgFwFfv1f2Z4Pry&#10;ybS4ekX1do+z6VWe2LKx9fWNZk1vXZ03aEuWqABWaHvWVs8TjtNURLWYnJy2BDr+VJDjK4H3B9Ua&#10;Z2QqsE9Ugs8JwdtUc0qzWThH5Ujbq4J6bZDT1TuEazfvmJZYq5s7Ru1JDd7k82/SqisJWpFf/V63&#10;sskKhAh+B7cfmNSXrb2LlhZY/Gz3nz41sJR6VCK19uSdmlswCba9Q5buMWqeUFpdbyyx9vStqa9H&#10;RORZpGdmIC4xHnnF+QiJCEdsfJzZVDwrOwOJfLy0VNFdpbiUGNVXVk4IVpQaq5yTl2U2IZflLSjK&#10;RyFhmJ2RiuSEBESejUV6XCI6CtNxdbyJKm8ET1ap/FYFvmE8XBmyrO/xcXOrwAaB95CqT7cW+BF4&#10;39XfDxAenuvHlckO7AzWY7G1CN15kWhM8kNVSgCieT778cJysTkGX7qbcO086H4CPp6n4W13FIkU&#10;ATXJIQaClbwWSiPdUcLztDjKEgApIgSLeV0U0bnkUxX2t1djZHoEXv6+vHai+blL0NnXRdW3jFUq&#10;wNWtNbP2t3d5Fy1tzcjOzeXx08ZM3rTP09jaXMbUZC+taAvGhtsxRcBNT/RiZqIPIwRWHMEUGEQQ&#10;F2d/3wCqE2315agpykFHPc+xgR6sjY/g6uwk7f6UZZybwdW5SVwY6cfFwV5c7uvBdn835ml7xzqb&#10;MdzZhp7uDnR2tyM0whf+Ib4Ijwjm5JSKgtIUwo8u7SyvTXWZ0v6+vD4FpCPWx/Er4ffzEW0O/xuV&#10;4BEcdzpl1KG2x/Wgq/OkuAnQDnC8JgNNNYg2PfI20WAvOjRBTEnN6uWnDddNe33TiV4d59VlmpaX&#10;Pwt+Np7KNSQA6RjdqBzVPSaYUI1Qm60iP0QW+uGnHCq9XCuOM6eRbXUKmQRiBq1dqqMtEpytkcgX&#10;TaGiS6C0jKO3TuDFn5TqhXi+UFwBX0jb0+WQphleVF28VdPUJG8EElja3Ej7g1gRnNouU5uXa9N0&#10;bcPpQNWoSIwIbt44FaDW1I5anaRMPmn2F7b30oFxhBd9vl+MG9WfNjJ3NvcFQF++vnuIZhhbWmMn&#10;Pu6KQEplKUDtAewV6QTPCEIvwh7+6jOmtQUtoJo1BEdoj+DwdG9E5/kiiaovk2ovpyMEBV0RyG0n&#10;AFvCDQAzaIFTqwIRV+aLyGwfE4FyC3eCE5VtOe3e1s4l2tO3tLpf8f7DZ7x9/5HW9DM+f6U9ffII&#10;9x/c5+Nv8fbdS9y/fw+jo2NISEg0+zUolWX1/LJpaqp9GpTu0trWDU+vIKyt75hGCV+//QXtGqfS&#10;ufefPuM9be+L129NBxjt1LW5tY25hWWzXqcaUZWrSb1JzS2tbhjFdvO2xfIqRUZQU+NTBUQEuVv3&#10;HvDv9rBzUUrwPtRdRDBULtm7Tx/xQlUFd+/x9a5REe6bRqu9g8OYPbeEEe09Mb9gmiuUV9eZBOiq&#10;umbzHrLy8uAX6I9s2tUEKr1cqrnK2hqUlJchk0BLTU9BSkoSysuU4Fxs0lsU9KisKkdhcYEFgLnZ&#10;SE9PRRZfI4/wKyrM5d/RVsfEIiU6Am35mdgdsMDv0Qqt79IwQTdsbK0U3o8Ah9b57i/2cfTjwZIF&#10;fvq9JehhGQLgrXN92J/uxPZwA1a6yjFamYbm9DBUxSvKG4AQTsqudDGB3o4IC3JHdJgHnByoZI7/&#10;Cm/HUyjgeVed4kkAetH6eqCYqrCAoCsm/IrpZGR/NYqpCIt4DuXxgu+ibZ+ZGcHM5ChmlxYww8lw&#10;dmHarAvOq03V5nnsXtzG6NiQ2Y+4uaUJw7Sko+MDPJe6MTDQhqGBDoyP9GBirBvTk3ysl99BZTEi&#10;gvzgxOu6vbUK/X1NBLgfXHmt2x05Bodf6caOHIfHkSOIdLBFrIadDdKdXZDl6YlkT3eEUACd9XRG&#10;fkIk8tJjkVuYzHM+F421ZUiKPosIKtf8ylwkZEYjh5ANiYqCLa9jryBnBGk/bjo3DwJRLfCP0G3+&#10;euw4AUgFyP/5y8mjOGZ/gkzQxmz2360whQxVcwA5EpilsjhfBGXwmiMQfZI84cZr14l21sbTGqep&#10;Hk84nDJb41qTVdbkjJSm9gZXjqG9D+EXpDQbRZgJ1lTVB3sjqtgHsbze46sC8FPwyVMIOXUKwZSj&#10;AbRz/lRhAXwxX76Yr7cdAgmY4Ah9GFeE88uNpHeOzuCL5PggUpHWHF+EKmObLx5ETx2k0HS8J7z4&#10;wV3o07XxiXJ+jtM2a8FT221ae1g6wtpSBVrzg1iR1qedaCn5v08SgKekFEl2014/yJFw4weIoBLk&#10;CeMR7sD7jgQh7TBnUfcQbYBuR9jyPfL9hSg5MtYFnpTeriF2tM8OVI5uiEjje+VBDOHJGcQRxlnF&#10;bJjCEcuZILUmEDmtoSjsiURRN79sAjCzOQKpdQFIpjJMLg9AfIk/zvKz+vFYaC0wMy8TL569we/f&#10;CKmvf0K7uH359s1EgD9+/sT7X81GMm/fv8erN6+NElQfwKtXr9Dy1WBiYsIAb21tDQuLizjP222C&#10;qLa2HdXVbfj0+StfU+BT3fCfZjc5AUnW+qHZkPwObhzcMB1h5haXcZ7AFNTUGl1t6rX2JwgqwKHc&#10;PtncZ69em/uyy2qlJeApKXqRdlvqUkGOC5ev4vK1a6Y29c3Hd3j87JlRl7LD84vn0dTaaZoiDPP/&#10;qB/h5MysKcBPzcgyarCytsEkO1fUVCMwNAQpaakIo/IrprpRDWpDcxOVTLZRgKlpKSgvFwBLUESF&#10;qEBHZXW5gZ+Al5GRZmxyRnYWIZiJnOx0xKVmIiY2Fu1Fybgy1IBHSwQbldu9pSE8IuAefoeclJ5U&#10;oNb57hFsGnrcDMLy/vLQd+Vnsb+3+XfXCL+9kQas9tD6NuShpzAB9anhqEoMREGcH0J8nRAS4IrE&#10;2GCkJJ5Ffp5yEENhb2cFN563YV5nEEfVkRLgiFRCIJeWNzXMDbG0eRlUOFmctDN53mZRBWbzNo3n&#10;dEp8AIaHWukCJqiqNTipzI5jnkpsfWMFF6n+tnbWcH51ESOjA5jh7yanhwjALoxP9plIuJ+vj9nq&#10;c2aqB62NJagsyUJ/TwvSU+Nw/OjPKMlLR6q/F9z+9V/g++sReFOJ+R37DX6//QzvX/4VQUd+Qfzx&#10;k0g9dgZJtKlpZEEugZV14hgyTh1DoaMdqkODUJkWg+LseKSlRZMLAbS7qcgoTKPjC4GTmxWsnM/A&#10;zomui7YziNddCF2id6gHFZqjif7+euIELTBtMF/3Nzk9wusMXeEZAczdCnZ0ZdoXxF/XKQEYYCww&#10;lWSyJzxi3Y391d7BZ2Sp7U9RMJ3AsTMncIKQP+2gbAyB0LL/kIOfHKQDXCiElGyt615doqNLfRBf&#10;TbdXSwDa8w/trGk3qbpsHE6agIEzfbML4afEX2/OVL60nT5UVT4qMyHoQtJ9EE4qh1MJRqT5ICSJ&#10;Hp3gM1tYckZTd1fly0ndGSrzA552tLGUwPBnJUNaNjG3bIxi2TTJsq3mKZsTfO5pExnSxkuu/ADu&#10;IRq0ucH2cA/lbagt3A0MtRhKICqAQfiFpXiYSG0Ara9HGN9/qB18KX1DU/g+qVDP8oCG0/dro5TI&#10;Am2u4oUoyuGEkgACMBg5tLyFndEo6IhAdksYkuuCEV/J31P5xVEyR+X50Vr70DZT1ge5YWxyBv/5&#10;P//fljw8gu+PP34nsLTm99EAUOCTGvz4iYqN4HlCaCkdQcEQVXasq6vHxjpP7FUsr6yZus1r129g&#10;cHAMV67exF//+Hf88dcfBOkXAlDJznxtqkoDwKdKTXiAK/tXMb1wzqzJqQ390uqm6QCjIIaaaipY&#10;cvv+fRO8UEcXVYLI9qo0TsBT5YeSpbcvXDRBDj1/9zKVIJXqc0UAqRYvXLzCC3EbW9sX0EOb29s3&#10;ZFotdfcMYJDWV0m4peUVKKuq4mstmWqEZoKuqb3FrFWVVlYikwouJiEWCanJSKMlli1O4f2kpESU&#10;lBQTgrS9gmCR0l0UHEk36k8WOSkpgc9NIiz1/AQkxsWiq6YEN+e68XiZ8FvoxO2FHmNd7y308uce&#10;PKDae7hEEBJ6d/m827NdBoBSgPcWCT2OewSjAR8BKuV3c64Hl8ZasNlfg3OtxRgsT0VLdjTqM6JQ&#10;HOuPjEhvOqBAZGXF8r1mIDcnCQVUoEkp4XCglTt65Df8+m+/4ujff8GRf/sX/PYv/wNB3g6oLEtF&#10;TKQXMlIjUVaSZhnFafzbJHhS+dhy4k/PiMPUdC/m50Z4bMcwxTE7P4lzS7NU99OYmRs3jwt+Y1J+&#10;Y73oJzSzc5Nha2sFdzdX9Ha1oJnwK85JRE9bDe1wH7r7WuDp747jgt0vvyL25DFknjyDfKvj6CWs&#10;VoO8sBftj/3EEBwQ9PczY/CYgHvG9/M6Mx5vsxLwjpD/WJyED8UJeFOUgrv56VjKTsFAfhqaeD8v&#10;NxOOnl74l7//DdbkiIMcXgCvPbIgOMqDFplO0NsJpxzp8mxPm3GS17j2I7IzuXl2ZhjFRgXoEUM3&#10;l+JG2+tO5Uenl0LBwWvamSJIOYM23rS+tNRaMvv1NEF68jiOnT6FEzbkB1/XQJCMkcMUAPV3nhQt&#10;apoQlu1JBejN65qur4YAFH1VlnKGB0PQ0U5vzoGkJpWf61lLyFkFy1705WYQdF7xpDpvvRPVmlp9&#10;vLzgTdXnwdnNRaklhKctP5yCGDZu9Oda43Plm+IMIcrb0rubrGwOK35wKx4wQfAUVaCUoA3/1tHX&#10;zthbj1CqP9pbd6o5l0BbgocjmDNMKOGo98hbPyq+UH64iDRPApAHLtYRPlF8PMoZwZTNYZK+6fzw&#10;Ofy99gelbdcaQFShL2KLeSCo8DIbgpFLBZjfFo6clmCk1gcisTrIrAvGl/J5/JuzVLzhVJL+/Pxe&#10;Z72xSAX18s17Y0k/f/0du7STu7sXTbcXdYFWQwTZ1sHBEXR38YJ8+MikKGiLTOUF3ieYtBGS9vc9&#10;ODgwXWHevX9HK/0Bf/7173j95iNu3LxjVKS20tR+rVKAT9WclDDVfq2Ts3Om2cDkzDkqv2lcuq49&#10;PtQ04ZDWV3l8twm2B0bZqTJEaTDaQWyXKk9J0OouIgurxGcBUCkvSufRut+LN29wQKs8P8/n0+bP&#10;zM6jnYpPeWIDtMA9arZJ+M3MzKG4tASdvT2YWZhDS1cHeocHOPrQ3tPBi7AfNQ31RgEm0c6q9ZVs&#10;cWx8DOLi41FYWITKynKqXsKSMCwuLkQq4Sj1Fx9PaMbHISE2EnEEX0RULOp50d+b68L9c8O4s0CF&#10;R3A9nO8h/GhtNeZ7Cb4eA8K7fN7tmQ7c0fMJv/uLVIMcAqDGLe3fwb+9OduNKxOt2O6vxXJ7GSaq&#10;s9GRF4eGrEjUZUWjiCothd95QkIIlW4UlWoyIR7N21REESBOLjx/aS1P25zGKeuTOE7QHD3yM377&#10;9d/g7eVqggX19cVobCxFS0sF7xehoioPdlRAx/m8OKrIAkJxbGIAs1SBGvMLUxga7sX4BCec6RFM&#10;TNL2jgl+A7w/hEy+5r/+/X/ncTyLcUKxk9DLzYpDS2M5xkc7MT89gK7mWjiePolj//IvCPvtN0Sd&#10;/A2pJ04hj9A4T5X0ge/996Rw/EduIv6qyMK3ukL8WVuKP6pL8K22BF+qC/GlsgBfy3PwuSITXyoy&#10;8EdZJr6VZeEjn/+iPB2XC1PQFh6IaAfCy84BdvYnYeV4HO6BzgiI8IS3IrZUbfbkix2vfQUrFBhx&#10;03VNd+em65hOzpkix1XLVhQz3nSTvrymvckcKT+nsw5wpPCxC7AxEV4TVKFg+/XMUfxG93rMSpVZ&#10;hCAf0/a8VsrwUICEKtAhlK9PFiiSrMaokQVeiCuhsCn3x0/atFxrcPakpXMQ31Aoacuhbq3uVH+e&#10;vNVw0UIi36gbX8yZyso5nICKpkLkG/Q1O8V5wyucysjPkR+Ub5QQs+fr2mkQiPLksry6tTGFyRzG&#10;q/P/c6hGUOpQjznyvUj5eYdTeUa4GhXqScXnQvo7E4JuPFBeES4myuQX44GQZHeczeAHy/DE2XRC&#10;jj8HJ7ghkEMpL6FShtk+JuqjzhKh2QQZYXaW6i+WcEus8kFGkz9VXzAyGmltav2RXO3PGcIyEssC&#10;jE2OKvQmRP1MJDgxP8aUgW3sXDTwUw++iel5WpN5AuwLntE+aiPpNwRkXW0TqqpqzT4JT58SRPfu&#10;4QGh9ObNW5Mb+IrP/fTxI779/rtRjrK6v//5F65dO0Rv/4hJc1HKy3v+TnWdqtFVTp46qSjVRADs&#10;JWQVlLhNiKniQ2kqUoGK+gp+6uyisrb1Te3/eg3XtR8IVZ/W87T+p9I5qT8BU80RtHfF/YePCb8l&#10;LC+v06ZvUfkNoKO9G6OjE2hv7+SFOIb1bT4+MIjc/HxMTE1ieGIELVokHyQAB/vQ2tGGLgKwqr4O&#10;TR3NqGtuMM8tq9B+slFG1ZWVqfStChWVVJFUgiXFSnTOp2rMRTwVYlxcDBJjQnE2MgIRETFY66zC&#10;03mCbbaXg9aW8LrP8XBBio/KboGqb74bd2bacWuqBbem2wwA7/L3Bnr8vcZtjkNCUkpyf7IDu0ON&#10;WOkoxyTh112QiEaCrz7zLKrSQpAV5Y2kSD+COMgowOzceAPA3PxEnI0OgrObE45bEXxWR3HE+git&#10;2TFYOVBUOFjj2KnjOEHwODufolWl5U2MQB2hkpESQ0D+K8KCfdHQUEKwRqOkPBcjtLfjUzyODTVw&#10;sbeh6o3hz1rz6+Mx7zdjZKwPnV3NSE9LQHdnIwb6WzlxZBnIjo/2YHK0F/n8O19aXee/EcJHCb/f&#10;fsXZY78i+vgJKsHjaKZ1XOH723Owww0vFzwO8cHrhFC8pwL8XJJO+OXha10pQViGr7Xl+Ewofq4q&#10;xLeKfPxRzt9VEIpVmfiTUPz3qhy8rcjG9YJUzPLzFQW6IpQixpvgc/OzJQDt4BRox+va3lRf+UZy&#10;0J1pPV9r8srlk6sTALVlpXc83SRVm1uMK5ypJJ0ilNtHmPE1VN9rQ4WnCPIxwvaYtQoTlJZGF0n4&#10;adc5wU+BEudgulk6RNcoR9Nu3z+REEx3QySFkEpcf1KgwZSFEDiuhM3/t6y37I4rS5d163/s7kKz&#10;mKUUMzMzMzMzS7ZlyZbFbGZmZqaq7t7nnPtf4kbMtGufO+6HOVZyroT1rIj5wvRP5Btrzd44HzOH&#10;56ue/VSEmqB0UTkJt55SYZqHI5nDCb8wrRecGkxI+cESzjcOskZiPL5D0I1AdAvhmSHY6+9+YPLw&#10;rn6EH9WhOqkIgGpR48n7dbbw4xkhONbHAFApL0pc9OMXp6H5v3B+cVFUYrE5IUgk1FJK/ZBCeZtK&#10;0KXQnifmByG+QPmA9P3aCoC8PYaXNWKLeVt5EFKoBKUACzo0ong53JwdshrCDBizW0KRUR+G9Brd&#10;rhXqoxCbH46+8X7ce/wMDx4/p1r7D16+eU1buYEHhM1nAkz298ufX3Dl6k3TnlxWV+t9KAhyl/AS&#10;BLVQksqQrlJ1vX33Dn/SQsviflaz1D//jWvXb+IYoaagxYevn/GcllR94h5QPapaQ11YlIs3dXjG&#10;KEElNQuW9x5SHZ67ZCK71sL4x2auTwnOWt/11q37uHlLQZB1Y4UFxxdv3ny3yw+NEtRtp0+fwxGq&#10;Si2MPXfsOFra2gi5YxgeHUd3by9WN1Z5EthAe1e7aWqwtLJMIA9icGwY4wLgBC0YVWH/0BBtcR+G&#10;J0bQ3d+D5tYW9A8MUPU1mXpeBUBaW9v4+q1moW1VetRSBRaXFhKSiQRgEjLSEhAbH49aWuM7xwg3&#10;qr47x4dwl+PO/JCxubK7D2iB71LR3ebtN2a6cH2mA7fmeqyPWZzAbarDm3zureMc3F4nGDXvd+5Q&#10;D7ZGW7HQVYWx2lx0lqZQ+VH9FSagNoduIInWKT7YjIL8ZOTkJaKoJB05vByXFAGLvycOOMiO2Zno&#10;5j4qE3taNGfaMTdfHjs+LnDydICTuz3sHQ/A3d0Jdrb78PM//wsFBVmYnOxDJ+FVVZmLjvZaRNKa&#10;hoQFoKyqCIPj3Zg+MorDsxOYEfwIt8McR6gIjx2fwdT0ALo6GzHQ24nDB4exfPwQKnMz4fbzz/D5&#10;9TcE7duFUKrMOAIwiSBMOWCDJFriZoL5mLsjlp3ssch93XSzwQlPW5znMXsnzB8vEyLxKTsFX0oy&#10;8RfV6b8aigm8UnxuqzDjW3MFvhKEXxrL8ZlD2z95279bqBgJ+KcVxdjMS0NPdhTKUnhsUkQFxLnS&#10;VVoQTrcYw9vCUxQxptPksS6BZYn3giWJDpTAUg6hVm/zS6CVjaOVjfE01lpzgG5ab5wiyt7XCQ48&#10;0Ti4OcORFtuZLHELoppUVJmcUM5fKKEXSiGkRgkRGtmEcyEhWBGEn7zC+MKEn4Vg8RaBCRzl5HhE&#10;8Y34Zh5hlK3BtK6BTnCmkboWegAAe69JREFUctOb+xCOQanc+axQ+uoQKwD5Yfz4IbTauqy0LLAr&#10;fbqxwlJ7Un60upr3E/zsLbQKCnyQ4o6aF+TtytkR/LQ0pySxLLDsb2C8twFgIIeiwEqFiabyjM8N&#10;oeojmMpCkckPk1lOb09llyYgFgUjiYovqZCWVxFqqsNYga+AKpBQjM7XgilUjlSDmdWhyGmgJOYZ&#10;Ia2Cz+fIIuzyWjQ3GIbclkiCMQbZjZHGEpc0F2DjhKKmlwirP/EvqrXzFy/i+NIaLaqitF+MVf38&#10;11cC6jg6uvtoj8+Y5OcramZ68ZyZA1RAZG11g2ftbpPSYgBIaH6lElTD1IXlVQwM07o9eYxXVIpq&#10;fKk+cAKgAhhVdY1G+R2kJRXkXrx5y/uemtI1qT8FPZS2IuurJprbp07j9LmLuHH7Ps7SCmvf1CZJ&#10;S11K+Ql+eo/Hz5/j/sPHWFhQpcIyVlY30ds3iKlDB6lyj6Kzu5OAm+BrnOY+HkNjYx3aW9tp046j&#10;q6eH6m8M49PjGB4ZpmokLAm/AV7uHx4yqTFdPd3oG+gj9JrR1Kxqjxq0tLbSEjaho6sDDY31qK4q&#10;R6nW70hPMDY4LiWdNjEd2+NdxuZePz6JW1R4t4724+ZcP1XeoIGgxm3C7uZcHy5PtePiZCtuzvYa&#10;UN4j8HTfVVrdKzO9uMnL16kcLxzpxQ6t73J/HabqC9BbkYHOshR0FyWhNTcOBTy5Z2ZGICk5DLFx&#10;gciiZczMjqP6y0FqegwiooPh6euOfXb7TY7bXhvaMtsDRhEqm0FTQdZ5b/Wi8zCZEDZu9tY5K6ow&#10;P38v5FAN1hB2gl9XZwPSsxJRQ7W1urWEhflDPIlOUq3T/h4hBDmOaBCA49PDVNjddANdqK4sxTE+&#10;bqC3BX7798P719/htXe3AWAM4Re3f59RgKn7BcADaHCww7ynK1aono57OGPZzQnLHgSiGwfBuOJl&#10;j5M+9rju64jHdHbvEsLwLTMBfxVn4nNtIT42lxGC1fjaVsNRi7+aqvGfhip8bCvHh5YyoxT/u5VW&#10;urMOHzjuNFXgKJVzJ08epRkxSKY9jqCtDdD8PhmkFSl9or3MtJaqNPypDP0IQB/aX+8EjngPcopW&#10;mI91j+B3SSvsqHxcckTBFEWFnQN5wgkjQ+KtKlLBFHWZjiEPFPi0MkCOMIBWOBg/aXUmvakA6MUX&#10;txA8bpSrzsFOVHwEGGWkm7aEoGuYMyzRtJ/JfOHsIETlhRAm4QRhCAEYYObkLHxzeXx32V398EpI&#10;1NyfIKg/AZWe4Cf/bm/hGdFPxFbEhh+O7+tL+Mlmq1xFKlCS2VfBjzir8pNkjpTy4/sn5IURdOHI&#10;KLcCUPDTSC3m2ZoQTKLKS+IH1kgoCjHwi8pVwMbfZJWHZ/qYlJlkPj6ljF9IcYBRk7qeRWVY2BKF&#10;wrZo5LfFILc1DjlNEYRhBA4vT+Hdu2+m24aivqrO+Pj5Mz5/UTDkX4TfZ3z89oUw+2RU2elzF0yw&#10;4tq1K2ZBo6vc3r13F+/fvycYL1IdnuFzv5nX+PTts7WVPsGqNJQ7VIxa5OjeY7VEv2n6wKkNklJW&#10;uvuHeAAcNjZX83UmgnvpkklV+dH26i5BpkCHOjwr8qukZ63hq6CJUmZev/9glJ/m/tRl+O6jB6aX&#10;3Hm+/hztsapLJqcPobOrF0fn5tDX22O6Na8sL+LM6ZO0Y1O0q6UYpiWeUDkcld3koSkO2uWhASrA&#10;EbR1dfIgHUP3QD/aOjus8GtvMXN+6v4s61tdW4/CohICsQmtXT2ormswCc/ZmRlISc9CTHImBgjL&#10;pyu0rcfGcIXjxtE+KrxeXD7UhSuHunGNILtBGF7n9tJUG86NNuHqwS4DSVngu/PDuDbTg4sE46Xp&#10;DlzjYy9znOT1lYF6HGouRo+xvUnoKklGZ34CGjOikR7jj4ysaMIuCvGJIWabkRWH0vIcRCeE8CAO&#10;hpvFBXsIl91K8KXC2nPgAA442ppJeWU5aNrHzHnzgLUjWDRXpfsc+Tw7qi8bWmZHqkM/uiQBMcDL&#10;A5mxsejraMXs8SM4snAYM3OEIMcxAlFD834DvW1UhCNUy7mwcziA8vIChAd6weOXX+H3x2547t2F&#10;YI64vXuRQPWXYLsXGdy/ZDX5tbfBcb7/Oq3jIlXUigcBqC3HgpcTjvg4YdbLwQBxhWBc5+WLBPp9&#10;fw+8iPTH+9RwfC1Mwp81OfjWUkq7XEurXIe/aJW/ttbRMteY8Zk2+mNPE772teHfvR0cXXjBy+db&#10;q3C4PAtVudGIS6TLI198QxzhT9samOhFpSgVZyEM+Z0YAEqoiVFUgpFkDMWWuKLMEnvFMsgbCTR/&#10;2ukgNUzgcR9TGoaEsggTwEwupzvkNq2KoqkuDBmaA/SP9rHaXEFQRcO0uU7+VGX+/OEIPXdCSTV6&#10;qq2TB9dcoFJcBL1IKrCo3DCChAowLQABVGo+EV4EoKexvYKfM79EBTXMdUV7aQkcvJyNVxetFTCR&#10;ChU8reDzhje3eh9VdqiO15dqVNY3ROBNU0I01Vw2iU71mVAQSutL6JUGEHzc8nIKQZZcRPAVUyEW&#10;cBDUSQRldF4owjICEZzsB39+kSZ1hkoyrsCPdtkHsXnaCobByKlTV5goFLVEI68pGrlUgKoGqR0o&#10;w4NnD/Df//7fZs7u27d/4Sstq6LA3/78b6PcPlIFqgTu3cc3Rtk9ePAEd+7ewZNnT01h+jtC5xNV&#10;4oePn2gjt4wa+0JwSk1+4/O1dsjHr19NQ0spvzef3vM9HxNod4wCvH3/rpm36+4fpq29QuWnDtAv&#10;TFBDNldtrpT6Yh23TaBjfmkZy+sbpjmp1u1QAEfBFClGvZZRl7ToguB9Qnd5eZn2e8FY69b2ThPw&#10;GOPo6CTMRoawsbmOtfV1DBBm6uhy8OBBDAzS/o4OYZTqT/N/g0P9tMu0v309GCIAeweH0N7dRbWi&#10;tX21vkczVV8jRytVYBOKS8pRUl6JWlrj3MJiFJVVoYBQLCwqNguYX5ufwJOlUVw6MkwFp8WHCLrD&#10;vTg/1YkLB7txYbobl2hlLx/s+Bt+9+ZHjP2VJRYgz0+04uxYMy4SgFepEs/yMevDjThs4JeMtvx4&#10;dPCglv2V9S1Pj0BaAk+wWfFIp2pJTApFQlKYUX6FtIYRcUEcVgDuPrAHu6mydu/bz+1+7KclNvXi&#10;UiY8OBW5dODJX/Cz86AAMDlsBKJSxKi47JQFQcgoKOnM+1wc98GddjouKpQnnVbME4LHOPoGO/i9&#10;ZNIyN6KvrxUzs2M8QbXA38cC212/w+n3n2HZvQveu3fDb88ehOzbjRhuEw5QBdrtQRbhl2yrZV0P&#10;4LAUH+34EoG3TgCueFIJUk2tEsrrVIQrhONxqsQFL1fC0hnHfBy5tcUWrfIldzs84LH8ItgH75Ii&#10;8TE3GV94UvirTsqwygrE9kZ85m/9mfb880AX3g904iPHl+Fus7Lkn4M9+NTbjcetLVirpgIuiENu&#10;ehDiU2hbqf58aX+9EzkIPzFBZXVe5JRnuBsFk6bLCEOqU/dQqkLepkYIERJnPO5jCbt4jsTiUCSV&#10;8sRVEUphE8njmW5Ork5pMP5RlJmEoOrqBD/JdXv+CE48U7krMVEgohT1TdJqTnyc5gUVJEkKQHBa&#10;kOn0EEIoBaf406ryMfTeHsEKrPCMR3/uSvVnAiFKe6HVVZRXSc+ae/SOpsyNU4BDwwd+tN4m+qyl&#10;84wC5GUqQJWeSQGGCrx8zzDZb16OJHRjc6juCK1EylptE/L9zUii2tPcXwLtbnyOgMnnEZxBCu4I&#10;snzdAL6HEqajCb6YfD/E5lM1EqDpVaHIbYxAAUdhUyRy6/hl1cUgrzkVs2tz+PM//wv/+td/vsPv&#10;X/hiosDfqAZ5mxYlkir88xvevn+Hh4+fEiiPTHssWdtv/1YHFz6H49OXv/Du02d8M11d/kUL/B++&#10;7v/6DsAvtKbv8YY2+f0XLZ6tVlWaz1ML+9u0lKOm2YHW+Xj68pU1fYXwk91V9Ff2XDmAqtQ4urBI&#10;6zpv8vWOr6wTait8/H28omqUClSCs9SmIPjo6VOcO38Bs1R7xwnBobFxtHd1Y2LqIDp6+qniBjAw&#10;OoztM1pqc8HY1tq6Ohw8rAOTim9qFOMHJ/i8IQyNDprqhV4TCBmnBR6xApDXu3lAqPVVbX0t7W8b&#10;VWAbKmvqaet5W0M9UrOykJNXiMycQlSVl+L07ChebBw01vb0OOE11UKA9RgAXiL8BMHz0124qMuE&#10;3IXxVtydpS0+OoLrswPG9p6bbMcpwu7sWAuf142LR3pwcrINRzvL0V+ahta8OLQYAFL5FcSjIJOg&#10;iw9AJsGXX5iKrJx42uBwxMaH8HIib0tDeEzA3wpwF0HzO0Gzay8hSCW4jwBUZFIpH7LCdtzaKupL&#10;2KgGVkLASWLAlbfRLtupAIBAciUk3QMcTQVFAI9LL9rQAB4/jS1VqKkvQ2i4P2pryzA42IXRqX6C&#10;kb9Naz08qDpdfvkFPr//AU8C0LKH9pcQDKcNjt67B7H7CUCb3chQ4jMBmGN3AGNUd/OEr9b/Wf4O&#10;wCXu0zL3cYkQXpIC5P4sE8oaS9ryGF73crE+lp9ri887z891g6C/T0HzIjYAb6mSP/H7+VZbSgVY&#10;j6+97fhM2L0b7cP74X58oWP4xv/Lp6FOjm58HerFXyP90CJtL/s7cb2jAcfrCtHCk1F2WigiyQnx&#10;QBVYpnSO340fBVJAgjeFkYKhfmSRUl0oYvIpjEr5O1WGWQOecoEUQ6m8nl0fhYL2OBR0RqOwO5oW&#10;mF+wKSAmSSXTnQktR4s9AeZEu0vwpEpOBsKPgLNoB8Ko5qgM1UtLQAxMDkQgYSh4SUl6hxOkhJux&#10;vgaACoi4w81PpWNKeHY2UWIlEgcl+VNN8vmJ/vwwVvvsFeZurHAAP5waH+hDSp36E8Sa/1MOXjCV&#10;oOYGQxO8EJnqi+h0f8RkBphmB1EZvgZ2cTmqSqG6U/mLJj4Jy1ApP34GrxBXQtqZr+thkpqjs/lc&#10;PiYuPwAppUHIqglBfkMkcmojkE5rnVIiCx1GRZiDG/ev4T//+T+mXOz163e0rtaGBJ8Jt/ef/zT5&#10;fh+/av7vm5mTkxqThf3C6wLbVwJQj5XFVXXH12//NrCUdX779hPV4iNTPveZt1mXRLQupi34Xb99&#10;yyi0sxcvGJCoTZL6/ilooTk+zeHdf/yYILxk6oA1ji4sE3hLJtqrOT81Rj155hLV6RcqxmumTvgu&#10;9/EOAfj4xUs8NJHfFRP0mDl6DI2E09jUNOE2ZFJg+vjHHZuchFrxT88cQkVVJbq4Lwp69A8PmjKu&#10;8UmqPwVDxgfR2deJvqFBU7/a0dONLlroQT6uu6vDzB02EoJdPV0EYIuZ02xu7zKdjdOylAZTQJtZ&#10;hWNjg3ihhOblcaq/bqx3llLddVIRDuCK5vNof88Tbuep/KTszk7I4nbh9uEBXJ+2AvLcdCe2Bxtw&#10;aqQRF2iPr87248LhHqq/epPv103r25qfiNaiZIIwFtW5VAkZUUhPi0ZObgLyaIvzS9KQmBKJ6LgQ&#10;ZOdqDZN4wjAU4VFBUIfwPwiZ3/bu53Y/9hAy+2gxbVzsqO7szbBxs4ONLhOEEhkSAxp2vM3OlY9z&#10;sTVbByorR6pENwLFO0R5r9Zkfwv/swecdyM5Ix7HFo/w95zCzJERVBfkwIfv7fHbb/DYQ/Dt2k0F&#10;uBveBGAgQRjFyzG0wJoDTKM6zeRIox3OtNuPYWcHHHO3xRzV3jzfc4HKdIFgWxT8eNkMqtRFQnGR&#10;x+4ywb1KF7fOfVvjdpXKcJ1jg8/ZJry3+Vm2vexwhkrxRoAXHlO9vkyJw/uCbHyqqsDnlgZ87unA&#10;Z54YPw/04uOwdXwgHD9yCJKfhnrwp4A4YH3Mc/6HLjfXYrY0B3WpUUihyAojBEPiefzz2I9U84Rc&#10;H0TkK82FIqYiEilVUUgri0RGCe0vj93kohBkVoZT/UWikPArJvwKO6Pwk2eoK+FnDXhovs9FnVNV&#10;QxfhBl9676BMX5OT45/sY3y3mQsM5BkqRI0KPAhJqinThYFS1JS2EX4EnkBnVXuEKocTffqPPD8l&#10;P6obS2CCn8nsVt9+JUFacwdd+RquVH4qgfM1wPJTIjT/BAFUgbLZCoYExQuAFoQlfm+KQIUapsRL&#10;wjqOqjAuVxAMMi2xwgTNBHV0Jvyoal1p7934GSz8jEFJXgjXfCDPHjEEZjLPGNm14d/hRwlNe6wK&#10;k8j0UFS0VdCSEmZf/4NzF69T1amvH9Wc6nT/m7ddumZqcj8TYF///EQYvjSWV4BTi6yTJ87SOp6g&#10;9f2KPwm+b18IRAJUtlkgVNfl2fkFM3+oIIrWjRU833/+SCW3hYaWNgO5FdrmiYOa+1OA4ynV3oW/&#10;gx3K51vZ2DRBEm31eofnjhoAqm265gG1fKKgOb+0hotXruM+Vd9900H4xd9zf8cXlwmsXtrsAVP3&#10;29HdS3CNmmaac8eOYmVtFUMjwyivrMDE5ASGx4YxSNWnvL/R8RGCshd9PKO3drcZxTgyMW5yAQXD&#10;weEhNNH6KvevubUZPf19aFAThdp6ArATFRWVhE4uMgsKcWSiH/dXpvFo5RDuLo7jzGQr5uqzcYPg&#10;U/7etaN9BBpt7UQzzk63UQm2GhhKGV6kHT7Ly6fHWrE91ICN/lrscHuWqu88gXiK9813VWKoIoPW&#10;K4nqLxGNufGozo5BFWGXlBKBuMQwZPH2zPwEWt50pGXGIYaWOJ2WOIkw1OUgKjJ7gkTBD9W5yv7u&#10;kQJUgq6THQ4QbAcItv0uNtjHIQiqhOsHAI0Vpv0V/DQXeIDQtHOhC6M11hIMEilKEfFXhDTSnSd/&#10;P+RV56Chuxrp2XFwcaBVJuC8d+2Bzx8EoOBH8PlxBBOIYfv2mCBIEsGXRAim2OxHqs0+WuF9GOL+&#10;zbnZYJYAPEbwLnA/FglzzfmtyQoLflSxC9/nBQXCFQNBApDbTSrBDW83A8MVCpwVurw1WvE1iyc2&#10;Le44QTCe43Ou+HrhVnAAHsZF4UVuGl5XFuBjaw2+drXja183Pg/14QP/L+/4//nIE+TnIapEgvDL&#10;YCe+DXXQLtNC0/p/4InzUWMztmvKMV6RjZayeOQXByO20Adh+Z6ILvBBHNVeYkk40gi/tIJQwi8U&#10;CbS/aQ3hpqy1pIcqsCscuR1h+MmDIFO+jFsYlRqp6hHqTiBqvs/aqlo1dMEEgH8S4WHmCF0NALVV&#10;SNpTc35h8uEEqPJzAmV/PQkytb52NnMcpnUUtwp+KElRPfh8qBRN+xqCzp3vKeXpxD+DyliUCiMA&#10;KgnalLopEEIbrDxA3xhrQER5gCHKBeSfIkgBEm7DUixG7akaJC5XNcEEo0LpOoNqPVIqTBc/R74H&#10;9z/IxXSKUWldsMlJkhJUAETzBOHIrKL9KQunnA5COFVuUk4yds6dwZs3H3Dm7BWC6RMt63/jzz//&#10;wp///hOv3r/F5vZpPHr0HH/+paDIRzPHpzI2rf/74eM3szzm6sYO1ddXAvG/DTxVQqc1gz98+oat&#10;E+fNimvvv3zCC4LzseYM37zGG9rn9a0tqr5+k9oyc/S4SV9RA1OlwyjI8WMOUPN8Smxe3dw0FlZz&#10;eIdpZ6cPz5o1QR49e4JHzxVF1v3rJmVGwROl79x98ADLy0s4fnwRI2MTqGloNBZYc3caSnTu7uvl&#10;59jA8YXjaG9vQ1NLM6YOTvPxQ1SB49boL2HYSwD2UwW2dLSZNBgFQQQ6RYNlletoc5taWlDf2EQo&#10;DhPuraZbdEtnN8rKqpCcmoVsbs8sTODp0ihuLc3g5vwwNvuqsdpdgbtLSmmZwOUjvThJqJ0cbcJZ&#10;KsDzVIBmTpAW9+R0OzaGG7A1UM/n1WK9vw47hOHpyQ6cpEpc6qnBWFUOuvIJv7wENHBUUPXVF2Wg&#10;sjQbMVR6cQScUl2y8pJQUJKBLCo/NQBIzSAIpf5igmHx94KtknEdHLHP1s7AT2M/AXiAtx8gZNTg&#10;Y6+TDQdvJwQ13yf46XgwECRcbN2oEgVAZypBF3s4EUBeQcp75XHI4y8o2WIafkgQuIXwWPGnUrTY&#10;wN6fx5gfjyu+ZiBtt68NQbjndwTu+h1hVIERtL5RVHyxBF+crSLB+5DOy7m0zIOOUn82OEIbftTN&#10;Fsf5GkqNOU4ASgUucOjyMY4FHs9LBJ3VIrtwOGOV+y5FuGYR+Nyw4eOOHYJv09sdK34eHLqNgORx&#10;rXGCj7vo64lrIX64ExOOp+nJeFNCGDZW43NnM5VhJz6M9uLdeD/e8uT3doyWeWQA7wnDtwNd+EC3&#10;8K23F9+G+/BljMAc6MbdriZsNZVgvDodDYWRyKUDTOFxmyAQFqlsNwwZ1RHIawhDaUc4KvqiUNQf&#10;iazOUPxkCSHEpL6COQgiJUSb1BhVg2guLtEH/hpSaoSIlJrSVZSsLNusTqtSfsoTVCTXK5xKMdTb&#10;gNCRX4w9zwB2HvyB+AM7+ljn/9yNLeZWyYocbgEEMG/z4NYzmO9NqMryaighWrmFngS1JUx/BtUC&#10;Kx2GYI73MSF0tboKjlfDAwtisn3NHGAs4aeSOJXOCXSe/Gyal3S0OMDV28m00PEh0K2qUgEWX9Mo&#10;ITbXGgVOKw9FCgGYWBiGhOxozC0cw3//n/8Hjx4+NgsQffj2p8nX03ocHz59wNapE5ilbXzy5Cne&#10;vH2LV6/fmlxARXf//Os/uHn7PiZnjhjl9fVfBJ7SZTg+f1bOH63zqzc4dPgY5gkvtTHX0plqpqqh&#10;OuIdrQnS1WPK2IYIJ9lcNTcQ9KzzfrdpeU8QarSvhJ5U4jGqOCVHH5o9alJlNE/49OULnL6gBOg5&#10;E51++uKV2aeHhK1WmTs+P28CGgKbGhcIXJ20rdrKwh6ePcJ92cH09KTpzaf1YydoeRXsmJyewMTU&#10;mIGhuj73DAxQ0XUYcBrwUf3psuqBK2tq0dTajsaWDjOfWUsQVtbWmSU1axvbkF1QhtrKStxYnsLd&#10;4yO4enyS4GrHSnspbW8/7q4fxi3edm6yC0tU5hv99TgrxTfdbYbU3SoV33xrCdZ6qrE5QAU41MTb&#10;u3HmYB+tbxOm62l9qe46qO4a8uKQGReAvLQoNFcXIj8vGdGxgUhNiTJVHHlqBFCZRximID45AvG0&#10;YlEJ4YiIC4Wrl5uZ89tzgICjwtpDtaXtPlsb7HcgAB3tsZ8QVNnWXvsD2O94wFhizQEqQCIA6vgw&#10;FpnDzsMWDhxuPFFb+L/3jXbj/52Ohy5MgTv9pz0pWFz8FTBRMwF701XZlTbZOYGuLMYNlgAH+Lju&#10;RzBhF7VnP1J2H0DGbtpe2vP0fQSg7X5kcAwQgLMCIBXgUSpAqcBZwu4owXeMMDzO/TrGMc+hy7LB&#10;S1R+KwSZxjKd3SrHGm3wpsUN27xtnfZ3zZ9wJPzW/agEfS3YIPQ2eXnLx4PDHdu+3PpySzF0lry4&#10;ER2Cx4mxeJediQ81JfjSVo+v/G994X/l8/AI/hwc5uUhfKA6/DTYj2+E4afhbrwdH6A6HMa/+JjP&#10;dBYvePtNPne1pRR9DRmoro5HHo/j1GqetJpDkNsXjpLhKJQOqM9nOH7yoh1VeYqqQVwVqFDE9nvQ&#10;QgsZWwgjlbdJram+V91dLLzdk+B0o1WVYrREWDutqpLEJ8qXEPS2JjzLChOCssMCn5OvC5WeiwGQ&#10;E9WgM398gdBC2+wXxrNclA/VnJ8JiKj5gep8BT+Bz4vg9abK9Iv2RFCideJTc4SaDPUl4KQCNR8Q&#10;k21NkdGcn+YJrVFpL5Nk7UQAO/CHdfaiBeZZU3ZYaTdGURLyql2UHY7JIURVVVISZgA4fLCXKuyN&#10;gdLjRw/NAjIXr6tn3m3TSPICgXLi9CkcJmQUPb2i9Rnu3jTrKdy6c51Dbe+v4gwVpBoh3COI7t+9&#10;j/v3reVw9+7dMV15L5y7hIsXLuD6zWumBbns8yu+p6LHl69excikqiumzVye0muUuiJLLPurNBcp&#10;P0V7tc6s0lykFK1jwShFLaSt/MAFKj89RvmECnrcI9Rv8LNo8ewjMzPo5Rm2uq7W5O8NjtLOElzK&#10;4dO8o9aOXV5ZwuAgbWtDHUbV3l6lbxOjVIKTmD40btokKdVFFlrQ1tq2xvrytQTA9u5uA7t22uqW&#10;jm4CcMxcr6yjKmzvQltPP4pKq3CovQ63jw7i5rFRXJrpwUJXObap5B5uHMKt1YO4OjeGHYGsPA3r&#10;vTU4z8ecoQo8SXu7OdyCo3UFGKaqW+msxvZIK06Mt+PC7BC2xzsx21aOwdJUdPP+1vx4lKaHIzTA&#10;BdlZCaitLaTCi0J0QhAyaHVLSnNof7NRU1+K/KJ0ZOQlIjE9FglpsQijSlQC9M+//4Fff/sDv/3x&#10;G379/TfsJgQFQLV/UnL0firB/bS2+wlBGyo8ewGQx4UDjwVFhX/ME2rYedjA0dMO7r5yS5pvd+F/&#10;lCf+RAsCOPx4wvaIcINzEI8jf0e4En6am1epmCXJFf6pPBaTKU5iNO9uD2eHA/C2249wgjfBzgZp&#10;BGAWgZ1LVTjsRAXofoAAdOBWAHTAPAEoJfhjKEiyQFjLAmu7JPARdite7lR+7gQgLxOCKzyelzlW&#10;eN8qx6ZgR+ht+Htih8A7ybHp74ENusMtXt7m/ScDLDhJBX2C42SAF04HeeNSeCDuxEbhaUYG3pQV&#10;431zLT73UB0OtOMjFd9nAlAg/EC7/IlK8OMwr9MyfxrqNcGUr7TS3xRQGezBc9rmizw5Hu8oxlBL&#10;Kho7YlA1GIuSgTgUaQ5QtblOPNOYpGSdkfijyIZqq7U7VbOrgIcCEerNpwxrhZ1VaiIAauk5b5NG&#10;4/0dfj5UibyfAFV1hwCo1zEWlwBy5A9upD9fX52VpSZN2VuC5vICEJ4SjNCkQNMCy0LgKWChIQj+&#10;aIwQKNtLFagAiYUAVjNU3R6e6mPm68JT/c0co4IqikDr86jfoBNtuCN/UEdC0MmbEFSgh4CVxfDn&#10;ZwiIUeK1B+FqQSStv2CaV5mOS7ev4v6Tx7hy/bpperqyuka7ukXreR2nTp3GhfPncYoAzMvLw9DA&#10;IE5SIW1srhoYrq6uYm19EZubywTHcczPz2Jra8M0PN2hrdUqXJub69jZ0dKEp3Hu7GmcPXcaR+dl&#10;Ww8SWFdM8OMmAaXtkWPHjNpTiyt1cZaqU/eWBaq9BcJPEV81NzhKGB6eO05YLplFz5+9fo1LN66b&#10;NBgtU6m1P5SvqLK6h/xsp/ne6k4jeyrQVdfXGXB19vYRWuPGpo5OjvFzKvfvEDo729HdQ/U3QcU3&#10;MkQVOGYAOEkLPMDX6KZalF0W+MYmJzDIs7ReR2pPqrCmsZFw7EYXISl1WV5djdqGJnR1DxCAA+jv&#10;6KWSG8b1mX7cnB3BiYEaHK7LxsXDHXi0Oo3bC1M4x/uWe6swUZyEs+NduHB0BKcPtmFnogWrtLcT&#10;BYnoTAnBidE2nD80gItHhnh/P4511GC0Iht9RUnoKYhHZWYc4iMDERrkiZKiLBQpvSXKH1ExQUjP&#10;TEBuQToBXUK1Wk0QZiCnKAXJmbGISQpDQJifSX0RAH/+/VfTEODnXbvNPOA+kxBNANrQ1jo5YD8h&#10;o/k/HWua7nHmMfAjD/B/giC2VIFWQDrzeHTh8eIa4MyTuCudjCt84rmN97ROR4XSSVEJukfRISW4&#10;wzfFEwEp7vBPo3BIpECJpuMJcoSNl4IvtkZ0uFvsEeBugwS+X4b9XrTz/VY8nLFJy32cx8UsL8/T&#10;Dh93FRDtMUsoag7wuBfv97Y3ydFL3Pd57vcC4SfYLdPiLsoaU+Qs08nJ9pq5QNleP245NmSFqfi2&#10;AjyxTdDtEHwa2wSfrm9pBHIE6bqg6I0zAd64EOKLazEhuJcRj2eF6XhfWYDPDbTLbe1UiL34i/+x&#10;L8MD+DgyiC/8r33j8fdxiNd5gv4yxCGrPNKHr9y+H+rGvcEWnBmpx7HhCgx3ZeMnzcuZ8DzBoHkI&#10;R34I5etpqwROFR57Ej4CoLrD+BIsXuGa95Pddafq8zLKT2D0CvOmpfU0Nb3KZVKCoiPPDpL5DoIf&#10;X996hrP+CVSHrJZXigiHJPoTfP4IS+YfkVulqFio0AQ4bX0Udeb7mNA377P2AaQVIIS9glzMPGFg&#10;LNWhJou5T57cbzfBnaDTJLMBulIQjMWw45mRf4ZAF1pjKlBC0Js23kKV6RnibJqrhif4IJy2v2ug&#10;1ayodeHyRVwgjF6+fm+alD5+9tjMnb15+85Y1GcvnuMkIXhby0jeuY31jWVsbq1ia3sN2zsbOHZs&#10;luCYxtraill9a2NjzYwdXhYQdVn9ABeXFwiy4xjgGU1lZGfOnzMQvHDlMm3veaPkBD3NBWpc1Lq/&#10;G3z9JfWRW8Gx1RUs8/rcsXkcmZunRb6FF28+EJ53adPPEIzLpq3VB1rzR8+fm9y/6zdvYImwHqFC&#10;U5VGc0ebUX9dff20sYrgThoQLhGsa2vrGKHdUMLyyNiwsb+jYyMYHR81KlCjt68H3bTN3f29hN4Y&#10;ld8YVeGodUsIar5PlretswsDw7xtfBxV9Y2mkWpXzxA6+wawPTmMG3MjuDI/hfNTvZirycVUYSou&#10;HOrGjflxXCHMTk4041hDDqYrUnDxaC/OHR2gJe4k8Fqw2FGBgexoTPIEdnNpHNcXxnGRSnKTlvlQ&#10;cyl6CL/2wjg00f4mxwQjKNgH0VGBKKHSy8lLQViEr5n/S0mPoe1NpV2vRl1jOUoITgEwLjUSkfGh&#10;8Avyoeqj+vv9d/z6BwHIy7/8sQt/7N2LPTbWucC93GrdGLOKoMD3PdhnTspmmsj6vxQAzRygk5Ko&#10;D/A5mgukHaZCVAdyz1AVIvCkTWWnnnjekTz5R/EYpDr0S+PJWyuipVOoSAHSCrtHusI5kMcdxYfJ&#10;PeRw8LM30PShTfalsgz0cEIm962ZEB7ncbLgao9ldxeseRBibi60wc6YI4iPK0WGynCZx85xCweV&#10;pdJhlrwIPh7ni/wsBoBSgFSuq/x8K3R7ZksorlH1bRj1R1VI2G1SFWoY8H0f24EEIiG4TfCdCOQQ&#10;CIM4eNtJfx+c4bjM7/sB7fLLlHi8z8/Fl5pKfGlpwKfeVrwb7sDr0W68Gx/EuzEOKsT3owPWOcTh&#10;XqrFHjN3+CcV42cqxTdDXfhJffrsPJ1hzw9j6nM1L0coeRByFlleWkgDOkLBJCYTQrpNdtibZyFr&#10;X34r/FTXK4ja8IxxgGcQvbYDZbI9vyQzB0gpbX5onlUcCCa9l1eol8kdlMW2wk1BC+vcnzchayGY&#10;tJX9VYqN6pIVIFFkTPOQHlSoFkLQTxngvM8nnGc/tcbmH8bJ29oex1p2p4AM35/vLSh68Dl6LZXd&#10;WWgfNCfoaay/FCdfi58xNNYPswsztJt3oeUJn7x4hn/9+38bAN59cJdgUXrLn/j851c8p11V4ELz&#10;gXdpbx8/foK7tMAnT23RJo4jISEF8wvHTUXIiRM7HNu8b5sK8oRRg+vrVIyrS1heW8Ls0SPm8kmq&#10;re2TarhwCqfOnqUKvIvb99WY9IqZA1Q1yPLmJuYJr4XlFdraJSysrZka32PzC1Rr5/Ds+WsT6Dhx&#10;5oIJeqxTAT5//RbPX73GbbNW8R0CWqpuFi08q44SdvXNLUapdfX1Gfj1Dg0Zm7q+dZIWlyqxvx8d&#10;nR2YmLLW+qraY4xKULW/UnN9BF9ffw86uR07eJDgoy0emzBdYQRAvb4gKIs8OEp1ODaJivomqkIC&#10;sG+E7zeCcxMduDHTh/NzE1hrK8F0UQwOF8fS2tbgxGQbTo23YbW3DAer0jBTnY3rR/pw7mAXTk33&#10;Yp1290hTEXpyYkxrq4c7M4TgJO3vMNZGWzFanYPuwkRUZ0ciLT4Y4ZFBCAz2Q3x8OIoJwLSMOMQl&#10;hppcv4zsOBSXZ1K1VqO0Ig9lVXnIK05HXEokwqlMPKmAfv6Ftve33wlCApBbwfCPvbuxx/YAdtvs&#10;MxUito72ZgEtk+RMgWFK40xqmI4RJUETUN+DIPsd9mGv3V7a530GhFqBUAUFHjw5e0e5mK4pKl9V&#10;YxBLLIWBCv2zfBCc7YvAdAqAVG+jEtU4wDWYDsyPx7iFAofg8vBzhB9vC+JJPzCSx04o3VCgPZyC&#10;HRHA4yWdNr3c6wD6aMHnCWylt6zy+FmW7fWk2uMxvcjbVgjJdXfeJgDyvoUfCpCfR2OJytUKQNph&#10;fk6BcCPQA+v83H8P8kLbDarCTUJOY0OD4NsQJAnEnWCCkKpwnSBc40lqk6Jpm887yefILl+JCMaD&#10;+Bi8yUzDx9ICfKmvxKeuNnzh/++rIsl0J19Gh/FJ0WXa4o9Ui5+oFt9yq3zEn6TQVJvopKCElBbV&#10;mGmIkBxgtrouyHlRbSlHT5FUS7jy/RRV5ZmIdtgrxMIf0820vFdH57380ayD0pty2kSAeXbR/fqx&#10;Ne/hpETrkO/PJwSlBBVgUVqOUWSErtSfpwIuvN1YYcEwQgDkEHilRAPd4OHvBG8+Romj3mG0B1Sh&#10;rvzCrZPLjuZPpzQca0Ra1lcRYKlFX6M8BV5F2wwAOZTHaCFIo1LDsXZqA1du38bN+3fw8dsnvHj5&#10;Fjdu3sZdXn/78b0BoKK0mqf7/PULnr18jhcv3uD1q/e4fv0GZo7MopOWbuek1vF9Zub2tFawFkfX&#10;4khajNpY4JOE4RkCj9ZaS2DOHz9GNbiIja1NaJH0i1es7aqU8qLKDkV7FfBYWlnFyjLV48o6lqju&#10;1J5KOXxqzSVQq6OLkqKXVjexuLIJlci9+/gZ9+5rcSbaaIJ0aXkVPVRdSlTuMdUaPQSeor+yrRPm&#10;+hyBOje/aEDY0W2t5VUgRAAU+EYJvlFaXc0VdvZ08fV6TQOE0elpKrxJglGDECRQ65qaTX6hADgy&#10;PoUBAbDWqgD7Bkcxztc8Nd6LK4f6sdRegdmCGBwsDMNSSxLOHCzH6ala3l6MhZY8zBF+W8PduLV+&#10;BOeV2DzWhsWuKoxT+Q0WJePG8iRurU7i6twwTk314GhHJQbLMtCSm4Ai/r6x0YGIiKaSo+JIS42l&#10;AsxBYnI0EhIjjP3NzElAaWUO903zfxmori1CblEaYpOiEMbnObs64R///A2//b6L4CMACb/fORQE&#10;2WtHABJie2z3Yr+djWnaaToY6/9v2sNpXtoaBDH/Vf43lRNoS1sqFbhfHZOdbEyDYLWUV02+hTZY&#10;qTCeOmlHEIjx7ghI90ZYnp8ZavkUmMJjNo7igIB0o8NxCSRkfXkccGju21uBlXClmnFEOMKfj/Hj&#10;ceZJq+3kaw93V7ogZydEONsin3a8m+5whsfRCiG6QyGz5uWAo4TlMX6GFQLQ5AgSgMsE4I95QKME&#10;eQwa+NH6GktM5fsDfoLhJo9T62VPK/j+hp+F8PPmfYQgIbfJ+7cJvhO8fsKP9tnPmxD0x5a/L3Z8&#10;vXDG14ILflSHwYG4EROOJ6nJeJOfhw/VyjtsxJeudnwapAIk+BQo+TJMIA5x8PJPrpSlqtF141lB&#10;3RaUmBycHoQgjkB1dY6zRn/daSk1H6hgiSeBpyFoeYV4ETaEn9QV4XfAwQ577PZjl8Ne7HZQV4zv&#10;XV+//+iyx878YlTD50X4GVVHBanyOfP6Ko/jDyIASvkJgBpKW1G0WpFbUx2iPwEBqZxCAU1zhEqg&#10;1jCVKPxcyj/8Md+orhwmGMOtRxD/NLG0uPysmnf0JwAtwXweTwJShoKoFGVUUgiOry7g1TtrZ5fX&#10;H15RMd3H06cv8ertK3z+l3Xlt0dPnuDJ96HF0J8/f4Z7VFc3btzG2XMXTS7fhy/qD/jMLJGphdGv&#10;XL1KFXjC9AK8dp2K7vwZszD2oSMHCc1DOE4Arm+s0w4v8vYl3Ll3j9ZVnZuV40dIUuUtEH6a71tY&#10;WjFzgEfnj5sosqo/nr8ihN+/x5VbN7G4toEFAlDzhu8+fTHrB9+UhaY93qEiPHT4iAlWTM8cMepM&#10;a/l2ENqjkwcNBJUCs0h7PUrQ9Q0PorGtBWNTY2b+b5i2WfAbJrSk/roIvk4CU9UjqhoZniT4CD3B&#10;T/mEAmBVXZ0BoJKrxyam0D80SmVVhxqqwH7etjrdj0uHqfx6GjGVH4mJbAKwIgtXZrtwZqoU2wPZ&#10;OFafjFFCcaw4BqtjvVie7MXWBNXhaBmONGeiMyMMExWZuLVyEOdnBgjGdiz21WO0oQDtxamoorpL&#10;TQpDZLQ/IqJCEEIFmJMej6KCTIRTVcTGRSA1NR7ZualG+VXWFJrSt5r6EuQUpiE6MZIqKhA2tjb4&#10;589UfwSgFOBvUn+//4EDNhQADgewy14AJAxtaYV5fZ8L7S1tpB0hYvJizcnZOhQoVN9MM1dO1SXB&#10;oI4ycmcKTipoJ3Eg56I1bS3RBFiSJ62vBWH5vggXBDP94E9FaInl42lz1blJXZbllLzM/9s67eNN&#10;++tDCHqpnEzpYLzsQ8A6Kx5AJepochGteYlO9rYI4L5nEMo9BP6cJ+0uj6NVHl/rXgqAaB5QtxF6&#10;PM6Xuf8GgLxN8Fv19aQF9iAA3Qi5/0sBkiXr5MAPCAp4gt82ra5s8Dbt7iYVoHUIhhoCJOFJBbjj&#10;74XT/t60xxYDxlN87glfD1plD5zj465Q2d9JisaT7BS8LS3E13rVKjfja08nPg30mADKT4KFaVDI&#10;L1VNDkLStcgw4afFjJP84UX4uRIOzjw7mK4W/CGU7Kx0FQ+1tSf81MnZ1tnO5D3td7A3CaD7Hfeb&#10;BFDVQsp+CnpaC8TAVqqNryn152MWKSZQFTWWBedQpYgCGLK/mqdz43ubvD3++IKfIsG+3F/N87nz&#10;h5Vt1ePVSUb1gYKpO78grUWiP5bmWjQERMFa7x0Yp4WVCHslSKsLBeEqK22h0vSj+vPjawSG+WJj&#10;ex3/63//H9Pb7/3nD6ZG95MpfftC9ffFNCt9RqV1/fotTFDl3Lt7zzQ7ffaCSuv9B/z173/j9bvX&#10;ePriCd59eIfrt26ZnL6V1VXTEfoebe31G1dxkgpwbV0tzw/i6NGjWKOVbWvvQGtHJ85fvITLV69R&#10;DZ7ACmG2vE61x/vVBl9zenMLS6bCQ6kumydpcd+8xXvuo3L71gjD5fVtwu8ePv35F2H8zrTZunDp&#10;Ci34WSwdX0JXRxemaFVN26q+fqPy+oep7Ez5Wy8Ozx3D7PF5k9fX0duNzt4uHOR+Kvo7wLPoCME3&#10;MDpKKztKOLajtbMTLe3t1tzBcWvgQwpQr9c/PIaSymo0t3Wif2AYw1SaPaNjqOBtpTUE1NAAzh3S&#10;XN4A5uqKMJYThU6eiOYaynH1yJgJgqx15eJgWSiG872x3FuM64sHMd/O5xYnYa4lg7cVoT7ZFzOt&#10;xbixNI3NkQ4sdKnTSyH6CMWGgmRUFKQhKSkSUVSAMbHhCA8PQG5OMkeqAWBKagJS07SgUzZq+d6V&#10;tYUoq85DdX0pLXAGYqgAg8ODsXvvPgJQFvgPwu/H2GUCIJr3UzmclOA+KsA9hIgaeO51oc11s7FG&#10;fXV8CH4En07mOhaVYWGaChMQOh7kZnS8+fI4MQ1C4rxMJNg/wRP+aRZaXz+zeHhYrj+FCx1cEh/D&#10;+/wIR132iedrRhKCBKE74SeBoZUS9X/35Pt4UVUaNSjA0l46eNnTdtvCkUrUnsC2dZKQsTULlrl4&#10;2iOKkCuhDdYyuJMW6xzgmgBItbfEz7HK432Rx94Sb9uwEHI+BKSUoD9BSGitU+mt8bheozI1QOR7&#10;KlK8wfvMIMw2v6tAM6gCNwhB2eAtbrdkg8mRk4Tm6QBfDmvA5Ayfp3GC39sOxwm+7inC8DQff5kn&#10;uDuRoXiYFIeXBVl4U12Mj801BCA/tCeH1uUMVGlaqiAYxC8uAF7RVH60uS4EjOloQVobeFFBKZnZ&#10;jW+gSJaNM39g+/080/GLslP2uz0c3L+3pib1BT6tAeJBqyvgqlOMbK9stFml3aSqEI78sd19uT/8&#10;cF7KT6TyU6RWlRuywP7RHia1RYnNPsrt4w8oOBqbTFjqNcy8IN9DpXemHb85q3LLH8asFUAAeirt&#10;hhZaKtC8P2FnoQX21uBr+IZ782zoheiESFy9edV0e1Fen9pcab5PC56ruuPdh7dmXY6z5y4YmGhh&#10;8jt37nzP4XtnLPFLKsJnz5+blJa79+9T6V3E5WvXqb6u4eLF8wTnNV6+YpSggiOLi4tYINCGCKDY&#10;xCSMTysSTPhtbmN1jcqPiu8YH3NEvQCPqRfgHCYPzWJi+ojpR6iE6Fcf3uPO48dmNTitB6wV3j5+&#10;VaneF7OAugCofd0mHIcGB9Hf14e5uVk0tbRi1KSsDBNWWvLSmgAtlSmQ9Y0M0b42Gts7fXCaaq3f&#10;qDjBbYAQ6xsZQY3sbVsbmghABVA0rEnU42a9kO6BIeSXlJuSt/4+5QvSalMVVlZUobyxHdN8j7NT&#10;Azgx3I4jVbnoy4hEU4wPNnprcW66D6cme7Az2oKpimT0ZQXjwsEuExA5TRW41F6DyYp0jBQloTKa&#10;B85IG5VfJ+aaijFVm4ehskx0l6ajNi8ZlUWZiIsNJQCDDfAiqBYU/c0vzEJ0TBjhl4CM7FSUVRai&#10;jgAsr8knoPNQWl2EgrIsAjAC/sH++OXX380QAH/9jSqQ8Pv9j93mOHBwczIJzTaqBnEkQAgRJUQr&#10;HcaUxEk4KDhBNSj3I/BZ59olCuiueOx58lixDv43lfJF+PkmevD49KBb80JQpjdCcwRAnsyzfOGX&#10;RjgmWcz6uSEqYiAQA1MtpqmAjxoZ0xYrp9aVVliZGWpc7M3j30/19nRVPrzsRgXnTLurcjwHzdnT&#10;hquHoTP324XWV8eju78DvIIcER7mgMIQOzQF2mOYx++ipxu2vTyp+jywTPgs8Zhb4vEne7zOY3L9&#10;B+CUH8j71wmnNY51Chbdp7HG+9YJQI0fltioQyrALUJQwZIdM7ypAr1xSuDTlhDc4eNOEbCC3wmq&#10;zlME60m+3gkq0VMc53n5cqAProT5406cOkLzbCCJrI4vsrv+VIFqba/Irum8SlK7fIefwKXuzlaF&#10;pXpfVzM/sZ9ntt02e2l995k5C3vCz5lfgCsJrSXvPGRlCTl3Ki0PJU+b+T5CJ5SgiVC6i8WA1XSN&#10;4dAPLvVnnQPk2UqqjMAKivc2mfCK9EoNmkivUYfcf/55dAbVayjCJvCZ3MPv9sIoQQ5X7rNpxEAA&#10;Wzhk6d34eA/e7sUfRCu9eRN+Xvx86blpuHn3JuH3Bk+f0/a+e286qLz/RDVIyCjy+/z1C5w+d5ZK&#10;cRs3b9/C46cP+fhXJhq8TqX29OlT0wX6DpWeVnF78fIN7e81qroLpuvKdVrUsxfO4xxhODw+ipaO&#10;DuTlF8Lbxw/1LS04c+mSsbxqS3X0+IKxqdMzswTUYUJpGoOjkyaQoDI3LXb0mvt4++FDbJw4aZKh&#10;lQLzXqvVff5qGjNo/vLWbSu0VfKm/nwzhF9P/wDVnjXooblAAauF6lM5hweP8H6Csr2n21SHjE9P&#10;E1yj6O7tR1evGqBOEn5jaO/tRa06O7e2m4RmRXM7OLSVqhynymzt7iZAytDS2YU+vucYnztEy11O&#10;BdjSNYTjfO1T491Y7arBVGkqOpOD0ZEailNjbThzsBsnxruw0FmPsZIc2t9snCUQj7eVY76tFAvt&#10;FThcR5WXlYj6+DCcPziE9e56TFdko78gCT1FqWii+mssz0FrUxUSE6MQHknlFBFkoFdOq5tPC6wl&#10;HrPz0pFP9VdBpVBdV4riilyU1xajqLwA2YXptMDh8PDxwD/++YsBoLHA38fvu3bBTr0Av899Oyjz&#10;QUFBNwUBleunAKGDyb5wIFCcfLUErLW+XkE5fzUGifU2+bUe36eeJARkXX21Jg7VXUCCOx0bXUqG&#10;AiBeZr3bwAwev2lW5SfwhWWrEagPQjN5H2Hpx+f4x/M9NDcY6MT3Vvt4J3OcBfOYCuOxFaKGJ7zu&#10;wfdTINFFwROqQTuqVtUoO1gIRR9+Nl97voYL3ZgHwlI9EJNjQWqGBYW03vWhTpiiMNr0UEUIYUbo&#10;mHxAKsENHmtSfGt+FqpBntgIPhMdFgA51gTF7yA0sPwBQM0P8rjdCFDQxB1bFFU7hOEObfKZIKsK&#10;1JAdPkPFeIaA1DjN5572la3+rhq5D2d83HGWv905WvOf1O5KfbXUSkZ1vT5URT7RhBIhpbk1AeVv&#10;5SeYScHJylJJaX7Nlj+sSn32OWiOYx+vqzxH0BTkrOkyZhB+pmxOI8wKRqXMeBE2UpOmY8z3IZiZ&#10;CK3Oht9L4hSsUE2v6n2VB6i5EJXjySIbG8znmfkTM5nMs5cXz2KCnrG/1tuVBuPM2wVuqVcDcP4J&#10;nXibK/fZk2cIT541PHmfANjQWo/X79+YtT0uX71hko5Vdvbuw0cqvztm9beP36ydWp4Khi+f49Wb&#10;5wTMDSwtLeES4fXixQs8evQIz6nMnjx9QfV1A1euXSVQCSPC78LVy7hx57bp5FLT2IReqq/svAIe&#10;kAk4NDePdao4tbxXXp/A1N0/yDFMKzqITm4FP60DrPSY1++1L69MeyutDqdmp6ba5Ku10uTK1etG&#10;/Ql+64RjVy+BNzWJ8UOHUEvlNnHw0N8QlGqTEpT6U/qK3luR27auLtODsKd/yCx83tU3TDiqumOU&#10;wG5HTWsrmjt70M3r3bS7zXy9Lj62b2gEo9NTaGhvQ0l1Ndp6etCrOuOxKb72JEora9DVw/cbG8GJ&#10;oRYsNpdgrCABDfxPdufEYHukHWu9TZitL8ZYURrakkJxuDqft3diui4fh+tzMVmZidHSTNQlBKMz&#10;Px4XZkcIzl5s9ndioCgLLZmxJuevmjBrbatHZlYyUjLiERMXiZS0eFRWFyKbFjglPcEAMI9WqbK2&#10;lNa3iMqvgOq2kva9GFkF6aYKxIkK77/+8ct3+/s/APzlj98pBGz/PgHrP+fgQRjK7vKy5sQ1TETY&#10;T7X1sqU8AUe4mXJPn1ie4AlCL/7HXai2HAUcHzseh6rBFyhdCUdViNC2JhJqAiFVXgAhp/k/P94W&#10;xOvhhF9YpoWOjvclSzHycUl8fBxVX7iObR4Pfo48llwQnuKNmAx/RGsKLIEAVoaHuMDHuBCUAp+9&#10;4EcgOkmx8hjz8HU2AAxN80BkngWhBXzPEm+EF3giIdUVOXHOqOY+9vPzzXq70QLTwhJk2zzu13i8&#10;rpEjGxRKP5KiN7lVasyPuUANEwwxIKRi5POskWQ+T8/lbVt8jFJmBL4f4zSfbwWgN85S7Z0N8LGC&#10;kK9zWmpQ5Xo81qUKf1ILLCU0K8ihyKfsqDWtRYEPQoqW8O9BAksxaQU3AcUaZbXW+6q28YCiV5TM&#10;JueOgDQ5hPxhTcv9UAVNCC6+rpcUpCy0VCUfZ4bgpzkQ2llFeBWZVa7fj0hteGoQQtXyJplns3jN&#10;hxBUlOs6Q3rQHqgFv4Ef1eePtkJKJHW1EICEmxOv2/Psq6U3TUK02XdNNPMM7WEPVz7Wk1+MVKAX&#10;v8CI+HCsbq3S8v6Jh4+o4l6oKekTowKvU0UdOjxDW/sar95q2cv3eE2L/OT7qm9b21tUew9phdUP&#10;8AUt8DMqr1u4dPmaaYf/ipDSer4nqRyV5zd9aAYZWblobu00Ud3qmnq0tHdDrauOLq5i9vgS1eEU&#10;6ptbqUaULtKGtm7az5FxTB6exYUr1/DmgxZn+oJL17VM5gZtsxWIWqBJNck3bt3CVQJQENw5cQqH&#10;qOoU3ZWi7Cfofqi+noFh02ihk2pO9x05Nm8eNzgyivLqGj5uFONUn129wwTbCK2v0mRof4fHUdnU&#10;ghZCsWdA6TAz6BgcQwcf3zM0aiA4MDaBurZ2lNXVE+D9BPkA35NWu38cJTU16CPUV4e7sdZZbuzv&#10;UFYsyvkfHCzOoPobxNGWMgzlJWA4Lx61BONUdY6p+NgZ78RMQwn685MxWJiMAv5Xx+rzsTXeTnVY&#10;hVmCqyc/FQ0pkSglAPOo4NKzU5CQGI2s/DTEcFtRXYK2jlqz/kZ6ZjJy8jNof4sJvmIUlueiqrGU&#10;AKxAWU0ZUjKTEBkXYZKc/28FKOtrBeAf+OPAXnNsmAIDZR/wf+nI/54ivSYljP89nbAVDFQZqgft&#10;riDoYQITFAGCD92Pkw8VmCcVmPsBbu1g7yUY8r/N2139HMycnvp4aoEhdVLWYmFqIS8oBqV6IoSW&#10;OJDgk2UOoUIMS/fkcaQ1dZRXK+C6IiDeBZHpXoihUoxKU3CQtjlewUZNRUlkOBnYeRLYbiogoGJ1&#10;EZB5uxqUBqW6IyrdAxEEYWgmL2e4I7LIF2Flvogu9UVameZXvVAa64Jmvs5BHwsWaVvXCKktDiVD&#10;q1Jkm+Jjg+Lj/6f+vl83g8emxpqUI5+r2zZ5fZtg26GiM1FivsY2QXpCipBKU9bYDKlDwvAEH3eS&#10;jzvN+36ydm/ml82h/DdFQH2U/6fARDitYDi3qvwwk7LuJrCgpo06g+nHtaopN3O7cgAFFClABT3U&#10;VcY1iGctvXaYN19bytJiFJ/m+1x8eAb8rtJMcIK3KyrsF6VcQG8EJ/hZE6STAwnAQFOvqwoQLZGp&#10;yJX+KCrN00SuJopNorOz5ltsuLU11kMgdFQtsmyHsu05zPrDsiZKSSD8nPl53Pl8bypWXwI6KNIX&#10;pTVFOHH6pGkesENQ3b57HyvrW/jw9S+zmPjQyAhhcgknaX0vUL2p9dUbjmdPHxGY93GP9vYxgaiI&#10;79Xr1zAzO4vNzR3zmEePrMtZqqVUeWUVsrLzEBgcip6+QQJwjfDrMqpO83xa92OI8KtrakV+cRkq&#10;ahqM+huZPIQj8wsE3XXC7xP364vJE1SD1QuXrxJ+n0zE9yMVoKLUl65coQ2/jwsXr9CaU/3Rlio/&#10;T+V7ithOHzqM/sERq7UmqBT8EEj1GKnCPgKytrHZRIjHD86gd2QC/YTf6NQhDE8cJOTGUUdo9xFo&#10;g+OHMTI9i27e38PXGpyYIkAn+LhpVBOSyvlrN70FhzE2fQTtnf0orKrAOIG4pYBFYxFG8xPRnhCK&#10;fELicEMZLsyMYLmvDlNVWejLiUdZhB96izIwVZOLGcKpl4AbK8tCe2Yk0vi/OtbZgBMT3ZhrLEZ3&#10;dgzqk4JRmRKOvOwEAjAD2QRfRnayaWqQlpWChuYa9A50ICsnzSi/gmJCr64CFbVlKKI1rm+tNEqw&#10;pKIYiVSLEbER+G33XvyXAeBvBn6//7HHjF95+Y/9e8wC/2alMqWC0Smp2sOe1zVFpB6BOn6UFWGm&#10;YTR9o+kmQkWVHwrsKSiohH1HBSX4X7YKDWuerY0CjLSmarCqx5vmJFKRYfwfR7vBnxAMTHGnMqRd&#10;piXW2hpKkYnItiCSMAonGMMJuyhCLyLDg1uqOAGMjw2SxY4jIKnefATj705Lq7op5cxDc4ABDrTK&#10;mpenqjQVKIRuvCsCE5wRlOaK4HyKiAJvxOf7ILbIB4mlFsQX0przceGEfKaPE+r4+Qd5/M9aCD0f&#10;a+BjjSpvXSqQQ0GTVQGPkFvTbb58jK837bMAaB0KmpikasJzh7crCrzpR4ss222gqi0HH6dhHsNx&#10;iq91ShbYgERnHypBpbUo58+0tqcCk10VuJTqoppdwUpnMget60nYKHFaratMsILq0IXqSfmAJrUm&#10;UHN9VFNKTTFJ074cUpZeRkkKnEpPMWdIb9pV7rQbn2MRKKlAVR2iCK0amKoHoLpBq/ZXwyRJc7+1&#10;Faw9NZfH99WZVvORe2ysOVi2LlSjAqD+cJp/cVcStnXyWZFrtSB39uSfje/tSTD7R/shKNYPEQkB&#10;aBtsxbnTp7B1eAobR8awc3AMx0e6cGp9AYN9PZigTbyi0rT5eZPYfP3WVTx6/hAvnlMl0g6/f/+W&#10;tve5Wfh8Z2cHc3NzmJ8/jocPH1GJXcVZKr9LVy5BS0xqLk5lZypzm11YxgRVncA3feQowTNmrKUC&#10;B0XlVWa+bYkAU26fmpq+fPMObz99xs37DwmsLZw5e4nK06oGX7x9hycvX9Jy3zBNWa/Sfu/QUk8R&#10;YF2E7WFabNlcWVzN9SlAMcX3VuNT2VzVE6vtfg/B2MnHN1KhHuK+jlCxDk4dxOD0IUwcOmpGZ98I&#10;2npH0D92CGMzxzA0PYMBwrSfcByeOGQCNVKxVYRfXXObFYBUhuN8PynMqsY6zA704eRoFxaaytGV&#10;GowqnoxyeDZf6WvE2akhHGuvoerLpiVOQC6t1GR9GcarclCbGGpum6rIQgV/w6xQb5wY78OpQwM4&#10;SgXYl5OE5vQoFGZEIb88ByWEW14hAahUmLQYZFDR5RVko6AkH5n5mVTZlSgtLyL8FP3l4Ps0tFZT&#10;ERYhl3BUP77gyGD8/NuuvyPAPwD42+97OXZj975dPAnbmICgUsP28f+434HQMo1P6ZbolBQI0Yn4&#10;xxy1mY4h0Iwo4PGhJGknlZByqKO0af1OVXmAYN3H196rpGlXG9h721BJKpDiRKFCVcZjwz/ejWBy&#10;ofJz+z5fyBM7bXFQuhtCs6nQsr0QZzqg+yAml/DLdKPYUC6tIGq14sZiawE0TV8RguocZfJxuZX7&#10;0nIagXFUmXpdDm8qPL84RwQSgHqPsGwCL5MjxwVheXzPAkIxX3adipSA9efjQwjNTFr3WoK3j4p3&#10;1kSTreA6Sdht+voaEC5TfGnecNPb2wRRBMg1KroVbrc0x8fHmioT/l+01fOl9DS2BUBel9JUEwbZ&#10;5B9q8SfNpekDK8fOJBlHqwkBbarKyYwNJlz4orKM9h7OhIrWL+CPKItJ5ecu+U7laNpgEWCK+LoH&#10;8bmh6jJtbbcfEKfSNuXbqWO0j7HCWv5SJXLKcFcyqH5wd35I2WPv7/mBmv/TuqHq/BKUoDI4AU/q&#10;T3mA1vlBrR8sBajn6yyrSPQf6sdmq3Ii/jn4RzNKUHMu/AyOsuz8HI4cWrbQnX8qBT60X4GxBG1i&#10;AKKSI5BfXYj5I0O4fWwIT5fH8HhN680O4sJsP9qoPPrrq7CxNI8NVXScPoH11QVsbCzjxvWbuHvn&#10;Li5fuUhleA6rqysYHR010Lt58wZOE6qnT5/G3fv3TGL0PYJrc2vH1ODOHT+OY0urBnyytm3dfQYY&#10;Al9pVR1hu4hrt+9ZV6N78hzPXlF1Uv0p+KHGplsnz+Dlq/f48u1fxqprvY9rN24Z5aeKj9Nnz2Bx&#10;ecVAT9HeSaq+ASpZ1Q8rRUXJzwKgErelPjUaWzsMdGW5lRsoSz5OmAlck0eOEdYC4BzvH0Dv8CQG&#10;Jw9jYmYeU0cWMDW7iOnZJb7mcYxOHqFyHUB1Q5OBaSfBqjnCiZk5NLZ1obmtFasjg9jqasR0RQ5a&#10;4nxRwhNTZXQoTk33YXOkG4cbyzBWnoFmWtlsnmTnuxtxpLkcLRmx6MqO54hFDl1EGe8/PzuOU4cH&#10;MdtWiQGqw0YqvYKsJJRVlaO8tIQAzKH6S0Ymb0tIikZyagJVYSZSaYHzinKouGu5Xw1UfaUGgDWN&#10;FSivKkE61WJiagw8fTzwXz//SgD+auD3Y/7PQNAowN0mj87W2QH77W2w22aPyQc8wBO0qfb43htQ&#10;2wOEmPXkbEery/+rbK7FwURppe40tNCYgiGaM3SkDbWlHT7gzv833YuBXxAhqYwJBVMkDhIIrmRn&#10;eMcpcOJGMFGt0dZKGQYkuiM03R2xeV5ILKZKK6I1pm31jtScoB2FjAMsyguMciHgvEyNvPJrjePi&#10;MMcgxYcCNQpKhmX4IDRDXeIJt2SqP76WABhEZemXRIud5ozwHHfEFBGARVSYVKC+fH9fwjiMKjGp&#10;zh9pTb7ILPZETqIrigjeJirhg/yOl7x9CEEC73vQZJVwW9EcIIG2SdUodXjK24KTFtphPm5Fc4VU&#10;hqbzDGG35f1dDf4YUoWE3w5fW/OOP5mEY34oKSrBJjDB13R39qISlLJy9lWSszPlvAP2OXHwLKaO&#10;FsYCK81F0j2I1piQ1FCJj0eIusIEEH5qY+1jABiUEIggbtV+XwEWV5Nawx/VRH6Vl8T9IPispW9S&#10;glbASfEFJ/I14mWNBUcpVe6vcv7CPIwsVxRXgQylG2hVrt02tmZrACiVxzOrm4IhUp3cZycL39vL&#10;Ba6EnxdBrLWMtTSAOtGExvshmLAuK0jFlcURPDlzEI/PHsGzswt4c2ENby9v4OnOPJ5uzJgW64u9&#10;jZg/OG5gMkrLt3NiE9s76zgpVXhdS1BepwLcxsWLF3H27GkDxXv37pn5wus3b+Iy7apWUlMDAgUc&#10;1LxgZPIgD7gWFJZVIqewBLlFpRigFb394KHJ7Xv07AUePn1uErQfPXtlWmSp+/Pj56/w5a//4DVv&#10;V7XH3fsPTMT3wYPHuHT5Cu3xOqE2Z1JT1O1ZQQ8lJ88Tuv3DVvjJ4nb3DWN+YQ2jVG5SfbK4Xf3D&#10;3IcpHF/ZxNr2KaxuncQCFaIaK4wSeu2Eox43SaAtrm/gHN/vxp17JvlaayeP8L6m9k4qqU50Doyg&#10;g/a3j2AdO3iE8BxENz//Umcz5svzMZiXjHb+Vwp83dGamYpTU7043teEyZoijFRkokYt6QnAhb5m&#10;LPQ0YKy6AN25SWhJi0IS1VMlYXeOlnlxsBljtQXo429ZTUgW0vYWlxWhqCAXOcXZyMpNN8GPyJgw&#10;ZOdmICef6i49AVn5GdynVjNauE9VVKTFVQUoKitEXHIsEpKj4UBl91//IAB/+dlUf/yYAzQwJAT3&#10;8gRs8mNdHE0KzF7bvfxP7qES3Gut8nBVXp3yAvebsc95/98g1FyfurIrKVn9K60QpLojFMwg7FwC&#10;Haj2VBniAp9oZwM55fq5hVEBqpcnFaB3PN1NBP/7oQ50Y3Z8LIEoxxeuxztSuTkhOofqL5eQo1J0&#10;D6Yr8rGj4rTjse9MhUaQJWs+0NsqOMgKf4qPoO+NQzQ/H5buj6g8f0SaKhSB0AshWVSFWe4ISCUs&#10;uR9+Sc4IyXZDJC1wRJEHQqg4pRID0twQkeeDJEIxvtgFofmELm8LiqGVJozDCcIE7k+dtx1GyJbD&#10;ZNEat5uBBCHHMsXWMvmh5gtLvH2V/4kdH+UUepgE7HXCTg0YZI//bwhuU/mpLZcBoOmwEutlWkz9&#10;sJoBhKCaHCjlRUnMB5wV5bXBLjv+WPb7v0d6Jc/d+EN4GCWo6+r8orw/KUefSD8qST/CT4NnBw7/&#10;WB8zFGyR5VZajVkUidBTS3zZXtX4KgiioTy90KQAMw+o7jBqcqAQvdJfBD7N+ynQ4aQ5Pjf+2fin&#10;tHFU8in/cPzTye5K9SkK7M4vRak7ssqKAHtwWAhvH0JUzVKVGB3CEUpAh3L/5joq8X7rIJ6cOISX&#10;Jxfw8dQK3l1YxmuOt+c5zizixZl5XJ/rw2hZHsa7uk3X5tX1eaytHMPm5houXbqIc+fOmLpf5fnd&#10;vatGCbdw48Y1XL9x3USST5w6icRkWrT2NlPBMXl4juCrQmxSKpLSs5CSmYO84jJrA9SnT/Hg8RPT&#10;/0+1vC/fvMXOmfMGgA8fP8e3P/9tVN+r99aGDdep/tRi/8bNO9jkay+urmNofIKgO2Is9sDoBIGr&#10;LtSLJvgxzffu7hsi0LTI+qpJs+nk9THaWUWctW9nLl41TRgUEdc4x+vjUzMmCiwArmyewI27d6lS&#10;7xuVq+DL1olTRmE2tnWihapW8Ouh2hQAR2XHhyYxRAV8Zpj2t7wAvQRYZ5QPMmlvJlobsTnYjon6&#10;YsIvB0NlGSjlyVX3CYpzHTUYLMtBLyHXkByJKHcHNOWlYnuonRa5CP2lmeiiBa6iQiwqVaeXPBQU&#10;ZCK90BrtjU+MogKkcsyj+ktPQjrtcG5RNpV3JRrbG9Ez3I2WnkaUqxUWnxsVH4k4Ksb9B/bjn//4&#10;nQD8Bb/8JhX4wwYTgLv2EnQ2ZkrGTuv/0rIqV1Z1vbY8KZsKC4JOydD7lEP7fewnEE2jEFlhTQvJ&#10;HX23v+raJAhqrk/r2Zh0mHiqqSQPBBM0gckUEHE89qKceNy58z53+FD9uRFqLn6yyDY8nlUDryYg&#10;thQPDhQnLhQX7hQ9mqbie/hpzpz77WXD93Ei+NwRnvp9XW41ZeUI4HsHat6PlzUfH6lFxYo5ygIR&#10;WxxoFh0Py/NGUBaPrUQ1byCguR/+3McQ2l8BMIxqMDSVkOP9/qnu3H/CMFVlfY7wjLDnvtmbEj1L&#10;pDM8wh0IRDskUa3m0aZXBtqg28MVh7wEOVec9Bb0rEnUSqPZpNBZVTI2OaTKE9UiqxONyTkkHBVp&#10;NhDk4zcVBVajU/XeCyHptd6uWd0tUQBU8rK1q4saGOispcWeVafoqDA4X9w9UG2xPGlhVWdrnRfU&#10;490INgVPfPkn9iVQTKMDwk3rBmto7kAWV1ZYzVfVYEELFQWoDyAVmFF9hJHK1CJSg02HGM0Hqtb3&#10;x4Ssgij6k2huz45nWdlyszL/96RTtSBXtE2qz40f3oP7quFJu+sVzPckSP15NlRmveAswIZzG05o&#10;1xQk4dHiBF5tT+HJqSN4e2oeb8/N4/X5Rbw8t4CXp4/ixYkjeEw43t86hEtH+nGooRBjTRU4fHAM&#10;Xb2dGJsYwdraskluPkWLfP78Oaq/C9yetzZAOLmNC5fOm+7KldVVBMigSVxu6exFQGgkRwT3Jd5A&#10;sKSqBkeXVkz3mR/jzdv3uHLtOhbXtnDn4RN8+vynadGvhdGfEY7K97t37wEePnxM9XnZVJCoN+DQ&#10;2BRm5hZogQ8bsC3z+Vpb2ArAo+gbGMPBI/OYX9lAN5WaIrxjh44QBGNUmaehtYZv07arW/Ujqdhb&#10;9zB5cBa9A6O0w3O4eO2W6VV4WxCk9T5N9aeEbSlMWd3OwREDv25e7xq0vnb3KPdldBi3Z8ewrWAE&#10;LWZ7qAWVVFtzY4OY4/c6WpWH4YpsdGuRHP7nckJ8cbSrHmM1hegrzjIqrzyGB6G3G6ZbarDYUs3b&#10;09Cel4jW9DiUZMWhsq4UpVSABbS46YUZVH+JiI4LR1JKPPJpiXOpAE3+X0ku6pprCesWjmY0dtSh&#10;rrUaJdUlJmKs5/yx6w8C8Lf/ASCvWwFIC7xrn+kGo5w/e08XkytrnXMm2HiyVhaC6cLk6WAaoP7f&#10;QwA07ooQNKJCqV0aPInL/qpeXmuEaLnI4DQLrSyFSwZBmOJF0HgQgC60snQ1BI+FKso1wB6uPrZU&#10;k7YmIGkJc6SIsOdxQBgqiqu0mjCKCV53sByAvcs+gvsAxYkDj0naWdlaVZwo+EhOqHemWvN7C7KJ&#10;FsTkByK5MggptaFIr49ERn0EEqtCEZ5nIZBpyak+PSMcqASdEUxVGJxL8GXRlqdxPxMd4BVNtRlF&#10;NRtD+MU5kz1UgSkEYwrfW2k7qfxsGc60z+5IKOflNO5zkD0yqBLrE13QShU8zt980SKb7G2tIKG4&#10;UZrNaiBVodJtBEHCzlhiqUKpRF7fIBt+UmQ1JMUbYcocl9zldSViKgnTmUrLiRLTdHWmwtKPqIlZ&#10;5QUqmVgwUcBDKlGBBTOpS+hozlABFVPORjVoAhsEooIMUoD6AdWIVM1KtRiyrK418iu1KAhSiSWq&#10;N2AgARhoACiFpjkI9Q9UJYcHlacAaNZUdSUAFXHj++tPpzOuE/dZlR/KWbQEe8OXB4wnDxyL7Dkt&#10;r1lngaozUKoz2h+BsRaE8/3TsqJx6mAnXm/P4PnOITw/NYs3tL+vzy3h1TkC8PQ8np+YwxOC7/76&#10;BO4s05oujeH0eCtGqVCaS/PQ09OOpfVVrC8uYnXhGGYW57C1vWNyA8fHx1FSWoTcvCycPnsOq2vr&#10;po73IO2nOrVU1jTC0YVn96BQhBKAmYXFPPg6CLpNAueFqfRQ/fFdKjtVeVy9eQtvP34ylldgFPwe&#10;qsnpo4d49vIVbt29Z60dpvqTUpOtVYNUqTzN8S0sb6CPIJqkFVU1SW//qFF/s8dX0KPbCcXDR47h&#10;2PEls2DSoydPjQJVK637T6xrkCgZW8Ga+eU1KsJLuHbzhomCK/VnfWvHTA9003a39fQZqLbTYndw&#10;20dbP3r4EPrGj2Bu/CBu8uSxUVeFvsRgNEeFYLC+AUdHunFQKS4lGRgoTUMLf580Wpf8uEiqwlJ+&#10;53noLUpDDy1wFk+oWZFBWB/opALsRDfVYm1KKBrjw1BcTOtcV4ECgY4KMCM3FclpCYiMDjPKr6A4&#10;D7mF2VTbuWbur7mjGdUNVSivKUVxZSFqm2qQX04FmByFoNAg/PLLb/ivn3/Bzz//il9//Z3gowXe&#10;Tfhx/E4A7tqzz5yQTcoLRYHJ+TPTMIrsKuhhXRVOsFMKmTU5WnPr+h9/ByEhaDoZ8X+ucjk1M9Bc&#10;n1JlvGl5/ZOo4NI8OQgjqjgtW+tOm+sRplxBwVJttA7A2Xs/nCw2PC7tCTs1AuZr0EK70l46W2wJ&#10;V2tXaTuCz85jP8deQteWtllqkkpOc4gJPF4IvGBxIo1uLFHK02JUX2ptBLJaopDbGYestngk14bT&#10;2vrRkvMzB9rBJcgGnjH2JgATnE3FmcX9T+d+JBJ6kXZwj6Ii5eXQHC9EF1JByioXKorMYzKfkM+j&#10;pc5zpcV2JIDt4R5mS0vtisRqCxJomxP42iUUbG0UU8ME3qwfAUiFp1phzQdqXnAlQJbYDdveVvu7&#10;yRPKBtX1TyEqfyPdZYHVgVnrbkqhWQgmd1pTa2t7pb7wzMUfTepOlRzqsixF5WRxgT3PaiYHkEMQ&#10;kiJURFf2VsnO1gYKPKgjrXOCWuAlII7v9x1C1u4uvG7K4qx2WMGI8JQgA0Fd1m2qF1aNr0egN9wo&#10;Y529adF5hrWlzbDl2dX6R+IPycvO3GcFZBR11vv6h1PVUlX4hPN9OPwiZKl5ewRtf3w40miTyvkn&#10;n5vqwdONcbwg4J6fmMGr03MGgG/OLuPlmeMGfo83D+PB+hRuLY/i5sIQLh3twdlD7VjuqsJkZR7m&#10;elqwsbaALaq70YF+VNVWEoCbpuwsLi4ODY216OhqxdbOSays8nbCo7W92yjA6vom2Dnzzx0Sjpyi&#10;EqqPLiq1wwSLFjt/ZsrZXr17RzV2EmcuXDa1vW8+fjRLY8oiKx3n7kMqtOfPqAwf4sSZs4SnyueW&#10;jUpTzbCqRhSRVZR39tiSAeDUoTkMjU4ZNbdz6hyW1rZxbGkNV6nwrlDVPX78FO/ffzQQfPzkGR4/&#10;fU7IPSLgtjFBFae1hk+evcDPcILK9gKuqnnstRtmXlMRbiVWd/UPGkXZw9E7OkELPIFxvm/f2Axm&#10;ef3yWA/WS7IwGhWEvtICWuNubBwcwXpnvVFyLZlRVHl+KIgIQW9jNbpLMjHIoQqPruwEpPLEWJYa&#10;i9W+NszWl6E7PwlNqeGoFgArclFaXmjUnyo8MrKSERMfYZKg0zKSzXxgbnEOVWIF97PTRIAFPSU+&#10;p6kkjuovJTsZiVkJ8PbzxT//+Sv+8fPPBoQC4G8qgyP8ft1FFbhrD/bsp5KiaFBuqqlMotqQG/kf&#10;ADrzv6vlIhwM7PS/VSNUzQPacNhRDSqApzQtqUHTQUlBkUCCLdQN1j6ALlRhrgaEapTqGUVhItsY&#10;QcDRQnpxeIQogZoW2I8KkADUPJ871Z6bH8WMxQ6OnvsJYQ7aXg1B0N59H9+X0CQU1YHG1A4rXzCZ&#10;UMr2Q3Q+nVm2D6LzfBFfHoTUOv5X26NQ0BOHzLY4JFXz5J3lQ35Q8foTsHx/r2gnPp/wS/eAfzr3&#10;NcGWALSDd7I9rxN+ue6ILfHh8EZUsXVEFlnMNjSPsM11M+rPK9yW+2+LgARXQtbDKMNIQjAszw0R&#10;GS48oTkimUq5yuKKEYs7jhJ265rzUxMFP2uytSpT1pR24+WJnwJiCIZwKiqFuUOVDE3FRAiZFlgE&#10;hUuAAKj5PtpOJS8LigSgCy8rQKI5DrXA2u+saJYAqH57go813UUAVHdoRWsFODU1ldU1dldWN8HP&#10;TKaq0Fuq0dRDEr6ypaY5anIABGnB0qwax/dUEMPJywUuFjf+gC78sxB+mmuh1fgBQBdKXAVxFIjx&#10;50EjCPqGUYFG0CbR8uQW56OupQmjhw5h4+Q67t67i7vPX+LJ6WW8WBv6G4AvDQBpfwm/p0b5HcHD&#10;tSncXR7DzSWtOduHc4e7sDPdivXBesw3l+NQVS4O9TYSUuuYHp/ExNAA5qkC1eRgcnKSFngbFy+f&#10;w4lTp7G4tI4atYKqb+bjT6G9uw9RCYmobGzGICGlAMXVG3dw594jwu0d1d5nQu2cqfZQEOTth094&#10;8/4DFeFDvCIM1d5el+89emzUmdpmLa9vUvEdNAEO2WBd1la3H5w5iiNHF7FmFmw6wec+xZt3n3Dr&#10;zgMqvRd48uKNqSh5zdd+/uKVSad5SvgJiDeu3+Jzjxv4qS3/1Rs3zXopp8+eNfb8Aq230ms0/6eK&#10;lX5aX807DtKG941MYIRgVwS5n6r06LGjWJ0YwGwV1V5mKnqb69DH6+dmD2GxsQrthcmoiQ9CHv9L&#10;7SWFWD1O60xYtqbHUhXGmchwerAn6vPTcJBWdygnGQNZiejMiEFJUqQpYysuLzDwy8xJMfN/0QRg&#10;NAGYSfjll+Qb9dfU0YiG1kZjgWsI2dauFhRo3lDzf4l8bFEm3Dw88I9//EoF+LNRgOoH+Aeh9xvh&#10;JwD+tnuX6eXnJMfkxcHjx5X/WwXdVBWiofQsTd+Y/EBFi11pgZU246zmA98HLwuCpou55gW/R4Wt&#10;idNusNAG+ii6m8RtPKEY7WpAY6GV9I7X3JsT3Q0hSMvrIfAFUhEGUPVpMSUvFQWo8/Q+Hj8cBJ4D&#10;1aCSru3dqAQ1H6n7Pfkcfyej5gJV8lYYgKSKEI4gJFUGI7kmmAAMRWZrmBmptMAxxRQsCqqEcJ/9&#10;yANC0I0w9IrmPsbQmsfJ7trR6jrBP9MFAdkuBnKqIBHIgnhdQwCMr/BHbJk3QeuHmAIvBCer+bEL&#10;naQLlag7QjJpq6kMfdKocCP3cV8PwIHq1dnXDhafA4jh56pwsUcfeXGEAm6DJ5Idfo8bZn6QFljA&#10;UXhdX65LIElvAOj+PVBBhaeqD1/ayUBXfiDCTPCjCnTg7UrK3G/gZ2fm3DSnofIfd6o/r1Dv70BT&#10;na8A6Ebl5WGiRwZ+Cb4INknOUqCEE+FoMarSanNliwVHtcfXVnOGWrtEtlfZ9CahlEM91pRqoGRT&#10;RapVb+lIMLr5q5icai/Kj6/ti0hal4q6WhwihNQR+cHjZ3j15iPefdbiRp/M4kZP7t3G45UpvFwf&#10;x8vtw2ae7+WpOaMCX5ycxZPtI3iyeQgPVydxe2EY147147IK9Ce6sDbWisX+Rsx11eJoaxkmG4pw&#10;bPYgleAKtpaXcJiXx8bHDARPnNwiJE7g7PkLmJk5horKWoJwzaSxCBRdA0OEwyGT73fhsoIlD814&#10;+fataYO/vn3KNDV98+Ej3hOAqjFWR5pnBPjtO/dMze/t+w/+hp/K4gQ9rREs26wlMlV6pyDGpas3&#10;CLpnHM9psV/i85//NmVzd/l+j56/ogK8a+D2kbZbyu8RX/sRVaBAeObMeQNANWvQinL3OUxjCML5&#10;Kl/35Kkz5v6JgzMmxUZzjYKwwK45yHGqTUWeB3nbAm36wvIqVueX0d7aihb+VmM9XVgc7MNoaS46&#10;8hNRnxSCfJ5QR9qaMT9PO99QSgBGozw2ENUxQcji791VVYBjLdWYys/AUHYKWjNiUZybbJKaCwkx&#10;5fsJePEpcQiPCTPbgtJ8qu1sFFEhtvW08sRYT/VXj/pWWuGuZuTxeVl5mYhJjkYSVaCNnR3+8V9U&#10;gL8oCvyrqQTR/J8g+IfmAAVAOwKQtlYQVAWI5v+UgK+ULA0r+Bxgo56ZGk7fO0Eb+BGEjuomIxAJ&#10;SFJqUpJ0YDxGFZxUqousqQDol+hi0l584njcJLggkGAISCUYFWQgDC0RDjwWHGCh/XUPpkPzVYCG&#10;as9VAc29sHHZzcv7+B7cN0WgPWxg67KftxPAXrSoQXwdWuywHIEoCCl1YUhriiTswpBcF2JGWmMw&#10;kuoCEFXqD3++v3uEPe26vUmrsbNQYXrTigc4wEVBmVA7eEY7wDeFqtLkCXojJIfuLMWFytAenlSG&#10;AVRz0cW+SKgM4PBDUhXVZpmWvfQwKTuBiYQnH+tPyPsRpp6xNnAM4f7yfRwsuymQ9hLge7DXbTf2&#10;OfPzOe9DEL/3bAq0Np5MJiicjkkBqhZQa4Ko9Y6CEj5KLjZ1iEpsVhCEkp1b1xDaWEJIVSFKezHz&#10;foTOPuU56cdUAITw8whWBJeKSwEQWWk+3iRY8/XUZVnlbb6axCUEg2W/kxQhlh2mAuQZXE1J1fnC&#10;l48NivWhPaWCo2pUfbCivrLbAt4BB3vsVdste/55OLT8oEAsK+zszdeg9/cM1hxfMGpa6rB56gSe&#10;v31D4H3Gp6/f8I527tWrt6ac7fXrV3j28jUenzyOZ6sjeLZJ5bczQwDO4tWpo4TfETzdOYhHmwcN&#10;/O4tUf3ND+LSbDe0xOLmaCtW+huw2FmL4xxHu6upQkow1d2G1bXj6Gpvpb0cxfDwEAYGBjA9PU6l&#10;tIFTVHKThEJFRTVW17eNJe3sGTQWcZTq6NjiCjY3T/wNKa0FIpv8/PV72t7Pxu4+oyq7Q+hJnSnl&#10;5a4CH0+sawUv0H4qQrzKsXP6nAlgXL99z9Qzf/7zL9M26+7DJ9y+M6//4s17vP/yzeQm3uVr3n/4&#10;FJeuazGlZ/jw6RPuEYq6T/OKKrmTvd04cYpwvk8IP8CjJ49M3uH5S1dw+co1k3StCPP0zJypBFEy&#10;tPIVj/JzTX/PIZye4/0Hj/B72uZnO0cluIjO3kG01DehsaoMo22NmKIN7ctLosqLQGmoHzrrawnP&#10;EQzXFKGd6q8mMQyVUYEoIARHW6pwarATi9VUgXlpaMiMRXl1AUorSlBaVogSjnRaWgUz4gi/tJxU&#10;ZOVnIlt1vw2VaGhvQGNHMy1wFVq721HL/05OSQ7iU+PN4wXBPXv34ud//E7lpyjwb/8fAJpACK3w&#10;rv17DMjsBTCCzlQoCW6EijUibAOtGLdPq8Q58DKvW++3JYwIDSlCXrbRZWOT+b+mEFHjD+XsWiIJ&#10;PtpeP+X7JThyEAS0wwEpzgjOcEVwOlVUMm+LdYBPJAdtsR9trHekbLTqlLXwEmHhZoXgAec9VINq&#10;vmprBSBvP8DhTNusgEpouqdRdrK3qQ0RBoApDeFIqhUAteZuCBKrA6jkKGTiqXhDbMkPuUEeo657&#10;sNvpDxyg2nTwkSW2g1u4IyyxzvCjLQ5Ws4YMCibuv3ss1SE/i386gZvnZSxwfIUf4sq9EVPmjmhC&#10;UEnVQelO8I7bR9u/h+p0LxzDCLyQfbD13Y0Dll2w9diD/YTfXtdd2Of4G7/nX7n9A3ZeB8gGB4QT&#10;zFm0+D9pTkK1tF4Ejm8sLWIC5Svtp+bidLZRnp4HwWSJ8OEXqYRICwFIW2yhAnRxNMv9WdvfK/ih&#10;BGVfWlulrSia62uCDYKfH2GohYoERQ2T7hKtfCIFQPiYMCpOBVaoFtWc1EfAJPiCaF+lDpXrp+Rl&#10;wU+rbO2xsbGOAxq22M3tbi0+46haX54Ng/yQnpeNeaqv529emwNeFROvP3wgQF7jxctXeMnx6hUP&#10;7q//NurvyeIwFd4YntP+vlAA5ARVIOGn7dNtAnB9CvdWxnFrYRRXjw7i3KFubFH5LQ81YrGnFsuE&#10;32JnNeZ4eUZrSGQlobSkAFk5OejobEdxcTH8/f0REhpi1sw4dPgIDtGCT1Pt9Q2MoLWjF22dvWjv&#10;6UPP8AgmD8/gxFmCi0rtPqEmi3yP6uvz13/h6fPXhN9ro/iMKuMQdATAG7fuYGNrx4yLvO2cltAk&#10;tO48uE+Fds587q/fvuHOfYKLz1OnG83nvaWlfs7XVM7gDcL2OtWf7O+zVy9N1Fevq/e7fPU6NrUE&#10;5yrt+c3bRm3Kdt/he6jW+OKlyxxXqHQJtIUV2twZTFIFHl9YJSDv4Or12zh97pLVdm+dwhYV7bnz&#10;l3DqNBXl7DyGR6dQV9eCpgZ+rwP9WKciGyxIRQttbl5oAMr5fXb1tJnob092Ahpy4tGYFIay1BjM&#10;DLTg7EA7Fsvz0J+bhAqqvdqmalRUFaGUIJUKTMvQ2r5RSEpNMPN7sr4ata11aOpsNKqvhFa8e6jH&#10;1P5mF2UhMT0RyXxsam4aHJ0dqQB/NvD7568EILcC3y6jAAXCvYSgWuIr8VlqztZUgkgVqm3c34O3&#10;KXHfNEy158Fr1B7VIZWi5v5saUEPqG+gAiI8vtTMV/Xzitr6U/0FJVHppSgY4kwASvERDGmuCKJ6&#10;CtRIdiTw9vPYteXx5kihoWAGIUgbqjw/NzVa8OJ76n0IQFuCykHJ1QaKmhu04fHuSvj5IJrWN162&#10;l5Y3hcovpSHMwC9JCrCeVrg+CHG0q8GZHvCIoagKJmD9bLnv+7Hbkd+NPVWx4x4DQfvvEHSXKo2j&#10;ejUNHXi8p1Ao0Tp7UsV6U9UG8HMFpnKr3MAsD4TmuyGi2B1RJd6IyPOEfyqtfeJ+vt9+OIXxdQMI&#10;QZ/dsKECtPEkCN2p/tx2Yb/L7xRHv5Ifuwg/WxMc8oiyQ3CaM36S6lIenlrfB6jcLCUIAYSg+pEJ&#10;gKbVFFWcNanZm2ceLXzkRQC6mrk3W0VfNZehqgraEz8+TlFc2VtB0AQ4lGtI5ac1fc1WHZjV6yyE&#10;XxbtriS9G/dDCdReIaoZVj6gN8FIOc2zune4H1/bm3bC3Zw1VeWx14Z/KlueHZ0IaG8/hIRHIz0r&#10;D9V1jRgcG8Pc4nEe8A/w+dtf+PDlK8H3kZbxM23ke5ND9/HTF6hRgBYx//rlT6q/FTxeGMGTjUm8&#10;2Byn+iMAT1oh+GyHANyyqr/bi6O4Nj9M9TeIU5Od2BhqwWJvPRZ667DUXYuFLgKQEJxuKUNrUQba&#10;m5pwaHYW9fXVsKN18vT0RGpaGtIzslBTQ5tVX4fa+nqqlDruezMaWtpNx5eDM0dw4vQZPCD4nrx4&#10;aXoI3rh9h+r1K60oofWMlvXxEwM9wU/guXT5Km7dUaur89jc2jbXFYhQe/zLtM7aKiXm7duPfI0X&#10;VGpXqSrvGDusBqmytdf4+BOnT+P8lStUZKewfeo0bt27h/OXL+IM7a2qVlbVmkvdp1dWqCzP4OzF&#10;S7hCVan3kwUWAAVJge0Qld7UzCyt8LxZo+QBFafGnbsPcP3GbT5Pq90RtFSUauqgxdsHqBarqhvR&#10;1dGDjcEBbDRUYSwvBW3xEciKCkFTYx3VWTMGynLRR5vbQAi2JIehPCsFPW11WKCNnaktQhWBWViU&#10;b9RcMR+r/L4i2t2M9GTEJaj6IxGZeVrlLYfAKzZpL50DnSirLUMdX6dzoAP5ZfnIKsxCclYqMgpz&#10;kV6QAzeeYP/rH//EP3794/t6IH9Ywafx+y4Dwt93fQcgld0+O8HOCjrTM5OqT2Pv37f9DwA1N/gj&#10;cqyaewVIlOngoOolL2faYGceG248vtTUQGkhVgj6xvMYJuACkglCqkBvqj/veEV9D8A91IYqyZ7w&#10;o5UlIGVRBUslUbv687UNBAkPKibNB9q67iYE9xK4dnSEhE6OLxIrCLoaQq+GEKwNQkJ1IBKqAhFH&#10;i5pYS5ta408w8bgnAL2o4twi7Gh3eXzSku5xoiK23YXd9lRkLlSbHoQVb3cJciCI+Hm47+pg40ug&#10;a1lPDUHRovlLWmnPWCdaYndEFLrzfSyErT/iq7wRW+6FkFwCNMUW7tFUgcG74ODP4Uc167MHNl5W&#10;ENp48rqFajHU3syJmhFjRyvtQgCGqvUU1VmCL4JSAyibrQpQCx8piqs5Qgutr3L1fAXAcAKQ1tLZ&#10;VzZYbeZlk13p9RXpJQAV5KB11VDk1tTsEnha6Cgw1puDljeGMKVNDqBtCY2PQlRqEuKzlZyaj8zi&#10;fFqOfGTTquTRtuRVlCK3vBRZxUVIz8lDanYuCr431FR1gWziiTPnjbVTedhj9e17/x4fqXAUMdU8&#10;meplTXUEoSf7++3Pfxn4aWL/wePnuHf+BJ4eH8Hj1Wm8XD2IV9sTeE7L+5wQfLp9CE8Iv8cbVH/L&#10;Y7jBx12aG8C5mT5s0/qu91OlEICLBOByNw++rlrMtVdiurEEbSW56G1vQx0BFxsXi+iYaKSmpyEt&#10;PQMl/AwlZRqltGeVqCK4axqacfjIUdNK/7k+By26Iq+ac7tBa/mRClbgk9JSft/Vq9dwXjXBfPyp&#10;U2dMk1MB8cTJk2aZyytXrppGqgtUXmfPXiS8TuLCxavQIkk7Zy5ghdb49PnLZo5QQZVLhKwaNBxb&#10;WCT8TpoSObXg3yEQVzWfqPVG5uYxf1wNWeehBdj1mOW1DaM21exha1tR4Eum4asi3Ko31pyj1hTR&#10;vqkdv4Ct0jxjtbkvqhhROo/WPFEqUP/QGKqqGjA8Morl4T6s15XiIOHWHB1u5vNaCLjGjlqMVhRg&#10;oqgA3dnJ6EwNQwlhmJOfi+a6ShRmEW7psSiprkAuVXhecY6Z68sjwOISYpGUwvtzrdb3h/0V/ATB&#10;osois23qbDLwy+XvmJxJpVhWgoyCPHh4Wswc4M+/7jIA/P/MAXIIgLv27jMlcMbefgfeD7tr8lRV&#10;HUIAqo+mhtShgiBKNRMANcWkrYSFozuPM0/lvVotsF+0G0KomCLVyIAjmMrJN5bHaoQzvKhsLDEO&#10;8KQK81JuXZjSUKi2wmll42mDUwlBHviaI1TOnV80bSfvdySQ7IzyI6AIQKXCCI5+cR4Iy/ZGXBnB&#10;Vx1C8AQgtsIXMeUEXqkfwgsttKa8ziHLqvlH7wQqO1pvAcwlkArWS9UuPCFQCe6h0txH2DrSHnsR&#10;5F4xHnwsBRAf6xpjT3Bzn/gagWmqLaZAiiLI1WCBAIwrtSCl0QdpLX5mpLcShDXeCC2gnU7i/kb8&#10;DpeQP+AcuAeOAYSeL7f+e/n5eRIIsyX0nSjwnHii4PcTZYNgfhcGgLKkSnQMSPLh1scKOgJQqTCm&#10;PRbVoC4LhGoa4B4oAHqYdBct7KKgh4Id3uqkTKusiGuAARyVWXwQIlPCCbhYpBWmo4Bn2orGWtR3&#10;tPGP3GOighOHZjE5c9T0vzs8dxQzs3MmeVaL8CyurGNlfZuWS6rkOtXIQwOtJ8/f4PHT17ReT3CN&#10;CuL85WumQcDNu/dNHayG4Kf8OCUJf/32L3wl+KT8NF92j/bv1p07pkri3vYsAdiPh5uH8XJT9nea&#10;ClBzgDN4RgA+3pzGA6q/O4tjuHJsEOdn+3FyiupvuBlrvQ1Y7m/AUh9HdwOO8sA83FqOkfoSpESF&#10;wd+bJ4SAACQlp6K4tBTlhF1xaTmtWClBXoaaOim/RlTWNphAhRKY7xMMAtyTJ88IwTcE2TXco2K6&#10;f/8pLl28juvXuN/X7+Hs6Yu4TOV2neA6TQBepBK7ysdub+/g+PF5LC0tY4qvOTe7gKXFVdrLWWwT&#10;bALa3OIiZubncZDAnTp0xJxIlK/X3tNrFKjaXqlJghZa1yJM1iUxN6C1hwW+WQJQv5XWIJk9egyL&#10;vH35+2POXaDivHoF6xs7vJ/ve+w4f8NN87kUYJHSlJVWqd7NOxyqVabKfES4XyHM+/je1dUNmJg+&#10;hEODPThGOI1TpTVmpPC7ojXt60JdRTHGeKKcKS/ESGYSutLDkJ+uhGZCLj8LkbHhJqG5pLIUhcUF&#10;RvkVVRQhLSvNwC8lnbCkolN1hwBY31aPtt42sy2u5Mmrpx2V9VU84aYjv7SQVjkThTwRZxQUwMvi&#10;awXgL38YG2zqgAlApb9I+Rk7vM/akOMH8H5AUOWaJmGfQ9d/KECNA2qW4KJ8PCVJW9O6lCdoXUOb&#10;sFAqWbQHghI8EELoRWT4mqFKDi+qObcQlb3tJwhtDfwsVE4ePPBdAm3hSjWmxGjfJMIvgwoy0w3h&#10;WaoJVgMD2kIFRyyy31SCnvsIYDs6QGfe54WwXD8CLtDAL6HaF7GVPggvsSAk3wvBuZ4IyVHTA6rK&#10;FCk3jgRCJl7Jz4RwpAP3ywFOBJ6d5QBheIDqzMaU7En5BaX5IEQLOWXwOMnwQHi+0l/4HsXBiCkI&#10;MeV1AVKtyS6I4PvFVXshuSUAGR0hyOoOQ2pLCKLK3eGXeYD2+QDV535CUODbzbGHn5u3hVPJxmta&#10;gCcOJWEr/5Cw9UskAE0pGuHmFUUS06IKfn60qWbJS83NUb3pfilB9etTOZkb4edscTdzfh7BUoUK&#10;egRQ2QUjPDEKKfzTlPDPUt1Qi5auNvSO9mPo4BgmZw/jCK3p8bU1LFMtqGxqfeckbdY5bFPFqazr&#10;NO3bBVqoS1dv4ioPhls88G/fe8DtfaPy1P5J+W8nTp/H9s4Zoxg0N3bq3EUDRwM9KiXZ3o9Ue1+/&#10;/Rtfvv4Lb2j7pD4eUGU8ePQIL1++tPbru0/gUNk9WpvAs61DeLUzZSK+rxX5JQBlfR+sEX5Ke6H1&#10;vTw3iLMzvdgabcPaQDNWBb+BBixQCc531+NwWxUmmktRRsUSGhaG9Mx02tx6k97SQntbV9+Iqto6&#10;KpISVNACN7W0Uc12mo4vgv4Ov4+dHSozE0m9jtuEu2yrFOD1a7dwQYqPtvHaFVpVKrpzZ87i/Nmz&#10;WF1ewfbmFk7yuXOzR8284sjIGMrKKlBHwFZV1aC9rQNaiLyksgplldUoKCxBTnYe6huaUFRSgZi4&#10;ZKRn5SM2MRUpGdlmv5ra2tDa1Y2h0XFMTRGmtL7WrtRHMEMAzh2dw7HjSpSeN6ksy0tL2NrZotK8&#10;iLX1LXMC0+JNp8/J/j42JXoCoNSftjf5+wp+9x49IACfEYC30D8+juamDhw8fAz9A30Y7WxFf1Md&#10;6sqsyqy7rR3FhXnorSvGoZpCjPP/1pmfhCKqu+qqSqSnxiE+OQ5F5UWEH+0tbWx+aR7ySqnk0hNN&#10;6VtaZoqJ+qZ+30r9tVJZSgmW1pSb/22B6obpQnJoo7Pys/n8AqMAvbx88PN//UIFaI0CGwAqBWa3&#10;dRgQ7tljXRHu7/k+qiAOwdD2e5v8fVSIe7VWiKZ0eJ9VIVrXBrZxsTEANI1C/J3NlFEgj0u1qlJ1&#10;RrC6uyTSWRF+PtFOcKWddAqwJwBt4BNrTxjpQCdkomiDQ2kRqcQ8QwhG3heQ5kRb64IYzanlOxAy&#10;B/g4R6j1los3AeJvw+PaicLIA4F8n4gCKT4/Wl+CpyUIqU0BiC6no8sl9AgVNV3woUpT+o17lGyt&#10;hi0BTOjSDntRxXmE87WDbE1KjDMVp0ekE6FpobIMRkJlCJKqOKqDTUBFVSXJtSHc0mrzfaMLLAaw&#10;ofnuiK3xQlp7CHJ6IpHbG4mM9nBCkTAudCCMqfAyXagG+V58f5dwqVBX2l3ZbJXbuZm5UZXceUTS&#10;DnN/f1KvPg/V16rMjMNalqZqDJI3wY8P8jXRXwVD1GVZZTwuXlR+3tZUE0so7SytbEhCOFJ55q1u&#10;bjJJtguKYFI5yFqdPH8Opy9ewBmOs5cumu25y5dxjhbt7JUrOHv1Ks5du4HzVDKXb97EFdqhy1RC&#10;l27c5OMv8/kXCMizBOWZ7+MsdjjOnLtkJuofPXtp8uM+fv0TH798M/N+CnqoDfzL1+9MsOCR0jzU&#10;RYUAfPnqFV6/fkN7+Q4vrp7BE8LtCdXfKwHwBC3wKSsAXyn6KwBK/Rn7a537OzHZifWhZqz0N5no&#10;7xLhd5Q2eKa1EpONpWgszkBueipKCZmG5mYCsJEngxaqvSbUNTajvJoKuLnNNBpo7exGW1evaTml&#10;JOUVAmOVKmpldd3Mt2nZylP8Dneo3M6e43ewtYUT29vY2drEsaNHcZRqeZGKbGpiCjOHZjCrBqd9&#10;AxgfnzQAbGpqoZqq5bYdfb2jqKltQiXtZV1tK8rLatGq+tzWdtTWcb8qa1FYVIns3GKCr8vsVyVh&#10;3URwtnR0o7W9y6oOaU2V2DxFxXiEEDx67BiOUk1qqO2XFnTSPOTyKj/HBvf1NNUpf2cBUInUUrfa&#10;Pnj0mPCzqr+HT601zueoaFu6+Z20dWNyeg5D/FwDQwPcx0Y0EoI9Q72EYxOqGwl0nnAG6ssxUF6G&#10;hnLa3AKCKjMTMVEhyM7LMGArIvRyC6XeCpBZkEm4RxOOsbwtxyi/VFlrWl2pv+auFpTX8YTRXE/1&#10;V23gV0wFmZieRIDmm+enE4Te3r7453/9kwrQmgNoGqJS9QmCv323wbv3K+BhY4WcLeFnhtUWmxZZ&#10;xgKrdZu1c5Eep0wGdVc/oDQY9bOk+lOfQGVmhCTSbqb4IjRFdftUgjHuVHQutLhqimoPZ8JPQQd3&#10;wk5WN0BRYB7swUm0vFKDVIIa3tE2BIEdIvPskVDigPgyewLGDooWu/gRXIFqmuDI97EgNicQcUVB&#10;SKyi/a0LRGZbCAp6IpDPkdYcgvBib/imEihUfFKcbnx95+D9cAraD+eQ/XCPJHSj7Wk3lQMoCNqZ&#10;6LDm9ZQnGEWll0zIpdQFI6MhFFnN4UhvIPjqQpDeGMwRwMv+SKyg3S7m/lRYkNTojayuIBQMRKFo&#10;MBq53JeEWi9ElDgjstQdMZV+iKzgvpWGIqwwFBF5obS93twXNYbQvhC+4doH2vt4F/y/sPDOsVno&#10;NnIAAAAASUVORK5CYII="/>
  <p:tag name="ISPRING_PRESENTERDATA_0" val="UGjhuqFtIFRo4buLIFRodSBUaOG7p3k=|R2nDoW8gVmnDqm4=|dGh1dGh1eTA4MDcxOTk1QGdtYWlsLmNvbQ==||e0VBRDg2RjhELTcxRjEtNDg2MS05ODBDLUVGQTlBQkY5MkYyNn0=|R2nDoW8gdmnDqm4gYuG7mSBtw7RuIEtIVE4=|SVNQUklOR19QUkVTRU5URVJfUEhPVE9fMA==|MA==|||MDk4MzMzMzg5Ng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FLASHSPRING_ZOOM_TAG" val="62"/>
  <p:tag name="ISPRING_PRESENTATION_INFO_2" val="&lt;?xml version=&quot;1.0&quot; encoding=&quot;UTF-8&quot; standalone=&quot;no&quot; ?&gt;&#10;&lt;presentation2&gt;&#10;&#10;  &lt;slides&gt;&#10;    &lt;slide id=&quot;{4A47EF0C-407E-4B91-9E06-5115948C69CF}&quot; pptId=&quot;336&quot;/&gt;&#10;    &lt;slide id=&quot;{69258428-ABCB-4F4D-B949-FA62686AFD7D}&quot; pptId=&quot;347&quot;/&gt;&#10;    &lt;slide id=&quot;{B922312E-EA37-48F7-9A25-27846AC6FE44}&quot; pptId=&quot;337&quot;/&gt;&#10;    &lt;slide id=&quot;{08B811E2-842B-4FA7-BB00-1D54E7BE68D8}&quot; pptId=&quot;343&quot;/&gt;&#10;    &lt;slide id=&quot;{909A0659-30FC-48BD-9BA3-61E265E34DE8}&quot; pptId=&quot;344&quot;/&gt;&#10;    &lt;slide id=&quot;{00B6D0E8-3E3D-4022-A6FC-663261A8B221}&quot; pptId=&quot;257&quot;/&gt;&#10;    &lt;slide id=&quot;{2F77223F-F787-4F3E-96A6-A062343BCD2F}&quot; pptId=&quot;256&quot;/&gt;&#10;    &lt;slide id=&quot;{7B81BE47-1411-4FC2-BB81-1F91F0EB3E53}&quot; pptId=&quot;338&quot;/&gt;&#10;    &lt;slide id=&quot;{9B87DEA9-9C06-4CB0-A9C6-D31A49B386A2}&quot; pptId=&quot;345&quot;/&gt;&#10;    &lt;slide id=&quot;{B9143434-B5CB-401F-B0BF-D26FEE10200C}&quot; pptId=&quot;346&quot;/&gt;&#10;    &lt;slide id=&quot;{208AA88C-4A00-44EB-9CA8-2DF922B65C15}&quot; pptId=&quot;340&quot;/&gt;&#10;    &lt;slide id=&quot;{17F48CBD-3904-457D-82F8-67D4B3D03A90}&quot; pptId=&quot;280&quot;/&gt;&#10;    &lt;slide id=&quot;{267C026F-F356-4489-A021-2975AA94E03D}&quot; pptId=&quot;348&quot;/&gt;&#10;    &lt;slide id=&quot;{7E1D567F-C231-421D-B7D7-8050DF7B8389}&quot; pptId=&quot;290&quot;/&gt;&#10;    &lt;slide id=&quot;{2B3334BF-ECE1-48B1-ABE6-0C65A606E09F}&quot; pptId=&quot;273&quot;/&gt;&#10;    &lt;slide id=&quot;{2F73BB8A-C050-443C-AA44-4225209FEE77}&quot; pptId=&quot;275&quot;/&gt;&#10;    &lt;slide id=&quot;{4C4B38FD-9269-46A3-9644-8C02535838E9}&quot; pptId=&quot;268&quot;/&gt;&#10;    &lt;slide id=&quot;{725C1404-4C03-4313-929C-C932CE41C61B}&quot; pptId=&quot;276&quot;/&gt;&#10;    &lt;slide id=&quot;{CFC92B5D-32EB-4648-BB7B-A825BB06FB0B}&quot; pptId=&quot;292&quot;/&gt;&#10;    &lt;slide id=&quot;{21D6A153-BD80-485D-9595-C789E673A9CB}&quot; pptId=&quot;342&quot;/&gt;&#10;    &lt;slide id=&quot;{6A65D117-1A3A-4EE5-BC55-DD1422195776}&quot; pptId=&quot;278&quot;/&gt;&#10;    &lt;slide id=&quot;{B2B20A31-7275-4A31-8EBC-596CD016B8AF}&quot; pptId=&quot;349&quot;/&gt;&#10;    &lt;slide id=&quot;{9166E118-461D-42AD-A1AD-74BF7F4E7D5F}&quot; pptId=&quot;279&quot;/&gt;&#10;    &lt;slide id=&quot;{2782F00A-02AD-4B62-99E2-E09055287F1D}&quot; pptId=&quot;350&quot;/&gt;&#10;  &lt;/slides&gt;&#10;&#10;  &lt;narration&gt;&#10;    &lt;audioTracks&gt;&#10;      &lt;audioTrack muted=&quot;false&quot; name=&quot;Audio 1&quot; resource=&quot;30fc5a41&quot; slideId=&quot;{4A47EF0C-407E-4B91-9E06-5115948C69C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f52502f7&quot; slideId=&quot;{B922312E-EA37-48F7-9A25-27846AC6FE44}&quot; startTime=&quot;1&quot; stepIndex=&quot;0&quot; volume=&quot;1&quot;&gt;&#10;        &lt;audio channels=&quot;1&quot; format=&quot;s16&quot; sampleRate=&quot;44100&quot;/&gt;&#10;      &lt;/audioTrack&gt;&#10;      &lt;audioTrack muted=&quot;false&quot; name=&quot;Audio 3&quot; resource=&quot;83dff236&quot; slideId=&quot;{08B811E2-842B-4FA7-BB00-1D54E7BE68D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4bbf81d4&quot; slideId=&quot;{909A0659-30FC-48BD-9BA3-61E265E34DE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e5d12342&quot; slideId=&quot;{00B6D0E8-3E3D-4022-A6FC-663261A8B22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175838d2&quot; slideId=&quot;{2F77223F-F787-4F3E-96A6-A062343BCD2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986534da&quot; slideId=&quot;{9B87DEA9-9C06-4CB0-A9C6-D31A49B386A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ae7d1b4d&quot; slideId=&quot;{208AA88C-4A00-44EB-9CA8-2DF922B65C1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4ee86301&quot; slideId=&quot;{7E1D567F-C231-421D-B7D7-8050DF7B838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2774e71b&quot; slideId=&quot;{4C4B38FD-9269-46A3-9644-8C02535838E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8ed4dba6&quot; slideId=&quot;{6A65D117-1A3A-4EE5-BC55-DD142219577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15cb3577&quot; slideId=&quot;{9166E118-461D-42AD-A1AD-74BF7F4E7D5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19e1732d&quot; slideId=&quot;{267C026F-F356-4489-A021-2975AA94E03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9efb9ea0&quot; slideId=&quot;{2B3334BF-ECE1-48B1-ABE6-0C65A606E09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8f393c92&quot; slideId=&quot;{2F73BB8A-C050-443C-AA44-4225209FEE7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b06b91a8&quot; slideId=&quot;{725C1404-4C03-4313-929C-C932CE41C61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4&quot; resource=&quot;891b2962&quot; slideId=&quot;{CFC92B5D-32EB-4648-BB7B-A825BB06FB0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5&quot; resource=&quot;06f0d81f&quot; slideId=&quot;{17F48CBD-3904-457D-82F8-67D4B3D03A90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ADVANCE_TIME" val="8.349"/>
  <p:tag name="GENSWF_SLIDE_TITLE" val="THÍ NGHIỆM"/>
  <p:tag name="ISPRING_PLAYER_PLAYLIST_ID" val="3b617ef43b88397020ff9206e2ad9921c361bee2"/>
  <p:tag name="ISPRING_SLIDE_ID_2" val="{2F77223F-F787-4F3E-96A6-A062343BCD2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GIẢI THÍCH HIỆN TƯỢNG"/>
  <p:tag name="ISPRING_PLAYER_PLAYLIST_ID" val="3b617ef43b88397020ff9206e2ad9921c361bee2"/>
  <p:tag name="ISPRING_SLIDE_ID_2" val="{17F48CBD-3904-457D-82F8-67D4B3D03A90}"/>
  <p:tag name="GENSWF_ADVANCE_TIME" val="22.167"/>
  <p:tag name="TIMING" val="|1.125|1.726|1.407|4.8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GIẢI THÍCH HIỆN TƯỢNG"/>
  <p:tag name="ISPRING_PLAYER_PLAYLIST_ID" val="3b617ef43b88397020ff9206e2ad9921c361bee2"/>
  <p:tag name="TIMING" val="|0.001|0.001|0.001|0.001|0.001|7.458"/>
  <p:tag name="ISPRING_SLIDE_ID_2" val="{2B3334BF-ECE1-48B1-ABE6-0C65A606E09F}"/>
  <p:tag name="GENSWF_ADVANCE_TIME" val="29.7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TIMING" val="|1.277|1.699|1.204|0.001|3.498|1.599|10.997"/>
  <p:tag name="GENSWF_ADVANCE_TIME" val="27.479"/>
  <p:tag name="GENSWF_SLIDE_TITLE" val="GIẢI THÍCH HIỆN TƯỢNG"/>
  <p:tag name="ISPRING_PLAYER_PLAYLIST_ID" val="3b617ef43b88397020ff9206e2ad9921c361bee2"/>
  <p:tag name="ISPRING_SLIDE_ID_2" val="{4C4B38FD-9269-46A3-9644-8C02535838E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GIẢI THÍCH HIỆN TƯỢNG"/>
  <p:tag name="ISPRING_PLAYER_PLAYLIST_ID" val="3b617ef43b88397020ff9206e2ad9921c361bee2"/>
  <p:tag name="TIMING" val="|1.578|12.605"/>
  <p:tag name="ISPRING_SLIDE_ID_2" val="{CFC92B5D-32EB-4648-BB7B-A825BB06FB0B}"/>
  <p:tag name="GENSWF_ADVANCE_TIME" val="41.5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05|3.16"/>
  <p:tag name="ISPRING_SLIDE_INDENT_LEVEL" val="0"/>
  <p:tag name="ISPRING_PLAYER_LAYOUT_TYPE" val="Video"/>
  <p:tag name="GENSWF_ADVANCE_TIME" val="16.444"/>
  <p:tag name="GENSWF_SLIDE_TITLE" val="GIẢI THÍCH HIỆN TƯỢNG"/>
  <p:tag name="ISPRING_PLAYER_PLAYLIST_ID" val="3b617ef43b88397020ff9206e2ad9921c361bee2"/>
  <p:tag name="ISPRING_SLIDE_ID_2" val="{208AA88C-4A00-44EB-9CA8-2DF922B65C15}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{8C1D444F-9F4C-FE4C-B84E-39B3B7BC3236}tf10001069</Template>
  <TotalTime>3059</TotalTime>
  <Words>1011</Words>
  <Application>Microsoft Office PowerPoint</Application>
  <PresentationFormat>On-screen Show (4:3)</PresentationFormat>
  <Paragraphs>108</Paragraphs>
  <Slides>24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#9Slide07 Cadena</vt:lpstr>
      <vt:lpstr>Apple Chancery</vt:lpstr>
      <vt:lpstr>Arial</vt:lpstr>
      <vt:lpstr>Broadway</vt:lpstr>
      <vt:lpstr>Calibri</vt:lpstr>
      <vt:lpstr>Century Gothic</vt:lpstr>
      <vt:lpstr>Fira Sans Medium</vt:lpstr>
      <vt:lpstr>Playfair Display Black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CHĂNG 3:  CHẠY ĐUA VỀ ĐÍCH</vt:lpstr>
      <vt:lpstr>PowerPoint Presentation</vt:lpstr>
      <vt:lpstr>Câu 2: Chỉ ra trường hợp lực cản của nước lớn nhất? </vt:lpstr>
      <vt:lpstr>PowerPoint Presentation</vt:lpstr>
      <vt:lpstr>PowerPoint Presentation</vt:lpstr>
      <vt:lpstr>PowerPoint Presentation</vt:lpstr>
      <vt:lpstr>PowerPoint Presentation</vt:lpstr>
      <vt:lpstr>Trân trọng cảm ơn quý thầy, cô và  các em học sinh!</vt:lpstr>
    </vt:vector>
  </TitlesOfParts>
  <Company>blog.phuongcloudit.com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Bài 45 - Lực cản của nước ( Chuẩn)</dc:title>
  <dc:creator>HOA</dc:creator>
  <cp:lastModifiedBy>Huyền Thanh</cp:lastModifiedBy>
  <cp:revision>205</cp:revision>
  <dcterms:created xsi:type="dcterms:W3CDTF">2022-03-13T11:07:28Z</dcterms:created>
  <dcterms:modified xsi:type="dcterms:W3CDTF">2024-04-04T06:14:51Z</dcterms:modified>
</cp:coreProperties>
</file>