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9" r:id="rId2"/>
    <p:sldId id="289" r:id="rId3"/>
    <p:sldId id="261" r:id="rId4"/>
    <p:sldId id="292" r:id="rId5"/>
    <p:sldId id="333" r:id="rId6"/>
    <p:sldId id="285" r:id="rId7"/>
    <p:sldId id="294" r:id="rId8"/>
    <p:sldId id="295" r:id="rId9"/>
    <p:sldId id="307" r:id="rId10"/>
    <p:sldId id="298" r:id="rId11"/>
    <p:sldId id="299" r:id="rId12"/>
    <p:sldId id="300" r:id="rId13"/>
    <p:sldId id="308" r:id="rId14"/>
    <p:sldId id="320" r:id="rId15"/>
    <p:sldId id="310" r:id="rId16"/>
    <p:sldId id="309" r:id="rId17"/>
    <p:sldId id="313" r:id="rId18"/>
    <p:sldId id="312" r:id="rId19"/>
    <p:sldId id="311" r:id="rId20"/>
    <p:sldId id="321" r:id="rId21"/>
    <p:sldId id="314" r:id="rId22"/>
    <p:sldId id="315" r:id="rId23"/>
    <p:sldId id="316" r:id="rId24"/>
    <p:sldId id="322" r:id="rId25"/>
    <p:sldId id="330" r:id="rId26"/>
    <p:sldId id="317" r:id="rId27"/>
    <p:sldId id="33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19F"/>
    <a:srgbClr val="00B6B4"/>
    <a:srgbClr val="E71F3C"/>
    <a:srgbClr val="288DBB"/>
    <a:srgbClr val="FDB52D"/>
    <a:srgbClr val="FDA70B"/>
    <a:srgbClr val="0F9585"/>
    <a:srgbClr val="E04548"/>
    <a:srgbClr val="FFFFFF"/>
    <a:srgbClr val="C1C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C11F0-F0B8-4BDA-8483-7E6F5E12EAB9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B1FDC0-3212-40EC-9D13-1E1EF6AE43E7}">
      <dgm:prSet phldrT="[Text]"/>
      <dgm:spPr>
        <a:solidFill>
          <a:schemeClr val="accent4"/>
        </a:solidFill>
      </dgm:spPr>
      <dgm:t>
        <a:bodyPr lIns="31750"/>
        <a:lstStyle/>
        <a:p>
          <a:r>
            <a:rPr lang="en-US" b="1" dirty="0">
              <a:solidFill>
                <a:srgbClr val="FF0000"/>
              </a:solidFill>
            </a:rPr>
            <a:t>III. </a:t>
          </a:r>
          <a:r>
            <a:rPr lang="en-US" b="1" dirty="0" err="1">
              <a:solidFill>
                <a:srgbClr val="FF0000"/>
              </a:solidFill>
            </a:rPr>
            <a:t>Đặc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điểm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của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trang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phục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FE3AAF30-856C-4086-8DFC-95CBB31D44CF}" type="parTrans" cxnId="{BE5D5907-81D0-484D-ABAE-57CEA6787D84}">
      <dgm:prSet/>
      <dgm:spPr/>
      <dgm:t>
        <a:bodyPr/>
        <a:lstStyle/>
        <a:p>
          <a:endParaRPr lang="en-US"/>
        </a:p>
      </dgm:t>
    </dgm:pt>
    <dgm:pt modelId="{8BCE3408-4AAD-437D-A7A2-CFE31BD7A9DE}" type="sibTrans" cxnId="{BE5D5907-81D0-484D-ABAE-57CEA6787D84}">
      <dgm:prSet/>
      <dgm:spPr/>
      <dgm:t>
        <a:bodyPr/>
        <a:lstStyle/>
        <a:p>
          <a:endParaRPr lang="en-US"/>
        </a:p>
      </dgm:t>
    </dgm:pt>
    <dgm:pt modelId="{E5D1273F-A697-4E17-9FC7-D9E8749747B0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I. </a:t>
          </a:r>
          <a:r>
            <a:rPr lang="en-US" b="1" dirty="0" err="1">
              <a:solidFill>
                <a:srgbClr val="FF0000"/>
              </a:solidFill>
            </a:rPr>
            <a:t>Vai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trò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của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trang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phục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8158C53B-249B-4815-AB08-C3240B081B12}" type="parTrans" cxnId="{0C4FB421-80FA-4B35-8585-4126D4B4EDB2}">
      <dgm:prSet/>
      <dgm:spPr/>
      <dgm:t>
        <a:bodyPr/>
        <a:lstStyle/>
        <a:p>
          <a:endParaRPr lang="en-US"/>
        </a:p>
      </dgm:t>
    </dgm:pt>
    <dgm:pt modelId="{0AA1F29F-3CCF-4412-9F9D-5A4BA6CDE3ED}" type="sibTrans" cxnId="{0C4FB421-80FA-4B35-8585-4126D4B4EDB2}">
      <dgm:prSet/>
      <dgm:spPr/>
      <dgm:t>
        <a:bodyPr/>
        <a:lstStyle/>
        <a:p>
          <a:endParaRPr lang="en-US"/>
        </a:p>
      </dgm:t>
    </dgm:pt>
    <dgm:pt modelId="{2FB098F8-750B-445C-B6CC-6D8930A8E15C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II. </a:t>
          </a:r>
          <a:r>
            <a:rPr lang="en-US" b="1" dirty="0" err="1">
              <a:solidFill>
                <a:srgbClr val="FF0000"/>
              </a:solidFill>
            </a:rPr>
            <a:t>Một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số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loại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trang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phục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E05F3503-D3E8-421C-BD68-8FB87815DABF}" type="parTrans" cxnId="{EF5DAB66-54EF-4D4D-BA11-D14672FF1996}">
      <dgm:prSet/>
      <dgm:spPr/>
      <dgm:t>
        <a:bodyPr/>
        <a:lstStyle/>
        <a:p>
          <a:endParaRPr lang="en-US"/>
        </a:p>
      </dgm:t>
    </dgm:pt>
    <dgm:pt modelId="{EDEB14F4-5EA2-4809-AB3D-B7E57C72F617}" type="sibTrans" cxnId="{EF5DAB66-54EF-4D4D-BA11-D14672FF1996}">
      <dgm:prSet/>
      <dgm:spPr/>
      <dgm:t>
        <a:bodyPr/>
        <a:lstStyle/>
        <a:p>
          <a:endParaRPr lang="en-US"/>
        </a:p>
      </dgm:t>
    </dgm:pt>
    <dgm:pt modelId="{D984914E-28DF-4611-B89E-9745CE41FDA3}">
      <dgm:prSet phldrT="[Text]" custScaleX="126067" custScaleY="120658" custLinFactX="-11688" custLinFactNeighborX="-100000" custLinFactNeighborY="13868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8E83253-E4D1-425D-AFF7-9D08C4E98104}" type="parTrans" cxnId="{1FDAE452-6674-424D-B647-3624E4B324AA}">
      <dgm:prSet/>
      <dgm:spPr/>
      <dgm:t>
        <a:bodyPr/>
        <a:lstStyle/>
        <a:p>
          <a:endParaRPr lang="en-US"/>
        </a:p>
      </dgm:t>
    </dgm:pt>
    <dgm:pt modelId="{EDF15ABE-A0F2-41DE-8195-A1959CF29CE1}" type="sibTrans" cxnId="{1FDAE452-6674-424D-B647-3624E4B324AA}">
      <dgm:prSet custAng="1594252" custLinFactX="-34565" custLinFactNeighborX="-100000" custLinFactNeighborY="58234"/>
      <dgm:spPr/>
      <dgm:t>
        <a:bodyPr/>
        <a:lstStyle/>
        <a:p>
          <a:endParaRPr lang="en-US"/>
        </a:p>
      </dgm:t>
    </dgm:pt>
    <dgm:pt modelId="{2D356AD9-B547-4039-8823-EEAD967092DF}">
      <dgm:prSet phldrT="[Text]" custScaleX="126067" custScaleY="120658" custLinFactX="-11688" custLinFactNeighborX="-100000" custLinFactNeighborY="13868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657E4A6-623F-44D6-97B7-872250503C44}" type="parTrans" cxnId="{739C5EFE-7CE2-4194-8B96-45E66805DA59}">
      <dgm:prSet/>
      <dgm:spPr/>
      <dgm:t>
        <a:bodyPr/>
        <a:lstStyle/>
        <a:p>
          <a:endParaRPr lang="en-US"/>
        </a:p>
      </dgm:t>
    </dgm:pt>
    <dgm:pt modelId="{22AF862A-C902-4047-92CB-4A1813AB2E57}" type="sibTrans" cxnId="{739C5EFE-7CE2-4194-8B96-45E66805DA59}">
      <dgm:prSet custAng="1594252" custLinFactX="-34565" custLinFactNeighborX="-100000" custLinFactNeighborY="58234"/>
      <dgm:spPr/>
      <dgm:t>
        <a:bodyPr/>
        <a:lstStyle/>
        <a:p>
          <a:endParaRPr lang="en-US"/>
        </a:p>
      </dgm:t>
    </dgm:pt>
    <dgm:pt modelId="{0F3395A9-BD27-4994-A169-2BCDAB87626A}">
      <dgm:prSet phldrT="[Text]" custScaleX="126067" custScaleY="120658" custLinFactX="-11688" custLinFactNeighborX="-100000" custLinFactNeighborY="13868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EF2B251-6D97-48C6-8AA3-5C6FD8A13DEA}" type="parTrans" cxnId="{F4C2EE58-5E9F-4238-B1A9-96421ECE55BA}">
      <dgm:prSet/>
      <dgm:spPr/>
      <dgm:t>
        <a:bodyPr/>
        <a:lstStyle/>
        <a:p>
          <a:endParaRPr lang="en-US"/>
        </a:p>
      </dgm:t>
    </dgm:pt>
    <dgm:pt modelId="{130B30F8-E874-420D-B4AE-8EBF772711E9}" type="sibTrans" cxnId="{F4C2EE58-5E9F-4238-B1A9-96421ECE55BA}">
      <dgm:prSet custAng="1594252" custLinFactX="-34565" custLinFactNeighborX="-100000" custLinFactNeighborY="58234"/>
      <dgm:spPr/>
      <dgm:t>
        <a:bodyPr/>
        <a:lstStyle/>
        <a:p>
          <a:endParaRPr lang="en-US"/>
        </a:p>
      </dgm:t>
    </dgm:pt>
    <dgm:pt modelId="{25CCF414-56E3-4E12-ACD3-03524BC91AE1}">
      <dgm:prSet phldrT="[Text]" custLinFactNeighborX="-11556" custLinFactNeighborY="-75702"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85871F0A-4C51-48B9-805F-3E3F7F8F251B}" type="parTrans" cxnId="{916E8A9B-601E-4179-A964-366F0DAC431D}">
      <dgm:prSet/>
      <dgm:spPr/>
      <dgm:t>
        <a:bodyPr/>
        <a:lstStyle/>
        <a:p>
          <a:endParaRPr lang="en-US"/>
        </a:p>
      </dgm:t>
    </dgm:pt>
    <dgm:pt modelId="{B6FB0499-F957-4031-AFB2-8D8BB5D52C88}" type="sibTrans" cxnId="{916E8A9B-601E-4179-A964-366F0DAC431D}">
      <dgm:prSet custAng="17947578" custScaleX="49858" custScaleY="50084" custLinFactNeighborX="19229" custLinFactNeighborY="-81243"/>
      <dgm:spPr/>
      <dgm:t>
        <a:bodyPr/>
        <a:lstStyle/>
        <a:p>
          <a:endParaRPr lang="en-US"/>
        </a:p>
      </dgm:t>
    </dgm:pt>
    <dgm:pt modelId="{D295C99C-597E-455E-BB98-306E52452753}">
      <dgm:prSet phldrT="[Text]" custScaleX="126067" custScaleY="120658" custLinFactX="-11688" custLinFactNeighborX="-100000" custLinFactNeighborY="13868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2A58D7B-3DF2-4B9D-A10C-36D68B6E75E1}" type="parTrans" cxnId="{239F040F-A183-4928-AE15-7D0A1876B2F2}">
      <dgm:prSet/>
      <dgm:spPr/>
      <dgm:t>
        <a:bodyPr/>
        <a:lstStyle/>
        <a:p>
          <a:endParaRPr lang="en-US"/>
        </a:p>
      </dgm:t>
    </dgm:pt>
    <dgm:pt modelId="{E6B91B0B-1AD1-4129-BDAC-5FAB6ADBBAE6}" type="sibTrans" cxnId="{239F040F-A183-4928-AE15-7D0A1876B2F2}">
      <dgm:prSet custAng="1594252" custLinFactX="-34565" custLinFactNeighborX="-100000" custLinFactNeighborY="58234"/>
      <dgm:spPr/>
      <dgm:t>
        <a:bodyPr/>
        <a:lstStyle/>
        <a:p>
          <a:endParaRPr lang="en-US"/>
        </a:p>
      </dgm:t>
    </dgm:pt>
    <dgm:pt modelId="{CA77A13C-95AA-4F1A-99EB-80A3A0E31CCC}" type="pres">
      <dgm:prSet presAssocID="{1DBC11F0-F0B8-4BDA-8483-7E6F5E12EAB9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88B231-4D39-4719-8E5D-370F1FDFA376}" type="pres">
      <dgm:prSet presAssocID="{7BB1FDC0-3212-40EC-9D13-1E1EF6AE43E7}" presName="gear1" presStyleLbl="node1" presStyleIdx="0" presStyleCnt="3" custScaleX="82966" custScaleY="77979" custLinFactNeighborX="-11556" custLinFactNeighborY="-757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525DA-5455-4874-B687-7F1C60BB9CAA}" type="pres">
      <dgm:prSet presAssocID="{7BB1FDC0-3212-40EC-9D13-1E1EF6AE43E7}" presName="gear1srcNode" presStyleLbl="node1" presStyleIdx="0" presStyleCnt="3"/>
      <dgm:spPr/>
      <dgm:t>
        <a:bodyPr/>
        <a:lstStyle/>
        <a:p>
          <a:endParaRPr lang="en-US"/>
        </a:p>
      </dgm:t>
    </dgm:pt>
    <dgm:pt modelId="{C6D54907-FF6A-4A8D-88F0-49D7E6FB3935}" type="pres">
      <dgm:prSet presAssocID="{7BB1FDC0-3212-40EC-9D13-1E1EF6AE43E7}" presName="gear1dstNode" presStyleLbl="node1" presStyleIdx="0" presStyleCnt="3"/>
      <dgm:spPr/>
      <dgm:t>
        <a:bodyPr/>
        <a:lstStyle/>
        <a:p>
          <a:endParaRPr lang="en-US"/>
        </a:p>
      </dgm:t>
    </dgm:pt>
    <dgm:pt modelId="{D8E95AE7-2DC7-4F0E-911D-00ECDB5A6114}" type="pres">
      <dgm:prSet presAssocID="{E5D1273F-A697-4E17-9FC7-D9E8749747B0}" presName="gear2" presStyleLbl="node1" presStyleIdx="1" presStyleCnt="3" custScaleX="124676" custScaleY="120646" custLinFactX="-71843" custLinFactNeighborX="-100000" custLinFactNeighborY="534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D93C3-C6A4-4AF3-B2CC-53470D40ECA9}" type="pres">
      <dgm:prSet presAssocID="{E5D1273F-A697-4E17-9FC7-D9E8749747B0}" presName="gear2srcNode" presStyleLbl="node1" presStyleIdx="1" presStyleCnt="3"/>
      <dgm:spPr/>
      <dgm:t>
        <a:bodyPr/>
        <a:lstStyle/>
        <a:p>
          <a:endParaRPr lang="en-US"/>
        </a:p>
      </dgm:t>
    </dgm:pt>
    <dgm:pt modelId="{5C217827-E97D-4531-A9F9-9EDF566D1EF0}" type="pres">
      <dgm:prSet presAssocID="{E5D1273F-A697-4E17-9FC7-D9E8749747B0}" presName="gear2dstNode" presStyleLbl="node1" presStyleIdx="1" presStyleCnt="3"/>
      <dgm:spPr/>
      <dgm:t>
        <a:bodyPr/>
        <a:lstStyle/>
        <a:p>
          <a:endParaRPr lang="en-US"/>
        </a:p>
      </dgm:t>
    </dgm:pt>
    <dgm:pt modelId="{93B2057A-9B7D-47B7-881C-96E44082AE57}" type="pres">
      <dgm:prSet presAssocID="{2FB098F8-750B-445C-B6CC-6D8930A8E15C}" presName="gear3" presStyleLbl="node1" presStyleIdx="2" presStyleCnt="3" custScaleX="126067" custScaleY="120658" custLinFactX="-11688" custLinFactNeighborX="-100000" custLinFactNeighborY="13868"/>
      <dgm:spPr/>
      <dgm:t>
        <a:bodyPr/>
        <a:lstStyle/>
        <a:p>
          <a:endParaRPr lang="en-US"/>
        </a:p>
      </dgm:t>
    </dgm:pt>
    <dgm:pt modelId="{62CC4BD5-67CB-4B89-8256-2B0356DE27E3}" type="pres">
      <dgm:prSet presAssocID="{2FB098F8-750B-445C-B6CC-6D8930A8E15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4D79E4-C1CB-4ED3-8CEE-E531D2919459}" type="pres">
      <dgm:prSet presAssocID="{2FB098F8-750B-445C-B6CC-6D8930A8E15C}" presName="gear3srcNode" presStyleLbl="node1" presStyleIdx="2" presStyleCnt="3"/>
      <dgm:spPr/>
      <dgm:t>
        <a:bodyPr/>
        <a:lstStyle/>
        <a:p>
          <a:endParaRPr lang="en-US"/>
        </a:p>
      </dgm:t>
    </dgm:pt>
    <dgm:pt modelId="{5D16C203-EEA3-4705-8CAE-43193AAD0797}" type="pres">
      <dgm:prSet presAssocID="{2FB098F8-750B-445C-B6CC-6D8930A8E15C}" presName="gear3dstNode" presStyleLbl="node1" presStyleIdx="2" presStyleCnt="3"/>
      <dgm:spPr/>
      <dgm:t>
        <a:bodyPr/>
        <a:lstStyle/>
        <a:p>
          <a:endParaRPr lang="en-US"/>
        </a:p>
      </dgm:t>
    </dgm:pt>
    <dgm:pt modelId="{A7BD6FF5-2048-4F46-BA21-7CAB2301660D}" type="pres">
      <dgm:prSet presAssocID="{8BCE3408-4AAD-437D-A7A2-CFE31BD7A9DE}" presName="connector1" presStyleLbl="sibTrans2D1" presStyleIdx="0" presStyleCnt="3" custAng="17947578" custScaleX="49858" custScaleY="50084" custLinFactNeighborX="14913" custLinFactNeighborY="-81263"/>
      <dgm:spPr/>
      <dgm:t>
        <a:bodyPr/>
        <a:lstStyle/>
        <a:p>
          <a:endParaRPr lang="en-US"/>
        </a:p>
      </dgm:t>
    </dgm:pt>
    <dgm:pt modelId="{47A47D93-D26B-4EB7-83E3-87A635AC1CEE}" type="pres">
      <dgm:prSet presAssocID="{0AA1F29F-3CCF-4412-9F9D-5A4BA6CDE3ED}" presName="connector2" presStyleLbl="sibTrans2D1" presStyleIdx="1" presStyleCnt="3" custAng="12317664" custLinFactNeighborX="-28320" custLinFactNeighborY="-31810"/>
      <dgm:spPr/>
      <dgm:t>
        <a:bodyPr/>
        <a:lstStyle/>
        <a:p>
          <a:endParaRPr lang="en-US"/>
        </a:p>
      </dgm:t>
    </dgm:pt>
    <dgm:pt modelId="{134AB446-6CEA-429F-90D8-7552BB6238B0}" type="pres">
      <dgm:prSet presAssocID="{EDEB14F4-5EA2-4809-AB3D-B7E57C72F617}" presName="connector3" presStyleLbl="sibTrans2D1" presStyleIdx="2" presStyleCnt="3" custAng="1594252" custLinFactX="-34565" custLinFactNeighborX="-100000" custLinFactNeighborY="58234"/>
      <dgm:spPr/>
      <dgm:t>
        <a:bodyPr/>
        <a:lstStyle/>
        <a:p>
          <a:endParaRPr lang="en-US"/>
        </a:p>
      </dgm:t>
    </dgm:pt>
  </dgm:ptLst>
  <dgm:cxnLst>
    <dgm:cxn modelId="{CD60563D-5D7A-416C-AABF-B1BD56F8C7F0}" type="presOf" srcId="{7BB1FDC0-3212-40EC-9D13-1E1EF6AE43E7}" destId="{5C88B231-4D39-4719-8E5D-370F1FDFA376}" srcOrd="0" destOrd="0" presId="urn:microsoft.com/office/officeart/2005/8/layout/gear1"/>
    <dgm:cxn modelId="{BE5D5907-81D0-484D-ABAE-57CEA6787D84}" srcId="{1DBC11F0-F0B8-4BDA-8483-7E6F5E12EAB9}" destId="{7BB1FDC0-3212-40EC-9D13-1E1EF6AE43E7}" srcOrd="0" destOrd="0" parTransId="{FE3AAF30-856C-4086-8DFC-95CBB31D44CF}" sibTransId="{8BCE3408-4AAD-437D-A7A2-CFE31BD7A9DE}"/>
    <dgm:cxn modelId="{5BFE31AB-4E9D-448E-B927-AADDE35F39F7}" type="presOf" srcId="{EDEB14F4-5EA2-4809-AB3D-B7E57C72F617}" destId="{134AB446-6CEA-429F-90D8-7552BB6238B0}" srcOrd="0" destOrd="0" presId="urn:microsoft.com/office/officeart/2005/8/layout/gear1"/>
    <dgm:cxn modelId="{239F040F-A183-4928-AE15-7D0A1876B2F2}" srcId="{1DBC11F0-F0B8-4BDA-8483-7E6F5E12EAB9}" destId="{D295C99C-597E-455E-BB98-306E52452753}" srcOrd="7" destOrd="0" parTransId="{92A58D7B-3DF2-4B9D-A10C-36D68B6E75E1}" sibTransId="{E6B91B0B-1AD1-4129-BDAC-5FAB6ADBBAE6}"/>
    <dgm:cxn modelId="{916E8A9B-601E-4179-A964-366F0DAC431D}" srcId="{1DBC11F0-F0B8-4BDA-8483-7E6F5E12EAB9}" destId="{25CCF414-56E3-4E12-ACD3-03524BC91AE1}" srcOrd="6" destOrd="0" parTransId="{85871F0A-4C51-48B9-805F-3E3F7F8F251B}" sibTransId="{B6FB0499-F957-4031-AFB2-8D8BB5D52C88}"/>
    <dgm:cxn modelId="{FF1B5439-DB14-480F-8F39-587BF27C2CFC}" type="presOf" srcId="{1DBC11F0-F0B8-4BDA-8483-7E6F5E12EAB9}" destId="{CA77A13C-95AA-4F1A-99EB-80A3A0E31CCC}" srcOrd="0" destOrd="0" presId="urn:microsoft.com/office/officeart/2005/8/layout/gear1"/>
    <dgm:cxn modelId="{0C4FB421-80FA-4B35-8585-4126D4B4EDB2}" srcId="{1DBC11F0-F0B8-4BDA-8483-7E6F5E12EAB9}" destId="{E5D1273F-A697-4E17-9FC7-D9E8749747B0}" srcOrd="1" destOrd="0" parTransId="{8158C53B-249B-4815-AB08-C3240B081B12}" sibTransId="{0AA1F29F-3CCF-4412-9F9D-5A4BA6CDE3ED}"/>
    <dgm:cxn modelId="{FA9AC4D0-9DE0-48D7-8CE7-65FC0DD2783D}" type="presOf" srcId="{2FB098F8-750B-445C-B6CC-6D8930A8E15C}" destId="{5D16C203-EEA3-4705-8CAE-43193AAD0797}" srcOrd="3" destOrd="0" presId="urn:microsoft.com/office/officeart/2005/8/layout/gear1"/>
    <dgm:cxn modelId="{BFC9EDBD-2F31-469E-BFBB-FEED701BD6FF}" type="presOf" srcId="{0AA1F29F-3CCF-4412-9F9D-5A4BA6CDE3ED}" destId="{47A47D93-D26B-4EB7-83E3-87A635AC1CEE}" srcOrd="0" destOrd="0" presId="urn:microsoft.com/office/officeart/2005/8/layout/gear1"/>
    <dgm:cxn modelId="{EF5DAB66-54EF-4D4D-BA11-D14672FF1996}" srcId="{1DBC11F0-F0B8-4BDA-8483-7E6F5E12EAB9}" destId="{2FB098F8-750B-445C-B6CC-6D8930A8E15C}" srcOrd="2" destOrd="0" parTransId="{E05F3503-D3E8-421C-BD68-8FB87815DABF}" sibTransId="{EDEB14F4-5EA2-4809-AB3D-B7E57C72F617}"/>
    <dgm:cxn modelId="{6D261EA2-E58F-4A5A-9B5B-8CB32528382E}" type="presOf" srcId="{E5D1273F-A697-4E17-9FC7-D9E8749747B0}" destId="{DC2D93C3-C6A4-4AF3-B2CC-53470D40ECA9}" srcOrd="1" destOrd="0" presId="urn:microsoft.com/office/officeart/2005/8/layout/gear1"/>
    <dgm:cxn modelId="{08FBC324-E461-4593-8ACF-CA05D5E05A16}" type="presOf" srcId="{2FB098F8-750B-445C-B6CC-6D8930A8E15C}" destId="{834D79E4-C1CB-4ED3-8CEE-E531D2919459}" srcOrd="2" destOrd="0" presId="urn:microsoft.com/office/officeart/2005/8/layout/gear1"/>
    <dgm:cxn modelId="{F4C2EE58-5E9F-4238-B1A9-96421ECE55BA}" srcId="{1DBC11F0-F0B8-4BDA-8483-7E6F5E12EAB9}" destId="{0F3395A9-BD27-4994-A169-2BCDAB87626A}" srcOrd="5" destOrd="0" parTransId="{5EF2B251-6D97-48C6-8AA3-5C6FD8A13DEA}" sibTransId="{130B30F8-E874-420D-B4AE-8EBF772711E9}"/>
    <dgm:cxn modelId="{739C5EFE-7CE2-4194-8B96-45E66805DA59}" srcId="{1DBC11F0-F0B8-4BDA-8483-7E6F5E12EAB9}" destId="{2D356AD9-B547-4039-8823-EEAD967092DF}" srcOrd="4" destOrd="0" parTransId="{7657E4A6-623F-44D6-97B7-872250503C44}" sibTransId="{22AF862A-C902-4047-92CB-4A1813AB2E57}"/>
    <dgm:cxn modelId="{EE4DB739-B59F-4394-A2CB-9A41CA59ACFA}" type="presOf" srcId="{8BCE3408-4AAD-437D-A7A2-CFE31BD7A9DE}" destId="{A7BD6FF5-2048-4F46-BA21-7CAB2301660D}" srcOrd="0" destOrd="0" presId="urn:microsoft.com/office/officeart/2005/8/layout/gear1"/>
    <dgm:cxn modelId="{1FDAE452-6674-424D-B647-3624E4B324AA}" srcId="{1DBC11F0-F0B8-4BDA-8483-7E6F5E12EAB9}" destId="{D984914E-28DF-4611-B89E-9745CE41FDA3}" srcOrd="3" destOrd="0" parTransId="{18E83253-E4D1-425D-AFF7-9D08C4E98104}" sibTransId="{EDF15ABE-A0F2-41DE-8195-A1959CF29CE1}"/>
    <dgm:cxn modelId="{BC1072F2-23A4-40C6-8826-C6214DE4F969}" type="presOf" srcId="{2FB098F8-750B-445C-B6CC-6D8930A8E15C}" destId="{62CC4BD5-67CB-4B89-8256-2B0356DE27E3}" srcOrd="1" destOrd="0" presId="urn:microsoft.com/office/officeart/2005/8/layout/gear1"/>
    <dgm:cxn modelId="{23AF4793-5930-4C86-9170-F9EFB1150A29}" type="presOf" srcId="{7BB1FDC0-3212-40EC-9D13-1E1EF6AE43E7}" destId="{FB7525DA-5455-4874-B687-7F1C60BB9CAA}" srcOrd="1" destOrd="0" presId="urn:microsoft.com/office/officeart/2005/8/layout/gear1"/>
    <dgm:cxn modelId="{0324A39F-D035-45B8-9E1C-E78A185AB999}" type="presOf" srcId="{E5D1273F-A697-4E17-9FC7-D9E8749747B0}" destId="{5C217827-E97D-4531-A9F9-9EDF566D1EF0}" srcOrd="2" destOrd="0" presId="urn:microsoft.com/office/officeart/2005/8/layout/gear1"/>
    <dgm:cxn modelId="{D0ECC5CF-EA6E-4F18-9178-3F0B23F8C4E0}" type="presOf" srcId="{7BB1FDC0-3212-40EC-9D13-1E1EF6AE43E7}" destId="{C6D54907-FF6A-4A8D-88F0-49D7E6FB3935}" srcOrd="2" destOrd="0" presId="urn:microsoft.com/office/officeart/2005/8/layout/gear1"/>
    <dgm:cxn modelId="{3C10BFC0-C1D0-4C23-8334-61589989F7E0}" type="presOf" srcId="{2FB098F8-750B-445C-B6CC-6D8930A8E15C}" destId="{93B2057A-9B7D-47B7-881C-96E44082AE57}" srcOrd="0" destOrd="0" presId="urn:microsoft.com/office/officeart/2005/8/layout/gear1"/>
    <dgm:cxn modelId="{26F48873-8EBE-4026-9C71-E97FEE4B7211}" type="presOf" srcId="{E5D1273F-A697-4E17-9FC7-D9E8749747B0}" destId="{D8E95AE7-2DC7-4F0E-911D-00ECDB5A6114}" srcOrd="0" destOrd="0" presId="urn:microsoft.com/office/officeart/2005/8/layout/gear1"/>
    <dgm:cxn modelId="{5BC97B7B-B6B0-4120-AF91-AD87F36B8CCD}" type="presParOf" srcId="{CA77A13C-95AA-4F1A-99EB-80A3A0E31CCC}" destId="{5C88B231-4D39-4719-8E5D-370F1FDFA376}" srcOrd="0" destOrd="0" presId="urn:microsoft.com/office/officeart/2005/8/layout/gear1"/>
    <dgm:cxn modelId="{31CDA87A-E629-41AB-B314-0D36800BEF5F}" type="presParOf" srcId="{CA77A13C-95AA-4F1A-99EB-80A3A0E31CCC}" destId="{FB7525DA-5455-4874-B687-7F1C60BB9CAA}" srcOrd="1" destOrd="0" presId="urn:microsoft.com/office/officeart/2005/8/layout/gear1"/>
    <dgm:cxn modelId="{8EFB9C59-6779-4168-9FCC-BB4670825CAA}" type="presParOf" srcId="{CA77A13C-95AA-4F1A-99EB-80A3A0E31CCC}" destId="{C6D54907-FF6A-4A8D-88F0-49D7E6FB3935}" srcOrd="2" destOrd="0" presId="urn:microsoft.com/office/officeart/2005/8/layout/gear1"/>
    <dgm:cxn modelId="{2E608F8C-DB3A-4772-B27D-B8E1CD12DD8C}" type="presParOf" srcId="{CA77A13C-95AA-4F1A-99EB-80A3A0E31CCC}" destId="{D8E95AE7-2DC7-4F0E-911D-00ECDB5A6114}" srcOrd="3" destOrd="0" presId="urn:microsoft.com/office/officeart/2005/8/layout/gear1"/>
    <dgm:cxn modelId="{EEC4A5D7-1C2B-4541-8751-70293337E311}" type="presParOf" srcId="{CA77A13C-95AA-4F1A-99EB-80A3A0E31CCC}" destId="{DC2D93C3-C6A4-4AF3-B2CC-53470D40ECA9}" srcOrd="4" destOrd="0" presId="urn:microsoft.com/office/officeart/2005/8/layout/gear1"/>
    <dgm:cxn modelId="{52EFE013-3E1F-45A5-B135-9E44793FA034}" type="presParOf" srcId="{CA77A13C-95AA-4F1A-99EB-80A3A0E31CCC}" destId="{5C217827-E97D-4531-A9F9-9EDF566D1EF0}" srcOrd="5" destOrd="0" presId="urn:microsoft.com/office/officeart/2005/8/layout/gear1"/>
    <dgm:cxn modelId="{832181DB-D353-477F-8C48-0EBF64CBAC67}" type="presParOf" srcId="{CA77A13C-95AA-4F1A-99EB-80A3A0E31CCC}" destId="{93B2057A-9B7D-47B7-881C-96E44082AE57}" srcOrd="6" destOrd="0" presId="urn:microsoft.com/office/officeart/2005/8/layout/gear1"/>
    <dgm:cxn modelId="{4F84E2A4-28E8-45AA-9723-B7FD035077A8}" type="presParOf" srcId="{CA77A13C-95AA-4F1A-99EB-80A3A0E31CCC}" destId="{62CC4BD5-67CB-4B89-8256-2B0356DE27E3}" srcOrd="7" destOrd="0" presId="urn:microsoft.com/office/officeart/2005/8/layout/gear1"/>
    <dgm:cxn modelId="{68B415A0-4858-4FF6-9561-55413F635CEB}" type="presParOf" srcId="{CA77A13C-95AA-4F1A-99EB-80A3A0E31CCC}" destId="{834D79E4-C1CB-4ED3-8CEE-E531D2919459}" srcOrd="8" destOrd="0" presId="urn:microsoft.com/office/officeart/2005/8/layout/gear1"/>
    <dgm:cxn modelId="{0201670A-C80E-4A97-B3C2-ABE7F5FF7BB9}" type="presParOf" srcId="{CA77A13C-95AA-4F1A-99EB-80A3A0E31CCC}" destId="{5D16C203-EEA3-4705-8CAE-43193AAD0797}" srcOrd="9" destOrd="0" presId="urn:microsoft.com/office/officeart/2005/8/layout/gear1"/>
    <dgm:cxn modelId="{73345182-96B1-4B89-99E2-7E576BEB3785}" type="presParOf" srcId="{CA77A13C-95AA-4F1A-99EB-80A3A0E31CCC}" destId="{A7BD6FF5-2048-4F46-BA21-7CAB2301660D}" srcOrd="10" destOrd="0" presId="urn:microsoft.com/office/officeart/2005/8/layout/gear1"/>
    <dgm:cxn modelId="{EBEAE7C9-202E-47F1-9BA8-BD16CB67D134}" type="presParOf" srcId="{CA77A13C-95AA-4F1A-99EB-80A3A0E31CCC}" destId="{47A47D93-D26B-4EB7-83E3-87A635AC1CEE}" srcOrd="11" destOrd="0" presId="urn:microsoft.com/office/officeart/2005/8/layout/gear1"/>
    <dgm:cxn modelId="{60302211-E193-4E4E-8D67-CD4EA246BAC0}" type="presParOf" srcId="{CA77A13C-95AA-4F1A-99EB-80A3A0E31CCC}" destId="{134AB446-6CEA-429F-90D8-7552BB6238B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93701F-309E-45B7-924D-699406A5C24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D01592-2D4E-4E53-A256-300FD9F20B7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D860F06A-36D5-4CEF-AC80-06410710E7BA}" type="parTrans" cxnId="{E22ABD6E-5AB8-47C3-A1D8-6D31C690F5A0}">
      <dgm:prSet/>
      <dgm:spPr/>
      <dgm:t>
        <a:bodyPr/>
        <a:lstStyle/>
        <a:p>
          <a:endParaRPr lang="en-US"/>
        </a:p>
      </dgm:t>
    </dgm:pt>
    <dgm:pt modelId="{9D0610FB-AB2B-4FC5-B8D7-5ABCDA0D6356}" type="sibTrans" cxnId="{E22ABD6E-5AB8-47C3-A1D8-6D31C690F5A0}">
      <dgm:prSet/>
      <dgm:spPr/>
      <dgm:t>
        <a:bodyPr/>
        <a:lstStyle/>
        <a:p>
          <a:endParaRPr lang="en-US"/>
        </a:p>
      </dgm:t>
    </dgm:pt>
    <dgm:pt modelId="{B82B2F4E-7D90-4821-A2BF-E6B7FA4138C5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Chất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liệu</a:t>
          </a:r>
          <a:endParaRPr lang="en-US" b="1" dirty="0">
            <a:solidFill>
              <a:srgbClr val="FF0000"/>
            </a:solidFill>
          </a:endParaRPr>
        </a:p>
      </dgm:t>
    </dgm:pt>
    <dgm:pt modelId="{DE4BDF91-2D6F-47C9-8F8B-ED33C0D5D3E4}" type="parTrans" cxnId="{FD275323-2BCB-431F-8D86-1E9FB5CA5DD6}">
      <dgm:prSet/>
      <dgm:spPr/>
      <dgm:t>
        <a:bodyPr/>
        <a:lstStyle/>
        <a:p>
          <a:endParaRPr lang="en-US"/>
        </a:p>
      </dgm:t>
    </dgm:pt>
    <dgm:pt modelId="{CA566036-7C59-4658-8B7A-D536729CF645}" type="sibTrans" cxnId="{FD275323-2BCB-431F-8D86-1E9FB5CA5DD6}">
      <dgm:prSet/>
      <dgm:spPr>
        <a:solidFill>
          <a:srgbClr val="E04548"/>
        </a:solidFill>
      </dgm:spPr>
      <dgm:t>
        <a:bodyPr/>
        <a:lstStyle/>
        <a:p>
          <a:endParaRPr lang="en-US"/>
        </a:p>
      </dgm:t>
    </dgm:pt>
    <dgm:pt modelId="{718A574C-36C8-4AAA-93FB-93EF322B5FB4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Đường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nét</a:t>
          </a:r>
          <a:endParaRPr lang="en-US" b="1" dirty="0">
            <a:solidFill>
              <a:srgbClr val="FF0000"/>
            </a:solidFill>
          </a:endParaRPr>
        </a:p>
      </dgm:t>
    </dgm:pt>
    <dgm:pt modelId="{FDF23EC2-5934-4CB3-9476-B67DB7221823}" type="parTrans" cxnId="{35BEDA54-F08B-435D-A1B6-00AD15D8B7CB}">
      <dgm:prSet/>
      <dgm:spPr/>
      <dgm:t>
        <a:bodyPr/>
        <a:lstStyle/>
        <a:p>
          <a:endParaRPr lang="en-US"/>
        </a:p>
      </dgm:t>
    </dgm:pt>
    <dgm:pt modelId="{06BC9EC1-6191-478B-9C90-E3EAE97289A0}" type="sibTrans" cxnId="{35BEDA54-F08B-435D-A1B6-00AD15D8B7CB}">
      <dgm:prSet/>
      <dgm:spPr>
        <a:solidFill>
          <a:srgbClr val="12B19F"/>
        </a:solidFill>
      </dgm:spPr>
      <dgm:t>
        <a:bodyPr/>
        <a:lstStyle/>
        <a:p>
          <a:endParaRPr lang="en-US"/>
        </a:p>
      </dgm:t>
    </dgm:pt>
    <dgm:pt modelId="{9B55FC4E-EC13-469B-ABC9-CAE304DEFE6C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Màu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sắc</a:t>
          </a:r>
          <a:endParaRPr lang="en-US" b="1" dirty="0">
            <a:solidFill>
              <a:srgbClr val="FF0000"/>
            </a:solidFill>
          </a:endParaRPr>
        </a:p>
      </dgm:t>
    </dgm:pt>
    <dgm:pt modelId="{AB8934DB-3547-48B6-9005-62963F51BC62}" type="parTrans" cxnId="{C11B240B-B517-499E-99B0-1778D59B28C5}">
      <dgm:prSet/>
      <dgm:spPr/>
      <dgm:t>
        <a:bodyPr/>
        <a:lstStyle/>
        <a:p>
          <a:endParaRPr lang="en-US"/>
        </a:p>
      </dgm:t>
    </dgm:pt>
    <dgm:pt modelId="{789157E3-0B98-4158-959F-DCF52A08BFCF}" type="sibTrans" cxnId="{C11B240B-B517-499E-99B0-1778D59B28C5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CC0F31E8-B85F-4EAF-810F-453A4E3EAE05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Kiểu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dáng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69773221-8014-4351-B854-15692463C58A}" type="parTrans" cxnId="{A62242CB-BCED-4689-88EB-84F42ADC4200}">
      <dgm:prSet/>
      <dgm:spPr/>
      <dgm:t>
        <a:bodyPr/>
        <a:lstStyle/>
        <a:p>
          <a:endParaRPr lang="en-US"/>
        </a:p>
      </dgm:t>
    </dgm:pt>
    <dgm:pt modelId="{71B48B46-5D44-4EA2-8178-852776DBCB99}" type="sibTrans" cxnId="{A62242CB-BCED-4689-88EB-84F42ADC4200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A57FF61C-90E8-4165-97E7-6B6A142AB346}" type="pres">
      <dgm:prSet presAssocID="{DC93701F-309E-45B7-924D-699406A5C24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D51D3B-72FB-4FDF-9668-D14D86B162A6}" type="pres">
      <dgm:prSet presAssocID="{C6D01592-2D4E-4E53-A256-300FD9F20B75}" presName="centerShape" presStyleLbl="node0" presStyleIdx="0" presStyleCnt="1"/>
      <dgm:spPr/>
      <dgm:t>
        <a:bodyPr/>
        <a:lstStyle/>
        <a:p>
          <a:endParaRPr lang="en-US"/>
        </a:p>
      </dgm:t>
    </dgm:pt>
    <dgm:pt modelId="{10095353-267D-4285-A930-87F9821D3BC4}" type="pres">
      <dgm:prSet presAssocID="{B82B2F4E-7D90-4821-A2BF-E6B7FA4138C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3D0D39-968D-4669-98C0-8428C32171CC}" type="pres">
      <dgm:prSet presAssocID="{B82B2F4E-7D90-4821-A2BF-E6B7FA4138C5}" presName="dummy" presStyleCnt="0"/>
      <dgm:spPr/>
    </dgm:pt>
    <dgm:pt modelId="{DFE44855-676E-42A1-B25E-633B302FC065}" type="pres">
      <dgm:prSet presAssocID="{CA566036-7C59-4658-8B7A-D536729CF64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A449A56-4244-44D3-85F1-AEBFA86D55F0}" type="pres">
      <dgm:prSet presAssocID="{718A574C-36C8-4AAA-93FB-93EF322B5F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4C344-308C-4812-AC81-A738E628C863}" type="pres">
      <dgm:prSet presAssocID="{718A574C-36C8-4AAA-93FB-93EF322B5FB4}" presName="dummy" presStyleCnt="0"/>
      <dgm:spPr/>
    </dgm:pt>
    <dgm:pt modelId="{304B6B04-A62C-4298-A700-350C76F1C56E}" type="pres">
      <dgm:prSet presAssocID="{06BC9EC1-6191-478B-9C90-E3EAE97289A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1430DFA-5886-4425-B8F0-07C970FDE9AE}" type="pres">
      <dgm:prSet presAssocID="{9B55FC4E-EC13-469B-ABC9-CAE304DEFE6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BA2E6-2A05-4087-AE29-2CCB9886219F}" type="pres">
      <dgm:prSet presAssocID="{9B55FC4E-EC13-469B-ABC9-CAE304DEFE6C}" presName="dummy" presStyleCnt="0"/>
      <dgm:spPr/>
    </dgm:pt>
    <dgm:pt modelId="{052C0803-165F-46A0-B380-DED813FC2989}" type="pres">
      <dgm:prSet presAssocID="{789157E3-0B98-4158-959F-DCF52A08BFC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3FFB06C-95AF-479F-96F0-3369950CF71F}" type="pres">
      <dgm:prSet presAssocID="{CC0F31E8-B85F-4EAF-810F-453A4E3EAE0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1E781-619C-4A40-B211-44D9D4A6B142}" type="pres">
      <dgm:prSet presAssocID="{CC0F31E8-B85F-4EAF-810F-453A4E3EAE05}" presName="dummy" presStyleCnt="0"/>
      <dgm:spPr/>
    </dgm:pt>
    <dgm:pt modelId="{A61BFD84-2D6B-464C-A5F5-A549A1BE8773}" type="pres">
      <dgm:prSet presAssocID="{71B48B46-5D44-4EA2-8178-852776DBCB99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44365F02-59CB-4BDA-9BEA-80079DC2BE35}" type="presOf" srcId="{789157E3-0B98-4158-959F-DCF52A08BFCF}" destId="{052C0803-165F-46A0-B380-DED813FC2989}" srcOrd="0" destOrd="0" presId="urn:microsoft.com/office/officeart/2005/8/layout/radial6"/>
    <dgm:cxn modelId="{104C5C0C-736D-4CB5-8915-1D4D7D9C6360}" type="presOf" srcId="{DC93701F-309E-45B7-924D-699406A5C24D}" destId="{A57FF61C-90E8-4165-97E7-6B6A142AB346}" srcOrd="0" destOrd="0" presId="urn:microsoft.com/office/officeart/2005/8/layout/radial6"/>
    <dgm:cxn modelId="{132C00EF-C832-4494-B9F2-03C7EC365201}" type="presOf" srcId="{B82B2F4E-7D90-4821-A2BF-E6B7FA4138C5}" destId="{10095353-267D-4285-A930-87F9821D3BC4}" srcOrd="0" destOrd="0" presId="urn:microsoft.com/office/officeart/2005/8/layout/radial6"/>
    <dgm:cxn modelId="{275299D2-FC85-4590-B450-74CDF4E0C404}" type="presOf" srcId="{CC0F31E8-B85F-4EAF-810F-453A4E3EAE05}" destId="{E3FFB06C-95AF-479F-96F0-3369950CF71F}" srcOrd="0" destOrd="0" presId="urn:microsoft.com/office/officeart/2005/8/layout/radial6"/>
    <dgm:cxn modelId="{C11B240B-B517-499E-99B0-1778D59B28C5}" srcId="{C6D01592-2D4E-4E53-A256-300FD9F20B75}" destId="{9B55FC4E-EC13-469B-ABC9-CAE304DEFE6C}" srcOrd="2" destOrd="0" parTransId="{AB8934DB-3547-48B6-9005-62963F51BC62}" sibTransId="{789157E3-0B98-4158-959F-DCF52A08BFCF}"/>
    <dgm:cxn modelId="{E55A0E04-309C-4DB6-920E-55340786FBB1}" type="presOf" srcId="{C6D01592-2D4E-4E53-A256-300FD9F20B75}" destId="{04D51D3B-72FB-4FDF-9668-D14D86B162A6}" srcOrd="0" destOrd="0" presId="urn:microsoft.com/office/officeart/2005/8/layout/radial6"/>
    <dgm:cxn modelId="{30A40102-62A7-4889-B086-1E91DEFB5797}" type="presOf" srcId="{06BC9EC1-6191-478B-9C90-E3EAE97289A0}" destId="{304B6B04-A62C-4298-A700-350C76F1C56E}" srcOrd="0" destOrd="0" presId="urn:microsoft.com/office/officeart/2005/8/layout/radial6"/>
    <dgm:cxn modelId="{B5E0326F-78ED-4D7B-8068-1D9C043497A2}" type="presOf" srcId="{718A574C-36C8-4AAA-93FB-93EF322B5FB4}" destId="{AA449A56-4244-44D3-85F1-AEBFA86D55F0}" srcOrd="0" destOrd="0" presId="urn:microsoft.com/office/officeart/2005/8/layout/radial6"/>
    <dgm:cxn modelId="{BBC6931D-D2E7-47C1-A6C2-51C805A43589}" type="presOf" srcId="{71B48B46-5D44-4EA2-8178-852776DBCB99}" destId="{A61BFD84-2D6B-464C-A5F5-A549A1BE8773}" srcOrd="0" destOrd="0" presId="urn:microsoft.com/office/officeart/2005/8/layout/radial6"/>
    <dgm:cxn modelId="{FD275323-2BCB-431F-8D86-1E9FB5CA5DD6}" srcId="{C6D01592-2D4E-4E53-A256-300FD9F20B75}" destId="{B82B2F4E-7D90-4821-A2BF-E6B7FA4138C5}" srcOrd="0" destOrd="0" parTransId="{DE4BDF91-2D6F-47C9-8F8B-ED33C0D5D3E4}" sibTransId="{CA566036-7C59-4658-8B7A-D536729CF645}"/>
    <dgm:cxn modelId="{E22ABD6E-5AB8-47C3-A1D8-6D31C690F5A0}" srcId="{DC93701F-309E-45B7-924D-699406A5C24D}" destId="{C6D01592-2D4E-4E53-A256-300FD9F20B75}" srcOrd="0" destOrd="0" parTransId="{D860F06A-36D5-4CEF-AC80-06410710E7BA}" sibTransId="{9D0610FB-AB2B-4FC5-B8D7-5ABCDA0D6356}"/>
    <dgm:cxn modelId="{35BEDA54-F08B-435D-A1B6-00AD15D8B7CB}" srcId="{C6D01592-2D4E-4E53-A256-300FD9F20B75}" destId="{718A574C-36C8-4AAA-93FB-93EF322B5FB4}" srcOrd="1" destOrd="0" parTransId="{FDF23EC2-5934-4CB3-9476-B67DB7221823}" sibTransId="{06BC9EC1-6191-478B-9C90-E3EAE97289A0}"/>
    <dgm:cxn modelId="{112482F3-3701-4037-B985-259BA4C1D3D2}" type="presOf" srcId="{CA566036-7C59-4658-8B7A-D536729CF645}" destId="{DFE44855-676E-42A1-B25E-633B302FC065}" srcOrd="0" destOrd="0" presId="urn:microsoft.com/office/officeart/2005/8/layout/radial6"/>
    <dgm:cxn modelId="{6AD02A88-581B-43E9-9DE3-2ED3DC0CC529}" type="presOf" srcId="{9B55FC4E-EC13-469B-ABC9-CAE304DEFE6C}" destId="{D1430DFA-5886-4425-B8F0-07C970FDE9AE}" srcOrd="0" destOrd="0" presId="urn:microsoft.com/office/officeart/2005/8/layout/radial6"/>
    <dgm:cxn modelId="{A62242CB-BCED-4689-88EB-84F42ADC4200}" srcId="{C6D01592-2D4E-4E53-A256-300FD9F20B75}" destId="{CC0F31E8-B85F-4EAF-810F-453A4E3EAE05}" srcOrd="3" destOrd="0" parTransId="{69773221-8014-4351-B854-15692463C58A}" sibTransId="{71B48B46-5D44-4EA2-8178-852776DBCB99}"/>
    <dgm:cxn modelId="{5451823B-00CB-45DE-AA6E-70E256215324}" type="presParOf" srcId="{A57FF61C-90E8-4165-97E7-6B6A142AB346}" destId="{04D51D3B-72FB-4FDF-9668-D14D86B162A6}" srcOrd="0" destOrd="0" presId="urn:microsoft.com/office/officeart/2005/8/layout/radial6"/>
    <dgm:cxn modelId="{BEADC148-7061-421F-B428-F92C9D431732}" type="presParOf" srcId="{A57FF61C-90E8-4165-97E7-6B6A142AB346}" destId="{10095353-267D-4285-A930-87F9821D3BC4}" srcOrd="1" destOrd="0" presId="urn:microsoft.com/office/officeart/2005/8/layout/radial6"/>
    <dgm:cxn modelId="{6A2565AE-C593-4149-8FB3-2C63855B16F1}" type="presParOf" srcId="{A57FF61C-90E8-4165-97E7-6B6A142AB346}" destId="{563D0D39-968D-4669-98C0-8428C32171CC}" srcOrd="2" destOrd="0" presId="urn:microsoft.com/office/officeart/2005/8/layout/radial6"/>
    <dgm:cxn modelId="{3EE112D6-820C-427D-AD35-E0967B63546E}" type="presParOf" srcId="{A57FF61C-90E8-4165-97E7-6B6A142AB346}" destId="{DFE44855-676E-42A1-B25E-633B302FC065}" srcOrd="3" destOrd="0" presId="urn:microsoft.com/office/officeart/2005/8/layout/radial6"/>
    <dgm:cxn modelId="{5E4E4B6B-07EA-4FED-901F-268498D48DA9}" type="presParOf" srcId="{A57FF61C-90E8-4165-97E7-6B6A142AB346}" destId="{AA449A56-4244-44D3-85F1-AEBFA86D55F0}" srcOrd="4" destOrd="0" presId="urn:microsoft.com/office/officeart/2005/8/layout/radial6"/>
    <dgm:cxn modelId="{FD7AFFCF-DEF4-4132-BED7-19344431303F}" type="presParOf" srcId="{A57FF61C-90E8-4165-97E7-6B6A142AB346}" destId="{ABA4C344-308C-4812-AC81-A738E628C863}" srcOrd="5" destOrd="0" presId="urn:microsoft.com/office/officeart/2005/8/layout/radial6"/>
    <dgm:cxn modelId="{89F71494-B764-4ABD-BB6D-501B5D672436}" type="presParOf" srcId="{A57FF61C-90E8-4165-97E7-6B6A142AB346}" destId="{304B6B04-A62C-4298-A700-350C76F1C56E}" srcOrd="6" destOrd="0" presId="urn:microsoft.com/office/officeart/2005/8/layout/radial6"/>
    <dgm:cxn modelId="{75172E75-0764-4E82-9026-72179C9770EA}" type="presParOf" srcId="{A57FF61C-90E8-4165-97E7-6B6A142AB346}" destId="{D1430DFA-5886-4425-B8F0-07C970FDE9AE}" srcOrd="7" destOrd="0" presId="urn:microsoft.com/office/officeart/2005/8/layout/radial6"/>
    <dgm:cxn modelId="{460EEE49-00EB-450E-AFDE-513CD0F6F7C6}" type="presParOf" srcId="{A57FF61C-90E8-4165-97E7-6B6A142AB346}" destId="{494BA2E6-2A05-4087-AE29-2CCB9886219F}" srcOrd="8" destOrd="0" presId="urn:microsoft.com/office/officeart/2005/8/layout/radial6"/>
    <dgm:cxn modelId="{52A06D37-7444-4691-9905-D2156AF25DD4}" type="presParOf" srcId="{A57FF61C-90E8-4165-97E7-6B6A142AB346}" destId="{052C0803-165F-46A0-B380-DED813FC2989}" srcOrd="9" destOrd="0" presId="urn:microsoft.com/office/officeart/2005/8/layout/radial6"/>
    <dgm:cxn modelId="{64F3422E-22A8-4247-B9A7-2573DD326F47}" type="presParOf" srcId="{A57FF61C-90E8-4165-97E7-6B6A142AB346}" destId="{E3FFB06C-95AF-479F-96F0-3369950CF71F}" srcOrd="10" destOrd="0" presId="urn:microsoft.com/office/officeart/2005/8/layout/radial6"/>
    <dgm:cxn modelId="{AAAB2DCE-30A9-4226-A4C1-0914F56890DE}" type="presParOf" srcId="{A57FF61C-90E8-4165-97E7-6B6A142AB346}" destId="{4981E781-619C-4A40-B211-44D9D4A6B142}" srcOrd="11" destOrd="0" presId="urn:microsoft.com/office/officeart/2005/8/layout/radial6"/>
    <dgm:cxn modelId="{166FC436-155B-41B7-9208-D749DB22D36C}" type="presParOf" srcId="{A57FF61C-90E8-4165-97E7-6B6A142AB346}" destId="{A61BFD84-2D6B-464C-A5F5-A549A1BE877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2A5A3D-B0DC-4507-BD61-931A924DF5B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EFE88-0453-46BF-840C-DD57AFC9A40F}">
      <dgm:prSet phldrT="[Text]" custT="1"/>
      <dgm:spPr>
        <a:solidFill>
          <a:schemeClr val="accent4"/>
        </a:solidFill>
      </dgm:spPr>
      <dgm:t>
        <a:bodyPr lIns="8890"/>
        <a:lstStyle/>
        <a:p>
          <a:r>
            <a:rPr lang="en-US" sz="1400" dirty="0" err="1">
              <a:solidFill>
                <a:srgbClr val="FF0000"/>
              </a:solidFill>
            </a:rPr>
            <a:t>Vai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trò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của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trang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phục</a:t>
          </a:r>
          <a:r>
            <a:rPr lang="en-US" sz="1400" dirty="0">
              <a:solidFill>
                <a:srgbClr val="FF0000"/>
              </a:solidFill>
            </a:rPr>
            <a:t> </a:t>
          </a:r>
        </a:p>
      </dgm:t>
    </dgm:pt>
    <dgm:pt modelId="{6F3F1EB5-361C-4E0E-A225-16FBC5CB2893}" type="parTrans" cxnId="{A8B7AD4C-6EB0-413E-A5BC-A6B9433DC03C}">
      <dgm:prSet/>
      <dgm:spPr/>
      <dgm:t>
        <a:bodyPr/>
        <a:lstStyle/>
        <a:p>
          <a:endParaRPr lang="en-US"/>
        </a:p>
      </dgm:t>
    </dgm:pt>
    <dgm:pt modelId="{610726D8-9A69-406C-89DB-C03D9E6BF588}" type="sibTrans" cxnId="{A8B7AD4C-6EB0-413E-A5BC-A6B9433DC03C}">
      <dgm:prSet/>
      <dgm:spPr/>
      <dgm:t>
        <a:bodyPr/>
        <a:lstStyle/>
        <a:p>
          <a:endParaRPr lang="en-US"/>
        </a:p>
      </dgm:t>
    </dgm:pt>
    <dgm:pt modelId="{ACF0E1AE-6BF2-475E-AC2E-DB83D2E3B331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Khái</a:t>
          </a:r>
          <a:r>
            <a:rPr lang="en-US" sz="1400" dirty="0"/>
            <a:t> </a:t>
          </a:r>
          <a:r>
            <a:rPr lang="en-US" sz="1400" dirty="0" err="1"/>
            <a:t>niệm</a:t>
          </a:r>
          <a:r>
            <a:rPr lang="en-US" sz="1400" dirty="0"/>
            <a:t> </a:t>
          </a:r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</a:p>
      </dgm:t>
    </dgm:pt>
    <dgm:pt modelId="{234EC6E4-1B50-4DC8-B28F-7584F8B68AFB}" type="parTrans" cxnId="{7098882A-2D45-4BD9-83AF-A351E37C5F59}">
      <dgm:prSet/>
      <dgm:spPr/>
      <dgm:t>
        <a:bodyPr/>
        <a:lstStyle/>
        <a:p>
          <a:endParaRPr lang="en-US"/>
        </a:p>
      </dgm:t>
    </dgm:pt>
    <dgm:pt modelId="{833B2DF6-539F-45CF-9171-5CF5AB84EAC8}" type="sibTrans" cxnId="{7098882A-2D45-4BD9-83AF-A351E37C5F59}">
      <dgm:prSet/>
      <dgm:spPr/>
      <dgm:t>
        <a:bodyPr/>
        <a:lstStyle/>
        <a:p>
          <a:endParaRPr lang="en-US"/>
        </a:p>
      </dgm:t>
    </dgm:pt>
    <dgm:pt modelId="{649F0DBB-7E7F-40F0-B1B2-3684E37B9A62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Vai</a:t>
          </a:r>
          <a:r>
            <a:rPr lang="en-US" sz="1400" dirty="0"/>
            <a:t> </a:t>
          </a:r>
          <a:r>
            <a:rPr lang="en-US" sz="1400" dirty="0" err="1"/>
            <a:t>trò</a:t>
          </a:r>
          <a:r>
            <a:rPr lang="en-US" sz="1400" dirty="0"/>
            <a:t> </a:t>
          </a:r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</a:p>
      </dgm:t>
    </dgm:pt>
    <dgm:pt modelId="{29BCC891-0192-4D55-9C34-E201F01A2F31}" type="parTrans" cxnId="{7FC4AF0D-5C55-4AE4-BA7A-B6A270744964}">
      <dgm:prSet/>
      <dgm:spPr/>
      <dgm:t>
        <a:bodyPr/>
        <a:lstStyle/>
        <a:p>
          <a:endParaRPr lang="en-US"/>
        </a:p>
      </dgm:t>
    </dgm:pt>
    <dgm:pt modelId="{B149EE33-D57A-413C-9B8D-AB0A7BA9B891}" type="sibTrans" cxnId="{7FC4AF0D-5C55-4AE4-BA7A-B6A270744964}">
      <dgm:prSet/>
      <dgm:spPr/>
      <dgm:t>
        <a:bodyPr/>
        <a:lstStyle/>
        <a:p>
          <a:endParaRPr lang="en-US"/>
        </a:p>
      </dgm:t>
    </dgm:pt>
    <dgm:pt modelId="{C3E2DD98-7FE9-4E4B-8DF3-545982E47540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400" dirty="0" err="1">
              <a:solidFill>
                <a:srgbClr val="FF0000"/>
              </a:solidFill>
            </a:rPr>
            <a:t>Một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số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loại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trang</a:t>
          </a:r>
          <a:r>
            <a:rPr lang="en-US" sz="1400" dirty="0">
              <a:solidFill>
                <a:srgbClr val="FF0000"/>
              </a:solidFill>
            </a:rPr>
            <a:t> </a:t>
          </a:r>
          <a:r>
            <a:rPr lang="en-US" sz="1400" dirty="0" err="1">
              <a:solidFill>
                <a:srgbClr val="FF0000"/>
              </a:solidFill>
            </a:rPr>
            <a:t>phục</a:t>
          </a:r>
          <a:r>
            <a:rPr lang="en-US" sz="1400" dirty="0">
              <a:solidFill>
                <a:srgbClr val="FF0000"/>
              </a:solidFill>
            </a:rPr>
            <a:t> </a:t>
          </a:r>
        </a:p>
      </dgm:t>
    </dgm:pt>
    <dgm:pt modelId="{59BD70DD-A4FE-47A2-ADED-57A7BD543474}" type="parTrans" cxnId="{C9BC5842-82B4-4034-9268-110FBF7739C7}">
      <dgm:prSet/>
      <dgm:spPr/>
      <dgm:t>
        <a:bodyPr/>
        <a:lstStyle/>
        <a:p>
          <a:endParaRPr lang="en-US"/>
        </a:p>
      </dgm:t>
    </dgm:pt>
    <dgm:pt modelId="{1196F5EA-D717-4144-8672-9AE0B39C4E3A}" type="sibTrans" cxnId="{C9BC5842-82B4-4034-9268-110FBF7739C7}">
      <dgm:prSet/>
      <dgm:spPr/>
      <dgm:t>
        <a:bodyPr/>
        <a:lstStyle/>
        <a:p>
          <a:endParaRPr lang="en-US"/>
        </a:p>
      </dgm:t>
    </dgm:pt>
    <dgm:pt modelId="{D331458E-D64D-44CA-9C4A-70052B714942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  <a:r>
            <a:rPr lang="en-US" sz="1400" dirty="0" err="1"/>
            <a:t>theo</a:t>
          </a:r>
          <a:r>
            <a:rPr lang="en-US" sz="1400" dirty="0"/>
            <a:t> </a:t>
          </a:r>
          <a:r>
            <a:rPr lang="en-US" sz="1400" dirty="0" err="1"/>
            <a:t>giới</a:t>
          </a:r>
          <a:r>
            <a:rPr lang="en-US" sz="1400" dirty="0"/>
            <a:t> </a:t>
          </a:r>
          <a:r>
            <a:rPr lang="en-US" sz="1400" dirty="0" err="1"/>
            <a:t>tính</a:t>
          </a:r>
          <a:endParaRPr lang="en-US" sz="1400" dirty="0"/>
        </a:p>
      </dgm:t>
    </dgm:pt>
    <dgm:pt modelId="{F0B91EB9-BDE7-43E3-A212-9179EC144D92}" type="parTrans" cxnId="{9F246A97-F07E-4504-A5AE-16AF60EFE6D0}">
      <dgm:prSet/>
      <dgm:spPr/>
      <dgm:t>
        <a:bodyPr/>
        <a:lstStyle/>
        <a:p>
          <a:endParaRPr lang="en-US"/>
        </a:p>
      </dgm:t>
    </dgm:pt>
    <dgm:pt modelId="{C535756B-2A5C-4A7F-BD7E-21D9B6D35F84}" type="sibTrans" cxnId="{9F246A97-F07E-4504-A5AE-16AF60EFE6D0}">
      <dgm:prSet/>
      <dgm:spPr/>
      <dgm:t>
        <a:bodyPr/>
        <a:lstStyle/>
        <a:p>
          <a:endParaRPr lang="en-US"/>
        </a:p>
      </dgm:t>
    </dgm:pt>
    <dgm:pt modelId="{DAE55F68-92C1-4427-ACB5-1471E9CC8D60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  <a:r>
            <a:rPr lang="en-US" sz="1400" dirty="0" err="1"/>
            <a:t>theo</a:t>
          </a:r>
          <a:r>
            <a:rPr lang="en-US" sz="1400" dirty="0"/>
            <a:t> </a:t>
          </a:r>
          <a:r>
            <a:rPr lang="en-US" sz="1400" dirty="0" err="1"/>
            <a:t>lứa</a:t>
          </a:r>
          <a:r>
            <a:rPr lang="en-US" sz="1400" dirty="0"/>
            <a:t> </a:t>
          </a:r>
          <a:r>
            <a:rPr lang="en-US" sz="1400" dirty="0" err="1"/>
            <a:t>tuổi</a:t>
          </a:r>
          <a:r>
            <a:rPr lang="en-US" sz="1400" dirty="0"/>
            <a:t> </a:t>
          </a:r>
        </a:p>
      </dgm:t>
    </dgm:pt>
    <dgm:pt modelId="{7E12EE1F-B22C-4C64-9962-B0AB8709B2B2}" type="parTrans" cxnId="{7A813C16-ED74-4A46-9108-1BC294B1FE5D}">
      <dgm:prSet/>
      <dgm:spPr/>
      <dgm:t>
        <a:bodyPr/>
        <a:lstStyle/>
        <a:p>
          <a:endParaRPr lang="en-US"/>
        </a:p>
      </dgm:t>
    </dgm:pt>
    <dgm:pt modelId="{6E3B120B-4F10-4079-8BB9-62CC9EEACB33}" type="sibTrans" cxnId="{7A813C16-ED74-4A46-9108-1BC294B1FE5D}">
      <dgm:prSet/>
      <dgm:spPr/>
      <dgm:t>
        <a:bodyPr/>
        <a:lstStyle/>
        <a:p>
          <a:endParaRPr lang="en-US"/>
        </a:p>
      </dgm:t>
    </dgm:pt>
    <dgm:pt modelId="{07DB3BC8-03E0-415C-8DD7-41C8C97E5D0C}">
      <dgm:prSet phldrT="[Text]" custT="1"/>
      <dgm:spPr/>
      <dgm:t>
        <a:bodyPr/>
        <a:lstStyle/>
        <a:p>
          <a:endParaRPr lang="en-US" sz="1400" dirty="0"/>
        </a:p>
        <a:p>
          <a:r>
            <a:rPr lang="en-US" sz="1400" dirty="0" err="1">
              <a:solidFill>
                <a:schemeClr val="bg1"/>
              </a:solidFill>
            </a:rPr>
            <a:t>Đặc</a:t>
          </a:r>
          <a:r>
            <a:rPr lang="en-US" sz="1400" dirty="0">
              <a:solidFill>
                <a:schemeClr val="bg1"/>
              </a:solidFill>
            </a:rPr>
            <a:t> </a:t>
          </a:r>
          <a:r>
            <a:rPr lang="en-US" sz="1400" dirty="0" err="1">
              <a:solidFill>
                <a:schemeClr val="bg1"/>
              </a:solidFill>
            </a:rPr>
            <a:t>điểm</a:t>
          </a:r>
          <a:r>
            <a:rPr lang="en-US" sz="1400" dirty="0">
              <a:solidFill>
                <a:schemeClr val="bg1"/>
              </a:solidFill>
            </a:rPr>
            <a:t> </a:t>
          </a:r>
          <a:r>
            <a:rPr lang="en-US" sz="1400" dirty="0" err="1">
              <a:solidFill>
                <a:schemeClr val="bg1"/>
              </a:solidFill>
            </a:rPr>
            <a:t>của</a:t>
          </a:r>
          <a:r>
            <a:rPr lang="en-US" sz="1400" dirty="0">
              <a:solidFill>
                <a:schemeClr val="bg1"/>
              </a:solidFill>
            </a:rPr>
            <a:t> </a:t>
          </a:r>
          <a:r>
            <a:rPr lang="en-US" sz="1400" dirty="0" err="1">
              <a:solidFill>
                <a:schemeClr val="bg1"/>
              </a:solidFill>
            </a:rPr>
            <a:t>trang</a:t>
          </a:r>
          <a:r>
            <a:rPr lang="en-US" sz="1400" dirty="0">
              <a:solidFill>
                <a:schemeClr val="bg1"/>
              </a:solidFill>
            </a:rPr>
            <a:t> </a:t>
          </a:r>
          <a:r>
            <a:rPr lang="en-US" sz="1400" dirty="0" err="1">
              <a:solidFill>
                <a:schemeClr val="bg1"/>
              </a:solidFill>
            </a:rPr>
            <a:t>phục</a:t>
          </a:r>
          <a:r>
            <a:rPr lang="en-US" sz="1400" dirty="0">
              <a:solidFill>
                <a:schemeClr val="bg1"/>
              </a:solidFill>
            </a:rPr>
            <a:t> </a:t>
          </a:r>
        </a:p>
      </dgm:t>
    </dgm:pt>
    <dgm:pt modelId="{9BC4533E-E0F1-48A3-9B24-2F20B531648E}" type="parTrans" cxnId="{55FB52E1-665D-46F9-A92F-3B452919ED6D}">
      <dgm:prSet/>
      <dgm:spPr/>
      <dgm:t>
        <a:bodyPr/>
        <a:lstStyle/>
        <a:p>
          <a:endParaRPr lang="en-US"/>
        </a:p>
      </dgm:t>
    </dgm:pt>
    <dgm:pt modelId="{4A1E1D69-E46A-4541-B61C-17807665EF81}" type="sibTrans" cxnId="{55FB52E1-665D-46F9-A92F-3B452919ED6D}">
      <dgm:prSet/>
      <dgm:spPr/>
      <dgm:t>
        <a:bodyPr/>
        <a:lstStyle/>
        <a:p>
          <a:endParaRPr lang="en-US"/>
        </a:p>
      </dgm:t>
    </dgm:pt>
    <dgm:pt modelId="{8861FF84-E7A8-4322-80B5-9368A4A4D818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Chất</a:t>
          </a:r>
          <a:r>
            <a:rPr lang="en-US" sz="1400" dirty="0"/>
            <a:t> </a:t>
          </a:r>
          <a:r>
            <a:rPr lang="en-US" sz="1400" dirty="0" err="1"/>
            <a:t>liệu</a:t>
          </a:r>
          <a:endParaRPr lang="en-US" sz="1400" dirty="0"/>
        </a:p>
      </dgm:t>
    </dgm:pt>
    <dgm:pt modelId="{CD732880-1EF8-4C0C-99D7-0BDF8FA53138}" type="parTrans" cxnId="{94A3EC76-112A-47E2-A28E-66F977899830}">
      <dgm:prSet/>
      <dgm:spPr/>
      <dgm:t>
        <a:bodyPr/>
        <a:lstStyle/>
        <a:p>
          <a:endParaRPr lang="en-US"/>
        </a:p>
      </dgm:t>
    </dgm:pt>
    <dgm:pt modelId="{4AD0D468-327A-4793-8A19-2C4677E0DF63}" type="sibTrans" cxnId="{94A3EC76-112A-47E2-A28E-66F977899830}">
      <dgm:prSet/>
      <dgm:spPr/>
      <dgm:t>
        <a:bodyPr/>
        <a:lstStyle/>
        <a:p>
          <a:endParaRPr lang="en-US"/>
        </a:p>
      </dgm:t>
    </dgm:pt>
    <dgm:pt modelId="{22C1FAC8-DBB9-404D-95AE-65A2200D0976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Đường</a:t>
          </a:r>
          <a:r>
            <a:rPr lang="en-US" sz="1400" dirty="0"/>
            <a:t> </a:t>
          </a:r>
          <a:r>
            <a:rPr lang="en-US" sz="1400" dirty="0" err="1"/>
            <a:t>nét</a:t>
          </a:r>
          <a:endParaRPr lang="en-US" sz="1400" dirty="0"/>
        </a:p>
      </dgm:t>
    </dgm:pt>
    <dgm:pt modelId="{19AD98EF-0EA7-468B-B423-73EAF728327F}" type="parTrans" cxnId="{E78908CF-C4A3-4F84-A13A-0BBD161F221E}">
      <dgm:prSet/>
      <dgm:spPr/>
      <dgm:t>
        <a:bodyPr/>
        <a:lstStyle/>
        <a:p>
          <a:endParaRPr lang="en-US"/>
        </a:p>
      </dgm:t>
    </dgm:pt>
    <dgm:pt modelId="{E4FC6F75-C8E2-435B-8FE3-5505DC241457}" type="sibTrans" cxnId="{E78908CF-C4A3-4F84-A13A-0BBD161F221E}">
      <dgm:prSet/>
      <dgm:spPr/>
      <dgm:t>
        <a:bodyPr/>
        <a:lstStyle/>
        <a:p>
          <a:endParaRPr lang="en-US"/>
        </a:p>
      </dgm:t>
    </dgm:pt>
    <dgm:pt modelId="{649762C4-912D-422C-AB09-B0B442A5635C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  <a:r>
            <a:rPr lang="en-US" sz="1400" dirty="0" err="1"/>
            <a:t>theo</a:t>
          </a:r>
          <a:r>
            <a:rPr lang="en-US" sz="1400" dirty="0"/>
            <a:t> </a:t>
          </a:r>
          <a:r>
            <a:rPr lang="en-US" sz="1400" dirty="0" err="1"/>
            <a:t>thời</a:t>
          </a:r>
          <a:r>
            <a:rPr lang="en-US" sz="1400" dirty="0"/>
            <a:t> </a:t>
          </a:r>
          <a:r>
            <a:rPr lang="en-US" sz="1400" dirty="0" err="1"/>
            <a:t>tiết</a:t>
          </a:r>
          <a:endParaRPr lang="en-US" sz="1400" dirty="0"/>
        </a:p>
      </dgm:t>
    </dgm:pt>
    <dgm:pt modelId="{6BD50861-31CF-4DF2-84F5-354A44D6BE46}" type="parTrans" cxnId="{150D26AE-4A55-4407-9099-635C20F2B772}">
      <dgm:prSet/>
      <dgm:spPr/>
      <dgm:t>
        <a:bodyPr/>
        <a:lstStyle/>
        <a:p>
          <a:endParaRPr lang="en-US"/>
        </a:p>
      </dgm:t>
    </dgm:pt>
    <dgm:pt modelId="{A0BE14CF-6CAA-449E-8C95-A9EBB7641EF3}" type="sibTrans" cxnId="{150D26AE-4A55-4407-9099-635C20F2B772}">
      <dgm:prSet/>
      <dgm:spPr/>
      <dgm:t>
        <a:bodyPr/>
        <a:lstStyle/>
        <a:p>
          <a:endParaRPr lang="en-US"/>
        </a:p>
      </dgm:t>
    </dgm:pt>
    <dgm:pt modelId="{A80F2453-A5D8-41EE-A2D7-6BC283A8AFEA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err="1"/>
            <a:t>Trang</a:t>
          </a:r>
          <a:r>
            <a:rPr lang="en-US" sz="1400" dirty="0"/>
            <a:t> </a:t>
          </a:r>
          <a:r>
            <a:rPr lang="en-US" sz="1400" dirty="0" err="1"/>
            <a:t>phục</a:t>
          </a:r>
          <a:r>
            <a:rPr lang="en-US" sz="1400" dirty="0"/>
            <a:t> </a:t>
          </a:r>
          <a:r>
            <a:rPr lang="en-US" sz="1400" dirty="0" err="1"/>
            <a:t>theo</a:t>
          </a:r>
          <a:r>
            <a:rPr lang="en-US" sz="1400" dirty="0"/>
            <a:t> </a:t>
          </a:r>
          <a:r>
            <a:rPr lang="en-US" sz="1400" dirty="0" err="1"/>
            <a:t>công</a:t>
          </a:r>
          <a:r>
            <a:rPr lang="en-US" sz="1400" dirty="0"/>
            <a:t> </a:t>
          </a:r>
          <a:r>
            <a:rPr lang="en-US" sz="1400" dirty="0" err="1"/>
            <a:t>dụng</a:t>
          </a:r>
          <a:r>
            <a:rPr lang="en-US" sz="1400" dirty="0"/>
            <a:t> </a:t>
          </a:r>
        </a:p>
      </dgm:t>
    </dgm:pt>
    <dgm:pt modelId="{846BAC31-8598-4E7F-87B9-1B036CE8555B}" type="parTrans" cxnId="{8CE2F1A0-2DAE-422C-A546-B423388601E7}">
      <dgm:prSet/>
      <dgm:spPr/>
      <dgm:t>
        <a:bodyPr/>
        <a:lstStyle/>
        <a:p>
          <a:endParaRPr lang="en-US"/>
        </a:p>
      </dgm:t>
    </dgm:pt>
    <dgm:pt modelId="{7E66063B-9081-4CB8-BB5A-5595662619B5}" type="sibTrans" cxnId="{8CE2F1A0-2DAE-422C-A546-B423388601E7}">
      <dgm:prSet/>
      <dgm:spPr/>
      <dgm:t>
        <a:bodyPr/>
        <a:lstStyle/>
        <a:p>
          <a:endParaRPr lang="en-US"/>
        </a:p>
      </dgm:t>
    </dgm:pt>
    <dgm:pt modelId="{1771EE39-25AE-4738-A533-4C21AF21E80E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Màu</a:t>
          </a:r>
          <a:r>
            <a:rPr lang="en-US" sz="1400" dirty="0"/>
            <a:t> </a:t>
          </a:r>
          <a:r>
            <a:rPr lang="en-US" sz="1400" dirty="0" err="1"/>
            <a:t>sắc</a:t>
          </a:r>
          <a:endParaRPr lang="en-US" sz="1400" dirty="0"/>
        </a:p>
      </dgm:t>
    </dgm:pt>
    <dgm:pt modelId="{5C3E1CCA-FBA2-473F-8745-A2A4B58C4AE3}" type="parTrans" cxnId="{CCC7D9A5-1C0E-4543-B45A-E136D20D7962}">
      <dgm:prSet/>
      <dgm:spPr/>
      <dgm:t>
        <a:bodyPr/>
        <a:lstStyle/>
        <a:p>
          <a:endParaRPr lang="en-US"/>
        </a:p>
      </dgm:t>
    </dgm:pt>
    <dgm:pt modelId="{A5757458-7107-426D-8170-A6D74B12E86C}" type="sibTrans" cxnId="{CCC7D9A5-1C0E-4543-B45A-E136D20D7962}">
      <dgm:prSet/>
      <dgm:spPr/>
      <dgm:t>
        <a:bodyPr/>
        <a:lstStyle/>
        <a:p>
          <a:endParaRPr lang="en-US"/>
        </a:p>
      </dgm:t>
    </dgm:pt>
    <dgm:pt modelId="{7BBEAD82-7507-4AFC-BD20-BDA2992AFDD0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dirty="0" err="1"/>
            <a:t>Kiểu</a:t>
          </a:r>
          <a:r>
            <a:rPr lang="en-US" sz="1400" dirty="0"/>
            <a:t> </a:t>
          </a:r>
          <a:r>
            <a:rPr lang="en-US" sz="1400" dirty="0" err="1"/>
            <a:t>dáng</a:t>
          </a:r>
          <a:r>
            <a:rPr lang="en-US" sz="1400" dirty="0"/>
            <a:t> </a:t>
          </a:r>
        </a:p>
      </dgm:t>
    </dgm:pt>
    <dgm:pt modelId="{6D0CCCAA-CF06-44B2-8BDF-9DB58745806F}" type="parTrans" cxnId="{A212D4CE-CF3F-4E37-BEF1-E61D2BE9D402}">
      <dgm:prSet/>
      <dgm:spPr/>
      <dgm:t>
        <a:bodyPr/>
        <a:lstStyle/>
        <a:p>
          <a:endParaRPr lang="en-US"/>
        </a:p>
      </dgm:t>
    </dgm:pt>
    <dgm:pt modelId="{57D81B5B-9570-4C34-8370-A6D8C568FC55}" type="sibTrans" cxnId="{A212D4CE-CF3F-4E37-BEF1-E61D2BE9D402}">
      <dgm:prSet/>
      <dgm:spPr/>
      <dgm:t>
        <a:bodyPr/>
        <a:lstStyle/>
        <a:p>
          <a:endParaRPr lang="en-US"/>
        </a:p>
      </dgm:t>
    </dgm:pt>
    <dgm:pt modelId="{4FC8C337-0DB4-4FA8-8BF9-9FEEC310BB87}" type="pres">
      <dgm:prSet presAssocID="{A32A5A3D-B0DC-4507-BD61-931A924DF5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661A13-75C0-4307-B86E-32A01E1D0B86}" type="pres">
      <dgm:prSet presAssocID="{364EFE88-0453-46BF-840C-DD57AFC9A40F}" presName="composite" presStyleCnt="0"/>
      <dgm:spPr/>
    </dgm:pt>
    <dgm:pt modelId="{23B0EC83-C7DD-4707-A9EF-F9524A8887D7}" type="pres">
      <dgm:prSet presAssocID="{364EFE88-0453-46BF-840C-DD57AFC9A4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44DF8-4DF9-477C-9F8A-FDA574377DB6}" type="pres">
      <dgm:prSet presAssocID="{364EFE88-0453-46BF-840C-DD57AFC9A40F}" presName="descendantText" presStyleLbl="alignAcc1" presStyleIdx="0" presStyleCnt="3" custLinFactNeighborX="34827" custLinFactNeighborY="-1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567E-6754-4895-B898-E451EF1F6F31}" type="pres">
      <dgm:prSet presAssocID="{610726D8-9A69-406C-89DB-C03D9E6BF588}" presName="sp" presStyleCnt="0"/>
      <dgm:spPr/>
    </dgm:pt>
    <dgm:pt modelId="{F8D28C14-1EC9-4A08-A0A1-19D73CA8A940}" type="pres">
      <dgm:prSet presAssocID="{C3E2DD98-7FE9-4E4B-8DF3-545982E47540}" presName="composite" presStyleCnt="0"/>
      <dgm:spPr/>
    </dgm:pt>
    <dgm:pt modelId="{6FCE8D4E-8A5C-4675-981D-C83F0AAEAD6D}" type="pres">
      <dgm:prSet presAssocID="{C3E2DD98-7FE9-4E4B-8DF3-545982E47540}" presName="parentText" presStyleLbl="alignNode1" presStyleIdx="1" presStyleCnt="3" custLinFactNeighborX="-2500" custLinFactNeighborY="-31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38021-1844-4C46-B594-8FAAE26B7002}" type="pres">
      <dgm:prSet presAssocID="{C3E2DD98-7FE9-4E4B-8DF3-545982E47540}" presName="descendantText" presStyleLbl="alignAcc1" presStyleIdx="1" presStyleCnt="3" custLinFactNeighborX="202" custLinFactNeighborY="-4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5A784-0239-4A44-A503-CF0E733E9FDA}" type="pres">
      <dgm:prSet presAssocID="{1196F5EA-D717-4144-8672-9AE0B39C4E3A}" presName="sp" presStyleCnt="0"/>
      <dgm:spPr/>
    </dgm:pt>
    <dgm:pt modelId="{277744F5-4F3E-44FD-8B36-8380C3A36498}" type="pres">
      <dgm:prSet presAssocID="{07DB3BC8-03E0-415C-8DD7-41C8C97E5D0C}" presName="composite" presStyleCnt="0"/>
      <dgm:spPr/>
    </dgm:pt>
    <dgm:pt modelId="{150D46E0-C354-48FD-8A75-C14EE20CE011}" type="pres">
      <dgm:prSet presAssocID="{07DB3BC8-03E0-415C-8DD7-41C8C97E5D0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6BBDA-0212-43E2-91C2-F132A7B255C4}" type="pres">
      <dgm:prSet presAssocID="{07DB3BC8-03E0-415C-8DD7-41C8C97E5D0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F5822D-559E-461F-9A3E-57C2E7D82B73}" type="presOf" srcId="{649F0DBB-7E7F-40F0-B1B2-3684E37B9A62}" destId="{C3744DF8-4DF9-477C-9F8A-FDA574377DB6}" srcOrd="0" destOrd="1" presId="urn:microsoft.com/office/officeart/2005/8/layout/chevron2"/>
    <dgm:cxn modelId="{7A813C16-ED74-4A46-9108-1BC294B1FE5D}" srcId="{C3E2DD98-7FE9-4E4B-8DF3-545982E47540}" destId="{DAE55F68-92C1-4427-ACB5-1471E9CC8D60}" srcOrd="1" destOrd="0" parTransId="{7E12EE1F-B22C-4C64-9962-B0AB8709B2B2}" sibTransId="{6E3B120B-4F10-4079-8BB9-62CC9EEACB33}"/>
    <dgm:cxn modelId="{6E7A97E0-8809-4FA8-80DF-244E044FA36C}" type="presOf" srcId="{ACF0E1AE-6BF2-475E-AC2E-DB83D2E3B331}" destId="{C3744DF8-4DF9-477C-9F8A-FDA574377DB6}" srcOrd="0" destOrd="0" presId="urn:microsoft.com/office/officeart/2005/8/layout/chevron2"/>
    <dgm:cxn modelId="{E99CCB10-1676-4246-ACB4-C7FBEA094E3A}" type="presOf" srcId="{7BBEAD82-7507-4AFC-BD20-BDA2992AFDD0}" destId="{7B06BBDA-0212-43E2-91C2-F132A7B255C4}" srcOrd="0" destOrd="3" presId="urn:microsoft.com/office/officeart/2005/8/layout/chevron2"/>
    <dgm:cxn modelId="{41168ECD-AD11-4403-9DE8-CEB112908115}" type="presOf" srcId="{D331458E-D64D-44CA-9C4A-70052B714942}" destId="{FD438021-1844-4C46-B594-8FAAE26B7002}" srcOrd="0" destOrd="0" presId="urn:microsoft.com/office/officeart/2005/8/layout/chevron2"/>
    <dgm:cxn modelId="{04937012-4B98-46F2-A541-F33A598B23F7}" type="presOf" srcId="{22C1FAC8-DBB9-404D-95AE-65A2200D0976}" destId="{7B06BBDA-0212-43E2-91C2-F132A7B255C4}" srcOrd="0" destOrd="2" presId="urn:microsoft.com/office/officeart/2005/8/layout/chevron2"/>
    <dgm:cxn modelId="{E78908CF-C4A3-4F84-A13A-0BBD161F221E}" srcId="{07DB3BC8-03E0-415C-8DD7-41C8C97E5D0C}" destId="{22C1FAC8-DBB9-404D-95AE-65A2200D0976}" srcOrd="2" destOrd="0" parTransId="{19AD98EF-0EA7-468B-B423-73EAF728327F}" sibTransId="{E4FC6F75-C8E2-435B-8FE3-5505DC241457}"/>
    <dgm:cxn modelId="{EBE5A105-DE5C-4F8C-86CA-94DAA8C38BAD}" type="presOf" srcId="{07DB3BC8-03E0-415C-8DD7-41C8C97E5D0C}" destId="{150D46E0-C354-48FD-8A75-C14EE20CE011}" srcOrd="0" destOrd="0" presId="urn:microsoft.com/office/officeart/2005/8/layout/chevron2"/>
    <dgm:cxn modelId="{A8B0DB0E-374A-4089-9CA1-C20E42FCCCF3}" type="presOf" srcId="{1771EE39-25AE-4738-A533-4C21AF21E80E}" destId="{7B06BBDA-0212-43E2-91C2-F132A7B255C4}" srcOrd="0" destOrd="1" presId="urn:microsoft.com/office/officeart/2005/8/layout/chevron2"/>
    <dgm:cxn modelId="{CCC7D9A5-1C0E-4543-B45A-E136D20D7962}" srcId="{07DB3BC8-03E0-415C-8DD7-41C8C97E5D0C}" destId="{1771EE39-25AE-4738-A533-4C21AF21E80E}" srcOrd="1" destOrd="0" parTransId="{5C3E1CCA-FBA2-473F-8745-A2A4B58C4AE3}" sibTransId="{A5757458-7107-426D-8170-A6D74B12E86C}"/>
    <dgm:cxn modelId="{9F246A97-F07E-4504-A5AE-16AF60EFE6D0}" srcId="{C3E2DD98-7FE9-4E4B-8DF3-545982E47540}" destId="{D331458E-D64D-44CA-9C4A-70052B714942}" srcOrd="0" destOrd="0" parTransId="{F0B91EB9-BDE7-43E3-A212-9179EC144D92}" sibTransId="{C535756B-2A5C-4A7F-BD7E-21D9B6D35F84}"/>
    <dgm:cxn modelId="{C48DCFE7-057C-49B8-AE64-9F7603D7C490}" type="presOf" srcId="{DAE55F68-92C1-4427-ACB5-1471E9CC8D60}" destId="{FD438021-1844-4C46-B594-8FAAE26B7002}" srcOrd="0" destOrd="1" presId="urn:microsoft.com/office/officeart/2005/8/layout/chevron2"/>
    <dgm:cxn modelId="{94A3EC76-112A-47E2-A28E-66F977899830}" srcId="{07DB3BC8-03E0-415C-8DD7-41C8C97E5D0C}" destId="{8861FF84-E7A8-4322-80B5-9368A4A4D818}" srcOrd="0" destOrd="0" parTransId="{CD732880-1EF8-4C0C-99D7-0BDF8FA53138}" sibTransId="{4AD0D468-327A-4793-8A19-2C4677E0DF63}"/>
    <dgm:cxn modelId="{1FF0DB2E-27E5-4FE0-9A76-29DA28E1A477}" type="presOf" srcId="{C3E2DD98-7FE9-4E4B-8DF3-545982E47540}" destId="{6FCE8D4E-8A5C-4675-981D-C83F0AAEAD6D}" srcOrd="0" destOrd="0" presId="urn:microsoft.com/office/officeart/2005/8/layout/chevron2"/>
    <dgm:cxn modelId="{A212D4CE-CF3F-4E37-BEF1-E61D2BE9D402}" srcId="{07DB3BC8-03E0-415C-8DD7-41C8C97E5D0C}" destId="{7BBEAD82-7507-4AFC-BD20-BDA2992AFDD0}" srcOrd="3" destOrd="0" parTransId="{6D0CCCAA-CF06-44B2-8BDF-9DB58745806F}" sibTransId="{57D81B5B-9570-4C34-8370-A6D8C568FC55}"/>
    <dgm:cxn modelId="{8CE2F1A0-2DAE-422C-A546-B423388601E7}" srcId="{C3E2DD98-7FE9-4E4B-8DF3-545982E47540}" destId="{A80F2453-A5D8-41EE-A2D7-6BC283A8AFEA}" srcOrd="3" destOrd="0" parTransId="{846BAC31-8598-4E7F-87B9-1B036CE8555B}" sibTransId="{7E66063B-9081-4CB8-BB5A-5595662619B5}"/>
    <dgm:cxn modelId="{A8B7AD4C-6EB0-413E-A5BC-A6B9433DC03C}" srcId="{A32A5A3D-B0DC-4507-BD61-931A924DF5B4}" destId="{364EFE88-0453-46BF-840C-DD57AFC9A40F}" srcOrd="0" destOrd="0" parTransId="{6F3F1EB5-361C-4E0E-A225-16FBC5CB2893}" sibTransId="{610726D8-9A69-406C-89DB-C03D9E6BF588}"/>
    <dgm:cxn modelId="{C9BC5842-82B4-4034-9268-110FBF7739C7}" srcId="{A32A5A3D-B0DC-4507-BD61-931A924DF5B4}" destId="{C3E2DD98-7FE9-4E4B-8DF3-545982E47540}" srcOrd="1" destOrd="0" parTransId="{59BD70DD-A4FE-47A2-ADED-57A7BD543474}" sibTransId="{1196F5EA-D717-4144-8672-9AE0B39C4E3A}"/>
    <dgm:cxn modelId="{150D26AE-4A55-4407-9099-635C20F2B772}" srcId="{C3E2DD98-7FE9-4E4B-8DF3-545982E47540}" destId="{649762C4-912D-422C-AB09-B0B442A5635C}" srcOrd="2" destOrd="0" parTransId="{6BD50861-31CF-4DF2-84F5-354A44D6BE46}" sibTransId="{A0BE14CF-6CAA-449E-8C95-A9EBB7641EF3}"/>
    <dgm:cxn modelId="{DC0B2360-44D6-4BB4-8F6B-F73F532DBB55}" type="presOf" srcId="{A32A5A3D-B0DC-4507-BD61-931A924DF5B4}" destId="{4FC8C337-0DB4-4FA8-8BF9-9FEEC310BB87}" srcOrd="0" destOrd="0" presId="urn:microsoft.com/office/officeart/2005/8/layout/chevron2"/>
    <dgm:cxn modelId="{7FC4AF0D-5C55-4AE4-BA7A-B6A270744964}" srcId="{364EFE88-0453-46BF-840C-DD57AFC9A40F}" destId="{649F0DBB-7E7F-40F0-B1B2-3684E37B9A62}" srcOrd="1" destOrd="0" parTransId="{29BCC891-0192-4D55-9C34-E201F01A2F31}" sibTransId="{B149EE33-D57A-413C-9B8D-AB0A7BA9B891}"/>
    <dgm:cxn modelId="{850D6583-9605-4D67-AA9C-BC15D5DAB652}" type="presOf" srcId="{8861FF84-E7A8-4322-80B5-9368A4A4D818}" destId="{7B06BBDA-0212-43E2-91C2-F132A7B255C4}" srcOrd="0" destOrd="0" presId="urn:microsoft.com/office/officeart/2005/8/layout/chevron2"/>
    <dgm:cxn modelId="{DB9DAE2E-5837-46E8-803E-71F5ABB6850B}" type="presOf" srcId="{649762C4-912D-422C-AB09-B0B442A5635C}" destId="{FD438021-1844-4C46-B594-8FAAE26B7002}" srcOrd="0" destOrd="2" presId="urn:microsoft.com/office/officeart/2005/8/layout/chevron2"/>
    <dgm:cxn modelId="{00EB48E6-3FEF-4BE4-A4E4-DCDCF2902A0A}" type="presOf" srcId="{A80F2453-A5D8-41EE-A2D7-6BC283A8AFEA}" destId="{FD438021-1844-4C46-B594-8FAAE26B7002}" srcOrd="0" destOrd="3" presId="urn:microsoft.com/office/officeart/2005/8/layout/chevron2"/>
    <dgm:cxn modelId="{BAB82D41-E87B-4E0E-902F-CFB3C58843D3}" type="presOf" srcId="{364EFE88-0453-46BF-840C-DD57AFC9A40F}" destId="{23B0EC83-C7DD-4707-A9EF-F9524A8887D7}" srcOrd="0" destOrd="0" presId="urn:microsoft.com/office/officeart/2005/8/layout/chevron2"/>
    <dgm:cxn modelId="{7098882A-2D45-4BD9-83AF-A351E37C5F59}" srcId="{364EFE88-0453-46BF-840C-DD57AFC9A40F}" destId="{ACF0E1AE-6BF2-475E-AC2E-DB83D2E3B331}" srcOrd="0" destOrd="0" parTransId="{234EC6E4-1B50-4DC8-B28F-7584F8B68AFB}" sibTransId="{833B2DF6-539F-45CF-9171-5CF5AB84EAC8}"/>
    <dgm:cxn modelId="{55FB52E1-665D-46F9-A92F-3B452919ED6D}" srcId="{A32A5A3D-B0DC-4507-BD61-931A924DF5B4}" destId="{07DB3BC8-03E0-415C-8DD7-41C8C97E5D0C}" srcOrd="2" destOrd="0" parTransId="{9BC4533E-E0F1-48A3-9B24-2F20B531648E}" sibTransId="{4A1E1D69-E46A-4541-B61C-17807665EF81}"/>
    <dgm:cxn modelId="{ADC9B95B-A610-43E2-9118-158F8F747F8E}" type="presParOf" srcId="{4FC8C337-0DB4-4FA8-8BF9-9FEEC310BB87}" destId="{C8661A13-75C0-4307-B86E-32A01E1D0B86}" srcOrd="0" destOrd="0" presId="urn:microsoft.com/office/officeart/2005/8/layout/chevron2"/>
    <dgm:cxn modelId="{29C89CDA-2FCF-4459-8220-2CFC50A571F5}" type="presParOf" srcId="{C8661A13-75C0-4307-B86E-32A01E1D0B86}" destId="{23B0EC83-C7DD-4707-A9EF-F9524A8887D7}" srcOrd="0" destOrd="0" presId="urn:microsoft.com/office/officeart/2005/8/layout/chevron2"/>
    <dgm:cxn modelId="{294A0D97-D824-4DC3-AF14-CACA4AE67C3D}" type="presParOf" srcId="{C8661A13-75C0-4307-B86E-32A01E1D0B86}" destId="{C3744DF8-4DF9-477C-9F8A-FDA574377DB6}" srcOrd="1" destOrd="0" presId="urn:microsoft.com/office/officeart/2005/8/layout/chevron2"/>
    <dgm:cxn modelId="{301F44F9-5FE5-4729-86A1-AF6CB476ABE0}" type="presParOf" srcId="{4FC8C337-0DB4-4FA8-8BF9-9FEEC310BB87}" destId="{581C567E-6754-4895-B898-E451EF1F6F31}" srcOrd="1" destOrd="0" presId="urn:microsoft.com/office/officeart/2005/8/layout/chevron2"/>
    <dgm:cxn modelId="{0D8C0A35-A7A6-4659-8E23-3B42DB31AB2A}" type="presParOf" srcId="{4FC8C337-0DB4-4FA8-8BF9-9FEEC310BB87}" destId="{F8D28C14-1EC9-4A08-A0A1-19D73CA8A940}" srcOrd="2" destOrd="0" presId="urn:microsoft.com/office/officeart/2005/8/layout/chevron2"/>
    <dgm:cxn modelId="{0282D1CF-791D-4C83-AC9F-40E51A4E31E9}" type="presParOf" srcId="{F8D28C14-1EC9-4A08-A0A1-19D73CA8A940}" destId="{6FCE8D4E-8A5C-4675-981D-C83F0AAEAD6D}" srcOrd="0" destOrd="0" presId="urn:microsoft.com/office/officeart/2005/8/layout/chevron2"/>
    <dgm:cxn modelId="{BD7C759D-32BB-4DAB-888C-5B8DAA8C7224}" type="presParOf" srcId="{F8D28C14-1EC9-4A08-A0A1-19D73CA8A940}" destId="{FD438021-1844-4C46-B594-8FAAE26B7002}" srcOrd="1" destOrd="0" presId="urn:microsoft.com/office/officeart/2005/8/layout/chevron2"/>
    <dgm:cxn modelId="{673B307A-F142-42A5-9754-F943500D5F9A}" type="presParOf" srcId="{4FC8C337-0DB4-4FA8-8BF9-9FEEC310BB87}" destId="{ACC5A784-0239-4A44-A503-CF0E733E9FDA}" srcOrd="3" destOrd="0" presId="urn:microsoft.com/office/officeart/2005/8/layout/chevron2"/>
    <dgm:cxn modelId="{4ECF832C-749B-4CA7-B59F-EE01A6B087AA}" type="presParOf" srcId="{4FC8C337-0DB4-4FA8-8BF9-9FEEC310BB87}" destId="{277744F5-4F3E-44FD-8B36-8380C3A36498}" srcOrd="4" destOrd="0" presId="urn:microsoft.com/office/officeart/2005/8/layout/chevron2"/>
    <dgm:cxn modelId="{CE69B2E3-429A-440D-A470-49650CE46C88}" type="presParOf" srcId="{277744F5-4F3E-44FD-8B36-8380C3A36498}" destId="{150D46E0-C354-48FD-8A75-C14EE20CE011}" srcOrd="0" destOrd="0" presId="urn:microsoft.com/office/officeart/2005/8/layout/chevron2"/>
    <dgm:cxn modelId="{69998E20-3785-4792-AC49-0258A76A4AE3}" type="presParOf" srcId="{277744F5-4F3E-44FD-8B36-8380C3A36498}" destId="{7B06BBDA-0212-43E2-91C2-F132A7B255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56C7F-5155-4030-895F-1E152494CC9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AA8A1-888B-4811-8B15-994B49D891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02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58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5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374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03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892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5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124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3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23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0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851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787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61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05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802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645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217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90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6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4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6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268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28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9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7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AA8A1-888B-4811-8B15-994B49D8915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2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86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8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70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80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83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3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3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4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3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7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F8E9D-BAC3-4C0A-9F9D-2261C588608A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E850F-BFD6-4B0F-B0E7-7A5DFC18B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7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hyperlink" Target="mailto:daokieutrangsp2@gmail.com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182D05-38BB-4122-8362-2F9B03D9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697544" y="835572"/>
            <a:ext cx="396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GIÁO DỤC VÀ ĐÀO TẠO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3917" y="1655380"/>
            <a:ext cx="597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TRANG PHỤC TRONG ĐỜI SỐNG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7674" y="2117045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326" y="2538433"/>
            <a:ext cx="412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CC BY/CC BY - 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7544" y="2995717"/>
            <a:ext cx="3945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daokieutrangsp2@gmail.com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0389649525</a:t>
            </a:r>
          </a:p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4117" y="4642945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66284"/>
      </p:ext>
    </p:extLst>
  </p:cSld>
  <p:clrMapOvr>
    <a:masterClrMapping/>
  </p:clrMapOvr>
  <p:transition advClick="0" advTm="1000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09591"/>
            <a:ext cx="7889965" cy="103147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biệt</a:t>
            </a:r>
            <a:r>
              <a:rPr lang="en-US" sz="3600" b="1" dirty="0">
                <a:solidFill>
                  <a:srgbClr val="FF0000"/>
                </a:solidFill>
                <a:latin typeface="Baskerville Old Face" panose="02020602080505020303" pitchFamily="18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33" y="5334174"/>
            <a:ext cx="1810265" cy="1810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05" y="3948386"/>
            <a:ext cx="3354671" cy="2234211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1728589" y="4834658"/>
            <a:ext cx="5949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phục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chữa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cháy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nạn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hộ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224" y="1502141"/>
            <a:ext cx="2689167" cy="230183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668294" y="2322700"/>
            <a:ext cx="5134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hộ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y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dịch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9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1" y="264524"/>
            <a:ext cx="1763407" cy="9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253082"/>
      </p:ext>
    </p:extLst>
  </p:cSld>
  <p:clrMapOvr>
    <a:masterClrMapping/>
  </p:clrMapOvr>
  <p:transition spd="slow" advClick="0" advTm="4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8785463" y="971150"/>
            <a:ext cx="0" cy="396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5"/>
          <p:cNvSpPr txBox="1"/>
          <p:nvPr/>
        </p:nvSpPr>
        <p:spPr>
          <a:xfrm>
            <a:off x="8422062" y="133122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</a:t>
            </a:r>
            <a:endParaRPr lang="zh-CN" altLang="en-US" sz="88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02918" y="3671888"/>
            <a:ext cx="6142451" cy="1371497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Trang Phục Là Gì - Nêu Các Cách Phân Loại Trang Ph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374"/>
            <a:ext cx="5715000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0656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5159" y="1559363"/>
            <a:ext cx="11622567" cy="507831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32" y="1276981"/>
            <a:ext cx="7549348" cy="53606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94946" y="5375305"/>
            <a:ext cx="135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7.3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031711"/>
      </p:ext>
    </p:extLst>
  </p:cSld>
  <p:clrMapOvr>
    <a:masterClrMapping/>
  </p:clrMapOvr>
  <p:transition spd="slow" advClick="0" advTm="5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5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5159" y="1559363"/>
            <a:ext cx="11622567" cy="507831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01" y="1418171"/>
            <a:ext cx="8743273" cy="5360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756393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PRING_QUIZ_SHAPE0">
            <a:extLst>
              <a:ext uri="{FF2B5EF4-FFF2-40B4-BE49-F238E27FC236}">
                <a16:creationId xmlns:a16="http://schemas.microsoft.com/office/drawing/2014/main" xmlns="" id="{6C3068CF-0DA2-4A44-A578-4293D1946A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6B4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>
            <a:extLst>
              <a:ext uri="{FF2B5EF4-FFF2-40B4-BE49-F238E27FC236}">
                <a16:creationId xmlns:a16="http://schemas.microsoft.com/office/drawing/2014/main" xmlns="" id="{DF73AE9A-AD16-4115-89C0-3A8FA4412D5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237" y="278027"/>
            <a:ext cx="10651525" cy="6301946"/>
          </a:xfrm>
          <a:prstGeom prst="rect">
            <a:avLst/>
          </a:prstGeom>
          <a:solidFill>
            <a:srgbClr val="12B19F"/>
          </a:solidFill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139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9372059" y="1484851"/>
            <a:ext cx="0" cy="396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5"/>
          <p:cNvSpPr txBox="1"/>
          <p:nvPr/>
        </p:nvSpPr>
        <p:spPr>
          <a:xfrm>
            <a:off x="8456568" y="1866064"/>
            <a:ext cx="15023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</a:t>
            </a:r>
            <a:endParaRPr lang="zh-CN" altLang="en-US" sz="88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9439" y="4039771"/>
            <a:ext cx="6972561" cy="1491916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939602" cy="3464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56216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39798" y="1659309"/>
            <a:ext cx="11622567" cy="507831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24597977"/>
              </p:ext>
            </p:extLst>
          </p:nvPr>
        </p:nvGraphicFramePr>
        <p:xfrm>
          <a:off x="2296176" y="11728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69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75000">
        <p:wipe/>
      </p:transition>
    </mc:Choice>
    <mc:Fallback xmlns="">
      <p:transition advClick="0" advTm="7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1901468" y="194586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24009" y="1659309"/>
            <a:ext cx="11622567" cy="507831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" y="264524"/>
            <a:ext cx="1763407" cy="9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631825" y="1643063"/>
            <a:ext cx="1095583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Quan sát hai bộ trang phục trong hình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chỉ ra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sự khác nhau về kiểu dáng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màu sắc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 đường nét và họa tiết</a:t>
            </a:r>
            <a:r>
              <a:rPr lang="en-US" sz="3200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70C0"/>
              </a:solidFill>
              <a:ea typeface="+mj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dirty="0"/>
              <a:t/>
            </a:r>
            <a:br>
              <a:rPr lang="vi-VN" dirty="0"/>
            </a:br>
            <a:endParaRPr lang="en-US" sz="3200" dirty="0">
              <a:solidFill>
                <a:srgbClr val="0070C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9" name="Content Placeholder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>
            <a:fillRect/>
          </a:stretch>
        </p:blipFill>
        <p:spPr bwMode="auto">
          <a:xfrm>
            <a:off x="9026959" y="3580216"/>
            <a:ext cx="2920546" cy="322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938" y="2777214"/>
            <a:ext cx="8807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9585"/>
                </a:solidFill>
              </a:rPr>
              <a:t>a, </a:t>
            </a:r>
            <a:r>
              <a:rPr lang="en-US" sz="2800" b="1" dirty="0" err="1">
                <a:solidFill>
                  <a:srgbClr val="0F9585"/>
                </a:solidFill>
              </a:rPr>
              <a:t>Trang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phục</a:t>
            </a:r>
            <a:r>
              <a:rPr lang="en-US" sz="2800" b="1" dirty="0">
                <a:solidFill>
                  <a:srgbClr val="0F9585"/>
                </a:solidFill>
              </a:rPr>
              <a:t>: </a:t>
            </a:r>
            <a:r>
              <a:rPr lang="en-US" sz="2800" b="1" dirty="0" err="1">
                <a:solidFill>
                  <a:srgbClr val="0F9585"/>
                </a:solidFill>
              </a:rPr>
              <a:t>quần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dài</a:t>
            </a:r>
            <a:r>
              <a:rPr lang="en-US" sz="2800" b="1" dirty="0">
                <a:solidFill>
                  <a:srgbClr val="0F9585"/>
                </a:solidFill>
              </a:rPr>
              <a:t>, </a:t>
            </a:r>
            <a:r>
              <a:rPr lang="en-US" sz="2800" b="1" dirty="0" err="1">
                <a:solidFill>
                  <a:srgbClr val="0F9585"/>
                </a:solidFill>
              </a:rPr>
              <a:t>áo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sơ</a:t>
            </a:r>
            <a:r>
              <a:rPr lang="en-US" sz="2800" b="1" dirty="0">
                <a:solidFill>
                  <a:srgbClr val="0F9585"/>
                </a:solidFill>
              </a:rPr>
              <a:t> mi </a:t>
            </a:r>
            <a:r>
              <a:rPr lang="en-US" sz="2800" b="1" dirty="0" err="1">
                <a:solidFill>
                  <a:srgbClr val="0F9585"/>
                </a:solidFill>
              </a:rPr>
              <a:t>màu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sắc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trang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nhã</a:t>
            </a:r>
            <a:r>
              <a:rPr lang="en-US" sz="2800" b="1" dirty="0">
                <a:solidFill>
                  <a:srgbClr val="0F9585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0F9585"/>
                </a:solidFill>
              </a:rPr>
              <a:t>họa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tiết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đơn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giản</a:t>
            </a:r>
            <a:r>
              <a:rPr lang="en-US" sz="2800" b="1" dirty="0">
                <a:solidFill>
                  <a:srgbClr val="0F9585"/>
                </a:solidFill>
              </a:rPr>
              <a:t>, </a:t>
            </a:r>
            <a:r>
              <a:rPr lang="en-US" sz="2800" b="1" dirty="0" err="1">
                <a:solidFill>
                  <a:srgbClr val="0F9585"/>
                </a:solidFill>
              </a:rPr>
              <a:t>áo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có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đường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cong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và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trang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trí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thêm</a:t>
            </a:r>
            <a:r>
              <a:rPr lang="en-US" sz="2800" b="1" dirty="0">
                <a:solidFill>
                  <a:srgbClr val="0F9585"/>
                </a:solidFill>
              </a:rPr>
              <a:t> </a:t>
            </a:r>
            <a:r>
              <a:rPr lang="en-US" sz="2800" b="1" dirty="0" err="1">
                <a:solidFill>
                  <a:srgbClr val="0F9585"/>
                </a:solidFill>
              </a:rPr>
              <a:t>nơ</a:t>
            </a:r>
            <a:r>
              <a:rPr lang="en-US" sz="2800" b="1" dirty="0">
                <a:solidFill>
                  <a:srgbClr val="0F9585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17" y="4636618"/>
            <a:ext cx="8095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DA70B"/>
                </a:solidFill>
              </a:rPr>
              <a:t>b, </a:t>
            </a:r>
            <a:r>
              <a:rPr lang="en-US" sz="2800" b="1" dirty="0" err="1">
                <a:solidFill>
                  <a:srgbClr val="FDA70B"/>
                </a:solidFill>
              </a:rPr>
              <a:t>Trang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phục</a:t>
            </a:r>
            <a:r>
              <a:rPr lang="en-US" sz="2800" b="1" dirty="0">
                <a:solidFill>
                  <a:srgbClr val="FDA70B"/>
                </a:solidFill>
              </a:rPr>
              <a:t>: </a:t>
            </a:r>
            <a:r>
              <a:rPr lang="en-US" sz="2800" b="1" dirty="0" err="1">
                <a:solidFill>
                  <a:srgbClr val="FDA70B"/>
                </a:solidFill>
              </a:rPr>
              <a:t>quần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sooc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ngắn</a:t>
            </a:r>
            <a:r>
              <a:rPr lang="en-US" sz="2800" b="1" dirty="0">
                <a:solidFill>
                  <a:srgbClr val="FDA70B"/>
                </a:solidFill>
              </a:rPr>
              <a:t>, </a:t>
            </a:r>
            <a:r>
              <a:rPr lang="en-US" sz="2800" b="1" dirty="0" err="1">
                <a:solidFill>
                  <a:srgbClr val="FDA70B"/>
                </a:solidFill>
              </a:rPr>
              <a:t>áo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phông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họa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tiết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kẻ</a:t>
            </a:r>
            <a:r>
              <a:rPr lang="en-US" sz="2800" b="1" dirty="0">
                <a:solidFill>
                  <a:srgbClr val="FDA70B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DA70B"/>
                </a:solidFill>
              </a:rPr>
              <a:t>màu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sắc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tươi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sáng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rực</a:t>
            </a:r>
            <a:r>
              <a:rPr lang="en-US" sz="2800" b="1" dirty="0">
                <a:solidFill>
                  <a:srgbClr val="FDA70B"/>
                </a:solidFill>
              </a:rPr>
              <a:t> </a:t>
            </a:r>
            <a:r>
              <a:rPr lang="en-US" sz="2800" b="1" dirty="0" err="1">
                <a:solidFill>
                  <a:srgbClr val="FDA70B"/>
                </a:solidFill>
              </a:rPr>
              <a:t>rỡ</a:t>
            </a:r>
            <a:r>
              <a:rPr lang="en-US" sz="2800" b="1" dirty="0">
                <a:solidFill>
                  <a:srgbClr val="FDA70B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107685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7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8785463" y="971150"/>
            <a:ext cx="0" cy="396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5"/>
          <p:cNvSpPr txBox="1"/>
          <p:nvPr/>
        </p:nvSpPr>
        <p:spPr>
          <a:xfrm>
            <a:off x="8422062" y="1331226"/>
            <a:ext cx="1438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</a:t>
            </a:r>
            <a:endParaRPr lang="zh-CN" alt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49397" y="3297899"/>
            <a:ext cx="6972561" cy="1491916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41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419504"/>
      </p:ext>
    </p:extLst>
  </p:cSld>
  <p:clrMapOvr>
    <a:masterClrMapping/>
  </p:clrMapOvr>
  <p:transition spd="slow" advClick="0" advTm="3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1901468" y="194586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106700" y="1409231"/>
            <a:ext cx="1046288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fr-FR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 bằng các sợi có nguồn gốc 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thiên nhiên như sợi bông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(cotton)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ằm, sợi len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714" y="1375319"/>
            <a:ext cx="3017864" cy="1174450"/>
          </a:xfrm>
          <a:prstGeom prst="rect">
            <a:avLst/>
          </a:prstGeom>
        </p:spPr>
      </p:pic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174858" y="2734546"/>
            <a:ext cx="3617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174858" y="3273958"/>
            <a:ext cx="81861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fr-FR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các sợi có nguồn gốc từ gỗ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viscose,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acetate,…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dirty="0">
                <a:latin typeface="Times New Roman" panose="02020603050405020304" pitchFamily="18" charset="0"/>
              </a:rPr>
              <a:t/>
            </a:r>
            <a:br>
              <a:rPr lang="vi-VN" altLang="en-US" dirty="0">
                <a:latin typeface="Times New Roman" panose="02020603050405020304" pitchFamily="18" charset="0"/>
              </a:rPr>
            </a:br>
            <a:endParaRPr lang="en-US" altLang="vi-VN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858" y="4275035"/>
            <a:ext cx="8754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nylon,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polyester,…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700" y="5512511"/>
            <a:ext cx="7691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op 3 loại vải sợi thông dụng hiện nay ( Kèm cách nhận biết 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14" y="2786972"/>
            <a:ext cx="3017864" cy="1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14" y="4066988"/>
            <a:ext cx="3017864" cy="122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60" y="5512511"/>
            <a:ext cx="3039518" cy="123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804055"/>
      </p:ext>
    </p:extLst>
  </p:cSld>
  <p:clrMapOvr>
    <a:masterClrMapping/>
  </p:clrMapOvr>
  <p:transition spd="slow" advClick="0" advTm="1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9" grpId="0" autoUpdateAnimBg="0"/>
      <p:bldP spid="90" grpId="0" autoUpdateAnimBg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431" y="1491916"/>
            <a:ext cx="11739951" cy="64633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video?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027120" y="2617403"/>
            <a:ext cx="3911125" cy="64633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trang phục_C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63" y="2356315"/>
            <a:ext cx="7753315" cy="436123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933999" y="2698237"/>
            <a:ext cx="2168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90" name="TextBox 89"/>
          <p:cNvSpPr txBox="1"/>
          <p:nvPr/>
        </p:nvSpPr>
        <p:spPr>
          <a:xfrm>
            <a:off x="8062899" y="3730346"/>
            <a:ext cx="3911125" cy="64633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933997" y="3853457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Ẩm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</a:p>
        </p:txBody>
      </p:sp>
      <p:sp>
        <p:nvSpPr>
          <p:cNvPr id="93" name="ISPRING_QUIZ_SHAPE0">
            <a:extLst>
              <a:ext uri="{FF2B5EF4-FFF2-40B4-BE49-F238E27FC236}">
                <a16:creationId xmlns:a16="http://schemas.microsoft.com/office/drawing/2014/main" xmlns="" id="{08BAEAE9-049F-436F-B858-F49930D1D4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B19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ISPRING_QUIZ_SHAPE1">
            <a:extLst>
              <a:ext uri="{FF2B5EF4-FFF2-40B4-BE49-F238E27FC236}">
                <a16:creationId xmlns:a16="http://schemas.microsoft.com/office/drawing/2014/main" xmlns="" id="{28F8D11D-11A8-4CC4-859A-C1C4FAE9D87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27" y="1957823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5" name="ISPRING_QUIZ_SHAPE2">
            <a:extLst>
              <a:ext uri="{FF2B5EF4-FFF2-40B4-BE49-F238E27FC236}">
                <a16:creationId xmlns:a16="http://schemas.microsoft.com/office/drawing/2014/main" xmlns="" id="{9D081B51-0AA8-43E3-A5C7-1F8849188F18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07" name="ISPRING_QUIZ_SHAPE3">
            <a:extLst>
              <a:ext uri="{FF2B5EF4-FFF2-40B4-BE49-F238E27FC236}">
                <a16:creationId xmlns:a16="http://schemas.microsoft.com/office/drawing/2014/main" xmlns="" id="{25D25C1A-65D5-469B-B86D-16B4A7552B8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8" name="ISPRING_QUIZ_SHAPE4">
            <a:extLst>
              <a:ext uri="{FF2B5EF4-FFF2-40B4-BE49-F238E27FC236}">
                <a16:creationId xmlns:a16="http://schemas.microsoft.com/office/drawing/2014/main" xmlns="" id="{536F23C7-1D58-4F27-8E83-DAC221FCB93A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Các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hãy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theo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dõi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video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và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đáp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án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cho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chính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xác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nhé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1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2" advClick="0" advTm="73000">
        <p:wipe/>
      </p:transition>
    </mc:Choice>
    <mc:Fallback xmlns="">
      <p:transition advClick="0" advTm="7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8" grpId="0" animBg="1"/>
      <p:bldP spid="5" grpId="0" animBg="1"/>
      <p:bldP spid="130" grpId="0" animBg="1"/>
      <p:bldP spid="56" grpId="0"/>
      <p:bldP spid="90" grpId="0" animBg="1"/>
      <p:bldP spid="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0" y="2445860"/>
            <a:ext cx="4258962" cy="264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5">
            <a:extLst>
              <a:ext uri="{FF2B5EF4-FFF2-40B4-BE49-F238E27FC236}">
                <a16:creationId xmlns:a16="http://schemas.microsoft.com/office/drawing/2014/main" xmlns="" id="{90CCD086-320C-4A44-B59F-D4692A1CA317}"/>
              </a:ext>
            </a:extLst>
          </p:cNvPr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ounded Rectangle 127">
            <a:extLst>
              <a:ext uri="{FF2B5EF4-FFF2-40B4-BE49-F238E27FC236}">
                <a16:creationId xmlns:a16="http://schemas.microsoft.com/office/drawing/2014/main" xmlns="" id="{12B85EC5-B1AC-489E-AE2C-26FED0DBB389}"/>
              </a:ext>
            </a:extLst>
          </p:cNvPr>
          <p:cNvSpPr/>
          <p:nvPr/>
        </p:nvSpPr>
        <p:spPr>
          <a:xfrm>
            <a:off x="1901468" y="194586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4999106-8527-4688-938B-58FEC4C04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" y="371840"/>
            <a:ext cx="1763407" cy="9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3">
            <a:extLst>
              <a:ext uri="{FF2B5EF4-FFF2-40B4-BE49-F238E27FC236}">
                <a16:creationId xmlns:a16="http://schemas.microsoft.com/office/drawing/2014/main" xmlns="" id="{601ADC64-EB12-4182-BC09-0D63F33DD380}"/>
              </a:ext>
            </a:extLst>
          </p:cNvPr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20" name="组合 61">
              <a:extLst>
                <a:ext uri="{FF2B5EF4-FFF2-40B4-BE49-F238E27FC236}">
                  <a16:creationId xmlns:a16="http://schemas.microsoft.com/office/drawing/2014/main" xmlns="" id="{81C71DC3-6D17-423D-8883-C5191D9837AE}"/>
                </a:ext>
              </a:extLst>
            </p:cNvPr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xmlns="" id="{BDCE3F42-0A25-4410-BEB0-E839A7A67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xmlns="" id="{115BCB4B-07F3-48E8-8AA2-B5C346674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xmlns="" id="{272F7B92-F425-4F21-9968-FAC2C6C40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xmlns="" id="{7287EA5D-9017-48F3-9D53-BB3C2F464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Line 17">
                <a:extLst>
                  <a:ext uri="{FF2B5EF4-FFF2-40B4-BE49-F238E27FC236}">
                    <a16:creationId xmlns:a16="http://schemas.microsoft.com/office/drawing/2014/main" xmlns="" id="{91560A8E-A53E-48FE-B8AE-784993393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Line 18">
                <a:extLst>
                  <a:ext uri="{FF2B5EF4-FFF2-40B4-BE49-F238E27FC236}">
                    <a16:creationId xmlns:a16="http://schemas.microsoft.com/office/drawing/2014/main" xmlns="" id="{ECA3E6E7-E279-44EE-A8D1-6FD619CC33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Line 19">
                <a:extLst>
                  <a:ext uri="{FF2B5EF4-FFF2-40B4-BE49-F238E27FC236}">
                    <a16:creationId xmlns:a16="http://schemas.microsoft.com/office/drawing/2014/main" xmlns="" id="{C580458B-5E17-43DB-B186-D1268BB82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Line 20">
                <a:extLst>
                  <a:ext uri="{FF2B5EF4-FFF2-40B4-BE49-F238E27FC236}">
                    <a16:creationId xmlns:a16="http://schemas.microsoft.com/office/drawing/2014/main" xmlns="" id="{6BA3051D-08F1-4ED1-83AA-C94492092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Line 21">
                <a:extLst>
                  <a:ext uri="{FF2B5EF4-FFF2-40B4-BE49-F238E27FC236}">
                    <a16:creationId xmlns:a16="http://schemas.microsoft.com/office/drawing/2014/main" xmlns="" id="{D5615209-684B-4706-A923-CAFB95F5D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1" name="组合 71">
              <a:extLst>
                <a:ext uri="{FF2B5EF4-FFF2-40B4-BE49-F238E27FC236}">
                  <a16:creationId xmlns:a16="http://schemas.microsoft.com/office/drawing/2014/main" xmlns="" id="{7B7C5EB9-EF64-432C-B353-3E0FB7A4E26F}"/>
                </a:ext>
              </a:extLst>
            </p:cNvPr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31" name="Rectangle 112">
                <a:extLst>
                  <a:ext uri="{FF2B5EF4-FFF2-40B4-BE49-F238E27FC236}">
                    <a16:creationId xmlns:a16="http://schemas.microsoft.com/office/drawing/2014/main" xmlns="" id="{292B24DF-433F-45D4-8F72-093E9333B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Rectangle 113">
                <a:extLst>
                  <a:ext uri="{FF2B5EF4-FFF2-40B4-BE49-F238E27FC236}">
                    <a16:creationId xmlns:a16="http://schemas.microsoft.com/office/drawing/2014/main" xmlns="" id="{45F2F620-8672-4A7F-BE3B-A047F7A52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:a16="http://schemas.microsoft.com/office/drawing/2014/main" xmlns="" id="{60ED92CE-7422-401C-97FA-5A214818D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组合 75">
              <a:extLst>
                <a:ext uri="{FF2B5EF4-FFF2-40B4-BE49-F238E27FC236}">
                  <a16:creationId xmlns:a16="http://schemas.microsoft.com/office/drawing/2014/main" xmlns="" id="{56BBFED9-D633-4402-9502-36B99D62C429}"/>
                </a:ext>
              </a:extLst>
            </p:cNvPr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23" name="组合 76">
                <a:extLst>
                  <a:ext uri="{FF2B5EF4-FFF2-40B4-BE49-F238E27FC236}">
                    <a16:creationId xmlns:a16="http://schemas.microsoft.com/office/drawing/2014/main" xmlns="" id="{9A53CC6D-C153-43D8-9222-97618159176D}"/>
                  </a:ext>
                </a:extLst>
              </p:cNvPr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25" name="Freeform 125">
                  <a:extLst>
                    <a:ext uri="{FF2B5EF4-FFF2-40B4-BE49-F238E27FC236}">
                      <a16:creationId xmlns:a16="http://schemas.microsoft.com/office/drawing/2014/main" xmlns="" id="{63C89174-7E9C-467D-B4A9-819CC08A7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26">
                  <a:extLst>
                    <a:ext uri="{FF2B5EF4-FFF2-40B4-BE49-F238E27FC236}">
                      <a16:creationId xmlns:a16="http://schemas.microsoft.com/office/drawing/2014/main" xmlns="" id="{E251D3C9-465C-4F58-A469-7D3233536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27">
                  <a:extLst>
                    <a:ext uri="{FF2B5EF4-FFF2-40B4-BE49-F238E27FC236}">
                      <a16:creationId xmlns:a16="http://schemas.microsoft.com/office/drawing/2014/main" xmlns="" id="{BFD54BDC-5EDF-4949-9B53-9202F8099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28">
                  <a:extLst>
                    <a:ext uri="{FF2B5EF4-FFF2-40B4-BE49-F238E27FC236}">
                      <a16:creationId xmlns:a16="http://schemas.microsoft.com/office/drawing/2014/main" xmlns="" id="{EB9226A0-72C7-462F-AC0C-B0D72EFB8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29">
                  <a:extLst>
                    <a:ext uri="{FF2B5EF4-FFF2-40B4-BE49-F238E27FC236}">
                      <a16:creationId xmlns:a16="http://schemas.microsoft.com/office/drawing/2014/main" xmlns="" id="{68D8C3EA-5964-430E-A578-401D7DDBA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30">
                  <a:extLst>
                    <a:ext uri="{FF2B5EF4-FFF2-40B4-BE49-F238E27FC236}">
                      <a16:creationId xmlns:a16="http://schemas.microsoft.com/office/drawing/2014/main" xmlns="" id="{8F6B2217-4FB0-43CF-8062-9FCB4B227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xmlns="" id="{7FC4207C-DABE-461A-86EF-38665C3AC1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93C61B-4695-4402-BF88-65B30CCE4747}"/>
              </a:ext>
            </a:extLst>
          </p:cNvPr>
          <p:cNvSpPr txBox="1"/>
          <p:nvPr/>
        </p:nvSpPr>
        <p:spPr>
          <a:xfrm>
            <a:off x="407773" y="2521059"/>
            <a:ext cx="9069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nào.Trong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7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8905"/>
    </mc:Choice>
    <mc:Fallback xmlns="">
      <p:transition advClick="0" advTm="2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3420" y="1391899"/>
            <a:ext cx="11622567" cy="507831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1" y="111739"/>
            <a:ext cx="1426433" cy="102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Rectangle 4"/>
          <p:cNvSpPr>
            <a:spLocks noChangeArrowheads="1"/>
          </p:cNvSpPr>
          <p:nvPr/>
        </p:nvSpPr>
        <p:spPr bwMode="auto">
          <a:xfrm>
            <a:off x="396083" y="1941394"/>
            <a:ext cx="501068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Đ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ọc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những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nhãn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quần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áo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hình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bên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,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cho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biết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trang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phục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đó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được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làm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nào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?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ba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này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,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em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thích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chọn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áo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được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làm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nào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hơn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?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sao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339966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3399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1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30" y="1630897"/>
            <a:ext cx="6006557" cy="372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ISPRING_QUIZ_SHAPE0">
            <a:extLst>
              <a:ext uri="{FF2B5EF4-FFF2-40B4-BE49-F238E27FC236}">
                <a16:creationId xmlns:a16="http://schemas.microsoft.com/office/drawing/2014/main" xmlns="" id="{AE92FA7A-816B-412A-A789-685D2E9AB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B19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SPRING_QUIZ_SHAPE1">
            <a:extLst>
              <a:ext uri="{FF2B5EF4-FFF2-40B4-BE49-F238E27FC236}">
                <a16:creationId xmlns:a16="http://schemas.microsoft.com/office/drawing/2014/main" xmlns="" id="{7C2469DD-5D4C-4D3A-A7F1-D4597EC542E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1" name="ISPRING_QUIZ_SHAPE4">
            <a:extLst>
              <a:ext uri="{FF2B5EF4-FFF2-40B4-BE49-F238E27FC236}">
                <a16:creationId xmlns:a16="http://schemas.microsoft.com/office/drawing/2014/main" xmlns="" id="{1FDB22A7-F5F8-47AB-B908-E4C31F8AC56E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suy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nghĩ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chọn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đáp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án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nhé</a:t>
            </a:r>
            <a:r>
              <a:rPr lang="en-US" sz="2200" b="1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974492"/>
      </p:ext>
    </p:extLst>
  </p:cSld>
  <p:clrMapOvr>
    <a:masterClrMapping/>
  </p:clrMapOvr>
  <p:transition spd="slow" advClick="0" advTm="5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9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2" y="194586"/>
            <a:ext cx="1338466" cy="96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5107783" y="1852082"/>
            <a:ext cx="70132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vi-VN" altLang="en-US" sz="2800" b="1" i="1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dệt lụa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nghề lâu đời ở Việt Nam với những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nghề truyền thống như lụa Vạn Phúc 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Lộc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Đồng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Châu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Nam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Châu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 Xá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Nam 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vi-VN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vừa là nơi sản xuất ra các sản phẩm lụa nổi tiếng vừa là các điểm tham quan du lịch văn hóa đặc sắc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7" y="1400332"/>
            <a:ext cx="4108391" cy="21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ĐÔI NÉT VỀ LÀNG LỤA VẠN PHÚC | Tư vấ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7" y="3906435"/>
            <a:ext cx="4108391" cy="27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78347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1" y="161283"/>
            <a:ext cx="1187784" cy="95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4800" y="1616890"/>
            <a:ext cx="112625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1.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Kể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tên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số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trang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phục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thường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mặc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của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em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và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tìm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hiểu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để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may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các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trang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phục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đó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.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Với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thời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tiết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mùa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hè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,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em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sẽ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chọn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quần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áo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làm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từ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67635" y="3490779"/>
            <a:ext cx="108399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2.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Tìm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hiểu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loại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vải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thường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dùng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để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may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trang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phục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truyền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thống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đặc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trưng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cho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dân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tộc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của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em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hoặc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nơi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em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đang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sinh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339966"/>
                </a:solidFill>
                <a:latin typeface="Times New Roman" panose="02020603050405020304" pitchFamily="18" charset="0"/>
              </a:rPr>
              <a:t>sống</a:t>
            </a:r>
            <a:r>
              <a:rPr lang="fr-FR" altLang="en-US" sz="2800" b="1" dirty="0">
                <a:solidFill>
                  <a:srgbClr val="339966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339966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057039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0256" y="92267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1901468" y="194586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7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18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66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9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20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55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71" name="组合 3"/>
          <p:cNvGrpSpPr/>
          <p:nvPr/>
        </p:nvGrpSpPr>
        <p:grpSpPr>
          <a:xfrm>
            <a:off x="10224800" y="62751"/>
            <a:ext cx="1533833" cy="1253724"/>
            <a:chOff x="7061527" y="1250214"/>
            <a:chExt cx="3136462" cy="2563681"/>
          </a:xfrm>
        </p:grpSpPr>
        <p:grpSp>
          <p:nvGrpSpPr>
            <p:cNvPr id="7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3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8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4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5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7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6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aphicFrame>
        <p:nvGraphicFramePr>
          <p:cNvPr id="112" name="Diagram 97">
            <a:extLst>
              <a:ext uri="{FF2B5EF4-FFF2-40B4-BE49-F238E27FC236}">
                <a16:creationId xmlns:a16="http://schemas.microsoft.com/office/drawing/2014/main" xmlns="" id="{60271C42-4FD8-4794-BA1B-BC7386C97E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414899"/>
              </p:ext>
            </p:extLst>
          </p:nvPr>
        </p:nvGraphicFramePr>
        <p:xfrm>
          <a:off x="3592486" y="1753357"/>
          <a:ext cx="4842066" cy="366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06" name="Group 105"/>
          <p:cNvGrpSpPr/>
          <p:nvPr/>
        </p:nvGrpSpPr>
        <p:grpSpPr>
          <a:xfrm>
            <a:off x="4558870" y="5313889"/>
            <a:ext cx="3896117" cy="1071345"/>
            <a:chOff x="945947" y="2308342"/>
            <a:chExt cx="3896117" cy="83550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7" name="Round Same Side Corner Rectangle 106"/>
            <p:cNvSpPr/>
            <p:nvPr/>
          </p:nvSpPr>
          <p:spPr>
            <a:xfrm rot="5400000">
              <a:off x="2476255" y="778034"/>
              <a:ext cx="835502" cy="3896117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Round Same Side Corner Rectangle 4"/>
            <p:cNvSpPr/>
            <p:nvPr/>
          </p:nvSpPr>
          <p:spPr>
            <a:xfrm>
              <a:off x="945948" y="2351221"/>
              <a:ext cx="3853238" cy="7926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7620" rIns="7620" bIns="7620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sợi</a:t>
              </a:r>
              <a:r>
                <a:rPr lang="en-US" sz="1400" dirty="0"/>
                <a:t> </a:t>
              </a:r>
              <a:r>
                <a:rPr lang="en-US" sz="1400" dirty="0" err="1"/>
                <a:t>thiên</a:t>
              </a:r>
              <a:r>
                <a:rPr lang="en-US" sz="1400" dirty="0"/>
                <a:t> </a:t>
              </a:r>
              <a:r>
                <a:rPr lang="en-US" sz="1400" dirty="0" err="1"/>
                <a:t>nhiên</a:t>
              </a:r>
              <a:endParaRPr lang="en-US" sz="14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sợi</a:t>
              </a:r>
              <a:r>
                <a:rPr lang="en-US" sz="1400" dirty="0"/>
                <a:t> </a:t>
              </a:r>
              <a:r>
                <a:rPr lang="en-US" sz="1400" dirty="0" err="1"/>
                <a:t>hóa</a:t>
              </a:r>
              <a:r>
                <a:rPr lang="en-US" sz="1400" dirty="0"/>
                <a:t> </a:t>
              </a:r>
              <a:r>
                <a:rPr lang="en-US" sz="1400" dirty="0" err="1"/>
                <a:t>học</a:t>
              </a:r>
              <a:r>
                <a:rPr lang="en-US" sz="1400" dirty="0"/>
                <a:t> : </a:t>
              </a: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sợi</a:t>
              </a:r>
              <a:r>
                <a:rPr lang="en-US" sz="1400" dirty="0"/>
                <a:t> </a:t>
              </a:r>
              <a:r>
                <a:rPr lang="en-US" sz="1400" dirty="0" err="1"/>
                <a:t>nhân</a:t>
              </a:r>
              <a:r>
                <a:rPr lang="en-US" sz="1400" dirty="0"/>
                <a:t> </a:t>
              </a:r>
              <a:r>
                <a:rPr lang="en-US" sz="1400" dirty="0" err="1"/>
                <a:t>tạo</a:t>
              </a:r>
              <a:r>
                <a:rPr lang="en-US" sz="1400" dirty="0"/>
                <a:t>, </a:t>
              </a: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sợi</a:t>
              </a:r>
              <a:r>
                <a:rPr lang="en-US" sz="1400" dirty="0"/>
                <a:t> </a:t>
              </a:r>
              <a:r>
                <a:rPr lang="en-US" sz="1400" dirty="0" err="1"/>
                <a:t>tổng</a:t>
              </a:r>
              <a:r>
                <a:rPr lang="en-US" sz="1400" dirty="0"/>
                <a:t> </a:t>
              </a:r>
              <a:r>
                <a:rPr lang="en-US" sz="1400" dirty="0" err="1"/>
                <a:t>hợp</a:t>
              </a:r>
              <a:endParaRPr lang="en-US" sz="14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sợi</a:t>
              </a:r>
              <a:r>
                <a:rPr lang="en-US" sz="1400" dirty="0"/>
                <a:t> </a:t>
              </a:r>
              <a:r>
                <a:rPr lang="en-US" sz="1400" dirty="0" err="1"/>
                <a:t>pha</a:t>
              </a:r>
              <a:r>
                <a:rPr lang="en-US" sz="1400" kern="1200" dirty="0"/>
                <a:t> 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613845" y="5313886"/>
            <a:ext cx="945024" cy="1544113"/>
            <a:chOff x="0" y="2307875"/>
            <a:chExt cx="945024" cy="1350034"/>
          </a:xfrm>
          <a:solidFill>
            <a:schemeClr val="accent2"/>
          </a:solidFill>
        </p:grpSpPr>
        <p:sp>
          <p:nvSpPr>
            <p:cNvPr id="110" name="Chevron 109"/>
            <p:cNvSpPr/>
            <p:nvPr/>
          </p:nvSpPr>
          <p:spPr>
            <a:xfrm rot="5400000">
              <a:off x="-202505" y="2510380"/>
              <a:ext cx="1350034" cy="945024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Chevron 4"/>
            <p:cNvSpPr/>
            <p:nvPr/>
          </p:nvSpPr>
          <p:spPr>
            <a:xfrm>
              <a:off x="0" y="2780387"/>
              <a:ext cx="945024" cy="4050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 err="1"/>
                <a:t>Một</a:t>
              </a:r>
              <a:r>
                <a:rPr lang="en-US" sz="1400" dirty="0"/>
                <a:t> </a:t>
              </a:r>
              <a:r>
                <a:rPr lang="en-US" sz="1400" dirty="0" err="1"/>
                <a:t>số</a:t>
              </a:r>
              <a:r>
                <a:rPr lang="en-US" sz="1400" dirty="0"/>
                <a:t> </a:t>
              </a:r>
              <a:r>
                <a:rPr lang="en-US" sz="1400" dirty="0" err="1"/>
                <a:t>loại</a:t>
              </a:r>
              <a:r>
                <a:rPr lang="en-US" sz="1400" dirty="0"/>
                <a:t> </a:t>
              </a:r>
              <a:r>
                <a:rPr lang="en-US" sz="1400" dirty="0" err="1"/>
                <a:t>vải</a:t>
              </a:r>
              <a:r>
                <a:rPr lang="en-US" sz="1400" dirty="0"/>
                <a:t> </a:t>
              </a:r>
              <a:r>
                <a:rPr lang="en-US" sz="1400" dirty="0" err="1"/>
                <a:t>thông</a:t>
              </a:r>
              <a:r>
                <a:rPr lang="en-US" sz="1400" dirty="0"/>
                <a:t> </a:t>
              </a:r>
              <a:r>
                <a:rPr lang="en-US" sz="1400" dirty="0" err="1"/>
                <a:t>dụng</a:t>
              </a:r>
              <a:r>
                <a:rPr lang="en-US" sz="1400" dirty="0"/>
                <a:t> </a:t>
              </a:r>
              <a:r>
                <a:rPr lang="en-US" sz="1400" dirty="0" err="1"/>
                <a:t>để</a:t>
              </a:r>
              <a:r>
                <a:rPr lang="en-US" sz="1400" dirty="0"/>
                <a:t> may </a:t>
              </a:r>
              <a:r>
                <a:rPr lang="en-US" sz="1400" dirty="0" err="1"/>
                <a:t>trang</a:t>
              </a:r>
              <a:r>
                <a:rPr lang="en-US" sz="1400" dirty="0"/>
                <a:t> </a:t>
              </a:r>
              <a:r>
                <a:rPr lang="en-US" sz="1400" dirty="0" err="1"/>
                <a:t>phục</a:t>
              </a:r>
              <a:r>
                <a:rPr lang="en-US" sz="1400" dirty="0"/>
                <a:t> </a:t>
              </a:r>
              <a:r>
                <a:rPr lang="en-US" sz="1400" kern="1200" dirty="0"/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3789361"/>
      </p:ext>
    </p:extLst>
  </p:cSld>
  <p:clrMapOvr>
    <a:masterClrMapping/>
  </p:clrMapOvr>
  <p:transition spd="slow" advClick="0" advTm="50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xmlns="" id="{E7FFED42-46CB-4AED-9F4D-9420C92C2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xmlns="" id="{7E888D3A-94CD-4668-9B8E-FDB8E036D43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7" name="ISPRING_QUIZ_SHAPE3">
            <a:extLst>
              <a:ext uri="{FF2B5EF4-FFF2-40B4-BE49-F238E27FC236}">
                <a16:creationId xmlns:a16="http://schemas.microsoft.com/office/drawing/2014/main" xmlns="" id="{07758F07-AB91-4C53-ADCF-CF4144D5D4F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xmlns="" id="{38DEEAAF-6985-40C1-865C-4208A8C74CE9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Theo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dõi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video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sau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và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nêu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cảm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nhận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của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em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9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182D05-38BB-4122-8362-2F9B03D9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28"/>
            <a:ext cx="12192000" cy="6856881"/>
          </a:xfrm>
          <a:prstGeom prst="rect">
            <a:avLst/>
          </a:prstGeom>
          <a:solidFill>
            <a:srgbClr val="00B0F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6965" y="1604871"/>
            <a:ext cx="9775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1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xmlns="" id="{DAB23651-E1B5-4CB4-8644-3B05F5D62697}"/>
              </a:ext>
            </a:extLst>
          </p:cNvPr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ounded Rectangle 127">
            <a:extLst>
              <a:ext uri="{FF2B5EF4-FFF2-40B4-BE49-F238E27FC236}">
                <a16:creationId xmlns:a16="http://schemas.microsoft.com/office/drawing/2014/main" xmlns="" id="{088C6A27-8F49-4229-9EB6-B6565288AF78}"/>
              </a:ext>
            </a:extLst>
          </p:cNvPr>
          <p:cNvSpPr/>
          <p:nvPr/>
        </p:nvSpPr>
        <p:spPr>
          <a:xfrm>
            <a:off x="1901468" y="194586"/>
            <a:ext cx="7889965" cy="1038919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C4EA6619-3FAB-4B81-9EFF-ABC7BE4A73B6}"/>
              </a:ext>
            </a:extLst>
          </p:cNvPr>
          <p:cNvGrpSpPr/>
          <p:nvPr/>
        </p:nvGrpSpPr>
        <p:grpSpPr>
          <a:xfrm>
            <a:off x="228960" y="42807"/>
            <a:ext cx="1376461" cy="1217409"/>
            <a:chOff x="2140462" y="1008439"/>
            <a:chExt cx="3190688" cy="2821999"/>
          </a:xfrm>
        </p:grpSpPr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xmlns="" id="{3AA5A88F-3F0D-4529-B2F9-556ED9DAFABF}"/>
                </a:ext>
              </a:extLst>
            </p:cNvPr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xmlns="" id="{69CB701B-B500-4EBE-9145-A8924A3E4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Rectangle 25">
                <a:extLst>
                  <a:ext uri="{FF2B5EF4-FFF2-40B4-BE49-F238E27FC236}">
                    <a16:creationId xmlns:a16="http://schemas.microsoft.com/office/drawing/2014/main" xmlns="" id="{FE77BEBC-2703-4FEB-9854-142A1F184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Rectangle 25">
                <a:extLst>
                  <a:ext uri="{FF2B5EF4-FFF2-40B4-BE49-F238E27FC236}">
                    <a16:creationId xmlns:a16="http://schemas.microsoft.com/office/drawing/2014/main" xmlns="" id="{F187368B-A4F5-4944-A9D7-942ECD5C4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Rectangle 29">
                <a:extLst>
                  <a:ext uri="{FF2B5EF4-FFF2-40B4-BE49-F238E27FC236}">
                    <a16:creationId xmlns:a16="http://schemas.microsoft.com/office/drawing/2014/main" xmlns="" id="{CF6C49D8-4C8C-426D-80F8-0EFBD7E19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" name="组合 11">
              <a:extLst>
                <a:ext uri="{FF2B5EF4-FFF2-40B4-BE49-F238E27FC236}">
                  <a16:creationId xmlns:a16="http://schemas.microsoft.com/office/drawing/2014/main" xmlns="" id="{C50DF2C9-7706-4E37-83EE-3A3881D0064A}"/>
                </a:ext>
              </a:extLst>
            </p:cNvPr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7" name="组合 12">
                <a:extLst>
                  <a:ext uri="{FF2B5EF4-FFF2-40B4-BE49-F238E27FC236}">
                    <a16:creationId xmlns:a16="http://schemas.microsoft.com/office/drawing/2014/main" xmlns="" id="{E8A1F922-95F2-468F-87CD-FD270B075E1C}"/>
                  </a:ext>
                </a:extLst>
              </p:cNvPr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2" name="Freeform 114">
                  <a:extLst>
                    <a:ext uri="{FF2B5EF4-FFF2-40B4-BE49-F238E27FC236}">
                      <a16:creationId xmlns:a16="http://schemas.microsoft.com/office/drawing/2014/main" xmlns="" id="{732B4019-607F-4874-8F06-B93C6FBC4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115">
                  <a:extLst>
                    <a:ext uri="{FF2B5EF4-FFF2-40B4-BE49-F238E27FC236}">
                      <a16:creationId xmlns:a16="http://schemas.microsoft.com/office/drawing/2014/main" xmlns="" id="{2AC2D9D0-F238-4019-A273-3E49561A9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16">
                  <a:extLst>
                    <a:ext uri="{FF2B5EF4-FFF2-40B4-BE49-F238E27FC236}">
                      <a16:creationId xmlns:a16="http://schemas.microsoft.com/office/drawing/2014/main" xmlns="" id="{4D6BC20E-7DA8-412A-ABAA-D2B4D96F5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117">
                  <a:extLst>
                    <a:ext uri="{FF2B5EF4-FFF2-40B4-BE49-F238E27FC236}">
                      <a16:creationId xmlns:a16="http://schemas.microsoft.com/office/drawing/2014/main" xmlns="" id="{CA344D88-EE5B-48CE-85F9-1CD794FA0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18">
                  <a:extLst>
                    <a:ext uri="{FF2B5EF4-FFF2-40B4-BE49-F238E27FC236}">
                      <a16:creationId xmlns:a16="http://schemas.microsoft.com/office/drawing/2014/main" xmlns="" id="{D02DADEB-1B9C-4075-9A93-68A3172E2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119">
                  <a:extLst>
                    <a:ext uri="{FF2B5EF4-FFF2-40B4-BE49-F238E27FC236}">
                      <a16:creationId xmlns:a16="http://schemas.microsoft.com/office/drawing/2014/main" xmlns="" id="{C907ABC9-28AA-4C74-B64B-C62907607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120">
                  <a:extLst>
                    <a:ext uri="{FF2B5EF4-FFF2-40B4-BE49-F238E27FC236}">
                      <a16:creationId xmlns:a16="http://schemas.microsoft.com/office/drawing/2014/main" xmlns="" id="{5C8F147F-5AF0-4D0D-A191-BC96495F2E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21">
                  <a:extLst>
                    <a:ext uri="{FF2B5EF4-FFF2-40B4-BE49-F238E27FC236}">
                      <a16:creationId xmlns:a16="http://schemas.microsoft.com/office/drawing/2014/main" xmlns="" id="{E2BB627F-C81A-4E58-B3AF-5621BC345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22">
                  <a:extLst>
                    <a:ext uri="{FF2B5EF4-FFF2-40B4-BE49-F238E27FC236}">
                      <a16:creationId xmlns:a16="http://schemas.microsoft.com/office/drawing/2014/main" xmlns="" id="{B8500CF5-6AD8-4DEF-9BFB-56EA7EC5A2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23">
                  <a:extLst>
                    <a:ext uri="{FF2B5EF4-FFF2-40B4-BE49-F238E27FC236}">
                      <a16:creationId xmlns:a16="http://schemas.microsoft.com/office/drawing/2014/main" xmlns="" id="{D2097E9C-730A-40E6-8D27-D91E9C37B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24">
                  <a:extLst>
                    <a:ext uri="{FF2B5EF4-FFF2-40B4-BE49-F238E27FC236}">
                      <a16:creationId xmlns:a16="http://schemas.microsoft.com/office/drawing/2014/main" xmlns="" id="{A15B34EB-E775-47F4-ACB4-168712168D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" name="组合 13">
                <a:extLst>
                  <a:ext uri="{FF2B5EF4-FFF2-40B4-BE49-F238E27FC236}">
                    <a16:creationId xmlns:a16="http://schemas.microsoft.com/office/drawing/2014/main" xmlns="" id="{23CB7561-A71F-484F-A737-50297F892E9B}"/>
                  </a:ext>
                </a:extLst>
              </p:cNvPr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xmlns="" id="{BCA93C09-AF30-4A30-9994-5C97D0052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" name="Freeform 6">
                  <a:extLst>
                    <a:ext uri="{FF2B5EF4-FFF2-40B4-BE49-F238E27FC236}">
                      <a16:creationId xmlns:a16="http://schemas.microsoft.com/office/drawing/2014/main" xmlns="" id="{9BD4932A-00A3-4CF2-A50F-127FBD6B42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E1807C9-BEAB-4AF2-9516-99B4B4E46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" name="Freeform 8">
                  <a:extLst>
                    <a:ext uri="{FF2B5EF4-FFF2-40B4-BE49-F238E27FC236}">
                      <a16:creationId xmlns:a16="http://schemas.microsoft.com/office/drawing/2014/main" xmlns="" id="{E4915483-8972-4335-A998-116708F82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Freeform 9">
                  <a:extLst>
                    <a:ext uri="{FF2B5EF4-FFF2-40B4-BE49-F238E27FC236}">
                      <a16:creationId xmlns:a16="http://schemas.microsoft.com/office/drawing/2014/main" xmlns="" id="{E243D6E3-EB63-4322-8A69-6B0384B23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Freeform 10">
                  <a:extLst>
                    <a:ext uri="{FF2B5EF4-FFF2-40B4-BE49-F238E27FC236}">
                      <a16:creationId xmlns:a16="http://schemas.microsoft.com/office/drawing/2014/main" xmlns="" id="{35B8B254-2428-47B7-A61A-C3E1A9133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11">
                  <a:extLst>
                    <a:ext uri="{FF2B5EF4-FFF2-40B4-BE49-F238E27FC236}">
                      <a16:creationId xmlns:a16="http://schemas.microsoft.com/office/drawing/2014/main" xmlns="" id="{20619CFF-47F2-4F85-B46D-26C2E411B8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12">
                  <a:extLst>
                    <a:ext uri="{FF2B5EF4-FFF2-40B4-BE49-F238E27FC236}">
                      <a16:creationId xmlns:a16="http://schemas.microsoft.com/office/drawing/2014/main" xmlns="" id="{1603AE41-A80E-4A94-90FD-11D690ADAD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13">
                  <a:extLst>
                    <a:ext uri="{FF2B5EF4-FFF2-40B4-BE49-F238E27FC236}">
                      <a16:creationId xmlns:a16="http://schemas.microsoft.com/office/drawing/2014/main" xmlns="" id="{A440500B-574F-4C3A-90FD-FBDF00BBD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14">
                  <a:extLst>
                    <a:ext uri="{FF2B5EF4-FFF2-40B4-BE49-F238E27FC236}">
                      <a16:creationId xmlns:a16="http://schemas.microsoft.com/office/drawing/2014/main" xmlns="" id="{75F781E9-6C57-4BDB-AA51-8D928BF2B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15">
                  <a:extLst>
                    <a:ext uri="{FF2B5EF4-FFF2-40B4-BE49-F238E27FC236}">
                      <a16:creationId xmlns:a16="http://schemas.microsoft.com/office/drawing/2014/main" xmlns="" id="{4BEF51C8-0175-4809-B0F4-EC0F2F286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6">
                  <a:extLst>
                    <a:ext uri="{FF2B5EF4-FFF2-40B4-BE49-F238E27FC236}">
                      <a16:creationId xmlns:a16="http://schemas.microsoft.com/office/drawing/2014/main" xmlns="" id="{6CA5D893-3999-4F76-9A97-09C5D5220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7">
                  <a:extLst>
                    <a:ext uri="{FF2B5EF4-FFF2-40B4-BE49-F238E27FC236}">
                      <a16:creationId xmlns:a16="http://schemas.microsoft.com/office/drawing/2014/main" xmlns="" id="{FD037D8E-2BEE-4109-9154-430417E9A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8">
                  <a:extLst>
                    <a:ext uri="{FF2B5EF4-FFF2-40B4-BE49-F238E27FC236}">
                      <a16:creationId xmlns:a16="http://schemas.microsoft.com/office/drawing/2014/main" xmlns="" id="{2CB84CFE-9D11-4A79-82ED-E75BEFBD0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9">
                  <a:extLst>
                    <a:ext uri="{FF2B5EF4-FFF2-40B4-BE49-F238E27FC236}">
                      <a16:creationId xmlns:a16="http://schemas.microsoft.com/office/drawing/2014/main" xmlns="" id="{16BC8890-AF1A-4CDC-B625-B6D4F929F0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20">
                  <a:extLst>
                    <a:ext uri="{FF2B5EF4-FFF2-40B4-BE49-F238E27FC236}">
                      <a16:creationId xmlns:a16="http://schemas.microsoft.com/office/drawing/2014/main" xmlns="" id="{49569C4A-3440-42C6-ACAA-F04412D7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1">
                  <a:extLst>
                    <a:ext uri="{FF2B5EF4-FFF2-40B4-BE49-F238E27FC236}">
                      <a16:creationId xmlns:a16="http://schemas.microsoft.com/office/drawing/2014/main" xmlns="" id="{3DE25BEE-1B00-4A55-ACFE-43E9B85B8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22">
                  <a:extLst>
                    <a:ext uri="{FF2B5EF4-FFF2-40B4-BE49-F238E27FC236}">
                      <a16:creationId xmlns:a16="http://schemas.microsoft.com/office/drawing/2014/main" xmlns="" id="{AD9CCB27-B63D-4237-B29D-8E48895FC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3">
                  <a:extLst>
                    <a:ext uri="{FF2B5EF4-FFF2-40B4-BE49-F238E27FC236}">
                      <a16:creationId xmlns:a16="http://schemas.microsoft.com/office/drawing/2014/main" xmlns="" id="{C829CE7F-8ADE-4871-AACD-809C68DBF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24">
                  <a:extLst>
                    <a:ext uri="{FF2B5EF4-FFF2-40B4-BE49-F238E27FC236}">
                      <a16:creationId xmlns:a16="http://schemas.microsoft.com/office/drawing/2014/main" xmlns="" id="{EE2F1E12-BB47-48FE-B761-C86F84DFE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25">
                  <a:extLst>
                    <a:ext uri="{FF2B5EF4-FFF2-40B4-BE49-F238E27FC236}">
                      <a16:creationId xmlns:a16="http://schemas.microsoft.com/office/drawing/2014/main" xmlns="" id="{5378E383-BEB3-4BC0-8C57-306E79B67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6">
                  <a:extLst>
                    <a:ext uri="{FF2B5EF4-FFF2-40B4-BE49-F238E27FC236}">
                      <a16:creationId xmlns:a16="http://schemas.microsoft.com/office/drawing/2014/main" xmlns="" id="{DFFD7952-2605-485B-B536-608506D25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7">
                  <a:extLst>
                    <a:ext uri="{FF2B5EF4-FFF2-40B4-BE49-F238E27FC236}">
                      <a16:creationId xmlns:a16="http://schemas.microsoft.com/office/drawing/2014/main" xmlns="" id="{5D4BCAF8-43FA-44FC-BFFF-75902C734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8">
                  <a:extLst>
                    <a:ext uri="{FF2B5EF4-FFF2-40B4-BE49-F238E27FC236}">
                      <a16:creationId xmlns:a16="http://schemas.microsoft.com/office/drawing/2014/main" xmlns="" id="{59A2ACE1-A8CF-4C7F-B967-9ED3C1809A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0ADDB06E-8B28-4BC8-8788-9FE158A62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xmlns="" id="{540B2F9F-F80A-4537-B465-1D00AF16B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xmlns="" id="{B29AF51F-6861-4AF1-AA57-6F6E1DD71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xmlns="" id="{9D6A8205-CFCA-48F2-8807-D4CBD6F6B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xmlns="" id="{B1C03C7B-71A9-4B06-8A9D-62AF079C1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xmlns="" id="{704406F6-79C8-4161-8753-24C4DA5FD7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xmlns="" id="{23E767DA-6F31-494A-85E4-C0C662866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xmlns="" id="{4CAA8575-C3D1-40FD-92D6-1F549D8DB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2EE99EBB-99D0-48F6-B821-37DE8B676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57" name="组合 3">
            <a:extLst>
              <a:ext uri="{FF2B5EF4-FFF2-40B4-BE49-F238E27FC236}">
                <a16:creationId xmlns:a16="http://schemas.microsoft.com/office/drawing/2014/main" xmlns="" id="{C3E84F71-5C6E-4780-899E-06117B70CA01}"/>
              </a:ext>
            </a:extLst>
          </p:cNvPr>
          <p:cNvGrpSpPr/>
          <p:nvPr/>
        </p:nvGrpSpPr>
        <p:grpSpPr>
          <a:xfrm>
            <a:off x="10451293" y="0"/>
            <a:ext cx="1533833" cy="1253724"/>
            <a:chOff x="7061527" y="1250214"/>
            <a:chExt cx="3136462" cy="2563681"/>
          </a:xfrm>
        </p:grpSpPr>
        <p:grpSp>
          <p:nvGrpSpPr>
            <p:cNvPr id="58" name="组合 61">
              <a:extLst>
                <a:ext uri="{FF2B5EF4-FFF2-40B4-BE49-F238E27FC236}">
                  <a16:creationId xmlns:a16="http://schemas.microsoft.com/office/drawing/2014/main" xmlns="" id="{ACFBF915-FD38-4087-B358-2928F5447543}"/>
                </a:ext>
              </a:extLst>
            </p:cNvPr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xmlns="" id="{FF0B2202-2188-4B92-981C-9FFF82DB2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xmlns="" id="{05C300D9-8072-484D-9ABC-0DB9FD87F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5">
                <a:extLst>
                  <a:ext uri="{FF2B5EF4-FFF2-40B4-BE49-F238E27FC236}">
                    <a16:creationId xmlns:a16="http://schemas.microsoft.com/office/drawing/2014/main" xmlns="" id="{5B64B746-37CB-484B-ACAE-5FD1F5F5A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Line 16">
                <a:extLst>
                  <a:ext uri="{FF2B5EF4-FFF2-40B4-BE49-F238E27FC236}">
                    <a16:creationId xmlns:a16="http://schemas.microsoft.com/office/drawing/2014/main" xmlns="" id="{B5CE19C5-4128-410F-A305-12FBE587A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Line 17">
                <a:extLst>
                  <a:ext uri="{FF2B5EF4-FFF2-40B4-BE49-F238E27FC236}">
                    <a16:creationId xmlns:a16="http://schemas.microsoft.com/office/drawing/2014/main" xmlns="" id="{B53133F6-F3CD-41B5-BB06-8577992EE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Line 18">
                <a:extLst>
                  <a:ext uri="{FF2B5EF4-FFF2-40B4-BE49-F238E27FC236}">
                    <a16:creationId xmlns:a16="http://schemas.microsoft.com/office/drawing/2014/main" xmlns="" id="{82FC5B90-D129-4BAB-91C3-CD914F37C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Line 19">
                <a:extLst>
                  <a:ext uri="{FF2B5EF4-FFF2-40B4-BE49-F238E27FC236}">
                    <a16:creationId xmlns:a16="http://schemas.microsoft.com/office/drawing/2014/main" xmlns="" id="{92DA4DD9-8E96-42B7-95C1-C443781C3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Line 20">
                <a:extLst>
                  <a:ext uri="{FF2B5EF4-FFF2-40B4-BE49-F238E27FC236}">
                    <a16:creationId xmlns:a16="http://schemas.microsoft.com/office/drawing/2014/main" xmlns="" id="{50704836-BCE9-4236-9F9E-0834618CE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Line 21">
                <a:extLst>
                  <a:ext uri="{FF2B5EF4-FFF2-40B4-BE49-F238E27FC236}">
                    <a16:creationId xmlns:a16="http://schemas.microsoft.com/office/drawing/2014/main" xmlns="" id="{3FDA6C9A-EF52-4ADD-8A1E-B08E9E9B9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9" name="组合 71">
              <a:extLst>
                <a:ext uri="{FF2B5EF4-FFF2-40B4-BE49-F238E27FC236}">
                  <a16:creationId xmlns:a16="http://schemas.microsoft.com/office/drawing/2014/main" xmlns="" id="{44839F3E-CC98-42F1-A3E5-AE38A2EEB58D}"/>
                </a:ext>
              </a:extLst>
            </p:cNvPr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69" name="Rectangle 112">
                <a:extLst>
                  <a:ext uri="{FF2B5EF4-FFF2-40B4-BE49-F238E27FC236}">
                    <a16:creationId xmlns:a16="http://schemas.microsoft.com/office/drawing/2014/main" xmlns="" id="{AB40846B-E712-4DC4-81F8-3EF4ADB33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113">
                <a:extLst>
                  <a:ext uri="{FF2B5EF4-FFF2-40B4-BE49-F238E27FC236}">
                    <a16:creationId xmlns:a16="http://schemas.microsoft.com/office/drawing/2014/main" xmlns="" id="{6E7D6930-05D5-48E5-8FEE-A12B5E2D3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Rectangle 33">
                <a:extLst>
                  <a:ext uri="{FF2B5EF4-FFF2-40B4-BE49-F238E27FC236}">
                    <a16:creationId xmlns:a16="http://schemas.microsoft.com/office/drawing/2014/main" xmlns="" id="{A42B2C18-246E-4676-8120-E57C3AC9E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0" name="组合 75">
              <a:extLst>
                <a:ext uri="{FF2B5EF4-FFF2-40B4-BE49-F238E27FC236}">
                  <a16:creationId xmlns:a16="http://schemas.microsoft.com/office/drawing/2014/main" xmlns="" id="{201DB9DC-7F30-4498-83C6-3E25CB146DFF}"/>
                </a:ext>
              </a:extLst>
            </p:cNvPr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61" name="组合 76">
                <a:extLst>
                  <a:ext uri="{FF2B5EF4-FFF2-40B4-BE49-F238E27FC236}">
                    <a16:creationId xmlns:a16="http://schemas.microsoft.com/office/drawing/2014/main" xmlns="" id="{2779EC3E-67B4-4F7E-A970-926A1DDC8237}"/>
                  </a:ext>
                </a:extLst>
              </p:cNvPr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63" name="Freeform 125">
                  <a:extLst>
                    <a:ext uri="{FF2B5EF4-FFF2-40B4-BE49-F238E27FC236}">
                      <a16:creationId xmlns:a16="http://schemas.microsoft.com/office/drawing/2014/main" xmlns="" id="{C793C830-68A0-4012-9D79-E9EC55CBFC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126">
                  <a:extLst>
                    <a:ext uri="{FF2B5EF4-FFF2-40B4-BE49-F238E27FC236}">
                      <a16:creationId xmlns:a16="http://schemas.microsoft.com/office/drawing/2014/main" xmlns="" id="{17E68B8B-77ED-494B-92AF-34736E867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27">
                  <a:extLst>
                    <a:ext uri="{FF2B5EF4-FFF2-40B4-BE49-F238E27FC236}">
                      <a16:creationId xmlns:a16="http://schemas.microsoft.com/office/drawing/2014/main" xmlns="" id="{4F2AEE40-FF60-48E8-A8FE-9C4060113F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128">
                  <a:extLst>
                    <a:ext uri="{FF2B5EF4-FFF2-40B4-BE49-F238E27FC236}">
                      <a16:creationId xmlns:a16="http://schemas.microsoft.com/office/drawing/2014/main" xmlns="" id="{04E39C75-E7AB-48DE-944D-58F4C5D65F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129">
                  <a:extLst>
                    <a:ext uri="{FF2B5EF4-FFF2-40B4-BE49-F238E27FC236}">
                      <a16:creationId xmlns:a16="http://schemas.microsoft.com/office/drawing/2014/main" xmlns="" id="{CDA4288F-3DC4-4B43-91F8-67472D1E3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Freeform 130">
                  <a:extLst>
                    <a:ext uri="{FF2B5EF4-FFF2-40B4-BE49-F238E27FC236}">
                      <a16:creationId xmlns:a16="http://schemas.microsoft.com/office/drawing/2014/main" xmlns="" id="{D60A6298-6355-4ACB-BE8D-4AC574546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xmlns="" id="{E5B351B4-B8D0-4A0F-8100-28E709ABCEA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B89E436-D2B7-4344-AEC4-9B0F28A011AE}"/>
              </a:ext>
            </a:extLst>
          </p:cNvPr>
          <p:cNvSpPr txBox="1"/>
          <p:nvPr/>
        </p:nvSpPr>
        <p:spPr>
          <a:xfrm>
            <a:off x="957171" y="2193550"/>
            <a:ext cx="1102795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iSpring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Suite 10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Nam)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web: Google.com, Youtube.com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71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8757389" y="1063393"/>
            <a:ext cx="0" cy="396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4777099" y="3336758"/>
            <a:ext cx="6988186" cy="1491916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7202905" y="121726"/>
            <a:ext cx="3224463" cy="2727158"/>
          </a:xfrm>
          <a:prstGeom prst="ellips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8" name="Picture 2" descr="cuộc thi ảnh online “Áo dài Việt - Duyên dáng phụ nữ Nam Định” » Báo Phụ Nữ Việt 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1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6" advClick="0" advTm="14628">
        <p:randomBar dir="vert"/>
      </p:transition>
    </mc:Choice>
    <mc:Fallback xmlns="">
      <p:transition advClick="0" advTm="1462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9640" y="0"/>
            <a:ext cx="12072359" cy="1070782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9" y="62751"/>
            <a:ext cx="1352738" cy="1008031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61644" cy="1068150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144219" y="75578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640" y="1080806"/>
            <a:ext cx="12090923" cy="58477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9640" y="1955541"/>
            <a:ext cx="12109488" cy="1569660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99" y="3577999"/>
            <a:ext cx="1262913" cy="1262913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69318" y="4796945"/>
            <a:ext cx="12090925" cy="1323439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594050"/>
      </p:ext>
    </p:extLst>
  </p:cSld>
  <p:clrMapOvr>
    <a:masterClrMapping/>
  </p:clrMapOvr>
  <p:transition spd="slow" advClick="0" advTm="4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5" grpId="0" animBg="1"/>
      <p:bldP spid="96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586175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87" name="Diagram 86"/>
          <p:cNvGraphicFramePr/>
          <p:nvPr>
            <p:extLst>
              <p:ext uri="{D42A27DB-BD31-4B8C-83A1-F6EECF244321}">
                <p14:modId xmlns:p14="http://schemas.microsoft.com/office/powerpoint/2010/main" val="3102377033"/>
              </p:ext>
            </p:extLst>
          </p:nvPr>
        </p:nvGraphicFramePr>
        <p:xfrm>
          <a:off x="0" y="1233505"/>
          <a:ext cx="12083753" cy="562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8" name="Cloud 87"/>
          <p:cNvSpPr/>
          <p:nvPr/>
        </p:nvSpPr>
        <p:spPr>
          <a:xfrm>
            <a:off x="8794080" y="1662373"/>
            <a:ext cx="3281044" cy="221448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IV.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loại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để</a:t>
            </a:r>
            <a:r>
              <a:rPr lang="en-US" sz="2400" b="1" dirty="0">
                <a:solidFill>
                  <a:srgbClr val="FF0000"/>
                </a:solidFill>
              </a:rPr>
              <a:t> may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phục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95311"/>
      </p:ext>
    </p:extLst>
  </p:cSld>
  <p:clrMapOvr>
    <a:masterClrMapping/>
  </p:clrMapOvr>
  <p:transition spd="slow" advClick="0" advTm="3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7" grpId="0">
        <p:bldAsOne/>
      </p:bldGraphic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9670226" y="-577767"/>
            <a:ext cx="0" cy="396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5"/>
          <p:cNvSpPr txBox="1"/>
          <p:nvPr/>
        </p:nvSpPr>
        <p:spPr>
          <a:xfrm>
            <a:off x="9498129" y="336604"/>
            <a:ext cx="484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6211" y="1724386"/>
            <a:ext cx="6015789" cy="1491916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122" name="Picture 2" descr="SET ĐỒ GIA ĐÌNH THIẾT KẾ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29007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1915893" y="166310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03045" y="1665433"/>
            <a:ext cx="7887670" cy="908864"/>
          </a:xfrm>
          <a:prstGeom prst="ellipse">
            <a:avLst/>
          </a:prstGeom>
          <a:ln w="571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304330" y="3644045"/>
            <a:ext cx="7887670" cy="2466915"/>
          </a:xfrm>
          <a:prstGeom prst="ellipse">
            <a:avLst/>
          </a:prstGeom>
          <a:ln w="571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" y="2865419"/>
            <a:ext cx="3990886" cy="3990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19562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9798" y="62751"/>
            <a:ext cx="1376461" cy="1217409"/>
            <a:chOff x="2140462" y="1008439"/>
            <a:chExt cx="3190688" cy="2821999"/>
          </a:xfrm>
        </p:grpSpPr>
        <p:grpSp>
          <p:nvGrpSpPr>
            <p:cNvPr id="7" name="组合 6"/>
            <p:cNvGrpSpPr/>
            <p:nvPr/>
          </p:nvGrpSpPr>
          <p:grpSpPr>
            <a:xfrm>
              <a:off x="2140462" y="3135267"/>
              <a:ext cx="3190688" cy="695171"/>
              <a:chOff x="2140462" y="3135267"/>
              <a:chExt cx="3190688" cy="695171"/>
            </a:xfrm>
          </p:grpSpPr>
          <p:sp>
            <p:nvSpPr>
              <p:cNvPr id="8" name="Rectangle 37"/>
              <p:cNvSpPr>
                <a:spLocks noChangeArrowheads="1"/>
              </p:cNvSpPr>
              <p:nvPr/>
            </p:nvSpPr>
            <p:spPr bwMode="auto">
              <a:xfrm>
                <a:off x="2140462" y="3135267"/>
                <a:ext cx="3190688" cy="687802"/>
              </a:xfrm>
              <a:prstGeom prst="rect">
                <a:avLst/>
              </a:prstGeom>
              <a:solidFill>
                <a:srgbClr val="AEDB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Rectangle 25"/>
              <p:cNvSpPr>
                <a:spLocks noChangeArrowheads="1"/>
              </p:cNvSpPr>
              <p:nvPr/>
            </p:nvSpPr>
            <p:spPr bwMode="auto">
              <a:xfrm>
                <a:off x="2447927" y="3141652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Rectangle 25"/>
              <p:cNvSpPr>
                <a:spLocks noChangeArrowheads="1"/>
              </p:cNvSpPr>
              <p:nvPr/>
            </p:nvSpPr>
            <p:spPr bwMode="auto">
              <a:xfrm>
                <a:off x="2645535" y="3135267"/>
                <a:ext cx="141896" cy="687802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Rectangle 29"/>
              <p:cNvSpPr>
                <a:spLocks noChangeArrowheads="1"/>
              </p:cNvSpPr>
              <p:nvPr/>
            </p:nvSpPr>
            <p:spPr bwMode="auto">
              <a:xfrm>
                <a:off x="4847031" y="3140668"/>
                <a:ext cx="228608" cy="689770"/>
              </a:xfrm>
              <a:prstGeom prst="rect">
                <a:avLst/>
              </a:pr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573959" y="1008439"/>
              <a:ext cx="1266731" cy="2222633"/>
              <a:chOff x="2573959" y="1008439"/>
              <a:chExt cx="1266731" cy="222263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452494" y="1343502"/>
                <a:ext cx="344489" cy="1577975"/>
                <a:chOff x="1230312" y="1006476"/>
                <a:chExt cx="344489" cy="1577975"/>
              </a:xfrm>
            </p:grpSpPr>
            <p:sp>
              <p:nvSpPr>
                <p:cNvPr id="48" name="Freeform 114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15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114300" cy="196850"/>
                </a:xfrm>
                <a:custGeom>
                  <a:avLst/>
                  <a:gdLst>
                    <a:gd name="T0" fmla="*/ 72 w 72"/>
                    <a:gd name="T1" fmla="*/ 11 h 124"/>
                    <a:gd name="T2" fmla="*/ 3 w 72"/>
                    <a:gd name="T3" fmla="*/ 0 h 124"/>
                    <a:gd name="T4" fmla="*/ 0 w 72"/>
                    <a:gd name="T5" fmla="*/ 118 h 124"/>
                    <a:gd name="T6" fmla="*/ 35 w 72"/>
                    <a:gd name="T7" fmla="*/ 124 h 124"/>
                    <a:gd name="T8" fmla="*/ 72 w 72"/>
                    <a:gd name="T9" fmla="*/ 1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4">
                      <a:moveTo>
                        <a:pt x="72" y="11"/>
                      </a:moveTo>
                      <a:lnTo>
                        <a:pt x="3" y="0"/>
                      </a:lnTo>
                      <a:lnTo>
                        <a:pt x="0" y="118"/>
                      </a:lnTo>
                      <a:lnTo>
                        <a:pt x="35" y="124"/>
                      </a:lnTo>
                      <a:lnTo>
                        <a:pt x="72" y="11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16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60325" cy="141288"/>
                </a:xfrm>
                <a:custGeom>
                  <a:avLst/>
                  <a:gdLst>
                    <a:gd name="T0" fmla="*/ 1 w 14"/>
                    <a:gd name="T1" fmla="*/ 0 h 33"/>
                    <a:gd name="T2" fmla="*/ 0 w 14"/>
                    <a:gd name="T3" fmla="*/ 26 h 33"/>
                    <a:gd name="T4" fmla="*/ 2 w 14"/>
                    <a:gd name="T5" fmla="*/ 32 h 33"/>
                    <a:gd name="T6" fmla="*/ 6 w 14"/>
                    <a:gd name="T7" fmla="*/ 27 h 33"/>
                    <a:gd name="T8" fmla="*/ 14 w 14"/>
                    <a:gd name="T9" fmla="*/ 2 h 33"/>
                    <a:gd name="T10" fmla="*/ 1 w 1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3">
                      <a:moveTo>
                        <a:pt x="1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32"/>
                        <a:pt x="2" y="32"/>
                      </a:cubicBezTo>
                      <a:cubicBezTo>
                        <a:pt x="3" y="33"/>
                        <a:pt x="5" y="30"/>
                        <a:pt x="6" y="2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17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18"/>
                <p:cNvSpPr>
                  <a:spLocks/>
                </p:cNvSpPr>
                <p:nvPr/>
              </p:nvSpPr>
              <p:spPr bwMode="auto">
                <a:xfrm>
                  <a:off x="1239838" y="1138238"/>
                  <a:ext cx="304800" cy="1135063"/>
                </a:xfrm>
                <a:custGeom>
                  <a:avLst/>
                  <a:gdLst>
                    <a:gd name="T0" fmla="*/ 125 w 192"/>
                    <a:gd name="T1" fmla="*/ 0 h 715"/>
                    <a:gd name="T2" fmla="*/ 0 w 192"/>
                    <a:gd name="T3" fmla="*/ 704 h 715"/>
                    <a:gd name="T4" fmla="*/ 26 w 192"/>
                    <a:gd name="T5" fmla="*/ 710 h 715"/>
                    <a:gd name="T6" fmla="*/ 45 w 192"/>
                    <a:gd name="T7" fmla="*/ 713 h 715"/>
                    <a:gd name="T8" fmla="*/ 69 w 192"/>
                    <a:gd name="T9" fmla="*/ 715 h 715"/>
                    <a:gd name="T10" fmla="*/ 192 w 192"/>
                    <a:gd name="T11" fmla="*/ 19 h 715"/>
                    <a:gd name="T12" fmla="*/ 171 w 192"/>
                    <a:gd name="T13" fmla="*/ 16 h 715"/>
                    <a:gd name="T14" fmla="*/ 149 w 192"/>
                    <a:gd name="T15" fmla="*/ 10 h 715"/>
                    <a:gd name="T16" fmla="*/ 149 w 192"/>
                    <a:gd name="T17" fmla="*/ 5 h 715"/>
                    <a:gd name="T18" fmla="*/ 125 w 192"/>
                    <a:gd name="T19" fmla="*/ 0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715">
                      <a:moveTo>
                        <a:pt x="125" y="0"/>
                      </a:moveTo>
                      <a:lnTo>
                        <a:pt x="0" y="704"/>
                      </a:lnTo>
                      <a:lnTo>
                        <a:pt x="26" y="710"/>
                      </a:lnTo>
                      <a:lnTo>
                        <a:pt x="45" y="713"/>
                      </a:lnTo>
                      <a:lnTo>
                        <a:pt x="69" y="715"/>
                      </a:lnTo>
                      <a:lnTo>
                        <a:pt x="192" y="19"/>
                      </a:lnTo>
                      <a:lnTo>
                        <a:pt x="171" y="16"/>
                      </a:lnTo>
                      <a:lnTo>
                        <a:pt x="149" y="10"/>
                      </a:lnTo>
                      <a:lnTo>
                        <a:pt x="149" y="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19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144463" cy="177800"/>
                </a:xfrm>
                <a:custGeom>
                  <a:avLst/>
                  <a:gdLst>
                    <a:gd name="T0" fmla="*/ 0 w 34"/>
                    <a:gd name="T1" fmla="*/ 36 h 42"/>
                    <a:gd name="T2" fmla="*/ 1 w 34"/>
                    <a:gd name="T3" fmla="*/ 37 h 42"/>
                    <a:gd name="T4" fmla="*/ 27 w 34"/>
                    <a:gd name="T5" fmla="*/ 42 h 42"/>
                    <a:gd name="T6" fmla="*/ 28 w 34"/>
                    <a:gd name="T7" fmla="*/ 42 h 42"/>
                    <a:gd name="T8" fmla="*/ 34 w 34"/>
                    <a:gd name="T9" fmla="*/ 6 h 42"/>
                    <a:gd name="T10" fmla="*/ 33 w 34"/>
                    <a:gd name="T11" fmla="*/ 5 h 42"/>
                    <a:gd name="T12" fmla="*/ 7 w 34"/>
                    <a:gd name="T13" fmla="*/ 0 h 42"/>
                    <a:gd name="T14" fmla="*/ 6 w 34"/>
                    <a:gd name="T15" fmla="*/ 1 h 42"/>
                    <a:gd name="T16" fmla="*/ 0 w 34"/>
                    <a:gd name="T17" fmla="*/ 3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0" y="36"/>
                      </a:move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7" y="42"/>
                        <a:pt x="28" y="42"/>
                        <a:pt x="28" y="42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5"/>
                        <a:pt x="3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20"/>
                <p:cNvSpPr>
                  <a:spLocks noEditPoints="1"/>
                </p:cNvSpPr>
                <p:nvPr/>
              </p:nvSpPr>
              <p:spPr bwMode="auto">
                <a:xfrm>
                  <a:off x="1235075" y="1006476"/>
                  <a:ext cx="280988" cy="1492250"/>
                </a:xfrm>
                <a:custGeom>
                  <a:avLst/>
                  <a:gdLst>
                    <a:gd name="T0" fmla="*/ 0 w 66"/>
                    <a:gd name="T1" fmla="*/ 339 h 351"/>
                    <a:gd name="T2" fmla="*/ 0 w 66"/>
                    <a:gd name="T3" fmla="*/ 338 h 351"/>
                    <a:gd name="T4" fmla="*/ 13 w 66"/>
                    <a:gd name="T5" fmla="*/ 296 h 351"/>
                    <a:gd name="T6" fmla="*/ 13 w 66"/>
                    <a:gd name="T7" fmla="*/ 296 h 351"/>
                    <a:gd name="T8" fmla="*/ 13 w 66"/>
                    <a:gd name="T9" fmla="*/ 296 h 351"/>
                    <a:gd name="T10" fmla="*/ 13 w 66"/>
                    <a:gd name="T11" fmla="*/ 296 h 351"/>
                    <a:gd name="T12" fmla="*/ 1 w 66"/>
                    <a:gd name="T13" fmla="*/ 294 h 351"/>
                    <a:gd name="T14" fmla="*/ 1 w 66"/>
                    <a:gd name="T15" fmla="*/ 316 h 351"/>
                    <a:gd name="T16" fmla="*/ 1 w 66"/>
                    <a:gd name="T17" fmla="*/ 294 h 351"/>
                    <a:gd name="T18" fmla="*/ 1 w 66"/>
                    <a:gd name="T19" fmla="*/ 294 h 351"/>
                    <a:gd name="T20" fmla="*/ 1 w 66"/>
                    <a:gd name="T21" fmla="*/ 294 h 351"/>
                    <a:gd name="T22" fmla="*/ 46 w 66"/>
                    <a:gd name="T23" fmla="*/ 36 h 351"/>
                    <a:gd name="T24" fmla="*/ 47 w 66"/>
                    <a:gd name="T25" fmla="*/ 38 h 351"/>
                    <a:gd name="T26" fmla="*/ 47 w 66"/>
                    <a:gd name="T27" fmla="*/ 37 h 351"/>
                    <a:gd name="T28" fmla="*/ 52 w 66"/>
                    <a:gd name="T29" fmla="*/ 1 h 351"/>
                    <a:gd name="T30" fmla="*/ 52 w 66"/>
                    <a:gd name="T31" fmla="*/ 1 h 351"/>
                    <a:gd name="T32" fmla="*/ 52 w 66"/>
                    <a:gd name="T33" fmla="*/ 1 h 351"/>
                    <a:gd name="T34" fmla="*/ 52 w 66"/>
                    <a:gd name="T35" fmla="*/ 1 h 351"/>
                    <a:gd name="T36" fmla="*/ 52 w 66"/>
                    <a:gd name="T37" fmla="*/ 1 h 351"/>
                    <a:gd name="T38" fmla="*/ 52 w 66"/>
                    <a:gd name="T39" fmla="*/ 1 h 351"/>
                    <a:gd name="T40" fmla="*/ 52 w 66"/>
                    <a:gd name="T41" fmla="*/ 1 h 351"/>
                    <a:gd name="T42" fmla="*/ 52 w 66"/>
                    <a:gd name="T43" fmla="*/ 1 h 351"/>
                    <a:gd name="T44" fmla="*/ 52 w 66"/>
                    <a:gd name="T45" fmla="*/ 1 h 351"/>
                    <a:gd name="T46" fmla="*/ 52 w 66"/>
                    <a:gd name="T47" fmla="*/ 1 h 351"/>
                    <a:gd name="T48" fmla="*/ 52 w 66"/>
                    <a:gd name="T49" fmla="*/ 1 h 351"/>
                    <a:gd name="T50" fmla="*/ 52 w 66"/>
                    <a:gd name="T51" fmla="*/ 1 h 351"/>
                    <a:gd name="T52" fmla="*/ 52 w 66"/>
                    <a:gd name="T53" fmla="*/ 1 h 351"/>
                    <a:gd name="T54" fmla="*/ 52 w 66"/>
                    <a:gd name="T55" fmla="*/ 1 h 351"/>
                    <a:gd name="T56" fmla="*/ 52 w 66"/>
                    <a:gd name="T57" fmla="*/ 1 h 351"/>
                    <a:gd name="T58" fmla="*/ 52 w 66"/>
                    <a:gd name="T59" fmla="*/ 1 h 351"/>
                    <a:gd name="T60" fmla="*/ 52 w 66"/>
                    <a:gd name="T61" fmla="*/ 1 h 351"/>
                    <a:gd name="T62" fmla="*/ 52 w 66"/>
                    <a:gd name="T63" fmla="*/ 1 h 351"/>
                    <a:gd name="T64" fmla="*/ 53 w 66"/>
                    <a:gd name="T65" fmla="*/ 0 h 351"/>
                    <a:gd name="T66" fmla="*/ 53 w 66"/>
                    <a:gd name="T67" fmla="*/ 0 h 351"/>
                    <a:gd name="T68" fmla="*/ 66 w 66"/>
                    <a:gd name="T69" fmla="*/ 3 h 351"/>
                    <a:gd name="T70" fmla="*/ 53 w 66"/>
                    <a:gd name="T71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6" h="351">
                      <a:moveTo>
                        <a:pt x="0" y="338"/>
                      </a:move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38"/>
                        <a:pt x="0" y="338"/>
                        <a:pt x="0" y="338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3" y="296"/>
                      </a:move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cubicBezTo>
                        <a:pt x="13" y="296"/>
                        <a:pt x="13" y="296"/>
                        <a:pt x="13" y="296"/>
                      </a:cubicBezTo>
                      <a:moveTo>
                        <a:pt x="1" y="294"/>
                      </a:moveTo>
                      <a:cubicBezTo>
                        <a:pt x="1" y="295"/>
                        <a:pt x="1" y="295"/>
                        <a:pt x="1" y="295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1" y="294"/>
                      </a:move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5" y="295"/>
                        <a:pt x="5" y="295"/>
                        <a:pt x="5" y="295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cubicBezTo>
                        <a:pt x="1" y="294"/>
                        <a:pt x="1" y="294"/>
                        <a:pt x="1" y="294"/>
                      </a:cubicBezTo>
                      <a:moveTo>
                        <a:pt x="46" y="36"/>
                      </a:moveTo>
                      <a:cubicBezTo>
                        <a:pt x="46" y="37"/>
                        <a:pt x="46" y="37"/>
                        <a:pt x="46" y="37"/>
                      </a:cubicBezTo>
                      <a:cubicBezTo>
                        <a:pt x="46" y="37"/>
                        <a:pt x="47" y="38"/>
                        <a:pt x="47" y="38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cubicBezTo>
                        <a:pt x="46" y="37"/>
                        <a:pt x="46" y="37"/>
                        <a:pt x="46" y="36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2" y="1"/>
                      </a:move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moveTo>
                        <a:pt x="53" y="0"/>
                      </a:move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3" y="1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21"/>
                <p:cNvSpPr>
                  <a:spLocks/>
                </p:cNvSpPr>
                <p:nvPr/>
              </p:nvSpPr>
              <p:spPr bwMode="auto">
                <a:xfrm>
                  <a:off x="1235075" y="2255838"/>
                  <a:ext cx="58738" cy="192088"/>
                </a:xfrm>
                <a:custGeom>
                  <a:avLst/>
                  <a:gdLst>
                    <a:gd name="T0" fmla="*/ 1 w 14"/>
                    <a:gd name="T1" fmla="*/ 0 h 45"/>
                    <a:gd name="T2" fmla="*/ 1 w 14"/>
                    <a:gd name="T3" fmla="*/ 0 h 45"/>
                    <a:gd name="T4" fmla="*/ 1 w 14"/>
                    <a:gd name="T5" fmla="*/ 22 h 45"/>
                    <a:gd name="T6" fmla="*/ 0 w 14"/>
                    <a:gd name="T7" fmla="*/ 43 h 45"/>
                    <a:gd name="T8" fmla="*/ 0 w 14"/>
                    <a:gd name="T9" fmla="*/ 44 h 45"/>
                    <a:gd name="T10" fmla="*/ 7 w 14"/>
                    <a:gd name="T11" fmla="*/ 45 h 45"/>
                    <a:gd name="T12" fmla="*/ 14 w 14"/>
                    <a:gd name="T13" fmla="*/ 3 h 45"/>
                    <a:gd name="T14" fmla="*/ 13 w 14"/>
                    <a:gd name="T15" fmla="*/ 2 h 45"/>
                    <a:gd name="T16" fmla="*/ 13 w 14"/>
                    <a:gd name="T17" fmla="*/ 2 h 45"/>
                    <a:gd name="T18" fmla="*/ 11 w 14"/>
                    <a:gd name="T19" fmla="*/ 2 h 45"/>
                    <a:gd name="T20" fmla="*/ 5 w 14"/>
                    <a:gd name="T21" fmla="*/ 1 h 45"/>
                    <a:gd name="T22" fmla="*/ 1 w 14"/>
                    <a:gd name="T2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4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1230312" y="2443163"/>
                  <a:ext cx="34925" cy="136525"/>
                </a:xfrm>
                <a:custGeom>
                  <a:avLst/>
                  <a:gdLst>
                    <a:gd name="T0" fmla="*/ 1 w 8"/>
                    <a:gd name="T1" fmla="*/ 0 h 32"/>
                    <a:gd name="T2" fmla="*/ 1 w 8"/>
                    <a:gd name="T3" fmla="*/ 0 h 32"/>
                    <a:gd name="T4" fmla="*/ 1 w 8"/>
                    <a:gd name="T5" fmla="*/ 13 h 32"/>
                    <a:gd name="T6" fmla="*/ 0 w 8"/>
                    <a:gd name="T7" fmla="*/ 25 h 32"/>
                    <a:gd name="T8" fmla="*/ 0 w 8"/>
                    <a:gd name="T9" fmla="*/ 25 h 32"/>
                    <a:gd name="T10" fmla="*/ 0 w 8"/>
                    <a:gd name="T11" fmla="*/ 26 h 32"/>
                    <a:gd name="T12" fmla="*/ 0 w 8"/>
                    <a:gd name="T13" fmla="*/ 27 h 32"/>
                    <a:gd name="T14" fmla="*/ 1 w 8"/>
                    <a:gd name="T15" fmla="*/ 32 h 32"/>
                    <a:gd name="T16" fmla="*/ 2 w 8"/>
                    <a:gd name="T17" fmla="*/ 32 h 32"/>
                    <a:gd name="T18" fmla="*/ 2 w 8"/>
                    <a:gd name="T19" fmla="*/ 32 h 32"/>
                    <a:gd name="T20" fmla="*/ 2 w 8"/>
                    <a:gd name="T21" fmla="*/ 31 h 32"/>
                    <a:gd name="T22" fmla="*/ 8 w 8"/>
                    <a:gd name="T23" fmla="*/ 1 h 32"/>
                    <a:gd name="T24" fmla="*/ 1 w 8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3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27"/>
                        <a:pt x="0" y="27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2"/>
                        <a:pt x="2" y="3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1239838" y="1163638"/>
                  <a:ext cx="249238" cy="1101725"/>
                </a:xfrm>
                <a:custGeom>
                  <a:avLst/>
                  <a:gdLst>
                    <a:gd name="T0" fmla="*/ 46 w 59"/>
                    <a:gd name="T1" fmla="*/ 0 h 259"/>
                    <a:gd name="T2" fmla="*/ 1 w 59"/>
                    <a:gd name="T3" fmla="*/ 255 h 259"/>
                    <a:gd name="T4" fmla="*/ 0 w 59"/>
                    <a:gd name="T5" fmla="*/ 256 h 259"/>
                    <a:gd name="T6" fmla="*/ 0 w 59"/>
                    <a:gd name="T7" fmla="*/ 257 h 259"/>
                    <a:gd name="T8" fmla="*/ 0 w 59"/>
                    <a:gd name="T9" fmla="*/ 257 h 259"/>
                    <a:gd name="T10" fmla="*/ 4 w 59"/>
                    <a:gd name="T11" fmla="*/ 258 h 259"/>
                    <a:gd name="T12" fmla="*/ 10 w 59"/>
                    <a:gd name="T13" fmla="*/ 259 h 259"/>
                    <a:gd name="T14" fmla="*/ 12 w 59"/>
                    <a:gd name="T15" fmla="*/ 259 h 259"/>
                    <a:gd name="T16" fmla="*/ 12 w 59"/>
                    <a:gd name="T17" fmla="*/ 259 h 259"/>
                    <a:gd name="T18" fmla="*/ 12 w 59"/>
                    <a:gd name="T19" fmla="*/ 259 h 259"/>
                    <a:gd name="T20" fmla="*/ 12 w 59"/>
                    <a:gd name="T21" fmla="*/ 259 h 259"/>
                    <a:gd name="T22" fmla="*/ 12 w 59"/>
                    <a:gd name="T23" fmla="*/ 259 h 259"/>
                    <a:gd name="T24" fmla="*/ 12 w 59"/>
                    <a:gd name="T25" fmla="*/ 259 h 259"/>
                    <a:gd name="T26" fmla="*/ 12 w 59"/>
                    <a:gd name="T27" fmla="*/ 259 h 259"/>
                    <a:gd name="T28" fmla="*/ 12 w 59"/>
                    <a:gd name="T29" fmla="*/ 259 h 259"/>
                    <a:gd name="T30" fmla="*/ 13 w 59"/>
                    <a:gd name="T31" fmla="*/ 258 h 259"/>
                    <a:gd name="T32" fmla="*/ 59 w 59"/>
                    <a:gd name="T33" fmla="*/ 3 h 259"/>
                    <a:gd name="T34" fmla="*/ 46 w 59"/>
                    <a:gd name="T35" fmla="*/ 0 h 259"/>
                    <a:gd name="T36" fmla="*/ 46 w 59"/>
                    <a:gd name="T37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" h="259">
                      <a:moveTo>
                        <a:pt x="46" y="0"/>
                      </a:moveTo>
                      <a:cubicBezTo>
                        <a:pt x="1" y="255"/>
                        <a:pt x="1" y="255"/>
                        <a:pt x="1" y="255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0" y="256"/>
                        <a:pt x="0" y="257"/>
                        <a:pt x="0" y="257"/>
                      </a:cubicBezTo>
                      <a:cubicBezTo>
                        <a:pt x="0" y="257"/>
                        <a:pt x="0" y="257"/>
                        <a:pt x="0" y="257"/>
                      </a:cubicBezTo>
                      <a:cubicBezTo>
                        <a:pt x="4" y="258"/>
                        <a:pt x="4" y="258"/>
                        <a:pt x="4" y="258"/>
                      </a:cubicBezTo>
                      <a:cubicBezTo>
                        <a:pt x="10" y="259"/>
                        <a:pt x="10" y="259"/>
                        <a:pt x="10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2" y="259"/>
                        <a:pt x="12" y="259"/>
                        <a:pt x="12" y="259"/>
                      </a:cubicBezTo>
                      <a:cubicBezTo>
                        <a:pt x="13" y="259"/>
                        <a:pt x="13" y="259"/>
                        <a:pt x="13" y="258"/>
                      </a:cubicBezTo>
                      <a:cubicBezTo>
                        <a:pt x="59" y="3"/>
                        <a:pt x="59" y="3"/>
                        <a:pt x="59" y="3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1430338" y="1006476"/>
                  <a:ext cx="88900" cy="169863"/>
                </a:xfrm>
                <a:custGeom>
                  <a:avLst/>
                  <a:gdLst>
                    <a:gd name="T0" fmla="*/ 7 w 21"/>
                    <a:gd name="T1" fmla="*/ 0 h 40"/>
                    <a:gd name="T2" fmla="*/ 6 w 21"/>
                    <a:gd name="T3" fmla="*/ 1 h 40"/>
                    <a:gd name="T4" fmla="*/ 6 w 21"/>
                    <a:gd name="T5" fmla="*/ 1 h 40"/>
                    <a:gd name="T6" fmla="*/ 6 w 21"/>
                    <a:gd name="T7" fmla="*/ 1 h 40"/>
                    <a:gd name="T8" fmla="*/ 6 w 21"/>
                    <a:gd name="T9" fmla="*/ 1 h 40"/>
                    <a:gd name="T10" fmla="*/ 6 w 21"/>
                    <a:gd name="T11" fmla="*/ 1 h 40"/>
                    <a:gd name="T12" fmla="*/ 6 w 21"/>
                    <a:gd name="T13" fmla="*/ 1 h 40"/>
                    <a:gd name="T14" fmla="*/ 6 w 21"/>
                    <a:gd name="T15" fmla="*/ 1 h 40"/>
                    <a:gd name="T16" fmla="*/ 6 w 21"/>
                    <a:gd name="T17" fmla="*/ 1 h 40"/>
                    <a:gd name="T18" fmla="*/ 6 w 21"/>
                    <a:gd name="T19" fmla="*/ 1 h 40"/>
                    <a:gd name="T20" fmla="*/ 6 w 21"/>
                    <a:gd name="T21" fmla="*/ 1 h 40"/>
                    <a:gd name="T22" fmla="*/ 6 w 21"/>
                    <a:gd name="T23" fmla="*/ 1 h 40"/>
                    <a:gd name="T24" fmla="*/ 6 w 21"/>
                    <a:gd name="T25" fmla="*/ 1 h 40"/>
                    <a:gd name="T26" fmla="*/ 6 w 21"/>
                    <a:gd name="T27" fmla="*/ 1 h 40"/>
                    <a:gd name="T28" fmla="*/ 6 w 21"/>
                    <a:gd name="T29" fmla="*/ 1 h 40"/>
                    <a:gd name="T30" fmla="*/ 6 w 21"/>
                    <a:gd name="T31" fmla="*/ 1 h 40"/>
                    <a:gd name="T32" fmla="*/ 6 w 21"/>
                    <a:gd name="T33" fmla="*/ 1 h 40"/>
                    <a:gd name="T34" fmla="*/ 6 w 21"/>
                    <a:gd name="T35" fmla="*/ 1 h 40"/>
                    <a:gd name="T36" fmla="*/ 6 w 21"/>
                    <a:gd name="T37" fmla="*/ 1 h 40"/>
                    <a:gd name="T38" fmla="*/ 6 w 21"/>
                    <a:gd name="T39" fmla="*/ 1 h 40"/>
                    <a:gd name="T40" fmla="*/ 6 w 21"/>
                    <a:gd name="T41" fmla="*/ 1 h 40"/>
                    <a:gd name="T42" fmla="*/ 6 w 21"/>
                    <a:gd name="T43" fmla="*/ 1 h 40"/>
                    <a:gd name="T44" fmla="*/ 6 w 21"/>
                    <a:gd name="T45" fmla="*/ 1 h 40"/>
                    <a:gd name="T46" fmla="*/ 6 w 21"/>
                    <a:gd name="T47" fmla="*/ 1 h 40"/>
                    <a:gd name="T48" fmla="*/ 6 w 21"/>
                    <a:gd name="T49" fmla="*/ 1 h 40"/>
                    <a:gd name="T50" fmla="*/ 6 w 21"/>
                    <a:gd name="T51" fmla="*/ 1 h 40"/>
                    <a:gd name="T52" fmla="*/ 6 w 21"/>
                    <a:gd name="T53" fmla="*/ 1 h 40"/>
                    <a:gd name="T54" fmla="*/ 6 w 21"/>
                    <a:gd name="T55" fmla="*/ 1 h 40"/>
                    <a:gd name="T56" fmla="*/ 0 w 21"/>
                    <a:gd name="T57" fmla="*/ 36 h 40"/>
                    <a:gd name="T58" fmla="*/ 0 w 21"/>
                    <a:gd name="T59" fmla="*/ 36 h 40"/>
                    <a:gd name="T60" fmla="*/ 0 w 21"/>
                    <a:gd name="T61" fmla="*/ 36 h 40"/>
                    <a:gd name="T62" fmla="*/ 1 w 21"/>
                    <a:gd name="T63" fmla="*/ 37 h 40"/>
                    <a:gd name="T64" fmla="*/ 1 w 21"/>
                    <a:gd name="T65" fmla="*/ 37 h 40"/>
                    <a:gd name="T66" fmla="*/ 14 w 21"/>
                    <a:gd name="T67" fmla="*/ 40 h 40"/>
                    <a:gd name="T68" fmla="*/ 21 w 21"/>
                    <a:gd name="T69" fmla="*/ 4 h 40"/>
                    <a:gd name="T70" fmla="*/ 20 w 21"/>
                    <a:gd name="T71" fmla="*/ 3 h 40"/>
                    <a:gd name="T72" fmla="*/ 7 w 21"/>
                    <a:gd name="T73" fmla="*/ 0 h 40"/>
                    <a:gd name="T74" fmla="*/ 7 w 21"/>
                    <a:gd name="T7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1" h="40">
                      <a:moveTo>
                        <a:pt x="7" y="0"/>
                      </a:move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573959" y="1008439"/>
                <a:ext cx="1266731" cy="2222633"/>
                <a:chOff x="2022380" y="1257933"/>
                <a:chExt cx="944563" cy="1657350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6"/>
                <p:cNvSpPr>
                  <a:spLocks/>
                </p:cNvSpPr>
                <p:nvPr/>
              </p:nvSpPr>
              <p:spPr bwMode="auto">
                <a:xfrm>
                  <a:off x="2306543" y="2516820"/>
                  <a:ext cx="122238" cy="200025"/>
                </a:xfrm>
                <a:custGeom>
                  <a:avLst/>
                  <a:gdLst>
                    <a:gd name="T0" fmla="*/ 69 w 77"/>
                    <a:gd name="T1" fmla="*/ 0 h 126"/>
                    <a:gd name="T2" fmla="*/ 0 w 77"/>
                    <a:gd name="T3" fmla="*/ 16 h 126"/>
                    <a:gd name="T4" fmla="*/ 42 w 77"/>
                    <a:gd name="T5" fmla="*/ 126 h 126"/>
                    <a:gd name="T6" fmla="*/ 77 w 77"/>
                    <a:gd name="T7" fmla="*/ 118 h 126"/>
                    <a:gd name="T8" fmla="*/ 69 w 77"/>
                    <a:gd name="T9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26">
                      <a:moveTo>
                        <a:pt x="69" y="0"/>
                      </a:moveTo>
                      <a:lnTo>
                        <a:pt x="0" y="16"/>
                      </a:lnTo>
                      <a:lnTo>
                        <a:pt x="42" y="126"/>
                      </a:lnTo>
                      <a:lnTo>
                        <a:pt x="77" y="118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2373218" y="2704145"/>
                  <a:ext cx="63500" cy="139700"/>
                </a:xfrm>
                <a:custGeom>
                  <a:avLst/>
                  <a:gdLst>
                    <a:gd name="T0" fmla="*/ 0 w 15"/>
                    <a:gd name="T1" fmla="*/ 3 h 33"/>
                    <a:gd name="T2" fmla="*/ 10 w 15"/>
                    <a:gd name="T3" fmla="*/ 27 h 33"/>
                    <a:gd name="T4" fmla="*/ 14 w 15"/>
                    <a:gd name="T5" fmla="*/ 32 h 33"/>
                    <a:gd name="T6" fmla="*/ 15 w 15"/>
                    <a:gd name="T7" fmla="*/ 26 h 33"/>
                    <a:gd name="T8" fmla="*/ 13 w 15"/>
                    <a:gd name="T9" fmla="*/ 0 h 33"/>
                    <a:gd name="T10" fmla="*/ 0 w 15"/>
                    <a:gd name="T11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33">
                      <a:moveTo>
                        <a:pt x="0" y="3"/>
                      </a:move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1" y="31"/>
                        <a:pt x="13" y="33"/>
                        <a:pt x="14" y="32"/>
                      </a:cubicBezTo>
                      <a:cubicBezTo>
                        <a:pt x="15" y="32"/>
                        <a:pt x="15" y="30"/>
                        <a:pt x="15" y="26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3"/>
                        <a:pt x="0" y="3"/>
                        <a:pt x="0" y="3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8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9"/>
                <p:cNvSpPr>
                  <a:spLocks/>
                </p:cNvSpPr>
                <p:nvPr/>
              </p:nvSpPr>
              <p:spPr bwMode="auto">
                <a:xfrm>
                  <a:off x="2055718" y="1424620"/>
                  <a:ext cx="360363" cy="1117600"/>
                </a:xfrm>
                <a:custGeom>
                  <a:avLst/>
                  <a:gdLst>
                    <a:gd name="T0" fmla="*/ 0 w 227"/>
                    <a:gd name="T1" fmla="*/ 10 h 704"/>
                    <a:gd name="T2" fmla="*/ 158 w 227"/>
                    <a:gd name="T3" fmla="*/ 704 h 704"/>
                    <a:gd name="T4" fmla="*/ 182 w 227"/>
                    <a:gd name="T5" fmla="*/ 699 h 704"/>
                    <a:gd name="T6" fmla="*/ 203 w 227"/>
                    <a:gd name="T7" fmla="*/ 694 h 704"/>
                    <a:gd name="T8" fmla="*/ 227 w 227"/>
                    <a:gd name="T9" fmla="*/ 688 h 704"/>
                    <a:gd name="T10" fmla="*/ 69 w 227"/>
                    <a:gd name="T11" fmla="*/ 0 h 704"/>
                    <a:gd name="T12" fmla="*/ 45 w 227"/>
                    <a:gd name="T13" fmla="*/ 5 h 704"/>
                    <a:gd name="T14" fmla="*/ 24 w 227"/>
                    <a:gd name="T15" fmla="*/ 10 h 704"/>
                    <a:gd name="T16" fmla="*/ 24 w 227"/>
                    <a:gd name="T17" fmla="*/ 5 h 704"/>
                    <a:gd name="T18" fmla="*/ 0 w 227"/>
                    <a:gd name="T19" fmla="*/ 1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7" h="704">
                      <a:moveTo>
                        <a:pt x="0" y="10"/>
                      </a:moveTo>
                      <a:lnTo>
                        <a:pt x="158" y="704"/>
                      </a:lnTo>
                      <a:lnTo>
                        <a:pt x="182" y="699"/>
                      </a:lnTo>
                      <a:lnTo>
                        <a:pt x="203" y="694"/>
                      </a:lnTo>
                      <a:lnTo>
                        <a:pt x="227" y="688"/>
                      </a:lnTo>
                      <a:lnTo>
                        <a:pt x="69" y="0"/>
                      </a:lnTo>
                      <a:lnTo>
                        <a:pt x="45" y="5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auto">
                <a:xfrm>
                  <a:off x="2022380" y="1288095"/>
                  <a:ext cx="152400" cy="177800"/>
                </a:xfrm>
                <a:custGeom>
                  <a:avLst/>
                  <a:gdLst>
                    <a:gd name="T0" fmla="*/ 8 w 36"/>
                    <a:gd name="T1" fmla="*/ 41 h 42"/>
                    <a:gd name="T2" fmla="*/ 9 w 36"/>
                    <a:gd name="T3" fmla="*/ 42 h 42"/>
                    <a:gd name="T4" fmla="*/ 35 w 36"/>
                    <a:gd name="T5" fmla="*/ 36 h 42"/>
                    <a:gd name="T6" fmla="*/ 36 w 36"/>
                    <a:gd name="T7" fmla="*/ 35 h 42"/>
                    <a:gd name="T8" fmla="*/ 28 w 36"/>
                    <a:gd name="T9" fmla="*/ 0 h 42"/>
                    <a:gd name="T10" fmla="*/ 27 w 36"/>
                    <a:gd name="T11" fmla="*/ 0 h 42"/>
                    <a:gd name="T12" fmla="*/ 1 w 36"/>
                    <a:gd name="T13" fmla="*/ 5 h 42"/>
                    <a:gd name="T14" fmla="*/ 0 w 36"/>
                    <a:gd name="T15" fmla="*/ 6 h 42"/>
                    <a:gd name="T16" fmla="*/ 8 w 36"/>
                    <a:gd name="T17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42">
                      <a:moveTo>
                        <a:pt x="8" y="41"/>
                      </a:moveTo>
                      <a:cubicBezTo>
                        <a:pt x="8" y="41"/>
                        <a:pt x="8" y="42"/>
                        <a:pt x="9" y="4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8" y="41"/>
                        <a:pt x="8" y="41"/>
                        <a:pt x="8" y="4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2022380" y="1300795"/>
                  <a:ext cx="160338" cy="695325"/>
                </a:xfrm>
                <a:custGeom>
                  <a:avLst/>
                  <a:gdLst>
                    <a:gd name="T0" fmla="*/ 8 w 38"/>
                    <a:gd name="T1" fmla="*/ 38 h 164"/>
                    <a:gd name="T2" fmla="*/ 8 w 38"/>
                    <a:gd name="T3" fmla="*/ 39 h 164"/>
                    <a:gd name="T4" fmla="*/ 8 w 38"/>
                    <a:gd name="T5" fmla="*/ 39 h 164"/>
                    <a:gd name="T6" fmla="*/ 9 w 38"/>
                    <a:gd name="T7" fmla="*/ 39 h 164"/>
                    <a:gd name="T8" fmla="*/ 9 w 38"/>
                    <a:gd name="T9" fmla="*/ 40 h 164"/>
                    <a:gd name="T10" fmla="*/ 38 w 38"/>
                    <a:gd name="T11" fmla="*/ 164 h 164"/>
                    <a:gd name="T12" fmla="*/ 38 w 38"/>
                    <a:gd name="T13" fmla="*/ 164 h 164"/>
                    <a:gd name="T14" fmla="*/ 9 w 38"/>
                    <a:gd name="T15" fmla="*/ 39 h 164"/>
                    <a:gd name="T16" fmla="*/ 9 w 38"/>
                    <a:gd name="T17" fmla="*/ 39 h 164"/>
                    <a:gd name="T18" fmla="*/ 8 w 38"/>
                    <a:gd name="T19" fmla="*/ 38 h 164"/>
                    <a:gd name="T20" fmla="*/ 13 w 38"/>
                    <a:gd name="T21" fmla="*/ 0 h 164"/>
                    <a:gd name="T22" fmla="*/ 13 w 38"/>
                    <a:gd name="T23" fmla="*/ 0 h 164"/>
                    <a:gd name="T24" fmla="*/ 1 w 38"/>
                    <a:gd name="T25" fmla="*/ 2 h 164"/>
                    <a:gd name="T26" fmla="*/ 0 w 38"/>
                    <a:gd name="T27" fmla="*/ 3 h 164"/>
                    <a:gd name="T28" fmla="*/ 0 w 38"/>
                    <a:gd name="T29" fmla="*/ 3 h 164"/>
                    <a:gd name="T30" fmla="*/ 1 w 38"/>
                    <a:gd name="T31" fmla="*/ 2 h 164"/>
                    <a:gd name="T32" fmla="*/ 13 w 38"/>
                    <a:gd name="T3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64">
                      <a:moveTo>
                        <a:pt x="8" y="38"/>
                      </a:moveTo>
                      <a:cubicBezTo>
                        <a:pt x="8" y="38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40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38" y="164"/>
                        <a:pt x="38" y="164"/>
                        <a:pt x="38" y="164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8" y="39"/>
                        <a:pt x="8" y="38"/>
                        <a:pt x="8" y="38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12"/>
                <p:cNvSpPr>
                  <a:spLocks/>
                </p:cNvSpPr>
                <p:nvPr/>
              </p:nvSpPr>
              <p:spPr bwMode="auto">
                <a:xfrm>
                  <a:off x="2060480" y="1453195"/>
                  <a:ext cx="177800" cy="542925"/>
                </a:xfrm>
                <a:custGeom>
                  <a:avLst/>
                  <a:gdLst>
                    <a:gd name="T0" fmla="*/ 13 w 42"/>
                    <a:gd name="T1" fmla="*/ 0 h 128"/>
                    <a:gd name="T2" fmla="*/ 0 w 42"/>
                    <a:gd name="T3" fmla="*/ 3 h 128"/>
                    <a:gd name="T4" fmla="*/ 0 w 42"/>
                    <a:gd name="T5" fmla="*/ 3 h 128"/>
                    <a:gd name="T6" fmla="*/ 29 w 42"/>
                    <a:gd name="T7" fmla="*/ 128 h 128"/>
                    <a:gd name="T8" fmla="*/ 42 w 42"/>
                    <a:gd name="T9" fmla="*/ 128 h 128"/>
                    <a:gd name="T10" fmla="*/ 13 w 42"/>
                    <a:gd name="T1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128">
                      <a:moveTo>
                        <a:pt x="13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13"/>
                <p:cNvSpPr>
                  <a:spLocks/>
                </p:cNvSpPr>
                <p:nvPr/>
              </p:nvSpPr>
              <p:spPr bwMode="auto">
                <a:xfrm>
                  <a:off x="2022380" y="1300795"/>
                  <a:ext cx="92075" cy="165100"/>
                </a:xfrm>
                <a:custGeom>
                  <a:avLst/>
                  <a:gdLst>
                    <a:gd name="T0" fmla="*/ 13 w 22"/>
                    <a:gd name="T1" fmla="*/ 0 h 39"/>
                    <a:gd name="T2" fmla="*/ 13 w 22"/>
                    <a:gd name="T3" fmla="*/ 0 h 39"/>
                    <a:gd name="T4" fmla="*/ 1 w 22"/>
                    <a:gd name="T5" fmla="*/ 2 h 39"/>
                    <a:gd name="T6" fmla="*/ 0 w 22"/>
                    <a:gd name="T7" fmla="*/ 3 h 39"/>
                    <a:gd name="T8" fmla="*/ 0 w 22"/>
                    <a:gd name="T9" fmla="*/ 3 h 39"/>
                    <a:gd name="T10" fmla="*/ 0 w 22"/>
                    <a:gd name="T11" fmla="*/ 3 h 39"/>
                    <a:gd name="T12" fmla="*/ 8 w 22"/>
                    <a:gd name="T13" fmla="*/ 38 h 39"/>
                    <a:gd name="T14" fmla="*/ 8 w 22"/>
                    <a:gd name="T15" fmla="*/ 38 h 39"/>
                    <a:gd name="T16" fmla="*/ 9 w 22"/>
                    <a:gd name="T17" fmla="*/ 39 h 39"/>
                    <a:gd name="T18" fmla="*/ 9 w 22"/>
                    <a:gd name="T19" fmla="*/ 39 h 39"/>
                    <a:gd name="T20" fmla="*/ 9 w 22"/>
                    <a:gd name="T21" fmla="*/ 39 h 39"/>
                    <a:gd name="T22" fmla="*/ 22 w 22"/>
                    <a:gd name="T23" fmla="*/ 36 h 39"/>
                    <a:gd name="T24" fmla="*/ 14 w 22"/>
                    <a:gd name="T25" fmla="*/ 0 h 39"/>
                    <a:gd name="T26" fmla="*/ 13 w 22"/>
                    <a:gd name="T2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39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</a:path>
                  </a:pathLst>
                </a:custGeom>
                <a:solidFill>
                  <a:srgbClr val="234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4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9C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2319243" y="1389695"/>
                  <a:ext cx="114300" cy="190500"/>
                </a:xfrm>
                <a:custGeom>
                  <a:avLst/>
                  <a:gdLst>
                    <a:gd name="T0" fmla="*/ 0 w 72"/>
                    <a:gd name="T1" fmla="*/ 120 h 120"/>
                    <a:gd name="T2" fmla="*/ 72 w 72"/>
                    <a:gd name="T3" fmla="*/ 115 h 120"/>
                    <a:gd name="T4" fmla="*/ 45 w 72"/>
                    <a:gd name="T5" fmla="*/ 0 h 120"/>
                    <a:gd name="T6" fmla="*/ 10 w 72"/>
                    <a:gd name="T7" fmla="*/ 3 h 120"/>
                    <a:gd name="T8" fmla="*/ 0 w 72"/>
                    <a:gd name="T9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20">
                      <a:moveTo>
                        <a:pt x="0" y="120"/>
                      </a:moveTo>
                      <a:lnTo>
                        <a:pt x="72" y="115"/>
                      </a:lnTo>
                      <a:lnTo>
                        <a:pt x="45" y="0"/>
                      </a:lnTo>
                      <a:lnTo>
                        <a:pt x="10" y="3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6"/>
                <p:cNvSpPr>
                  <a:spLocks/>
                </p:cNvSpPr>
                <p:nvPr/>
              </p:nvSpPr>
              <p:spPr bwMode="auto">
                <a:xfrm>
                  <a:off x="2335118" y="1257933"/>
                  <a:ext cx="55563" cy="136525"/>
                </a:xfrm>
                <a:custGeom>
                  <a:avLst/>
                  <a:gdLst>
                    <a:gd name="T0" fmla="*/ 13 w 13"/>
                    <a:gd name="T1" fmla="*/ 31 h 32"/>
                    <a:gd name="T2" fmla="*/ 8 w 13"/>
                    <a:gd name="T3" fmla="*/ 6 h 32"/>
                    <a:gd name="T4" fmla="*/ 4 w 13"/>
                    <a:gd name="T5" fmla="*/ 0 h 32"/>
                    <a:gd name="T6" fmla="*/ 2 w 13"/>
                    <a:gd name="T7" fmla="*/ 6 h 32"/>
                    <a:gd name="T8" fmla="*/ 0 w 13"/>
                    <a:gd name="T9" fmla="*/ 32 h 32"/>
                    <a:gd name="T10" fmla="*/ 13 w 13"/>
                    <a:gd name="T11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2">
                      <a:moveTo>
                        <a:pt x="13" y="31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3" y="0"/>
                        <a:pt x="2" y="2"/>
                        <a:pt x="2" y="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3" y="31"/>
                        <a:pt x="13" y="31"/>
                        <a:pt x="13" y="31"/>
                      </a:cubicBezTo>
                    </a:path>
                  </a:pathLst>
                </a:custGeom>
                <a:solidFill>
                  <a:srgbClr val="5050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7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  <a:close/>
                    </a:path>
                  </a:pathLst>
                </a:custGeom>
                <a:solidFill>
                  <a:srgbClr val="F49B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8"/>
                <p:cNvSpPr>
                  <a:spLocks/>
                </p:cNvSpPr>
                <p:nvPr/>
              </p:nvSpPr>
              <p:spPr bwMode="auto">
                <a:xfrm>
                  <a:off x="2319243" y="1572258"/>
                  <a:ext cx="185738" cy="1131888"/>
                </a:xfrm>
                <a:custGeom>
                  <a:avLst/>
                  <a:gdLst>
                    <a:gd name="T0" fmla="*/ 117 w 117"/>
                    <a:gd name="T1" fmla="*/ 710 h 713"/>
                    <a:gd name="T2" fmla="*/ 72 w 117"/>
                    <a:gd name="T3" fmla="*/ 0 h 713"/>
                    <a:gd name="T4" fmla="*/ 45 w 117"/>
                    <a:gd name="T5" fmla="*/ 3 h 713"/>
                    <a:gd name="T6" fmla="*/ 24 w 117"/>
                    <a:gd name="T7" fmla="*/ 3 h 713"/>
                    <a:gd name="T8" fmla="*/ 0 w 117"/>
                    <a:gd name="T9" fmla="*/ 5 h 713"/>
                    <a:gd name="T10" fmla="*/ 48 w 117"/>
                    <a:gd name="T11" fmla="*/ 710 h 713"/>
                    <a:gd name="T12" fmla="*/ 69 w 117"/>
                    <a:gd name="T13" fmla="*/ 708 h 713"/>
                    <a:gd name="T14" fmla="*/ 90 w 117"/>
                    <a:gd name="T15" fmla="*/ 705 h 713"/>
                    <a:gd name="T16" fmla="*/ 93 w 117"/>
                    <a:gd name="T17" fmla="*/ 713 h 713"/>
                    <a:gd name="T18" fmla="*/ 117 w 117"/>
                    <a:gd name="T19" fmla="*/ 710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713">
                      <a:moveTo>
                        <a:pt x="117" y="710"/>
                      </a:moveTo>
                      <a:lnTo>
                        <a:pt x="72" y="0"/>
                      </a:lnTo>
                      <a:lnTo>
                        <a:pt x="45" y="3"/>
                      </a:lnTo>
                      <a:lnTo>
                        <a:pt x="24" y="3"/>
                      </a:lnTo>
                      <a:lnTo>
                        <a:pt x="0" y="5"/>
                      </a:lnTo>
                      <a:lnTo>
                        <a:pt x="48" y="710"/>
                      </a:lnTo>
                      <a:lnTo>
                        <a:pt x="69" y="708"/>
                      </a:lnTo>
                      <a:lnTo>
                        <a:pt x="90" y="705"/>
                      </a:lnTo>
                      <a:lnTo>
                        <a:pt x="93" y="713"/>
                      </a:lnTo>
                      <a:lnTo>
                        <a:pt x="117" y="71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>
                  <a:off x="2385918" y="2673983"/>
                  <a:ext cx="131763" cy="165100"/>
                </a:xfrm>
                <a:custGeom>
                  <a:avLst/>
                  <a:gdLst>
                    <a:gd name="T0" fmla="*/ 29 w 31"/>
                    <a:gd name="T1" fmla="*/ 1 h 39"/>
                    <a:gd name="T2" fmla="*/ 28 w 31"/>
                    <a:gd name="T3" fmla="*/ 0 h 39"/>
                    <a:gd name="T4" fmla="*/ 1 w 31"/>
                    <a:gd name="T5" fmla="*/ 1 h 39"/>
                    <a:gd name="T6" fmla="*/ 0 w 31"/>
                    <a:gd name="T7" fmla="*/ 2 h 39"/>
                    <a:gd name="T8" fmla="*/ 3 w 31"/>
                    <a:gd name="T9" fmla="*/ 38 h 39"/>
                    <a:gd name="T10" fmla="*/ 4 w 31"/>
                    <a:gd name="T11" fmla="*/ 39 h 39"/>
                    <a:gd name="T12" fmla="*/ 30 w 31"/>
                    <a:gd name="T13" fmla="*/ 38 h 39"/>
                    <a:gd name="T14" fmla="*/ 31 w 31"/>
                    <a:gd name="T15" fmla="*/ 37 h 39"/>
                    <a:gd name="T16" fmla="*/ 29 w 31"/>
                    <a:gd name="T1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9">
                      <a:moveTo>
                        <a:pt x="29" y="1"/>
                      </a:moveTo>
                      <a:cubicBezTo>
                        <a:pt x="29" y="1"/>
                        <a:pt x="28" y="0"/>
                        <a:pt x="28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3" y="39"/>
                        <a:pt x="3" y="39"/>
                        <a:pt x="4" y="39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1" y="37"/>
                        <a:pt x="31" y="37"/>
                      </a:cubicBezTo>
                      <a:cubicBezTo>
                        <a:pt x="29" y="1"/>
                        <a:pt x="29" y="1"/>
                        <a:pt x="29" y="1"/>
                      </a:cubicBezTo>
                    </a:path>
                  </a:pathLst>
                </a:custGeom>
                <a:solidFill>
                  <a:srgbClr val="2F5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20"/>
                <p:cNvSpPr>
                  <a:spLocks noEditPoints="1"/>
                </p:cNvSpPr>
                <p:nvPr/>
              </p:nvSpPr>
              <p:spPr bwMode="auto">
                <a:xfrm>
                  <a:off x="2365280" y="1338895"/>
                  <a:ext cx="93663" cy="657225"/>
                </a:xfrm>
                <a:custGeom>
                  <a:avLst/>
                  <a:gdLst>
                    <a:gd name="T0" fmla="*/ 17 w 22"/>
                    <a:gd name="T1" fmla="*/ 76 h 155"/>
                    <a:gd name="T2" fmla="*/ 22 w 22"/>
                    <a:gd name="T3" fmla="*/ 155 h 155"/>
                    <a:gd name="T4" fmla="*/ 22 w 22"/>
                    <a:gd name="T5" fmla="*/ 155 h 155"/>
                    <a:gd name="T6" fmla="*/ 17 w 22"/>
                    <a:gd name="T7" fmla="*/ 76 h 155"/>
                    <a:gd name="T8" fmla="*/ 4 w 22"/>
                    <a:gd name="T9" fmla="*/ 56 h 155"/>
                    <a:gd name="T10" fmla="*/ 3 w 22"/>
                    <a:gd name="T11" fmla="*/ 56 h 155"/>
                    <a:gd name="T12" fmla="*/ 3 w 22"/>
                    <a:gd name="T13" fmla="*/ 56 h 155"/>
                    <a:gd name="T14" fmla="*/ 3 w 22"/>
                    <a:gd name="T15" fmla="*/ 56 h 155"/>
                    <a:gd name="T16" fmla="*/ 4 w 22"/>
                    <a:gd name="T17" fmla="*/ 56 h 155"/>
                    <a:gd name="T18" fmla="*/ 16 w 22"/>
                    <a:gd name="T19" fmla="*/ 55 h 155"/>
                    <a:gd name="T20" fmla="*/ 13 w 22"/>
                    <a:gd name="T21" fmla="*/ 55 h 155"/>
                    <a:gd name="T22" fmla="*/ 16 w 22"/>
                    <a:gd name="T23" fmla="*/ 55 h 155"/>
                    <a:gd name="T24" fmla="*/ 16 w 22"/>
                    <a:gd name="T25" fmla="*/ 56 h 155"/>
                    <a:gd name="T26" fmla="*/ 16 w 22"/>
                    <a:gd name="T27" fmla="*/ 55 h 155"/>
                    <a:gd name="T28" fmla="*/ 6 w 22"/>
                    <a:gd name="T29" fmla="*/ 12 h 155"/>
                    <a:gd name="T30" fmla="*/ 0 w 22"/>
                    <a:gd name="T31" fmla="*/ 12 h 155"/>
                    <a:gd name="T32" fmla="*/ 0 w 22"/>
                    <a:gd name="T33" fmla="*/ 12 h 155"/>
                    <a:gd name="T34" fmla="*/ 6 w 22"/>
                    <a:gd name="T35" fmla="*/ 12 h 155"/>
                    <a:gd name="T36" fmla="*/ 6 w 22"/>
                    <a:gd name="T37" fmla="*/ 12 h 155"/>
                    <a:gd name="T38" fmla="*/ 4 w 22"/>
                    <a:gd name="T39" fmla="*/ 0 h 155"/>
                    <a:gd name="T40" fmla="*/ 6 w 22"/>
                    <a:gd name="T41" fmla="*/ 12 h 155"/>
                    <a:gd name="T42" fmla="*/ 6 w 22"/>
                    <a:gd name="T43" fmla="*/ 11 h 155"/>
                    <a:gd name="T44" fmla="*/ 4 w 22"/>
                    <a:gd name="T4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5">
                      <a:moveTo>
                        <a:pt x="17" y="76"/>
                      </a:move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22" y="155"/>
                        <a:pt x="22" y="155"/>
                        <a:pt x="22" y="155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moveTo>
                        <a:pt x="4" y="56"/>
                      </a:move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moveTo>
                        <a:pt x="16" y="55"/>
                      </a:moveTo>
                      <a:cubicBezTo>
                        <a:pt x="13" y="55"/>
                        <a:pt x="13" y="55"/>
                        <a:pt x="13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moveTo>
                        <a:pt x="6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moveTo>
                        <a:pt x="4" y="0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2365280" y="1389695"/>
                  <a:ext cx="68263" cy="187325"/>
                </a:xfrm>
                <a:custGeom>
                  <a:avLst/>
                  <a:gdLst>
                    <a:gd name="T0" fmla="*/ 6 w 16"/>
                    <a:gd name="T1" fmla="*/ 0 h 44"/>
                    <a:gd name="T2" fmla="*/ 0 w 16"/>
                    <a:gd name="T3" fmla="*/ 0 h 44"/>
                    <a:gd name="T4" fmla="*/ 2 w 16"/>
                    <a:gd name="T5" fmla="*/ 43 h 44"/>
                    <a:gd name="T6" fmla="*/ 3 w 16"/>
                    <a:gd name="T7" fmla="*/ 44 h 44"/>
                    <a:gd name="T8" fmla="*/ 4 w 16"/>
                    <a:gd name="T9" fmla="*/ 44 h 44"/>
                    <a:gd name="T10" fmla="*/ 6 w 16"/>
                    <a:gd name="T11" fmla="*/ 44 h 44"/>
                    <a:gd name="T12" fmla="*/ 13 w 16"/>
                    <a:gd name="T13" fmla="*/ 43 h 44"/>
                    <a:gd name="T14" fmla="*/ 16 w 16"/>
                    <a:gd name="T15" fmla="*/ 43 h 44"/>
                    <a:gd name="T16" fmla="*/ 16 w 16"/>
                    <a:gd name="T17" fmla="*/ 43 h 44"/>
                    <a:gd name="T18" fmla="*/ 15 w 16"/>
                    <a:gd name="T19" fmla="*/ 42 h 44"/>
                    <a:gd name="T20" fmla="*/ 6 w 16"/>
                    <a:gd name="T21" fmla="*/ 1 h 44"/>
                    <a:gd name="T22" fmla="*/ 6 w 16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44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" y="43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6" y="44"/>
                        <a:pt x="6" y="44"/>
                        <a:pt x="6" y="44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6" y="43"/>
                        <a:pt x="15" y="42"/>
                        <a:pt x="15" y="4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F7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22"/>
                <p:cNvSpPr>
                  <a:spLocks/>
                </p:cNvSpPr>
                <p:nvPr/>
              </p:nvSpPr>
              <p:spPr bwMode="auto">
                <a:xfrm>
                  <a:off x="2357343" y="1257933"/>
                  <a:ext cx="33338" cy="131763"/>
                </a:xfrm>
                <a:custGeom>
                  <a:avLst/>
                  <a:gdLst>
                    <a:gd name="T0" fmla="*/ 0 w 8"/>
                    <a:gd name="T1" fmla="*/ 0 h 31"/>
                    <a:gd name="T2" fmla="*/ 0 w 8"/>
                    <a:gd name="T3" fmla="*/ 1 h 31"/>
                    <a:gd name="T4" fmla="*/ 2 w 8"/>
                    <a:gd name="T5" fmla="*/ 31 h 31"/>
                    <a:gd name="T6" fmla="*/ 8 w 8"/>
                    <a:gd name="T7" fmla="*/ 31 h 31"/>
                    <a:gd name="T8" fmla="*/ 8 w 8"/>
                    <a:gd name="T9" fmla="*/ 31 h 31"/>
                    <a:gd name="T10" fmla="*/ 6 w 8"/>
                    <a:gd name="T11" fmla="*/ 19 h 31"/>
                    <a:gd name="T12" fmla="*/ 3 w 8"/>
                    <a:gd name="T13" fmla="*/ 6 h 31"/>
                    <a:gd name="T14" fmla="*/ 2 w 8"/>
                    <a:gd name="T15" fmla="*/ 5 h 31"/>
                    <a:gd name="T16" fmla="*/ 0 w 8"/>
                    <a:gd name="T17" fmla="*/ 1 h 31"/>
                    <a:gd name="T18" fmla="*/ 0 w 8"/>
                    <a:gd name="T1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3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3C3C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23"/>
                <p:cNvSpPr>
                  <a:spLocks/>
                </p:cNvSpPr>
                <p:nvPr/>
              </p:nvSpPr>
              <p:spPr bwMode="auto">
                <a:xfrm>
                  <a:off x="2373218" y="1572258"/>
                  <a:ext cx="85725" cy="423863"/>
                </a:xfrm>
                <a:custGeom>
                  <a:avLst/>
                  <a:gdLst>
                    <a:gd name="T0" fmla="*/ 14 w 20"/>
                    <a:gd name="T1" fmla="*/ 0 h 100"/>
                    <a:gd name="T2" fmla="*/ 11 w 20"/>
                    <a:gd name="T3" fmla="*/ 0 h 100"/>
                    <a:gd name="T4" fmla="*/ 4 w 20"/>
                    <a:gd name="T5" fmla="*/ 1 h 100"/>
                    <a:gd name="T6" fmla="*/ 2 w 20"/>
                    <a:gd name="T7" fmla="*/ 1 h 100"/>
                    <a:gd name="T8" fmla="*/ 1 w 20"/>
                    <a:gd name="T9" fmla="*/ 1 h 100"/>
                    <a:gd name="T10" fmla="*/ 1 w 20"/>
                    <a:gd name="T11" fmla="*/ 1 h 100"/>
                    <a:gd name="T12" fmla="*/ 0 w 20"/>
                    <a:gd name="T13" fmla="*/ 2 h 100"/>
                    <a:gd name="T14" fmla="*/ 7 w 20"/>
                    <a:gd name="T15" fmla="*/ 100 h 100"/>
                    <a:gd name="T16" fmla="*/ 20 w 20"/>
                    <a:gd name="T17" fmla="*/ 100 h 100"/>
                    <a:gd name="T18" fmla="*/ 15 w 20"/>
                    <a:gd name="T19" fmla="*/ 21 h 100"/>
                    <a:gd name="T20" fmla="*/ 14 w 20"/>
                    <a:gd name="T21" fmla="*/ 1 h 100"/>
                    <a:gd name="T22" fmla="*/ 14 w 20"/>
                    <a:gd name="T23" fmla="*/ 1 h 100"/>
                    <a:gd name="T24" fmla="*/ 14 w 20"/>
                    <a:gd name="T25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00">
                      <a:moveTo>
                        <a:pt x="14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20" y="100"/>
                        <a:pt x="20" y="100"/>
                        <a:pt x="20" y="10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B774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535143" y="1529395"/>
                  <a:ext cx="215900" cy="923925"/>
                </a:xfrm>
                <a:custGeom>
                  <a:avLst/>
                  <a:gdLst>
                    <a:gd name="T0" fmla="*/ 35 w 51"/>
                    <a:gd name="T1" fmla="*/ 174 h 218"/>
                    <a:gd name="T2" fmla="*/ 50 w 51"/>
                    <a:gd name="T3" fmla="*/ 11 h 218"/>
                    <a:gd name="T4" fmla="*/ 22 w 51"/>
                    <a:gd name="T5" fmla="*/ 8 h 218"/>
                    <a:gd name="T6" fmla="*/ 0 w 51"/>
                    <a:gd name="T7" fmla="*/ 170 h 218"/>
                    <a:gd name="T8" fmla="*/ 35 w 51"/>
                    <a:gd name="T9" fmla="*/ 174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18">
                      <a:moveTo>
                        <a:pt x="35" y="174"/>
                      </a:moveTo>
                      <a:cubicBezTo>
                        <a:pt x="48" y="104"/>
                        <a:pt x="47" y="90"/>
                        <a:pt x="50" y="11"/>
                      </a:cubicBezTo>
                      <a:cubicBezTo>
                        <a:pt x="51" y="3"/>
                        <a:pt x="24" y="0"/>
                        <a:pt x="22" y="8"/>
                      </a:cubicBezTo>
                      <a:cubicBezTo>
                        <a:pt x="8" y="85"/>
                        <a:pt x="4" y="99"/>
                        <a:pt x="0" y="170"/>
                      </a:cubicBezTo>
                      <a:cubicBezTo>
                        <a:pt x="6" y="217"/>
                        <a:pt x="18" y="218"/>
                        <a:pt x="35" y="17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2497043" y="1983420"/>
                  <a:ext cx="236538" cy="520700"/>
                </a:xfrm>
                <a:custGeom>
                  <a:avLst/>
                  <a:gdLst>
                    <a:gd name="T0" fmla="*/ 42 w 56"/>
                    <a:gd name="T1" fmla="*/ 114 h 123"/>
                    <a:gd name="T2" fmla="*/ 56 w 56"/>
                    <a:gd name="T3" fmla="*/ 10 h 123"/>
                    <a:gd name="T4" fmla="*/ 52 w 56"/>
                    <a:gd name="T5" fmla="*/ 7 h 123"/>
                    <a:gd name="T6" fmla="*/ 32 w 56"/>
                    <a:gd name="T7" fmla="*/ 14 h 123"/>
                    <a:gd name="T8" fmla="*/ 15 w 56"/>
                    <a:gd name="T9" fmla="*/ 3 h 123"/>
                    <a:gd name="T10" fmla="*/ 11 w 56"/>
                    <a:gd name="T11" fmla="*/ 5 h 123"/>
                    <a:gd name="T12" fmla="*/ 0 w 56"/>
                    <a:gd name="T13" fmla="*/ 110 h 123"/>
                    <a:gd name="T14" fmla="*/ 5 w 56"/>
                    <a:gd name="T15" fmla="*/ 118 h 123"/>
                    <a:gd name="T16" fmla="*/ 35 w 56"/>
                    <a:gd name="T17" fmla="*/ 123 h 123"/>
                    <a:gd name="T18" fmla="*/ 42 w 56"/>
                    <a:gd name="T19" fmla="*/ 11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123">
                      <a:moveTo>
                        <a:pt x="42" y="114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6"/>
                        <a:pt x="54" y="5"/>
                        <a:pt x="52" y="7"/>
                      </a:cubicBezTo>
                      <a:cubicBezTo>
                        <a:pt x="52" y="7"/>
                        <a:pt x="42" y="15"/>
                        <a:pt x="32" y="14"/>
                      </a:cubicBezTo>
                      <a:cubicBezTo>
                        <a:pt x="23" y="13"/>
                        <a:pt x="15" y="3"/>
                        <a:pt x="15" y="3"/>
                      </a:cubicBezTo>
                      <a:cubicBezTo>
                        <a:pt x="13" y="0"/>
                        <a:pt x="11" y="1"/>
                        <a:pt x="11" y="5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3"/>
                        <a:pt x="2" y="117"/>
                        <a:pt x="5" y="118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8" y="122"/>
                        <a:pt x="41" y="118"/>
                        <a:pt x="42" y="114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26"/>
                <p:cNvSpPr>
                  <a:spLocks/>
                </p:cNvSpPr>
                <p:nvPr/>
              </p:nvSpPr>
              <p:spPr bwMode="auto">
                <a:xfrm>
                  <a:off x="2543080" y="1983420"/>
                  <a:ext cx="190500" cy="80963"/>
                </a:xfrm>
                <a:custGeom>
                  <a:avLst/>
                  <a:gdLst>
                    <a:gd name="T0" fmla="*/ 43 w 45"/>
                    <a:gd name="T1" fmla="*/ 10 h 19"/>
                    <a:gd name="T2" fmla="*/ 45 w 45"/>
                    <a:gd name="T3" fmla="*/ 9 h 19"/>
                    <a:gd name="T4" fmla="*/ 41 w 45"/>
                    <a:gd name="T5" fmla="*/ 7 h 19"/>
                    <a:gd name="T6" fmla="*/ 21 w 45"/>
                    <a:gd name="T7" fmla="*/ 14 h 19"/>
                    <a:gd name="T8" fmla="*/ 4 w 45"/>
                    <a:gd name="T9" fmla="*/ 3 h 19"/>
                    <a:gd name="T10" fmla="*/ 0 w 45"/>
                    <a:gd name="T11" fmla="*/ 4 h 19"/>
                    <a:gd name="T12" fmla="*/ 2 w 45"/>
                    <a:gd name="T13" fmla="*/ 6 h 19"/>
                    <a:gd name="T14" fmla="*/ 21 w 45"/>
                    <a:gd name="T15" fmla="*/ 18 h 19"/>
                    <a:gd name="T16" fmla="*/ 43 w 45"/>
                    <a:gd name="T1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9">
                      <a:moveTo>
                        <a:pt x="43" y="10"/>
                      </a:moveTo>
                      <a:cubicBezTo>
                        <a:pt x="43" y="10"/>
                        <a:pt x="44" y="9"/>
                        <a:pt x="45" y="9"/>
                      </a:cubicBezTo>
                      <a:cubicBezTo>
                        <a:pt x="45" y="6"/>
                        <a:pt x="43" y="5"/>
                        <a:pt x="41" y="7"/>
                      </a:cubicBezTo>
                      <a:cubicBezTo>
                        <a:pt x="41" y="7"/>
                        <a:pt x="31" y="15"/>
                        <a:pt x="21" y="14"/>
                      </a:cubicBezTo>
                      <a:cubicBezTo>
                        <a:pt x="12" y="13"/>
                        <a:pt x="4" y="3"/>
                        <a:pt x="4" y="3"/>
                      </a:cubicBezTo>
                      <a:cubicBezTo>
                        <a:pt x="2" y="0"/>
                        <a:pt x="0" y="1"/>
                        <a:pt x="0" y="4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11" y="17"/>
                        <a:pt x="21" y="18"/>
                      </a:cubicBezTo>
                      <a:cubicBezTo>
                        <a:pt x="31" y="19"/>
                        <a:pt x="43" y="10"/>
                        <a:pt x="43" y="10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27"/>
                <p:cNvSpPr>
                  <a:spLocks/>
                </p:cNvSpPr>
                <p:nvPr/>
              </p:nvSpPr>
              <p:spPr bwMode="auto">
                <a:xfrm>
                  <a:off x="2509743" y="2483483"/>
                  <a:ext cx="147638" cy="169863"/>
                </a:xfrm>
                <a:custGeom>
                  <a:avLst/>
                  <a:gdLst>
                    <a:gd name="T0" fmla="*/ 35 w 35"/>
                    <a:gd name="T1" fmla="*/ 4 h 40"/>
                    <a:gd name="T2" fmla="*/ 16 w 35"/>
                    <a:gd name="T3" fmla="*/ 9 h 40"/>
                    <a:gd name="T4" fmla="*/ 0 w 35"/>
                    <a:gd name="T5" fmla="*/ 0 h 40"/>
                    <a:gd name="T6" fmla="*/ 35 w 35"/>
                    <a:gd name="T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40">
                      <a:moveTo>
                        <a:pt x="35" y="4"/>
                      </a:moveTo>
                      <a:cubicBezTo>
                        <a:pt x="29" y="8"/>
                        <a:pt x="23" y="10"/>
                        <a:pt x="16" y="9"/>
                      </a:cubicBezTo>
                      <a:cubicBezTo>
                        <a:pt x="10" y="8"/>
                        <a:pt x="4" y="5"/>
                        <a:pt x="0" y="0"/>
                      </a:cubicBezTo>
                      <a:cubicBezTo>
                        <a:pt x="3" y="39"/>
                        <a:pt x="23" y="40"/>
                        <a:pt x="35" y="4"/>
                      </a:cubicBezTo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2492280" y="2437445"/>
                  <a:ext cx="185738" cy="92075"/>
                </a:xfrm>
                <a:custGeom>
                  <a:avLst/>
                  <a:gdLst>
                    <a:gd name="T0" fmla="*/ 39 w 44"/>
                    <a:gd name="T1" fmla="*/ 16 h 22"/>
                    <a:gd name="T2" fmla="*/ 44 w 44"/>
                    <a:gd name="T3" fmla="*/ 10 h 22"/>
                    <a:gd name="T4" fmla="*/ 40 w 44"/>
                    <a:gd name="T5" fmla="*/ 7 h 22"/>
                    <a:gd name="T6" fmla="*/ 21 w 44"/>
                    <a:gd name="T7" fmla="*/ 13 h 22"/>
                    <a:gd name="T8" fmla="*/ 4 w 44"/>
                    <a:gd name="T9" fmla="*/ 3 h 22"/>
                    <a:gd name="T10" fmla="*/ 0 w 44"/>
                    <a:gd name="T11" fmla="*/ 2 h 22"/>
                    <a:gd name="T12" fmla="*/ 3 w 44"/>
                    <a:gd name="T13" fmla="*/ 12 h 22"/>
                    <a:gd name="T14" fmla="*/ 20 w 44"/>
                    <a:gd name="T15" fmla="*/ 21 h 22"/>
                    <a:gd name="T16" fmla="*/ 39 w 44"/>
                    <a:gd name="T17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22">
                      <a:moveTo>
                        <a:pt x="39" y="16"/>
                      </a:moveTo>
                      <a:cubicBezTo>
                        <a:pt x="42" y="14"/>
                        <a:pt x="44" y="11"/>
                        <a:pt x="44" y="10"/>
                      </a:cubicBezTo>
                      <a:cubicBezTo>
                        <a:pt x="44" y="8"/>
                        <a:pt x="43" y="5"/>
                        <a:pt x="40" y="7"/>
                      </a:cubicBezTo>
                      <a:cubicBezTo>
                        <a:pt x="40" y="7"/>
                        <a:pt x="30" y="14"/>
                        <a:pt x="21" y="13"/>
                      </a:cubicBezTo>
                      <a:cubicBezTo>
                        <a:pt x="12" y="12"/>
                        <a:pt x="4" y="3"/>
                        <a:pt x="4" y="3"/>
                      </a:cubicBezTo>
                      <a:cubicBezTo>
                        <a:pt x="2" y="1"/>
                        <a:pt x="0" y="0"/>
                        <a:pt x="0" y="2"/>
                      </a:cubicBezTo>
                      <a:cubicBezTo>
                        <a:pt x="0" y="4"/>
                        <a:pt x="1" y="10"/>
                        <a:pt x="3" y="12"/>
                      </a:cubicBezTo>
                      <a:cubicBezTo>
                        <a:pt x="3" y="12"/>
                        <a:pt x="12" y="20"/>
                        <a:pt x="20" y="21"/>
                      </a:cubicBezTo>
                      <a:cubicBezTo>
                        <a:pt x="29" y="22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2624043" y="1508758"/>
                  <a:ext cx="122238" cy="114300"/>
                </a:xfrm>
                <a:custGeom>
                  <a:avLst/>
                  <a:gdLst>
                    <a:gd name="T0" fmla="*/ 1 w 29"/>
                    <a:gd name="T1" fmla="*/ 17 h 27"/>
                    <a:gd name="T2" fmla="*/ 13 w 29"/>
                    <a:gd name="T3" fmla="*/ 1 h 27"/>
                    <a:gd name="T4" fmla="*/ 29 w 29"/>
                    <a:gd name="T5" fmla="*/ 15 h 27"/>
                    <a:gd name="T6" fmla="*/ 29 w 29"/>
                    <a:gd name="T7" fmla="*/ 20 h 27"/>
                    <a:gd name="T8" fmla="*/ 14 w 29"/>
                    <a:gd name="T9" fmla="*/ 26 h 27"/>
                    <a:gd name="T10" fmla="*/ 1 w 29"/>
                    <a:gd name="T11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27">
                      <a:moveTo>
                        <a:pt x="1" y="17"/>
                      </a:moveTo>
                      <a:cubicBezTo>
                        <a:pt x="1" y="12"/>
                        <a:pt x="5" y="0"/>
                        <a:pt x="13" y="1"/>
                      </a:cubicBezTo>
                      <a:cubicBezTo>
                        <a:pt x="20" y="2"/>
                        <a:pt x="28" y="11"/>
                        <a:pt x="29" y="15"/>
                      </a:cubicBezTo>
                      <a:cubicBezTo>
                        <a:pt x="29" y="16"/>
                        <a:pt x="29" y="19"/>
                        <a:pt x="29" y="20"/>
                      </a:cubicBezTo>
                      <a:cubicBezTo>
                        <a:pt x="29" y="24"/>
                        <a:pt x="22" y="27"/>
                        <a:pt x="14" y="26"/>
                      </a:cubicBezTo>
                      <a:cubicBezTo>
                        <a:pt x="6" y="25"/>
                        <a:pt x="0" y="21"/>
                        <a:pt x="1" y="17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2627218" y="1369058"/>
                  <a:ext cx="123825" cy="236538"/>
                </a:xfrm>
                <a:custGeom>
                  <a:avLst/>
                  <a:gdLst>
                    <a:gd name="T0" fmla="*/ 1 w 29"/>
                    <a:gd name="T1" fmla="*/ 43 h 56"/>
                    <a:gd name="T2" fmla="*/ 0 w 29"/>
                    <a:gd name="T3" fmla="*/ 46 h 56"/>
                    <a:gd name="T4" fmla="*/ 13 w 29"/>
                    <a:gd name="T5" fmla="*/ 55 h 56"/>
                    <a:gd name="T6" fmla="*/ 28 w 29"/>
                    <a:gd name="T7" fmla="*/ 49 h 56"/>
                    <a:gd name="T8" fmla="*/ 28 w 29"/>
                    <a:gd name="T9" fmla="*/ 46 h 56"/>
                    <a:gd name="T10" fmla="*/ 20 w 29"/>
                    <a:gd name="T11" fmla="*/ 0 h 56"/>
                    <a:gd name="T12" fmla="*/ 1 w 29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6">
                      <a:moveTo>
                        <a:pt x="1" y="43"/>
                      </a:moveTo>
                      <a:cubicBezTo>
                        <a:pt x="1" y="44"/>
                        <a:pt x="0" y="45"/>
                        <a:pt x="0" y="46"/>
                      </a:cubicBezTo>
                      <a:cubicBezTo>
                        <a:pt x="0" y="50"/>
                        <a:pt x="6" y="54"/>
                        <a:pt x="13" y="55"/>
                      </a:cubicBezTo>
                      <a:cubicBezTo>
                        <a:pt x="21" y="56"/>
                        <a:pt x="28" y="53"/>
                        <a:pt x="28" y="49"/>
                      </a:cubicBezTo>
                      <a:cubicBezTo>
                        <a:pt x="29" y="48"/>
                        <a:pt x="28" y="47"/>
                        <a:pt x="28" y="46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" y="4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2695480" y="1364295"/>
                  <a:ext cx="25400" cy="50800"/>
                </a:xfrm>
                <a:custGeom>
                  <a:avLst/>
                  <a:gdLst>
                    <a:gd name="T0" fmla="*/ 3 w 6"/>
                    <a:gd name="T1" fmla="*/ 12 h 12"/>
                    <a:gd name="T2" fmla="*/ 6 w 6"/>
                    <a:gd name="T3" fmla="*/ 11 h 12"/>
                    <a:gd name="T4" fmla="*/ 4 w 6"/>
                    <a:gd name="T5" fmla="*/ 1 h 12"/>
                    <a:gd name="T6" fmla="*/ 0 w 6"/>
                    <a:gd name="T7" fmla="*/ 11 h 12"/>
                    <a:gd name="T8" fmla="*/ 3 w 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cubicBezTo>
                        <a:pt x="4" y="12"/>
                        <a:pt x="5" y="12"/>
                        <a:pt x="6" y="11"/>
                      </a:cubicBezTo>
                      <a:cubicBezTo>
                        <a:pt x="6" y="11"/>
                        <a:pt x="6" y="1"/>
                        <a:pt x="4" y="1"/>
                      </a:cubicBezTo>
                      <a:cubicBezTo>
                        <a:pt x="2" y="0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3" y="12"/>
                      </a:cubicBezTo>
                    </a:path>
                  </a:pathLst>
                </a:custGeom>
                <a:solidFill>
                  <a:srgbClr val="4141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2165255" y="2016758"/>
                  <a:ext cx="781050" cy="877888"/>
                </a:xfrm>
                <a:custGeom>
                  <a:avLst/>
                  <a:gdLst>
                    <a:gd name="T0" fmla="*/ 123 w 492"/>
                    <a:gd name="T1" fmla="*/ 553 h 553"/>
                    <a:gd name="T2" fmla="*/ 0 w 492"/>
                    <a:gd name="T3" fmla="*/ 0 h 553"/>
                    <a:gd name="T4" fmla="*/ 492 w 492"/>
                    <a:gd name="T5" fmla="*/ 0 h 553"/>
                    <a:gd name="T6" fmla="*/ 377 w 492"/>
                    <a:gd name="T7" fmla="*/ 550 h 553"/>
                    <a:gd name="T8" fmla="*/ 123 w 492"/>
                    <a:gd name="T9" fmla="*/ 55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2" h="553">
                      <a:moveTo>
                        <a:pt x="123" y="553"/>
                      </a:move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377" y="550"/>
                      </a:lnTo>
                      <a:lnTo>
                        <a:pt x="123" y="553"/>
                      </a:lnTo>
                      <a:close/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822325" cy="919163"/>
                </a:xfrm>
                <a:custGeom>
                  <a:avLst/>
                  <a:gdLst>
                    <a:gd name="T0" fmla="*/ 51 w 194"/>
                    <a:gd name="T1" fmla="*/ 212 h 217"/>
                    <a:gd name="T2" fmla="*/ 55 w 194"/>
                    <a:gd name="T3" fmla="*/ 211 h 217"/>
                    <a:gd name="T4" fmla="*/ 11 w 194"/>
                    <a:gd name="T5" fmla="*/ 9 h 217"/>
                    <a:gd name="T6" fmla="*/ 183 w 194"/>
                    <a:gd name="T7" fmla="*/ 9 h 217"/>
                    <a:gd name="T8" fmla="*/ 143 w 194"/>
                    <a:gd name="T9" fmla="*/ 206 h 217"/>
                    <a:gd name="T10" fmla="*/ 51 w 194"/>
                    <a:gd name="T11" fmla="*/ 207 h 217"/>
                    <a:gd name="T12" fmla="*/ 51 w 194"/>
                    <a:gd name="T13" fmla="*/ 212 h 217"/>
                    <a:gd name="T14" fmla="*/ 55 w 194"/>
                    <a:gd name="T15" fmla="*/ 211 h 217"/>
                    <a:gd name="T16" fmla="*/ 51 w 194"/>
                    <a:gd name="T17" fmla="*/ 212 h 217"/>
                    <a:gd name="T18" fmla="*/ 51 w 194"/>
                    <a:gd name="T19" fmla="*/ 217 h 217"/>
                    <a:gd name="T20" fmla="*/ 147 w 194"/>
                    <a:gd name="T21" fmla="*/ 216 h 217"/>
                    <a:gd name="T22" fmla="*/ 151 w 194"/>
                    <a:gd name="T23" fmla="*/ 212 h 217"/>
                    <a:gd name="T24" fmla="*/ 193 w 194"/>
                    <a:gd name="T25" fmla="*/ 6 h 217"/>
                    <a:gd name="T26" fmla="*/ 192 w 194"/>
                    <a:gd name="T27" fmla="*/ 2 h 217"/>
                    <a:gd name="T28" fmla="*/ 189 w 194"/>
                    <a:gd name="T29" fmla="*/ 0 h 217"/>
                    <a:gd name="T30" fmla="*/ 5 w 194"/>
                    <a:gd name="T31" fmla="*/ 0 h 217"/>
                    <a:gd name="T32" fmla="*/ 1 w 194"/>
                    <a:gd name="T33" fmla="*/ 2 h 217"/>
                    <a:gd name="T34" fmla="*/ 0 w 194"/>
                    <a:gd name="T35" fmla="*/ 6 h 217"/>
                    <a:gd name="T36" fmla="*/ 46 w 194"/>
                    <a:gd name="T37" fmla="*/ 213 h 217"/>
                    <a:gd name="T38" fmla="*/ 51 w 194"/>
                    <a:gd name="T39" fmla="*/ 217 h 217"/>
                    <a:gd name="T40" fmla="*/ 51 w 194"/>
                    <a:gd name="T41" fmla="*/ 212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4" h="217">
                      <a:moveTo>
                        <a:pt x="51" y="212"/>
                      </a:move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83" y="9"/>
                        <a:pt x="183" y="9"/>
                        <a:pt x="183" y="9"/>
                      </a:cubicBezTo>
                      <a:cubicBezTo>
                        <a:pt x="143" y="206"/>
                        <a:pt x="143" y="206"/>
                        <a:pt x="143" y="206"/>
                      </a:cubicBezTo>
                      <a:cubicBezTo>
                        <a:pt x="51" y="207"/>
                        <a:pt x="51" y="207"/>
                        <a:pt x="51" y="207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5" y="211"/>
                        <a:pt x="55" y="211"/>
                        <a:pt x="55" y="211"/>
                      </a:cubicBezTo>
                      <a:cubicBezTo>
                        <a:pt x="51" y="212"/>
                        <a:pt x="51" y="212"/>
                        <a:pt x="51" y="212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147" y="216"/>
                        <a:pt x="147" y="216"/>
                        <a:pt x="147" y="216"/>
                      </a:cubicBezTo>
                      <a:cubicBezTo>
                        <a:pt x="149" y="216"/>
                        <a:pt x="151" y="214"/>
                        <a:pt x="151" y="212"/>
                      </a:cubicBezTo>
                      <a:cubicBezTo>
                        <a:pt x="193" y="6"/>
                        <a:pt x="193" y="6"/>
                        <a:pt x="193" y="6"/>
                      </a:cubicBezTo>
                      <a:cubicBezTo>
                        <a:pt x="194" y="4"/>
                        <a:pt x="193" y="3"/>
                        <a:pt x="192" y="2"/>
                      </a:cubicBezTo>
                      <a:cubicBezTo>
                        <a:pt x="191" y="0"/>
                        <a:pt x="190" y="0"/>
                        <a:pt x="18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2"/>
                      </a:cubicBezTo>
                      <a:cubicBezTo>
                        <a:pt x="1" y="3"/>
                        <a:pt x="0" y="4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7" y="215"/>
                        <a:pt x="48" y="217"/>
                        <a:pt x="51" y="217"/>
                      </a:cubicBezTo>
                      <a:cubicBezTo>
                        <a:pt x="51" y="212"/>
                        <a:pt x="51" y="212"/>
                        <a:pt x="51" y="212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37"/>
                <p:cNvSpPr>
                  <a:spLocks noEditPoints="1"/>
                </p:cNvSpPr>
                <p:nvPr/>
              </p:nvSpPr>
              <p:spPr bwMode="auto">
                <a:xfrm>
                  <a:off x="2144618" y="2000883"/>
                  <a:ext cx="411163" cy="911225"/>
                </a:xfrm>
                <a:custGeom>
                  <a:avLst/>
                  <a:gdLst>
                    <a:gd name="T0" fmla="*/ 97 w 97"/>
                    <a:gd name="T1" fmla="*/ 215 h 215"/>
                    <a:gd name="T2" fmla="*/ 70 w 97"/>
                    <a:gd name="T3" fmla="*/ 215 h 215"/>
                    <a:gd name="T4" fmla="*/ 97 w 97"/>
                    <a:gd name="T5" fmla="*/ 215 h 215"/>
                    <a:gd name="T6" fmla="*/ 97 w 97"/>
                    <a:gd name="T7" fmla="*/ 215 h 215"/>
                    <a:gd name="T8" fmla="*/ 0 w 97"/>
                    <a:gd name="T9" fmla="*/ 3 h 215"/>
                    <a:gd name="T10" fmla="*/ 0 w 97"/>
                    <a:gd name="T11" fmla="*/ 5 h 215"/>
                    <a:gd name="T12" fmla="*/ 46 w 97"/>
                    <a:gd name="T13" fmla="*/ 212 h 215"/>
                    <a:gd name="T14" fmla="*/ 46 w 97"/>
                    <a:gd name="T15" fmla="*/ 213 h 215"/>
                    <a:gd name="T16" fmla="*/ 46 w 97"/>
                    <a:gd name="T17" fmla="*/ 212 h 215"/>
                    <a:gd name="T18" fmla="*/ 0 w 97"/>
                    <a:gd name="T19" fmla="*/ 5 h 215"/>
                    <a:gd name="T20" fmla="*/ 0 w 97"/>
                    <a:gd name="T21" fmla="*/ 3 h 215"/>
                    <a:gd name="T22" fmla="*/ 2 w 97"/>
                    <a:gd name="T23" fmla="*/ 0 h 215"/>
                    <a:gd name="T24" fmla="*/ 1 w 97"/>
                    <a:gd name="T25" fmla="*/ 1 h 215"/>
                    <a:gd name="T26" fmla="*/ 1 w 97"/>
                    <a:gd name="T27" fmla="*/ 1 h 215"/>
                    <a:gd name="T28" fmla="*/ 1 w 97"/>
                    <a:gd name="T29" fmla="*/ 1 h 215"/>
                    <a:gd name="T30" fmla="*/ 2 w 97"/>
                    <a:gd name="T3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7" h="215">
                      <a:moveTo>
                        <a:pt x="97" y="215"/>
                      </a:moveTo>
                      <a:cubicBezTo>
                        <a:pt x="70" y="215"/>
                        <a:pt x="70" y="215"/>
                        <a:pt x="70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46" y="212"/>
                        <a:pt x="46" y="212"/>
                        <a:pt x="46" y="213"/>
                      </a:cubicBezTo>
                      <a:cubicBezTo>
                        <a:pt x="46" y="212"/>
                        <a:pt x="46" y="212"/>
                        <a:pt x="46" y="21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2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38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2190655" y="2034220"/>
                  <a:ext cx="365125" cy="839788"/>
                </a:xfrm>
                <a:custGeom>
                  <a:avLst/>
                  <a:gdLst>
                    <a:gd name="T0" fmla="*/ 230 w 230"/>
                    <a:gd name="T1" fmla="*/ 0 h 529"/>
                    <a:gd name="T2" fmla="*/ 0 w 230"/>
                    <a:gd name="T3" fmla="*/ 0 h 529"/>
                    <a:gd name="T4" fmla="*/ 118 w 230"/>
                    <a:gd name="T5" fmla="*/ 529 h 529"/>
                    <a:gd name="T6" fmla="*/ 230 w 230"/>
                    <a:gd name="T7" fmla="*/ 529 h 529"/>
                    <a:gd name="T8" fmla="*/ 230 w 230"/>
                    <a:gd name="T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29">
                      <a:moveTo>
                        <a:pt x="230" y="0"/>
                      </a:moveTo>
                      <a:lnTo>
                        <a:pt x="0" y="0"/>
                      </a:lnTo>
                      <a:lnTo>
                        <a:pt x="118" y="529"/>
                      </a:lnTo>
                      <a:lnTo>
                        <a:pt x="230" y="529"/>
                      </a:lnTo>
                      <a:lnTo>
                        <a:pt x="23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40"/>
                <p:cNvSpPr>
                  <a:spLocks/>
                </p:cNvSpPr>
                <p:nvPr/>
              </p:nvSpPr>
              <p:spPr bwMode="auto">
                <a:xfrm>
                  <a:off x="2144618" y="1996120"/>
                  <a:ext cx="411163" cy="919163"/>
                </a:xfrm>
                <a:custGeom>
                  <a:avLst/>
                  <a:gdLst>
                    <a:gd name="T0" fmla="*/ 97 w 97"/>
                    <a:gd name="T1" fmla="*/ 0 h 217"/>
                    <a:gd name="T2" fmla="*/ 5 w 97"/>
                    <a:gd name="T3" fmla="*/ 0 h 217"/>
                    <a:gd name="T4" fmla="*/ 2 w 97"/>
                    <a:gd name="T5" fmla="*/ 1 h 217"/>
                    <a:gd name="T6" fmla="*/ 1 w 97"/>
                    <a:gd name="T7" fmla="*/ 2 h 217"/>
                    <a:gd name="T8" fmla="*/ 1 w 97"/>
                    <a:gd name="T9" fmla="*/ 2 h 217"/>
                    <a:gd name="T10" fmla="*/ 0 w 97"/>
                    <a:gd name="T11" fmla="*/ 4 h 217"/>
                    <a:gd name="T12" fmla="*/ 0 w 97"/>
                    <a:gd name="T13" fmla="*/ 6 h 217"/>
                    <a:gd name="T14" fmla="*/ 46 w 97"/>
                    <a:gd name="T15" fmla="*/ 213 h 217"/>
                    <a:gd name="T16" fmla="*/ 46 w 97"/>
                    <a:gd name="T17" fmla="*/ 214 h 217"/>
                    <a:gd name="T18" fmla="*/ 51 w 97"/>
                    <a:gd name="T19" fmla="*/ 217 h 217"/>
                    <a:gd name="T20" fmla="*/ 51 w 97"/>
                    <a:gd name="T21" fmla="*/ 217 h 217"/>
                    <a:gd name="T22" fmla="*/ 70 w 97"/>
                    <a:gd name="T23" fmla="*/ 216 h 217"/>
                    <a:gd name="T24" fmla="*/ 97 w 97"/>
                    <a:gd name="T25" fmla="*/ 216 h 217"/>
                    <a:gd name="T26" fmla="*/ 97 w 97"/>
                    <a:gd name="T27" fmla="*/ 207 h 217"/>
                    <a:gd name="T28" fmla="*/ 55 w 97"/>
                    <a:gd name="T29" fmla="*/ 207 h 217"/>
                    <a:gd name="T30" fmla="*/ 11 w 97"/>
                    <a:gd name="T31" fmla="*/ 9 h 217"/>
                    <a:gd name="T32" fmla="*/ 97 w 97"/>
                    <a:gd name="T33" fmla="*/ 9 h 217"/>
                    <a:gd name="T34" fmla="*/ 97 w 97"/>
                    <a:gd name="T35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7" h="217">
                      <a:moveTo>
                        <a:pt x="97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46" y="213"/>
                        <a:pt x="46" y="213"/>
                        <a:pt x="46" y="213"/>
                      </a:cubicBezTo>
                      <a:cubicBezTo>
                        <a:pt x="46" y="213"/>
                        <a:pt x="46" y="213"/>
                        <a:pt x="46" y="214"/>
                      </a:cubicBezTo>
                      <a:cubicBezTo>
                        <a:pt x="47" y="215"/>
                        <a:pt x="49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70" y="216"/>
                        <a:pt x="70" y="216"/>
                        <a:pt x="70" y="216"/>
                      </a:cubicBezTo>
                      <a:cubicBezTo>
                        <a:pt x="97" y="216"/>
                        <a:pt x="97" y="216"/>
                        <a:pt x="97" y="216"/>
                      </a:cubicBezTo>
                      <a:cubicBezTo>
                        <a:pt x="97" y="207"/>
                        <a:pt x="97" y="207"/>
                        <a:pt x="97" y="207"/>
                      </a:cubicBezTo>
                      <a:cubicBezTo>
                        <a:pt x="55" y="207"/>
                        <a:pt x="55" y="207"/>
                        <a:pt x="55" y="207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7" y="0"/>
                        <a:pt x="97" y="0"/>
                        <a:pt x="97" y="0"/>
                      </a:cubicBezTo>
                    </a:path>
                  </a:pathLst>
                </a:custGeom>
                <a:solidFill>
                  <a:srgbClr val="D0C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10212743" y="0"/>
            <a:ext cx="1533833" cy="1253724"/>
            <a:chOff x="7061527" y="1250214"/>
            <a:chExt cx="3136462" cy="2563681"/>
          </a:xfrm>
        </p:grpSpPr>
        <p:grpSp>
          <p:nvGrpSpPr>
            <p:cNvPr id="62" name="组合 61"/>
            <p:cNvGrpSpPr/>
            <p:nvPr/>
          </p:nvGrpSpPr>
          <p:grpSpPr>
            <a:xfrm>
              <a:off x="7103695" y="3022397"/>
              <a:ext cx="2870657" cy="791498"/>
              <a:chOff x="4938713" y="3109913"/>
              <a:chExt cx="2314575" cy="638175"/>
            </a:xfrm>
          </p:grpSpPr>
          <p:sp>
            <p:nvSpPr>
              <p:cNvPr id="63" name="Freeform 13"/>
              <p:cNvSpPr>
                <a:spLocks/>
              </p:cNvSpPr>
              <p:nvPr/>
            </p:nvSpPr>
            <p:spPr bwMode="auto">
              <a:xfrm>
                <a:off x="4972050" y="3144838"/>
                <a:ext cx="2230438" cy="569913"/>
              </a:xfrm>
              <a:custGeom>
                <a:avLst/>
                <a:gdLst>
                  <a:gd name="T0" fmla="*/ 524 w 524"/>
                  <a:gd name="T1" fmla="*/ 132 h 132"/>
                  <a:gd name="T2" fmla="*/ 64 w 524"/>
                  <a:gd name="T3" fmla="*/ 132 h 132"/>
                  <a:gd name="T4" fmla="*/ 0 w 524"/>
                  <a:gd name="T5" fmla="*/ 67 h 132"/>
                  <a:gd name="T6" fmla="*/ 0 w 524"/>
                  <a:gd name="T7" fmla="*/ 57 h 132"/>
                  <a:gd name="T8" fmla="*/ 64 w 524"/>
                  <a:gd name="T9" fmla="*/ 0 h 132"/>
                  <a:gd name="T10" fmla="*/ 524 w 524"/>
                  <a:gd name="T11" fmla="*/ 0 h 132"/>
                  <a:gd name="T12" fmla="*/ 509 w 524"/>
                  <a:gd name="T13" fmla="*/ 63 h 132"/>
                  <a:gd name="T14" fmla="*/ 524 w 524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4" h="132">
                    <a:moveTo>
                      <a:pt x="524" y="132"/>
                    </a:moveTo>
                    <a:cubicBezTo>
                      <a:pt x="64" y="132"/>
                      <a:pt x="64" y="132"/>
                      <a:pt x="64" y="132"/>
                    </a:cubicBezTo>
                    <a:cubicBezTo>
                      <a:pt x="29" y="132"/>
                      <a:pt x="0" y="101"/>
                      <a:pt x="0" y="6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23"/>
                      <a:pt x="29" y="0"/>
                      <a:pt x="64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24" y="0"/>
                      <a:pt x="509" y="21"/>
                      <a:pt x="509" y="63"/>
                    </a:cubicBezTo>
                    <a:cubicBezTo>
                      <a:pt x="509" y="111"/>
                      <a:pt x="524" y="132"/>
                      <a:pt x="524" y="132"/>
                    </a:cubicBezTo>
                  </a:path>
                </a:pathLst>
              </a:custGeom>
              <a:solidFill>
                <a:srgbClr val="FCF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4989513" y="3109913"/>
                <a:ext cx="319088" cy="630238"/>
              </a:xfrm>
              <a:custGeom>
                <a:avLst/>
                <a:gdLst>
                  <a:gd name="T0" fmla="*/ 67 w 75"/>
                  <a:gd name="T1" fmla="*/ 146 h 146"/>
                  <a:gd name="T2" fmla="*/ 0 w 75"/>
                  <a:gd name="T3" fmla="*/ 76 h 146"/>
                  <a:gd name="T4" fmla="*/ 0 w 75"/>
                  <a:gd name="T5" fmla="*/ 67 h 146"/>
                  <a:gd name="T6" fmla="*/ 69 w 75"/>
                  <a:gd name="T7" fmla="*/ 0 h 146"/>
                  <a:gd name="T8" fmla="*/ 75 w 75"/>
                  <a:gd name="T9" fmla="*/ 6 h 146"/>
                  <a:gd name="T10" fmla="*/ 69 w 75"/>
                  <a:gd name="T11" fmla="*/ 12 h 146"/>
                  <a:gd name="T12" fmla="*/ 12 w 75"/>
                  <a:gd name="T13" fmla="*/ 67 h 146"/>
                  <a:gd name="T14" fmla="*/ 12 w 75"/>
                  <a:gd name="T15" fmla="*/ 76 h 146"/>
                  <a:gd name="T16" fmla="*/ 67 w 75"/>
                  <a:gd name="T17" fmla="*/ 133 h 146"/>
                  <a:gd name="T18" fmla="*/ 73 w 75"/>
                  <a:gd name="T19" fmla="*/ 140 h 146"/>
                  <a:gd name="T20" fmla="*/ 67 w 75"/>
                  <a:gd name="T2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46">
                    <a:moveTo>
                      <a:pt x="67" y="146"/>
                    </a:moveTo>
                    <a:cubicBezTo>
                      <a:pt x="30" y="146"/>
                      <a:pt x="0" y="115"/>
                      <a:pt x="0" y="7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1" y="0"/>
                      <a:pt x="69" y="0"/>
                    </a:cubicBezTo>
                    <a:cubicBezTo>
                      <a:pt x="72" y="0"/>
                      <a:pt x="75" y="2"/>
                      <a:pt x="75" y="6"/>
                    </a:cubicBezTo>
                    <a:cubicBezTo>
                      <a:pt x="75" y="9"/>
                      <a:pt x="72" y="12"/>
                      <a:pt x="69" y="12"/>
                    </a:cubicBezTo>
                    <a:cubicBezTo>
                      <a:pt x="37" y="12"/>
                      <a:pt x="12" y="36"/>
                      <a:pt x="12" y="6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108"/>
                      <a:pt x="37" y="133"/>
                      <a:pt x="67" y="133"/>
                    </a:cubicBezTo>
                    <a:cubicBezTo>
                      <a:pt x="70" y="133"/>
                      <a:pt x="73" y="136"/>
                      <a:pt x="73" y="140"/>
                    </a:cubicBezTo>
                    <a:cubicBezTo>
                      <a:pt x="73" y="143"/>
                      <a:pt x="70" y="146"/>
                      <a:pt x="67" y="146"/>
                    </a:cubicBezTo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4938713" y="3109913"/>
                <a:ext cx="2314575" cy="638175"/>
              </a:xfrm>
              <a:custGeom>
                <a:avLst/>
                <a:gdLst>
                  <a:gd name="T0" fmla="*/ 544 w 544"/>
                  <a:gd name="T1" fmla="*/ 148 h 148"/>
                  <a:gd name="T2" fmla="*/ 70 w 544"/>
                  <a:gd name="T3" fmla="*/ 148 h 148"/>
                  <a:gd name="T4" fmla="*/ 0 w 544"/>
                  <a:gd name="T5" fmla="*/ 75 h 148"/>
                  <a:gd name="T6" fmla="*/ 0 w 544"/>
                  <a:gd name="T7" fmla="*/ 65 h 148"/>
                  <a:gd name="T8" fmla="*/ 70 w 544"/>
                  <a:gd name="T9" fmla="*/ 0 h 148"/>
                  <a:gd name="T10" fmla="*/ 544 w 544"/>
                  <a:gd name="T11" fmla="*/ 0 h 148"/>
                  <a:gd name="T12" fmla="*/ 544 w 544"/>
                  <a:gd name="T13" fmla="*/ 12 h 148"/>
                  <a:gd name="T14" fmla="*/ 70 w 544"/>
                  <a:gd name="T15" fmla="*/ 12 h 148"/>
                  <a:gd name="T16" fmla="*/ 12 w 544"/>
                  <a:gd name="T17" fmla="*/ 65 h 148"/>
                  <a:gd name="T18" fmla="*/ 12 w 544"/>
                  <a:gd name="T19" fmla="*/ 75 h 148"/>
                  <a:gd name="T20" fmla="*/ 70 w 544"/>
                  <a:gd name="T21" fmla="*/ 132 h 148"/>
                  <a:gd name="T22" fmla="*/ 544 w 544"/>
                  <a:gd name="T23" fmla="*/ 132 h 148"/>
                  <a:gd name="T24" fmla="*/ 544 w 544"/>
                  <a:gd name="T2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4" h="148">
                    <a:moveTo>
                      <a:pt x="544" y="148"/>
                    </a:moveTo>
                    <a:cubicBezTo>
                      <a:pt x="70" y="148"/>
                      <a:pt x="70" y="148"/>
                      <a:pt x="70" y="148"/>
                    </a:cubicBezTo>
                    <a:cubicBezTo>
                      <a:pt x="33" y="148"/>
                      <a:pt x="0" y="114"/>
                      <a:pt x="0" y="7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28"/>
                      <a:pt x="31" y="0"/>
                      <a:pt x="70" y="0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44" y="12"/>
                      <a:pt x="544" y="12"/>
                      <a:pt x="544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38" y="12"/>
                      <a:pt x="12" y="36"/>
                      <a:pt x="12" y="6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106"/>
                      <a:pt x="40" y="132"/>
                      <a:pt x="70" y="132"/>
                    </a:cubicBezTo>
                    <a:cubicBezTo>
                      <a:pt x="544" y="132"/>
                      <a:pt x="544" y="132"/>
                      <a:pt x="544" y="132"/>
                    </a:cubicBezTo>
                    <a:lnTo>
                      <a:pt x="544" y="148"/>
                    </a:lnTo>
                    <a:close/>
                  </a:path>
                </a:pathLst>
              </a:custGeom>
              <a:solidFill>
                <a:srgbClr val="F1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5270500" y="3562350"/>
                <a:ext cx="1830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5245100" y="3614738"/>
                <a:ext cx="17399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440363" y="3498850"/>
                <a:ext cx="1638300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5381625" y="3363913"/>
                <a:ext cx="13223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5184775" y="3286125"/>
                <a:ext cx="1893888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21"/>
              <p:cNvSpPr>
                <a:spLocks noChangeShapeType="1"/>
              </p:cNvSpPr>
              <p:nvPr/>
            </p:nvSpPr>
            <p:spPr bwMode="auto">
              <a:xfrm>
                <a:off x="5354638" y="3225800"/>
                <a:ext cx="1724025" cy="0"/>
              </a:xfrm>
              <a:prstGeom prst="line">
                <a:avLst/>
              </a:prstGeom>
              <a:noFill/>
              <a:ln w="17463" cap="rnd">
                <a:solidFill>
                  <a:srgbClr val="C5C5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061527" y="2558004"/>
              <a:ext cx="3136462" cy="480110"/>
              <a:chOff x="7061527" y="2558004"/>
              <a:chExt cx="3136462" cy="480110"/>
            </a:xfrm>
          </p:grpSpPr>
          <p:sp>
            <p:nvSpPr>
              <p:cNvPr id="73" name="Rectangle 112"/>
              <p:cNvSpPr>
                <a:spLocks noChangeArrowheads="1"/>
              </p:cNvSpPr>
              <p:nvPr/>
            </p:nvSpPr>
            <p:spPr bwMode="auto">
              <a:xfrm>
                <a:off x="7061527" y="2558671"/>
                <a:ext cx="3136462" cy="464661"/>
              </a:xfrm>
              <a:prstGeom prst="rect">
                <a:avLst/>
              </a:prstGeom>
              <a:solidFill>
                <a:srgbClr val="F5D9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Rectangle 113"/>
              <p:cNvSpPr>
                <a:spLocks noChangeArrowheads="1"/>
              </p:cNvSpPr>
              <p:nvPr/>
            </p:nvSpPr>
            <p:spPr bwMode="auto">
              <a:xfrm>
                <a:off x="7238024" y="2558004"/>
                <a:ext cx="145699" cy="464661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Rectangle 33"/>
              <p:cNvSpPr>
                <a:spLocks noChangeArrowheads="1"/>
              </p:cNvSpPr>
              <p:nvPr/>
            </p:nvSpPr>
            <p:spPr bwMode="auto">
              <a:xfrm>
                <a:off x="9892642" y="2559671"/>
                <a:ext cx="163419" cy="478443"/>
              </a:xfrm>
              <a:prstGeom prst="rect">
                <a:avLst/>
              </a:pr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613367" y="1250214"/>
              <a:ext cx="1135916" cy="1341139"/>
              <a:chOff x="7698578" y="210044"/>
              <a:chExt cx="1135916" cy="1341139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7698578" y="210044"/>
                <a:ext cx="1135916" cy="1332246"/>
                <a:chOff x="5419725" y="908051"/>
                <a:chExt cx="900113" cy="1055687"/>
              </a:xfrm>
            </p:grpSpPr>
            <p:sp>
              <p:nvSpPr>
                <p:cNvPr id="79" name="Freeform 125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26"/>
                <p:cNvSpPr>
                  <a:spLocks/>
                </p:cNvSpPr>
                <p:nvPr/>
              </p:nvSpPr>
              <p:spPr bwMode="auto">
                <a:xfrm>
                  <a:off x="5419725" y="1325563"/>
                  <a:ext cx="628650" cy="638175"/>
                </a:xfrm>
                <a:custGeom>
                  <a:avLst/>
                  <a:gdLst>
                    <a:gd name="T0" fmla="*/ 9 w 148"/>
                    <a:gd name="T1" fmla="*/ 0 h 150"/>
                    <a:gd name="T2" fmla="*/ 0 w 148"/>
                    <a:gd name="T3" fmla="*/ 13 h 150"/>
                    <a:gd name="T4" fmla="*/ 0 w 148"/>
                    <a:gd name="T5" fmla="*/ 117 h 150"/>
                    <a:gd name="T6" fmla="*/ 30 w 148"/>
                    <a:gd name="T7" fmla="*/ 150 h 150"/>
                    <a:gd name="T8" fmla="*/ 123 w 148"/>
                    <a:gd name="T9" fmla="*/ 150 h 150"/>
                    <a:gd name="T10" fmla="*/ 148 w 148"/>
                    <a:gd name="T11" fmla="*/ 114 h 150"/>
                    <a:gd name="T12" fmla="*/ 148 w 148"/>
                    <a:gd name="T13" fmla="*/ 11 h 150"/>
                    <a:gd name="T14" fmla="*/ 140 w 148"/>
                    <a:gd name="T15" fmla="*/ 0 h 150"/>
                    <a:gd name="T16" fmla="*/ 9 w 148"/>
                    <a:gd name="T1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50">
                      <a:moveTo>
                        <a:pt x="9" y="0"/>
                      </a:moveTo>
                      <a:cubicBezTo>
                        <a:pt x="9" y="0"/>
                        <a:pt x="2" y="2"/>
                        <a:pt x="0" y="13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17"/>
                        <a:pt x="12" y="143"/>
                        <a:pt x="30" y="150"/>
                      </a:cubicBezTo>
                      <a:cubicBezTo>
                        <a:pt x="123" y="150"/>
                        <a:pt x="123" y="150"/>
                        <a:pt x="123" y="150"/>
                      </a:cubicBezTo>
                      <a:cubicBezTo>
                        <a:pt x="123" y="150"/>
                        <a:pt x="141" y="140"/>
                        <a:pt x="148" y="114"/>
                      </a:cubicBezTo>
                      <a:cubicBezTo>
                        <a:pt x="148" y="11"/>
                        <a:pt x="148" y="11"/>
                        <a:pt x="148" y="11"/>
                      </a:cubicBezTo>
                      <a:cubicBezTo>
                        <a:pt x="148" y="11"/>
                        <a:pt x="146" y="5"/>
                        <a:pt x="140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noFill/>
                <a:ln w="33338" cap="rnd">
                  <a:solidFill>
                    <a:srgbClr val="3E465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27"/>
                <p:cNvSpPr>
                  <a:spLocks/>
                </p:cNvSpPr>
                <p:nvPr/>
              </p:nvSpPr>
              <p:spPr bwMode="auto">
                <a:xfrm>
                  <a:off x="5992813" y="1312863"/>
                  <a:ext cx="327025" cy="514350"/>
                </a:xfrm>
                <a:custGeom>
                  <a:avLst/>
                  <a:gdLst>
                    <a:gd name="T0" fmla="*/ 6 w 77"/>
                    <a:gd name="T1" fmla="*/ 29 h 121"/>
                    <a:gd name="T2" fmla="*/ 60 w 77"/>
                    <a:gd name="T3" fmla="*/ 27 h 121"/>
                    <a:gd name="T4" fmla="*/ 57 w 77"/>
                    <a:gd name="T5" fmla="*/ 93 h 121"/>
                    <a:gd name="T6" fmla="*/ 0 w 77"/>
                    <a:gd name="T7" fmla="*/ 95 h 121"/>
                    <a:gd name="T8" fmla="*/ 9 w 77"/>
                    <a:gd name="T9" fmla="*/ 91 h 121"/>
                    <a:gd name="T10" fmla="*/ 59 w 77"/>
                    <a:gd name="T11" fmla="*/ 56 h 121"/>
                    <a:gd name="T12" fmla="*/ 36 w 77"/>
                    <a:gd name="T13" fmla="*/ 31 h 121"/>
                    <a:gd name="T14" fmla="*/ 5 w 77"/>
                    <a:gd name="T15" fmla="*/ 5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21">
                      <a:moveTo>
                        <a:pt x="6" y="29"/>
                      </a:moveTo>
                      <a:cubicBezTo>
                        <a:pt x="33" y="0"/>
                        <a:pt x="60" y="27"/>
                        <a:pt x="60" y="27"/>
                      </a:cubicBezTo>
                      <a:cubicBezTo>
                        <a:pt x="77" y="43"/>
                        <a:pt x="71" y="77"/>
                        <a:pt x="57" y="93"/>
                      </a:cubicBezTo>
                      <a:cubicBezTo>
                        <a:pt x="47" y="109"/>
                        <a:pt x="5" y="121"/>
                        <a:pt x="0" y="95"/>
                      </a:cubicBezTo>
                      <a:cubicBezTo>
                        <a:pt x="4" y="94"/>
                        <a:pt x="6" y="92"/>
                        <a:pt x="9" y="91"/>
                      </a:cubicBezTo>
                      <a:cubicBezTo>
                        <a:pt x="50" y="105"/>
                        <a:pt x="58" y="67"/>
                        <a:pt x="59" y="56"/>
                      </a:cubicBezTo>
                      <a:cubicBezTo>
                        <a:pt x="59" y="43"/>
                        <a:pt x="49" y="30"/>
                        <a:pt x="36" y="31"/>
                      </a:cubicBezTo>
                      <a:cubicBezTo>
                        <a:pt x="36" y="31"/>
                        <a:pt x="11" y="27"/>
                        <a:pt x="5" y="51"/>
                      </a:cubicBezTo>
                    </a:path>
                  </a:pathLst>
                </a:custGeom>
                <a:solidFill>
                  <a:srgbClr val="3E46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128"/>
                <p:cNvSpPr>
                  <a:spLocks/>
                </p:cNvSpPr>
                <p:nvPr/>
              </p:nvSpPr>
              <p:spPr bwMode="auto">
                <a:xfrm>
                  <a:off x="5508625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2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8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129"/>
                <p:cNvSpPr>
                  <a:spLocks/>
                </p:cNvSpPr>
                <p:nvPr/>
              </p:nvSpPr>
              <p:spPr bwMode="auto">
                <a:xfrm>
                  <a:off x="5670550" y="908051"/>
                  <a:ext cx="122238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4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5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4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30"/>
                <p:cNvSpPr>
                  <a:spLocks/>
                </p:cNvSpPr>
                <p:nvPr/>
              </p:nvSpPr>
              <p:spPr bwMode="auto">
                <a:xfrm>
                  <a:off x="5830888" y="908051"/>
                  <a:ext cx="123825" cy="344488"/>
                </a:xfrm>
                <a:custGeom>
                  <a:avLst/>
                  <a:gdLst>
                    <a:gd name="T0" fmla="*/ 12 w 29"/>
                    <a:gd name="T1" fmla="*/ 81 h 81"/>
                    <a:gd name="T2" fmla="*/ 9 w 29"/>
                    <a:gd name="T3" fmla="*/ 79 h 81"/>
                    <a:gd name="T4" fmla="*/ 2 w 29"/>
                    <a:gd name="T5" fmla="*/ 70 h 81"/>
                    <a:gd name="T6" fmla="*/ 0 w 29"/>
                    <a:gd name="T7" fmla="*/ 63 h 81"/>
                    <a:gd name="T8" fmla="*/ 0 w 29"/>
                    <a:gd name="T9" fmla="*/ 55 h 81"/>
                    <a:gd name="T10" fmla="*/ 3 w 29"/>
                    <a:gd name="T11" fmla="*/ 47 h 81"/>
                    <a:gd name="T12" fmla="*/ 5 w 29"/>
                    <a:gd name="T13" fmla="*/ 43 h 81"/>
                    <a:gd name="T14" fmla="*/ 7 w 29"/>
                    <a:gd name="T15" fmla="*/ 39 h 81"/>
                    <a:gd name="T16" fmla="*/ 17 w 29"/>
                    <a:gd name="T17" fmla="*/ 25 h 81"/>
                    <a:gd name="T18" fmla="*/ 22 w 29"/>
                    <a:gd name="T19" fmla="*/ 19 h 81"/>
                    <a:gd name="T20" fmla="*/ 24 w 29"/>
                    <a:gd name="T21" fmla="*/ 16 h 81"/>
                    <a:gd name="T22" fmla="*/ 25 w 29"/>
                    <a:gd name="T23" fmla="*/ 13 h 81"/>
                    <a:gd name="T24" fmla="*/ 26 w 29"/>
                    <a:gd name="T25" fmla="*/ 11 h 81"/>
                    <a:gd name="T26" fmla="*/ 27 w 29"/>
                    <a:gd name="T27" fmla="*/ 8 h 81"/>
                    <a:gd name="T28" fmla="*/ 28 w 29"/>
                    <a:gd name="T29" fmla="*/ 4 h 81"/>
                    <a:gd name="T30" fmla="*/ 29 w 29"/>
                    <a:gd name="T31" fmla="*/ 0 h 81"/>
                    <a:gd name="T32" fmla="*/ 29 w 29"/>
                    <a:gd name="T33" fmla="*/ 4 h 81"/>
                    <a:gd name="T34" fmla="*/ 29 w 29"/>
                    <a:gd name="T35" fmla="*/ 8 h 81"/>
                    <a:gd name="T36" fmla="*/ 28 w 29"/>
                    <a:gd name="T37" fmla="*/ 11 h 81"/>
                    <a:gd name="T38" fmla="*/ 27 w 29"/>
                    <a:gd name="T39" fmla="*/ 14 h 81"/>
                    <a:gd name="T40" fmla="*/ 26 w 29"/>
                    <a:gd name="T41" fmla="*/ 17 h 81"/>
                    <a:gd name="T42" fmla="*/ 24 w 29"/>
                    <a:gd name="T43" fmla="*/ 21 h 81"/>
                    <a:gd name="T44" fmla="*/ 20 w 29"/>
                    <a:gd name="T45" fmla="*/ 27 h 81"/>
                    <a:gd name="T46" fmla="*/ 15 w 29"/>
                    <a:gd name="T47" fmla="*/ 34 h 81"/>
                    <a:gd name="T48" fmla="*/ 10 w 29"/>
                    <a:gd name="T49" fmla="*/ 41 h 81"/>
                    <a:gd name="T50" fmla="*/ 8 w 29"/>
                    <a:gd name="T51" fmla="*/ 45 h 81"/>
                    <a:gd name="T52" fmla="*/ 6 w 29"/>
                    <a:gd name="T53" fmla="*/ 48 h 81"/>
                    <a:gd name="T54" fmla="*/ 4 w 29"/>
                    <a:gd name="T55" fmla="*/ 56 h 81"/>
                    <a:gd name="T56" fmla="*/ 3 w 29"/>
                    <a:gd name="T57" fmla="*/ 63 h 81"/>
                    <a:gd name="T58" fmla="*/ 4 w 29"/>
                    <a:gd name="T59" fmla="*/ 66 h 81"/>
                    <a:gd name="T60" fmla="*/ 5 w 29"/>
                    <a:gd name="T61" fmla="*/ 69 h 81"/>
                    <a:gd name="T62" fmla="*/ 9 w 29"/>
                    <a:gd name="T63" fmla="*/ 78 h 81"/>
                    <a:gd name="T64" fmla="*/ 12 w 29"/>
                    <a:gd name="T6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81">
                      <a:moveTo>
                        <a:pt x="12" y="81"/>
                      </a:moveTo>
                      <a:cubicBezTo>
                        <a:pt x="12" y="81"/>
                        <a:pt x="11" y="81"/>
                        <a:pt x="9" y="79"/>
                      </a:cubicBezTo>
                      <a:cubicBezTo>
                        <a:pt x="7" y="77"/>
                        <a:pt x="4" y="74"/>
                        <a:pt x="2" y="70"/>
                      </a:cubicBezTo>
                      <a:cubicBezTo>
                        <a:pt x="1" y="68"/>
                        <a:pt x="1" y="66"/>
                        <a:pt x="0" y="63"/>
                      </a:cubicBezTo>
                      <a:cubicBezTo>
                        <a:pt x="0" y="61"/>
                        <a:pt x="0" y="58"/>
                        <a:pt x="0" y="55"/>
                      </a:cubicBezTo>
                      <a:cubicBezTo>
                        <a:pt x="1" y="52"/>
                        <a:pt x="1" y="49"/>
                        <a:pt x="3" y="47"/>
                      </a:cubicBezTo>
                      <a:cubicBezTo>
                        <a:pt x="3" y="45"/>
                        <a:pt x="4" y="44"/>
                        <a:pt x="5" y="43"/>
                      </a:cubicBezTo>
                      <a:cubicBezTo>
                        <a:pt x="5" y="41"/>
                        <a:pt x="6" y="40"/>
                        <a:pt x="7" y="39"/>
                      </a:cubicBezTo>
                      <a:cubicBezTo>
                        <a:pt x="10" y="34"/>
                        <a:pt x="14" y="29"/>
                        <a:pt x="17" y="25"/>
                      </a:cubicBezTo>
                      <a:cubicBezTo>
                        <a:pt x="19" y="23"/>
                        <a:pt x="20" y="21"/>
                        <a:pt x="22" y="19"/>
                      </a:cubicBezTo>
                      <a:cubicBezTo>
                        <a:pt x="23" y="18"/>
                        <a:pt x="23" y="17"/>
                        <a:pt x="24" y="16"/>
                      </a:cubicBezTo>
                      <a:cubicBezTo>
                        <a:pt x="24" y="15"/>
                        <a:pt x="25" y="14"/>
                        <a:pt x="25" y="13"/>
                      </a:cubicBezTo>
                      <a:cubicBezTo>
                        <a:pt x="26" y="12"/>
                        <a:pt x="26" y="12"/>
                        <a:pt x="26" y="11"/>
                      </a:cubicBezTo>
                      <a:cubicBezTo>
                        <a:pt x="27" y="10"/>
                        <a:pt x="27" y="9"/>
                        <a:pt x="27" y="8"/>
                      </a:cubicBezTo>
                      <a:cubicBezTo>
                        <a:pt x="28" y="6"/>
                        <a:pt x="28" y="5"/>
                        <a:pt x="28" y="4"/>
                      </a:cubicBezTo>
                      <a:cubicBezTo>
                        <a:pt x="28" y="1"/>
                        <a:pt x="29" y="0"/>
                        <a:pt x="29" y="0"/>
                      </a:cubicBezTo>
                      <a:cubicBezTo>
                        <a:pt x="29" y="0"/>
                        <a:pt x="29" y="1"/>
                        <a:pt x="29" y="4"/>
                      </a:cubicBezTo>
                      <a:cubicBezTo>
                        <a:pt x="29" y="5"/>
                        <a:pt x="29" y="6"/>
                        <a:pt x="29" y="8"/>
                      </a:cubicBezTo>
                      <a:cubicBezTo>
                        <a:pt x="29" y="9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7" y="14"/>
                      </a:cubicBezTo>
                      <a:cubicBezTo>
                        <a:pt x="27" y="15"/>
                        <a:pt x="27" y="16"/>
                        <a:pt x="26" y="17"/>
                      </a:cubicBezTo>
                      <a:cubicBezTo>
                        <a:pt x="26" y="19"/>
                        <a:pt x="25" y="20"/>
                        <a:pt x="24" y="21"/>
                      </a:cubicBezTo>
                      <a:cubicBezTo>
                        <a:pt x="23" y="23"/>
                        <a:pt x="21" y="25"/>
                        <a:pt x="20" y="27"/>
                      </a:cubicBezTo>
                      <a:cubicBezTo>
                        <a:pt x="18" y="29"/>
                        <a:pt x="17" y="32"/>
                        <a:pt x="15" y="34"/>
                      </a:cubicBezTo>
                      <a:cubicBezTo>
                        <a:pt x="13" y="36"/>
                        <a:pt x="12" y="39"/>
                        <a:pt x="10" y="41"/>
                      </a:cubicBezTo>
                      <a:cubicBezTo>
                        <a:pt x="9" y="42"/>
                        <a:pt x="9" y="43"/>
                        <a:pt x="8" y="45"/>
                      </a:cubicBezTo>
                      <a:cubicBezTo>
                        <a:pt x="7" y="46"/>
                        <a:pt x="7" y="47"/>
                        <a:pt x="6" y="48"/>
                      </a:cubicBezTo>
                      <a:cubicBezTo>
                        <a:pt x="5" y="51"/>
                        <a:pt x="4" y="53"/>
                        <a:pt x="4" y="56"/>
                      </a:cubicBezTo>
                      <a:cubicBezTo>
                        <a:pt x="3" y="58"/>
                        <a:pt x="3" y="61"/>
                        <a:pt x="3" y="63"/>
                      </a:cubicBezTo>
                      <a:cubicBezTo>
                        <a:pt x="3" y="64"/>
                        <a:pt x="3" y="65"/>
                        <a:pt x="4" y="66"/>
                      </a:cubicBezTo>
                      <a:cubicBezTo>
                        <a:pt x="4" y="67"/>
                        <a:pt x="4" y="68"/>
                        <a:pt x="5" y="69"/>
                      </a:cubicBezTo>
                      <a:cubicBezTo>
                        <a:pt x="6" y="73"/>
                        <a:pt x="8" y="76"/>
                        <a:pt x="9" y="78"/>
                      </a:cubicBezTo>
                      <a:cubicBezTo>
                        <a:pt x="11" y="80"/>
                        <a:pt x="12" y="81"/>
                        <a:pt x="12" y="81"/>
                      </a:cubicBezTo>
                    </a:path>
                  </a:pathLst>
                </a:custGeom>
                <a:solidFill>
                  <a:srgbClr val="E8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 flipH="1">
                <a:off x="8093519" y="717064"/>
                <a:ext cx="419018" cy="834119"/>
              </a:xfrm>
              <a:custGeom>
                <a:avLst/>
                <a:gdLst>
                  <a:gd name="T0" fmla="*/ 79 w 79"/>
                  <a:gd name="T1" fmla="*/ 0 h 158"/>
                  <a:gd name="T2" fmla="*/ 13 w 79"/>
                  <a:gd name="T3" fmla="*/ 0 h 158"/>
                  <a:gd name="T4" fmla="*/ 12 w 79"/>
                  <a:gd name="T5" fmla="*/ 0 h 158"/>
                  <a:gd name="T6" fmla="*/ 0 w 79"/>
                  <a:gd name="T7" fmla="*/ 17 h 158"/>
                  <a:gd name="T8" fmla="*/ 0 w 79"/>
                  <a:gd name="T9" fmla="*/ 17 h 158"/>
                  <a:gd name="T10" fmla="*/ 0 w 79"/>
                  <a:gd name="T11" fmla="*/ 121 h 158"/>
                  <a:gd name="T12" fmla="*/ 1 w 79"/>
                  <a:gd name="T13" fmla="*/ 123 h 158"/>
                  <a:gd name="T14" fmla="*/ 32 w 79"/>
                  <a:gd name="T15" fmla="*/ 157 h 158"/>
                  <a:gd name="T16" fmla="*/ 34 w 79"/>
                  <a:gd name="T17" fmla="*/ 158 h 158"/>
                  <a:gd name="T18" fmla="*/ 79 w 79"/>
                  <a:gd name="T19" fmla="*/ 158 h 158"/>
                  <a:gd name="T20" fmla="*/ 79 w 79"/>
                  <a:gd name="T2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58">
                    <a:moveTo>
                      <a:pt x="7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2" y="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2"/>
                      <a:pt x="0" y="122"/>
                      <a:pt x="1" y="123"/>
                    </a:cubicBezTo>
                    <a:cubicBezTo>
                      <a:pt x="1" y="124"/>
                      <a:pt x="13" y="150"/>
                      <a:pt x="32" y="157"/>
                    </a:cubicBezTo>
                    <a:cubicBezTo>
                      <a:pt x="33" y="158"/>
                      <a:pt x="33" y="158"/>
                      <a:pt x="34" y="158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solidFill>
                <a:srgbClr val="E5E5E5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Rounded Rectangle 127"/>
          <p:cNvSpPr/>
          <p:nvPr/>
        </p:nvSpPr>
        <p:spPr>
          <a:xfrm>
            <a:off x="2087909" y="194586"/>
            <a:ext cx="7889965" cy="94648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I. Vai trò của trang phục </a:t>
            </a:r>
            <a:endParaRPr lang="en-US" sz="5400" b="1" dirty="0">
              <a:solidFill>
                <a:srgbClr val="FF0000"/>
              </a:solidFill>
              <a:latin typeface="Bahnschrift SemiBold SemiConden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046" y="1322385"/>
            <a:ext cx="11622567" cy="1754326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kèm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thắt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lưng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quàng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Sitka Heading" panose="02000505000000020004" pitchFamily="2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Sitka Heading" panose="02000505000000020004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430" y="3240923"/>
            <a:ext cx="3418626" cy="3496051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8459" y="3410798"/>
            <a:ext cx="8525713" cy="2308324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524344"/>
      </p:ext>
    </p:extLst>
  </p:cSld>
  <p:clrMapOvr>
    <a:masterClrMapping/>
  </p:clrMapOvr>
  <p:transition spd="slow" advClick="0" advTm="1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B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-805368" y="3765441"/>
            <a:ext cx="622490" cy="1112062"/>
          </a:xfrm>
          <a:prstGeom prst="rect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-805368" y="4877503"/>
            <a:ext cx="622490" cy="1112062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-805368" y="2698237"/>
            <a:ext cx="622490" cy="1112062"/>
          </a:xfrm>
          <a:prstGeom prst="rect">
            <a:avLst/>
          </a:prstGeom>
          <a:solidFill>
            <a:srgbClr val="E04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-805368" y="1753357"/>
            <a:ext cx="622490" cy="1112062"/>
          </a:xfrm>
          <a:prstGeom prst="rect">
            <a:avLst/>
          </a:prstGeom>
          <a:solidFill>
            <a:srgbClr val="F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Rounded Rectangle 89"/>
          <p:cNvSpPr/>
          <p:nvPr/>
        </p:nvSpPr>
        <p:spPr>
          <a:xfrm>
            <a:off x="2087909" y="194586"/>
            <a:ext cx="7889965" cy="1054324"/>
          </a:xfrm>
          <a:prstGeom prst="round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397" y="1468868"/>
            <a:ext cx="7157603" cy="475247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3055" y="1871764"/>
            <a:ext cx="476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E71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18579" y="3062244"/>
            <a:ext cx="5296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133" y="4059862"/>
            <a:ext cx="4707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1" y="324497"/>
            <a:ext cx="1763407" cy="9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153708"/>
      </p:ext>
    </p:extLst>
  </p:cSld>
  <p:clrMapOvr>
    <a:masterClrMapping/>
  </p:clrMapOvr>
  <p:transition spd="slow" advClick="0" advTm="3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扁平教育"/>
  <p:tag name="ISPRING_PROJECT_FOLDER_UPDATED" val="1"/>
  <p:tag name="ISPRING_PRESENTER_PHOTO_0" val="png|iVBORw0KGgoAAAANSUhEUgAAANYAAAFACAYAAADAq4LEAAAAAXNSR0IArs4c6QAAAARnQU1BAACx&#10;jwv8YQUAAAAJcEhZcwAAEnQAABJ0Ad5mH3gAAP+lSURBVHhe7P1lf2VZkuUJzwd7ZqanqyopOMIZ&#10;5GJmZmZmZmZmRpfkYkZn9+DIrMzunrf2rGX7HkkemVXdU5WVldWVL+x3Lunq6ur8z1pm2/be/8eL&#10;736Sv8U/Hy+//+2ffPzn8fL7H+XVD+b44rsf5PkP5qjPfYvXfPu9XHz7jTz/9mvcfofjG7n87rVc&#10;fHMhx29O8bpXcvn+FZ57KZdfn8vZ21M5fXMsJ6+PZediV86/eY7XvJWLr/Fz+Pnzb8zt51+/w/t/&#10;g+fey9n713Ku8RLPvZbn33wtl9+8Q7zV33fxDX4Hjs/19yPwOJ8zz7/T9+PP77+4kMMXL3Cfv+OV&#10;vtflN3i/b3n7uRy8OJK9iwM5fbEvh8fPZP9wXY5OnsnB0doHcXhsHreC963n9g+fyt7BU9x+huM6&#10;7uN9Tjbl4GxD9k/x2MmWxv7pppy93Jfnb0/k8s2ZXL69lBfvX8jzd8/l5dcvcfslnsN39va5nDw/&#10;k8PzY/zMCYLHY9k9O5a9c9y/OJWjyzM5xWsuXl3KBd6Hf8vzr/Fe3+DnGd++0CO/K/3/8Lv5+r1c&#10;vMd3+PXXODK+we1v/0TwcRN/A+vPFM+/NRARqqsAWC+/t8DC899+dw2WnuyAynaiHr46xvO4jRPm&#10;EqCdvTuW49cHsnmCE/EFoHp/jvciKAYMQvT8u3c4Aob3OAEQZ+9eaihs37wHlK/l9DV+B06Kczx/&#10;DmjPAcj5+7dy/s6cKHqyAB4LNJ5IJ29eAORT2TnHSfiGJxzeAyfwJT7fJSA7fY0LwSucwC+O5ehi&#10;Tw5PNhSO/cNVBecmPLx9fLpxBdWHYK1qHBzhsWPARLB4xOv38Ppd3N4DaASLAF/i4mPAulCoCJcB&#10;i5DhewNYpy/OAKYB6ioAFcE6AFRHgOrk+bkB680FvhsD1gXiT4GlF7EPwPrmKv4G1r8iqFYmePuf&#10;CptCQZGs269wZFhgvfiWz38HhfoaR4LFkxmgQLHOcVLwJH0JxTp+eQSQ9hSmtYMV2T7fkNO3R/hH&#10;XuB1CEBIlbsEYOfvLuUIJ/jeBa7IFyfy7GgXMJzI1smJrO7sy9OdPdk5O8dz51AgKOA7ozwKGG8D&#10;sBf4LBZQPIkYfB3fZ/P4CD9/jBPlNf4GcwE4w8l7TnWASpy8PJHjSyjW6ZbsHnwI1U2Afq5UN8OA&#10;hdt8Hq87AFRULMYegCVgPJ48P1Cwnr89A0QE6/IKLiuoZMfPT1SxDs4AkgJ2iOOR7DPwPR0+h2oB&#10;rjN8H+evL/G3AEr8LQrVB0F1tik7L4KA6/k3Fjjf4vZ3Gn8Ml4m/gfWzePkdbR/hMEFwbtq7KzX6&#10;Z4Jf+Iuvv5PXep8/Q7gA1ndULJzIUJsX3xIs2L7v36gCEKyL95eye7qNf/axrO+vyNreMk6EXTx/&#10;CBWhgh0Digs5eonX4sQ6fnUq2yf7ULUDgHAq+88vAAMgO7vA1f5cto5OZff8QtYP+JpDOXx5AUhx&#10;MuEqzZPnHL+PtwkS7d9zfKaLbwxchJHvtX1CK3Vkex1+jspFm4n3OXt5Koewgwfn27IPOCywrCAw&#10;PP4ptbKgssDS52H/DhC0gYfntISA6nQdfwueO4dqv6IVhGq9I1znCtcLfK6bYJ3hOzk4P1SgDFTX&#10;tw8vARvAIlwE6+L1c6jWK7wPLxp0AoifgUVHoHbaBtbzb66h+htY/4th1Ifq9MewWID8qecIzQsc&#10;n9vu84s9ev4S9u87qJZRL77m8rtvb4DFqyH+qVCCs7fngAb5FE6cvdNdALEhK5tLOBEO8E+HLcTJ&#10;dAzYDl4eIN86wXvjZD7b15Nl62hfVnehVKfn8uzgSBY2NmV+dV2m5pbk6ca2bBweyfbpKZ4DfLBF&#10;x69ge2y28eQNVewCR+QmuHKfQoloGXkiHb16Cajwc/v7gHwHn+8CfwMuBlBK/Rmo1clzqCvAOrzY&#10;MYoDSH4O0M9hsp6/+bjmWce4Ddu7z6BqQakPL6BYAIuqdXS+BxD+abBoBV/gPsE6usDnokIRLIXL&#10;3KaSHb3A8y9hcalYL3GhAFiXVGCCRZv9AVg2i4zvw8TfwPpfjue2YHHhJRWKeZHmRh/GKzz26keA&#10;9QNA+eG3qmJ87OZrLnH/hQ1A5jDn73DF+/ZbAxYg038Mj2q/eIXEVfa7l6pEZ7A4z/bWZX5lTg4B&#10;zcY+r9r7CtuLb2C/cEKt7jyFVTzF7ec40U5lY2dbltbWEABxfVuGJ2akf2hchkempa21X1pbemRg&#10;ZFym51akd3BcevpHANyCLK9v4HftQc0AB/KME6rfm0uABfV889ZAhZNxmyclcq2Ngz1ZP9zT1xLI&#10;U+Yy+DwHONkPL/fwWXYBCHOsG9buZ8HHLaB+/ppdqPM+wGIQLirXoc0OUr1UwS62oFi0gyewg+c4&#10;Mj86hzOw5Vr4XC+gqATLsoP7pwAKar6HULBgBY8uj/D8seZi58izDFiw1lRiG1QXLB4pWFCpK7AI&#10;FON7WxjAPgTq2ir+DSxbWGC9UDg+BEYVia/h/RvPq71DXmWep9Xja/C+fAwAEa5TWg38E17CBqql&#10;AGgEy1wdcaXFP/EEJ+n++YFMz0/LyuqKLK4uycT8FI6LsoQYmxqTrp4uaWxukt7+AentG5L2ji7p&#10;6u6RIYDU0d4vlRVNUlbeLFVVrVJe1iTlJY1SUdYoDQ2d0tjQK/V1XdLWxp8dBXwTMgII51bWZPPw&#10;UNageMubm6p8u2en+DyA/c0Lm3rhb3j7ChaVikhlZBEACgvAj6CoBxe7Wsnb24etg/JQfRg/h+fn&#10;KnUz+HoF7iZYUK3DMxYumGPxIrMFxTq8BgvxnAUdG1gvbGCdvz5D3scc6wg/d6hQKVi4f8AcC7no&#10;8SXcARXr1QXej2qH/wUUy6oMXmgBg/8fFnSo0v+rYF3H36wggnnVK4atEHENk1GfS3yRl9/Q4lFt&#10;kD99ZytSsHxu+yINTPhZqh5/VhWKFTeqAP9hxlZcEipeBb99jVwKOQ4S6M2DbSjJrIxPTsrU5Ix0&#10;9vRK3+CwtLZ3Sn19M0CploLcEqkorZHsjEJJScyWjLRcSU3JlKSEDImNSpfE+FxJSy2U1OR8SUnK&#10;keSkTNzOlsK8CsnLLtdjaXGlNNS3S2fnICDrlZqaZmlq6QasYzIDVZtbWZWNvV3kIBeyB3j2L6Fm&#10;rwHV+ZlsHh3K0uaK5nQsAuzAsu6e7OCCsCvHgItg7e0TqlUokDlqtQ/g3ISKwFlhgUXFsm4fnCDw&#10;2qOTLTliUeSY1UHkXmfIPV8dAwRTwHgBK3j5HkfkiSxisNzO4xmrlVdWkHAZtdojaIDqkJXBizPk&#10;h1QrxFvApQUMKBRU6gos/H/+Z2D9HKbr+O5vYDEI1utvEbxtA4vx/FsLLthAHpEj0dqx1Hr4gpW1&#10;r202D+DZvlR+4VQnlrSPYDWYl5zin8fEn0WCS9qL76ECsF87vJoeH8nk7CyUZFCGBsekuaFdKstr&#10;paKiVgoLKiQro0gy0gslLSVPkgFUYnyWJCeYY3xspsQAqujINImKSNPb4SGJEhmeJJERJkKD4iQk&#10;ME7CQuIlIixWoqMSJSkxAxBmSVFBudRUNkstVI6wjYxNSf/ImMwur8gWcrOnO7tQsT3ZQq5FyI5g&#10;nzgmdMTEH5//5MWxFlsOTjeN4hwQEkJDiAAEYbOpkQWVBdBNZdvdgxVUEPmcAZJQHUIJd/FeO7i/&#10;d7wtp8jpTMn9VF6wOkjAAJbmWO/x3dqs4DVYh1CqA3xGfM9acj+Dap0DLNhFAHaOvPEClpI/x/HD&#10;599w3OrVDbBoBf+/ggUVe//938B6qUGofgd4DFi0esyVaPMu3n2DqzZUB1fEUyb4UB+OD128ZwHi&#10;O+RG7xSkV99/jxMOuckpk2P+o97I2s4m/ukAEGCxAnfGahxyK44JbR7tyuY+Tty1Z9LTOyi1tU1S&#10;XFgphfnlkptVAtXJk4Q4QIRjYkIOYMjC/QxEpgKVGJ8jcXHZEh2dLhERKXqMJlihgCkkAcdEjaCA&#10;WPH3iZJA/2gJCY7Fc3ESGhyDIyADeCmJuZKdWQo1q5W6mhapr22WurpmWM0emZldkr2jEyjTCU7C&#10;N3Ly8gX+xudaADmAnTqCAhw9P5QtKNTW9oLs7C3JxtaCxtbusuwh56Ia7ewtK0AWYFZYyrWPn9f7&#10;tII4HjKOYQU5OMzBY9zfPdqSE1i8C1tlkIrFwo4FFiuVl4CdVpBVwT2FihXSI1wMjBUkWPvITfm5&#10;FSxYQYLFwoeCCdXSPOsKLLoMAxbHsAgT/+fqXP4G1v8kkFu9Qrz+HmDZOixY3XsBUF7C8r3iFwmI&#10;aOMOcVLtnNEWscp2Kuv7J7J1jH/WxQs8xnGfE3mKK/zGMa3HsUzOTMvs/CKunLhawj4dvz6HFTmS&#10;LVi/+eUl6R8cQQ7UKtVVjVJSXAWoKnCSl0BNimDzEDgmJedJfHymJMRTkZIlLgZwxWbjfo5ERadJ&#10;ZGSqREWlAbIsHDMAWZqEhyVDtZKhUglQrEQJDUiAaiGCExEJeByP4XYobofidhQULwIQxkenSmp8&#10;hpQWVUDNypCnVUsf8rm5JeR6a2v43Lz6n+gYF/OsQ5ykLBQcQLWebczK9s6ibO8uyhaOtINULcJE&#10;uKhON6FSkACVqhZfaxUv8LgBi50aOwYuPneyLSeA+MJmB18AquuqoFUZZI51flVu3zuHZUXsKVi4&#10;D6AI1jFUi2CdvYTyEqy3sJJwE8+/ph0kWLTuVC8WMK6rghZcVm5lDRR/mGv9DSyokxn8fYW8iMH8&#10;SAd1f4Bacczp3TvNMahA7EY4fvUSCvUeV+23uAq+kLn1LVna2IUyHUJ98E88PJbzN2aE/vj1SyT3&#10;lzIxOyfryFtmlhdkZnFO1p6tSndfjzQ3t0lTY4fUQiVKcQLnZBfD9hUjL8pTtWIkJeRKYhyUCTBF&#10;R6YArDSJjTY5VWREqoTB8oVQnQBRcHC8+PhGiZ9vtIaPd4R4uIeKv2+MBPvHSXBAvAQFJUC5YiXA&#10;L1qVjUHIQoLiFcKQoFiJDEvE70qCImZKZnqRAt/W3i2DQyOyAIt4eHoBwI5kbXtbtg/3ZecYOdk5&#10;7OLOsmxszMkulIoKxTC5lgHKsn43weL97d0lLXrswwIqQICNz/H2IWDi4DMLGmaQeF/zLJbdrXK7&#10;gcs2SAxALmHvTgC7ya2oVkaxGARNFYtwESxLsfBzL2jTqVosYvwcLNp3Bcsqt99UKBNWJwYho1X8&#10;mxXUI/MnE5ov4YtjT5h+kQiWzbUsDbhOXr+Wg+e4OuqX+zWg2tPxoomZeZmYnJWp+SWcdHs42Z7j&#10;Sn6Kk29PPf76zob09nYDpHrJzytWmEqKajXy8yokPbVAIz4WihSTLrGAJRYWLzYcMEGFogFVFNUJ&#10;ER4GoABSQECMBAbGApg48fYOFx+/CPELiBJf30jx84sSf3/exuNeoRrePmHi5RUmvoCOcPHo4xUu&#10;Xh58Plz8aBn9YBMBWmR4CoK/LxmfK1cK80qQ+9XhbxiCMh0i9zmSZ/s7uGhsIgcCZLtrsr4+L8+e&#10;zcsOINvapmqtXKkVgbEsoXWfz1HdFCbmaCxcEDoqF2A6OGafIMNUBo8vOUhsFTBYGbRUy9baBEAu&#10;XkGN4A5MNfBQdqBchGrnbF/zrEMoLYsXRrFg0aFwfB9WFa8LGABMjz9XrA/HsX4O1zVYfytemODY&#10;E6BiMYI51YtvcP9bo16mOgj1+vo9nkdAsfbOXyCpP5DFZ1syND4rYxOLMj29LK0tXTI2NiP1DW2w&#10;UCN4bF6Gx8dl8+BQVtY3pLmxDXlUFdSpBDYvX/LzK6WstF7tH5UqKSFbCw9RUUmwdFAUvQ2ooFIM&#10;2j7CRGgUJN8ICQNkVCvCFYijL573hnJ5eUaKp2c4VCtEvKBcHm6h4gaA9OcAkSced3UOEDeXQHF3&#10;DbJFsLghXJ0CxBc/HwilC4HKReN3xAK0tKQcycsuktrqBijvhpy+foET90A29nDiH27J5uaywrW9&#10;BbVijgWArFAVskFlgWVUzVQEqVB7BMoW+8zHtAHXgLWLx44vd6BWVCyCxWrez8CCFbTA4viVVgVh&#10;yXcULFPAOIQNVAsLsFhyv3hjA5RWkjkW7KAB6o+t4M8HiH8O1U3V+psV5LgT4LHGo1S5ABqTVFYA&#10;L/GFspF1eWNTFlbXoU47sri6KbNLa9I/MiOtbUPS3DQgrYiC3EqN8pIGKcqvkdbmXhkYGJX29h5p&#10;aemRPDxXVFCjVT5W9eLiMiQ9o1AiAVICcpvYaORGYXGAC/YuLEHhikLeEwtbFhWdrurkC2i8faBI&#10;ACgMz4chNwqAyvj5xYorAHJxAxwIF0JCmFwAikuIODkGiYNDEB4LE2enQHFxDhRHex9xfOIj9nZe&#10;4vDEG+Ejzo5+gC4UR38874efD5LgwHiJgvWMBGAs9WdDwfJzCqWvvx+Kw6rggWwebsjmzlNZf7Yk&#10;T5/OQdUA1h/lVgAQ9y2gthU+AGWzgbs4EiC2MFlldtMvuKGVQaNYR8YKvmUHxgmCZXcWL2DhANkl&#10;oDtGLmUp1pUVRN7FiuYBoOLgMYODxAYs/ByLH1dWkEGwbL2CCte1DfxTUDEMWHzdf0KwTNvSz+9T&#10;nXC0APv+e3nzI54HVGevXsja1qb0Dg5Le1evNDa1S3V1s5SU1kpBUbVkZpZKenoJVKcMOVKZpKcU&#10;SUZaMXKkfFWgooIKVaj0NJbN+ZoSPUFjYfeCWaUjQLBbMTGpEhEejzwKzwGmqAhAhojG7dDQBAkK&#10;jDOqFIAcCRGE3MgXdo4QeLiFiAdUyMU1FFYvUtycAZVzmHi6RYk7QXMNQeA5qBCPzk5BgA2PAxpP&#10;PEflcnHy13jy2NMGmo++rxugdHPGa6BsvlC78JA4CQuKgoLFS1JcChS3UmbnZmVjZw1gLSEWZR25&#10;1vr6NOBasIGFHIkAHQAY3GdetQmruLPH557Z8itABfh2bFDtMPBzFmDbh2uwcDs3wGJb05mC9ZzV&#10;1m84jgUV4wDxnwBr53QfcEHJzqBaeIyVQU4x0ZI7gLywgcWWrZtgWeOPH4L1x1DdjP90YP3TfYAI&#10;QHWJK45pnv0J/8gT6RselebWDqmqqpPKynopyC/XcaX0lAJJgXWLjU2H6mRKfHy2xMZlSwKCZXCO&#10;JzFiY2DfkCeFw0axIhcVaYoOzJdo4fxZAg9JgMVDPgO4oqNT8ByPaQAtUyt9MXgPVu1iEMyrNH9C&#10;LuQPm+btHQlYwnGMEE+omCcsogdyKjdPwOYZJW7ukYAtRNwJn3sYICMggIpqRrAAoLeHsYbMswiS&#10;O17vAivo7OQnLo6wis543DVCnKF29nZ+eF24BPhCIfF7wwB4HD5rLuxhX0+vzM5OyuragmxswBLi&#10;+Gx9AQBRnWgBAQ1A4u3N7SUtduzu0x6yJI/bB1A33N7WcSsD1U21IliH5xwkPtI8iznWizeXagkV&#10;rK9hA6lebzgt5EzL7buaXx0pVAoWW5xYvLCNY9EKagcGczOCBTv5XDswYAe13G6BxZI7CxjXcFmt&#10;S386/hOBZZTpj8FifkWFevUDwHr7taxsbMvg6IS0wr5VVjZKSVGdlJbUS25umWSmFyORL5K05EKA&#10;VaBQEa4YRCSLC7RLgMg6cjwpAqoTFpokPoCAChOBPCkpMVfC8XgQQAnGawgYK3sELBb2MCaWsOZI&#10;igKcr7CygscxqUBYQH/faChThPgCML6vF8LNO0pcYRPd/XDfH1DhORdA4AKgXAGMi5VPUd0AmjuU&#10;y8MFqoYj8y2qlyssorcHAHUPF3colasT861gKB/ARXggvPA8w9szQgJ8ohFQT58YScDfX1NRL2O4&#10;GC0tzMnKyjxUa0WebSzJ2vqibG1zPAtg7QEeWEYLMgMW8y4D3zYDIKla2aaMqILh/sEZJzweXoNF&#10;qN6w8PBc4bqAgl0ALMKye2YVLjj1ZV+2T/f0/t4p+wgJl5mXpXABUNPx/wIX1ldwKj8Hi4plKoMm&#10;CM+fAEsf/09VbjfjU2oBr6Di46Y48ebH38oFoBqdmpXmtk4ZG53WUnhZSaMU5NVJVmalpKTiJMeJ&#10;nowTPS6GY0bpmvdERaVKjG08iWpEQJj3UJGoRsEh8bBx8ZoX+QZEw8LFw9ol4mdoBXkbeRKtIWBK&#10;SsqTSNpAvB8fo2Kx5M5KINWKdpBqFRAQBxhj8PMJyLugYn5QLz/8Dr8E8UH4Ivz8k8TTKwY5F8Ai&#10;RFQsKJWnR5h4A0qGB+0hnmd1kO9L1fLEfR9AQyVjuDggH3MMhF0MxM+GIt/C74YyBuBiEIC8Lsgf&#10;vxOg+XtHSwIuDIXZBdLW3ITvcAAWcVLW1pBzrS4AtFlZXZ1XNdvcWrlSrZ09Vg4NWEbZABXVDcAR&#10;ppthZhKzX/AUQLGAYaqDWnZXsFiMAFgvz83AsIJlgkUWQrZHK6hgmbEsziY+fU0rSNV7AcV6Cbh+&#10;DhbHMd/j9td4DcPkUjeh0jEtfew/BVgEh/E7va8KZXWk67jVT/Lut3+Qs9dfyxBgamvrkWYA1Vjf&#10;KaXFdbA4FciLSnWwNg05Ei0frRkjmhbNplJ6BCiEi9AwFzJQQY0CYyUEsAXhtg9OSL+gWJz00RIf&#10;C2igRDwSoHSoYVpaId4rxQZmsv4+gsqiBY9UNh8tXMRq5c+bthC3fQPi8Z7MufA7fONtFjACSgUw&#10;CJYWLIK1gOHmEqqQsAroQdDcqF5BUD/A5AmoYAt9vAhXiASyJA8APWkhoXhODr4KnxfgpGqyqMGS&#10;PAebg4M4CI3PGUT1SpT25jYZGxqWmfFxWVycMXAtzytozzaZh0HREM8252Rja07L7qpg+8i5DpBX&#10;Aa5dwEQLaIF1cLYFhdlHjmU14yLHemMqewoXixdQsdMXp3gt8yzaQFYECRZzLds0fZ2ibwOLVvAV&#10;oFI7aMFFqDi7G0GwqFI6lgW4AJZC9N4Gky1uQnb57n9jsKyKn2UBzeOs+pnnX//wk7z/8Xf48i+l&#10;fwQK1dItlRWNUlRYLXm5VVCpcli/EuRThbB+UKpE9uqZYC5lOh3StJ2IEY5QmKgsAItXdeZDnkj4&#10;GYSKx2AqGcDhQG96KmBKLYRS5asSpuI2cy2+L+ElqHxPa7xKx6ygGJ442d1x8rt5sGgBIHxjAVO4&#10;gsRwZPHCPUIfc4LFs0euZP/ED2AFakXQyZGFCmMN3QAVjx5uwQoYweJn97PGwvQ2wscARyiZdzkD&#10;UlYNqXQEi+pF2DgAHYa/Px7q1VrXLnMTU7KyCKXaZNvTuqyuL8EKrsIiGrgI1tqzGTw+A8AW1Sbu&#10;7bPIwWIH4TLFC4JFW0iwzl8datmdykWF0nEoQGHBdf7qXA4J0bGlWGYmtMLFTgwtu19bQYJ1wYZc&#10;Ts9XsDiOxZ5BG1hXlUGTZxmATGXQgooFi6tqIaD73xysD3MqnRHM9qUffocv6ntZXt+SFgBVX9eJ&#10;fKpFCgtrJQdAZWVUACyoVRrHl/IlBTAxz7mCClDoQC1UhDkTAeDtkBCqFcGKV2VhUFVuwsW8ij19&#10;tHjM0zKzyvB7StVmZmSUSBxUikpFW2jeE0pgg4uKFQS4/KFSPrCC7p7hOjbFMrsn8ixnVv80r2LZ&#10;PQT3ARifZ/kdQDyx89GjM6BiEYPW0BvvYXIsWD0cCRjzMdo+H6hYMCBhBOH3s0OD8AT4xiE/CxcH&#10;wOoCwDwBcwDgZrsUP19QINTMP1IigmOkvbFdlmbnZXlpHhZwHUCtyubmqg2uee0x3NoFbLvLag2Z&#10;i21s8r7JyXagYmzEpXIRsJ+DxWKFdk8oVFQezmw+g20EUMf7yNNgATl9hIvKQMF2cbTAshSLne4E&#10;i4rFNUcMWOxyp2oZO2jiujpogWXFB2Ah/nOA9QMLFBybQj71w2+1LWn26bq0tvVKZVm9lBXXK1T5&#10;eTWSm1Ul2RnlWjJPTiqQxASoFABIwMmuVToLKigPbV8wggpE+xYcCMWCJfL3i0EOEqsFBicXnMTu&#10;sFwAi2NP/gjaR/b78b2yssslJ7tS0gFxNm4zl7MsJ/Muzd0QPMmpgFSsQJzgfszbcDJ7+UQDIqgN&#10;bRxUwx35kad3lLGALFJ4cmCYlUEWLWDpXA1YRr2MahEo03mBi4GtQugGAL3wuDue93IPUqBCgtjY&#10;myzhIVDnwETYRfxugGX/2Bfvgc8HuJmDEUI/fF4vjyAJC46S2ooamRgdkdnZadjCOVlZmpNnzxYB&#10;2KLsINfiuJYZOF4zNlALHMtGtQAVjyxqULVOnu/ZwDKd7lQsQmUUi8pDK8gFZThlBGABLu1yty0s&#10;o3BBvQ5pBxF/DBbe5woso1pcycqo1nVl8CZUJgjWtYL9BwaLCsSjZfOs+yYssLRL/QczNsU1KC7e&#10;fCNzS89kYHBKJwUWFtRIfm615OZUSl4Oe/aqYAHLoFSFkppUCLBytUrH7nHrJKf1I0zsdCAs3r44&#10;qXCF9vYNhzUzZW2exD4AgSrlSzulahN31TUREc4KYBZUqhS/uwrqZSqNBJkNtoRO8y/8bi1eQLX4&#10;sxZgmq8xv4Jy+SAXIlgcy6I1dIalI1TOUCUXtXtGsdwBuDPAcnTyl8ePvMTukafYIxztfXWAmAPG&#10;HCBWS4j38+X7uQEsj2AdwyI47MYIDYZdjciQiLAUvZiwS4PjYc4OfjoGRgj1OSidD8COCI6W+qo6&#10;WZiZk5npaVlYmJH1NajT1rJsAyxrIFkrg/tPTX5FmKBa2yxq2MaxCNbx5TZAOLhhBaFaNitItSJY&#10;VCwOAO8em7GsfcJEWwgrqJYQz3FmtILF4sULtjbhZ7nS0/uXAIQld/YLmlyL00l0QRnNsUyeZRUv&#10;rnMsE1Yr3H9YsExVj8HCBOH6Y7A4hZ5VwOfasvS9nL14LYNjM9LQ1CUV5U1SXNQAsOq0QJGZUabK&#10;wdyKQRuYjJM8Hid/bBxObls+RZUKwAlDi+eFk1xB4riRVygeg2oAMi82wOIxAhUCZdNcCyrAhlfa&#10;OwUL70VF0twqpUiSEs2RgLHqGBeTqXmYNceKv5dgMaziiOZAADYklL/DwMXxLFYgafFo9VydmUOx&#10;+wKWzQN5GdTNA0cd/AVsLg7+2mXBwoQVzL84IMzHPd3DtLRuwIqAGuHi4B2j1UDOAdOxOUAUDjXj&#10;848fugFSwhWlHSH8HEF+ERIWECEdzR1QqxWZGB+BNQRc63Oys2NsIAeOCdeuqhcAsynVJi2hTa3Y&#10;lcFFZk5fECwzfYTtTVq8eM/ChQkO+hqw9rWAoVAhmGPtnDNszbg6fYSqxYFiqNU72yCxjmVdg6Xx&#10;tVmp6Z8DyyiWee4/JFhGjazb/6j3LbAspbIeY/Xv/U+/l6PzV9LTPy4VVU1SVFwrBfk1UlTYKNlZ&#10;lYgKVQ0LsEwcmVMRKioGy+g8sbUqh5OZUHnj6Iv7PHrhJKJSeFE1oFQEzocNsFAzT1bYcJ8nGqdp&#10;EJaIsGQFJik+V2IBEPOrxMRcDcLGiYt8DS0jx6+Y29BiWUe+ly/gUeXCe3tDWXxY0MDv52Awx7eo&#10;LtqVAbVhgcIqWHAA2AM2kaV2dwDnDLAc7Hy1EOEEtXIEWFSuJ489VNE4SOziZKqIrBoGQCEJDLvm&#10;WahgL2EM4IqPxncVnYnHYvB6Ayqh4mf198HRK1jiwuNkZGBYlhZmZXZmXFZWpmUDeZaVT/FoOjQ4&#10;vsW1Mdav8iwq1ubBisJlgXXxGjaQTbS2qiCVi6GziAGQ5lg2qJhnKVgI5lhcY/DA1n1x8vLclNz/&#10;GbCoWNfjWISH9s9SqmvADGT/Qa2gAccC6R9x/BCsq9cCvneA6vj8tfT0jktZKVWqXoqZU0GpCBXV&#10;iVBRrQgW8yoWFlik4EkfhpyCZeVAXKkDcGKzlcgfJzfB8Ua4QpkcnIM12JvHTggvXN3dmfzjpGI3&#10;ububqbZxJq/mV3hvtXnsrgBICQmctGi6LDh+FQFV4wCzBZUqHW7r/CkWCGABWakj6IRLOy+gQjpG&#10;hd9PyLQrg4/B/hF4cxufyxl5E8OFeRQgc4Xdc0U+5hQsjqwcAjSW1t1hGV2dCYgPQPPWXIxgeSFf&#10;49GMfdEamm74KKoWPqP1ufkavg8BD2C1EJ8z1DtMEqMSpLezW+Y134JqIdeyxrMIkVYCtewOwHRc&#10;y1QHaQk39vG6o1WTY706UaieQ5003iI3UsWirTvTRWPY1kSoOEt7T6EydpBjWVp2h3IdwzYe3wCL&#10;00c4SPzPgXWtWNYRkL3nNKP/LXIsBiEyY1Q3rSBXpdWZwYBs9+S5dHQMSXkJF1hpkrLiZikpapIs&#10;qFROTgUAqzWldSiVggVLlsy8CorCjgm2InGsJggntJXPaLMrwHHCSesIa+UEu+TMk9aL9hBKAdio&#10;ImyY9Q+I1sFUlq1DkY+wNSkWV3YzLYNjVkkSBpAYtHdURw4GEygLIgsuVSzYQFUBvCfL79rtjvs6&#10;5cOmIlQsb4QWS6hq+Cy0dASIMLnZOip4mxU9tizp4wpcCFQKMLpHAS7CYdTKvAfHs5CzuRjwOOfL&#10;G8Cye57wEDDrIsDPys/pCRAJdSguTFH4PCHeoZKbni8zLMMvzcsiLCHHtQgXFUuhOliXA8TeHvIr&#10;hKoW4TrEc6fPANaRmUkMZbokXGxtYlhg4XGCZSmW2kHENo8Ei0eAdXB5ossNHL2ygfXWgKWziQGW&#10;mUJihakKXltBBm//bwSWUSUCxTCldLMUmU2tvvlRlerszbfS3jUsFVCq8uJGKS9tkdLCJinMq9OC&#10;BaHKya2SdFYBLagS83QiIU8QDtKGIAJgd1gYYHWPUHEA1tk5VByZh+DEcYQiObOChhPNA+GG/IU2&#10;zA8Q+tsGhKlC0ZxXBbCoVrSEChF/D44RCL3a8z6CJyUVwYIqFJ8hCNCoWtEGMmw5FudWqZoAblbn&#10;PFkZ9ARQUAuCRdWg9WO/H+EyMLETAwrL8S8nti/h73jCJlyok0KGi4VDiCoYwSJIbHtibuZo74Uc&#10;LED/Rk8oHrs3CB2DgEXhQhQekqTHEKh9ABQ00CNcwgNwsYCNDAJcdeU1sro4L/Nzk7K8MisbW0uw&#10;fJYVZNMubOAu1GsPRxY0tHixhtxoAxbwSM5fnuj6Fta0D413VK4L29QRqNIxFcuWZ52cKFjWQLFl&#10;B49eXACsCwXr8jXXXHwpuub91yxYULUYLLmbsa3rPMuCzFQFL/73Aes6l7oep8Lz3/4kb3/4A778&#10;72RwfF7KKpqkqqJVqsvbAFYzoKqVItjAosJ6VSp2prNoQAuog76RJq/RsRuczCxdc7yIYDGH4diQ&#10;E67qjo7IW3DCucHqMVg00EFbnFzMaWjJmI9oPyCCFpAwWWAxL4kEtFHsD4QFjIAF1PuwVNa0ekJF&#10;kBgEi5MQGWE4WXnCsnjBjgnaMgURJzX7AFkF9IJCUSk4LsXneZtFDBY0tC/QGZ/fwQ/5UIAWKZwd&#10;kEvhb3KFWlG1nB1gBQEb8yvmS8y77O3M1BJT4PDHe+N34TVszDW/w0yY5G0f2GHmg5FsPgZkQfhs&#10;AVRVXix8wiQuNFp627tkdWVZpqbGZOXprGzDDipYmlutytY2gAJYe7SFeGwbNvDgYtNYwZfHqkxX&#10;YL2xwYX757B3J1AjLVgcUbU4lmWg+nmepWDBCp4RLHZfMM9iuV073W8qFhSMXe9XlUEGIbpRfgdc&#10;Fmj/wa0gIfsdArcJFwd/v/tHefPN72VoZMGss1fdJtWVbVAtWsB6KcqrkQKEVf1jWT0JKkWo2FXO&#10;9SLY28dgc6sLr+6weGwhYhcDuxrMwCuu9DiRPLRQYZpiOUXDAwrGk4r5lI7pAFBaOqoR7aW2QAGe&#10;aORuCYA4MSoVSX+KzhqOx+0kVgSj0iQyFFd3qB27GMIIWDArgTarRQXDexIu5jiWunH8TG0gLgBa&#10;FcTnJQQsoRMwwqX5F563ppvQ2plihZc42PkgkGfZ++njVDaCxZ/nawiT9hMCWrZC+fA7YG5mD1Wz&#10;WUYr/9KlAfA9BeHz8EIQigjDxSEM31WYL9TLJ1TS4lNlanRCluZnZWF+QjZgCa08S4sZO7CBUC1C&#10;tncE2I7XPgQLAF0QLsQL2ECd/EjQYA8NWAcK1s7Rnrltg8pSLO4+YuCCFVRIqXocIIZCAawXqlQW&#10;WDbFstnBmwUMgqVwWYD9xwaLCkWlulYwLgjzzU//r8zOb0pNVSeAapeqylYpLW6A9auSYli/0kLY&#10;wJxK5FhlRqkAFafDcyqHKWmbSYO+PjEAKwbWLgYARYgTThx2NlDBCJkPXudOi+ULoHDC8kTmuI8W&#10;KQACgyoTBgBY4dPyOZUJ9igGljAuIkVS8TvTAHNiVJKkxmVIGuBOicmW5Oh0SQVoCRH4OfxsLK74&#10;kVCwcLxnFKCKCOUiMQANeYsqGRSN1pAnNX+/FYTAmmdFOGjf1DLicetobB5UGOpFeAgVx6N4m8UM&#10;gkUAafM8qNCwvwTJlR0XVEAXWsYAcYKaPXnkIQ74ORZr+Hn4Gbxtn4GwRYUkSww+fxQsbTguSFFB&#10;UZKbkS0L09OAa0rBomppTrULwPafKVzMucwyaGtyeMlG3ANA9SFY7HK/Ui5YwaMLM45l1ApgIVi8&#10;4DLbFlwEi3H4HIqFn+FcLoLFFbbMeJbVcUGgaAmNYnGFLlPIuAbrupBh7v+HB8u6TcDe//QHWVnf&#10;l9q6Lqmp7JTK8lbYvyYoVLUUAyh2q+ey0yGzzLQnJeRKNKCKgmKEhCGvYf4CYJib+OBK64lwxlXZ&#10;nkrFhJ0nLp5n+xCLA3wdx4U4IKwVMuQ6wTjZLftGZeGERa38sdMC9i8aQCVAudLjMgFWqqREJQOk&#10;ZEmJTZdMfKbs5HzJSs6VjIRMfS4FVjEFapcUniSJiOjAGIkKjJZoKFg0LgTRVDAqgn8cchnkU1AT&#10;X4DO8OfJDfUkRB4Awt3JD0pjrKqVE+mYFVTYyZFzsAAM/07mjACRg732j5BPsUyvf2eQUSzkVLSA&#10;rC5yThdL9nwN53A9eOAq9hxsdgCkeA/+bhY4PAGvPy5Qob4xEoHPGoHvMRQXpYjAKOloapW1lQXZ&#10;eLZo4NoxRQwqlZmzRbBWYQWZYxEs5FgvTgAWciwF6wRQcKAYcACsCygWx7H2AJWZ8MjWJgOWmZ91&#10;qBVBS7GO2X3BVXFfE06A9Q4KpWV35FkaFlhUMID1NWBTgAiSBdSHx/+wOZZRKeuxH+X9b/8gmzsn&#10;UlPXLtVVbVJV1qogESgLKgKWk1WuULGkzo4KU5yIEy+/SPFk6ZpWCldXTwQnDDrgJHTGyeHqhSs2&#10;cyl9HCcuVEtPGFgqLSkDKtozqyweQasXx8mPUKqoDKhUKuxepsTD/lGRshOhTJFJACpFkmNSAFKO&#10;Rk4KwErJkczkbEmPTZXM2DRJB/hJEYnm9ZEAMTxR4kJiJSEsXuJhD+PYf0gVwGeIDEAOhr8jjCVu&#10;fFY2zwYArkCohx/zLXxetW0IKok24FJ5eJ+5kz0CORdzKdpDwuWI2xzforqxzcmDY2FaBGEBBGDh&#10;9cy/DKQB2sWhs5ARdg899f09kbd5IXxhIUPx2SI49MDvCReg9IQ0mR4fl2erizpBcmcHNhDKdV0l&#10;RI4FqAjWnna4H8EKnl6BZXYhYTPuuVxAtbhADBWL616YyqCxg2bqCOE6BFTGClKtjl+YbX0uXrFk&#10;D4CuxrNYxDD5ldk3y1IwAGazgVZc2UHb/b86sH4OzasfrHL6n35ep3789N/gv59LS3OfWr+aijap&#10;LEFOVVCnLUtULVpB9v+ZnCpfYqIzdUwqCDbLF1dQlsm9/JCrBMYqPFQnV+RLLgg3nJSuWqDA46yE&#10;IU9hTkWomLNY4znMf5hD0fqxUMGly1Li8iQReVMCLF8KIEuBxctJypW85DzJiINyxadDobIlN7UQ&#10;USTZKXmSn1EgeWl5UpAKBYvPlJyELMnlstIxgAwql0V1i0mVjGiABrgSg2MkgdM1QqIRMQAtVmKZ&#10;mwGwEL8ICfdHnsPb+BsYwfj7PJz9oSbMl3DCM2eE6rgBEDfA4Yhcy9hBX1g7X3kCsKzCBW0h/2az&#10;QA1AwXvxwkJAXfHzrjqg7K8g8ujw2FvsHnjo495QUx9AGQAXEAbFioK1pdUNRr5VXVolG6srAAuK&#10;tf1UNrkgzR6Uap8r7G4ALLY14fb5DiAgWFy80wYWAFMrSLWygcX12804lm2K/o3ihc7LQo7FIFg6&#10;QPycysc87aUpYChYVl5FsBCqWJxGggBYpunWgosW8Wsc/wpzLAJDkD4AB3kT8yeOTen41BVYxgq+&#10;B1Rbh5fS2NKnRQoGq4ClhfVSmAeoyrjCbJ1kZZQCKk7/yBcubBkMZSFYLKV7IW/y8o4GVAnihpPE&#10;A8GyOmHj2BVL6O44MRU+DsACMLYoaZIO6Fg8IFRa1bPlUPGAKTkuF7lTriTCAiYyn0IelQm4cgFW&#10;SVapZCVkSxbAKcooRpRKMR4ryiySshzcziiSorQCKUzNl0Ici9MLpCAlV7IBVw7gygVYuXEIqFp2&#10;TLJkRCZIImxVvH+kJIUCNkQMLGMkwfIOkzAobrh3KHIbnNSIQEDFCh2n2Pvg4uFps4e0iVQsd3Zb&#10;OAdBbYLE6YmvKs+De25y/66rPHrorpaRgLELg3aT3wFhI5DOVD1WHHF0tkMgV3uCn6dl9IddDcDv&#10;DMQxDCobA2WnrY3FBWJieETWn8IObizJ1jbHsJ7J7i5g2t+AFeQUfW7rw4U7DwCWmaJvwGIHhhnD&#10;YgHCgGWV27nUNCCz5VYmx7IGiE/kgIrFfcNsYF2+oRU0YF3t8ngDLDbjKlwK1p/Ksf6qwTJjVKar&#10;woBFiJ4rTHwt7n//o7z96feyf/ZKWjuGpaqaFrBDKsq4AGaj5OdXK1S0gISKc6sIVjROcs689Yd9&#10;YjWP6uSNf3JgQCIgShQXLzzGwoVPtJbY2T3B1znD9nEKBq/O3rjqM3egUmkpPASWhkuVhaVIPJQw&#10;CUqViJwqFXYzBYClwRJmJebC2mWo+uRDlYoyS6UAQBVAqQrTi6UqvwZAlUtFXrnUFVVLfXGtVHEj&#10;A7ymNKtYKnNLpSobkYnbAK0kKUfyAWUu1CsPyleQkCHZyMeSYQUTAFQsgnDFQ81iAqIUqmD3QAn2&#10;CJJw3zAJBEz+VByoVQAsYiD+Nn+e8Pj7CJs//l4fPO8NsLwAmcNDL3lw110e3XeXB/dd5fYte3n8&#10;0EOtoFUI0TlovBjh5z1pLaF83moD2dXho3C6Aq4A9h4CQj/8jlDAFc2yPD53fka+bK0/1VnG2zsc&#10;x2KnO2Da35Tdgy3ZOdyUnZNNOebCnQDrTFXLgHVhW3zzCqznp0apjk1nu+m8MIPEO6enAAvP20ru&#10;7LzQHR4BmIIFqLj+xYdg4TZzK23GpWqZHMvqdrfGr/5qwbpWJN5nmDGql99/r9vkXChkv5XXP/0O&#10;fvuFdPeOS31tN5SqQyphA1liLyqo1XyKFpCzgLlOBcFizhPKiYZQFr+AOEDFCh8HcDnzNhH5FUvs&#10;hAp20AtK5ckyO+c9hckTXIEJmvbl4YQIZA4DqFj94xQSdqtTrVikSAFY6VDGDEQ68qaCzDLJ4f3Y&#10;LClIA0iIovRSKYE9LccFoKqgUuoKqwFUjdQAKh6byhqksZRRL9X5lVKbXyFNeE09YKvNLZcaAFgJ&#10;yCoyCqUUOVlxUpaUQwnLaDNpFaNY9ICKhcbpMSksTuKCkNv4hClY4b4REgIlC/AgVPh78DcGAYgg&#10;qFAYcrUQABKAC4g/APRjbgWAqFyPVLVcEM4AzUUe3nPRwgWLIlS8YIASgvB2Z6meLVHMsZCnPvYR&#10;N3s/sQeM3lDCIA5iu8IeQvnCAyMlISwRkSDjQ8OyucEVn9YRq8iz2OLEGcVQLcTO0RZyogM5e32k&#10;uZbJs8zYFYsWHNdi6IIygGj7cPdKsXSOFnsGObv4HM+fs3hxIicvrOkj3IfsOcACVDpQfAMsDdpC&#10;5ly0hADs22/lBXMrQHVua779qwTr53ETLG5Y8Bz3XwC61z/+Dr74a+kemJTaug6prUJOVdEiJaWc&#10;AWygMhXACklL4dY2BQoVx5FCAIE/YCBUPoDKPyAJMMVegeXjG6djV24eERIYnKivc8KJwN4/BYu2&#10;B1d15lTaZc4SOECNYbWPDbWcEAmAMhLykD/lSC5+fw5+f3YicicAVVVIeGqltqhO6vAZq5AD1hUb&#10;kKhStQCrEbebyhukpaJJ2qtbpa2qWVoAWGtJnbTh2IzXtZTWSStuNxZWSV1OiVQhLytH3lbGgH0s&#10;gqJRzXIjUyUzPFGyo1MlDcdUFkHCWfSIg5LFQC1i1Rqyj4+wRSEfC/eLRN4TIcGwv8FUZVYbAZ8X&#10;uzfs/cX+MaeceMg9gPUYttDuAawhLjymxzBIizocfqBd9nQLQu4WCKgCxdMxCCoYKi6PvLUTg/2D&#10;nsj1AjyDNQeMAfilecWytgrV2l6XLY5hIfaoWgfPZAexxZzrbBtw7cPusez+c7CoWGcKi86/umpr&#10;IljIr064YhOLGITLVAVPXnDqiNnah3sSX60x+AFUPwNLZxQbqBiXBEurhH/lYF2rlymlv7L1BHKs&#10;6vLtdzI6sSR19T06AFxV0Qx1apRinKyEqrSoQUqQV7FYQbViBZBTG7gUGedQsRudpXRffy7yEqdr&#10;RQQGpehtZxdOA+FSzXwuRhtb2c3AVWW5ypJO1eDVHLe1YRa5WjzeNyk6XdIIVXSGJCGHM/YvDzlS&#10;CdSpWEqyy6SyAIpT1iiN5U1SX1IPYFqkpbxRmhEdNW0KEwFrr26R9poWPN8kXfXt0o3owms7K5ul&#10;E6B1ALgO/EwX7ndUNEpbWS2iToGrySkzdhE5WmkyFAy2swCWMQtgZcciP2OlMSpJ0rnTCFQiFiDF&#10;IC+LQS7GiIVtjPAFaD6hEsFZwFDmMNjiQPz9LDrQwtEislDx5BHs4R1nuX/LSR7hqLkZwOLAtC8U&#10;kBcgH7Y7sTQPsLwAljeUzx3K5QN7SGUL5eRMR1+8dwhyQtjY8Djp7e6RjS2OYQGkLajWJudmrQG2&#10;FdncfSoHZzuA51hzrTMtu9vsINcIVDvI8rmZk6XVwCNOdmQxA2rFCiHXwdCSu80KXpo9ibnDowGL&#10;VvB/ApY25V6DxaXIzQAx4forLrdf20GzmCbB0grgj3/Aleu51NV0Sk1Vu9TVdWnHuo5V2SwgocpK&#10;LZbMNO7cUSxsomUrEaeO6zQPnEy+gVyOGQrlx9wKKhaQAKhCoUwxuI/XwQJerWzEkwkniT9OhECo&#10;VDCv8lAzbpMTjdyKg73JUMNMgJUZj9wqNlOyoRwFsJ/FsIGlgKoOIDVDVduRC7ZXtUoroOiqIzQd&#10;0lXbJr1NXdLd0AHAWvV+Dx7vAGC9DZ3S39gl/fWd0o3X82d6a/FzAK0XkPUQtMoGE1A2wtdSXCeN&#10;ubCOubCQWaVQNECdXiTl6VC1lHxVtVyAlhuTAiVLljTYxOTgaEmCYiTCliWxsshFOVkIgbIxT4vy&#10;j5BIqEog8jF/F3/xcfIVb1hAl8fe8uSum9gh/7KDTTSVQX/YvQAJwkXJH2D54WLl7USgfGAJPcUZ&#10;iuXAMrxzsAQjp+X4lgdyr0j8b1jRzM/Mk2erq7K7beDaAFg7u2xtYt/gKkDYVxvI4wdgAQzOBKZi&#10;sY+QJXcDFiuDLL/brCCPXHL64hBg2dYYhHUkjGe0gtwg4X8FLCjTi3ffyEsEwbKKGX/lYOEIqMza&#10;6VAtPPbmh9/Jq69/Kz29Uzr4W1/XLTXVHZKfUwWY6qUwv0bhys1iq1KBJCfla7GCYEWGp4kfYYGV&#10;80V+RbXywn1vWD8/wKWNtbA63n5xsIE4EaBoOgUEt314tcZrWfTgQDKVT0vqsFlsS4rnAG5UmmQl&#10;ZMHy5Uh+agGiSPKhVKV5OLlxordXtkl3bYf01vXokfB0A5q+ph7pAzgDLb2AqxtAdcoAjv03Yqi1&#10;T4Za+qS/uVt6G/Ez+LkBwlYH6ABgX30r3hdAQuW6AWY3AYPydcA6ttM+wn62w3624HtqyCqTehZB&#10;AFkp8rLihAwpScySojjYRihZFmxiVgQiMkHSQ2IlBVAlA7Qk3E5EUN0ivJFLufmLr4O3+AIix3se&#10;gMpDHkC5ntx3heXzE09A5APw/PGd+iEC2RQMJXOHZWSu9eQBci1csDioza5/P+RkAcjRQmBLo/H7&#10;+jq6ZW9nW9fJIFy7e9yOFXaQ41qnsIIXUCtWBhUqKs4pFIcDvITLplhaGeQYllnHnWBxWbRtWsFz&#10;goXHLk6hfOeaY53CUhKsi7cA6H9mBbW16Rt5AbVSsN6bKqEF119xjvWDrlWhgOE+Fez9T/9D5pe2&#10;pba2C9EptYCKuRTXSeeYlaoW1IrLPXOdCi7MwqkYbCMKDkIuBUvj7R+tauXtG6+rxQZAqbxwdHWN&#10;0MKFO8DTlWQBFKdiWCV1tg/pNJLQBOHKtLEAKZ7tSHjvFFi/1DjkVXGZpjgBdchLKpAy5HiEqqMG&#10;IEFh+wBCX303oGqXPkAy0NIvA60D0geohtoGcL8PCtUtI+0DJvDYcFu/xkjnkAx3DOJ2H17XJcOt&#10;+BlAOQjwBqF2A40d0t+A9+WGDICspxqKWNUIBauHbayXTuRj3aWwkPg8rcjLGlkMQdTBNlal4LMm&#10;ZksZLgzFsIsFUYlSCDUrTcpWG5kB25iOC0oq1CuZ42W0ix5BEuLqL8HuQeIFWJ7cc5XH95BzwRI6&#10;33cTbwDn5QRlc4EFBGAsWPg4hyDYgQF7Dcg4ZsYSPRuG2VPIaqE/q60ewZKblifrq1CpPe69tSI7&#10;gGvvYEO299dk94irNRGsQwBlgcUcyRQuqFjs/eOewwRr+5A5Fu0ggGJ18Ax5FweKYQX3ucPj5Tny&#10;rAs5fXlhmnFtW/pcfGMVLwiUFRZYLLnfAAvq9R8CLG5TauVXrAJyEHhr/1KacDLWwE4xuIG11V2R&#10;l1Opg8BasIBacPIgp8GzqTY0NFnzJdo7/+A48Q6IFndYEOZWbh5mCoibOxQKr2EFkKrGnIqNpCyp&#10;s9k1mBVA5Gd8P7YmJSCXolqlxGRKemwW1Ar5FIDimBThKoZaVedXw/bB5jX2GmVC9ACc/uYeQDIg&#10;o4BlpHNYBgHRWM+ojHWNyHD7oD4+ofeHZLxnWMa6eRzRGOPPKHR9MtbeJ8MtABFAMnh7qLlLBgFZ&#10;X20rAnaxplkh64V17EEu2ovoRo7XWYJcDjlpG5SsjaDllEoNVKw6LV+qUvOkHFCVJGSqmrG0X4iL&#10;RhEin7kk7HAK8qFY5mJugVAtH/F44gU7B8DuArDbjuL80A1Q+YmXM1TNNUDVinmV4wNPVa0nD9zl&#10;zpf28ggQsnpIwFhtpYoF4vuPhC3t6+oDUJtadufyaSzBs1K4e7QJldmXk0vmWMYGqmLZLCFtICHj&#10;1HsOEu8csezOtiYGy+0sXhwpWLqBHhSLjbi6XxYHiblnNMG6qgr+L4CFo1W4+CsuXpj8iqrFQeHX&#10;nAby9gfpGZiW+oYeqa5olcqyFqkoa9YGWypVPoNzqwAV1+fjbFyFKgRKxWKFd7QEBCXr1Hod6IUF&#10;5OqxnALi6k614np9ti51diR4sW3JFClY+QvAe/DIQeC4iHRJjEjVcam0eCgVIg+5Cwd9C9KQy2SX&#10;SxUVoaxRemBXLaj6ufsIIYDyjHUPy3jvqEz0jckQ7k/2j8tE75iMdwOeLjwHiCZ6R2RmcEym+s3t&#10;Kbx2EsBN4XUT/PnOAcSgjHcMySjhBGgjrT2ADOBCxQaRsw3Ut2v0a27GvKxF+pHjDVTCPgIyKlln&#10;SQ2UDBeBomppya+URuSETSzpA7SyxEwphIpxIDoXx2KAVhCTJpmh8ZIC9UrERSoc6hWInMvX0Vfc&#10;7TwBl7PY3XGCJeQ4li9yKnfxBzD+UCYP9iTaeYs7FO0xoGLZ3kW7QGzNwYArGOrFoYCKwnJZW14E&#10;XGZMi3CtQ732WHK/3EMcam50DpA4P+scMBnITgAWixIGLA4Sm+ogm3GhYoBLy+9nAOv8VPfMOoZi&#10;nbF4wUHi1wCKqvWBBfxjsNQKWjnWfwywrDYm5le/lbc//XeZWtiUukZAVdUuFSVN2rJUDPtHmHKg&#10;UoSrEJEBpYiHWnE1JVo3rmTEaR8cq6LV0xVkoUxuHlHijH+0s1uIqhZL7p6whBynUrAQOks3IEaC&#10;cPLoeBXej9VFgpUSgZMrFmqFqzihKs+pULUqQw7TgLymuYLVPeQ9dcirYNcI1BAsHdVI1advGDBN&#10;yPTgFG6PKljTg5MyPTAhkwBoCs/NDI7L7NCYzAwBpv5RPIfX9I0DrHGZwfMGslHACIWDuk12EbJ+&#10;mYAaTrT3yxjs4iggG0JeRhUbgE0cRG43VNMmw4gBhaxZ+iobpLusTroAWReUrKOoHoARsgppAWCN&#10;WbhYJOPiAYuYi/yrGLlYaVwa7idLXjQuMGHxEu0ZIkGwhn4AyeWxhzgAGifkUU4PGZ5a5AjE98xe&#10;QTcolgvgcnbw1XK9wxNPXNBC9ULGlXdDkedG4/+WEp0kUyMjsrUFtdpeQ3BdQvYRPpPTy33kWUem&#10;6ECoXpkihmnKJWjsvuAg8U2wOOmR9hAW8NSU4w/PWLzguBetoGlvOtfuiz8NFnchufhnwLLWFvyr&#10;BOs5S+qwgOy0eA+oWAWsr+/R3IqDvtxjipU/WkA21RIuDgrnZlVKWkqRxMdm62At1/ajtfOG6vji&#10;NnMsdqd7wMtzPpUDrpScnOjhBUUDfFwngmB58mdw5FiVWScvVsvqEcjXokPiJRlqlRKRLFlxGVKc&#10;WaJdFMVZJYCrzJTPyxqkB3kUc6neRuRAyKNGqCqIcaiNQjQEOIYBjy2mANHM8KTMjkzJHI5zQxMy&#10;PzKJGJeFUd6ektlBwgboBkbxPOGiig3LNI4zeGwatyd6oH4AjHCNQ8UmoGKEaxgWkSo23NApI4hh&#10;AD8MyAjYIADrq2yCgkFh8dk7S2ulAyrWXlwjbQVQMhtkdZmFUg4FK4lNVrCKY9OlEGAVIN9Mx/cS&#10;CbgCnH2RX/kAJnfNt+yhSO72Xnrf0ylQCxm+uJjZETxHP3n4wE0XruEMZaoWlxcIhrsIhWqF+oZJ&#10;eWGxbK6uAK417cDY29uUTdw+ON0DVCcazLGMDTS9g+xSZxfF8cUpIKINZBAwHNl9wfEslt9x5FLU&#10;R+dnsI2nOp5F1bp8A4j+CCwq1WsFy0D13lQCFSgr/krBou3j8ZK3WWIHYGcvv5Xevmmpre6SqopO&#10;qJIpqVOtrEIFJzAWF9ZLWjJyqzhuo5MhXPbYDzC5wV6w388XcPizF9CD86eixIHlX/wj2Wjr5Bak&#10;t9mOw9mwXHzFHzDSBjK3CudcKHaRI2dLhhKmIthxXohcpCSjRC1gBa7sHIMiWG0VTbCAHdIP+8ei&#10;BIsOo8ilmDdN9AMMQDE3Og1gZmQeMUdoCBNAWhibBkQTCtPCKMHicUrBmgOAc8P4WQSf43EWajYH&#10;VZsfBFj9wwraJBRsCnZyEr9zElZxAio2BrjGkNuNtfTq7XF8tlEANlpPyNplCJCpgtmiC4rbUQYF&#10;o1XE99teWKs2sbWgEjaxTCpTcqUsPlOKYQuLkHcVxqRLVkQScq4A8XPyEU8Hb7G/7yL291wAlavC&#10;5frYE4oWJEG4gLFw4WDvrR30d2856oRMjoH5Q7Ei8H8LxgUvxDdUEqLiZXRgWFfP3dnhYPG67B0C&#10;sONt5FhULMaxsX8apzawjGKZwWEqFqA6sooXpr2Ju+ofAqrjywuAxSWnqX42sD6oCl6DdVUR5Jws&#10;wgWwbpbZCdVfBVjXA8Em+JiBChbwh9/L/MqONDYNSF1Nr5SVtEhhfh3yqkYtr7NQwT5A5lrZsGCJ&#10;8bnCte64Gm0AO9bxD2S3BMFiFwWhcnENFyfncHF2gTLheS5u6eweBBWjSnFxlAjhWhVqAXEMD4yV&#10;2LAkhSoFeVt6NKdxpEoeEvridBYpCrXliEC14orPsSeOQfU1IMdphVrAok3Arhl7hxxqcESmoUJz&#10;IwBrZFYWR+cBySxiWsFZHCNcAIebCfC2wmUgsmAibPO8rUqGIFhQrNkBKhcCv2cWv28aIE/2ADaA&#10;NgkFm4IVpUUcb+uTcdjEcYA23twtY7Cqo/i8Q8zH6qBgCOZiPTXMyaBk5bCKpQ3ShXy2AxezNjiG&#10;5lwoWEaRAlYSn6GFjuK4dMkOT4ByBUuQW6B4wOLZ33eVR7ccxPWRm7g9dhMfJz8JgXNgzspN7li8&#10;uHvLSe5B3Zhj+cESRuD/FcqZ2S5+khCZKO3IFXe2N2AFoVxc4PN4A7nRHpTmQKEiYGY867qAwd5B&#10;swEdINLihQmqFBtwTZc78iwoFXceIVjWOu6XbwDQO9PSZCqDnOBowOJ6GFzPnWteXLxnyf29vGC/&#10;IKG6oV5/FYr1EnnUz8HSDotX30rfwKxUVnF99V5TqIDtI1jsXCdUtIFUrtSUQl1Lggu00AL6+nCJ&#10;Z3h2AKLLlQESVw74Ei4u/eXORTVhA1la59QJWkIcOReLKx/R/oUFxUpMcIIkhCVLUmSapHCsCjkV&#10;lao4vUgqcpDgwyI1l+JkA1hdOBk5JsWxpwFb5e8aKtg/5E8zVCu1eAashZE5AMSYAVBTBioNKBWO&#10;Bi6ChNvjk7iP1xA2BI9WzBM4ADYHqziLXGwev2u2DwHI5hDTAGy6GwrWNYDol2kcpzr6AFuvTCD/&#10;o5qpVbxR9Oivb5WB2mZYxUbNxformxUwVhNb4RqoXI2IWljEyuRsqFeyFCFyIpGLcrcSgOH80EUc&#10;AZcTlMvdzgOAeWgHB7sytHvjnhtsoTvgAny474f/ETs9ouAuwvyiEJG6NevK8rLs7XLAeMVMHznb&#10;gwJxPIsFDCiWltxvwnUB4JhjsV/QZgNt6qWtTgx2uHNOlqqWBZZRLK7YxD2zTGXwJlisFgIsKNb5&#10;O2MJufPnC8B00xb+O4BldagzCJPprrDGq9gL+PKH38rXv/1vsvrsAFB1SHV1t9TUdOoevgV5VWoF&#10;uXkB8yur1M4SO6e+h4bAAnLg1ysaVpBrAbLZNkKh4nrmnkiguToRVzJy53QJXCU5cU8XXsF9rmTL&#10;5trw4HiJgVLFAyrmVLSAnPJRmlks5dmlmk/VFlZLWyWsH67oHTjp+qlSOEEJFQsVrPwRLIYF1uwg&#10;VWcKgFClrmNpfFaWJ6cBDwEyyrVog2x+dBTHMVmawONXcOE9EFdgUbkAl9pC5GeL+D0LA3gckBGs&#10;2T5YRVWvAZnpHUQMAa5+merskwkqGABjLjaCzz4CFTOQdchQQ5sM1bXIIAAbqGahAza3FBcRXOQ6&#10;i2ulrYil+mKpzyiQ6iTkXzEpUgCbnBHKnCtYfJ1gAR+5Ay43cUQ+5fbEW7xcuJMk1MkzXFztfMQV&#10;NvD+HUd5DMjYAsXB5MjARFhBWHHvMEmKSpKB7n6oFrf4gRU83kQ+dCSHZ7uAhbcPAZaxhUatCIjJ&#10;sdjGtHXA7guzsIwFFu2gmToCxYIVZAHDWsf98jWsH3IsVaw/AovxVtXq/B1sIe0gp+lfTRv5dwOL&#10;lT4eqU5cxZa3v9fHVbEQ3A3k5Te/lbaOUdi/Zqmt6ZKikgbJzqnQfsDcrArJTCtWtWK3BTvXuecv&#10;F2zhykhcbpljUuxg56q13DRAd+Jwx1XSjUAZpWJjLVc0IlhsW2J3ts4EhuJxZmtsaKIkRSRLKtt/&#10;kvOkKKNQc6kKQsXSNKwfOyjY08d2JAI1yMFeWMAxFiq6zdiTBdbsEPKkIZsFhEoRKKNWDMA1MY0A&#10;OArQhCxBtRhGwUZt0BmwFpGLEShz26ZihAuxCMAWBwkXfnaQYCEP6x/R42zfiIaC1TNogurVaSqJ&#10;461WNRH5FweimztlqKldRhrbZbgekOHvHayEMpcDMFxQuqjWhWyfMnDVpORJKXKvQsCVHBAh4W7+&#10;4sFCBhTr4V0X7SnkehqcJBnIsUUuRvPIUx7chh1ErsU8S/8PULRg9ii6B2uHflt9izx7uiwHh890&#10;a5/T54dyDqDYkMvJj+cvjq+m65txLORNAMaMY1lBsKBctIfnUCyEFi90EzoLrAu5eA0b+NZApWB9&#10;zTzLAuuNzQJaYBGkmznWvwNYN+2eUarfai6lKqb3jXq9++kPsri6J+UVnLjYDrA6pai4XooAFVUq&#10;K71Uu9Y5OEy4CBVn7LKCxyXACBYnLbIaSKi4pY2LG0DClVDL67CAuvYfu9hdQmyzYpGLQdnMSkIx&#10;uuhJohYrkqUgNV9Ks0sAFZJ2gFVXXC2N5eyoaBHmVF3ISdhJMchuCHZJdAwqVJMcb7JZwRkoCMGi&#10;paO1IxiEiVAtjTOgWArWlAYBWoJqLY0THKNeBjYD0aJNqW6CtUC7yPeG1VxivgbbaR0XBkc1D5sf&#10;MNbQUrEZDYKGgMLOdAI4LdfDIiLG23oUsLFmBFSMudhIHZSspk3tYW9FvfSU1UpnCaxhfqk0ZBdJ&#10;bXq+VCRkS15YgqT4h0mIoy/Uyl3uAZ6Ht5zlEQDjCk46UdI7Sh7eAXD3XKFappHXE/8zDhTrLAJc&#10;/GKDYqS2tEpmJsZlc3NFOy9Mv+AhbNye7J/sXltCFjAIFlSLJXSznY8J9g0SLJ30SLC0eHGdY2kz&#10;LsCiYrEZ95z7Gv+TYH0NsK6XQDMTHRl/YbAUIp1m/6fAMnkVj294//2P0tw6pGrFeVZ1tV1XEOn2&#10;Ool5ChNtIPMsTgmhWnEdcS4Bxm1EA5AbuQMWR+cgVSuW1FliJ1ROTpzeECye3PWQC6LYpjoEAchQ&#10;f/j7oHhJgA1MhlrlJ+WqQnHAtxrRUForTWX12oHeiat3V02r5lSDsFMM5lU6+AulsnIrC6q5YagM&#10;cyaokAFrBkEbOAeo5mRl0gbX+B/HCgBbwc8wlj+A6Rouo3AGriXAtQioCJaBC2oGqGgNLXtohSl2&#10;QM3wmWe7hwDXIBTMlofhSJtIFWMepgUP/L0jUOih2hbYQ+RflQ2wh/hOiqukpaBMmnNLpCGjSMrZ&#10;TR8cKYlwB1523vIIYN3/4gmOjjrD2I2r6eJ/xGkoj2ET2SnvgNtceIZrH7KlLIxrY/hHSWFGrgz3&#10;98nqCnfifwaQOG2EdnBf9o8552oPOZUBSweMXxOscwBlegUNWBzLwm3mXawMAixLsQiY2SCB3RdQ&#10;LBYvvrGsIFdsYjXwJljMsQxY11v7/Dso1jVYZq11o1zsXDdqxXGrl9/+Vr798X/IwtNdKSpskMrS&#10;Nmmo69VmW4LFrgqCxA0LeJu5FcvtBItT40OgUpzhy6oe8ypnqJETl01GPsVBYuZZ3NGQ+0JxKoiz&#10;Y6C4a95llgMLgm0M8g6X2OBEiQ9JkBxcdSuRT1XnVUhNQZVC1VLRgLyqCVBx8LdNu8+pVARqCFaK&#10;VUALKgL1AVSaTxEmBBSKx6XxGcA0q1BdxcSMxtIkX0dgANXotKzitav4mVXAxccsoKxYBlArhIrg&#10;8gjolq/gonrRIkK9ANI8bCGDt+f6CR2sKuHiuJjNItIuWpZxktXN9gEZRx420doNyDpkFBZxqK5V&#10;x8EGOMRQxrGvSmnNL5fmnBKpT8+TkshEycWFKsjRTxyQRz34wk5uf/ZQ7t1xUMvngse5XsbD+646&#10;cZLjWzq1H/8ndsEE4ULH+WJJkfEy0j8g66vcoG4VQO0AiEM5OYdqHTHXomoRLEJ1pmBZA8Tbh4TL&#10;yrGuwaJiWWBdKxa7L2gFbVVBBes6x2K5/RosczRhyuz/jmAZhbIe0xyLe1gBsjff/0EuX/4oLVCr&#10;YgWrRcenOC2EapWEE507LCbEZWmpnUUM5ldsimUfH9cw16n0vuysCBVH/HPYssSp9q5QK25yzS0+&#10;udyXG3MuXBWtTQQ4bhWEn+UYSmJYsmTEZkp5VqlUXU2Vr9GcipMOu3Cl7gJYmlfhRBuCUo3gKs8g&#10;VJZKMQjU/MiMDSoGIaAKGaUyRyiRqhUh+3ngces1iKc21VKLiPtUrxW857KGAYvB20uwhkujY+Zo&#10;A2tJwSJQ1zGPiwAhm4MlnLflYMYm8gh7yIBV1OIH1QwXkAnYw3HmYY2dMlIL9aqCNSRcJbDIHO/K&#10;Y1tUiVSxBSokSWKRK7kgz7KDat36/KF8+vE9Xc2JO/UTLpbe2d50+8sn4ojHdeM72HeOa8UExcGW&#10;x0l/R48szEHZ1xagUKYieHwO1To9gB00inVywSn7UB4GcqYD2D4DlukV1GkkVC+bYu0hOI7FqqCl&#10;WLp1Kldrss0ivuBYlm72bYoX51x38BvmWKYqeK1U/05gWfHzx0yl8Ed5D7WaX9qTinI22LZIeVGT&#10;ZKeX66AwlYpgJcRlKFwsWjA4PYQLbXKLTk5C9IadYy7lirzJEX7dHf8YTmrk4jCODlw9CI/hOeZV&#10;HDdhNZBwBcE+MreKh1qlR6ebUjpUilAxp6L967TmSlGp6jukH1DR/hEoqwJIpdKy+p+EyqgUwVJg&#10;NAxAFlg/B0zB4+ugXqpkVCYChfuEi6CtQs14XIbNJFBPbXBZxY9FBQywae5F1RqVRYVqDEdYQxtQ&#10;VswBKlrEeaoZoJrtZQAy/H20i9Nsn8LfTeVS9WqENYRdH6qGelU0S18pK4Y10loI65xZLCVR6ZLi&#10;h4uXky/AAjyfPwZY96FaTjopkqv0sqBxFxbxSzz38L6LOMISeuECyMphTECsJITESxMuaovzy7K4&#10;vChb3AT8dFf22P8HxSJYVp518oLld1M+pyIRKgKltlDbmrjjiBnL0pWatNxumnaNFQRMLF5cgWVU&#10;yygWq4U8sjLI9d2/voLpZvzFwfr57Rffmudf/wiL+PXvpLNnSioqOqQov0HysmokO4Ml9lrkVGbF&#10;Wq7TR8hoA6latIWcIs8BXYLFQV8WKhxh97hzIQeIvRAu+Adyjyj6ev4jaUN8vAgXk+gwicB7xMKy&#10;pEemakm9tqhKp8o3IAhVG8dwatuvBn85N2qog9M5rpXKyqlo/bRQ8UdQmQrg8sQ8AOIR8EwatboJ&#10;1odw4XW21z7lc7bHjYXEYwDqKUFDEDQ90hoy97oB19LIOMACYCMjGouDUDLAvziAPA2QLQKinyvZ&#10;zcfmAJdCh+MM87Bu2EXkX1MscrR0yzjhoi2sapIBfFe9pY3SXlgDS1guZbDqmSGxEoHv+/EtJ7n7&#10;pb18+tF9+Qq2kOr0AEr2iDkWjre/spcHBMvOS9fJ4IIzkXATyWEJkp+WJ1P425aWF+TgZAcKdahg&#10;MQ7PDuQItlDHs5BjnQIsKtABADJ5ltUraOvE4DjWOcvtFljm9czLuPaFTh+xdbh/OH3EsoQ25YJi&#10;mYU7GZYd/At2XlyBZLt9BRnAYm71BmAtrO1LDXKq4tJmyc0xUGVnVureVUkJbFVKlbSUfK0MMljI&#10;YNFCd5MHGFyPghsYcMLiEwdfBYvdF1QoLirpiITZgoo5la8XrIZvhIRzHT5cEblmX2lGodQUVqpK&#10;NZTUat8fuyo6a6hSnToAzLEqnSfFViVbZ4VVUreUylKrxVHavfkPYnliAfAArikqEdULgOC2AoUg&#10;QFcBCJ9O8vW8jdfY1EqDP2cL3jYBsHDUogdPQkJGsKBaKwrXqAFMrSFUbMgo2BJiYQDAIRYGhvEY&#10;AAR8hEpzMUvNqF42FbPgmmztkUlcaMZhjdl/OMiCDr6zHk7wzIPqpxRIfkSCxPviIvfEV4sUn378&#10;QL784rE4QakI1F2oF4+0g/fuOuly1a6PDFhRUKyUcDiJ2FTp6eiS5eU52dPK4AGgMrkVuzAIFnsH&#10;TVWQinUmB7YN6IxiEcQbYAE6XbRTewU/tIJcVMYUMAjUzSBcBrDz92Y861qp/h3AssKqBprcylQF&#10;2WVxePlWWjpHpKKyS/LYUJtbDbDKoErcEK5ElSkxPgtqVaIFC7OcWb6uOhsMpaFiafcEBx3dw3VV&#10;Je4Wz7Eqa0cNa6d45lScFRzIRs9A2D8u3xwaL/lJOVJbUCn1JVzQpQ5AGaisLnX2/g009ypUo51D&#10;V4WKm+NURqVMD6ClUn8EFGJ1ehEwmUqgQmPdxpG3VzUIEh5n2ABSuPA4X6MKBuVSFbNZRYWLwOKo&#10;91XNWFGchD0EWGMATG0hwRqTZcTSENQJIGkMXR/18QHaRYCH4FFzMY6JAbLZniGZJVzs4IAlnMR3&#10;Q1uofYeVTdIHO9iVDxudXixlsWmSHhglfuxov+csn33yQH7zqzu6bgZt4J1bDmoF1Q5++VjskXN5&#10;Ogbq5McQOI44/H8zYNEbKhuQZ83LxtaqltmpVATLHI9MyZ1b/Lw041L7Z7a8CsFcy+q+0H2yoFZX&#10;inUTLCiWWsEP2pquwTLdF8i3AJbJs75G/LsrFgeIbdPtCdgPpi9waXVfqio7pBS5VW5OteQBLG5Z&#10;SmViaZ3tSjxmAbb01GK1hsy5CBb3xeWaFFzvj4u/ODjCBroEihsSZl2AkgmyM47OZncNLeMCxqjg&#10;eIkPTZDUKNOpXpZVDOuHE6HUgqpBOgBVL6xfH04Ya+qHlVP9qZL6/DCggj3TwEm9gJN7Sa0coJoA&#10;TKo+UKEpAkaojFqtTvFxQkVozPMKz5+I1el5WcNxHa9fJWg2OAmSBdMKlGuZ0DEHg2qtEiwcNQ8D&#10;VBZcGja4NEYA0jDAGuZ92kUE4boRqmLIwxjMwWa6BmSmrVemWnqvmnu1oRcXpW6ofitVK61IiqJS&#10;JA520PW+q3z56UP5+KN7cp8FDcB155Y9bKAD7OETQHdPHuFxbrTg6xoiIXAXXLqNfZrFuLDO0P6u&#10;LMkBLCBVinF4xjEtwPX8SNWK41GcEXyIvItLoDG05H58oLmVBmcYI686VKgsK2jaoS7evNCxLN1J&#10;/wOwTAFDy+62Dgyry/26pem7v6xiGaUiUKatife5Affl++9laHRRoSosaLjaF5gbbBOs6Mg0Lamz&#10;UEG1SksxYMXbWpg4dsUGWq5QS4AcnYLEGWrFvIqVP6oVd43nc3xdeHCiRBIqKBXXQs9JzNIVZ2vy&#10;K2H96jW0pA5LwzUoCJYqVTvzqaEPoNI2JVs53cqp5sdwxElNqBZxwv8crKeAaHX657DwcSqZCQug&#10;1Rk8P0PwqGDXj6/juIb3pqo9JZy4rQp2pVIGrKdjeA2AYkGDuRjHw6zihgWXsYiEzUBmwabBQWbG&#10;IB4bgqVku9QA7KNCRrigXlCuOcLVMQBb2KfjXNoxT0vIFaXgQFqQE1cl5UpWSJyEIM99gDzr41/d&#10;lVufP5GH990137pzy1E+B3BffPpA7aL9Y29xt/eXEFwsuQBpcniyVOZVyghgXl97KocAiypFtTo4&#10;PVTlOlHF4vQPWEHkW8e4bxSLygWobGBt4/VbCN3om1NGONlRFetcOIvYWrHpT4FlTXS0wGKf4Auu&#10;efHvC9aHjzG3Orp8J7X1PVJWDLXKqjJ7V3EXe8DFQgUbYmkFmVPx8ZSkAkmIz9bJjFzghd0WVCxO&#10;TnRxCYYFDBUH2D9X3Obm1ASLgLFtKQgQRgTGm64KgJWdkCXlOaU6CMx8ilBZXerdXKMCSsWp9Gbm&#10;L6EakdEegEX7Z4NqllARKKtYwcoflEShAgAWWE8nl2RtehlgLCocazMLCN42oDHMY7zP5xGzeIzB&#10;5zTwmAZvz14HcjUD2U24ANY4nsPtNQC1isdXoWRUr6dqDQGb7bgMqJ6O4vFh3GfuhRyMQehoGVcA&#10;1wqgImgKGPMy2MVl5mXMv2gLYY2n2wAXp6bY4GIho6ekQdryYK+zSqUQ7iDeOxSq5Saf/oJg2cvD&#10;e+5aDTSKZQfFug9L6CSOyMdYwPDF/zIS+RnteklmsYwgv1tdWZEjrmNxYgoXVCzuiWUqg7bWphcn&#10;V1umWlZQS+2qWCbHYgGDO+hTsahWhEsV6zXyLAssHcv6ECxOdiRYtIJmir5Zscko178LWNdFDI5p&#10;vfvtf5e5pztSUd4qJQVNkpFaArDKVK1oBdllwdm7XBvQgFUqiXG5Eh2VLuERyTp3ytMjXNuWHFz8&#10;dXM4J0ezW6HZHpSbVJvcSicv+kbpqkopESmSBmuiUOWVSz0Sbc2nqpoQHKtqN0rVxN6/AVWr8W4z&#10;lZ5BqGaoVIDJCjMNZM5AxcCJTrCWNadaBgArgAVHwER41mcZvI2YhQppLMkzxDqgWoda3YwPQLoR&#10;z/B71m+oloHLAmvmCizeVrAI2Y1YGYd6EbYR3MdFYnUEyobbqnJUMljEVcC1CtCs4GPLg8OywiKH&#10;Leeax0VnFhef6fYB5Fx9yLe6zEzlilaoVr2qViUuZOl+0eL7yFvufvxYbn1qJ1wTnjnWF5891uPn&#10;n95X9Xr8wENXzvWHHQyDzU+A2mUnZKpizUzPyL6tzL57tKOKxekjXL2JeZY1fYSKxYVkfp5jES6z&#10;7sWxHECxCNYRwQRYZhm1G1aQedYVXNdgafHi3bUVtFTrLw8WbB8LFi++JVywgVCrs9ffSEv7sE5k&#10;LMjhZMUSLVhQlVi04Oq1HGOiDSRYPMbHcrf5DB0U1rX/PCJ14qKDW6A4wWbY23HknrmVCaoVVwJi&#10;71l0SIIkcV8qgFWQnCvVBbAoCA7+tlay+mcbq+I4FZWqeQB51bCM0P4RKuRTk5zJO4RcangOKmWU&#10;Svv+oA6LEzaFgm1bhrIwVgHO+uwKgHmqR709t6wQGcjw/NwiHuPrrsF6BqW6CdYzBiFCrNIeIggW&#10;oVoHyGuac5mgUjFWqVhUKoLFfAuQWUA9ZUxAoSZwn8FcDH8P7SPzMd5fg4qt2aBaG5nQ4O2neOwp&#10;FGuVgAGs+V6qFgCDajFmOwYVrnE4kZGaTuRbzci1KqU+rUDy2SXjECD2t13l3hcOcudLB7l/xwlA&#10;PZJbuP/FZ4/kyy8eqWrZQc28cHGMhM3X5bKjEmW4d1BmZ2Z0RvEJ1GrnYNuABYiOnxMwWwfGC4Jl&#10;29kRUG0fmi73vRM8BpVS1To9gWIRKLxWLaHpF2RV0ICFIFDfmkKGVgSZY12pFsBSmAjW17bjXxis&#10;FwQL8fLb3wGw38m73/1e5la2pKycC8O0SnZGlWSmVUpWepluX8r1K7h+H/eaYm5FFSNU8bHpOqbF&#10;SiDVys0tUhxdwgBWiNjD+mkV0ClQnjzx1tyKm6b5AaoItirB/iUgcpJytKG2Mq9C6kuRYFcjF6ih&#10;/eswUHFOlRYrWP0bUZWaRG4xPTipSjU7DMs3wkmKZmyKXRRUqSUto8P2zSzhxF/W49qcgWlj7ing&#10;WcXtVRx5mwpGuBZwGzBBvRjPNPAYFewGWBuwfxv/JFh4DezmOnI4xtoEgMZnWsNnulYpqBduW/EU&#10;MD2d5OOEbNIcAdUy/iZVN7ZPjeK1gMtSKgusNSjZ6rBRshXYwpVB5GOsHEK5FjjmhQuRKhcuTGN1&#10;3TJU1SJdJbWwgyVSFp0u0VAh+7tucv+Wi3zxCSFylFtfPpGvYA2/+PQxrCHbnpzFCVbQyyFIQtxD&#10;JAlgJYbFSW97j8zhosOlp4+hWCy5H9AOXjKQa0F5rGXRaO90aWkolSrWEReSAVRnZ1AsPscNEo61&#10;gHFycQ6wmJtdmPUFr6qCN8EyqkWotBtD52Z9DZgIFACz2cF/c7Cs6fYaVCvEKyjWq+//UaeGdPZM&#10;SHFxsxTkcV5VlaRfWcB87WDnAi7cbd7qE4zFP4VQcRNuLj7CAgVXsHVxiwBcofIIasXdCbllp70D&#10;PDrA4gTG0MA4SeLGb+GJkpmQLaXw+5U55apYrdXNuqQz+/9YrOhv5tp9XM+PDbVWOZ0LvUzK7OA0&#10;8ioWKphLzUOlFmRpYhF2b0kWcGIvTS1BpZZleQbQqEIhCBPi2dyagmXCgMXYAFSEaZ2A2cAytz+E&#10;6wosmwXUI+9DqUzgtRoE6mZYMFG9zG3CqLdpE6FktIq8T4V7CiAJ2BoVjz2KDFjDNYUMQI4ANOZj&#10;gOtm6JjYwBjUa1jmoF7TbH+CjZ5s7tclAPrLm6QN33dtap6kBcaKyyN3eQi4PoNSMbe6/cUTufuV&#10;o9yGgn36yUPh5gvcs4sLf/o5+6vLSAxLkIrCCpnHd7O6zoVltgDMlmwdbZgpJCeA7NSU4JlrGbAI&#10;lbGCe8cE6wRgUbFOACQ3R+D6grZFZQjWCzPh8YLbptpguvjW2EFu8E3FMnbQVAc56dECi7OIn/+l&#10;ixcM5livv/lJ3v74B3wRr6W2rkfKSlu1aMGFYJIBE5eFTk0qlHTcZ8c6K38Ei7DFRKVJXAz3C04Q&#10;bmTtgtzJySVYniCvemTnJ4+f+ImdvZ84IMfigDDHrqhWccirOFkxIybDQJVboW1L3ICglVDVtQmX&#10;b+ZY1SCgolJxzT8WKSaRT00NTskMB34B1Byu6HNQqXmcgIRpAWBpsJQOZbLiKYJwPZtfU7D0No4b&#10;uL8xT7gA1bwBy4JLw5aDrU1Dfa5yrXlAhSBAAIxhcisLKgbBuRkWWJZS2dRrEmDxMcCzToCgTOsK&#10;m+1x/F2r+PvWoXpUQn0vvIZBFWMuxmARYwWQaS6G4G0+Zkry49r+NANbyErhaH23WkLO4WrIyJfC&#10;yCQJACz2yKNuAaTPPn4gtz63k/sA687nT+Rz5Fv377iIu4M/oAoUf2c/SQyJ14HipIgEmcbFYGlp&#10;Sba47iDXwDjdBBjsFzySUyoWK4NQLOZNBiyW3E1bE6fnb2tLE6fun2rxgmAdsHjx3KoMPhdum6pW&#10;UOGywCJUNitIqBDPYQdVrZBjcTsfLijzFwNLlet7rsH+W3kLxeIa7JPzz6Siol2KChph/8olIT5X&#10;YuNyYAML9H4qjhxz4nR7WkEWMOIARlREkg4Ks0Ody0E7OAcBKF95bAeVggV8rGAFwhKabUC5xkIC&#10;4MyMSZei1EJAhSQaUV9Uq4O/HYSqnisqdclQK6EyqypxEc2JvnHkVRMyAfs3hVxqBiecxuiszOKk&#10;nMVtxjygWoKtW4b9s8BansVtwLMKdbKgMlaQt6lmywCKYPGIwH3Nr1g1BCgsQrDMTvViJXADoG1Q&#10;kXB7HZA9Q1xDRfuH16vdu4aL41wGLGMFmU/RAlKp1gkPLhKEhfdZLVwbxXMKG8EC2LC1fJ91m3pZ&#10;UD0d4e1pWRkmTKY8TyVjNz0fW8LFaAHWmT2Hk2zahQtgvjUIS9iRUyzF4fG6mq7rY2+5e8tZq4IP&#10;bjvoyk53ARZBe3zfXdxwofRDnhyC/JkLhKbADkb7hUpvS4dWBg8OduT4bF8OT7fl9GIfUAEsKNUp&#10;cqyz1wDlBfKoY6qVGctiEYNwcaUmgrV/CsU6A2AK1rkcESyOZVGxXsMOvgdgVCyCpWV3q63JyrEI&#10;11tbnmUNEP+bg0UbyEKFtU4gg+1Lv5fLNz9Ie9uYlBZyIRgOBgMsQBUbmw14OBhcKHHR2RIOpYnn&#10;8s1pxbrzPMezaA+5kyBXrHXyCJFH9r7y8LGnPHziCdXyRgAw/EOoVt5uXJwkTrvVcxKzoVIVqlZc&#10;AKYZ1oS7fHQ3tEuP9v/1wf5BqbSsznL6pIwDqnEcp4ZnZHqEEM1rzOCEvIJqfB5gIXDCL0BtFhEK&#10;FuzgMiB6ilidMbE2jftTtoIFXsOChilWMNdiOR4BYPRkvoLGBEFSmAibWj4rpzLPK0g3wNLBYy1c&#10;0OJNAqIJAIMcScvttHbMoQwwVtDqrQIs5meqWvjbCKAqFZ4jNAYmA5ApvQMshCoWYFvGd7U4NCkL&#10;yLsI1izyrak22ELkW6PIX3twQatLyZd43zBxfeSp+dWnnz2UO8ixHgKsL6FWnwMs7sXl+sRHAriH&#10;FiCM8QmTVChWTly6VOWVyPL8nOyzIniGON6W43OujntkWpuQY7G6d/qKU0f2ZeeAwUFignWAvOpE&#10;dm35lVYGLznmRTt4DZYWMN4BME54/IZhwDIDxAwCxzzr/VVuZcVfSLFultlNiX1189i2nFkDcqcK&#10;SU4ulnDkUlFRZhOD+JhsSUku1LGqWCiNlW8xOFOYC8awa/2Ja6Dcf+whdg4+8sAOcAEsO6iXPf4h&#10;XLcuAK9JikyX3ETu6Vsg5dlmrQpCxSkgtIA93GiAFhD5wGgnF8Bk7x8rgIRqQiahVjM4CalQczjh&#10;5nCyMahac7BL84gFwDLPPAs51hJzLI1rBeP9FTz3dArHSbYzQQnw3Oo01A2PrypUUCpCZVk6Gyw3&#10;wwLIWDwC+OFrdM6WVgNNqV2LEMyjmENRkQgVAGOOZGDCa1V9oGg2uJ4SOOZZUGjGKu5zaspThAUW&#10;YbKOOlgMiDhTmRMql4ZmEFxvgx3yyEvxXU5rlbBfplp6ZKCiWVqyyiQLls7dzmwF9OknD+Tzjx7I&#10;Xc2z7OWrz+wULGeAF6hg+UOxQoXbD3F+XGl2kYwMDMjxKdTqbE/2kGdxrUGOY3Fc6xSQcDyKg8S0&#10;gpv7u7K1v6NgmVnEyLNujmVdcMzLBhas4OmrCzmDFTzjnsY2O3hTsQxYgMwG1iXAunz3NQAzlcG/&#10;CFjW+JUpZECxvv+D9A3NSRGnhWSwYFEmcQn5EgKgIgBBeFiKbr4dH29WtOU67FSsCDzOMS2Gvx+S&#10;X/dwsUNy+8geKmWPfxD+SfcfeskTe3+dJcxO9nC8NjuBm2TnSEFKAZSqSjd0a6uGJalrVfvXZ6sA&#10;mnXTR64sIKEaH4RqsRJIsBQqY/sI1DSu5HPIrRjzk8uyOP5UZkeQa40DqilLsfA4oGMsMQDVCuDS&#10;DncWPSaWtACiA8iAhL2A7AnU9iQApr1/qjhGia7BAhC2nIcTH81YFS2dLfg4QDCVPkDE8jlu6/0R&#10;qotRnJVhAwuVh2FyJ1o6KA8uKAyCtmSDyLzu+vX8WU6evF4GgBZwShZwNLenAda4THUNmnyruVdG&#10;qjukI69K8qOTJQB5sMM9d4B1Xz791V25/ekjuQvlYp5ld5dLpnmLDy6aEZ4BkuAfJpmRiXAcpciX&#10;E6W5uk6OjvYVqD0qlzbksgPD2EGW3JlnscOdC8pYVlAnOwI27pFlwcUCBvfKOoJa6Wbfry+1Msg4&#10;59wsnZ5vihdXeZb2DLJ48Q5QEa6vDVz/9mAZmEzjLfMsLhTze1wVvtEu9oJi5FaZVZKaUiYRUKiw&#10;qEwJC+fAb7qEICfy84+CgrEiWIzXFElYaDKgwuNQITf3MC1aMKd6BHV6AKUiVCxgODgGAix/8fYK&#10;ldjwZEmHhcxPyoN9MFNBWqtgATkDmEt82boqBnE1VQvYBbC4CAyusgRrDDGKXGEKJ9cMoJrByT8H&#10;GzaLmAEks1Qp2LuF6VWZH1uSmRFCt4QAULB+C1CqOS1w4HV47SKhwmNLeGwZYC2NIaB+DJ2mDyC4&#10;+hKnfVitSexQZ8+fThGxBWEySgM4AImqkAJkwioomKICgCBIVBzbfe2uACCcOkJgLGhUiQgOHudc&#10;rQX8/bR1iwBwAQq+iPsKm+ZX/ByAH7cX8LyChZ8nWGYZgFHYQbz/0DQeN1NUptppB7ulp6ReJ0Em&#10;eEWIOwsYnz2SLz66L3c+sZOHXznJ57+5Jw9vuYg7/rc+9j4S5uovSQERUK1gqYQNTAGUpTmFsrW1&#10;qQrFgeL9G72DBiyulMvO9xPZhhXcghXctuVYO1A6szkCwWIzLnd3PFe4jmEDT94gAJeOZXGdQa0E&#10;MqhYhIzld8JlA+sKrn8TK3ijtA6oDFgGKuux97/7H7K8figlpa1SiPwqNbUcUSGRsblQLNjAyEwJ&#10;5V5WAbG6vh+rgpnpZRIFJeOU+wA8zvUAPfEP4exgltcfPPaV+498YAl9YAM59T5E3JyDJMgvUhIj&#10;UyQfSsWNCmoLa6QR/1Dd3K2OeVWn9Lf0KlRasNA+QCoWoKINHARYiEmcONPIqWZGaf8WcBsBIGbG&#10;ARIAmp5YkSnENKCa1eehZnhuFs8tTD2VpZk1mRsDYKOAbXIFirYg83g/HhcJFsv2iAX8HMfFFvD7&#10;lmDJ2Dlhza3iNA8WBkwYO3bdemTr61OAzG2FR29zmsiY/ryZoo/7bLCldcMFg9U7nXPVdz3/io9b&#10;xQdrjQxOeuSqT7R4SwBrhQPJCFYQ2X2/iAvPPN5/Dq+dhdrP9dqmmxA4Kh5bvdigzLwVlnugqlWa&#10;04sl0zdGfJAf6+RHwHT748c6aHwLeRY3tPOGonEfrkAnH0kLjpZoDz8pzSqQqqJKSY1OlLmpKa0C&#10;ssR+gFxKx7O0vcnsT2xtjsBewS2W3AHWzhGU6wSBnzGKxargmULFyuARLOQRfk7BegOIuF8WIdL8&#10;ykDFOH9PsNjdzrEsxL8NWITKLG1m8ql/VKis+ww23L785ifp6p2UstIO5Fa1sHuFsIGFEhaZIyFh&#10;mQArS4KCk8TXL0aCArm7R5pkpJbpyracb+WJ4LLQHt7R4ugcipzKT+499Eb4yMMnfuLIbTldzH65&#10;UQAzKzZdV6tlbsXNClphAzkIzHYlU1o3ajUEqEa6hs12OrbcagpX5GkoCNVKixeDszI1OCcjfTMy&#10;2jcL+OZkGLd7uyZkoHdab4/g8ZH+WRkdnJfh/hkZG56TKUA1MbQow91TsJsjMom/f4LRPyWTiDnk&#10;JHNDs9rJwUHn+UHmKAgqAfMWnLCawyBUXags7DxXSGxQMfCYxuCoPMWRwcFbPQ5xEJdADePkHgI0&#10;I4CIM4Q5iXFI5rvxGC4q87it7Un4DuYB3RyUm8cpLiwDOzfVzUU/R2QCuehUJyDqHtOl3qa6x2UG&#10;fwuLPmPtuEC1cY2MEYAGCFWdEXrRwPcI8AZrOqQ1s1yK8L/2vu8OkOzkk4/vy+ewhCxefAlL6IDH&#10;aQODXP2QZ3lLkn+4JHiH6JavbciNI/1C8H/rlTNO/QAkh7CEh1AgKpQBy3S5H784kh2tDO4bsHB7&#10;B5BxTIuDxNzOxxrL4mbfh8jPjl4ALORZqlgcKLZmE3P3fILFwgWtoHa3vwFMiLfGBv6bWkED1/Vt&#10;qtbb3/4B3vaVlFa2SUlxO+xdpcTG5ks0wj8kHZEGO5ilO4ME6jLRMZIYny/JiYVmwwLfSF0khrOC&#10;XWAF7Rz8Fao792EDH3H8KgAWENC5homvZ7jEhSK/is+UkowiW8GCc6tapJsd641mex1Cxf2phqlW&#10;hKrPWMAJXJlZ8ZuB1ZkAYCN9UzICGPraR6W7ZUi6W4elq2VQetpGpAP325sH9NjW2K/R3jQgrQ39&#10;0lTbI631vdLZ2Cu9LXisulU6a2lBoZTNfQZuqOUMTsAR5HgTyPGmcOLO4ATVkxufZ4HjQoDKWCs8&#10;ziNCVUdhM8cVKMRTPM7G2CUNQIbHrFhiV0Q/JyoOXs0EngYs0x39MtPZL7Od+BydfTKLC8x8D6AC&#10;NLNdyDfx+YZ5Iappl95qfPZabnTXp7tTdpY3Szuiq7xNOqva4QY6pae+D39jr3RUdUkP7g/g75wA&#10;tKwWqrpB6cbxWFdBrZTDiQTZ+8qXHz+Sj359B1A9AlyPFCx7ggUbGOrmLwFOXhLvFyrxPiES7Rsu&#10;jZVNEg1r2FRZKyenR1As5locHD6SY9g6s6Y7V2wyYLESqHbwcOcqz+KWqUax/hgsQmWBpV0YH0zT&#10;p2LRElLJCNbrq7EsdmH8mcEy1s+6T5iea9ggg3px87ip+Q0pKm6RvBx8MTEFgKpAImPyxA9g+QSn&#10;SgAUyp9gBSRoESMluUQS4vNUqTjtnisuESqOXT16AgsIsAjVQ7sAeQywHB2DxQMWkTu+J4YnSGFK&#10;HpLdcu1c52baPKmt/ao0twJU3J9qBP/4EdgXxhCuysOAbBiWcKiHlnBOBronFJxmnEztAKUVJ04z&#10;oKmraJf6yg5pbxyQLkQHcseSjEqoJBehacbv7ZD6wkZpLG6Q5hL2IzZr8YSbdHdW4KQs4+020a1Q&#10;67ukq6JFRnHSjSEm2zhDFyAANHYyzPXghO81R07VWITacAKiFcyJOBuYM4DndSYwbRznTHG9CjPr&#10;V2cAQ3105i+n1bf2aE+fLjXNNSyau2WqBaBBddg1McJ8COD04nO1AYQufN6+qjb93A353LG/VKqy&#10;SqQyrUgqM3DkKsFZpfjba6W+qE7qCuukubJFWlgsggUfwvc9OzilSsfm3OrEPAl1CpAvP3oov/zF&#10;l9rZ/tknD9UW2t1xEV+AFeLsK6EufpIIkFKDuW1rnG5HmxKRIBX5xXLAvOmIVUHTjEuwqFhmw24A&#10;8oKNuEdGsQAWcywWL7RowTUx2PKkBQxbdRBqdWwrYFyBZbU3WYp1FW/lOePr99rdruu3v/v6zw3W&#10;zXUDOSD8O7nAY1q0+P73IPknacTJWVbaKWkpVRIemSuRcfkSFpMLqNLEF+EfnCK+PtyWNFWBSk4s&#10;lrg4PI98ydObi8JEipNrCMAK1pzqzgMvHJFnwQY+ckR+5RIq3gAvOjAGapUh5ZmcvFija1aYqSAd&#10;CpXZXofT64dkFFANEyYbWP04qXpbh6SnhYDB6rWPSwvUp766S0oL6qSioF7qy9qlobITYHVIQ0Wn&#10;NDKqYG8AW1N5h1Tl1UlZZpVU5NRIVW6NlKaXSHlGqdTkVkoLp6ewmx4nXgdO0MaCamkrbZBeKEJ7&#10;aaN0A7henIyDuD/W1CuTeqIPInBS4vPOA7QFfN55qM0CIFu0xQJs22LfECAbVHVapI3T9iLYO9ts&#10;XzbI8n2m2zjrl1AhCDGOow0dMgjgh2HTuDhMf3mLLiXNiYpVyYXSnFslncX1UpGUJ6WIsqRCqUwp&#10;lBKc5EWJBZITlS1ZyJGzItMkPy5LipPzpCILuS2A7KjGe+I7nepF3soCUSsuZnXd0gQ7GO4cKJ/9&#10;6p786pe35JOP7soXmm/dFXuAFejkL8HIsYIdfSRFNyCPkvjgOMmMz5LSzCIpysxTsLi4DFfI3Uee&#10;dUjVuuA2queACpC9YCMuwaId3FbF2sbrtjmT+OQYymXAomJZNtACy4Lqav2Lm2B9awOLA8TIr56/&#10;+/bfQrGYY5lyugmzZPTlt8i7vv1R3v743/DHvZZanKClyK/i4oph+/IAVqGERGSLV0CieDG3CkyS&#10;kOBkiYvN1YJFSnKRcKtTs48V1waMEkeXcLF3DpF7j3zkLhWLYNn7yxPAxjlY3D0wITRB8pNzpCq/&#10;XGcCd0KtunGl7cEJ02fbunSwvR95FS0gwEKM9k/KGO0e8oNeWL2+tlF4+X6pLWuT8sIGKc6tlZK8&#10;WqniQqJQ3bK8BinNrTfHnDopz6+T6qJGqYZCVRfWS2V+jZQDJBZOKpDjlabzql6sIPGK38rtcXDi&#10;1ueUAbJatVWNBTWwVY1QhyrpBYDssRtt7IKS9ACwHgDRK3OwbvOwbXOIBc2NCBsgA2wGMvPYIu5b&#10;zy/Q3iHmAKaZM9Wni29yKv1YA34H7THXTCwox+9tlL6yZunEZ2mAEtUm5UprToluQlcUlS55ESlS&#10;HJ8DtaqW4sR8yYpOl/SoFCgJF+NJkSIuxw3wsiJSJR3/u2IAWJRUIOVpxdKOCxwLRdzWaBR2uQ0X&#10;qmivUPny1/fk1wDrIwB160t72MEH4njPTQIdYQPtvSQQqpUQGK3dGjm4YKZFp0gj/q/ZCenybOOZ&#10;HJyzD3BD9jiuxQHfswM5uUCORUgukGMdHZnixSF7C3dkG6q1RRXTvsEj2YNS7V8SLBYvGACLzbhU&#10;rXdWnkW4TFxXCNnSxM4LWEJbqf3PCpap/F1XBU2J3QD2AnC9++m/y+zyrtTUDkhubqMWK0JhASMT&#10;iiQQNtDTP148uCw0juGwgzHItWKisyQxATbRj3sGc6EY2EBttmWEyQOAxWAB4xFsoD3sIfeyjQrA&#10;FS0mTUrSC4xacZNrdq7XsnOdNpCVQLPFDmcCj8JejcFGjSCv6IeidiN/aAOAVUUNCks97F51abM0&#10;QJHqK9ulDvlEdUmLVBY1AbBmKcutkyLYv8I0runeIHXFjcjpABau8JWAqia7Umpx5a7H7UrAVZqa&#10;Lw2AqzG/WhrYBZJdIrW5ZVCxWqnFa9pwbMb9LrymH0o2VNWqyzqPIc+ZaOqW6ZZemW7thXr1K1yc&#10;vWvAAkxULpuaWcHXzHYwOEjL6fNQD+4kUt0AVWyGQrUCJs6XKtX1AM1y0WVSz11EcOKWRSfBsqVL&#10;LmwYl46uSSuEWgEe2LhC/H/yoE6ZUcmSHZeu33tuXIbkc++spBzJi82QjLBkyQhPlszIJEkOjdNJ&#10;pcwth6FaHVDF5JBE+eo3D+TXv7gFuL6Srz63ky9gBwmWr523+AMs7hYZHxAlyUGxUMJcScBnaSiv&#10;k+K0PJ1CcoScipslHAKio4tjhensBcAgWJe0gpxJzHlZRrF2mWNB2baRY+1wwRn8zP4ld9o3qnUI&#10;uLjD4zlViwUM7pd1BdTNsMCiYv2Zq4IEyED04X0N3H+N4+vvfi/dA7NSUdYjGRk1qlJBkdkSArh8&#10;ApLFwzdOPJBX+UGxogAUIw5WMCwsVbx9qFShgItrr4cjIsTeKdgA9cRfHkKxOB+LY1v+eE0CrpJc&#10;w6Ia/8BWLn1chTymrk26kcP0ML/CickVlthhwSZbQjU9NCMjnWN4XY9UA6aK3GqpAhz15a3Sjryp&#10;u3lIOqC2ncijBjoAIIKFCz7e1zICUEelHkDl4oTjxt4NyC0aoEi0QmWwgXU5VdLA6ekAqwx5Xw3y&#10;kjooQHVWMaAqlVooQi3X3MBnbsDJXZ9VJO14vhOgDUNBFC7kYuP4GybxN0xBbQjXDCzdbHsflMjA&#10;pSBZUAE0AxWtZL/mUvzZEa6kVMWZvbXSjQtPH469ODZlFEh7HpWpSOozcqUqMU0qY5OlKiZR8gPD&#10;cTtFquECKnFil0HFShJypRyOoiylSPJiMiQ7OkPVKzsqVbLCEyXRN1wyqFhQteKkfFhhvBZRhAtL&#10;fREueMjbOqrbJTU8Q7741QP51S++AFhfyK0vniDsxOm+u/ghx/K3d5cQVz+J9QmTNORXGcidE4Mi&#10;AVaN1BRVyGBPLxQKCrQH5bKV2zmWdfYcYMAOfgDWsSleaGuTbZB4l2BB5XRLH4ROeKRi4We5Mq4p&#10;XsACwgp+mF/dBIuKBbj+nIr1IVjGEhqoEN/+pBvInb78VmpxUhYXtUtCcpmEsLyOHCsIgHkHJClY&#10;PrCAERFQKsAWGJQs0bE5ULNkXXOdS5q5ekQoWA64/cghQMGye8IpImbsygPPB/vGSGJYkhSm5EoT&#10;Thjdt6q2RcesehsBVXMvEmguBmMbBO6fkMlBlr8nkFx34h/ejMS7UZor2qSztlu6oF797QCncxIQ&#10;DeM4IdPDyzI//lTHpiaH5mV2eFEWRpZkqg+vqeuUqhxYpsQcAFOB90KOBVgIUQPnfmVC1QBXbXqh&#10;1AGkGqgCN9Guz8bt9Dypy8yXumwobVahtGQUShte1w9bOATbM4ILxER9h0zAvk02dQEuqlePzBCw&#10;G5DNAiLCZIDq04VeCOEU7N8EbPBQZSuUsFF6kPv0wK52FyLv4+/LLJDWrAJpTs+R+qQ0KQuPk/qE&#10;DKmJSZXKmCREoipXXRrAgKWtwQWkHDavOC5PCmK4CXi2ZMP+ZYYmSiVVGfZ3oIrbsw7KYMOADDb3&#10;69ohnJrDYlJhcoGUIO/MiM6Rz355T/7+7z6Fan0pn330QL767LFu/eP7xFMCHN0l0itIYmAZEwFX&#10;MqDKi03VtR+rSyph2TsA0oGsb67IAfsAj3Z0+ghL75y4yImPu8c/B4trDB7AOrILgwHFO2Nl8EQO&#10;kZcdQ+lYqrcmPV5ZQa0E3lQugmUGiP+NFMtqtGVuZXKtl9/9TsF6/9N/k43dCylHss+KYExCsQSG&#10;ZUlIeK74h2SIm1esuHLHeihWUHAqAImSgCAoF8AKAlgEysktTFy1Isg2piB57BAodgwFK0jcoWK+&#10;3lEShZ/LjM3SFZe4fgWn2XfXsRJoG7dq5SpLQzLaA7XieNXQlEwNT8lw+5A0lbVIKz5jE1SqtbpT&#10;eho5vjUCeGZkCgCxq2J+fEUWJp7K0iSDgC3JyvSqLI4v65ytyd5xGcf7sxDRQrBpsQrNbvQtgKs1&#10;p0IaYaUakPBzXlJNai5O1izkMdnSQLDSc6UxG0Dllkh7NlQLytUNWzaEq/NYTZOMQ3nHG9qhXO0y&#10;RVtI5WJAhRUugDaL4yzUibenW7px7FYIJ5CrjdYBqjLAVFABsCqkF9GSht+ZnCUt+N1NqVlSl5Am&#10;NXEpgCtTamAFaxNxjE+VirgkqSFYUKyalAJcBEphWWFnMyqkNq0EsJVJG0AdgApNtiD/w8VqETHT&#10;xTXhcfHCxWywDXARcLiF/qY+WLkSSQhJldufPAZUX8jHyLM+hS384tOHukmdv4MXwHKTGN9QifUO&#10;lWiPQEnwC5Ns2MoKKH19Rb10NjRrA+72waYcAxDTfXGgA8NcB4OdGZv7+4gd2TrYQuzIJmKba74j&#10;9hSyIzN9BDnWIaCiHWSvIYOKZYoXDDN+pZMctbXJBhbXviBY77/W+Le1grjNaSLcoHt6flurgTlI&#10;/sOioVThsIHhOeIflAaoYsXFM0Z8g1LE3Zf7BodLCCxgILy5p3+szgx24nqB3uHi5Bosjx77azwB&#10;WKbEziWjIyXAj9uapmjDLTvYm8u5LDTBYpMtdwSBr+8cBFTIqzjNfhBQjc7gOK6WpLseuVfLsPTB&#10;+w90DOtAMQeJtYN9YkGPi2yynbk55+qprE4/lWWAxblaHI/iik1cvYkbJYwA5FEopa5rDlvaUwj7&#10;BcjaAH4r1KgR1qouPl0aoAzNKTmALlc6AFQX8q72nGLpgDXrLCiTvuIqGcTPj1Q0y1h1EyBrlknA&#10;Nd3UKVONHQqOpVxzgIwxTUVr7pQZ5FQTje0yhrxqFPlmP96rC+D2FFbo+zckpEpTUro0AprGxAxY&#10;vyRAhc+Tlq2g1cQTMjyXlQ+7iM+cViRNtKn4PIPIOwdwIZqA2rMPcLaTxZMx2FGugTEqSwPj8owd&#10;+OyXZFvYIBS/3ywTN43vd7BtVDLjC8TuKxf5CDbwo19/pVNGPvnNXXF54CqBDt7Is9wkHIoV5h4o&#10;UR5BsJexkh4WByhzpAsK3lrXLLv7zJ02FahDBetIzqFUbGs6Qe7EwWBtaQJQW4e7sskB4xOjWrSD&#10;HMfaOzfdFzqORcViuR5gcf2LC25EZ7ODrA5efov7NrBeAKyLNwBM1xiker3/84H1p+6/hCXULU/f&#10;/yS9AwtSWd4lqWnlagODI3IlIDhDvPwSxcUbMHkjx8JtR/cI8QtIhFKliJd/HECLwWOh4uIVgaMp&#10;s3Mg2MHRHKlaqlZQPM4STuGcq7QCqeHM4KoGfPFttikh3Lq0XyuAY8irxvEPnx4xXeu0h11ce7xz&#10;VEa7x1TNJtmVzRacUa5lsSCL2u+3IKucqLi4IU/noFjTS7I+tyacas8VmLS7AMFp+tz5nluWamc3&#10;FIwrF+mqRbB0ZiHLCulELkXr1Qrr1QEL2I5ow8nbBaC6kHO1AbAOANAFxerBa/uhfEMl9TKK9xit&#10;bJAJnFBTjW0a002ArKVLFWoOMdsMq0jooG7T+A4I1QigGq6oU7B680phA0uhigXSCGhqY5OkLi5Z&#10;mgB5PRSLILUCrBaAReja8Dlb8oqRg5XrCrdc7XYIJzX7/mZakcvhAjKHi9Z8z7AsER7keNwGaHlg&#10;VKenPGM3P4JremwtPpO9p1uyubyGi9WCFGdVifMDL6jVV/LrX30JwO7IZ7+5J64P3cQPVtDf3kPC&#10;PQO1epjgHSYp/pGSj3yvKDlD+z1rS2tkc2cLkOxAndh9cSjsxDBgcbD4XBVJwWIjLnsFOZUEwc53&#10;BQu5lWltMsWLE0DF6SNmYZnrRlwtudvAutQd9F/Lc26Q8JY9g1CtPydYN8NSK70NsDj36vTV99Ld&#10;MyNlRa2SnFwq4dF5EhAKtQrJAjhJ4gi18vAHYDg6udMGAirkXJ5+cQAqGooVKk4eYeIIO0iQ2Ghr&#10;7xAExQoSe9hCL89ICYJaxYQmSGZchpRnwZYUVUsbruy8omlpnQttsgrIvIpqNcSO9Wmo1YSW38e6&#10;xqFikzLK53HFvYZqTp5OLwvXr1iDQm0srMnm4rqs47jGWcGcgs/ndAqImQ7CzQ60kXaEUydgg3qv&#10;Z9KO1bbJUEUjAKuT3hIoB9Sop6BEunNh+XKKpDOnUDpwbEd04HYXHu/Jx/NQlj5cLAaLawFWnYwx&#10;34LdnIQaT+HCMY28axowEa5ZxAyUagpKNU2walvVRg6V1coAcpL+IvxOvH8brvgtVCWcoJZqtcD6&#10;NUGtmtIypTUjR2HvBYC9gLEbv5drsw/XtssIftck8jdOB6FCLfWNylPEav+YPEUssezfPSTL/cMA&#10;a1J251dkZ/6p7ACm3acbsrWyLltr67K9vicNlW3icNddbn3+WH6FHOs3v7gtX/z6rjjddZIAJx8J&#10;dfWTaO8QiYRapQXFQLUCJDMiXvIToKQl1VJXArA2NuTogoULdmCYvsEzgKXT85Fn6QCxNuEi2NJk&#10;5VksXgBES7FM9wXnZv1csZhj3QBLixdWrsUVmwxYpiH3LwTW6taZtDSNSmlBi3ayh0VBrcJyYP0y&#10;xc0XKgWgXH3ioUiRCpYfIPPyiTVgIW964hKsquXgGi6PngCsx37i4BSilUFnPOfrFSnhgQmSGJGi&#10;e1pVwaZwIwN2sHdro20/LKBtkc3+UZkGVNMj08KpH9rCxLad3inABis3BOsHi0g7x0VidN7U7LKs&#10;z5t4tgC4Fp8i1nF7DYHbtun1XB+QU+q59Bh3Y1zhrozDsEVDUK2eQbNTfWOn5jkjONGHoaj9pdWw&#10;ZFSkEqgI7BlUoQMwtecWSidh0ygGWMU4wSsAF1WrCpYQcFW3yCRAncbfOIMckmBN0frZ7B/BomJN&#10;1bSoBRzCCdhfVI68CqBCgbqQU3Vk5JojAGsGUC3IqzrxHAHvKSyXPqjBYCV+Fu8xgvcag+pyzcCJ&#10;TihU75A28bLjnU3BXLlpfWRcNnBB2Rgal3W2V/UN6+IzO/h+dheWAdW67G0gr9mAdXu2KXvPDqSz&#10;uU8efO4gn310X375yy+hVvd1XMuRYDl6SwAUK84vHMrlKakhsIFRuIBGJ0phcqbmWZVQ9acLc3J6&#10;yYU7ucOjgevM1ohL5dGq4OGebB7CCjK3YlUQYBEqLoNmWprOoVbncgDF+tNgXUN1DRcUC8p1/rVt&#10;NrH2Dv4ZwXqOXOqSy5oRLNx/pZXBH+TND/8oU3ObUl3VIyVQrMSkYuRXWeITBBvonwpFihdn5FhO&#10;gMveNULcfeKMWnnHiA8Ac2Rp3SVUHjsFyv0n/nIPUD0BUI7OIfLEnstIR4iPV5REhSRJWkyaFKbk&#10;Sy1zmEpuYWqm2w+2mZalcTaT4p8/DTWZnZiTCajSKB8jaACKUM1RqXQ5sznkTUZ9uBb6Gk4MK54R&#10;Mk6t16n2XIHJWitwTlYnuRiLbQ4UjpymsYjfOY8TbJobaeOkH63DiY4YqW7ESQtrRrgKaM2oTAYi&#10;ntidsGndWThm4kTHyd4Ni9gHWzhQVCHDLGbg5yfrW4wNbGae1amKdQUWcq9J2ECCxdeO4Oo+iJ/v&#10;Bag9+t6wnQyoUmdGHiDL09/blQ+Ii6FsuDj1I6cbgO0bgfJz07nJtj6ZRO7IbVUXoMTsgqf1s7rt&#10;1xAb+H6f4bgOuNaGYQWHRmRzYkr28L3trT6Tg+09Odjala3VTdl8uq0D8hzH+ugfbsMG3pYvP3ko&#10;dz55JM73XMT3iYcEO3lLlG+o3k6EYmXGpGgHRjm+m7qSWoBVJitzc3J0ClB0jcF9zbVOdSyLS5sd&#10;yx4AMlaQRYsdvI4VQrwer9P1BbVfkPnVuem8gGoRSC25syr4ljnWzxXLqBbBuviGi3e+BoBUrT83&#10;WDiyxP4KR+7U+OpHxHe/k/GpNams7JLcvHqJjM0Rv+A05FYp4uaTBPuXIK7e8eIApbIHRG5eMXg8&#10;WryRZ7l5wAYCNnvnMHkMy3ff3l/jIcIOkD2BerlD5QKRi8VxXYyETCnNQGKNHIALbuq0EORWWgWE&#10;xZsYRN6DKyrXVZ+FYk0BpGl2W+M2V7OlSllb7ugmBgDrarscqBuXh+bUeR65b5XmDJx4yBm/M1z2&#10;jMug4fV4/2Xkb4s42ZZG2ImO39nHxtoBmWrrkrEG5DyECyc7VWsQ6tMHi0a4CJUCBqXqyi40YGXg&#10;xKclAxB9eA1VZ6isRlVoEu81SYg0vzIxg5gFXFSrCajjBOzbaFU9wILSwU4OIL/qzrZBBWA7cGRQ&#10;Nbuhnt14/37Yxj52YFRCWeuQS+ECNcXSPbvc2bDLwWhcLBb7YfcADtVqjcuiDY7JxuCoPEOsDeGI&#10;x57h798cn5Y9XIyOoFZnR0dysg+l2AAEm/twDZNy7/Mn8gmgYo8gO9xvffxAXO67iOdDFwUrDiAF&#10;OftIoIufJEckSKxvmBSmZksdrDFz6vkZs4Dn3rEptR/ZpulfQLG47sU+bCIViy1NBGvnEPc54RGv&#10;s+ZlWcWLIwDF1Z0ssLTDHTmWgvWNDayr6SNGsdjaxIVl/uxgMdQGsszOOVjfEKzfyvbJS+nqmdbC&#10;RVZGtYRFZIpPYAqUKUmcvROgVvFqAx+5hMkTWD2C5eIZJW6Azc6J9i9SngCsJ7j9EDnVfajUvUcm&#10;x3JyDhUPKFZoYLwkRaZqw21tHtSqHLmVrSeQneMsWExCmZhTzeGk55rqCywwAKBZgEWoFCzcNstE&#10;z+n8KBYhdNNthAHLxCLg0WWkkZQ/hbJxG1OzTjpeTwvJmbewk2yC1S1veob0hJzQjQM4wIurf32r&#10;jNc2a0FhqLJeBsugJsx/WAFE9AKuHlpA5EIKF4IFh34OiCLfGUG+M4ocUsFqhN1rAUitN8BC0ApS&#10;sSbxuuGKWhmk0uUBGuZreXhfwEVgO3IKFOaBokoADruI9+6voFrRAiI/05YqfG6853R7Ny4OPdrt&#10;wb7EhV72JZr+xJV+KBgLFh198rRnQNYB1yaUa3NoQragYgdzy3KyuSPnx8eAC9YLqnW2d4L/zbTc&#10;+fSR/Obvv5RPfsPCxR0o2F1xvOMo3o/dJMozWFIiEsUXltDLzk0SQmMlPiBSsuPSpBXOpCg1D7Z+&#10;UmcQs4DBwWKW2Dl+xZ30TxEHUC9aPxYvzBgW7p8cyjbUbQevpWLRCnJeFtuatICBI+2gUSxA9e7m&#10;ht/Mr6wSPPOsfyPFYj5F+6dqZYPrzQ+/l6X1A+npnVWwEhOLJVQHhFMBU6I4+yKv8o6Tx1Cr+4CE&#10;YLl4RImTWyRsYbjYUamcwsTBJULsHEPkoWOw3HnkK/ftAsQet51duRtjlEQHJ+kWL9zbqrGwRrqq&#10;27TJtr+1T+dYsWAxDbsyP4bcCeoyD2WZh9Jw14o5wHG9oYEFFicemsl7ZpIerSFXvMXrYRvn+V7D&#10;UzIPgOZ7x5HAD2mX+BgUYrimWXpxYg7hqMrEqp1aNFNMYHWOUFGxWFCg6hCSIYA1bIOLAChgLBpc&#10;5V64nQ+lKubrABVUiGNakw2Ah4PFrd0yjRN+mkfCRcWywMJrCe4QwUKe1gtYe5HD9SFYxOjIA7RQ&#10;qkHYKu4lPFjVqtvwsFAxCjs9WtuBnLBVRuvxNzU2ATIoJPJFbpk6A4jMoHSfzOEiNtvcK3P47ufh&#10;FJY7AVffoGwMwAoiz9yZnJbD1TW5gGKdneBEhiW8PDqXpakVuWWbmv/lx8ivPrqDnOuhON0FWHbu&#10;EukdIsnh8Zpj8X5ccIxwYZnc+EydEV6SUSCLU1OwgoRmS20gx7K4bSpXbWIT7gGOBGpHp+fbwGI7&#10;k+ZYjOvihbY03QRLK4MvTc+gZQUVLKNYOpP4Blh/1hyL3RavvvtBXrNHEFDRAr757vcyv7gjba1j&#10;UlDQKJEcvwrLFE//ZHHzTRJX2D0H5FR3AdVd52B5DJicPVjAMGA9Blh2zuFQrHB5ZB8kD6hYsH8P&#10;7QLlCcFC7uXvGyPxoclSkJSrnQ6tpbAv9V1mDYuOQZ1jNUnlQEK9ALBUrRhQnAUozQIs2zxCb18F&#10;wKMlxONLfB55BCf3cRrHDGK8vlsGoQKdSO45iNsCq9aSkSttmchTkLu0w1a1sXQORWjNztPqGvOl&#10;QVisEViy4eoGtYDDlQ0yghgFKCM88RH9BAv5zTVcJTYVq9Diw3ApXgs1oVqN46SfaARAtuZcqslM&#10;mwGL41cc41KwkGMxJxvC+w7jffppKaFY/SyI0P4VcEyLY2U1sH9N0lfeDLVqAFwNuF0nPfidtIZD&#10;1fjddfjdtQCuFjliHcHj7UaoL2wpFHgaMYOYQ+63AACXANzTjmFZ6xmTbXy3ewtLcrK9I2enOHkP&#10;DqFcZ7IwA7A+fySf//oeLOFjuf3RXbn/6T1YQSfxc4QNhDpFw/oFPvGUQAcvifOLkKSAKMlCTl2e&#10;XSplyEEnhwZhBTcBzPZVZZBl97Pnx3L60oBFoMy6FwQLUAEuo1bXOZYFFgsYXApNCxgA6/KfAIvr&#10;X1hW8JxjXQTrX6dYZo8rc/t3agFfM6+ywPr+d/hg72RsfFXqa3p0Qc7IyFzxC00TN794cfdPwjFJ&#10;7D1j5QEU6QHgsmOhAmA5QrWoXg+hUoTrMWzgXajUncf+ck/nXQEqPM5124MD4iQ+LFm34akrqJL2&#10;qhbh8tDcG3gUajXRPyozsCO6acE4IJmclLlxQsacitU/gjUJRYIywfLxyKnxc7AvM734WSTp44B0&#10;BCdxf2ktknuAlJYnTYhW/EO1ewEnXS9Pwupm6YGt60XOpI+VVklPUakWBZoT0qUuOkHq4hNh63Jl&#10;GPnOYGmNDBAo3qYNLMZ7UTkAFWMA4ParkgAqntg4yYfx/oSSijfBcSoOBONvnaNidEIpuqAYzIWg&#10;1hw0plWcqoVK4mcH8f6EeyAfEOVSCcuki/kWczr8rh6AS4i6+HfCbvZwvAufqws/01FYIvVpWVKd&#10;kCI18aZ/sDIqXurjU6WRnRq4XRcRJY2IlshY6cRrRnLyZRoWdB5WchkXpvWBSdmempXDtTU5QY5z&#10;eHAgF+fnsry4Lve+dJAvfnFHHn7xWL76+J7c/fS+ONyxkwDkVSnhCZLgHyHRHv4S5OAmYU5eEusV&#10;KrkJWVJbVC3VuLhNDEIdt5ahSBuAxuxNzIFiFi9YcmdjrgGLeRYrglCpU64taMAyUHHNi2vFOnph&#10;A4s76f+s5H6zeKHdF9++w3Om3P78X9p5cbOkbu4DLNzXgoXNBr7+4XeysX9uwKrulrzsKgkLzxav&#10;wGQdEHb3TxRX30R5DKgewe49dAyFSkWKA20gALv3JAAKFYwjFArqdBsW8Mv7XsYGAiqdKQywAn2j&#10;JRH5VVlWiTSWsGjRplCNwIboVjtIpudGJwAVq3uwdIxJBJLpRSrYKCDjwi0ceyJQtHn9nDlrBnXZ&#10;sMqrd2t+sTRDgVpYNSuswJW8FicgQMbtRpyk1YCsPBF2NC5FinCSFUfFSVlsopRzrCUxTZoRrUlp&#10;UhcbJ5VhEdKAE3MAijEIcAjPAAHCew3iBB+AQhEqBQEn9gjVprxehqhUUANazAnYPM6lmu4YkLlu&#10;2zSRHuY7HD/CY7RosIbMt2bY/gRrOorPzPdkEaQ3p1jtZScUq6sQcAHkDvzODvYNwnK2Irpw0aAi&#10;l+DvyfALlkz/EMkNiZK8YKgFIj04QjLZtxccKSUR0VKJaIiOBVwxUhMYJqVePlIfEiSj+QWy0NgM&#10;a9gj68Ojsr+8Iqf7e3JCsI5PZXN9RxweeMjdjx+J3S0HWMF7cvuTe2L31UPxB0RpkcmSFZ0i4W6+&#10;4vvYSSJwTAmM1k0tGnAhqMwqkNG+XlnfXJan6wuqWGZ7H4JFS0ewbJsjcC4WwOJeWQTL2ECOY50i&#10;rBzLgMWSuxYvdI1BAxaV6hosM4bFHfQvv3kPsDiGRcX6F4L1CtBcjVXZIFOwtCKI+PZ38vaHP8jq&#10;5pG0t41KVWmb5GRVSnBIhngHpgCsOC1YsMSuds8FVg/q5OgWJfYKmlGou3ZQKAB2185PvrjnKV/c&#10;9ZAHeIx9g07OIeLjHSW+XhGSjPyKC3ByG54+rQKaHRd1q53hcZnneBLyqtVZDvbOAzDuVzUjy5Ow&#10;ehNTV5DNAUJd06GjX0Zx4vbT7sE+tRdAdVixQ37TVVwnbXk1UpuWL4WAIw0nVqxXCGyKl7jecxa3&#10;+87ieMtOwwVXXPe7TyTIzkVinDwkLyAMV/lYqcKJV44TrxHw9WRkIc/JV1vGat1AjrF+AwBgCOD2&#10;Q80GOJbEQgIUcRSQaCGBuRSrc71DOit4CReDFa6wNDCG27jfy4HbfpknYICLhRJWB4fwXlZhhOrb&#10;hdtd/PugYm14rBXAdQLyzgIAFR0jsa7uEu3qJaEuPuLzxBX2zEGefGUnj798JHd+85U8/viuOHx0&#10;W7y+uieRj52l0D9cakPjpD0mWTrx/TQEh0iNf6B04aIyVVknK519sj09K0cbm3K2f4h8Cyf9zqF4&#10;OvjJo88dxO62k3zyi1tyh4p120587N0lKzZNMqNTJQ7vHeToLsGOHrpiE/OuRihxJS5qI309sr23&#10;Abie6iKeBEvzrEtTvDg8hyqdXFvBfVjBK7CQk3H2sG6SANViVZAd7qa7/ULOX5tl0FjAuPyg5G6r&#10;BgIqri1IsP5VOZYBi0233DWEcFkBwAAWcyvGzMIzaazvk/LiZl3CjGB5ILciWG6+rAjGih1zKYD1&#10;AGDZOUfA9kVAlYIBU6DceuijVcAvH3jKp3fc5RYUywFAOXtEiCtUzduT/YHRkpGQo2VXrmrLtQHH&#10;ejgYPKo7g8xzHAlgcdPslekp4Y6IXK+PQK0g4V2awGvGYBUB4EzfkIy398owFKG/ktt8Vmn5uRNq&#10;1Qq1qk3Jlor4DMniMly4kvo/dBKPB85ItO3kzmd2cu+um9z6ylE++fihfPmVg3yEZPyX/89nsDUP&#10;5DFOFCdE8IMnkuTiKcUBoVKJKz7tU1dahvQgL+sFXP1QCpbT+4uhXKXVCKhMOfIxzWnaZBy50ySL&#10;FFDkaajULBeHGRoVrp7EZcue4u+4WkgGgC1z9jD+Jh3Tqm7Vjg1aUHZTsBrYgVyL7VNs9m2BZWU7&#10;FXPCVE8v8b1zR5y+vCOPv3qkY0uff3xfvvj0kTja+8rtL+3k13/3uXwO+3b/1/cB2H3xgNo4/vqO&#10;eENtkh08pQyq1pSQKp0JydIcFildUO9p2OQNXACOVtfldO9ALk+gDADL3yUYCuWE3+Ugn/zqtjz8&#10;6rFaQV+8T2JIrGQArqSwWMCNvAuqFeMdKNmwoU2wmsXJWTIzOiqb2+vaM7h3gDgEXKf7cgylop3j&#10;lqk7x9uyxXI7FGufa11cWUEOFJtyuw4SX5rdHVm8OCZcgIrBsrtpa7JVBm2q9fxbwKSKhTzrrSm5&#10;/yvBgmqxtA6oXrCjnasw4XHOvXr1/rcyMrIojbU9UpLfIDFRORIUmiWu3kk6buWJHMvRPQpQhckd&#10;+wC5jfzpsWOYPHIIA1RBmk999cAbR18cvWADPeXBE38dGHZx54THMHFzD9UcKzspTzeOYyWQm26P&#10;Ayx2WMwOM3ciVARqBmo1A5g4LgWFQr61hOCO8rM4Maf6RmSii9MbuAthA07saunMLpTm1CypiKYV&#10;CpB4N0+AgX/2rXvidfuBBEKFomFJXOz95PPPngAmJ/kCucI//OK2/Oaj+/LrX9+V3yC46pDLIy8J&#10;cgkR7hwfBCDDAVi2h7eUBQVLbWSMdKbnqIqw1E6o+mxg0f4NsXLIBtomqFVbt0xBhWY41R7gzA+N&#10;yMIwIIKdtfYaXsPFZBV55SrhgjWkLeT0kom6DuRnzQAL+R8Uiu1SChZzLaoX4K6IiNPP5vbpl/Lw&#10;V5/LZ//1E7kHJbn9haN8zEHc39yTj/G3/V//v1/JL//+M3lwy0me3HETdziJVPyPg/H/ccWFxvXT&#10;exJ4/4mkuXlLI/6+ofRM6U1OkSH8zkWo7cHSKhQLYOGEPt49lGCuY4L3efCFvXzBWcRQwsdfPoRi&#10;eUhsQKTuE83ZwtF+IfgdnhLu4StFadnSiu+mEheI2Ykx2dp9ppskcKdHwsWSO5txGUatABa72plj&#10;Ua0IFosX5wTrOs9SsGAJuV+WTh+xwIIdNIr1HIARLEu5OEhsqoJnb0wB41+cY3GRGL2tq9v+AKhs&#10;C3MCOq5vcfn6e+nvnZb6ig4pzqmVkOAM8QlMExeW2dnNjrCHUrFAcRu278sHPmLnhPv2ofLVQ+RT&#10;uM+c6hbgolLdfuyta1o4uYapWjnjH8Fd8YP9YyU3uQA2sFkGkBNRrab6RxQWrslHiFamcdJxPynY&#10;wJXJaQBlq/6xGjgEpeoFVB2DMlzfKQPIp2iPahMSJdPHV2IcnCTo/iPx+OoOrsh3xPmLW+Jz315C&#10;HLwkBJYkzC1QvAA/W3C4UfXDB+665ScHOj9FrsClk//hv36uW37GR2RKY1W3VOfWSAyS8vC7jyTD&#10;1U1KAVdrSob0Id9hvtWH6GfnA8AarGqAUjXLeBPUqrVTxqlWXcihoK66sz2hGhkXbnrwTPfJmpZ1&#10;XDB0kzg895SLyiDnYtf7ZBMuPMxBS2qhjBXahNtRUKK5VRfUsjg0Srw+vyOedx7DdsVIqFe0rkz7&#10;+S/vK1y/+YevdGrHrwDUx4jPfnkLADwUd+TBgZ5xUp7XIeUZDRLvESVun9wX519/IcG37kviI2ep&#10;DAiXPoAwhIvHFD7D9sxTOds7lvNjnPjbBxLmGSbOD72g/I/lYyrhr27J7Y/uIMfykRgWLuAScpOy&#10;JAX2L8DJXSI8fCQ/JVO66/E7s3NkZmJEtmAFd6BYXANjH+pEmEyOdWyabTW/MlZwl72DAGsbdnHH&#10;plhswt2zjWUd4UiwuAY8oTp9YyY8EiyFCmGWnjaq9eK7d3L86rkcc8f9fylYDIJl5VRm4ZjrMax3&#10;P/432T54Lh2twzp1PTejQoKCUsQ7IBlgsX0p2uRXAOkR4o4NLBYx7j8Jki/uexu4CBTs4G3A9RBq&#10;xc52F9hAtjkRMO43HASw8lKLpL0GSsOTh+vk4WpNC0iIuC/v2sy0rEGtuHPHypQBSxeYBFTTyE/G&#10;2UuIf3ZvYZU0cqPvkDBJcveQCHsHCYX1CFNfj1zDK1BSQ2MkPSxeUgKiJTUwSjIjUyTaN1a+xInw&#10;CYLLd3Hd8c9gj37991/ppL3PcfJ99QlOVoDVXD8kNUXNUhqfLbFP3CT8zl3YJjspDwmFihTD9tVK&#10;HyxoT1Gl9JbVyFBNk4xxPApKxVWVmP9x1SW2SS1BbXU3RgKFvGXjxh5azwAY4eKgLYsac1yVCbkZ&#10;y+T8Hb2FFdJdUI68kQBXSXFYtHh/cVdC8XemRaVLRWGbZKRWypdf2OECAQuIC8VH//Al7N9n8ov/&#10;89fy2d99IZ/+3VdyCyoWFZgsGXEl0t04Jc2F7ZIblCBhd+3E86PPxePjLyUY+VfyQ3up8g2Q/rRM&#10;mYAdXB+ZkbOdI7k4PpeLwzNJCI6D8jnje3qI3/OVfEqwYCk97dwl3CtYEpC3sUDFdiavR44S5OSK&#10;24nSDXtcmZ0rSzOTsnuwaawglOnojGNanOzIDRJOZZ+5FMexjq7HsczU/IMrsCzF0kZcKpbNDnIZ&#10;tLO3UC2don8NlqVWVhHj7O0rOX0NRfvXgMW4CRbDgPU7+frH/y7LK7vSVt8vZXl1kp5SLL5+CeLp&#10;B7XyjFKwHN0JVoQ8cAiVW48CEP5yzz5IixaEjHCpYgGsu4CM41Yu7HJHKFguUC2nEPH3iZKSbFxx&#10;oTZD7Th5FKxxzato/8x2ozMAi5DRCtICQq2Gp2UGdnEMNmkAUHXgRK5PzZWquDTkUllSnYbb6YVS&#10;kV4kBfFZUpNTJo2FtdJSXK9rVVSkF0tRcraU4jWlmWUS5g2Let8ZOYKd3Pr1beQeX8lH//Uz+QL5&#10;wi1YG7eHHtJU1iyt5a14X/xsRIJkePlL3BMHibxzS2IePJCm5HSt+g3CivZysJgDyICKy5KxUDHT&#10;PWiKFcirCNUy/sZVXDC4Od2zOcaCbM4vytbsomxz0zrChe+CHebzXfhuWjpljO+PE7sH8PbRZuJ3&#10;NEAtg6Gesa7eusRYenSGVBe1SmN1r/h5hclHfw+g/uun8vf/5Tfy9//PR/L3/+ev5Ff/90fym//r&#10;I/kUVtH1nqs04fXtZW1SEpshef6hkuriLhme3pKM94yxs5eI27cl0+6x1AeHSH9OLnK/Pjnd3JLL&#10;01N5cXopOQmZ8uDLJ/IJlP+Xf/el/AoQ30Zu6nzPCTbRX5LCE3SJ8LSIZOS19nAKHpIUEik9ta1S&#10;jfdbmByTQ246x90dWbw42pRDzs2ydWAcqB0ERFSsA3ZoECxOGcFjGpYVpGqd2PIsG1ysDHJLH1YG&#10;bVbw/INNv80gsW7n8/WfoQmXUL3W3RkNWLSCHL96jxxrcmxJmio7pSy/VpIT8sTHN15nCju6RaoN&#10;dHCNBlQhgCkYNi9QFYrK9RVs1ef3mFP5yOd3PeQrwPUIr3ECTI6uQeLgEgC1isAxXFuagv3jpKoA&#10;V3nmV8iRpgDLAtSK+ZSecDawGATrKVRshUs3U7GQRE909slgY7v01TZKT3WDDOD2OAdbObDcM6GL&#10;TXI+FxeY6W0ehN0clt6GXumq7kC0SFdlizTmVUtrUa00F1RLeVqBpOMkSA6N1Y6BCK8gKF2wFCL5&#10;5vT72vhMqY1OlcY4TtXI1LlPhQFBEvfYXuriUmWqsUsLFYPVjTKKzzJhs35cE9As/wxrNzIKiwul&#10;0gvHvGwAKMbWwpJsIrbnl2QXsT0zL5sK14QsEcjOXu3GGMZ7szgzXMduinYpjYiWJBcPyQ+LkUyc&#10;uJxEmIOcJi8hBycynMZjL3HBCX7343u4UMD+/eYO4rY8/PyuON95qEs/1+DiWRKVqjOPG+NTpTYm&#10;VZpS8qUd+VtPeZU0ZOBiFRMnLTEJ0pGUIRP4vo+ersnzE4J1rjbv7ucP5de/vC3/ADX8FY6f//qO&#10;dl8EufpKfEislGeV6+fxQA4Y7g5lhcq2lddJaUqarM5N28Ay+2XtASxdqQlQHXGjhMsTwHSoEx21&#10;AfcIMB1bYBEyYwW5H/E+XwugWG7XPYltJfeL1wCJYH2w4bdRLIJl1hf8V4LFDvbXUCcLLFYHdRtU&#10;xNuvf5SR/nFpLG2U0pwqSYo3YFlVQCePaORTYXLvSZjcfYIc67E/FMtP47N7HvLpfU/5/IGXlthv&#10;AzhtxHULkSfOgeII++dGO+gSArBgBWEtufgLm20J1izsHSt+zKmezcEW2eLZ7KyBC7bwKdSLudeC&#10;zplimX1c5odx0o6N65jWLO7PDk0opDPcER5HswfxBHK4cRnuGpUR7krSOSzDrQMyWN+NE7VVuko5&#10;ONyke+12c0yttEa6YLW6Ybs4WZGDsRycZffDKF4zXMYODNv0kZJqGWNfHpR3pKFDRhqhVB29MgMb&#10;N8N+Q6gUF+PkWu0rzKFg+yyotqBSOwsLsrO0JDsry7K9BMVaXARcC7IL+8sGWC4vPd87KNPtPcjX&#10;2mUM70+oWBjpLa6QPpb28Xm4bmAnPntTbqmU42SvSs3RdTiqMvKkmgqeVGBb3yJTqgBOW145FC8X&#10;OWkGQOIU/1xdq6MLtprtUcPVTdpqtYr/yzrHDbv78Hc2yGRDq+zNr8jzwxN5e3mpi3ze/vQJwLoD&#10;xfpCPmZ7E5Te/vYTCYVihXoESHVejeQm5oj7wycSgtw0PTYRKUCzVKRlyObinBxxYPgQYCFv2jvd&#10;Rl61J9wUwRQxAMzpvmnARa5l2UF2YHAJNC4zrf2CgOxAlYt5FtQKkJ294D5bXAYNcF2pFZXKClpB&#10;KhYrgqat6V8OlrYt3bSCeBxQcWD4xetvpRe2rLmsScpyqiUuKkutoCqVu+mseOQYCrUKBVjBsHu+&#10;chtQ0f59etdd4foCYHFQmI24VDk72D424rrgtjNsoD2g4sKdYYFJUlMIsHClH+se0i4KQrMGkDYX&#10;5nEV59XcwLU5P4/HWR3E87o59pwWNLhbIhVuWfMvdmNMalVxEld5KsYEx4GQ42glDoDN9I7JbP8E&#10;TniuaT4CqzYgYw3dsG4tsFcN0sPWoMIa4SIwfThBB7JLZRAxlMcGWg76VplOCkA1Ut+m5f3RJgAF&#10;hRpoMJMIqZozVBmCPYTgOu2jLFLgsyOfegZoNhYW1fptLy7L3rKJXcQOA5Dt4m8nXFQuVgwXB0dk&#10;Fif2ZFuX/k3sbWRPIAHghaC3lLfxN5Q3SndptXQiB2vPLdHp+92F7FcskTaA0woL3JnBqSzFuoRA&#10;F9flyGFjLwsildJXjIsELCfbqubx/S3AbnNe1jr+N3u4GBziM+/Bqp49gxU8PJS3zy+lEznylx89&#10;kl8gL/0VrSfyrNufPJAnt+wkGIoV5RMsLfhs+fj9Ho+emBwrNlmaYGsrMrJlY3lBFWsXisQq4CFy&#10;LHZgcBk07kdsgDnQvMsaICZYLLurJdS2Jr6OtvEUNtJUBalYxwTrDcG6AFA4qlrRElqq9WcEi6Gd&#10;7By7+v4HKJVRsTc//qPsH15IZ1OPNCKnKMdVJjYq88oK0sKxu+IhQLn7hGV12D/kVIwvmVc9MLkV&#10;lYpNuKwcane7c7g8hnV8gpzM3okrNYXrRMewoCSpLaqToZZemeCqr0zYYZHW5wETglfum3BZymXy&#10;Lt42sQbLSNA4cMypH7NDAAi5CU9AnTtVx8FZKIp2PbDbu1vGAMN4A/KWunYtY7MrnCcVZ/r255ZL&#10;H0663uwiQFUsQzjxBqFYrPyxXck00zbIEE5iViI5kZCAjSOfYjl9GvnUHE5GltMXARTVlPsHc99h&#10;VapFWL3lFSgUZ+WuKFC7KyuydyNUwRj4+5/hwkEoufw0weJYGAeZhwE2c7q+IoCEi0AnPitnLrez&#10;453tTjnF+BsAFf6OztQ86UzMlq74NOlLzZL+jHzpRl7KQe1R/Dzne41CpSdhNafwfU03tsoM1HEa&#10;FwzOF1uC7d4am5STp6tysbkpF7u7cgk7RsWa7BmTu5/ZyX/9L58CqltQrDty59OHmmNRsaJ8Q3TJ&#10;6grA7GfnKJGunlIIS1mP77E2t0A2ny7LITvVj8zm3ge2Kfqc9MiWpsOLA1WsXdynFdSWJoRZwx0/&#10;pzOJmWexEx5qRbAAGC2kbuvzmnCdwwZCtWyK9QFY7BmEFSRYbGv6V4Gla7Nz7IrNt99BtWAL2dG+&#10;vXsm3c39+KObpLygXmIi0sXHJ07cWA1UUMI1t7pj5y9fQZW+IFQM5Fb3ANQD5FoEkFBRsRgc43qI&#10;n3nM1icXKBjfB2CFBiUCrFoZaetT6zYPsKhIz+ZnAZZRLIXJFrx9MzbmcJyjRWT1cEEHkBkscMyP&#10;jEOl+mUKajWuV3goC67EbJwdKKuRAdgnNsxy4mEfQqewcywKJ2FfZoH0cpYuQu/zcR0AhoJBCQZw&#10;QgxBJUbLkEtVtQBQTiTskimcfFwOeh5KtWCDivkUq5m6cz7zJijVFmDaJlQ4SQnXLk6s3acACnHw&#10;9KnsEyxLxXBx2cbftzEJtUb+yU0RmLcR3vFWXjhoR2u1fao7u1Cn5jcnZ0KdspAPZQKmTD22xmdI&#10;R2KW9OB+T2KadCelSU9yhvSl5UgfrGJvZp4M5hfLWFm1jFfUa0xU1gO0BgVtsb1bNscm5HhpRcE6&#10;292WC5zk7y6fy/r0ijy67Sj/5f/+RIcndEsfgOVw2168HjlLpE+IlGYgj0vLFd+HdhLp7CmluM11&#10;+evyimRtAVaQpXMLLKoVYFEbyF0eARZ3GTFTRwgWcirmWMjJ9rhxHaHEz6lqASzaQVUstjZx4U92&#10;YLxBULW4L7EWMW4ULziWBbDOtCr45l8O1nMeAZUZFDYVQSrWO4C1uXks7fU9sGgNUppXK9ERGeLn&#10;B8XilBDkS09g5e48DoIF9JOvHrIC6KWDwbehWI+gYlrxs9m/x4hHDkHykFPyARah1PEvPG4HsEIC&#10;E6QeJyjBmubJyBL01BTAmpMtnFC0fwrQFUjMS4xyqYrhdc8A17oWOQAhcpb1uUW1iEtsecKJzY3d&#10;uMnAVBfX6YMyQrl0giLs3CDnMCFv4vT5nlwAhKt9H2HC1bwHJ1sPTtReQNaJk4BTNFStbAO/zKmm&#10;Grt1ddtJFky6cbL39sP+DZttegD20vikAkXrx8+2scA8alV2V9cNVBoE66nsrQIoHA9tYFG1eNwF&#10;iLv4u3em8Z1A8VYBl67pjmClcaIdF41mWFLkK4NUT87Jglp1IL9qi0uVloh4aYtOkHZYr874VOmG&#10;YvUmACqAxW6KroRU6U3JkP4sgIWLxwjs7gguPARrBu85D8V6iu/u2cCobOMiccAO97V1OdveQo61&#10;L2/Oz+VwbVfcHXzk76BYzLF+84tbuu7F4y8ei9djV1Us7hqTE5cm7rfvSZSLl5Sm50kFFLYBNvUZ&#10;8kpVJMDD9S5oC0+gWLSFun2qKhbAAcjbhzwSrCOARcsIsAAgVYtjW7sAy8qxdJD40vQMXhCstzaw&#10;bIpFsEy+RbA4QPwCr3n9r7SCagNNmOLFT/L2u9/JwuyaNJS3ShlsYFFulYSHphkr6BmlpXL2B95j&#10;bvXAV27d5ziVp3x1313ucuM4qhPs3gMAxtsPHPyhYH7yyC5Q52Q5uUdrtzunkDx2CJbwEPhs2KkR&#10;7szBihksEzstNpBfbcMGESwCtIXYBDwWWFZsMlfBCbsJmLSqBv+vJzDiGU7oddug61Oc4CxxLw6N&#10;6uQ+rjbLOUmcD8U2IaoY1/7T+VRQsWEAN1xUJcMlUNNSKBNivLxBXztZx1WVunSqx0wnl4g2/X7z&#10;AIpWjRvI6Zamkyaf2sBn3FpaRoK+JFuqUoBq7ZlCtbvKxVlwtMBaW5WD1VWFSu0hVYv5Fi4yO/gu&#10;dmkj8bfoXlls2O3jYjfIHbu44wgsIvM75F6cGjJcWacXAqpvDy4M7UnpWtHrSsmR3jRcOLj8WGq2&#10;dGfkSj8uKMOF5VdWcLaxTRVqtW9INobHZAtA7eL7ZI61j+/5EIp7sv5Mnu/tyyvkOmd7RxITEi+/&#10;/i+fy2/+7kudTfzZL27Lw88eicdDZ0kMjZSSzGIpSy8Wn4dPxP+xveREJUlJSqZ0NTTJ5tqaArJz&#10;tC3HgIpzsk7O2NJkwOJ9qpKlWFzLXcFSW4gAhMyzts9YyCBYsISwgoSLDbwnXFX39YVcEqx3ts4L&#10;mxW0AHtOyPDc+dtX/3qwrIbcl1QvgPXq/Y8yNb6oYJXnVElhViVUJVk8vGK0x49lczbZassSFOrO&#10;Ix+Etzyw9wMwwQAqUDvYH9oH6Rys/z9r/9kX15Zke6P9hZ57z+muqm20ZRDee+89EkgIIQHy3nsJ&#10;ZJEE8hJOOOG99yCM3Pa2fHX36ft63DFiZUrsXdV9qqufF/FbmUmSJJnrv8aImDHnTEzTirfbkEyw&#10;nM0QnEHkBP4shWCV7jiCaq2396iRVpBXep40KkzIBhpUVCZBNcvbMxrrkVLpcQUfn5GtUr4yOMwj&#10;T15+6TOEapagLWjxkz7CprzGFcpT1NkwaiVsWjWCMfTM1exK0PoYPVrPT+BY1PK+usz1M3WcU5HU&#10;ka7uiVr+njooaGEHeTVXB4VakgSzBnrdVT8rUNA+zRIu2b4FqRWBmnGp1YIplHMUXG6wrKCh6iD/&#10;R+VZ+gzmCOk0rfKU/gepov3tNgyrebehFVqaWntlqXVKA9Nd956h8w6VtfIB2m/dQzuh6WA+qImW&#10;L2jxtJaGLcNGm9zHPGr4WT3GeOEZJ7Sz/F9mOjoxx5x3nt/JS/7tRcYKP+dXw6OWa30+O0vVmsc3&#10;r9/i4snL8F0vsCIR5BOBcMKVEp6EzQnpOFRcZqtvlR+7iKLUTGxNSMbZsoMop2VtevoME+NUaqnO&#10;wiSWNTBsY1gfwNJtW/X2PViyjcqzlGMx+LvKsazsbp3uyrV+AdbXWljmA1gGkgsqN1i2sOf/uHjh&#10;VqzffVCsb3/8E3q7Ri2/uknFunT6uoGlVZcEVnq2pog4JfZogyrflEoLxcSq5C5bGLcZMbSICXxO&#10;YrIzWzgzs9RspFZpSiRYSenbkUprWLbjMO6rrPuYYPHKqz17J3hSqiAxyRNoureHJ5TUSoDJ/vVi&#10;lifZnIoaOmEJ0ofgicsv3W7zOGcnM3MVAcbQoKtimnmOuhtUPp5o7sB4cztGm7TJm7bRoaLpBCV0&#10;WhdClsu5T0ViDPP2KE9mWyqMMI01aUM2F1Q82QWVALa/IdUkXHpfH94PbxMYAWbvTWrE+2b5Rpw8&#10;S3bQbQNf8qKxILB4QqtKqOMMP5tp5myT6ivk37Wu+CbmpvxfRuz/4P9AFe1/QvB1IXj0HAMPG9Cv&#10;4G09NvCkAYO8mIzQSo4xJxzn/ztOxzBNm6kCheIlv4clqtQKP7Nl/j+v+4ewws/2Fd/vm9FxvKKl&#10;fTc1jXdzM/jh3ed4TIADvaLgzwj0jUDQxlAkhyViS3I2SvMKbAq+rOC2tAwUp2Xh/N4j0NqCTc+e&#10;YWRkyPKqubkJLC2pMrhki8qs0Aqq5K5ixjwVTS1Nzj5ZgkqqtQgt3GmK9X48S5MeHbCWeLQVdb94&#10;wzzLsYPvvv/cgWmVYincYL397v8lsHRbm3ir1P72yx/RXN+B6ooHuHWlCudOXcUOgiUrmJe/10rm&#10;Uqx4Kk5UYj4i4nIIFpVLJXd1XMTmMXJNxcz+pRQjPaMEWVklSOfvJUup1AmfQbBSi7BrxyGCdc92&#10;D+nQnCQ1o/LEHKEdHO/kF9zTQ6AUPJn6ewlJn129HWukgVSejDoKKtdR8XKQV3yG+77BpUHX3kEr&#10;IEzRVk7zSjzbSVgJs222zRh9QSVQyZ+w2ZgTT1z3Btu22Tat6mhrmy0JNs4TedKaZwUVT3K+zmQX&#10;lVYFChdYUtA5vQ+GqaoprC4MBIb3rTghqFS44FVbiqWJhAaXgBt2wFKOtcDQcZbvfYahgsYs/wdZ&#10;Q70PXSjGaHedhWE6MKHVl7RGoIIXgqF6Hut0USBEtJJahWmK/8NMCz/n5k5MMxed4v8puOao7C8J&#10;1UteGJb4N1f4Hl7z/a7wwrDM9/SaqvpmYhJvpqbwdmYG31Gxepu7EBeeCh8bICZc3pFIDEtCTlw6&#10;yvK24vS+49i/vQzbs7KwIzMXF5jr3Tx7Ef3t/LsT45ien8A8FWt+fsrUa4lKJMAElhaYUe+g09b0&#10;wQoKrBkCOOvKseZfayzrtY1rOWV3Zy6XOjDefr0KLCnV3wBLK+a++fZ/lGMJKve8rD/gi98JrH/D&#10;q3ff49nDRty+eNe2szl3sgKlO49h67ZDBGsfrVwZEmnhBFFE3CbmWZpnlYuIGMIktYrOQxyPWpM9&#10;kYolsDIJVqryLN5PTSdUzMHU4pTCx3bvpGIxx6q/+xSdtS3WfDvGq/EYPf0E4ZqgFZmScrnAmqF6&#10;KdfQlXvWFTa4qpPPIOIJyZN2kSfBop3QhI2qoCnlduXnya6Y1Qkqi8mTZ7qb6sh8yPIxKY5uyzLy&#10;PUyqmqf3wvt6XM2yytccSynV0M+lUvzdbg0D0LIS3mmekGZLpZ4Eeo4XANnTWVNZqo7+tmyeS7HM&#10;Dv6NcOwgn8PXW+B7nZMC8r2bgul/4HuX1X3/P/DzmuR7nOJ70gVjWke9P77PKb1XXjQMQkI0waMG&#10;n02heH+BirvA587xqPUtXhLel3yfi3zPy/xsV3hBWOZ7Xub7eUPF/XxyCu8I1bvZGXzz6hXzxynk&#10;JOfDbyPtoF8086xYxIclIzchA2WbCnB6zyEcL92P/IQUlGXn4WTZflxjfjdCV7KgHkEta7Y4jemZ&#10;MbxUvyCBceZkLRtY6hfU+JXbCrrB0pY+83yuA5ajWFYdJFiLvG2d7p87iuXkWALLsYE/B+trl2L9&#10;j3IsDQq7rKDbBhKs+Zdv8fRePSov3qYdrMbJIxexo/gQthYdsu13VDZXDhXF/CoyrgARsZsMrEiC&#10;FR2ThwQqV7IimTmXNjwgSMm0iCnJW5FGGyiwNJalrVETEwuwp+Qo7l+7j8fXqtHxjEm4bBWVapxf&#10;rnrlJlXIkO3p5rGHJwcVTFdsnWA6OWdoES2pJzTKqRYElkDily/Vmidg88ODWOSVVrZKA646vrdY&#10;bgXQ1V9WUWpDC6SY4Yk8KwvKn824HhdogmiKoRPYgkDpfTmVS0JDsGZkOXlCKt+b6RngxcGxoHpc&#10;udI037tySMFltu9vQcXHF6RYet98n/OERxcCvWdTMV1Y+N71unOCVrf5Xmb4vLluQcff4d+24O05&#10;qqkUeraT/1cX/z9eRKR4gmiBxwXef8nHF/l6i/wbS3x/y4xFvvYyc9UlXtyWeGFb4v+0wv/tNfOs&#10;t4Trc1rBr3iSv118g7LCvQggWP7qtfSORmxIInLj02xA+MKBYzhQWIqCuBTsIljHduxG5YXLGNXF&#10;cmEa8wRrWQt2Ls4wpmkNnTUGlV8p51JVUGDNLAos5VsOaFa8MDtI0AwqWkEd367w917TTqr0rkmP&#10;HyqDq7vcHeVyKoUC6823X/3jYGlQWGV2B7B/xVd/+Fd8/8d/w2D/BB5VPrGxpVuE68ThCwbWpoJ9&#10;liNpLEoFClOs2M0Io0KF8xjNvCo+ocDUKkHBHCs5hYol1WIulpqylbGNtnAncy6qlsa0CNveEi0z&#10;XIVa7R0lsJgjDNEaaMHMcYajFjpSueyk7sIMjzM8EXQCTbtA00m2wC/blMmgccB6yTxGJ+dLwmZw&#10;uWMVXNY6ZKH7jmVUmLIR4J8dCYQbRr0fqamAVw5o9o8ATfHkVPFCHesTspq8P8kTe5LHaSkkr9BS&#10;YEHlzrHccBlMq2/zZ4vDvM/3qYqcKnMv+T5e2v/qXBgEvo6KeYJg75PvRaHb83ou4Zjj/Xn7Gf8H&#10;Bd+fvR5f1x2LDIGjWObvLfFzUaeFbq8MEDRa8UX+70t8rWX+7K1WbVLZnSf79+++gvYXE1jezK8E&#10;VhzByoxOYl6VhaME6XjJXmxNTMOeHK2KW4ZHNysxQidi86+oSisEy4oXr6hgK9qXWJMaFwiG8iwp&#10;lPIrdbg7Y1qOLXRt9k3FcudZyrGkWgbW52+pegLrzYeS+/cCSnB9hS9+VKmdoWn7BOv1N1/+vwgW&#10;4+uf/oSO5h48uvEItwnWjQuVOLb/LIq3q9S+G2mZOw0srbSk5trwmE2EKx9xhEeFihhaw+iYHCQm&#10;5BOabcyxZP8KkJ5K9WI+lq5NEAQblSyZryGwpFia5NigHQ+fNqNH1S2VkwmVch2b+Mf7Yy/aMcnj&#10;hPIJ5hHTPE5RzewKbWrjnPBSL1XSXhKQl/08MaViAsvyFSekaG64DEhaM0HnhkrH9zmaCzIVDgxC&#10;nnDuvyNLZkARkhmekFI1K4rYxYBB8GQdTd2oFk5hQ8H37baCfD/uWK1U72/z8SXeX+L7kyUTXIt8&#10;Dzra+5ENNtidi4v7guEGTf+bnud+3P5n1+9Y6VyvxXjJ/3GJFyNBpJAiveL9ZQtBNcT7PNIOCrDX&#10;/B0VNd5QtT6fmcXn8/P48YuvrMKr+VgCK8gnBnGhSQQrGdvTcrB7UyEOFZWiMCkdB/K24GTpHjyr&#10;qsLkGN/TwpR1tQuqFSrViqaNvJohXLSEtIPqFRRY7un5P4NLt7Weu4G1wnCKF26wXn3+zgXWB8Wy&#10;LnetgUGQtGv+6uPrb774n4AloASWc19l93ff/ITm2hd4dP2Bqci1czdxaM8pKtZhp3CRpUU3XesD&#10;JjvrWFjJPWErrWCe2cG4hE1m8RKTtiIjs5hWsAhpKVuQkpiHVEKWzMe1WGcSAUtN24a9pVSs8irU&#10;33mKF08a0akqXCvhYvLtLh4MM+8abW5lTtCOcYatL07gpgiYwSUF6xZcThgstC4LfQ4sZg1/AZcU&#10;TCeZnXQ8adxgGVRUOQPLDRVDaqjn6UT8AJZTRBBYUijlOno/ugiMtPI9t/P9dnTYhWG8rYcXig4b&#10;3JW9tdI5/6YVLhR8TwvMW1RqfzmqsSwVMHibP1t0gbXE96uT3nIfQqG8y8m3CBZfz+DX/2QA8XmC&#10;kWFHqt4i/4bu62ivZ/87g3ZZ/6/yUoPLIHJiha/1SsG/u8y/JahW+Pde8T0IrNf8PVUG387NEqwv&#10;0MTvUONXPhvDbU6brKAUS2DZIjI7dmFLfDIO5W/DqZJdqLlXjZlpJ6dyLOAUVgiTwHr5RtPweZ9q&#10;pSn6pli/AOt9qCvDyu0uKyiwGKZYtIHKszTp8d23BMytWIRoNVDucCmWljH7Zfw1SO74kFc5Y1j2&#10;mFZl+v1f8PmXP1hX+4Mb9w2sq+dvYv+ukyjcsg/ZWiswu8wGfjUOFUNFiraqYC7CorItv4qlUsVT&#10;yWQHk1NlAQuRnsK8KnkL0pI38f4mUy3t4JiQlG9qtrfsOP/WPdTefoLmR3Xo1BoPz1utU2K4pc0J&#10;A6vNpqprVu3kC6rAC9ovKtoM4dLg5SzzBLOHVC/lFAvMc+b4xSv3cIDRCeTA9P6Ec99nOCcgFcKU&#10;ivf1fJ5Mbps4x9ebtzzGUQI9JpXU35MlnCAwY1bqbsWgqzw/yPtWhtcFolkl8Rc2eXFSBQK+/gL/&#10;3vzwOLQe+gIhWhgRUBNYnpjC0vikA5igonKZahGWRZ7YynNk2TS+NEug7f3Ye3JUTBcNU2WBpN8b&#10;4d8gtFJAvdYib+u4rKOAc30e7s9kmYC9UvBzk1q94uuu8IK1SAsrqEyxhqReBI8XodeTkwbW91SG&#10;jqZuhPsnwX9jlO2kHx0Yh7SIBGxJybbK4J5NW5ljJeLQlkJc2Lsfzx8/xMQ4P++lOSwtTWN2nu9n&#10;eRJLr5ljvZ0lMNOwaSNmBalGqgLa9PxVYK3MUblkGd3ldm3pw+fqd95RsVaBpeKFwHr7ndqaNGYl&#10;K/hzxdL0/H9yK88HBZLFcwD6JVSrww2X3XatIyjFam/txuPbj3CXYF05dwMH9p5C/uYyW2NdA7zq&#10;9bNxLHWzx+UhODLDlCqBKhWjjvboXMQzp7K12alOqcy10ng/naqVRDXLoEola0CZYKVnFGHXTqe7&#10;vb7qKZq0epEGOHlSqi1ooKkVQ4RqmJDppBy1cSOCRaAmqGhWGlaYNWR0dNu6d0rc55nrCDBL4AmE&#10;7JOs1BLVR8fFVUC5TyhduR0Indtq3dFznRyL4QJLeZ0BpSog/+5YcwuG6xvR97gOvY/rMcCLw4Aa&#10;cPl/aIxJ40sDvK0BXHvfzLsElsrwCyMTDlimVFKpcYNradyBa5nK9WpiHMsEQe9xnif1gmxcN9WZ&#10;/++MKnkqOhCwRb5Hy7/0v7hU2Q2WXlOvvczby6OEl7dXCK5CcAkyA42fhcBa4ecg+yeILbfihcSK&#10;FozXBPztiKqEVDJeHFR2f0s7+D1P4KGuIcSEpsNzfZjlWJr7lRaRiK1puSjNK0RJ1mZTrMME69LB&#10;Q2ipeYqZGf7fy1Ss5Rlawgmzgou0gVKseT6uAoaWQNNu+jZu5VIsK1rIAi47t50FZgQWoWLMf665&#10;WRog1rws2sEvXuPtN45iCSy3FXwf3ztHldxNsQTU138QLH8/WKvDDdYXP/weTfWttr+sBm3LL9zE&#10;vj0nbLXa/Px91oCrNiWBFR6XjzACFRGbgwQVLWQLeT+Wx0StbyFwmEMlx29GhmwfIUtkDqYiRop+&#10;ThXLyNiO0uJDqLykZaUfokntReoZNNVqsWbTfsagOjJ4omqaugZntXD/BJVrgpZx8j1cnQyC1cHc&#10;hSeadQvw5LMEXVd3l1Uy9dFtHnV1d0NltxlWJDC4FCoaDJvqWcIv60WgpqmOkx3K+6hITYSqph79&#10;D5+h9/4z29Z0iBBp1q8NJmvwtrEd/WrM5UVjlLenCda84BVIY1O0goKLYBEiByoC5VItWUK1Dq3w&#10;5ytSHcIyL/upsaYXnRaT/CyUc1qFj8rltreWa8r2ESb7W1TEFUL8S7DcUFkIKsYyL0Ar/L+XCLEq&#10;g7KDuv+K8YafmVuxXg2P4e3ENN7NzOE7KoX2HUuMyoKXRxhC/ONoCyORFpWCLembULZpG0qz81GY&#10;kIoDVK6LBw+ita6GVlBgacmzWSzQCr59t4jl16oIqoDhVAaXbZDYKV5IpT6ApftSL1UHBdYSwWLI&#10;CtI+KpY+J1hfvnPWv/iaykU7aGDZDo8qYLgrgzp+jbfMv/5hxVodbrA+//a3vIK04P6VO6i6fAfX&#10;CdbBXSewo+gQNjPHysgqtY0N4mjvQmM3ISJ+E6KoWnExm0ypwmkJBVgiLWJSwmYkEaQUqlMG1StZ&#10;lcLYPCQp/+LPUtQBz9faTmhvnL+B2soHaKrS7F+BJdVqtM70PoYW79cM2sFanph1rRjjSTtBJRNY&#10;E7RZUzxOt3Zh5gVPrDYCQKs17wLLHbJtNqDKE8Vt5X4ZL/m4rvjzZvuY//Q5XRumVLJdtHwaOJVC&#10;aieOkedNGKprQN+jZ+iufmQ7hPQ/e86LQDMBasE4IRppaOd9glVLa1jXYmBNMt+ak2rKoo1O2mZu&#10;brDciuW2hMs8aVcU/JlUS21EGlOa5v9tYLV38+/wdZ8320VGFxWNd9m4lwAjBEuCir+nosiS4LHX&#10;knq5VIqKZaoloBiWZ1H9XvFzWObnsUiwzBIqp2LuqtzLwLIgiPwfBNY3K8uYHZ1BBr9/L49QBAdo&#10;xnIMUiOSkZecTdXKQ1FqDoqTM3GQOdblw8dcYPG9merMEKxJvNFOI6/naQdp8dQ3+Pmyxcu36rJw&#10;Fux0g+XYQTdYr2gFl6whVzOJBdUc46XA+kJgvTaw3lie5Ux4fKtpJC6oDKyfvsIb5l8ESxB9COta&#10;/2+AJagU2gdr+e03aHj0HA+v3cO98mpUnL6KA2VHsavkGAoK9tsYVFxKMWI1FT++AGGEKSIqx6CK&#10;5FFgqTKYYJGHFEKkiqDux/JnUqykRIJHINOpVilUL615UX66Ak81YU/r7gms2kZawgZ01Wq7mUZa&#10;Ky1e2WTHEZ6gozxxx3gyqZ1IyjXZ8gJTPNEE1+wLwkPlmmPeNceTTIBpnMatYDrpLHjimZIROB2t&#10;wdTyM96nfVzoGcIcQ9U+DcKa7aJKyH7q745QSYf5HvsNqoc2d6n/ST2GCY+UVao69pw5V22rtRep&#10;VWq0mSrXQoVpV25GgGUFh8Ywr1yLJ/jCMBXJrS7jhIuhTQheETCBtTgqyzZmfXrzGvzl39DA7iQh&#10;n6SiK2Z53y4q/F+s6me2l6pM5VLeZRC5ci2BavcFB49upVrkexNYy6ZQVCq+hqygFTMImlPUkD2k&#10;mhG4ZarW59Pz+FptRgQrP7MYvhu10bcacSORGpWKwswCbM/YjG1JmdiZlk0rWIRrx0+ji4qvPsGF&#10;FYGihWSm8YpgqXgh1bLJjjY9XxMdNQCsmcMOTM6ER8KlwgUtos0m1mAxFWtBFUTmVwotO71sqqUN&#10;v984dlATH21elgOU3bbl0L5yFOubP6qiJytItfr9H/AF428B9J+FqRXjO3VdEKya+3V4VPnYBm3L&#10;T17B/rIjti6FrKAmKMYkSbGKras9NCIbYeGZiIjMNsDCIrMQSVWKj88jPHnMqwqRzLxLUMXQHijH&#10;SknazMeYazG/Sk4poM3cjYsnLuHB1So03HmEF7RSHbaaUQO066AWttS6elpMZYCqNURLpUUsR+qp&#10;XrxKj/OLEViyQ7aPE+Ga5pVc3QSz6iAgEBY62X4ZBMasoo68PydFYt40K8XrJGxdA5hq67Lq47TK&#10;/SqgqHu9rtGgGnhUg14C1Ueweh8+xQDf71gDVZQAjdMCSrHGnxNExsSLbkxQqSba1SFBK8cccLZX&#10;aqi8SYA5hRMroPBEVbe7egeVIy0TJJ38NkRAQJZVtdT4GK3mJCHWXlazAvlZAyao5rLFuhC4LyRW&#10;UnddSNz2V8pllUKXQllZnQAJKBujIlTLvL1CyF5TuWQBXxE6Pa72plcESwPGUrRlvue3U3P4VlM5&#10;RmdRkL0D/hsjbEXcEN8IpBCsLWmbsStvmy09V5ySgcNbt6Hi2EmCxe9uglZ4SXnVhzUvVt4sYJnx&#10;UuV3QrWkWcSvlmyQeJ5qpi1TnTEsJ+dywNIAsWLJmnKdZacFluzgawPrHRXrHcGSFTSY3HC9h8wF&#10;1rvvf2/T651qIMH67T8O1vIbgdWAmupam5ZfcaocB0qPmF3L0YxftTNlaEHOImdgOEpKJdUiWNE5&#10;FtFUpeTkzUhLYY5FRUqMzUc8H09OzGWepce3WEFD+VVGZhEVaxfOHTmPBxV3UUc72MI8pc01C9cA&#10;Y2gOVR9PGq2vN1jTiCFaQoUKBmaBDCyd+Lp6S1UEQgcT+9WAERZXLKh4oDzMlYu5b2uukXPs4e8y&#10;qH5TVBi9nqyn/taIoOJ76SdUPfceo4cWsP/+E/Q/riXsvPoq/yPgE41t/F1VLnv4XnpMpQwq5oA6&#10;ThPauZ4R2lONlQkq2iGCtciT1Mr9Vnxw8j8rSvBkX1CYAjkn+Kx6/QjXNOGa4VFgjfEzEmhSVnWn&#10;6/+Z73IAM1U2FdO4FW0ioXCPXam44x7DWiZIAmq5i/B09fF2v4WsoeK1IGO+qtzLFIvv+c3kLL5y&#10;KVbRpjKEMr8ysHwikB6Xify0TdiZsxVbE9KxPTkdp0rKcPfyZXS1MA8dYT74csagcsOl2cS2qAzB&#10;sqrgF6/N+lmxgo9pZ0fHBroHjJ01MNxg6ahlp1V2V1iepeIFFetz9QsKLK2BQaB+3oHhAqvqcSsW&#10;3/2A7/747/jyt38hWE4J/e8NtxXUWu3T829Rc0/b57SiurwKFVKsnYdsffVsa2cqsQmKGiAOi9lM&#10;xcpFWISjVOHR2QilekXRFqYmC6oCWsBcgkXQaAszCFtW2lZkpm1jFFkRIz2tEFs3l+Dc4XO4X34H&#10;tbdoB6u0fsRTtGtekdaqIGQ9T5z9m3qfaicO5lzv4XLUa0zWiyfyBFXCwJItNNvmAGYKRsWYpWLo&#10;OMcTe5bgzNJOyVKpN063bZqEQuX8li6+Fm0bX0+vO0abNUzVHOZ7kFL1ESY3WL0MdYtLoQTgWKNT&#10;/ZsmRNNUvhmeoFM8CiqNZ41TVZVnTbX18mdUrh5VG91jZsrvPgzcGhBUnwW9T/4faj3Sz6QwUi1Z&#10;vzm+X0E2/KQOo4RLlnBaKsbPYdbyMKf3T5VEN2DWZUFYpFBOt4VLrXS/uw9LVFXFIqFc5v1lAvqG&#10;KvuO7/MNVfY1wTLlIvyvaF0NrMUlTA9OYmvOTipVrM3JCvePRmJEEnMs5lZZBShISMOu7E04XbaL&#10;rugqOlvoPEb4GcyOY35JA8LOWhdLBGOR+ZKzOcKidairu0JwCSR3fChkOIpl/YIGlqBiXialU5c7&#10;wdJrvDXFeoe3Liv4c6gcsDR4/E/944t4/c3vmCOpfK7ixd9ftFC4FeuHP/0HpubeofZ+IxofNfNq&#10;csf2A96/4yC2F+43sNTVrt1DNI4Vm7SNQOUhlDYwNCIT4TyG0xoq1xJQsnxJtINpSfnIoHplEbSs&#10;1C3ISi9EJkNgpSVvQX7ODpw+eAYPCNaz69W0gw/RrOWYq58QrGcGl1aB7XlYR8Bq0cscrP/pario&#10;XIRrtF5FjRcGgTscyBTq3FZxQwriHC14e54nuPZ90pjYakspUMebOghJG1WKr1/Dv0PlHCJUUqg+&#10;QqXJgAKrp+ohoWvm3xSITlFlmld67TQ/08fgcVp7HPNv2V6/KmpQ2YY1fMCTX7vSqytd88Q0wDxD&#10;CGxcTl0bGqcTIHy+YkZB+N/DIQUSGIxx2mO9vwmq1jThtufq9wifLhqm3LqAGGSChq8hNWPoKHVS&#10;CNiXBElQLfH2EhV8mfGaF4a3/D/MGhJAjXW9prq+GVOX+5wp1mT/GPJ48YwMSkKQdyQiAmKQGp2K&#10;3MRsFGVswqbYZOzNKyBYu3H70gUqViPGx3lBeTlp1k9gWRWQarOoBWR4e9F6BQmIoFkFlsaznMKF&#10;A5b1DrpamwSW5VqES9un2jqDXzhbAhlY/4liufsF/+m7P/878yunkfa/UwlUfM7fUWhK/nd//j+Y&#10;XHiD2sfNznoXFdW4dPQC9hYfZI51GLl5e61HMIZ5k8GVsp35VD6CCVQIlSosgqpFqCIJV2ICwaJq&#10;ZVGZMghUJiOXapWVuhXZGVSsjEJk0wZm8QvYTD9+fO8pVF+5g6fXq1B3W6r1wFY/ar9XYwu/aAO2&#10;PikXQ5uyaZMA5TNuuJycq8VCcBkULgWzcFtE2ToVD1y3dXSHLNwkT8ZJ5lATUkDNt6qnCtS9oEo1&#10;YYQwDz+uew+VYOphbtVzl/lV1ROC1Wh/26ZhqNBBNVBH+xSv8FO9I5joGsQoraHGsgb53vse1aHv&#10;cb1NsFRhxoYS+B5UbbSKZ7MKIFQ+hhRojGo5wXxzgn9ngrmmihZSGavkMV96rWoioRjm5zPKz2mK&#10;z5kluDN8TzM8akdGATpHwMweC04qnZRQ8bKNoSOVfJGx1OECSrcZK7z/igq2QvVd5lGhCuFr2sBX&#10;I5o6Mocvl1Yw2N6PjASmCYEJCPKKQJR/LFKj0pCdkImi9Fyb4HiwoBCnd+/D/atX0dfJ/3l8EJMz&#10;w8ylHLC0iIyzZruz5oXdVxFCjbUESColqGygWEUMK2S8NLC09uC8mnX5e+p6XyCcWnZacKkIop1L&#10;VLz4W2CZWlm53dXdLqAcqP57YGmZ6XdusP707xife4W6Jy2oe/jcVk7SGnB7iw+huPAQc6zd0Kxg&#10;7R4So8Hh2M3WhBsZv5lgZSA0LMOmjkQTtOjoDKRRnXKzdppipVO9NmdtRzaVKjd7O/Jyiu2Yyp8J&#10;tiO7T+DW+Rt4fO0uam5W4fndB7YUmXbn0Pp5nVSvHqqXxohsG1GeODoh3cq1Wr0El+YbuQFzH5Xz&#10;vAfNFW4Ax5+7ntfQbDGm11B1j1ZTs4sHNehLEAYfUDFdCuWOzjv30UGVFSwaEtAgthU8eJJO8YSc&#10;pO2cYH41xlxrqKHNBpC7+f903HmATkLZxQtIL/83DS7r/xim2ozWEeKaBtsyR5CMUK1H7jOqazBU&#10;/Zj3n2GKMC7w79h4E8F6peohIVOeNfzgGcb5+UzzgiPALAjulECjGguwKYKmTbxlF+eo6nNU7AVe&#10;bJao4ku8vajbtMOLhG+Jiv6KYL0WWIKKtxVSN1nS12MOWFpjsOVZC+LDUhAblmql9pjAeFv3Iisu&#10;HVuSM1GcmoHjRTtxSpvcXa3AQDedxdQwpmdHnfL6ssatnBVwNR3fORIya2mSHVRH+zymX7o3SHBb&#10;QkexTLlevaRqETRTLuZcKmB8oZVxHcVSyf0/U6x3mpNFwP7hXkGFAxbt42//aGBNzKygtb4Tz+7X&#10;4zpP9AtHzuFAyREUFexHTu4eJKXvsOn2ZgOjNyFUxYs4AsYcKyQkzcrt0VStqMg02j2qUU6Z5Vop&#10;iZvMAqZJxahW7khl3pWeXIB9Ow7jxtnrtIO38eTaHTRooZfbj9BCsKRcHYxOKoX2AtYuh9p5Qzse&#10;Kt8a4FX8l+o1zJNu2A2YKyYIjjvGdZ+ho8IBiVAwxngSalatFGiI+ZSKFIJK0X+/lmr1BN0E3w1W&#10;m3ZoZGiDuAH9jn6fJ61asXSUCukxleJ7VJjh/6bdIJvLr6P1aiXatQrSbS03xlyNP+998JT5m2Mz&#10;tYhLP//3fn4O/bzQdGtqTflNdN+8Q8if2kVAyqO8aZm5jmyZChmD/L0xAjzJ9zPF/2VCakdgDTCq&#10;n/YUnnzulOcFnBRtTsDJNvKCs0DQFnh/nrdf0g4vE7YV2thXjDfMFV/xYrHM28vd/VaifzOueVmz&#10;+OLlMmruPkNscBKtYCKiCFV0QBzSqFj5KXnYnr4JO9JzcGrnbpzetRd3Ll9GTxvVeGwAc/MTtl67&#10;OtmlUI5qLVqOpeLFMtXGOtitYLFKsd5bQkex7GhgETC+hmMHaSu1vqAbrK80lvW504HxV6rF4P3/&#10;AVh/xheMz03l/kywaAVtdaZaPOaHo+52y7F2HkbRlgPIoxXUzF91sccmFlKtChASmWs5VlwcIQtN&#10;R0BYGiKishAfm2UNt1kZxbR8tH7pzKeYZyUn5iEjbYvdTkvZxOdsQgaVrWTrPlw7cx33rtzG44pK&#10;NNwUWI/RLLA0tsWTznaX1+YCtIa2Z68rlHO5raEbMFUPzR4KFAWVR/D8EiJ3uEEaecYjVVD77kql&#10;Bh/XYoDqoOh7UMMTXyf9EyuxC6puLTumjQ+u3uHtR+ijovbyd3qpGt086kLQqzatO4/QceMOWq5c&#10;w/Nzl/Ds2Ek8OXICDbzdeuUG2vgaHfyfOyu1udw9RjW6LO6hk8dugauVds9eRsvp83hx4fJ7uCb5&#10;/qU68yo49A2Y/RsgjKN8L+P8HyaoXIJsjBeJSVUMedGZYi42waNiUrAxplXwIGSKOar4PCGb53GB&#10;av6SOeEiAVtq7sTrtl68oQKvUMVkCy3PUvFiegpfLq7wAnmDMCXafmMxQQkGVgoVLC8uy8ax9uVv&#10;w5nSvThTtg/V5VfR3dKE8dFBzMyOm2Jp7pVjAxVULCqPtkxd0Sxi/mxOkyFXCJbtkzXrqhA6VtBZ&#10;B0PKJbUihPw9xYJApZV051jvwXJB5YD1odxuxYv/rv1zh6By4i9WTfz+D/+BoaEZtDV0osGs4G1c&#10;OHoeB0qPYmv+XgNLC8HYmhXJRYiKKzDFCmFOFRO7CVFUq+BQyn9UhimRGm7TqFabcnbS+lHpEnOR&#10;GJ9jYJlaEawEftgZBHBnwR6Un6hgnlWJJxW3UX+9Go23HrnAeoQ2Wq02Wq522rBOXtW7lHdRuWyR&#10;F9kzqorg0taiZhF5hdZ2o1bUIDSjBMsg4lH2brimBcPPdKR9lIUTlI9l+RQan6JS8bUHCMXgw6cY&#10;Ilj9hKSPOZ9URHnVarAaL98wADqZH3YLfp7YrdcJklZ7ulCBF5cq8PDAERzPyMKhpBTcKC7Gg/0H&#10;8fToSft566VraLNVoW6glb/TdvUWgbvOx26g/eJ1tJ+vQBehaj54DA27D6Dl0Al0nCtHJ583wM9k&#10;gu9fVUBZQ8EwQvs8RrAU47SSYwp+NuP8jGQRx/n8cX5GCimZYpKf0zRjhp/PHG3wfH0rFphnCqzV&#10;cC3LIjKPXOJRedYKreirkXG8nZrG5/NLdDkXqFjJiApO5JGqRTuYHJqMTQnZ2JqSg30FRTi9cw9O&#10;7diNqkvlGOykJR8ZxNT0KFbcCmW5lezfMqFahFbAdXdeaAxLVcPZZUFFpVJYjqWQokm5Ft6DtcDX&#10;WOBx8d0KX0NrXxCur17j9bdOM+57tfpJiuXMx/r8B5uaTzh++7fh+a/ic1pA2yPrt8zPCNYPf/wP&#10;DAxOoq99EHVVNbjJL/TsobPYp66LzXtsaWh1XmjmbzxzrCjmV6HReQgjXOFUrmgeQ0NSER2T5ShS&#10;KuGiQmXTEuZkbkd6agFysopMwUy1UvORFJ+LrKQClBbsxeXjl3FXSyLz6l93/R5VS3nWA7Roh3ee&#10;sIq2auYlVK4untza4bD7HqESWLRhvTx5lHs5cLkUTOqjcK3ENPSUxyfMm5hH6jggiPR8Rp8ttkKg&#10;GAOEavABf0brJ1UQXP38e/33+FzmOb0EvqfqEbpdVlBLNzfR2rVRRdoqCZtW1OVjdSdOo/7wYVzP&#10;34TNnusQ8f/5fxD6//wvZG7wRvm2HXh06DgaTp5D05mLaD59EU1neTx/icfzaDrNx0+eQRPVrenY&#10;CTw/dBR1tE+PC7eienMeanfvoXqdJVw3qVAPCVeDWbcpqu4AL0ZjBHyCn8c4P5sxXhRGeJEYo50d&#10;5f86ygvHCFVslJ+TcjIBZkpG1Z7mxcYdgmx+FVxO0DZS3RYIsIoar/pVPGF+Nz6JJeZa+4r2ITki&#10;A9HaPdI3mmDFIpHqlRGThs1JWdizaRuObNmOo4XF/L6vYKirAxNUrOkp5olUFq0tqAFhR7HUH/jS&#10;lMoUi5ZwTmDRLgoshVqeBJdjC6VavK/HXFZQVUHlWSq7LzJPe/XlG7xWv+B3rukjq2ygzSo2sP7B&#10;HMsKHYLK7hOs32n28H9gkGA1M/l8eOMeFesWzh+9gH1SrIJ9VJ09yNR+WGnbDaxIghWusSxaQSlV&#10;lMaxmLCGhCVTjTYzp9rK/CkfOalbkZmyxYDStqh52cUG3iaqWHZaIbKTt6Bsyx7XrvnX8fTqXYJV&#10;7YBFpWqlOhhYTPa1VLQW43fAYlQ/o2LVOIUN2S4VNhh9UhieVH20ilqVaOBxI+FRvkRoCNDQg+dU&#10;ICocweml+vURzj7CJLvXx/v9BNbiPn+fj5tayQbq5/f4t6qfooegqfDQTpC0FmEdVUlr+DXxc6s7&#10;fw3PTlxA3aFjuFOQj30BPtjq+Rly1q9FxrqNSPpkPXaERuHu3v14euQkahSErO7IcdQfOYaaAwfR&#10;cPAIGg8fRQPBbDrC44EDuJadg2LP9cj51f+DXV4bcK9wC9pOnUIn/76KGuO0sEN8X72V9zDM+6N8&#10;z4oRflbDvEAIrhGqmCqH7hBoUjJZxilegBSTvBgp3HDNUsEUgmyeYM3TUuu2wFruGzKwXk/OYLxr&#10;ACWbSpAVm4uE0ERE+EYyz4qF9slKCk9EXkIWSrQtUN4WHNpSZAt1DnS0Y2JsCHOzEzYgrHUunCXP&#10;BJazUpPgkmIJLllBgeQGy5SLj80suhVLakXVcuVXqwFbIli2YpMp1lvLrxSWW/3A43uwNG3EdmJU&#10;t4XGsBxQ/m/20F2ed+47YEmx+npGUMsT6+G1KiaWN3Hh2AewsrLKkJFRaqssKc+SYmkGcXi0egQz&#10;GCq5pyOQ8p8Qn43sjCLkpG1DPtVqc8Y2bMsvQ0nRfmzOLkIurWDh5jLkZ+9AHuEqKSjFpePnca9C&#10;Jfdq1PLvN9ziCUuwWtTmpE2xpVhUiQ6eMFrJ1pSL6qF187Qmnk50Jf99KgDwtgBwig3MwxS6zRAw&#10;A4w+QtnL0GMWfH4vgeljDPAz0HMG7skSKmQF+bhBS8Xi/R7ZUf5eJ19D6/I1lt+y5akbtaLuqfN4&#10;pl32y3bhSmoSTkWF4XBUNEpDwlAUGITCAF8U+HnjZEYGHu07jKf7D6Nm/wHU7NmP2j278XRXCWrK&#10;ylC35wAaCVzNrn04FhWLzWvWImftemz18MAuHw+cT4xEze6daGXe1XPtDoF6iL7bDzHIC5BgUrjh&#10;GhZgvOCM8L2raqgQhMP8vJSPSc2Uk7ljgpAKMh3dgM3RHroBkzVcUq7VN4KVkTF8ObuI7vo2bNaY&#10;ZXwe4kMSEOUfY+NYGiQWWJuTsgnWFuzJ3WJNuHcvXkbvixZnBvHcpM0efkW798YFlSqCzpiWyu3K&#10;kwiLywb+LJYElooaLiuoyZCygi6oFG7FWubx1Ve0g64Jjx/AUq5F1fremZdFsP4AC4IiS6j4v41n&#10;CSxbUtospJNnff+H/4OB3hGbAfr0xn3cPFthO0McKDuObVsPWFUwg3AJLK2+FBWXb1YwIjrXOi9C&#10;o5xxLH//JESFpyGDKpWTWojNBGd77g5bZGTXtn3YklnE2IbSbftRtHmXQVe8aTvOHT2DqvLbeEyo&#10;amSlbt9DozZZI1Stt6RajmK1u0J5V8fdJ2hXYYD3pR49jL4q5kCya4KGlrb/Lo+Mnion+vgzRS9/&#10;t7eKIPE5vfoZ7Z3GoxywnjF3EVzMswjPIE9Cs4RSNp6EUsVuKlk31a+b+agW89T2oc+ZCz2h6tRQ&#10;ZZ7u3YPqbYW4kpaCswmxOB4fi0NxcYx47IuKwu6IEOyNCse1zQV4UkaYSksYZXhSugOPdxbiyY7t&#10;qKf1e1KyBydj4rDT1wv7IoJwIDocZ5NjUZ4Yg1sZKajl77XScnZeuoHeGw+oVFIoR6XcULljhP/D&#10;0P0nGKx+YlApdFuxGjA3ZJOEapLHKR5nCNkc4ZqipRZcy60aNO7Hco8ackfwxdRLPORFMTE8BUmR&#10;GUgM0wZ+sYgMiEOYbxTtYTK2Z2/Fzqwt2JWdj4PMtZRjdTRSGSdGsTA/hWUqzyuC9FotTC6wVsOl&#10;IoZs4MzSjMVqsNxrDQqsOXW9rwJLavVLxXr1zRsD62d2UIrlmpP1HizNxxI0XzBn+iVIvwyteiv4&#10;1An/+e/VAvUXfPf7f6NiDaG99gVP7nu4cf4qwTqHQ2XHULRlr9MrqEVg0nfYpgdaTCaMMKk/MITH&#10;kKhsApYNv4AkhIQkWf6USxtYQIiKN5dgZ0GZgbWNkOmxPSWHsaOI1jBzK7bmFOLMwVNmPx9eu4tn&#10;hKv+VrWB1SjlYmhd8lbe1/Yy7VQIO/LqrFVdu7SGOk/sbguVw2nVDBYelQ8Roi57jOAIvNsKPpe/&#10;Z0E4u6iCGqPS4K/1/vHEHCBQA6ZUPD6qsSph/1OCxaMGd3sJVh/B6uIJKdC0/PSTY2dRuX0HKnIy&#10;CFQETlCtjsfE4GRCHE4kJOBkYjJOJaYQtAScSIrFhbRkVBUW4F5RIe5vL8SD7VvwaPtW3M/PQ2Vm&#10;Bo6Hh+NoeCROxcXiHIG6mJqACgJ1NzsTT7YWoGHfLlrFY3hx7iqGeGEZ43sdlc3j+9Zx1KVSIw+o&#10;YAJL/xc/g35+HkNUaUGlKqKOI4RrTLkYY5z/0zgBm6KVVkwzPxVcOs7WUbFau7HU2Y+X6oQfHsWb&#10;8VlcPnKO+VQyshI3ES6mB0GxttFdmG8EFSsZRVlbUUywSnJojwsK8bTyNjqbGzE+MmCKtWhLni26&#10;rCBVyvIrNeIuYPnVohUzVLyYXpz+AJWB5S5eOFNKnE4M5Vqygk7RY5GAqXtD6wtqw++Vb94xz3IU&#10;671q/ej0CX4A6/eyg26l+muwfqlguu8GSzuOyAp+9/t/R2/PMJ7xA6++XImrZ8px9tBpHFQT7pbd&#10;yMneifTMHQSr2Fn+TItzRlOpmKiGULHC6KsFmG9wEoIIVmJcDnLTCRUtYHFBCQrzirBzaxm2E7L8&#10;zELs2XEQZTsOoCC3CAX8wE/sPYZqKtajirtmBeu1ljqVqJlANVO1mlUUcBcxBJUg42Pt/HmHwCIo&#10;XZWMW1pO2XXfguBJ3fh8jT9186jnOFA9dKDiUV0Uq8HScYAn43uwHhMsQtX/jNZQ41vMQfqp7n1P&#10;mtDFHK63phXdjxrRfusxak6exy0qzpXcDFwhYOV5ebick4PzGem4zDxJKnVtcz4qsrOZN2WgmoDc&#10;KyRYVLiHRdtwL38zLhPEc1S0c9GRqEhNw5XkZEYCrWUCytOTUb0pB0+LtqJ2bxkaj5/CAHNSR20E&#10;k7ovlD8REl4ERh4RrIdOnjVE5RJE/bzYaHxMUNk42d1HGOTtYYajdg5kE7xgTDJXtTD1omKpYtjS&#10;icXOPlsabWV0HNNdg9i7hY4mPBXpsdmIJWDKrUIJVURgNFIIWmHGFhRl5qMwLQtlm/JRW1WFrpYm&#10;jI30W441Nz9pSiVVsRyLYC2+cVqclgicwLJChUrtLqgc9XLGsxTKtX4GlgoXVD2FgSXV+oJg2b7E&#10;H8axFILKPav4n5zcSmA5sKwGaDVE7p/p+I3dd/3ccqw/O4rVO0qwnuEuwbp0/AJOE6y9BKAof7d1&#10;UaRn7EBS6jbbqkc7iwRHZlrzrZQriIAFMvxCU+EfnIBI2sHctCLsKNiNok3FhGsHdhXtpgWU/Ssg&#10;ZHtwcPdx2sGdBG0LTu07Qc99E4/VjKsc64bGshwrKMVqunWPcN1Dq4K3XzAEloWUSzDdZO518yE6&#10;aYmcI+MWQeLrdN2pZtzj7fu2jrmgcqBzgFP5/GeK5Q6epAM8OQcJk7orbJyMV+5+xiCtUR+jmzlI&#10;b10z+mmR+p41UVGf4jkvEs8vXMOz4+fw6OBJ3Nt7BLfL9uOhdvvgY8+OncL93XvxoLQUD0tK8YDx&#10;aGcZHpfuwqMdJajaWojbmzbhzqbNuJ2Xj5sE8mq6AEvARdrAG6mEKzcXz3bvZn5VSYVRbkSwePKb&#10;lXvihMBSCDTlWILLrVL9vOD08bPRsZ8XsX5+FsrPhgiZFT8I2ARBHBdktI3jtMKCa4b/qwaU59u6&#10;rLFXS01317YgP2UzAUq3vYi1m2MM86wwv0hEBsYgIzYTBWn52JSUZWDtzt+K5w95UWx6boo1R8XS&#10;KrivZAMNrFeESYPFLrCsSiirR6BcZfYPiuVUBZ2BYmcA2RnLUlMuwXpNO0jFWlwF1vJXb97bQcFl&#10;Y1rWJ+hYwvdVQTc4v4zVUCm0Neo3tH7WsPtbWkjlZIxvCFdP97CNYVVfqcIFgXX4DGHYhyLCYWCl&#10;b0diylbEJhQwtjLHYn5FpdKCnUGELDA8Hf5hqfCjYgVTufIythtY2zcTqsIyHCo9jH3FB7AtZztK&#10;+fihXccJXKmBdmz3EVRevIHHV+/iqbYqVZ5FeJoIjhTrPVhUshcKgcVoJ3QvbhIu5oUdvGpbEKz3&#10;cfOeE3xeByHTUZ0OnVIunlS63U3YenlCucFyw9XLE0uVRpXj1TkxUPMcQzyBhjR5kUC513Pva9Bu&#10;I02220g/E/uemhZ08nNsu1uHlhuP0XKNinuN/8dV/g9Xq9GqlX8v37IyfcPZi3h+iqAdOYlabaVz&#10;4pxFw7FzqNXeVgePMV9TznaIEDLnKt2NxyUlqCujBdx/hLnVVStEjFE1x1zjVCq5uyt7igk+7rRG&#10;SbkIltSY1ndAYPHz7efn2s/PYICfxwDvD/KCM0y4Rgnf2N37PD7EKGEco3WcoHJN8UIypy4NNfd2&#10;duPt2CTu8WKcQJVKpotJiEgjUNFUrSQeo8wSZiVkIycxG7mJGdiSmokjvIi0PH2K9sYGB6zZSUxP&#10;jxlY2t7UFMvA0t5XPBIsATa/qio4s+zKs0ypHLB0+z1Yr1YIltO8q4mPLw1OTZpUnvX2ZwUMUy6z&#10;g1/gC6qXa4D4b0Ol0J7Ctg8Wb2tjOQcsR7GcDef+TLh4/6c/YWhwCg9pZSovVOLKqcs4feQMyrbv&#10;xZbNZdiUU4pM5lfJqYWIpw2MkxWM3YRQQhUak21qFSSwqFieTFj9ghKQnryFyrQXJbSSAuowQdpf&#10;fAg7aQ938fGT+89g384D2Mqkdn/xXgPrIcF6QrBqmGvJDjYKLsIgqJqZd7XerCJUOlajzaChJbxO&#10;S0iwBJeOdpuPOY9XEzAF7SMVrJ0QqrOhvdIZ0O26IwW7xzzsAXpdquUGrJdwqYxvpXuBpbEwQjXI&#10;HMPWQm9sw8BzRkO7HQebtG9Vp+0+osVkep42o+N+vTUTt9+rtf2JO3hytvKEbub7buX7a75SiaaL&#10;121XxecaD9MexzxJ2yr4fxLCZuadzZduoIXPab10Ey90vFCOrvLr6LtxF4MqTPB9TTxrtoHiKarJ&#10;TF2rVfEUgsC6Lx4RLuZNgkt2UGCZYhGkPv7/in5+1gN2rMYgHx/iZzN8u5pxD8N87ghzs7H7tIeE&#10;VW1QNmWFYL0ensDpPccRE5iIpKhMxNMORvH7F1hBXuG8HY/MhBykRCUjPzUHmxPTcKhoB1qe8LOo&#10;r8PoUD9mCdYs7eDrdyt4TbCsWEGgbLIjj5rgKLC0BoZBpTxLBQypl2uAeDVYBpdNI1khmEuYVwGD&#10;sMoOao1C2/h7VQHDPZtYudYXVK3/6zjWB8Xi8bd/sUmR2r1R41jKsWQDtfTZ1z/9GcND86gsv2dg&#10;XTp+ESdpYT6AVYas9J222KZWvI1PLLBSe1CEChdZplYK39AUeAfGwScwAeGRGSjM34US2r7d2/YS&#10;rKMWe4r2Mnc7SkW8YGAVZORj//bduHnmKh5cuY0ntFF116vQSKV6TqgElzaKU09e6807jLt4QVja&#10;XLC0XaNyURF0tLjqnJStepyQdfK5nTf4OF9T0UG42vl61qMnsBhOJ8XPLaHGrlTC7+cJKdUyK0i7&#10;p+1/bNscxnBTO4/tGG7txFBzB+93ODvj28+7aA/bCVgjuh8/t+iiZdMeVh1VT82+Ci7twaX+wbZr&#10;d9CuCwL/L6mwFWeoHGrylTKb2vJx2VgNWI/wPWlgVz1/mug4Q/VUS9OcTnrCrftqxJ0mYCqbyyIK&#10;LlUALc/i/yqgevlZWPBi1cdjH2Hqr6zCID/vQX72Q/y7I7ccsFTU0EDyzPN2gqX5Yb2Yah/A7oJd&#10;iOd3L8WKoWOJC0s2Oyjl0papKTEZSI3R9JEMbE5Iw9HiUjQ/eIz257xYDfI1ZsYsx3rLk/+N2o8I&#10;goBafOO0ObnnZanrQoo1/3IGc4tuxfqgVm6wVMTQqk0LtmKTq+TOkGK9Uqe7dnr8+rUVMGQDFe75&#10;WV/+PU24fw9YKr1//4d/x/jEIqquP8St8zdx8fB5nNh/AmW0ggWbSpGdUYws5liJSVQr19qBYVYR&#10;ZI5FxXLD5RMssBLg4x8PH79YxMflYEtuCUqpUod2HsLxXcewb9se60E8svcUc7gD2JS6CXuZf904&#10;exXVl24xz7rNPOsunvMkUjQSimZ+6YJLitVyg4ARkNZrgotWkAC1Gki0iAYXf1bOqCBYtF3Otp9U&#10;KYORRykdTyjLuf4GWG64bL4VT2ANDBtYPKEEltYNFFRDhGiYMA01dWGYyfwQ844BntA6jrRq7lUv&#10;73eiV5s90B72PG1Cz5NGm1+mlqzOairZ7SdUYMLE/63LOjpq0VVVg06exN2yo4TAxuf4HtR3OCAw&#10;HqtbohHTAol/b9rVRCt7puOCGmn5/ub0M4HFkGqphL4arEFCKwvYS3gEVS8/5x6G7vfzMxrg7X5+&#10;zgP8zIZoo4duP8KEKoU16i1sxXRLm03nb+cFIy8xD3EEK4XnghRK+VW4v8awYky5UmMzkB6bjs0p&#10;2diekYsTJbtRX01r3tiEwf5ujI0NYZZgvaZSvdbJT7CkWAJLy0w700kWnaKE7KDAYph6ucByK5UT&#10;rhnFlme5yu4Cy0rumqbvrNb0XrFkBV1gffH939GE+1dgmRVcDRaDOZbWbR8emcE9WpSqy3dx+chF&#10;nNp3GqXb9mErocjNLkGa1IpKZYrFCI/JRbDGsKKzqVyZCAhV8SID3gFJBCsBXj7R8PaNQTTtgUrv&#10;pbR/e7fvR1lBGUq3lFK5dqMsfyftQR72Mge7fqYcd2l3Hmqj6qt30MAvtpGgNAsshhUuBJiBdZcg&#10;KQgT4VHodut1AcbHCdYL5jRt+vmNO6viLqGiNWS4oVJYxdAV7+8Tri6V5wnXgMsKas1AgSWlElTD&#10;rYSqWdv+CDLnONLWi7GOQcLVz7yrA32yi4SwjxatjydlP3OgHsLR87ABXdV1zngcT/BOqlgnweqh&#10;fVQPZN8jFU7qMci/PUSQbFqMIKENnVb7EpVRUGn2sOZWaeqHwHrZ0oGXfB9qpp1V9zoBVK61Giwb&#10;wzKwHlClCBPh6aVaCqweKZfA4mfZz8+ynz/rJ/zKvcb4vmQvZ5r4Hl50YHlgBDdOlyMlIhUpVKvk&#10;6EyDKiY03goXTq6VTIuYitTIFGelprQcXNh/GPX3+D83NWN4oBcT48MEaworPPnfKAcyKzhPsGap&#10;VvOmWIuMeZcVNKhe0g6uqPPiwzSS1WBZQ67A4muuHii2nkGV3KVYq/Isd3XQlWP9baDc8X8DSzmY&#10;o2J/Rkd7H6p4It69eBvlJ67g7MHz2Ft8hGCp3F6CjPTtSEreahseCKxQqpVUKoTgBEcQrrAseAel&#10;wss/Cd5+VC3fWHhaxCE4MBnRzMM0Nys7NR9pSbnITNnMK5mS3VQrw1cwr7t94TruEy6B9ZxfbBPB&#10;aiQ0jVQh7a/bYmAJICoXn+OGS9GinSHtttSKYJXztmwhgWq+cduObbSRHbdcUzVWQeXcvmePu6Hr&#10;VocHTz7r6nhIxdD4lVSLJ6qjTLR9LVInBk/osZYejLcNYITWaKR9EMOMwdZeRicGqGgCrLem2XaE&#10;7H30nEpEuKqpXjaA/Rjd+jvW6aGWqwYCRZvEvzdMoLSIjqbBTBIo28+KIGmBG5tNrObbDq3n0U3A&#10;OrGkCYyEy5no2Grd626wZAfV2mRdF1It2kxBoxBcPdp3WOrFz7dPUCkImX42XEmwCOX4s3qboWyr&#10;YXUN4VDxPoR5RyAxMo0ApSM6KJZgxSDUNxyRgbG0hbSIkQQrKgWbkzJtev6Vw8fx6NZt9LYxN+3r&#10;xtTECGaYZ6n5Vlbw9VttlSqgNF3fWVvQcixX54V2J3HAcizg9Mu5n83RUvHCDdbqLoyFz1dsYRmt&#10;4+4Gy6qChOu9Yv1DORbB+loLzvAxt2JZQeOHP6CzrQf3eJWvulxt3ean9p0lWActx8rM2oHU9B3M&#10;sQrNDmphTlMswqKye0BYBvwZfgLLNxGePnEEKgZeAXHY4B0NT+9YbPCMgrdPLLy8IxEQLKtIRfOK&#10;hI9XhM3bOn3gLG6du4r7F67hKVWrgfauke+nkZA8v3qXcN1FE5VKG2ur0bVZUJlCuYO2kFdd5Vcv&#10;KnifqmV7CF+7zedXOlBR9TQ1Q4ULN1wGE6PdFTZtgydXJ5+riYzWF8h8q5snpcDor39hYLm3SNXu&#10;+LKCsn5SqdH2IQxLsTqHMMSL1XBHH0HrI4iaQUwY+RpqENa2rN13ntqAde9dvj6Vq6da/YsafFZD&#10;ca1NgbGN4qg+k5qQyJN5XtHegwW+7nxHr7MKVadrGx7+TD18AkvW0KBSHrYKLLdiDbnAGmAu20er&#10;1yuA+H8Lrn5+rgKrh5+fbvdTyQaUa/F3ZSunnrfYMmnKLwtSNyOS32VyZLrlVjEh8YgIjESgZ7DZ&#10;Qj0msBKoYnkJGQQrHRVHTuJx5R30dXSgv7cLWrTTAWsRb3jyv1ZV8JWWP5sytVLM0wK+tDlZVCZX&#10;8cJtAxU/n/z4knBRpTSrmHA5kx5dXe5URG32vfLN37aDX/5jxQuFM+5lz6EN/FZVwW9/Qhe/kHtU&#10;iLuXqnDpyCWcZA60r/gQtm3ZjaycnbaZgZaS1oYHcfGaQZyHkEhHtQLdcAWnEap4bCRAnv6x2MgP&#10;3MMnCh5eUXwsDh7eMQQsgnkYf+6nx8Ph4RmKaCa36ku8frYC1Rcq8OjSDdRRbZ7z/TTpyC/Y4CJQ&#10;imZaOllCqVczv3hHre4zHjj5lgUf4++08XnqPG+nUgmszkrB5KiVW6EUmnTYxtd9QRBVSOjg/Q4m&#10;8hpcbqd6KTfqe0bFYb7UX/cCffXOGu2qAA7yBBtq6iZgBKnNgWq8exjjnYMErd/s4SBzsaGGTgNr&#10;nHCOKe8ysNQhUkvF0l7H2sq0iSrVbAvYaObzbIvWS+zGNC982ttqoWcQC1pCu6sfL7WEdpcWxumy&#10;dSoWCNYCVWtRttAFlqqFvyxevG9nukuwzA4yr+TnYvmWQSXFonqZajmgyQqO8jW0PIAU69XAmK2s&#10;FRMYhyCPUGTEZVuhwmygfzj8PQItv4pl7hVHexgfEmdgbUnMQLkaj6vuoa+TFrmXCkywpmfGrcT+&#10;Rgt0vpH1ow3UGu5UG+VYc9o4QdPtVQW03Epgzb5XKzdYTkOuo1gLBOul5VoOWFYVtLEsp3jhhkqA&#10;vbeC/0jxQmNYsoJusKx4QbC+/elPmByfxQPmWHcvVqLCZQX37zhqi2rm5u5AVlYxoSq0LXri4rXp&#10;3GYrXmhwWMoVEJoOP4K10TeeUDGoVh5MXj18o02tNmyMwEZvAsbw8OWRYK33DscGWoaA0AQUM5+7&#10;LDt4/grt4A3awSrUU4lkAxsJyHMXaI16jHA1yeJp3pMbLpdquW2hk3spxxJYdw0shamVoGK4gWrn&#10;67RdrYTmUDUxmjUnioC1XmcIOJ58Pfc1e5n2TQUIdV2YcrWhhyea9iwebO4iQH20hz0EjKHCBRN7&#10;WwhHxQqqUsetR2jn/9NNW6UpKEP3NUWFuc8zzWbuxGRjFybqqE61LTbYK4UY5e9P8/VnBBgVSntd&#10;LfQSLNeKS7acm6yga82KBeVbtKaygZpnJbCkVrKAq6HSILGmmNh4FsHqoyIp3+qhDTSgqFLKtXr5&#10;2ffxsaG7j60SqSXWNM3/9eAUrh6/BJ+1AQjYGGo2UKX2aLqRiMAIhPiEW37lgJVoVjAjKgm5sSm4&#10;eeq8gdXVzAtVdwemJkcxOzeBRQLjrCs4T7hoAZljCax5wuSA5YxlWTXQHVStD1A54a4OyhIuEEYD&#10;i3mblqm2cSyV2790pum/03JoilUFjH9Isb7R4LAeF1QMPe+7P/wrxsdmUM0PVC1N105cxun9VKwd&#10;Uqw9yKNi5WbLChYZXPHauidOi8lk2fiVGnGDQqlYIelUIlpB/wRspGJt8CdUBGs9FWs9Ld86rzA7&#10;rqcn9/CNxAafCHzmEQQfPk/Vx/PHLuDmmcu4e+4aHl25jRqehM/5ngSWABNoyr0a+UU3EoYmgWUK&#10;xnzMVItQEShF6w1CRmvTKrD4c1MsUy3ephKZ9VPp/iqt4hXCdOUamhiNl68bXE3lt/D8Cm9XVPI1&#10;aA9p1Trv1aKDIHSp+faJKoQau6IlbGCe9bwdWp9du+133n5E5SPcl2+i5fxVtJy9ghdnKtDOaD1+&#10;EY3HzqHp1EW0n6tA95VblsMM3XlihYKui9fQebYcXYpzl9Fz8Sr6yivNsg3fq8EkFW+WSiaIlqhY&#10;L7sJWmc/baIUi5BRrVTU0ARGDRivzqveA+WKPipWn4oYlY8IEXMtVz7lDtnCbroFqZiUbeRRDSYa&#10;mkxBZ7tHUJC2BZ5r/REWEIPIoARav0QrWAgqHaODEwlbGhLCkpAZm85IxWYqVtWlCtTcqUJzTe37&#10;HGtWa7gzb3r9jvnVW5XXaf1eO/ZPMCnXWtAkRoFFmDSDeHZFYH0oXnwAyylk/AwsFS94dHoGaQe/&#10;cjZJUGgRz3ff/Y/B4s/0GG2gOi+cn/2R/9wcHtIq3ecJdV0DxPtPYN/OQygiWPmbdlllULs0JiZt&#10;M7AiYjZRsXIQGJZmK+IGESr/EFUFkwlXPDz8YrGeyrSeYK1jLvUZLd8GfuCC6jNe4dZ7h5kVXC+w&#10;fCKRmco86+Bp/u2LuMMTUEUMld7rBZZUizA9ZzQYVC7gdFuzeK/esWgmXKZevNo6QcUiXAJLnRpm&#10;BWXvCFUbIVNBo5XgtFy+gabLFWi8VM5w4KrnCV3PE0AzhFsIn9SvreoJ2gUO4ep52IS+xy2MRlMj&#10;VSDbeTFoOn0FDcfOoun4eTQfJ0BHT6PpyCm08Nh65AyaDhxFfdleNJbuQ1PJPjQy6kv2omX/MTTt&#10;PojmXfvRuvsA2vYdxosDh9F+6BjaD59CO1+vm1a5+/w1s2cqf48/bsAcT3LlWwJrtpm2qqndxrY0&#10;gVEzh2X/bNxKAKlYIYXSkWD1Vztw9fO1nM4L2UKnkGFqJWvIo1UFqVh6PU3tF8gtDxoIUBRz5FCE&#10;BsRaaK2LUH7fwfw+w3ixlBVMiEhBUkQyMghWdnw6CjPycI8XrCe3+H3VEHiCNT48YGAtMneytdsJ&#10;1vJbtTMJLNm6GR51e95lC2X3HOUSSALLya3+eqBYYKnUbmBRsaRa1uX+C8VaXXL/v4L1884LByQV&#10;K0ypfqIl1GMC64ffY2ZyHvdpe+7wpLrOK+npw6exh2AV5u/BprwyZOeWICXNKV7ExW9BVGyBLXum&#10;iY6hplxZCAzNhE9QCjYQKg8/WkHGen74az3Dsc6TINH6eVC1NniG8DaP/FIUawlXTHQajuw5jnJe&#10;0W+dvowqqtZD2lKpVh1znnoBxJNXJXhZwgYq1XMqlikXf+4E1Yv3mwmcAxhVjP+TKRftjtNX6ECl&#10;MKvHC0kT4Wm8fBUNFy/b7N+GC1fx7AztyqmzeH72Mp5fuo7mCkJzg8+/Jfv4gNaRFvTiDTw/cR4N&#10;h07gcdk+PNu5B3U7d6OmuAQ1RTtRW7wT9aWlBKcEdbxdt70Yzwq34lFuDh5nZeNhejoeZabjQVoy&#10;anKyUL95E55vKUDDli1o3FaEugLn9vPCIjSX7EbL7n1o3XsQ7cxR2ghv97lyDFGBbbZvC6/8zR2Y&#10;ZG41zvvDtJnD1c+ocg5U3fy/NQnSWphog/vuPnA14CoIHUMleCto3CJkAkr5Fx+TXRym4k08o7Wk&#10;TX3ZNWBl9o2f+iHALxJ+/G59vSNtIaFQ/ygE8zuNj0i1kFppx5G8xGwUJOZie9YW3OYF68F1qnkN&#10;re5gL8ZH1S84btv4aEMEgWWbz72eoUIxViZNvaRY7nzLPXVkZtHJr1ZD5SAC8PEAAP/0SURBVAZr&#10;VnC5KoJuxXLAem120FZsWlXAUAiu/4ZiOfet3O4Cy6qC/JlU7POvf0R/1yD/WYJFpbh3/SHO0z/v&#10;2XGAYO1GduYOZNIKpmXICqp4UYBobeVDxQogWKoMhkRSvQhXQHgGbWD8+/Dwi6FSCa4wrNsYQqio&#10;VhuDsUGK5aPHgg2sQF7xyooO4tLRi7hGuCp55a8+exWPaE1rKqpQSzVqeJ9nOSV4R7GqCJRCYFUy&#10;CAAB02MCzFqgGC94srQxZAndYL0QWBUEi+A0nCdQ5y+h7uRFPNx/HLd2lqJy5048pHI85kn8lPa4&#10;/vRFNBC2elW1yvagemshqnKycZ9RlZ2Ou2mJqCYk9zPS8Cg9FQ9SknAvOR4PUuPxKDUBD5Ji8SAh&#10;CvfiI3EnJgxVsaGMENyNDmSE4kF8FJ6mJuIZX+dJcgJqePtJYhye8XXqs7NQl5OD+k2b0bh1G8Hb&#10;gaYdpWjedxA9vBhojGmc+ZlytZHHzVSbxzY2JeXpoxK183PpunEXPbzQ9BLGXsLldLjTHlK5FOpw&#10;N7h4AVIoB5OqqTSv6ScTNS2YadainwPYkbMNPhsC4e/H3Jl20JsXz0iCpGXPwmnxtU2q1r2IC4ol&#10;WMnISchERkQSduZsQfVV5tB3+B095ev291i/4CzBmlsYx+s3C3jtAks51tzStKs6qCoh1cug+muw&#10;VttBN1yrwdJRUK3OsxywnOLF/wgsByRZP2ccS5ZQBY0vvv4JPe19uE8LcPviLdy6eAenD53B/pJD&#10;KN661+kVzNxuOVZSMnOsxAJoP6xQWUHaQC0sExaTB3/eFlhegYlUKgEV6xQxlGfRAgosD6kUjwJK&#10;yqVY5xEMD49Q5OeW4szB87jKXOs685BbtIX3zl/Ho0u38fQK4aLfr9MYl6AiZA5gToHDAUpgCTBB&#10;dd/soKmV7CDtjJRGYL2QWjG/auXzBVbjxeuoOSuFOokHBw7hWuF2HEtKwIHwUJxOSsK1/C2o3FqM&#10;OwWFqMzNwy1Ccy0+GhXR4bgSFYbyiGCURwfhalQgroX747oizB83QvxQGRaAW+4I9UdlMB8L4ZG3&#10;bwX7ojLIF3d4+y5/fpv374T44m6oH+5FBOJ+VBCqebwXGcTbwaiOCsX9uCg8ToojpIQ1JRFPszPR&#10;ULTdLGYnFXRQs581u1n2l7ljB61uNy8wnfxcOq7yNuFyg6U8a7BajblPrPyuUGe75naN6PEqTfys&#10;wQhfb+RBHSbqqFYdg2iqqkEUrV4IY+P6AHhvCEYgcyqBFcwcOozOJD402akGBscSqgzk0AZmRMSj&#10;bNNWPL1dZWC11ddiVAPEo0PW4T47N4bXrxeoWFItgaTd9GkDX08TrFksCBQXVGrC1VFATS18AMut&#10;XnOan6UK4qrl0NTW9L4ySNVSnvVmVdndbQf/IbAsv+JtrYKrBWW+1WTHb35LOZ7G06pHuMOT7ObZ&#10;azjFHGv/zoMGlooXWQTLoLJewXxERGfZVj6BYTwy3wolWMEEzDckzcByW0EplkrvnvzgN8gGSrVc&#10;sW5DkJXb1xMswZWYkEc7eIKKdR7Xjp3m8SzzrUt4wHzn8eWbeMJE/1n5TdTTlj0vp4JpY/D3OZas&#10;ooJg0QY2EawmFTKkWJZnOQ26VrAQVOrE4PNlBdXoWnvuIp4QrMfHT+HR0RO2JkX5lm04npiEPcEB&#10;OBToi2OaUu/vibMBHjjruwGnPdfhgpcHrnhtwBXev+K1FuU+63DFbz3K/TfiKp9b4eOBy/qZ73pc&#10;8V6HCu+NuOHvgxuB3rgR4I3r/t64ydd2R2WgD276e+EWf78yYCNuBvA2426QJ24HeRFEH0LojyoC&#10;Vy3wooNxPz4C96RutJGtfP89FTdtMZr6Y6fw4kI5OsorCdhtwnX7vWL1MM8UWEMusEapSFImqZQK&#10;HVLAQVrJQYI19lAtUc9tXcIF2sBD2w/Af30YPNfxe1vjA18XWOEhicy7IhEZEINYWsCooBgkhccj&#10;Ky4NWdHJSA+Pxv7CYtQwz62rrkZnYwOGmWNNjg1jZmbClkFboTK9eqNdR2QBqVS2gMwULaB2eJx3&#10;ihdUKlOr92A5R7da6SgrOLMKLIXyLbdirQbLrVZ/N1iWXwku3rZ8ykATYAw+piXQND/r3effYrBn&#10;CDW0BTfPXcXNC9dx8gDBKjmAnYX7kJulcvtOAyuOFlCKFROXxzxrE4LCNGUkE2GulZsCIzLhH0a4&#10;AgRXLDb4RjEi4R0Uh4304+sJknItg0wFDRUyCNka2opAqtve4gO4dOgkoTqF8sMncIuQVZ8txyMC&#10;/4SW7RlzwFpeieuv3EYdo/4qFYcnzHNemZs03kWwnqscb3kWlckKGLR+vK0QVC03VaZnULFaXDlW&#10;/YUrqDl3CbW0hM9ph6V69eV38OTEOdzeUYLLqem4FBuNS9FhuE47d4e27k5CDO7Svt3n/aroEFSF&#10;B6AqhEFVukcFuk8lexwbhYcJkQZAVWQgbvPn5X6eOE/ILnqvx2WfDbi4kTB6b8BVH0+UE9IKbw9U&#10;eK3HdT52XSAqdN9zPW7y57f48xs8VhLAm4GeuEngbhG2OwSsOjsNN7LScDUtFXcLtqJu3xE0n7uM&#10;Nl6QOnjxsXUKCZUplpYiMLBo9x44a2DY4DFjhEAN3WMQsNFHBOvpc2ufGm14gfigeKxf44d1n/rA&#10;Y50fvNbTyvO7Dqf1C+J3G057GBuaiFAeNTCcTiuYl5CGvLgkHGce+pDfmaaN9LY2Y7Cr3da9kBWc&#10;nR8jWNNYZm619NalVMqt+JgbLCmWzcsysKYxTSsosNxqtRquX4LlzrEcsKhUWliGdtABS9NHHLj+&#10;brB02ylU/MnGsb7+PYP3NXv4mz/8BUvLb1H7oAZPmINUXriBK6crcObwWewvPYjtW3cjx+Zj7UBS&#10;ijM47G5riozMtsKFYJJiCawg3Y/MgG9wMrwsx4rGOt9wrA+IxMZA2kNC5ukvmxjpAMbcS2Cp7L6B&#10;X1BhTjHO7jtOqE7i6uFTuHnoHO4eu4jqU5fx6OwVPKN61RCw2is3CNZNB7KrNwkWAblSiedSLuZO&#10;7oKG2p6snUn51I3baNb41y0XXBq70u9ppaUrFai9XEE15Ovx9+ppI9WvaHOnzjD/OsG/vfcYnuzc&#10;h9ri3WhgjvOclrGxcBtebN+OF8x7OhjNzIUaUuJRmxCB2qQoPE9PRHNOGpqzktGSxdsZCWjIpLqk&#10;xeFRUjSuBnpR2TbidlggwQvD/ehoPGZeVZPC56WnoJG2syY+Bg/DqVC0idW0i3epdLephtf9CKHX&#10;OpQT0Cu8f54Kd8J3HY77EUzaxbsFBXhUsgt1x05SlStsaKGDF5YeQtV75wH6rDL4hKqkIGAMwfUB&#10;ME3zZ+72tBHTtIHzbb24xe9i40eeWLPWF+s+8+R3RsWizQ+iOwnjhTGYMIUHOjOHQ3g7MSzZihc5&#10;sSnYlpKJi/uP4n75DTQ9o0r2dGGgsw0TthquwBohWJOmVgsGlTu3Up7l7EYisGbV2e6yhNMvZ8wK&#10;/hKsWYGl42rFIlTO1BHZQTXjOpVBrTPoXmvwr8CSAil/shxq1WPvf25g/dHGsT6A9RcDa3nlHZ7R&#10;CjTwQ7xFsCpOl9u+VXuoHkVb9yA3Z4ezf3A6FSthk0GlIoZ2FwkjXP6hGYQp25aeDo7MYZ4l1Uo1&#10;1dJ41jrfMKwVXH4aGI4za6hB4vUa15IlpA38bGMQPlsfiOTYLBwrPcwvgHAdPI5rhKySCnbn6BlU&#10;0xreP3kBz5is1xCwWhdgtVeuU11uooGQacWkRqqXQJM9VJVQ1T/ZvhYe1TfYTKiapVa8cjZrzIpg&#10;NgrOa7fwnOA10T5a0EI235Sl1KI2T/gaD2itbqGVJ1fL7mOEa5cVEFp58rYzusp2o6ukFJ3bt6Ft&#10;cw56CvMxsGM7BnYWo69oC5rSE9CcHoeWzAS8yE5G1+YMA62FoHUW5KA9Pw9dW/N5O5fHTRgs3o7e&#10;LVvQkpqEluRotKZEozklCs2pMWjKiEdTdiIa+PtPk5lzEcRbiTF4sCUfdXv24fnBw6g7cASP9xxE&#10;w/EzaL18je+/0lldV4qluViqCBIgrZ2oBXOGNN5FuASVAxfzK03Pr1FHextG6l8gLTQBn/16Pdas&#10;8cJnawgWFcuPYPl7RyHQJwIB3iGIpAW0JtwAZ1q+NvjOjorH9tRMXNh7GHcvVjj5VW83tH77+Egv&#10;c6wxzL+kYr2ZdsAiTFKtBVcHhqNajhWceTlNgBirrKAplBsqV0ixBJTBxfzKZhK74HJbQVtnUFBp&#10;ax9C9VdgrS6luwsUq3+u+1/9FVhUrD/+BYtLb1D/tAHtje2opA0qP1WOswfPoWzbPhQX7cPmTaVI&#10;T9uK5NQttIC5ttewDRJH5SEiMtc62/1D021JNG1Kp4Zc5VreQUnw8I9zxrOY6K73pVJ5M+filc1p&#10;dwrHRn4ZsoVrCdYaJsI+VLGSgt04s/c4Lh88gasE7Pr+Y7h54DjuHjmJauZej04TLtqbGn5BNbSG&#10;TxlmERkNhKyBV0TF84ob1kWhsDXTqVCN1ysNLrOBLrVqcj9HCkeYXlTes/U1NCnxBe1xmyYq3q9H&#10;692n0OzlduYs7WepAIdPo03jT6V70FxcgtZtRWjfWYLeXXvRu6MM/Tt38bgLg7sPYGTvAVO09oJN&#10;6C3cjEFC17M5GwNbNqE7LxNd+TkY2l6I9pxMtGenoJegjRQXY2jrVgxs4u/Q3nWkxqGDCthBBXxB&#10;y9eZn4u2bQXoLNmJF3v2ou3YcXTx/9DYXSsvMi18j00nL6GJFlcr7LbzoqHlq3v4//W4wNKqVAJr&#10;+FHNz1VLcBGssQdaDq0Js03dKD9wBut/swFrPtlo8dlnXvCk0/DmxVHh7x1muzjGB8cjkhdRNeSm&#10;R1KtopJst/wdaVm4SGt6h3nfi9oajA/0YrC3HSODXZgnWHMLo1h+M4UlwrVEO7hIwDR2tcj78ysT&#10;LjtIVTKwBNNfVwRX3/6lYmmFXNlBKdaKS7Feu5pxBdd7sFSAcEPzd4H1WwKlDcAVbrB+/xf620UM&#10;9Q5juHcEty7fxPnD53Fm/2mUbNuDQlrB/E1ltmFccoryq02Ipu0TWDHRmxElkMKzrJ1JS06rQqj7&#10;vrzvHUQ76CpkbCBgGt9a50VrqP5BfvBeTHK9dKQ99LDqYBDWUrVSqYrHd590LCFzvfK9R3HtwElU&#10;UsHuMu+6zyvwY8JVwy9IyvXElX9JuWqvXKOtu4bnBKuR9xt1ZDS7AJIqqXroBktANTLUxaF5X81M&#10;7LUi1AvapPZ7z9DOk8zZBI+h2wKNKtZ29S46K+6imwrWeeIS2nnCtBaXoqlwK9qKtqF3Zyl6eL9r&#10;ewl6CNiQ4Nq9H8O7d2GgbCdhK8VgWSmGGT3bChnbML57L0b0e/mbMEBgBou3YZiKN8ifd+Vloa8g&#10;z+CTCvZuL0bXtu1oo2L2HDqGgYvXbGp9jxbKqdQEUCrzlatovHQFLTy28f/V3LRu5pwaz+rWWBb/&#10;xwEplqzgQxUqmHPdc1lDHoeZZ40TrMknzdYcnMCL46efeOBTKpXHGm94bvCHh4cfPHj0ZI6sXEsb&#10;zkXwOw0lZOEBUUiLTEZ+XApK0nOwNzcfV4+cxj1eAFufPSVYPRjs68BQfwfmZ0fNCi6+1pjVFFbe&#10;qvPCrVhTBGuc4eRac4RKFnA1TG6gVoNlVcHXL9/DpcqgNrRberNC1XIGiR3FcsD6Kyv4t8DS4yqp&#10;u/fBcp7ngKXQ/a9//2/WJzjYP4zm+iZMjc2iqqIK15hTnN5/Eju2lGGL1v/L3YWMtG1ITtuCxJQt&#10;BlZyYhHiYvMRFZNrjbhSp8AwqlZ0LvOuHGtv8gnUxEfawUBaPzXl+jLn8lKDLpNfHyoWlcyTuZYn&#10;VcvTVdCQNfTziyHU+3Bm30lcJFQVVK7LfD/X9x3DHd6vZv714OQ5PDp5Hk/OXMGT89cIF62hciRC&#10;1UDbU+8KKVi9W8Vcdq9RcBEmN1hNtIayflpmTYuEas14bcDQYUDVMup4uw6dj9TO1ICOu7XouP0U&#10;3TwxtThN77WH6CPcfSfOoWP/EbRRsdpLy9DBk763bA+6SnXcTdjK0FO0nVGI/rIyDNCyDe7Zj/6S&#10;3Rhg9O7cjaFd+whXCRVtC/q25RtcsoTdVK6egi0Y5muM0uINUb0Hjp3F0NnLGOL/NsiLgip61kxL&#10;tZUqaTOGNv6vbTcUyq+q0HXTUSuB1aM8S50XGssiSLYkQfUjZ0xLFUKmB+P3azFX8wIntu3GZ79a&#10;RwvoiXXrfLBhrQ+BYp613pt5VgDvB8BrQwiCmT8H8buN1IIyzKmz4zKwKTYJ25PSsX/zNlynlX8s&#10;6B89wmhfN8aGejHS34XpqSFTrIWlMarWDF6/01oXswRLlUGBNemyg06OZYqlsrtLtd7DpI53Pj5r&#10;zbhqa5IddKzg+4Fid8n9ixVTrFffOGC5y+7/KViOGqkC6CpeuEJWUHmWTR1xgfXdj39EX/cgHtNj&#10;v2jpxv2bD6lYZ3CKalFauAdbNhGsvF1II1jxSZsNrNj4zYiL2UzFohWMykZIZKat0KQdRzRoHOYC&#10;yzeIqhWYxDwrhtZPQCXA2z+JR6qYDxXMxynFe8kiquzOWKtCxrpAW/v9GPOYs7sO4zJhKqc1vLr7&#10;EG4x7hw4Zpbw3tHTeHiCX9TZcjw9X87c6wpqqWJ1tIh1lwQa1YtRy9t1AozW0AodLrA0jtWsQgcT&#10;+iaeiAbWbdo/WiStTyGw2hgdmuLx+Dk6H9ejk2B132+wK3gfT7weXuV77tTYKrS2ZsTVKvRevIGu&#10;UxfQQYXtopJ17iJcJXvQs2M3odqJvuKdtIkl6C/dTdXah6HSvTzuQTcf6yvh48VF6N+2Bd2FBczN&#10;tjFHK6Oy7Sd4u9Ct51Oxh89VYKziNsYJkf7uoMafmCMNVGvBUS1U+oQQPUD79WqzgO0C6wZVVqpF&#10;sLqozOrGEGQGmkJAErZeWuA+3tZ41syTRtRfvIWAT33w2UcbsFZg0QJ+9pkn1q71suLFhnX+WP+Z&#10;BolDEeQfBX/PMFOt+OAY62jfnp6JHSkZ2JNXSBvIiyDhbnhwH6P9PQbWOGN6kmDNjzLPGrExrNfv&#10;tDqTO7+afA+WYwVdQKkqaMULR70MMBU1+DOtjmtgWZ71QbEMLNf0EduMbhVYTnXwvwDrfRCmn4eA&#10;0+pMH8D64pufMNA3goa6FoyOz+EBv5ATPJHPHTyFvdsPYHNOCXOs3bbTfVLSJiQn5SMmNgexzLVi&#10;Y5VjOZVBLSQTGJKK4LAMhjOj2DsgBV6EyCsgwUKK5UWwvAKSCRqVzHoKnQFk5Vpr+cWscY1pqX9w&#10;OxXz5C6+l7JDKN99FFeZiF8r2Ycbuw+icv9hKtdx3Bdcx6lcpy/h6VnFRdScv2Jw1bpCuZhUy4Jw&#10;mXIxmnnlbOLJpiJFCxN65VStVCz1BJpi8UQ1sAhUl9asMLAIGeHSbie9D3SVd6Z9aGFQLRLaq4bW&#10;G/fQV34bvecr0E1V7T5xBt1HT6GLeWIn/4fuPQcY+9FBxerisZf3+/YeQu8+/ox2sJcg9jN6pHK0&#10;j/37jmKYF7uhE+cxzNccuXILQ7ShIwRnouqpraI0TkUd1QZ1D2oJGMGq0tqJWr1Ki+ncNbVqd4El&#10;1eqmQmveWTdzRgvX7R71BxIyzc0a4f80yNfMjkjGx/97DT77mPnVR+uoTgLKG2vXeeKzTzYQKm94&#10;8zvzZ34VwO8xiDYwKjAKcYGRyI5Jwo6sLJSkZeLAlmI84IWn5XEDnj9+TKD6MTzQhfHhHsxMDGJ6&#10;egjzVK3X79TdPk+wHDuo8SwnHLBmBQ4B0uKdgklgOWNZjmo5ykWYbCbxAuZW51kEy1luWlv7uMBS&#10;yd3A+r8oljt0/2eP/Q2wvvz2JwwOjKKnd4j/xBd4UPUMZw+eYY5z1Jpw1Q0hK5iZTrAS8pAYn4uY&#10;mExEx2UhIYE5lqqBmj5COxhEsAKYWwmsQIbyLh9CJJWSLRRMHn4J2KCpJQEELpCwWctTJCGkqgXQ&#10;HvKK50Uvv84jhOBm4iAV6+yeo7iwS3AdwLXS/bixaz9u8kS8TbiqDlK9Dp7Ew6NnLe96fOo8np65&#10;ZMWNWgJWSxUzyKRgDLOHbkvIE62RJ5Cz2i7zJp6M1mhb/dRRLILV8Zi2TxaQYHXbkYr1iJDxBO52&#10;gdWvCYpUOZu0yJPdmYHLXObqHcYt9DF6mFd0n7uCrtME7eRZdFB12o+fRNeJ02YhexjdfKzn+Cn0&#10;8thHm9d3/CwGTl3CANV4mL8/wtcbZm43xNceZp43dvsxwXpmC2oKrAnmQ+pmV46kJd0EliqAKljY&#10;VkOygoKIeVYPQzDZXlxULx1135pveewnXOOPG3GkcDc++l+f4te/WovPPvXAGoK07rONWMv4TPHp&#10;eqynLfRljhzM7y7QJ9xWZwr3DUe0fwSyopJQnJaFHcmZOLStBHX8vDobXqCllu95uB+jQz2YHOnG&#10;9NgAZqha81StlTdzhOolT34tCiM7KLhUwPhbYDnldgcsKdVqsJxlp39WwHAplrNn1gpWmGeZYml1&#10;XFrB/zTHkv37JVjv4TKwVlvBv+B75ljdXf1obmljUvcl7WAfrp65jiNUiv2lR1CQV4q87FKkpxTa&#10;7oxxsdmIj8tGNE/6uPg828VRuzkGM78KCE6xY6A63WkDNXis6SR+gVQoX0GUYECpKuhJD67wDYqH&#10;T5DuxxhUnoRKudZnG4KtI2Nz9jYcLTlES3gIl3n1vkrbdI15yHVCVrn3IG0hlYuW694h5l08GR/y&#10;ZHxMlRBkgusZT2aB5RQ6aBEFVsVNBy7awEaeYI08SVvu3LP14Q0sfvkCSysqdTLHklIJqC6etF2W&#10;Z2m1pWcE65mzScK9GvRQNTQTuFfLVxOuHlrqrhs8sVUsuHYXvVSwHlrEbqnYWQJG+9px5iJ6+f76&#10;z5UzR6tAz/lL6Dt3EQO8GAzy/gDztn7lbpdv2tSRwXKBVYXh6/doAR+ZWk0QcC2kKaC0fqB2EBnk&#10;++7j++mhAnfT3tqGdoTFwGJ0U7VsSggvLKZct6qoZHf5fp3HBdYwX/v24fPw+dQT//LPn+I3v1mH&#10;Tz9Zb0CtW+dFS0jIPl5PsGgPqVg+G0Ots913fSACeFGM5vcZR9XKiUnBzowc7CRcx2ll2+sa8aLu&#10;OZprazEyoD7BPkwQrPGhboI1TLDGbFr+K1pB7UusRTs1SGyFC5cV1FiWk1tNGVgCanV82H3EAWvu&#10;lXoGedRKT5qXRQvoWEGngLFibU1/R471X4XlXwRL3RcC6/Ovf0BrcxtaW9rxlWzh4Ayunb+Nw7uO&#10;oXT7flrBHU6vYOp2JCdsQlRMFvOrbKpWFmJ536ygpo2EphlY2nVEMPn4J/M+IeNtX+ZZUief4CR4&#10;M1QNdE909CZIfgTLi2rlvq9867ONwVYhDGYOtnuLttc8gvO796GcOYbAqijdg+tle3Gb9ukOk3lZ&#10;wntHzuAB44kLrCdnLlO91FFB9XKBpaphw1XHDqr0LtWywsWdaoL1AG1M4J1Qmd2pCnbwhO3kCauj&#10;wfWQRz5uU/aVY/F5PcxrtMGC1o7vJlw9mpVLSyiouipuoevKDXReuobOC1fRTpDaBZcgY2hjud6L&#10;19DH23183OJCBXot+DiB7L9Uif4rlRiiGo5UPsA4wZnge9AGcxMEy72x3AgVdvCRdltxtnV9P1Oa&#10;8HQQmg5eTLoY3cy5ulV+v3bH+gjVoCvQ2isqMUBon52pQPi6AHz0vz8mVJ/hE9rAT6lWUqlP1mgc&#10;i7d5fy1VbMM6XwT4RtH+JcB/fTCCqVixgbFICom1bosdzLGKUtJw9egJdNY/R1tDPRXrKQZ7Og2s&#10;6Yl+DPW1W541PzduHe7O9JF5qpem5s9hgZZwbnmS4VIsAbUw+V6p3EcnHLC0UYJN06cd1Gbfs28F&#10;lrNLpI1laX2NLx0r+Moqg38nWA5E/Blv2/qB7p/pcR6/+9O/YfHVO+ZXz7HwcgVvv/gBff3TuFVx&#10;H0f3nkLJtv20gjttJdyM1CKkJm2hUuUQLG02l+W0NcXkUbGyEBIhuFItZAX9aP38gxgEzteWRUuE&#10;XwiPQcq5nLxKkx096cu9/CIJHxWM95VreflpzCsc6+jV164NQLIsYckBnGYCf7lkP8E6aHnWdUHG&#10;uMm85S7zl/tHmG9RtR5JtU7RFp6+yNxLqkVrSLCeMp5domqVXydYlWi4rtWgVLig7+fJ90JWkFC1&#10;86R8wRNXm4u3ERzB1UmgFAJL61/YnsiET9sIddE6dvMK72zEwBPaSt4PzFpJAbquM7e5ehudVJ1O&#10;qk8HVaiNiiXAOglTBy8AbQwdO/ie23hR6OB77qYF7OFzey/RThIqLUemhTXVKGvrtDNsA4NVYI1q&#10;VSc+vhosLa3tzrFUKVSnu8rxAqqT9lLjcppB3XHlJi8EVPArt5EWGovPqFKffLwOH3/C42/W4lPm&#10;Vx9/vBa/+egzUy9TrE8I1lo/5laRCON36reOF0PPcETxO0yPSERmZDS2J6fSCqbjPHPKF0+Z/7W2&#10;orX2GQYI1thwH6bG+wysqclBa8T9AJary/2V2picPGtuibZQ/YIGl1ux5gwsxwYKLB2dHUicjRKo&#10;XlrA862zJNriG23rQ9XSIDHBeu1SLJtCQlv43wLrZ6HHpFY//J7/xBfoaOvC18y1xqeX8Ky2HY/u&#10;Pcf5ExUOWDk7kZ2xnYq1DcmJBYjV/kcEKzIiw3YbidSgcGQWlUqTHZMtzwoxBZNqxVtrkz/toY4+&#10;Qcl29OPzbKEZtTVpkJhwaRax4BJY6oJf7xWKNRvUjRFE6xGArPTNOFS8F+dpCy+XHULFLuZbBO2q&#10;wbUflXuYb+0/RsUSXGfw0Mrxyrku4TEt1+Ozl/CEFuvpRSqX2qFcYD3nydbIk66ZJ19r9UMC5ezW&#10;/4LQOLkWc4L7zvasnVKqVWB1P+DP+PwO5led2umEOZZttHCHJ3Slk9uoINBxXeNetGLltF1XeKT6&#10;tBOYDqqUW73aGNoC1eA6fxmdVNcuqluPbGDFbfQrt6ICDhNYZ1VabYlKsPhetKaFbYOqGcOMYaqW&#10;wDKoGE4RQ72SBEohsAh6G9VJHfDt/BvamrWN8L4gWIUpufj1//qIquSBjwjVbz4iVATr41+vwUeE&#10;as1aD3zGnwm0zz7ZCC9a9mD/OIR4R8DzU2+E8TuMo83P0IZzMQkoScvArvRsnC6VFaQF7OlGa90z&#10;DPZ2UbH6Gd0ErJtgDWF6ZgTLK7MGlqaPSLWWmGMtrjh5liY9ztosYgE0ZUCpy+KDWjmg/Qws5Vta&#10;cpoqNS+oGKsrg6+0/gWBcs8o/ocVS/2C3/zhz3yxHzEyMo3Ojl58+e2PvDJ8hfbOUVTfrSVYV7Fj&#10;615aQYKVWcQTexvSmGfFJ25GgqqB4emWW4VrygjtYISWQQtNMbCCXJVBL99YA8iXjwmoAKqXH21h&#10;QChvhwky5lu8ymksS4BJsTz55agx14PhRWu4wSMUnxKsDd4h2JrDfKtoH85Qvc4LKqmWgpCpDH93&#10;31FUU7ke0BZqENnGuahYj1aDdbkCT8uvoab8hk2e1Izk5zz5m3kCtlYJrCdoJVQvCE6rhiB4bGfO&#10;YpaQYKmgYVbQwHJUq5Ngaeq+wHKvCd9ZWW0nsykFFavdBpSpEFSDjktUrUs3LNplDalMOnZqqj5D&#10;86u6L15F16Xr6Cm/hV7+3gBP+EHmgkOVD5n/PHE6I/ie3NugaulnLfQy8qTOUawHHxRL5XQVLayb&#10;X8MMDNtUnJC9YM7ZfuU6/9ZNtBDgktyt+OhfPsFvfk1Vov37mIr1EcH6iFB9QrWSBfxUQcUSWOvW&#10;eMOfIAXyewyRlef9oI2BiOGFMicmnRYwFztTM7A7OxdXDh/Fi/paDFGpmmqeGFijKrcTrInRXsxM&#10;qcvdAevtu0XC5SyDtkilWliiYi1PEypawpX5nxUv3AWLD4qlJtwPYM1bnkUryBxLBYwF5VpWwCBY&#10;PDrT9N/8DbBccGl9wNVw6WcG0k+CyQUaH9N0kW94+7s//CuGRqfR8rwNr776Fm++/J6gzeFeVR1u&#10;Xa7Gzi17kZ+1AzlUrIzUQqRqXcGEzYgjWNHRuVQsldtzEKom3MhM+Asa2r/gUOVZhCgoiSqVaOEd&#10;RP9N8LT8tE+gChYJBlZAWIopmDcB1AKf3lpwxjMC6wmUl1cU7zMf2xiOTz/zg59PGIpzi3CcynWm&#10;ZC8uKtciVDdoBW/tPYzKA0dx+8AxVB0+geqjp/DoFHMtQcV45ALr8aVyPGGe9UyqRSukXfoNLI1h&#10;0QoaVFSDVkbLw2doITwvqAytvP0eMB5tB3/edttBrUGo1Ww7VSwgWO20l2a9mGOp66FDwRO348ot&#10;tLvBcqlWByEy9aItVA7WzdsG1mUqlgus3utandZZA1Azeq2fj+9D25+OMPfTpt3aU9hak/ie1QOo&#10;VX1NsaSg/B8F+Auq1AuqdZveF99PGy8w7eVSr9s4UrAd62X3aAGlRAJLnRYfM8f6iPGxlOvT9fiI&#10;gBlUzK88PQLgR3chKxjsE80cKwjhvqGI9w/H1sQs7M7aip3JGTheWIgbJ5ljNT7HSH83mpVjEazh&#10;QalVF6bG+jErsBjLhEdgaX3B16oQviJYyq008LukAobAoTItygq6lcqpCEqtHLCUYwku5ls2SEyo&#10;3iwTLuZc2jNLmyRY2V1gvXEmPf4txXLAWpVH/RIsAcfQ8+zxH/+Id9/9FlPzK+jrGcbnP/4WC68+&#10;x+DwLOpqO3CRiiWwNmcWG1hZ6duRRriSkwpcYGlwOBdRvB0aob2ynBxLihQUlkY7mGFw+ZsFjGeO&#10;JVuYaOHD0FLUGhwWYAYZn+PP5/j58TH/GKodczBP5lwMH28eNwYTLm9EBEWhLK8IJ4p34xxt4KVd&#10;+3FFdnDvIVwnWJUHj1nbU9WRk3hwwinBPxRctFdPGI8vXsETnrACq5b5RT1zIIGlje5aqh4bWILK&#10;wNLRBZaijSBZxVBgyRoSLlUHu2i7BJaFS7E6VoGlVaA6FOou54ktsNovOmB1GmDX0GaqxXyLtzup&#10;VF2XFQSMVq2HatdzXcuSVdv6fpo+r9m+Q3w/2ktYYGmz7tFn9bSBNRjiY9oOtpvPe78QqdRTysmL&#10;icBqvaz3QcipVsqzTheWwP/TDVhnlT5PfPIRcygeVbCwPItQ/fpfPuXjzLdoD3Vf+ZXnhgD4e4TA&#10;zzMU/syt/GnfowOjkBoagy1xKdidsRlltIInigpQfvQg+ttaMT7Yi7Z6vu/+Hgz3dVpVcJpgqdw+&#10;R8V6+XLyvRV8/XYGy68m8VJqRdWapUpZI67AImSOQv0yHMVyVItgWVWQ6qUFPN8uYf6d04yr4oXT&#10;5U4rqLEsF1wGlru87obKDdn72zyaTdRzBNdPgopw/fh7fPHj7wjWK4yOLfD+H/kmPsfM/DuMTS7j&#10;5MELtqXpZilWpgNWSnK+dbkLrChCFc7cyvbIshwrHSFhqQikAgVGqNTO28FJCKQaCRyNVyl0W1v9&#10;+BIs34B4Ww7NmzB50E5o0qOnVzgfj+HvJVDBCBfVyotfmKdnCNZ6+PNL9UA04SrdVIQjRWX07VQu&#10;2sLyPQdwdd9B3CRc7mZd2cH7zLXun72ARwJLBQwqwdNL16xxt4YnuYHFfKiRV/ZmKlYLwWp2QeUG&#10;yx3qGRRcysEMLllCPkeVQW3XuhqsToLlWEFX5wNP6A7ar3blNlIt5jUKs4METFbQUS/eFnSXbzhw&#10;Eaxu/o5mAWuRFy34IqgGaFmtaZZ2VZVAWUC3DRzk+9RWsD3M95RfSbW0EKkDFpVKiuWGm2DdKDuA&#10;0LVe+OxXa5g7beRnTKWiMq2hIplK0fYJrk+oWp/y/sdULOVa6m73Xh+MEDoMr7V+CPQKRoBHkHVd&#10;pIXFISs0CkWJqdibnYPj2wtRee48hjoIU1cX2mkJx/t7Dawp5lczBGt6QmCNYmFhAq9fz2Pl7SxD&#10;DbkCaxLzS5MusFT1I0C8LbBmTKU+DBQ7llCdF7SANkAsC6jp+YRLa8Br9xGtD//Fa4tlWkHLs/4r&#10;sOwxl1KZOhlcjpoJrG8I0DcE64vf/QHf//HP6OoexeT0a0y+fMs39zl/9m+YnH+Lk4cuoKRwH8Eq&#10;tvxKA8QCKyW5AAnxm8wKqhIYytwqnBFGmMIJVwBB8mcOFRhOsHj0lQ2kEmnMSmtfCC6V323cS8UM&#10;XyqZmnTpz9fzyiewvH35POZcXrQXlm9tCKYtDIaHVwg+XevDL3YDokNiUbZ5O44RrrO0hVd270fF&#10;XtpCqdah46hSyxMVq/rEGVSdPocHUisqwpNzVwmYYwWflVeijiebA9YDNN19iGaC5YZqNVhSLGvG&#10;pSV8Xyk0S0ioZAddYGkHyS6CpUFXDcpqDMkWA6ViKa9pZ16jKfKa1dsuwAhOhwGmuGVHVQ67+DNB&#10;1XWlEt2EsofqpxWUBtQ6JbD4Nwf4t9U864ZKMWj5laxgLfoIl+ZdKddyK1Yr/25r+U20qWDBv1fF&#10;zyqGFyzPjz2wnqB88ulG5lEbsXYtASNMztiVB4/MtX6zhqDREhKsj6loHmt9EeQXiVBeFPW7Xh6+&#10;hCvEwMqMTER+bBL2ZOXRDubhxM4SVPMzH3jRg+7mFlrCeuu8kC0cG+o0xZIdnJt1wLKZxG/nsMxQ&#10;8eIl1UqxWrGmaAWtN1AgucByci7ZQqmVxrIEF48rvO9qbRJUisXPX1m4wXJyrf8CLIVuS51Mtfgc&#10;t2J9S1v47U9/YZ71R/z4x7+gp2sU45MrGF94g67BaXz3u/+DyYV3OHLgHHZSsbLTmVsl5SOLdjA1&#10;pcCmz8cTrKjoHOu4EFihBCo0PA1hVClVBgWXwAoIT4FvCO2fSuz+cdjIHEpgefrEGFT+AQQskL/D&#10;vMxH4G0MofULM7g20Pp5Eyw/2kJv7zCsX++PDRsCscEzGJ+oV41fZHxYPEpztuLYthJc2LkbFXv2&#10;48b+w6ZaBhcVq+rkWVSdpWqdu4QHZ5lfnb9GW0i4Ll01xdKWQcqzGglVIxXrb4FlNpB2S+1N1pSr&#10;o9lBgUXLJbjceRbBet/xQGC18m474bIixqpyd4cUTDmXAGMe1XaZ0NGedfF+F0/87opb6GbuI7Xq&#10;IRDaase23aFiaekyQaVtXFUBFFCjzK+0mOawtnKlkg7cr7M9l9X3J9ClWJqPJbCaaDFbqdpPTlxC&#10;ZnA0Nvx6A5XHH94b/LF2jRfWr/O2jgqp1RobAN6I36giSLCkVKZmvLh5fOaDQF/aP34nazXpcYMP&#10;fDcG0gpGE6wEFMQlY3fmJuzKzMWZsl24d/Umhtq70VZXi+6WRgLVj9HhXowQrMlRjWcNWp41Pz9u&#10;BQxbVIaxRMheEqgFA4lg0d5pqen3VtByK8cGOnmW4HIPEiuoVlrP/bUs4QewVBl8DxbDpupTtf7J&#10;bflWV/y04YEbOIPKFe6fW0i5fvtHfPHND+jsHMDYBN8o86u6ph5MzrziG/8Kp05fQ0nxQYK1DelU&#10;KYElxYqNzUJUTCYiaAHNChKsEEEl+ye1os2TYjlFCVo+FShCU5g/JRtQGhi2sSpC40sLqOXTQqhe&#10;oZEZ8KdN9NgYRpBk/5yjD5+ro0rua/lFrqenX8+E+TPe9tjgh7jwOFv551jhTlws3YOrtIQ31O5E&#10;sO4cPYW7pxyw7tEOPjzndMI/vkjALM+qdLZmJVgNhOE54WoiIKvhElju2y8El8BiqEFXdlBl+O57&#10;zLP4e1ItRfddbR7ulNylWu0anCVY1qfnynNsPyyGxrcEV6cLsm4eexjdhL6LAAqqPr6/PsJhs34J&#10;ijrPtZOjbN+QoNIagoRqrI5gPWvEwKN6DPB9aZPyHv5PGseyzSGolC1UwmZazrpzl7E1Lh3en3rD&#10;i5+t78YgePIzXfsbDxv0lVJZSZ1HASawfv2rT0251hAsFS82ULEC9V3x+1jLi52PZxD8CFZUQATB&#10;isfm2Hjsys7FrvQsXKBNf3jzDoa6etHyjJ9dQ5014Gr2sKaNTIwqxxrGjOzg7JgDllZsYki9Fph3&#10;zS9+sIICa0rlditiuFTLFcqxnDxLY1jMq1aplTZJsH5B2kKtM/iSYC1p95Gv3jgTHxnvwVodbgWz&#10;238LKj1O8LSIzMLKO9TUtWD25Su+uTd41tCJxZWvsPTme9TUdmD71r0GVpqBVWw2MFbtTIxILSYj&#10;K6jxLOVY4RlUrXTCpGpfvKNYYWnwUyWQquXDfEpd7Bu9IwgWVYlXuo1eYbY5gl9AHPOxZNusLoSg&#10;+dMeqmDhyZxLYPkRRm+q2Pp1fljzmTdzsSArZqzjFxvgHYy06CTs5JXxaGEx4aJy7T6Am/uPoPLw&#10;SdyhHZQVrD57Hg9ddtAsofIsWq0antjKs+plB2UFCYi7gGEwESCBJuDan9SjwxXqxLAxrYcMAtbD&#10;XMddIdR0Eisc8DUVtvquCy51P6g6J1tmqiWwGF1XHcg6CVQ3b/cwZAFtVVqXWtmewVRFVQQVVhGs&#10;oVLVNWG8vhlj9U0Y5e2hp88x+Lje+hj1Pjr4ey2E1BYmPVeOJuZz+7PyEbTGG76EymMdrSA/23Uf&#10;b8SGT+kGCNYnKqe7ciupluD66DdreV+PMe/i0YcQBWgJO6qcxzpfePJCF+gTgriQGGRExKEgPhFl&#10;mdlUrRxUHD6O+vuPMdxNsGpopxtqCVYPxoZ7MDrQhYkRDRQPYI5wTU8PY2lZivUSrwSW1r0gVHOL&#10;E45iucAyxZqfxqym5kuxzArKEkq9BJnAIkwEa3plgaFCxksDS7OJtX2q9Q0yz3qlfYk1P0tg/RKY&#10;/1ZQteZXvkB33xjGZl6if2wWfcNz+P63/4rXn/+IK5fvYgetYG7mdgMrg4plawrKCsblIIaKFaEp&#10;I+HMsdSIG56F0LAMBIUpx0okWOq60GCwqoBOed2LNtBLRQpd5Xh7/UYVJaIJUaxVBP0DE6h6/D1a&#10;xADeDwiQDWTOxfAjgN6aacwv8DN9iZ6B8OCV0sczBCG+YUiLSsTOrE04srUI53buwuXSvbi+76ij&#10;WidpCU8RrjOE68JlPBJcKmJcvo5ntFwGFk9e5VkqYLQSDiu5uy2gVIogdT5tsOh69vzncPHYw+c6&#10;llD5lsaQqF7Mh6xfb1VrkakYAXN3lkvFBJmUzIIwdVNFVQW0RlkDS2sDOuNRsnYqWqgSOKZKIFVq&#10;vEGbKBCuxlaMPm/BMNVLe3rJEnar95H2Ucu8tfL/beb/fW77Lvgxl/KiWvl4BFvnhBfBWk+oNM9K&#10;1s8dUi1B5eRbuu9l99cyD/MnVAH87NXd7sHHN671QpBPMGJpL1NDo7E1IRnbk9NQQsW6wVy3poqK&#10;++IFXtQ+Q09rI6aoUmND3Ri1ymCPWUEDa2qEYDlTR9R9oVBVUGBpgHjO5lwRJoI1bWARKBUueNux&#10;hO4ihhusJcww15rRXC4tU/16xQoYgsrA+lyVwbfOmu6MvwmWFSgY7vtWyPgbqvXt7/6NudRbdBKs&#10;uaW3WHz7LQbHXuLbH/+Et1/+hFMnr2Jn0QFsyt6BVBUt1HmRut01jpWN2KgsRFCxVFYXVOEMLTUt&#10;2+cbLNWKY46lMSyn0daXtlCLyGxkvqTFOjeqQOEVSTtHyDY6Y1eqAkrB1IURGEQVC6RVJJQGFxXL&#10;j/ZxI0ESWDYXiDmBF2ELoPpFBkYgg3AVp2fjyJbtuLBjF67uYs51gMp15ASV6zTunqZ6nTnLfOsK&#10;1esqHjPPelp+A7XX76COJ3sDT3rFc1onASalkhUUWILJDZWijTAJNjXo9vLxHhdc2gCh9z6DatHL&#10;k7qHgMmOGVwqIrjgej9dQ3AZaISKkDmd55q28cCAsv2qBBZVRxMZbWbvU9q/Wto/KtTY82YC1YKJ&#10;5heYaHmBsaYWDNVRsfietK9X590ntjFEE//X51TsW/uPInyjP1XGEz5eIfBYH0io/OFByDwI1bq1&#10;3tZxsW6tForxNrgE0q9/9QmPtIW/Wc88S+NctH4axOcFbgPB8qQV9KVihdEGJjD31RqC25JSsS2R&#10;eVZ2HqouXMGzqmp0Pm/Ai2fM/VoaMO0Ca2xQrU3Ms8Z6zQpOTY7Q+k1DTbjqcF96q6WlCdYS7aAL&#10;LCmWJjROCSJTKQcmd67lHjhW8WJedlAdGARLfYMLAkuqJbCsZ5BK5QJLx396D9EqkH4Zbju42haq&#10;0PElARqdXrJy+9zrL7D8+Q9UrHnbNvX15z/hzCmCtX0/8rKLCVYBkpO3Il6rMyVqkiPzLNlAWr/A&#10;sFQrYphihWjXEWfcyjdEHRdUolAqD+2hH0Hz1RJohGSdTyjW6kul3dNCnbJ96zeEWFXQl/D5B8bB&#10;j3AZNFStIP6e7KDuqzLo4aU2J1+zgh78Hc0D0jTwJIKcE52MHSlZOF5QhAvFpbiyay+uMueq1NjW&#10;ybPMuaheZy4SrnLHFvIK/qyClvB6pW0oXn+TYPHEtyohlcudZ5liPSNYzGcElu53KJjjSLG0AXjf&#10;k1oCxqBSaGvTPuZeynM0M9e2Y9WALeHSgG2PChwCzAodUiPXPKhbGgTmlZ0q00eVM/tHldKKtVqH&#10;fZzvYYIKNf5c+2a9wHhTm+2dJbAE1ShBG6xtQB/fR7f6Hfn/NGke2pkLeHDkJFICaKlp4zw3+llO&#10;pOn1Xh6ODdyo4gXBEkyaGvLZGmcMSxZQnRhqxFXRSLc/4/P9ZetpB9dRvdbRNvrzdTQPKz0mBbm8&#10;yJWm52BnegYOFmzF3YtXUHvvProaqfb1zA07WzE53GtgCajRIcHVZY24kwRrbmGKF3vNydKaF053&#10;u/ULEix1uFu/oLU1ESoCNEm1UrjBMsUiTNMuK2gLy6j0rn2z3rxiLBIqzc1apmIRLtpB99LTf5cV&#10;/GWOpUKHwHr73W/RMziON198j5Wvv+cf+I6gvcIPf/n/YWHpK5w5UY4dRfuQnVVkXReJicyvErRC&#10;E61gbI414YZHZSA4Kg0RvC+1CgtOp4KlWLe6v0AKJCRSrpB4PkbIGD4B0djID3/NxmBrefK0XIqW&#10;kBbRyu38snz9+VyrBsoqhr6Hy5eK5eEZTAsZSLULhpbgWs8rrlpqwvmcxLAkU63cqHiUpGbi0OYC&#10;nCkuIVz7mXMdxW11ZKiYQbCqGQ/O0haeL7d8S3DVMQ+pp2JoQ3GBpSqhGyypltk/qZaOtICaUqI2&#10;py7lWLzdz5O+jzlPr2wYgRvgYwPMvdS3p7BNwxm9fF1TMf4NQaXp8c59WT1Nl39klq+P1slmBlP9&#10;hgmp+gC1i8gk7d5UczsmtVZ7M6/0PI43ESwq11C9thmqtz292pjbNVGRa06r2/888qLj8dmv1xAg&#10;Jx/yIQh+XsyxqEwa7F1H5Vm/XhcsL1vazIHK6bhwwPJgvkUF4+11PHpL7bwCmft6Yq3AIpix/I5z&#10;4jNQmJiBXRm5lmMd3VmCu1cq8LSa+WZLE148r8VwTxvGBzXJsZe5FZWLiqW2psmJAYI1bJt92x7E&#10;Kre/m8f8KykQraDlWC6wVHJ3qZRbsdyhx2aWmFstL2H6lQCjeqm9aUXbp762DenUM6i1L2ziowss&#10;hRUvLP4Tu6ew+VfulZkUNh/rT/j2D3/B4OgMuvtH8cWPf8Cbr36k3H5lHe8vV77B6ePl2K69sbJc&#10;ZfbEfCSnULFiCVZMLqJkBaNpBSPSEEkFCwlNo2KlIpiKFcS8KsA6KQgIwVJBw2xhMMFieAc6M4Z9&#10;NSeLYG1QJZA2cCPtnoenVssN5ePhzLP4XD5vA/MAHYP4fD8tPEMoPbwFWBCvsH7w5n2tDhRLgNNi&#10;kpAbl4xN0QkoJlz78zbjzHbCVbqPOddh3Dx4DHdUhj91HtWnL+CeqddlPOQV1Wwh4WpgvtVApWjg&#10;ye5WLRUxpFA2bUTxQCHr9wy9BKiXPxNcUq5+AiArNsDHVBLvJ1yrAetl9NwjPNpInCDZWhX8W4p+&#10;AqFxKiupU+00G3iEf3tcjbayf1TMifpmzBCsqZZOBtWKqqUYoZINErwugqixs2bmVHWnL6L21EUU&#10;JWXgk3/5iPmQJzzX+2Hjen+GL1WLx3XeFhuoVp4emmJP98CLljovVKxwyuzqFVS3u9PVrjEsLXfm&#10;SVvptdEXGz7dQLACEM/vPjchC4VJmVZmL9E8rB2lqC6/hudPnhGqBjTX8ULR14UJU6weK1qoCVfK&#10;pdsT48y1tF+W7TYyazuPyArOqoDBXEtQzSnHol2cWlDJ3Sm3u4F6f5s51vTKIqGiYqlEr5zLFMtp&#10;xl0gVEtv31iovenVF878rPerNNm4FWHRWJUbKHcJfjVYNnvY4CJI3/2A/uEJjE+9xFc/Ma/6+ge+&#10;8LcE6y+U2C9x/NAlFOVrIZmdBlZS0marCiZq6bOYPESpKhipvbEyEKlpIyEphMuJ4NAkBDFk6fyZ&#10;b/kwBJeBRXuoOVe2iIy6oRkqYnj5aEtVbVCnJadlC4MNLnVhqOCh5ah9CF6gujf4uJfyNKqWFjLx&#10;4EkSQHsZFRyDlOhEFNAKFiZn2pJb8vh7M3NwIr8Ql3aUoZzW8CbzLqlX5fFTuHPyjJXk754+h4eX&#10;CFcFr/DXq1BH1WpgPmSVQp7sqhK28SSXQqmdSdXAHgImoPoIUR/Vqv9pIy2Y1KreigeyY32PnqFP&#10;UDE+qBWVSlAp+PqaRm/rqCuYkw3zqHXUBaHGq0apfpMExnZoZGj/K23+NtlIoGgBx2kBx2gNh2qa&#10;CDphp9q1XCJUJ87bRg67UvPw2f/3I6ylyqxf4+2MWdEG+njTejNH8qGCeVFtvOkEtLKtBwFR/irb&#10;p5YmgfXpp04bkw0Y0/p58IIWpAF/wulJxfPgY4G80MW4ljzbFJeKnalZ2Ju1GRd2H8A95ngttMrN&#10;T56i6QkvGr1SqAGXYvE4okmPTgFjanwIs9NjWBZUhEuh4sX80pQLLNdkRxdYgkg2UEdBpqMD1jzB&#10;WsIMw+ZlLS3ydwmWujDeLBtci2prekulUmsTVUthYKmhVt0VvwTrQ/BnbrViqKv98+9+5Iu/xegE&#10;6Z5VVeRbfP3j77Dw6h2+/sOfKJPf4sTBy9hRsJc5lhbrFFibkELVSozbhKT4fMTF5VrJPTImG+HM&#10;tcIIlGDSuFQQVSswNNGmgQTwMXW4exMyFTS8qFZSKqsO0uZ56cvxjOLtSLvtQMUciiAJLuc5KmxE&#10;0hpGMp+KovWLpC0klPoZr64brToYiLBAJ3HOiiFQKdkozczjlZoJdGw89qRl4lheAc4X7UR52V5c&#10;10DykeO4eZSAHTuFW8dO4A7zL8H1uLwSNbSEqhRavqViBlWlVe1MKgi4VMsKFk+pVsxp+jWGVEsr&#10;pnEkgtDPn1m4wLKQFXSrU/Uj9FEN+6hcetzUjMcPS5BpnKrOegC119VUQxNmCJNBpd0aGxi8PcLH&#10;VawYrms2pezg62ppt5rTl1Bz5jL2ZW/Gmn/5mFbNgxchfxuy8OEFyY8XIn+/MAPKc40XvGjrfPh5&#10;qltdQGlJM41NffyRCyizhY5qaXq+Jy9ogfw+tOOILy2lF+2jLyFLDEtAGsEqSMxEaUYe9ucU4NK+&#10;Q7b6bcNDQfUUDY+pzD3tGLMpI30ETLOIBRatoHoGJ4YxwzxrkfmUpuk7YDG/coFlc7IIlppyVQmc&#10;mFM4U0jeK9Y8f6bxLII0Q9WaXXzJ31Mhg2ENuTy+ZZ71TusMLlkBw5mf9fav1xX81tV98ctw1mt3&#10;gfV7gvX97/D2q+8wMU2JXX6Hr2gF31HBVr74Bt/88d8I1tc4eug8SrcdQF5GkQ0QpyUV2ETH+Nhs&#10;JDCnSojVbGLtOOL0CoaGpSEwKJGKpUVlkuEXmGDHoLAUgkWVURMuw8ef6hVAm8jHpEi2faqXbKDA&#10;ki0MIUzaMIHefQMVyaVePgRKdtBPc7e8QuErNaPaSbE22tU32Eq/sWFxyExIx+bkLGxLz0Npdj6K&#10;ktNRGJ+E4qQUftF5zLt24vzOMlTsOUB7eASVB47h1sGjuHX4GO6donIx76opv8Wc6y7qVIpnqFG3&#10;SXDJZgkuQtNNgHqfER7mVYpBwjVU12QnuJSsV+1Fj2vQxxPqPViCiEBpaed+QUSA+hna1cPp8+Nt&#10;PlfdFAJqsr7FihVjVKrJxlZMqGjB+6PMpUbrm5zq32P+/SfP0X3/sS3n9vTkecZFlKYTqn/WIjAe&#10;zKv8rJSuAoW/r1PNE1jrPvGEN9XHn1CtJ0hraelkCbWLyKefejOchtxf/7Oqgmtd41sbCVSwNd16&#10;rPFFqHeoo3rrfJAUkYSs2DQUp+SaWu3L3YwrBw7jMWHXOFbzs1q01vH/7G639S601oVUa4I2UDmW&#10;IJNqTU8OYJH5lA0Q0wqqeDFLuGYIl6BacFcF56hWszMG1uT8FFXKgcvWwaBiTRGkaeZWzvQRFUEE&#10;lvIs10CxVsZVaEk011T9993tbrhUIVTT7V+FGyzZQt7/4off4zUhGhgaR+/AON5+8xPB+pG0fo/v&#10;//wf9KFf4tjBsygu2INNzLHSkvKRlLAJyVSshDhCZZMd8xDDsAbcyGyEqKOddtAabxkBDMEVoO6L&#10;ICqWn4oXiYwk+PjF26CwVMjJp3RUfqVBY+comD7TFVZruqvQ4ePuwgizKqBsob9UjJCp3clzYwCV&#10;jHYwVHYwGYWZ+ShMy0Uxv9wduQXYTju4NSmZCpbELzwLx/KpXsU7UFG2BzfUCrX3ICE7xBzsqOVg&#10;985ewqMr120AWf2Egku5VzPVxnoFaQc7qCgqZvRq3Ki2yWLQFYKrTwWNx1QswuIGS0olCygr2Edl&#10;6q8mWIp7NQbXwAPmVQRMU0Dc1s+qgKtCA8JDfH0pYjdfu4fRy/ekpbSfHueF4chplFEt1vwvKtXH&#10;ntZZoeNG5laye6oE+vMiFBwUZcuZ+fEz9vjMF59oxvBHn9EOakkz5lhmBT3w0a/X4Vf/+1P85tdq&#10;caIN5Ot4uRbo9PYIpAWkavGxIM9gpEYlIikskhezTJSl5+Dg5gJc2LsfT27cwZPb1eh70Y62Btrn&#10;jlaMDHVbyV2DwxPjfVSrPrODKmbMEKyFlxM2hmU51iutFcgcS6pFeKRWasKdolpNzjoVQbcddIJg&#10;UbEMLIa63GUfbW7WKrDUfSGoBNeyJj3+Eiw3XL98zLZC5fG9FWTu9ZpqNTXHpG5uCS86mCguf4mv&#10;tcPjD1ohlznWwjucOHSOVrAMuRnbbBwrmTmWBoZjYwTWJjvGqF8wXN0XmQZWKMEKIlCa8BhAiHz9&#10;4whQgg34evnEuMBKJHDJ/Fm8gSV1Uk+gwHJUS9NFHOu3jl/WBto8D355G/mlCSrrxjCoohDgR1vo&#10;p6piMO1gEMEKQ3hINJL45Rak5mJ3QTFKNxWiZNM27N1ciL28epampaM4IRElyck4lJOLk/lbcJGA&#10;XS3dTYu4B9cI2fX9h3D72ElUn7uIx2p9qqiEM8XkLhorq9FC5bL1MAhXG/OoLp7kPU+fM89qxCDz&#10;nIFnvK0ihivH6iVUPS6orMXo7n10Vz9w7GCV+vm0TsYjdN9RD6CWfH723gKqVWlc41UWVCneHxZU&#10;Gi/je+iuVmdFtU1efHTinE303JWcjXX/8omB4sW8x6p3hCuAFyc/5lWyccGarc1cytsrCBsJ0Ue/&#10;0hwrZ3EYLW8m+NaudYoXqgj+6p8/tTEsTSlRl4UKRvp9H17Q/Hg/gMdQvnZaZDySQ8JRwPy2ND0b&#10;h/T57juI6ivXUMP3OtzVg45GXnQIltnAYccCSrEElBRLdlDrYLxcnLJp+S9pB18SLHVfvKSKzbqW&#10;mBZYUipHrXh7loplXReOYk2+nMMkgRJYVmoXWG7FcrU2GVwCyzU3Sys3/RVYfyukWO48S+u227jX&#10;T3/A/OIrjI5O2/yrlc9/NNX6llAtffE9RseWcPrwOWzftAP5OcVIY46VEJ/7vuNCKzMJrFiBFZpu&#10;YAUTrDCCFUxFUkOuVEvdFAGBiQj0p2r5OF3sfrKDWvqMCmaFCULipYFiwqTqoPIprYargWBPnhQb&#10;LJGm3eNtdbhrPGujut35HNnBAHVkECiBFUAYw1xg5SZk2GzYwyV7sH9bCfZt2Y4DW7bhAL/ovbSD&#10;JSlphCsVe9IzDLDTBVuZfxXjUnEJKkp34ebeA7jNHOy+JktaC5TTDS/AGph/acVcTR9pJzSdVJhu&#10;qpNCQKk62EW7qIphj2byEqpuQmTjWHeccSv173Ur16rSALLTX6hjP2HRCrRD/P3hx/UY4usNE1R1&#10;UwxRxQYFrKAikF23+Do376Dl0lU8PHrSFtkpjE+FF/OitVQXb35uVgGkxfPjxSeAn7UnVcaHn3MA&#10;89kNgs0/wmD5+FefUdXWMxdTc60nAn1px2kd3cWLf2Ge9hFfc8NajXsFwptW0suDyufJXIt/x5+3&#10;o4IikRwai+SgaKsKyoIf3VqEmydOofL8ZTx/xM+qpRUvntdjoKudEPXbWJZgGhuVUrmhGjCw1OVu&#10;YGl9wRWCxfuCTf2CsoFqaZpccKCaNOWiLZQ1NOUiYIsLBEuldinW3wZrwd3W9F+BZYWMXzxmYPHx&#10;b3jbtvGhYr375gcMDE9ieGQOjc19+PybP2J25XMbNF569z0ePmrG4d3HsTO/FIV5JTZAHK1VmWKz&#10;EBeba0olqBThYRooVqgDI80UK1RzsSzPUi6VyC+PtlCr4PoIJk1sVMe75mPF2uCwp1UFBVcoVUvL&#10;TKtwoTESqpkLMA+Gp3IrFS5UTeR92UB1ZPiaNSRojADmDzGh0ciOScaWlCzsKdyBY7v34SRBOUbI&#10;Dm7bgUOF2631SaX4XenpKEtO4lU+BUelYJvzcZaQXWEeVlGyC7f2HUaVFgU9ozEvzeW6gToqWCOt&#10;TSvh0MpOL6g+7feoHARI87M67z/hbZ74CuZT1jtYpc53tTW5oLqjcSuCdtuZ1iGoBIsUrF/7Vskm&#10;8rX6LAgoIXbapZxZylqH3TbNO3MBVVTZi0UlyAuPwUZNn6d986EqeROCDbRuyn/Uda48ynt9CML4&#10;+WthTVVTN270x8eyeL9Zi/WfaurIRmxg+PDxDbSEn2gM61daV5AKSEXTZ7z+Mx8qGi92DB/mbgGE&#10;149gxRKq2IBIpIbEoSglBzszcnG8uMz2ObtJ9RdYXS1taFaOpaqgFEuNuFbAUOFCVtApYCjP0opN&#10;Gsta0Iq4BEsTINXhrkVkBJbamsbnJzEhkBS0hGYNF1wDxaoKLmlwmGCp1G4dGzy+0tysxQ+qRbhs&#10;cRmBxTzr71Isdbsrv7KKodSKYL35+nt09Y5haPQlugemqVT/hoU3X/P5f7HWpqdP23B070mUbilF&#10;0eZS5labERuXR7CykchcK45qpbEsqVYIFSskJB3hmkWsOVgCy5ZASyE4zKW0OlMg1Ss4BT7+7tvM&#10;s2gTnYqg7J3GsSItr3KKF6E2PUQWT2AJsHW0hFIzWUHB5Un1Eny+/D2V3/19ZXOoaIyIgHCzJPlJ&#10;hGbzNuzbthOndh/E+QPHcH7fUZwq24cjBOfINgLGXOtQZhZ2p6RgL3OwfakpOJKdhdN5uTizeRMu&#10;biumEuy3Kf/3TjJ/OXPJVnvS+oS2VdD1KjTbKk/VaKOKddAmqjKnxT87BBNBkc2zKfu3qtBGO6lO&#10;czXl2pQSAqKpJJ03CVslrSJfQ7uA9PB11K3RU+X0Ger5bTcV/P2rlWg6X4FnR87gdlkZTuTmIT0g&#10;BIFrN8J7nbrVebLzs/Re4wOfNV5ULk3nEAQB8PUIQRA/Pz9vfsbrfa3LQgvFaBUmjXFZFwVzq43r&#10;CY+H9sDyeF+40ECyChzqDfTcQDdh67Xzbym/pXJFh2gtQV7UolNQlJqNEjVGF+9GxdEzqLxwEbX3&#10;efFpfoGWuloMqio42G1jWZNSLlfhYpR5l5RsemLYVmxS58X8GxUrpqzD3aaOLKjLXcugzWPi5YyB&#10;Zao1M0GwnOqgUyFUd8YSAdRsYoHlbPitRtzVYEm1FmUHVcCgcv1dYEnF3EomsFQ5fPftjxgYmUH/&#10;4Cx6BwnWT/+Kt1//lmpGwF59jfv3GnB0z2Hs2laKgtwdSEogWFQng4qKFRWZiRjawRhNdpQV1OIx&#10;rsHhwOBEm0mswoXyKQEklQoIZl5F0HzMDlK1+LiPH6+wVCiNZfkQEEHlHr/ylFox3FZwAyESVOrG&#10;UBHDh/ZPKubD39Wa4b5W1HByCG18lhyRgJy4VKsMHthWRrXaR7CO48qxs7hGQC4dPoZTtHyntu/A&#10;ae05zCRbirUvPY2QJeJQWgoOpyTjWGYmFWwLFWwH7eFBmxh4/+gpPOJr1J7TSrsV0M4mtoPJdaoY&#10;wWlhtN4iALfvoY1hkx1vETz+3DZi4PPVFPtCC7tU3LR5Ui+uqhlXqympl5CKxGMboWu77sz4bb1y&#10;Ay0M9fw1Ee7Hew/hGvPGw2lpyAkMRpx3ACJo39Sv50+18dMJzzwpgEfPDd5UKCo+oQvzj0IQP2vt&#10;DvLpx1ppab11Umh8Sv2BVrj4VA21vrytnkIv5lifYs0ajV9pSomeQ3vJn2lvLK2CG8ALYDBBDadz&#10;iOXrp0cmIT0sBtsJ1/Ede1Bx/AxuXTiPugf8vxqb0NZIK9jxAu69scYI1bhK7gzlXVq5SWBpzywV&#10;Lua1X9bKlNnA+ZcTzLEElmt1JgI2PkvVIlDjAouAOTmW4FKH+0tMaZq+WUEVMOapYLy9WrGUZ6l4&#10;8VZ28O8Fi/G5QsrFo8rtX3z/O7R1DaGjaxT9w9P4/LvfYuXLH2gV/80acCuv3cPRsoPYtbUMWemF&#10;BCsfsVHZplCJhCxS87Bo/7RYp4EV7kzLVwFDHeq6raqgqZJvjIGksGKG1rRgOMUNdV5EwIvhTA0h&#10;LARLKqS+QB/NIiYw63kSbCR0mp4vFfMkPP7+6nYPt3xLxQx3k64acoN8wxAXFo/suDRsSkjHvq3F&#10;OF66971qVRw/jZtnzuPW2fO4yjzqIq3iaeZW52gTT27dhsNUgP0pqdibmIR9SYk4TBU7mpGOy9uK&#10;cG1nKW7Tet3ddwgPj5zEI540NWeZP1DB1OnQUn7TNrMTQKrStbj24molHNpRUc+R2jQTyKaL5Wi8&#10;cAUvCNoL2rrWK7fQcvmmTevQc1ov8fVoPwXScw328n0/OXgEd0vKcC47B3ujo5EfGILsoDBkhsUi&#10;hCD50Zb5e/EitM6LnwMvThrAVUcFodLAcJjayngh0t7Bn/xmPdYQrN+o0PHJOnhQ2VQNlNXbuI5W&#10;fAOdAm+rgPHxR5q2T7DUxc6/s956Cr3s+Vr9NjwgmmBF2upMKeEJNm1kR1oOzpQd4MWMnzfBanhA&#10;+9vahvbm5+hrbzWwRgd7bE7WmAsordqktQZlB2enR2wMa0G75xMsFS8E1hyt4HuwmEsZVIRLYOm2&#10;o1aCSyX5RasMSrXcYK1WrfdgUbWsOsj4u4sXX1KpnMFkV2Xwt39C3+AU3+A7rLz9hlB9i+WvCBYt&#10;4fjEEh7dfswT8RB2btaa7cWEqQBxyqkIlta7iIzMsd0cw3kMpg20UruBpen2iTbh0W0FtfqSHx/T&#10;2JW3TzQCmWt5eUcZgCpuaOEYNeZKiazJVoolZZKS8SjwNupondTMwTyDCCuhY27m7cnf0eMMb9pJ&#10;Hy8C6prKEBEYi7ToVOTGp6EoOxeHd5TgROlunCFEVw4dw/UTp3GDcN04fQ5Xj51EOXOpy6X7cIk2&#10;8cKO3ThP+3ic+dYhNZFSufbExeJAciJO0CaWF23HdZ7clYS1au9hPDh0Co+PnkXNCSdqT6rjgTCc&#10;LydwBKOCakPQBI2mbjSdvYR6Kd7JM6jj3288f4UglTtx+iLqjp5EA1Wx8dgp1Lh2ZXxCB/FgRxmu&#10;btqMUxkZKIuPQWFUBIoSUpDPCPfyQ/BGP4RQ5f09gmyw1ptq4qXVrQiUjhp78nVdjNZTkT75l7X4&#10;lPmVJjFqAFg9hFKhdXouP0tP2sa1BFBl9l//Zo1N2f/oN+t44QvBp8zHNE9rzUcb4bs2EKG+UQjl&#10;hS02MA4pdAub41NRlrUZl/cdw1V+Hg+u3yRYtLgtHQSrCf2CakCLyXRhbKiPYA1gmMcRQjWseVrq&#10;dJ8edhbrfKUqIIFamMAMVWxmfgKTc5NOHsWYJExuuGQJ3dNGHMUiWK48a36Vaq22gwr3bo+Kvy/H&#10;+kV8+6d/4wu/Q3NjN/r7p7Dy7jvrxHhNe/jDH/6D/9gMZfsqjtM67cwvsYVktFBnDFUqOirTVbzQ&#10;Srh5iNBGc67CheAKo3KFhlKtXHDJCqpIYYPDBMvXNxZB2nmEgEm9BJfUS+NYUhwDSVARMqmWbssi&#10;Sq0EnOygJjhu5BcuOyil8+UX6kOofAmZD8ObuZe6tkOpgAnhichISEMWo6ygyFTr3J4DuHjgECoE&#10;1/FTuHaKV1Oe4LeoPNeZZFfsO4LLuw7iIiE7t6MU54t24MyWrTjMk3lPUhyVLJ7qlYbzBfm4XFSE&#10;K1S5Gzt3oXr3ATwgAA80U3b/ITwhELVHT6DuxCk0EODn5y6j4SwBOlfO+xcI3jn+7BzqCWKDnkM1&#10;qqN61hw4jJp9B/Bk9x48LNuN6h07cbuwCDc2b8FF5oLHqKS7EpJQlkIlztmEXTl5SA4KRYiHD8K8&#10;qRw+oQjk5yW4/Pl5BXgyD/UgKLRuARvDECh3QBegQsSv/tfH+Ji5ldYN1Gq369WaJAipVOpuUVOu&#10;1hfRdBEHJE0hYR7H70BNuxupiip2BFCxBFWYrCBzrORw5re04fvyCnCGdvvKkWO4X3EdT5mHNj55&#10;hqa6GrxobrACxkB3B0YGeC4y5+rv7cAQbw9SxYa13uB4P15qqoeWL1MbE3MrA0tHKpbNyZIVlFK5&#10;7KAGiT+0OamH0AFrauWlKdWcppLw9+ZWHDtoi8u8WqQV1I76S9CmdP9tsDS7+Ns//zvf5Oeof9aK&#10;mqeU49EZfPnj76xiqDlarS09OH/4FA5u34Wi3CJb80JgSbEElsawoghZpFZpIlhhEVqcU+u2JyEw&#10;KInWUJVBjWdpOr4GiQkXoRJEAi6QR08vQuMTZSqm8S2BZaC4VEpQWVldJ4gsH0Fbz2RZOZWV3qVq&#10;fK6mlujnKh17eziq5atWHV+eaH4RCAskXNFJyIxPxzZePY/ulGLtN7DKDxKuw0fNFl6nMlw/cYaA&#10;ncUtxtVDJ3CJ+dSFsj3W/nSVKneRJ/jZbQU4kp1m+ZfiWHYmTufl4UxuLi7nF+AabeRNwla1Ywfu&#10;0zLeLynFA55Yj6mCT/cdxWNevZ/w+JS5Xj1zvYYjZ/Fk71ECtA/3qEbVtKP3GFXbinF3SyFuM++7&#10;lrcZFzQckEOo+Df3JiTgQFYejm3ZgcP5RciPjUfEho2IZg4VExCBUHWg8HMSWH4eKlaoi92HeVcA&#10;T3ztBhJl25tqwPfX//yxVf208tXHzLG059V6WTt9B16htHqethnCRwRLts9ZvcnTfl/TRjxkLz39&#10;qVYRCOb3F0qnEOUXjrQIghWbYvOwjm0vxuXDR3D7/CU0PniCp3ermGc1oKutBT3Ms/p7Osz+aYME&#10;KdcIbw8SrlHawonJISrWPF5q+bKlGdrASVOteUGlWKblE0BSLFlBxtRLpyroKJYUbYE51oLlWLZ1&#10;qhRrWZ0cBE2qRZgWNE2f4d6f+B8C6xsq1vLb79BQ8wKN9W18U8u2vqA2+f78+9+js2MQl09exr6i&#10;3SjILqRiFSFNm82pL5AQOTOHNWvYmY8lC2jKRAXSwHBgUAoCAmkFg1N54hOsAOdngkgVQwemaAvd&#10;1yKdsoZusD4UJ5zQfU0ZEXDqZHePaUm5BJ+e48+TxUtg8bnqHVQfXDBzrfCgGETz6pnKLzkvJQu7&#10;CrbhJFXg0qHDhOoIgzaFqnX9KBXrmBO3qSC3qSS3CJv6CCuoPlcIlhaquVK2iwpWhFP5m3E4M4Pq&#10;lYRDqcnMwZJxIi0VJ9LTcJa52FWCdi072+JGbg5uE767hOQule/2lgJUFW0jPEW4y7jNx27R3l3L&#10;ycTVnAxUZGfgcmYaLmWm41JWFi7yNWT9DhKoI3z90wVbcK641BbX3JGSiSRfP8T5+CHGT8uQBdpg&#10;rcaUfGnrVAL3U/c5lcWfkIVpEik/p7Wf+hCqNfjVP39idk5WT8ueqc1JxQj1C/owl3WD9Wv+XBbQ&#10;WVjGk6oWgDUfe0JrXgQRpEBe0AL4uQdsDEQ04Upjvrc5NhmlGbk4UbwTp3fpMz+CujvVuHeVuah2&#10;zB+k5evvMcCkVqOyg1pcRntmWfQZXC8JlO09vOQqXhAs5VjTC07J3Wwf7Z+TYzlW0BnH0tEFF8Om&#10;7qsLXkunaRaxW8E0rkXABJfiHwJL8TUBevv17/Dkfj2a69ooq6+xwvzKFp/56U8YGp5C+akK7C/e&#10;h/ysbTY1Pzkhj0Bl2rLSEZqHFan1LVIRGqGG20T4B9PmER5BpgqgVMpfZXaV1129gfq5FSyslSmO&#10;MNEWCr6AJKqPA4jC7B+P7omNCqmS8qsNTMzX0apsoNWzAWN+mbIs/lQ8L9pDjXOp9K4Og0DmWkEB&#10;TKYjk5BGxcpkrrUtM5dKvB2ndvOL3nsA12hRrinXYj5zi3nNrSMMAlVJFVPcPnkad05RxWQZDxxF&#10;+e6DzMH24Byvwue2bsWpnBwcJVTHVUFMSsQhxtHERByPj8eZ+DhGLM4kxOA842JCPK4kJ+FSagIu&#10;JPOxpCgeo3ExNQ7nkmJxLjESl9LicT4tAefTk3E2KxWnqY567eMpKbyfjfLtOwn2Tpwq3Ild6TnY&#10;HB6FFD9/pAaHItInEIEESeFHhfLZQJhUHaRSBXkHIUpz47S68IZAs3i//t+f4Ff/4pTRZfXWfuos&#10;BqNS+jqqko8Xn0cgZRF/9ZtPqVRaZ3A98zA/A0u5l+ZuqY1M2/aE+kUikL+TFBxtFcEtibTfVNaz&#10;pXtwiheky3QHt89dRPWVctQ/uIduAqXlz0YHetHX+cI2SBjpp3IJOFMuHgd7Mct8an5xnDCN8zZt&#10;4MyoldvdYMn6GVSMMeZd47w/wZBqOYBR2QifcjGbXqJCxsqiM/GR6mU7kRAurTmobndVB//BHItW&#10;cPEd7t64T9VqweLrL/H6qx+tYvj5D39AV9cwTh88h30EKzc9n2BtoxXchGgqVISmiFC5IqIyaAFT&#10;eUwnZGk2GOxLgJRnqVChhWPM+gWrnUljWQnWdeF0XvDnvvHMlwgEoQoMTOX9OIPJDZJal2x8io/J&#10;Dhp0zA08eUXUmhdrN2hT6UB+weoAIHiygjzac/m7PlSzIH/N34pERFgCkuj30xJSUaAWG1o6qdZ5&#10;WsJLzIfK+YVfP3aCqnXcjjeOn6AlPIUbvF157CQqCd5t2sNKKRoBvMbc6cruvbjEK/El5j4X8vNx&#10;llbtVGYmTlKtjqem4lhSEk4QpOOxUTgeE4nj0ZE4FRODE5GROBkdgeNRoTgRHYLT8eE4kxjFowBL&#10;xJUsqhQt36XsHJxjPnUmKwMXN29CxfYiXCstw6XtJYxdOEkLuCMhGen+AUgL4MnsF4Ron2BEqiJK&#10;1fFcS/VZx9zHM8AUK8w/EglhtObMnbz4GWoi4z//74/xq199ak21yrdUVt+4zg9rP6ES0fb5eAVQ&#10;vTwtt/pIHe1UK9lGTZCUFVzD52ljbw0YBzG31brtwcxvMyITkBEajW10CHs3FeIMbe4ZKpbsd6XA&#10;unwFTyor8fR+FS/sz9DV2oQh5lqygj2dbeijNezl/V4e+wnb1LT2JZ7E7MsxTE5rdjGDj00TJGcr&#10;nxlMUKkUBpg63WcJFo/W4S5bSHsosGQDnSn6LrXi/QUplu4zz1oQWG//m2C5x7K+J1ijky9Ref0e&#10;5fUd3v30B2vK/ZLH19/8hLYXAzh/9AL2Fu9FXsYmZKdthnZyjIvJI1QZCI9KM5icUCVQjbeMQPUH&#10;JtvcKxUsVBXUTGIf/1hawxQqFG/7JphVlJJJsQSY4FJ3hmYQawDYyu6Ew0vq44LNnXd5Epj1tDhr&#10;Vb0iXHqOKoZmCVVyJ1xqe/JlOAud0PvzSh0bRdVKTEUhk/3DRWU4t+cQLhw4zGCedeQobh6nUlGd&#10;Kk+dMbiunThJuKRaUjAnbvLxW7xfeeKU9RFq7cJrzMOulOzChS3bcIFW72wu8y1at7O0cLKEZ2kV&#10;zycn4jyPZxMTGLE4nxiHC0lUptQkXMhIxpWcdJQzLhOiC1mZuEgbeYV51fWtRbixoxS3eLW/urMM&#10;l6lWFaW7cZZ/azehygsJQWpgADKCQpBItUoKjCBcvKhQcbzXe8NrrbdZQa/1PogKSUA0bbfv+mCD&#10;R1M//oVqpTXYBZbGsTRXS3Os1n3k5UC2wRkg/vgjTc/XNH1ncRktObd+nT9B8+T3FMTPPBhhvLCF&#10;8HuI4HeUGBSL5OBIbEvNwu5N2+3zPsn3f5oXM9nu21qR+OYdPH/4EC9qa9HR9NzGtXo6W9Hd1Yqu&#10;jhZ0tDWhr7sNY8ODWCA8L1W8WJmhUo1jamoY4xNDGB0bwsTUhAE2OT3OIFyTU5iamcXkDOFiTKt4&#10;wZgkfG7F0loZTqjjXfmWo1jzVLGXr1coNP8gWD/8+f+gZ2gaN67d4wt9hbe/JVjf/w5vvvnBBohf&#10;tPTi7KEz2MscKy8tDxnJeUiKz7MBYoFlcLnACg1nLhWSaGApr5JiSa28lVOZYjGH8qMFITgqUnh5&#10;x9D6qRIYD0/vaFrCaCpbrIVWvxVYAkl2TlAJJtlA99iWBoE9vYL4u0F8LMB5HpUs0D/GwFJ4eYfy&#10;fpQzYMxQnhXDq2hmcia2Zedj/9YdOLZzFy6pcEFAKqRSVCgD6zRV6cxZ3DjF22fP4fYZBmFTaFKk&#10;ALMjcy/N5dLxmuDkSVOxo4Qn/3ac27TJxpguELAL6em4QBt3jnGGNvEc4yIhu0h7d5F51GXlU7mZ&#10;KN+UTZiyUbElH7dLSnCH7+9OyW7coEpdUf9ikatJmD87RGC3R0VhGxUwLzIC6YEELCAUKcFRtIO8&#10;ABEKX3VfMBfayNtBvPjER6TQDkbC4zMqPcFaQ5h+7QJLC3CqZUkdF+rMWMfc6bNPvan+AZZzaZ0L&#10;91oXGtNaL/g+8yVcWteRf4fWMogWM5DfkaqCcQHRtINRKM7chH0FJTiwtQSHC4upXLtxef9BKxI9&#10;1KZ/9x6h5UkNWmvrqFot6HzRjP8/Z3/5HVuSZXmA8f/MdFUGPNYTg7tccmZ2l4v5SXp6zMzMzMwU&#10;zEzJDJGclZFZlVnds2at+TBnftv8KSKqu3o6qz/Yus5wr23bex87duzFh3ftNWTh6y8/dhHDD959&#10;yz5D3ilw4eoJKpXp0/ftk08/oH0IsD6w9z98z977QEVnuf8RIPsYhgJUap98jq8CWB9zlNcSsKqs&#10;NXP8Gljf+ZECGP8X4favgPVXgPX6R3bh1E2XK/jtn/zSfvbFH+y9z75nv/nz3+zR/Zdt2+ottmx0&#10;sfUX+q2MDFRKk8LsM4CSBJQUDHLB/IBLrNPmyVhnAGC5JSGwkCKASESXeUFTloXbTcQ1ZbAHXWvV&#10;pnPtsJQDFl5J4WAYSAELBSNU78KBiuYBbC7bHYlTzSOsysCZbHcllyqPsEMLLPlcsZYfSRj2x6yY&#10;LNpIecCWD0/YekbQHcjAw1zkEzt2o/1pAElgOga41I5u2+ZApsdPbdvh2sktCm7wOMzljrDXwTXr&#10;7KiWm+DZDiF5DiI194+O2v6hIdvfP2AHYJ8DAwMAqNcOwGgH8WUH+nrs4ECPHRocsMOjw3YcqXds&#10;YtxOLllsJ5YutZNLl9vpZSvthIIm/NbD3D+8dIVt4fNW5nO2FB+3KJm0wVjM8l7YyttpOX/UQmJr&#10;ANVWi0dC7jUDgIgvaYlAFkkYROa1ugRaFdt8/ltzTPUslHEx5wXVwQB0yrZYoCX6SDw3aHW6HUdm&#10;v6C6F/JYgBUgKRHXLUFBCjbyHR18tqe+w0UH05z7rmjGpnqGYKxJWzE4aRsWLbGN44tt29S07WMg&#10;unjgqJ0/cNguHz1mt85fsPtXr7qM9yew12uPH9q7r7/qtvp5B3koEH0HICgS+MlnHwKcd2Gsdzh+&#10;4GoKfvzJx/beewDrQ54DWB98AHtx/GQGXJ/xPoD1KQCbqfH+6fdUzLMKriqLfQdgKdz+fxEVVAaG&#10;jr/7y7/b6299ZpfO3kESft8VkvnxL39r7336PfstwLp57R6MtcVWcTIGngJLK4cVDQw66ZeDqfKu&#10;Gq6AVU1jEmNpWX7R2l3AggvZAdh8sNfTLIsZUHkAmUCkpSICVpW1Urwm5dZiqbCMCsmIqSQBBawZ&#10;KShmUshdUlCBi4a6DgckzWN5mmGuVoXeY0jBMEATsND+voj520OWjxVskP+zHOO/dnKJbUb774N1&#10;qsDaY6d27bbTu6vHk7QTOwEZTOXAtXOXu3+C26dgMTUxl5oihyfXbnTbtR5XQAQQHIJpDk8ttiOa&#10;SFa2BsfDgOeoADTOcXyE2yN2anICdppyLHUG33Zm5Wo7tWqlnVyx3E4uX2FHlwIuHhNodzDqb+kf&#10;tjUlJFauALBSNgxrdQVCVvTTQknrZNDxwla+xlbzIAG9de1IwLRF2pMAxusAoeUgc56bZ8/9t1lu&#10;zyu3eJGm8t2NeFbVB2zjtgflUIOsdLuLaK5rtnYZqeecV4MXzbRGnm9a0OakoMpMi7FiXNdCIGHj&#10;5T5bMTRtywcWwVpTtqJ3yNYNDNuuJSvs6pETdv7QITu5ZzfHg7DXWXvtAfLv8SN7CXA9uX3LXnv0&#10;AO/1sn304bsw1af2OV7pU9jro4/ftw9hqY8/+RDgIP8++NDeffs92rv27jvvuPY1uATGT3mf3g9D&#10;ffc7DkifiLF+UAXVDMBmmOu7P/7ePw4sl9YkxvrzvzqP9TpS8PTJy/aBwPSvf7fv/exX9sNf/dq+&#10;/7Mv7OThs3Zgyz5bPj5tA/irMmyVSw9aTGF2sRSeqrMzw/0umKtovkAa1ipYp5aMBBTlU5aFooJi&#10;MaUxVSeHBTB3BFhNdHp5Ki1y9DipyHOMdG2qK9hYlXQzTCVpOBPAaEfWNbX6rRZD3shoqgljZV94&#10;lMnBxRWj+TwxF3pXepOnDWB6A7BWyLKhrFXiJZvsGYa1Jm394hW2e91G2y/ftGsvoKq2M3v225m9&#10;avsAGIACTA5QApfYC1CdUY0MsRdNvuwUADujJv/FZ55YtdZOAYbTy1faqWXLYZ7ldhwmOj69GN80&#10;aae4fXq5WInnkEhnVq6yc2vW2HlG83PIpbOrVlXBtXqNawLr7rEJ/BWdtNhjK0rdNgawekJBG4gn&#10;XVWqnD9sgcY28+GBvHVKM2o1X1OHRWB+pRtpCb3qBtbAPLO/NdvmunLRyLx5DUg97XPV6XIDF+Cp&#10;Whm8lP1eTXuqB4Cq0FRdoq8l+1rj1VTbZo3zGeCQlwGul1YhK6UpBMCKwRgeqwfGmnCsJZ+1AgZb&#10;w8CwkUFmz/JVdgXGun/2vJ3fdwDlsNUuAbSXr12zdx8/tjcB2MuA6+X79+zt119GDsJa3/3EPsdL&#10;ffi+gPOO81jvA6oP3n3X3n/7LXv3rbft3TfftffeeR8l9i6y8EP79DPASPvs27AUwNJK4k/EUg5Y&#10;Yqpvu8nhbyvbHY8l1vrfAkth828e1QSsnymliaOA9da7nwGsS/bjn//aVWvSPNZPfvM7DN/37eDO&#10;w3Zw6wFbAWP1FvBXiW481oDFogALAEXCRfMDLN1W8KIjKAmYrQLLX8JbaR2WJotzLkihaKHkoBYx&#10;uoWMAKyRC9AAYAQsyT1N9CrQ4QEcYhsBa0b+fRNcHrxTa5smi9t5L5KkzlsFIeDUe318jryVHlNi&#10;rhbxtbV24LMilg4krQvWmqjgs8aWOkbei786iMQ7ihRU3TuB6uzeA3Z+/yE7t/+And23z7GY5OBJ&#10;XucAxvHstmot+DPbd9lp2tmtO+000vCM2Ax/dgovdkZruTZusjNr19lZAHMWgJyClc6uWOmAdIb7&#10;59ett/M8f2HdOju3nsbRvZbHzqwDnLzmOK89DAAVuNgFa60qddmKcsVGEmnrDUdtIJG0Shi55/GZ&#10;v6HFOjkvrXihloXcxnOFOCcdSGKxi9tTGJZ64dlZ9uw/vwBYVC66yYXOm1VjhNdoRbFqsbfp+gCW&#10;eQDN1b2YR8OTKR1KUcF6XtcwT0ESr0u+1YR0kGsVafFbTyJrY1q93TUAW03bSgayxfh1VW3artSy&#10;wWE7ynm4d/CQPUQO3j2ENGRgurF7v906etLuXbpiL167bS/dvm0v3r9tLz8BYG++BmjeAEDKJXzT&#10;PlAG/Afv20f4qw/fE7hgrNfftg8B1gfvwmBvvm0fvQe4PgJc+K5PPwNcSMLPPwdQ3P7MsZhk4seu&#10;uax4pKXmu/4XYGmO6n8HLJcryFHBC60avnr5nv3+T38HUH8CrT8HwT8DWD+ww3uO2Z5Nu2z52LT1&#10;IZ0yyR7LaNuecJcDVcCftSDyL6rbyEJfZ8r5rWr5szKsImApDxDmUnid5vwVrNLQwMVSp0cKaqmI&#10;tkLVEhEP7KQmlhLTKA9QPqsNnyRQzUQGWwQ6pF9drcpLd1odckTrsiQHO5GTQWSPJKKWmqhJsoi1&#10;wr6wpZAnlUTexjDVqwHVSjS/1mgd27WHttdO7NlnZw8eRvsfsQsHaYDrPOA6f+CgnWNUPc3zTi4C&#10;sjM7dtk53ncO0FU3W9hr57fzHMBSGetzAO8SYLvM8SKsdm7dJrsA0C6s22AX1qzn9kY7t2GjXQTY&#10;FwGfHr/I/bNrABWe7dxavWYTtzdUJSYe7vCyVbYRj7aiULAlhaL1BMPWF4nZaC5v5VCCDu2BrZrN&#10;3+xzjNWCpAsghcPIZw/nqAbmUV6gdmd87tnZ9uy3ZtksvNO82Q3WCLCUoS5/pYiglu+rPJoCFFqa&#10;X1PTbDULtW9WLdcHkPJcA4818L4WzrEkZ3ujluvAWHjfQjhr411DNtU9ZKuQgYt7RmwYj7u02G0b&#10;Ya2t2ja1v9dOjgzZ9SXT9ogB5kWY/87GrXZ370F7eOq8vXj+mr1+64698eCBvfnksb325EUY7L69&#10;cu+evfrwkb3zyov2/mvaqeRt++Dtd+yTN960j158yT5++SX77M037CMY7K1X37C3efw9gPfu++/Z&#10;O7QP5cU+UARRshLGQ1Z++Mn7zr99jJ+T7PwPwBKQBKxv3p+5/U3GErBeelX7DF/nA39kP/71n+wX&#10;v/uzW07y8hsf2Lnjl+zEvhM20Tdu5XT30xoXvRaPli0EoIIAS504AmNJFnZwXyXPQsESz5ccqOSp&#10;BKiWpoh1OH8FWAQKQFMPSFoAgstGBzxaItLKUbc7YS2BRBvNeQCffFY9I+lX4ILhmjDKeqza2qv1&#10;LpB+kWDBojS3fotO4mlTehN+jRbtjFgSc1+OZ6wnk3drtNYsmrKN00tdEu4pLuYpAHTm0GGXLHpZ&#10;jVH0MiC7KJAhWxyL7dtv5/bstbMw3FnJRoB1AcBdZqS9tHO/Xdh1wNzGCzv22JUd1U3Ftf/xpW27&#10;7AIAu7h5u12G2S4jJS/BfpfoTOcFrg1b7JKAB1OdA1gX1/LYuq12fsM2O7tuC95trR1cvNzWd/XY&#10;1iE6bCFv3YGALUpnbDilAqVpvI3X5QuGWpBx9chAZHLcl7QwvraNjr9gVh0M1OKigC88P9ftzjh7&#10;Vq3Nn9MI8zS5lCdVw62Z02DeFqWHCVgtpvxAsVbt/GYnB1URSxPIjTVNVq/a74DWq5XIqINoR9QS&#10;HTErJ5T4PGxTAGr16BJbBMiGUkWbyJVscSZnW2DcYwDrXG/Fbg322J3+Pns0MW6Pp6fs3rIl9vL2&#10;LfbS5s0ct9nbB/fZa3t22FuHDtj758/YO9ev2geAR8m7r3J8++WX7Tuvvmrfu3HL3kW+v71rh32C&#10;Z/vxK6/aD955zz5FJn7+0fv2GX7s409hJzzXx/JdyENtpvDt7yow8m37DjJRx+9y/C8Ba6aik4D1&#10;9vvfsUMHz9u1my/Z93/++2p1pz98aQ8ev2F7tx+xvVsP2jTGs5wBVEnABbCSeKogki8MmAJIQYFM&#10;Cbfab1hrsVTvIsj9aiAC39WZAwRVYLXhexrqYRGApZqC1dSjpylIdHwPI53zR5r3gq3qamEhgKXa&#10;7Q5MvHbm9QKgcgWraU2q5OQFQGHzA2g/Hs6HT1PNvDa8mOphaEFfxBeik4WsEElYTzpvk72DtmYc&#10;YCnsvnaTnd532M4Cpq+BdRxgHbMrB4/aFW5fAmQC2EWky0XY6wIe7CwAO71nj50HWBcB1hWVq97N&#10;83sAF5LyCpJS+x3r9gUY0W3Vulug2w0IAdoOgIWsvIDHu4QMushofXEztwGbaldc3gITboMF+X1H&#10;l66yvaOTtqmn37aPjdtIKmmDiZhNZDM2JI8VTlm0qc1CeKwQjNXR4HFzSlEkuJ9BqhHJJsZS2bLn&#10;npvtgKVI4HyApIyLljoPstFvNYBPUT5Ps/yWQuvVLIwFvLcWwGl7H2Ve1Aho8+qsTuF8GMyDN2vD&#10;9/o9QWRh0Crpsg0i/UZQPEv6FtlgtuLqDI4oEx/5ujZfsIN9PXa6u2jXe4t2f6DbHnD79eFee3mo&#10;Yo8GyvbqUI89rhTsQT5hr/UW7PX+kr0+ULHXJxbZx5z7j8+etm/fvGU/uPfAPjl6wt7D1340MW0f&#10;4eE+5fa3dx+w75+7bJ9fumSfX79h33/0xH7w+hv24/c/sB8jDX8EqH70ve/YD77/Xfv+D/BWeCyl&#10;Nqk02j8ILB3VvqT9xX73b//D3v7ke3bx4h23k+OPfvVHU8np3/7573bz5ou2fdMB2we4pgaXWk9h&#10;EClYcXJQwAoEMjAW/gpQRcIADDmonRndkhGYK9Cpyd6EWwqiPMDmVs1Paf1V3GoBlqJ+2vRAUlBS&#10;Tr5JOX9t+KYZ0Lh5Kx5r5zPk5RoBlkCkRY9uMhgvJQ+lsmd1Sq+RH1BgA0D5+C5X0JOOIUBVU5vQ&#10;/h7ApfQmRtRKqmCjqnc3QkedWm7bl6/FYwESQHTh6HG7SLt85JRdPnzKrhw+aVfR/Fe5cALYFcB1&#10;+cAhuySACYTcvgDbXdxT3RpIdeAvAaZLKvwJy12F5a7sO2hXANtV1/YDsL0OWBd3IheRjpeRjFe2&#10;7oLh9jjQXURKXnGvQWbCcKfWbrSjeLMtvf22bXjYdk9M2GgiYeOM/NP4raF4wsr+kCXbOp8Cq90C&#10;DDgxzmMEae3lXApY9bDSAoXZn5tjL7wwz2bNnl9dDYzHaoH9VW1JjKUtT8VCdTUeWhuMhhREDmqL&#10;VK0sbqpv49jgJpWVK9gpTztfkrDNrQMLe8NWiOVtqDTgKmWNl/ttINdl5VjWehMF68YPDobjtpnf&#10;fqSrYpd7YK2eLrteTtmj/oK9CHie9JbtYU/eXuP2S8WMPUhF7fWunH0IAN/oytublbK9C3N/gOr4&#10;YNlKe3dskb1e7uK5Lnt3YMA+4Rx9F+n86eIV9iGy/6OJZfbxUsC2YYd9vnWvfc71+ozr/J1zF+0H&#10;t+/bT1962X7y1pv2k48/sJ/+4Nv/d8BSdvunP/i5Xb360H7167/ab//yd/vZ7//sisncuv2SHdh1&#10;0vZsO2SL+hdbV7bf0okux1oJpKCAFfCnYSYAFlRtCwUuqq0Dr+X1JmAf5QVWE24VSld1W/mtmQpM&#10;Wo7vhZnkr8REWrio1cACljyVfFY1wTaGNEwDHL+LWKmWYAMGWVJRc1b1dT6koNfJQZcf6IBVDWK0&#10;ewCqJAoXvb3Fx8XvhLUErJh1MXIOlXptmbLDJ5YCrmV2BIY4tf+oXTp+2i6KoQ4ft6vcvnbijF07&#10;dsquAawbAOwaj0seXoXBLgFEJxc5XjsAu8F6qgF/BaCJqQSqajtol8RgsNo1Pa7bko94NAHpOkwm&#10;066Nxy8CLrHbBclNQHd64xY7uXqdHVm23C2/3z81ZavpQIu0oVuxy5aVu/EuKesORSzj6bRos8ci&#10;tGR72JIdCQswYLUilRcCjnrYRcB67luzbTagmjVrfrUiU41qCHrcPNb82dU9r5Sm5OphABZVelJQ&#10;QzUJ5b9qYD3VHlSdDM2JKczeOKc6Ge1BPoZhrUqqbGPdIw5YQ/ke5HcFsBWsnOxCNeT4fSFYNm4b&#10;+C8nh/rtQl+XXapk7Hp3xh72d9lLw92ArGQPSnF7ko/Za4DqxVzCXiwk7Q2efxvAvTPYb28Pj9i7&#10;I8P2Luz3ZiFj7wC6twDpB6Mj9img+87kUvt80WL7aGTMPh4d57FJ+4T7anr8UwD37WXr7TurNtrn&#10;mwAdgPse1/2/Dqw//8V+ixT84NMf2elT1+29j35gX2ip/u/+ZD/+1e/t+o3HtmPLIdu+eb9NDC7B&#10;Y/U6xkqneiwGO0kK+mEsNU3gClwKZLh6gtrutC0NewAwT9pJQK/YCWnnBWhNKmnWHKUhz2Cjr4GF&#10;RJSmh4UUAXS+qq7DeSkBS1GoBjR8NSAxU51Ji/A6kSqYaF6r12iyWPNcbXyfKg/5PLQ2zW3hOZra&#10;LURnSwWSVogycqqu+NCkrZ9cZmuRWAe0+yOguAhTXQRAYq0rJ07b1RNn7cbJs3b9+CkHrKuATu3a&#10;IZ5HKl79ZgNg1wGY2tX9R+zaN5p2j7wKu13ff9huqJwaLCaAqen+dS7oNaSL2iW8mQB2Hl92ct0m&#10;O7Zytcvs0JqwPQBrDLbSLvTLKr02xVHM1YO8ynjaLdrYYvEWr2U6oy4K6m8NABx8E2BoRNrVzK2z&#10;F/4ZYD03z4XQ62q1H5aA1VaVeHPxV4BKjO+yLPBRriTaPC0R8TjZqM/S/Jfqt6ugTDOtaR5yUln1&#10;Os98Z1+2xxb1jNlQccCGCn3Wmy5ZVyzHsctKHHNI17g3ZHmv39YVCnZyoM9Ol3J2JhO1GyXAVcnb&#10;w+68PSin7U4iYvczSXu5u2wvAZ6HyYi9Bou92VWydwcH7G3aq0WkYjFrb5Rhs95u+xDG+mRCAJqy&#10;zyan7MPRMcA1bp8Arm+PTdpnI4t4fso+ZVD9bHqlfYJ//Rx2+/aSNfb58nX/98C6fe9Vu3njRXv9&#10;vW/br3jPb778q333R7+0A4fO2GG8155dR23RwLSVAFY23W0pbY+K3Av5c/ieFOyEn6HTB2GlII8F&#10;8FPtT+etBKo21RBURBAWUUfXUYsTxUpilzbAo/VUui8WEri0SFGAETiqIV2/k5YCTA1SQxvMKfta&#10;wFLJNL1exUwELL1Wr1MpNB+sqWKUWqIvxvK7eSz5rJgrP50JJR1rjWGo1yEFN0wusZ3IhuOK8gGY&#10;i0dgLUAkYF0/ec5unAJY3L5xkvsA7Arsde0IDfZS0/Y/korXuX2D9984SDvw9XEGbNdgumvIwxu0&#10;m9y+DqBuCGgwpXbxvwzYxHTa3f8C3uq8thwCWCfXrHfA2rt4yrYMDdvSQsnW9Q/bcoA1kS/ZQCxp&#10;pc5Oy7R5LN3mtXxH0DIdEUv5FbRos4UL6l12hWoFzsVXzQJYc5+b7+oINuLFtHG3CseoPFrt7AYX&#10;6GiDicRY2nFEOYSqc7EAmTgfbyWwzVENDIDVzLVTtkYrktFJQXxWhHPfk67YcGnQTcgPFgaQgRkr&#10;RVJWDKV5PmBZgBUBWPKC3cGIbciV7URPr50p5uwyoLmRT9nNXMruF9MwVsZuxkN2Jx21l2CuJ6WU&#10;PcnG7FWef7NYtJcB1ZNskvtpez2fBXBd9jHg+WQcvzUKqJCJH9M+GB6Doabso0UT9j5A+3iUx7ED&#10;n4xN2bdhr88WTQOuVfadJWv/V2DNtP8IrJmmTRH+al/85W92487Ldv/+m/bqW586oGlV8avvfGz7&#10;9uMtzt+21cs22VjvhJUzVcZKxgBWqGBhZV0oN9CXtA5f2jGK7nfofod2YBSYkg5Ubcg+MZaiefJL&#10;LhIoPS6zC6OoWEw1e10LGNvxT7AOgPEKhHViJkABgOWnNFHpAYQtAhVNIFKUUUympeRVqVidzxK4&#10;VOzfgxlvbe6wDvxVJy2Ex1J5Lm3jWUHrjyNTVqg02uKltnXpMju8bYedOXAUYJ0BWJwHJOANgHXz&#10;lJqY64zdENgA13Weu0kTqNRuAsQbh5GLuo0vu3GQ4yGeO3gMsB3jtkCn25KN2rFf+x/DVJKVAEyM&#10;dommwMj53XtdO7tlu51es8mBS6lSeyYnbcvAkG3qG7S1Pf22vFixyYwCAlnroXOmmlst1+6zXGfQ&#10;kr4gzMH/h0VU08JtZABzqdrSvOcX2HxA5RYqOuBp3sqLBPTgsepddacmlIDOa5WtGlxG+xylNYnl&#10;AJZWHes5sVidknGVAsVtRSJjKIVcMG3dsFM5UbL+XC+3y5aPpJGncetUtLIzYU18d0uTxwKt7dYT&#10;iNmSSMz2lgp2prtkV8o5u4L0u1/K2qMC4EICPgRMDzIAqpy1lwDeEwD4RnfFXoHpHiXD9jDqt5dh&#10;t3fKJRhpwj4FVJ8JXENj9kHvoH3CYPTx4Kh9yOD08ciofazH+0dc+5DnPhWLDcN0vO8/BdY3H/uf&#10;m55XbfZL1x7aqdM37M6D1wDb3+yXX/4N3/VT27ptj23duMOWTy4HWGN4rF48VjXkHgnDWJwwBS86&#10;AVAHXkrBBYGrAxabOXo9ia8kX7tyBGGsNnyPPJOy0ZXj51ExfuTGTGCigZGuCR9UTahNcJFhMpjI&#10;p4wMHlPBEmVTKKwuULXwPoXj5bu0BEKrXlX3QqBUAm5rC/7Kq5C7QOjDZ3VYCI+V6Iy7kVzbqg7k&#10;u2z58CLbOLXENi2etv2bttpZZNslAQvQXBIzHT8DqM7b7TPn7dZpAAa41ASwmwBM4JJEdGACSDeO&#10;6DbPHeS+mOrgEe5r360qqGaaA9fTNuPF5M+06fil3XgtfJaAdWrdZhhrk5sglhRc391n25Eza3sH&#10;bEmhbKPxpI2nc9YfSVoWtkp722Erv2UCUetksGp1uX9Kqm1wTcBS/cB5AESrfwWoGsCkHUdU2qwW&#10;79TOwFWHQtD2PAtgJUUClaA7+3mx3AInBcVcblcSzrsqOjXpe+Y2uSX6MU/UKsmyA1WsXVMcRe6X&#10;HNAjeN8EFiLui1srg6UXmV5f12CdrcjXtnYb6QzYDqThwWzKjsNCl/NpuwmIHgCslwHbiwDtQQrf&#10;hTR8sZC1V/N5e7VQBdYjgPUSMvHNYt7e7+23DwHRxwDlQ4DzPsD6sH/IPmBQ+qB/0N7v6+c4YO/p&#10;dQPVxz6kfTKIN4PZ/gOw/pEmYP0GEF2/+7I9evEdGOsT++LPf3Orij/+7o9t/YbttmHNFlu6aLkN&#10;lAetmOlxEcFErMsiYisFKjphJhgoAJBC/iy3Ew5gPsDmhTEEBkk1gUuy0KOooPM9nMxWST8V4lTA&#10;ohoJVKBCaTJNLkSufMAE7BRxI2ZHezVrXRVZqwVjqsVjZgIYyrIQ6LSzo1hLwPLCTsq2aEdqtMGO&#10;Sr/xtXZaGHmU8CeQIWkHrG7k4HTfsG2eXg6wlrglJFrScAG2kde6Aqiu47EErFunq8ByDfYSuG6f&#10;AGTHYDDY7Tqvv3EYoNFuCFR8hqTgTeThLTyZwCSQ6SiQ6fbMfR0FrGva/G6vvBfg2rnXzmzeZic2&#10;bLZT67faDqTL+q5u2zk+YTsZBDbhF6aRgdpFRdsU9UYSlvN1WNrXidyKWdYBy2cezmudJngdGKrJ&#10;tnNgLB21JEQSUHmArXgj3RfI2vG92ovYhdoBlAAophKw1JTAuwAvJlBV9x5uccCqR0b6AFYUYPVg&#10;H3oz3c5v5ULIwHge2ddufpREIpC2MLK80dXX0BKXVmvn+qbaQ5b2dFi3x2fLYwnbBmiOw0bniinY&#10;K2Z3OT4ETE+yOXs5jyREIr4I8B5neBymehwL2JNYEGDl7F1k5buwuljprVKXvVfpto8A03vdPfYO&#10;5/Hd7l57v6fP3uVxPab2IeD7uK/KXv91YP3pr/aHf/0fdvvR6/bktQ/s42//xH7xx7/Yr7/8u330&#10;+U9t8+b9dv7UdVs+tdZ6in2Wh8LTTgp2uRB76KkU7ET6ibk6xFywlLIxBCp5KUlCyb7mJmVJ6DGA&#10;hqzT5LAYy9Vhp7Oreq0DFoBwYGOklLwTOFShSVWEAgIxF0r74qocsktToinzuhlAirHqXX075a9J&#10;/gHMdj5XLKU5LL5DRtwLsJTWFIetlIHRlShaf6psk5VBQLXMtkwvw2ctt4Prt9iZPYftAgx0ScEK&#10;gDMjBwWq20+bwPUVsI6dsWtHeR3eTGx148DXwHIy8PDXTPVN5pq5LWCJua7vA2AK2z+NDp6BsZRB&#10;f2bTdlf+eiOdYd/UUts+PmlrYKyJVAYpmEYKZqwYCFu4ucUSsHQpnLQ0/zXAQNWITGsAHNq/ap52&#10;ZlSp6GfnuKTbFthKoFrgvJI2omu1hhqtPO6whchEgUqAFGO5JFzAqKMAKkApkqhIoXIGtdxEc1md&#10;XMs4A+twedQy/jQgCwOqAgNZ3tXi8CH3wx0JVx9DFaRq+Wx9fpM8Xn2bhd2CTa8VAdfSVN524pf2&#10;w0hH0zE7ixS8AWgel8uwVcEeAqzHhYw9ygE2+TEY61EiaC9lE/Yavuv9gQH7aHDY3i522RvZrL2H&#10;RHynVLJ3y120ir2DlH6vDLBKAK1Usfe7eu2DSp87/kPA0uSwjm6rnz/+1f4IsO48edPuvfgWLPVT&#10;+/Gv/2A/+NVvAdaPbMvWfXbjyj1bvni1dRd7LZssOmClAFYMUEWCeRe08Ds/FXfeyofcE7AEKjUx&#10;mKSfyka3tsjvKHChjImq7FOI3EUBYZtGAKfghTIltLRewBJraV5LWdS+tgggTiAXWl29Cy1Z8GhC&#10;mfdqXZDApaNy3ZS/psihWExHVWrtQIp4YC8fLBbujFosELckwCrH8g5Y2olkDQZ2K8DavXy5HVi7&#10;wU7t3A9jVYGlBXk3Tp53wJIcnAGW2l09dhLvdfysA9fNY4ANGXlbUvCQwFVlqhuHqsw0A6avmgPd&#10;1+C6ArAuuzkxBjd5rO073ZZCWlC5DRm4mRH3wCSDABJnSb5o44oOFooOWJkO/h8dMtkRskKQwQ7/&#10;EuCcNgGs+gUN1rgQOTi31gFrzuz5bol9vTY8AGwqwimvox0dFeHTHNZCGElzVTPST8fnFPSAuRYA&#10;RAWRNIflAAYYNfflZ5DTYseuRAVgjVmW/pILZqwQpd/gqTt5TwfX3c81UdCjjWunaGM9nq0NkLfD&#10;mL6GFgu3tFnWg+/qCNqSVNa2FouAK2uHAczZYtpulwuAq2QP8WMPAd19gPWY5x+kkINpmAsf9hqP&#10;v9vbh9TrA1hlezObtjfSCXsjk7G3CwCMx96CEd/M5bhddO39LoENdgNs/xiw/vw06wJgOcb663+3&#10;h6+8Yy+9/qG9/f537fX3P7X3Pv++vffp923Ltv12YO8JWz293npLmsMqIANLFo8ULaqMC7EVLKLI&#10;nVonAJMElL8SYymXTyFzeaXWFtWsqAJFAQwt99CclVKQGjXZS1Ptinrpex5vVGaG/BNN72mExbRd&#10;T6BTIXdeozkrRlYtz1exGFemSzKyrt0tzHNLGfgOt/gR+ajnOr0RtxmdH68VwNcl/Un8R8qKGOn+&#10;XMkWdfXZ8r5RV198+5KlMNZGO6YEWxjkwpETdlky78R5x1p3BCyajveQhncdc8FmJ2iAy+2hdRSw&#10;wV63eN8t57eq4Ll19Digo+Hb1O7w2XckE2l6vhrQAFwOWPvsnJKClUGvUgBLV9n2oVHbMTJGwxP2&#10;DNlS5N+yfMGW0CFGswXL0gmjbR0wVhi2YjCBRVRQxlvPeaHjCgwCRS0gqVNBGGVNuOjeAneckYJt&#10;eFExl5hEr9V7JP10dIEPAFYH4GrcfJZUBBJwXpMtnAUrKsDENcmrRB79JILXTflT+NqEdSiIxDWO&#10;cy0jMJkf1pKaUL0MBVj89AMxrI/b4WZ8oir7trZZtz9oK5C82+n0RyplO1bM2inY6TLAuVXK24NK&#10;CQ+WRiYCrELa7iWizm+9mk/aOzCbPNSbsNTrKUAFsN7K5e31LIBiQBJ7vQGw3oX93i+W7G3O5zuw&#10;mVjrHwbWzCJHAUvrsd54/zN7+4PvuHmsV9/9xD76nrbh/6MdOXreVi3baCun1lh/14BjLAFLm81J&#10;CgpUmsvqAFTyOJKCSm+SHNSSDy1SlLzTHJQ81kwybTWJVlkW1fw+eSzVXlckULuKuIKcMNZM8c1q&#10;sUhNBgccsCTzZgr4N9JhlFhbr6wLPkvSUKwlOShwuWx4HlP5LhU4iXbELegNMlp2unmsDOAqRlM2&#10;ALCmugds9fCkbZ5calu0CG/NWjusAjK75bWO2mUk4QywboqpngLr7tPjDLDcnsUw1h2atvoRsG7D&#10;dreeAunWMYB0/CS31Z4+BtBuHvmGHNx/1EUHFXI/vwuPtX2XnVSlqBVrbf/EtO3CV23GgG/oGbDl&#10;uYKtprNNAyzlCsZaPBbzdLoKtJofakU6++jMrfJImhgGJJoMng9D1QGqxoWav2p2gNFRwGrm3Hbi&#10;c1o4CoyqnDvDVi5wwWsFLIFSG88tdAm7YkTavFZknt9luZcTvZYAPCGUhbI/FKjwMXi69Vrc96ov&#10;cN1UDaqVa6nrEmYATGilt5J4AZhWIMcBeTEYt0X5iq0p99p6BpBdxbwdLGXtGGA6j/+62l20K11Z&#10;u5RP2J2unN3Nxu1uImAvpaMwU9HewkO9DmBeS6fslWQclsoBqoK9pYZXezOTtXcB29vcfgcVICZ7&#10;F9b6L3ssNWVavP/5D+21dz61e4/etJff/tA+//Ev7Ve/+6udPHkJf7Xalk+ssq5cxXmsbLrXkvFu&#10;ByDnsejo8lgKRoixBC6xlmRgq0s3UvFNdW5JumpybRVsSo6tgquFk9msC8/JVzKtpGI1jD4DLC4w&#10;F0LgCgFkPafRsQnGamFE03sbuCiqEqQCnVo+ImA5qcjF1ZY+bsNvvjvCiKk8uBB6X2ylCeJSJGn9&#10;6YJNlPtsWf+obVw0bduml9iuFavcUv1TdOzz+w7bJeTadUAjYN04A2hoThI+BdZteS+8lvyW2h0d&#10;j58GYNoBkuOJUxxpHG8LWLQ7x8RkAhUAE6u5ua/qXJcLu0sKauHlth2uFMBRgLVv0WLbCqi247U2&#10;9w/aukqPrcVwa5+v4XjSVWkqx9JWCMMU+MlGQKTARcOsWqtXWB3wLJgjGaeND+SfGhyg5sNkYqh6&#10;QCSfI3ZXzp92G1GtDHmqmeY8FuAS+6nGoLb+WYi8FOPVwVZaHJmkb/TlRyzGAKzM+gjnP6F1dvgn&#10;T3M1o0ODpQs48T5txlAHeLUzip/HU/6EpRn4yniyYjBtSY/fBhJppG/Z1nX12PJ43HYjAY91l+0E&#10;fusUEvBqb5ddLuftTm/Z7uZTdgufJTn4dlfZ3oCB3kT6KVL4Ckynua9Xshzxpm+kUvYm508Ae5uB&#10;SsB6G28mQP7DwJrZkM5FBf/6d3v3k+/b/Sdv2+37r9mLb35gb3z0uf381//i1mgtn1xtS8ZWWFem&#10;2wopWm7QUslui2oZPkBy4XbJQY1EHUnTlqfKlvBxbNeIpKx2bX3aoABG8Ctp1uQqBAEcmElLPRxr&#10;AR4xmJvfgmFcZjqA0G1lp0va6ftaGeVU+qxRkSzt0M7RbZjm2EspTwoXi73kv5CBM8DiN4a5UH4+&#10;K8pvyzGiF6Jp66ITDqr0dKHHlvQM2/rxxbZ92XLbtXxl1Wdt223nkGVaPnJFAQoFKk7BRKcFLpjq&#10;bBVcYi7ntQQo/NYdWO2Oqr2qOaAJVACKNgMuAc2xGZ8rZpMfu4UfmwGWpKDSms7gr46v22QHp1fa&#10;jqEx24oR3zs5aXsWTdoWwLW20mtLC2UbiSesEoq4oEUWRg7ADtq2R0zQqsAAAGhcKGm30BpqG61G&#10;E8L1qs2OlKNzt8FWqmar6JyfAahFtSx4XFJQIJoBlthNiyN1VMRQCyZrYMAGgKrdIlsY2DLhovUV&#10;RpF9QQYzGoOcq6MByzXzm1z5Or53Id5M1aAW4vUW8rvqtNUQz6nClKKHAlclhg1paXdrziaRvmt6&#10;+m09Mm1lLGV7ShU7NzhkZ3t67TLe87KOAO4WLHYzm7QHeKqXAN2LSMRXChl7tZixl3JJe4nnXkzH&#10;YbS4vQ7IXud1b8JYbwIsAeptmEx+678ELLdlKrcFrA+//SN75Y2P7P7jt+2T7/7UPvr+T+y7P/rC&#10;9u46YlPDS2zR4KT1lYYshwRU6bNicdgiIaSgk35pF1KX5GpnNGpFS4u5FM1z0q8tDnBUUakaTndZ&#10;6Ug7dxQjASxFAjWfpeYYDCCJnQQqsY5ua+cQ+Sk/4FXmuzyWym2pMlBjowcfJkB5+AxVxhWwYEC+&#10;RxkaApUHMPskV/X7PCELM3oqT01beXYnstafytkwcnBp34itBVibYCzVv9u/Zp2r0HR69347p/kl&#10;5JvyBW+eBAhnYC5A9TWwLji/dQ9w3RHA9JgCG0+B5cAFc+l47yT3XRPYTruIogMXcvMmwLoGQ2oe&#10;66LmsWhaTHkCYO1frMpM47Z/agnAmrLd44uQRj22CmCt7hu0/nDE8h0qO5ZECiaRYJ1ukaMfYLXB&#10;LM1IwVqVj6YTN9Vxe0F1YzlNBiuw0arBivtKng3geVTdSSATOykFSqwyFy8m36VUKOUOKiI4XzmE&#10;MGNDbbOLIqpgZy7eZb0AK6TBlkFTQQ6lSsmXKViiJSjyZ4ryivEUPKkBWMo91O9pBdSKDno5FsIp&#10;6xYLdwRsJJmxZcjBdZoe6R6yHSiNI/z3k72Ddrq71wHsNGxzDSa7mkvbHQDzALmoTI2XShxhsseA&#10;6VEi4oD1YiaOD4O5YK/Xs1kkIrJRHkvA+q8w1kwTwLTx3C//+Bd77e1P7cSZG/buR9+zNz/8HBb7&#10;gZ05ddWWji+ziaEJpGCvFTN9btO5PKyl5SJiLEUFXdqQJ2YeRd3EVpp7aktYS+vXy+nFVg5Yau4x&#10;5QUCHIGApsigon96TFFBAUrAmonuibEEJjfhy3urVYGQFG16jfyVJjGRh03yXT7kBVJDHo/XirGa&#10;Aa+P7w62x6yD7wnit3Ju4+m89SfzNpDK2igndAkXZ93YtG3Wlj40VRI6uHGTnd4Da2iZx+FjLmVJ&#10;k8I3AM1NwDMjBZ3fcsCiIRd1+y6sdvcUQDp19unj5+3+SQDI0b0GYN2GvW4dP+OApYllbSSuTAy3&#10;1ETLUvheLf0/AXvuRgbunVhi+yb4bSqCg9dayoCwYXjM1o2MWV80ZkVMvqRtqgOWaGqleemcDDp0&#10;XqU1zX9+gQORmvbP0i759QClo027kiAN6dSK3GneScEERenmA6z5AKpGWe0wjjawm/XcfPya5ra8&#10;bo2WIooq6unqENa0WylJn9ESo0iBc4+X4po1cZ2qe241uiwQvU+lrLVoUhkcArA2vNNEtljSA4Oq&#10;6GiAYw8ycDCesUWpvC0vVGxD75Bt6x+xg8OLHLBO9Q3ZSUB1bmDALsFcFwHXlUzSbmUSdj8PQ5Uz&#10;9kpX3l7Gh71USNujdAyZGLfHuYS9DIO9rjSoTMYx1lvZvL2VQxYCsH+csZ5mZczsov+T3/3JPvjO&#10;T+3yjSf26KV37OPv/sTtlH/j+kNbObnKxntHYaxBtyw/9nSBYyyirVC1bCTrPJVLsIVJlJYkwMlr&#10;tSm7HOZqauCkNgpcyEBYzAFMHV4BCxhKwHKpTfgeBzIx1zeApaa0JK2rckVhkBQKuTfBVM10GjUB&#10;S9LQPc5nqCSXdtIQu4m1fICpsy1gEX/cBTHccgY8SA/AGtLSkWzRpsrdtrRnwFYzkGxdutwVltRG&#10;1AfWb7Dj23e6CWMtcHT5gUplgnHcfNY3gHXnLKCBuR6crrb7MNe9GWDpeTEYj90VqE48ZTIY7bbY&#10;6oikYHXOS5FBLTHRoskLO/bY2c3b7eiy1Y6xDi1dCaiWwVjTdK5+W9PdZ5tHFtnynj6AFbVyMGzl&#10;cMLCSKdAM2wOOzQDAC/M4mEQWggzNNcBKIEAgEjuiZnaGjmHKu7J7aDyK5FhzQBPjObC88/PB1i1&#10;MBKyT5nx/zwLdmnAV7VyRM4pnM9nNgPGTgbSLpXJw4cnaW1cQ4XiteGdJGcD36Gya3P0edxXmtVM&#10;hSjlMFYjlkhXvr/9KbDS3k4bBVSL00Wbpq0odNlWwHQABj8+OGqnkYPnRoadLLyCVL5YKtll/NMN&#10;WOkewHpcSNoT5RuWFJJP22NlcQC6B9kEMhFQKXEXxnobqalAxhs5sVf+HwXWX1z74kuBC8bi+JPf&#10;/cE++eEv7cLVR/bme9ri5Bf2/mc/tCOHTtvqxattoo+RsDRgqVjJLcdXfYuwlokgA2dYq/2pHFRw&#10;Qo8p/C6wVeewvgaWC50r+ABwWgCL9rYSS4mtBLLqjvcdbn5KEk6gaqwHUMi3qu9Scm0UIFU9lrIq&#10;mjnpWsmqAIcSSVWmS3UaPEhNzXFp1XA7jNjBCBxRfhqPRdvDeJCYVaJJV/54JFOwSbT6ioERWzMy&#10;hQxc5mrf7VU2+TqAtWOXq96kMl1ai3XtGF5IE8PfANVdQOUawLrPsQosmEksJkDBXrdP4784SioK&#10;YHcEruPcV/RQGRtP/ZWyLyQFL+/EY23dZafXb7Gjy1e7ZfkHl6ywPRPTtClbC5jW9g3YdphsGYa+&#10;Jxy2nmjcMh2wshY7tjDwyNPMa2Dkb8e7wPQL6pxsE7DETm0653T0RtiqAc9Vz2tV3FNNj1eDHbUu&#10;/UkdXm3Oc3NtzvPzYCtlvbfhjSQrATCMqF1NMigaASviS1k6nHP5g3X4KIFOS/1rALS2C9IKZq1E&#10;nilOo8dU41DAVdBE391MU4mBEP+nyP+aypZtWRFPme9yUdF9DIRHBsfsPLL4wqIxuzwxaZdHx+1i&#10;bx/gKtolwHMXX/XINdiqnLcnSMNHsNmjdAJ5mLNXKgV7taTwe8beAlSvpdMOWJrb+gpYYqP/CKZv&#10;NgFLa7G+xGN9CbC4/6cv7We/+dJu3nvD3vv0p/bDX/3J3nr/czsGsFZNrrT+Yp91Zbstmyw/zRHM&#10;fQ0s5QXSlPsnYKkFAZr8l7Ipqom18k7yUNU5KYXSBSyt9m2AtTSnJWCJtRywAIhApCbm0rEdNlOa&#10;UrVITJyREWA1InEEOADUUMd7YMImDG9bM/JRHQNgKszuGu9VkcoQMjWMnEx0RC0XjAKshPUiL0by&#10;JZvmQixlBNyAzNq8GJkFa0kKHli73pU+c9FBMdY3gCUgzQDr3tmLdv/cRbtHu0sTuNT0mnv4sPuS&#10;hS7gMQMu7iMJ7x4HZADrjrI1nBRU4EILJbUQcp+d08YMazfZcaTgMYB1ANbaPTblfNa20THYaty2&#10;jU/R4Yp0vA4bzXEMxc0HUCLIO18tEhB5pmBAA4Ca/8IcwFWdw2qqacHHtLuMjGY8lxirEYAIgFqe&#10;30SnFpAUpBBTubA7AJg/a76Th1ph3MI1atDkMK+VbOzkfAtY+VjFye98vOjmtZoXVusUKrS+gO/Q&#10;7vuqAa/CNI6tYNJZbn/j+c5v1UkO8ruaYDQPAE8gbYuBqA3hiVd0Ddjyrj68Zb/tHllix8aW2DnO&#10;x4WJCcA1aedGAdnIqF0eHrRzgOkaQLpfyNlDfNMjAQtJ+IjH7kkKwmAvAi4B6zWAJUC9nsvYazoi&#10;DZ9xk74zANLtp9G//xlY2oPYAevpxnM//+OfeO2/2Stvf25vf6Qdw39nj15+144fOQdjrbGRriEr&#10;Kp0p0eWy2rW4UawlCSivpbp/WkvlVu4CsE46r47VKkoAgudULEbLQzRPpdW+YicnA9U0ksImymZX&#10;0EFSUDJQrDUjCSX/FEqXFJR3UqJtvXLLGMmUpqTXKcCh4EWbjDqyUfMiLXQOLXLU7vBK3A340vgr&#10;hX21hWfKSpjifuTFWLFsU5VeW943YuvH5bGWfQUsMdbhjZthrN12TmF3WEXgUmZ7VQoCrrOXANMV&#10;u3Oe4wXAdQHGOn/ZHvDYvbOXHdgeCGAOXMg/x1gAUtFD/JUY67bLMURmHoSxxIxirO177PS6zXZm&#10;w2Y7sX6dHVq2wvZPLnWbd+8DYNvHJgDVhK0fGMR7ZKw/HLOxTN5yvqAFG1ot0tJqwWYV0Wx3SbG1&#10;L6gyk5hGXqoO8HB+kYgLAY+ihw0wiYClCeVW2EdzV4oGyk+ppqDC8qrutOCFGqvhs5T2pHD5TFa8&#10;1mBpm9RstGg5FI4H9kqGsoDKA0DarBbJqNrw+iyxk2rAy1t99T3KQZy9wIGuhs/U+rA2SVi+J8F/&#10;ksTtDiZsefeQrewbtSUAa/PIhB2aWGEnxift/KIpOzs6YZdg9IujAGxw0C72V+xCLmW3Chm7D6ju&#10;AqJ7tAewVJXJkIZiMmTfy2IrMVUxb29yX9kZz2hP4V/+SaARwJB6/ymwxGhVcAlUar/6s5jrb/bm&#10;B9+z63dfddv6XLp2z05jsndu2OEKgeSVzpSoWDxSwldVl4fMlD1TVFC+yZWBptOrpp/C7W10YD2u&#10;yWCvV94KUHGBGwCBwuoz4KrOY1UzLeSPFOFTKpIAVc3764QVVbVJUlIMFXLBi/r6FlhK0UMfwEIC&#10;MiLLbyn6pHrtShhVprZ20BfbKfzuAi0wV4zP0wRqdyzHCF/CY6HdFV3DDG8YmXRrshRu3yvGWrfe&#10;Dm/SfNZuFx1U5VYFMMRaLgEXYN0FPHfOXbXbAtZ5AASw7p+7RLtCE7AuASxYDGa7f+Yc7MV7Tl0E&#10;WMjB41VQKSIoUH0FLEUiN26zU7DV2U1b7RRe76imAKYB1uQS24dU3YXP2gq41vUPO8YaYzQfjKYt&#10;A1PFAFSkqdX8eCdF+JQJUfPsfCTdfGQfPqem0WWgND6Ve5J+8lvaQ8vvYTDk8ZlMeLc0RD4IQCgy&#10;KFDWzFZk0fNVVM/LORc4Q1xrLYqNdSYBapNlYwVXDk1SUMEOfYZANRtW0mS1wvfuc2canz1vVi2+&#10;TilO/C6A60OhqDBOJaIARtYWcc2W9Q7bCrzVevzlvskVdpDjmamldnF6uV2CvSQNj3RX7PxQv51D&#10;El7J5+xWuWi3AdfD7pLd6yrQ8vZSpQywcvYiz7+YhqmU3sTrlYnhpKACEWKsXzi5978y1v8sEbVj&#10;/sx7vviXv9lr733bTl28bS++9oGdOHnRDuw5aBtXrAVYgw5YGQUvQiprpkRbLcfPuZXDfu5r8lcR&#10;PwFJWRhiLDGYEmEVmWtrE2sh/TSTD3jUBKpaRau4IHqNJnLlkdTEVgLXTPDCzYl5YSSA2eGJuzy2&#10;OuSKaooLVE18ji5sGwzmQx7KY2l0VZrMTG3BDgaATu0g2RSxAABLBzNWjtAR0wUbRz4thbFW4Ve2&#10;4Vd2LVlle/BXe9esdftnHdmy1dUUVBFP1baYiQzOMNbtM1XGuguw7jvGosFY9y9csQcXeEyPAyyB&#10;S37r/hkdq8C6rYig5rCOnHQyUFkXApZk4Cm81emNW+3Ctl0OYEe0A+XEYts9RVu82DYPj9omzPsG&#10;PMZUtssmMyXrQwammj0WbUAK4kt8nCdF1lQGrVaBAdhGk7RiJGVkiKWaAZSkn+6rBTjX8jhucSOd&#10;33krbivrQuWoFWBQAq4GNbFVC9fDx/V0ixs1aMXLlgqLqdospbLjDI7KBVQTkJ7Ho8lTzYBVUlOf&#10;LdZSWH8BwNLyfknURnygn8+NeYNWCiW5ViWXxb9IkcGJJbYJhbFzHHkMcx3n9pVla+wqbH4RJj/Z&#10;32untKart9su5yUJM3ZDE8hlgapgD3pK9qhStPs8/jCTtid4q1eU6gS45LccsKrzU09BpPZ/AtbT&#10;qOAXihLy2rc++p5dvPHYLl59YMeOnrMDuw/Y5pXrbaJ31MrZisXwV5JSYiOlMrklI9zWUdE+t5JX&#10;eYEc3T5VAKyap+fncYXbFaiopjHNeKkqc8FitCpDIUc0dwGwZqSgazzn5cQ2N3qsEyaUf9JSBU0M&#10;q0yyipp0MMoqM1vAaqIjaR9dsZUmlMWG3paoBbS7SWvSOrwpCwKuDP+jHMnYcLZkUyUYi1Fwy9hi&#10;2zG13EUEd69ebfvwWEe3bHOlpc/sEbAOfAUsl4TrpOBlgHUVZgJMF6vgEqjuX0AOPm0PJQ2RjAKW&#10;QFVlrPNVYGmS+GnwQmu3rgHe8zt2uWigjueRoSfWAawVa/BWS+2gJrAnp2zT0LBtHIZlh0ZsEtad&#10;ptP14x1TsFUStgo1tCAFfW63/AZVU3oeX0TnbsXnKOoX4Jp4uN0BQJSRoiU12k5VjCV/UyfpR0d3&#10;kUHApc6vPEGlNGngUsqT9ipWJoU+Q3tiqWZ7NlpyQYtqfcGEW5GsgIUyPRT5k4/SlqzKrHcTzhxn&#10;fJzAVAOw9J2aV1OwJdDqtXQg5uayRhgIx7IKNvXYxkVLbDP+asvQNOdluR1lUDzLYxeQgVe4fWls&#10;zE4BoHMA6UZPlwPVJWTh9ULWbiP/7gE65RjeE7ByACubsheRg68CKAFLQQwHLElBRfv+T8D6Zrhd&#10;S/V/hYz8+Hs/s9fe/dyOnLhqu3cesT3b9tr66VW2uH/c+kr9+KucC1ZokwEtB3EpTL5q+pImfbU8&#10;RAVgVL1WewALUApUuK1MnwYvZnIExVRiLaUfNbiwucpDy39pHko+SWDQe6uM5ZG30rwKF07LDLz6&#10;TEDpQAWY1MRWkjWOsbjI8mCtdBaX7cHv8TTHzN/OgNAO03oZRZvjSMKM5fAA3Ym8S2laOzxhm8aQ&#10;V/iYXcuRg6tgLRjL7UCyfTvA2uPKnqneuAMWsu5rxgJYMNM9GOrBRUB08ao7CmQOXJKFAPA+r6+y&#10;Fe87UU2DErCqq40BFoylpflntu+080oC5nh2+y47vh5grVxjh5auMm28sHtysW0bG7eNQ4O2uqfb&#10;hsJhm0xmrOL1W7y+0aL1zRZTyB2l0AYINI9VPwv5VoM3haH8MLybq1rAecL/eLkuHga+DsCmHfYF&#10;AmVhCFBiLwUUHAgcEPBbdHwtGhWoJBtVpEdLcVS0JokaUI0NrUAO0Uc05aHiNHq/y4x/ylYqGKrk&#10;XwUuHFvxuVrWr1XNikQ2Ivdb+B9tdU0uYz/TEbQxBo9xBsLJQq+tGeR6jU7bhr4J2z68yPYvmrRj&#10;4/isMfzW2JRdwHOdhrWOFQp2sVKx693ddqVUsCuA6HouY3ecHISxAN6LypTPPmWtbNZeyaS+BtYX&#10;gOqLL2cCFP97YH2zKdv913/5d/vsh7+y19//jp25gr86e932bN9naxcvt6meAetndIhD7aHOrANV&#10;NXUp7vyVWEqrf9u9koD4Kjpxlamq81Ta2V5HMdQMS6nNyEGX0sRrFV53z/H4TMCjTmzFe8SSYkBl&#10;sgd8US58CGmCz9J8jNKaBCL5LZjKB7gFLM1zuVQnlfNC/nlbYdhWrRvDF3rR/S3IWW/e8uGy9SZK&#10;Nt3Vb2vwWNu0NzH/exeya+/q9W7P3EObNtnRrVsdY7mdMZBt107gsRQ+V6hdTPUVQyH/LlabY6+L&#10;AEuyEODdPctjgLDKWDAdjHXzKWM5YMFWWot1ce8Bl9WuyroXtEGbNrvbsMWO8nsOLV9jJ5CFuyam&#10;ANWQrcegTzLKjseStiiasBwdMVlf76SgAhiBZnwqcq0Jv+JkHwzTQvNxjtokowGF9id2VWw5X36A&#10;qdQmSUDNJbUyaOn27GeRgJrLcuXPFK5vddWu6pBqKtAjCan5wYSSm1EBWsgYQGUEA2nOf9iVVpv1&#10;XA0ycJ7zWAKXJKGCFXNoUhiaF1O1J0UZ574wz1pgLAG+HTmbCUQs7Q/bUKYMW/VyvYZtWc+YrR2a&#10;RA5P2mau3Q788bGJ5bAWXmtihZ1DGp6G1U8AqAs9vXa1t88uFfJ2pZCya4W03UAe3ub+nVLO7ihy&#10;mFZWRtpehq1eAlivzwDLMdWfq6XN/jMQ/WdN2e7a2fHbP/7CXn7rE3v88nu2bet+271lt21cutqm&#10;+oatO9flthlVEqyy191SETq7rwP2wqQqs0KTsQouzAQyFCafAY9jJzHMU2BJCv4HgMFKypDQsYEL&#10;7tiOpvLRKm0mEHfyPcrA0Gpgf0fcqgVO6ChNMB6SRMscFAXsxI81A2YtJ1dYvrYGUw7YvUjAQEcZ&#10;plVNxAELh4Ys5O+3VLDHeuMVm0Dururut13TK2zvKgBFJ967ap0dpkMf3rTFjgAsyUHVdb+gqKAm&#10;dk+fr04Kn79oD5+C6eGlq181MdZDsReAUyDjHqCSv1JzgQutSgZUWtLv2uETpqpOrrCn/NwumoAF&#10;Y53aut2O8JsOLlvtknF3MipvGx23LSOjtrxQcstH+tv9lqtttnR9gyWami0CKMJ0+DYtJAQcymiv&#10;hsU9zmO1wfiaNG5e2ORKT6twjCbSJe8UWFDqkoClOaxZz851jFKHlNS+WUqWDXrCVovX6oThFPzQ&#10;PGEmksdXZZ0MDAI0l4aGDK+DMV94dp7bPVIMpbkrRf/cHBbAqvorLabUgsxmWLI6JaAFkT6uZcof&#10;RV0krTdZsCU9IzbdPWJLu0cdsDYMTdjG/lEk4ZTtHVtqxwHX8ZFpO488PDE0bqcGhu3C4LCdgbXO&#10;AKaLuaRdySeRhHiunGRhzm7DYg9gsceA6kXaK7DXq6nUDLD+c1b6PzUt0f/Zb/5sD1982x49eds2&#10;rtlma5estg1IwemBcevGGCdgLE0GSwIGxFqt1Wx1Jd2KoVT0Rat9NTfV7JbBPw1IPAXWN48Clm6r&#10;6bbSkBzD8XrJQYFS96ugUPKu9smicdHVOn0xPJbyzrRHk+o1wE4agflunzwYAJe81GcoIVeStLlJ&#10;Cy+LFgwOWTg2ZbHkMoslllk8NmblVD8So2JLu7pty+QS27NqgyuDdhBfc2zTdjuBJHPZF7CIUpsu&#10;Hjpi1xTN0+Sv5qyQgALRo8vX7PGV6+7omgAmsH3DY1Wjgxeq2RcKtR8XuLTq+KRdB1iXYSwBaiZP&#10;UNntp7ftcBveHUAKHoSxXJY7xv0AbdfwmC2JJm1ac3LeTsssbLRsU5OlkU4pT9AC8q+wlTZAmDdr&#10;vpsXko/yteFbYRoFHDQJ2865c+DivtZjKRQu76oEXW31I28lUCl03rgAT8u1lp8So4it5NESgYxr&#10;fg2sC70uy0UrvGUP6gHMs/88y76FFBRjCVACmJjLgUqSk4FSwG/k97p5NX6rJrA7WmFSBs68duNk&#10;gJ+sjNgKADXdM+RC7+v7F9nWkSlb2dUHk0/b4Wk8ct+AnRibsIuLV9qh7j47AVud7umxM+WiXSrm&#10;7UI6btfwWze1nkusBeDuA6yHkoN4rZe0vCSVBFj/8uVTz6SyZzr+Y6z1K3yZ3vebP/8dtnrHLl+6&#10;bbs27bHNKzbauqkVthhg9eV7LBnBm7RreTw6WhPA6vB04KYWZTjQkethGQBRJ+mHDKjmCGoyuMpM&#10;8lU6Cliay5phq7qnAFOQQn5K6Ugz28PULWwHZDAhwPXBVl46g8DTAZhV3VbVW7W2SMBSmN3D92rC&#10;WJPCXjqVAhea+9L3aRfJdp/YaswiieWWyK63bHm75YrrrJQatvFMl62o9NgmLszeFett/5pNdmjD&#10;VjsBW5ymo59SB3+62YGq2147fMRunzztgHVPMhAgPXwKLLFVFVjcxms95vlHAt/MJDKAvC9gaUnJ&#10;0TN285ACFwq3n7Ar+47ZhR377NLuAwBsv53dsQe20s79W+zAqrWOtQ7DpAfwWoeXrLKtKIpFwZAt&#10;jsWt29thcUb6NGwVU/BCkb46gEAHFVstnFPj2EtAaKezio0EMuULdnItvZzDNhSAcvoUuNAyEkXt&#10;tLRkoeplIAGbazxu/+IWjm6vYfywyqQFURLaJiif6HY78jfMb4PJqkEsTcMInN/65xec/HOTwGIs&#10;JwGr3ktBEklUBSyULd9YU81lbKHfdHr8rmS1PJzqZ/SmKzbdN2YrBsdsNcc1sNdG/NbK8oBtBnDb&#10;Bsdt3+Co7e/ptzPjk3awq8cOlsp2pq/fTpVLdgFgXQE81zW/pRB8oWg3Mmm7Q3vAY48zSScFXwFc&#10;z3zhQAJYNJ/1X2CuXwHAL3jf75CDH377J3bqxBXbtm47/mqlrUarTvLDh8v9lg7jSToyyMAkrBC3&#10;Vq2V0mj0VPZp+bsDDXq9UaxFxxeDuQIxAEdFXmpraej6OmRDDdq+Fp1ex4WvpiiJnXi/1lLxeoFM&#10;y+w14ik1STXElVWhkLu8lpcRrAEJU81Xw2Mx+mr/K32GmErb+MxsMzNHNfLaksjWinUGRi2cWGmp&#10;4nbrGjhkvUN7rJActbF02VaUumzL+FLbtxxgrd7kdnk8js85t/ewnd9zEHkm77PHLtKu7j1oN4+c&#10;AlwA5SxsBZgeXwJYAhVg+ur+eW7jwR6du2QPkYAu1UlJuE9TmZR4e8Mt3wdY+49XmWqXgHWQ7zpg&#10;Z3cCLu4L0NpM/IgyMGBSbcu6d+lSW5JI2ZQ/ZBORmOWb2yy8oNbiACvc2GI+sTkA0XzSQpihfj7A&#10;Qipq421fCwpDk6+cT7dMRPVB6NhOGmo+C+bSLo2ugMxcBS1qXM12MZsPYDXMEcvR4QGk1k8pcTfp&#10;T1taQS6umfbL8jLIadDV9dPO/Kq8q5Ql7dAvGShvNW+u5rNUlKYWj+dzibeKDroMEH6Hfp8PYMWD&#10;Kv6TsXKsYH2pio0WepGEQ7Z6AID1jtgq+S2YawVstqlv3Pby+O6uLjsyMGSnhydsXz5n5wYG7RR+&#10;6yT+SpPGV7NZGCtvN3N5uw6obgK2O8jEhzCX5OBrMxPETg7+8R/3V2qSj1/86Ut81r/Zj7/4Fzt7&#10;+oZtWrXF1gCsFaOL8VgjNtY9YLlY1iKqwOStZlYo0uYabKIIniSdJnrFRDrKT7lFiYxmek6MpV3u&#10;a5Th3MhtTSzCOJpg1FyUEmi1RmchMkP+ya3XATA+r+SE39phLLcMHwC6dCZ5Ki68wr51jMgNvF+5&#10;g14uQiO/QcCS75PPmjurAc+FbPGVzeeAtdoypZ1W7j9gY9MnrJBdaoPJii0rV2zT2BLbC7D2rdlq&#10;R7fJUwEmgHWBo9olAHZx5z5X7OW6qjAdUaLtBXsCIz25cNWeACq1xzpy/zHyzwHq1Hl7CKDun3jK&#10;VALl02UiV/cfrWa1K3ABaK/s05KRA3Z+1yG7uPeIndVvcPUFd8Cmq+0IHvA4snD3ojFbHo3ZdHvA&#10;FiMFu9o7LVpbb+H6JoClyB/nB0ZXFLCWjls7d751wGTa5dHXzDnkeW3+7W1W50V+cw7bFfgBiJKJ&#10;Cr/L92hfYgUtOgGJFkB68L2SevJjHQAtwjVK+bUGLGPpQNoCAK1DoEKCe+gDLQy2//T/eN6e/acq&#10;sL5iLcA+b45YCzkIuFxUl2soDyg5qCIzCq4E+M4YbFVKFq0n3WVDuV7rT5VsigF/afegLesfsWWw&#10;1kr66hrAJWDtgc124ql2I+9P049PDPTZMQUxBofsVClj5/NpuwpT3SwV7CqgugY73QBYN5Vb6PII&#10;5bEELAHkafvPAPS/a9UJ4r/Yr//yr/isf7H7916z9cs32VI069LhcVsyNAaw+q2YzFsIqq8WwlT5&#10;5uqc1cxK4G82BywdJTMcWwlUXps3v8UWMALWAw4BS01ZFGoC2Ne3kXjyT5xgpS3V85hSl2YWNDaJ&#10;tcSIdAKlvTQ1aBmJUpzEWioFoOyNELcjbrZfTUnA3vai+cOLLJ7baKnSLiv177fR6dNWLm20vuSQ&#10;LS50Y4THbdeytbZ/7Q7Yap+d3XvILsMqVw8eQwIesgswyKVdB2nIwf2qY1FdJfzo7AV7ESC9fPmG&#10;vUJ78eI1wHYFxsJjnQZYgOohABSw7vH6uwIWoFK7dYDP0cQwYL0CoKq5godgrcN2hccv8Ph5ZboD&#10;uoPIQc1lnVqy3Lbki7Y8ELQlMNZUOGaFFo/FaxtgLGVdeCwIeJoklTmXNc8vgK0aLciApKTWds6t&#10;rwWG4BhRbQzOndZKVRmrBeZgoKxTgm11Kb92Ewm3x10lYeUSenguDMspBzGM/011piwbzFoGcAlY&#10;Yi0f/cOPz9I8lgOVAEV7gfb883O5LpogrobdFShRWN/HdRZ45bUUEGnWPBv+LZ8oWC6acyWrhwsD&#10;VtH2QMVeW1wetKX9ozalxNzKgK2CvTb0jdoOwLar0mu7i2U7yPHs0KgdLXXb2e5eu9BTtoslVdot&#10;2tVS3q4VsnYNb3UtnbRbYq5k3O4lEvZSEimoCksClZODgOUXT9Ob/s9NYKyG6X/35b/ZvXsv29pl&#10;62zZ6JSNdvXaRO+gDRUrDlj+dtX6+xpU1VD7Ux9FJ1doXLJP8ktBA5Ut01FtIZp83jwuMCdMNSoc&#10;sBiVtGxARy18q5W0U4Y1o6jAJWCpprheM7Nzu9hNmRUu+53v1b5NCrmLsbToTszm90VdWWkBa7Yq&#10;vSqzukGZ8XkLRCYsg7dKl/dYtrLLBqZOW6my03pTE7YkW3FLEfYsWWYH122z49v22TlY5MrBU3b9&#10;8BnngcQkbg+sXQdcOegbgOvukdMOME+QhC9fvG4vASoHLLyVwKXHHwEuByy81T0k4D0AeR9vdQfg&#10;3AO0NwQqwHoVQF0RmPcAqr1H3fHCnv2w1363HesxZdtPr7BjIyO2PZmwpd52G2lvt8lI3IotXsvR&#10;4soTxKt0MNg0aVEj4KibtdC8nKN4e8zVoFClWs01KRdPc08KUtRx7j0AUqyh7HdVdFLqkwCnOu5i&#10;LA9gXYCECwCAVGfcIrxXZQ60vi2HDIzgq9rxy9rRUYnPAS8ei++a9a25VSmoQMgL89w8liaNtYOJ&#10;JqMFKq0cbmMA1mJU7bGlpS6tUi1c93QkY8V4ATmYte5Utw3k+2w412PL+ydsMWBa3NVvi4vdthqQ&#10;LS/22Ba8576BUdtTKNnBctmOVwbtBAx3ElVyulyw07m0nYGVziP7zqcTdhm2UhDjJhLwjlo8bk8S&#10;SXvm4+//xH72u39x2/D816KD/2q/RkYKWH/4t3+3J09et5XIwOnhRfyBnNv1cCBfsXw8C7CUbxdz&#10;kTpX04+TN1MfUN5JCbUq6tKkQAStdoGkWjWrQvNOYg7HUox2bmdAjaSAxq0mlQ/gIi6YrzU6Wl3K&#10;CefCCmSSiWKyKqgYxeql/wEZJ16g1NIRMZt2wFBGRrCT3wgQ2wCZip1oMZ4q6tbXRqwzPG75ym5A&#10;td9yPXusNHrEct27bDC/3DaVR2wnLHAQiXUMj3V04047s+eIXdgPYx06a9ePnLErB44iB7XfFQAA&#10;BDcA3p3DJ5B3px0rCUQvnrtqL1245tqTs7AWjz0+A7hOXbT7eKt7APHh0TP24BDvwV/d5TNu8pkC&#10;1w3A5JaO7ON7YKzLPKYFj2dhK0UGT23cbCcWL7M9SJjNQb9NNDdZX5vHprg+pZZ2y4itapssDht1&#10;ALBGzmcLgGmAGbR0RPX9VAnJT8cNtwddpw3wmMCjFcC+Vq6dVhfT8VuQ7QJWG9Jdk8btqJD6hVWg&#10;pTqTFgVU2udY9dfzdHzVD4zAUD6uvSaH/a0Ri8FgijbOxmMpHepb/zSLa1LNaJ8HqLTZndhKmRaN&#10;CwARA3WnR0v5xXp+PqvdlUuTFMxGsm5j9nykYBV81iDAGtMm7UOoq95hm0RxjGdh8XKPrevqs939&#10;Y7YLKbinUrJD2JljvOZIqWynuop2BpY6lUrb6VTCTidjLkp4mds38VUPiwV7AHM9BFzP7Gb0e+Xt&#10;T+yHv/y9k3cCzf9uUvg/NmSgC3pUi3W+9ebHtmHFRpvkR/VlSzaQ4w8UKujbPH9Y8xIJawNUAkt1&#10;IzgkGhexTuFRRkkBQSBoQl8roFENd1ejfTXaoQIwuQIkHLV8YCGvdSAT6DjBCvOq6cTPAEyspbkV&#10;LVtQoqcmLpvl6egotbxXy/a1TF8LHvV6D7cVKVQgxP0OlaPmty7EF3g6+yye32KZnv2W7z1ghb4D&#10;HHdbf3mzbS1M2lnkwCVMr0uJWb7Srm/Zh1yj4yvAAHiu4osu71PBl+pmBrdglLvcv4+0e3DyrL0I&#10;iF6Bpd64eNle5/gyIHt8hnb6sj0BWI8A1ONjZ+3RsXP2gOMDwHoHYAlcdwDV7b3Hne+6oeX5CmLA&#10;VmeV3rRLE8Z73M6OR0YX2fZEytZ1BmxRa5sNen02Gkla2eOzXKvXIvXN1onsa1tYbw0Aq5Vz1MK5&#10;7+Q6ZAJJBwY/gGrHq0pu+dvCLiSv0mQ+XTN1dAAkSSjPFWRAbQKs2gZJIXFF7lT7vp2BTSuUtWtI&#10;qlMpYkmLoRL82AMP193t0k9TMETLTGYBLLGWrq+T+rxGg2FtDb+TQdRtpsD3h1AcCq6EvSFLMEhK&#10;ckY6IxbtjFo2lrdCosuy0az15busG9+1qDxky3snbJy+OpTM2NJSxVby3KZSv+3qGbLdWJl9lT47&#10;ihrZlyvCXBU7A4udTCbd9XbXHCl4IR5FBibsvkCVSdkTmOyZq3ee2I+/+KP94g9IwJks96fA+v8H&#10;MLcuC3D9/I8Ku//NXn7pXdu6dptNDYzbMJq0wAUbAFiSgpJXyjRXOFsBiybA5aJ6jGh1T5lFBUJq&#10;YKc616nliXx0+GpbIGAxMmkv22rNA25znItBXqBwLhdUgHIyAYBUGaweQGi+qgosRbA0un215Ywa&#10;HUUTwgKg3qecQuWxLeSiVYFVDaIoyuj1li0UX23x8m5LV/ZZtnuPpbp2WqVnr63MLbZjoYjdQgLc&#10;SEXtajZkd3oG7OHipXZvzSp7vG2rPdi6zZ7s2G2PkYT38WD3tu+1e8i0h8jCJzDb68cv2Aew1L3N&#10;O+zJrj32/snT9taRk/YaIHxtzz57ZcdOe2nbdj6Lz9m2wx5u2mYPNnJ75157sPug3QaoN8SI23bT&#10;dtk1gYt2Ye8Ru7jriJ1du9UOcW22YazXBIM20tJig75OG4kmrdKOPGtqtSitA2C0cf4aYQdtl+rl&#10;fEVhgWQHnRT28cLs7TC/8gg7GaA6AFiY5yW/3NanGqB4LNoRc4GMNpU+YPDUuffx/gidv43PLCeR&#10;Z6EUEjNqmSAsJt8l2Sg2a6kWkdFSe5VLe+6/veCApVD7PK655iKVKK3ASgPfJ2B5xKBSRrBUhIE8&#10;w2erZkfAo4WqfAeA0iR0EY+V9sdcIGMg1WXTXUjAvjGbwr4sLpRtJbJwFUprfbnX9rgI4YDtQ30d&#10;7u6zffmCnXKTxXk7EU/AXAm7AJCu0q4n4i4D4z4Ae5HHn/n8h7+wXzpQVYHkcgb/QWD9htf+/A9f&#10;2i//+Fd78OBV27lpl62aWApTdVlRq2z5semY6luE3byQ5odUtln5e0qglWeSvBPIFP1Tq8F0Vh+H&#10;OTiq6q1AJJYSqASueTQ9NnNU1SBNGOrECyCOuebW8R5ARnMVWuWlOCoMrIigjprI1FHg03sFSIHM&#10;+S/AXa032IZJruOIJyhutGR5l+X6D1mmb58lu3YDrr022bvF1mLQT7S32hWv167CANc7vHYHyXUn&#10;FrZ7nPDbnPz7SIWXenrsiVp/r700NGhPhgbs8diQvTQxZq9Njtn9nqLdq+TtxYFee9RdsQflolts&#10;dz/H+7MJu5dL2B1GxFu6iF1lu9tTsbujI/Zg+Qp7uHWX3dqyy65u2W1Xtu+zyzsVjTzsAibn1m+0&#10;Q0MjthVjvdrvt7HmFhvvCNjiZA7G6rQInV+pTEFYRUvavZwHPwONH3BpZXHaFfTstDauQwfnxsN5&#10;icIMIa9A4HdLShR29wI2yS9N/GqZiCTizFL9kC/mQuxiE+0kIlBJYmofrhzs5UPCdXBfc46S7Npr&#10;a87zNU4KKjdQEcEXlND7/ALzAhqlRNXOgVn5Xj/yVCAKKhKMDCzGi1bgMwOAXnNl2VjWUuGq3ypG&#10;cpbD340W+20QaThVGbZlvUP4rGGbygEuwDTNcTOstQspuDPXZQeQhnsFrO4eO99VsRPIwRPJuF3E&#10;a12BwW7Q7tAeppL2Ekz2zOc//oULXqhAjED18z9rMeM/Aqx/c75Mt5Xpfuv2Q9u+YbttWbXOhkB+&#10;MZrgxPOnGEU6oHmF28UAYi1lQTQjuxS8UEi9CiJkH7fnOT81A66nnoomEM3IwTnofgcqjOtcBzpu&#10;AwxFi74ClhiMY63WEAEkXXRNDMt/KflWk5gClmrhCVyawdd7FCWULNXuhC6Tg5FQYePZsxstnlnq&#10;5F+uF58FuFLFXRYt7raekcM2npi0dU2Ndqbda2c87Xa6tcautjTbLU+r3fF57Za3xe52emhtdifA&#10;MeC1e/52exCghXx2L+S3ewDxAceHkU57EOy0hwFu6xjmfqjD7oe8dj/Me4M+u8PrboY5RjvtbgKG&#10;zHBhe3rtzuRiu7Vuk13euAPm2lfdMlWScP0G2zs8bJsx3ss7YaqmZpsKhG2U0TuPVAvzn71iK85n&#10;J+fED9PEAVzGF7RSMG4pL2yDH40wKIYARyf+Rwm5HSgQMY3SiJTtoOBDsD3yVHbDgJr3ks/l2sUB&#10;kOpiFFTzj46fCaRdICMXTru5Js1tKZ9T6+GUauayZLACigBqDksZFzpqYaMqNnW0droMkDa+J8Dt&#10;IJI07lOB1ah1ArDuTAVZGUeyBizM4ym+pwxLlZNlSwDyPN85VOi1Pu4PJPI2CVstBUjTAGtRumQb&#10;UR0HBgBXLmd7c1k7AIiO5HPIwZKdwFMdBViXuH8xFrfrtLupFMBK2BMef+ZHv/6jA0k1cPEX+8WX&#10;AtZT8Kga0zfApDazbusXigr+qfq+3/+rghev2f7t+23nuq023jPIiFRwu8yLhkP4K28relwSjw6r&#10;pfDKknATuooIIvfctqXSzoCgBuaoB1TV6J/koSKDYqVaxyZz59Q7GTif186TRJwPOwGMeXOr2c8C&#10;13wBheNCgKXcQAcgAUufzWjsli8gWQQqeTRJRK0dqu73pECJJp9VDs3vMqYV6u0I9Fm5rwqsRPc+&#10;S3ftwXPts8rEKesubbWhug7b09Jgx7xNdqyt3s4BrLOtjXahrQkma7KbHa12E1a72d5mt3xtdpvb&#10;d3xqLXab490Oj93xtnK7xe4Bwjs+NZjP77ObgOkWQLoBuG4CxJvhDrsRBLChdrsd7LC7kZDdjATs&#10;Cgx5qatkd9ats1t4q0tb99lFAHZyxTrbQadZi4RZ7GtHCrbZeDBqfZ1hSzV7kYAN1sp5bOE8tyAD&#10;VfsiycDYFUlZJZy0SAuSr6Xd1fzQxm+SgPJRPgbLDpp2vXeROUUMec5t5wM4JNPaUSdxOngcfyWG&#10;UzChGO+iY+ctCXslkY1xJGKkPQYL8VkAVrJcy4Gqa7eaq9uzOsaa58Ls2mlEEt+vhF0FLRRYoWmP&#10;6HRIdSD9HNNOAopBo3yPjhnYSsDKR3NI2KBVEiVkYY/l8GG9UVgsU3TZ76u6h50k3K36GDCU2Opw&#10;oWCH8FTHANNp5OAxZN9p5P/FeNwx1l3Y6itg/dIViKnOYzlAuQx3Nd3/mwORsixcoq7A9zQs/3Pd&#10;x1/9Chn5GwD46OGrtmPDDtu4bL2tnVrpIoKFeMaSAf5UB6PGU4pXomsb0lAhb4FGQQhNzCo1SQEL&#10;yTKxhpqkmULmbp4KFtP9ami9BZYCgIBBABKolDc2s6ygylg8JvZaoBJbivBVV7wqgqXRTmBSUROx&#10;Vx33VTVIE8ba/UJ13GdSqVoAl+ZEVGiyvi5mxco2Kw0etSgyMF7aZYniDutffNpGpk5bj7/b1iOx&#10;jnib7SigOQWYTgOsM4DtPO1SW6NdbW2ya7Trnia74W0EZACuXczWRGsEWM12h8du89xtbqvd4bNu&#10;twM+13Rb4GyxG75mJGerXQOA1wDgVW7fAmyXYMMzYrDVq+2GJou37bdTK9bYtlLZVoWDtgzGmuzw&#10;22QsZf3huAUZfFTroq2mDnDVWsv8GlepKY60UhHPpIdO29jMY60W88BcsJA6sUcT7jCXANHZqEhh&#10;lUGUtaEJZKUUSSkoe70YKzh/pUCCtkIqxsrVSWFYRpvJabJY5eVUS1CM1dKE1+V3zUICKio89wXY&#10;isFNm4prgljXShkXyvRw0pPPCQJqZXJkImmLMQBoP7MkXisXzzuAuUEeL5eBuXoBUxeg0ncrSlgM&#10;qgRcyLr8ERvD/63Hj24ZHLd1hW6THDzQO2gHy912tFy2/Zm0Hc/m7DjAOgOgNFF8U1JQPisRs8cC&#10;1q++Wi5SBVM1Z1DgkTT8m2kbVJdlgY/6+W//xb74w1/tN+45MZYmiXkPPuv2rYe2Zc1mByrlCo5g&#10;/spJdC1/MBFMWYSTqT1slSzbzAnQpK0icwvESuh1lwfIczPzUJrMVZthLhcNBDAz0UNNDGsVajUn&#10;DQAy0laBKB9WBVeVueocSwlIyi0TsCQDdWH0XoGsylrcd+WTYTixF02/UUDTbL6WO8yfi9QJT1ix&#10;/yBMdcCSACte2GHdE6dteMlFG6xstkV0tL2A6BCd/zid/XQbrAVjXXKs1eLAdQ3A3XgKpjs8dts1&#10;gajFgejrpvuwF4C5C4juwXL3ANFd5KbY7Day8hbPXec113jv1Q7ARrvGa8/wfSfjMXu4fbddRBYe&#10;X7rCtnd12cpQwKZhrEEYaxjG6gc4nZy/NgDVtqDW2msWmq+u3sL4xAg+qRhReLwdltIy9zaLIQlz&#10;wQSduNO0QDEEWwRbgwAt5BhMZdA0EIU6wm6yWMBS1DCMxFNQQxG7HIxVSVc45pwn0uZyYUCl/EEf&#10;8lvznvK6uobPPQtDSfpLNbiUpmoirq65y44HWJKbWooS4PcGYdNCsmj9pUG3zF9AkgQUsBLB6v0M&#10;TNaT7XY+rwTgMwCzN5W3Egqr4GMwQf4OMeisAVBbB0ZtfanXNpd6bG9Xnx0oV2wXrHQA8BzDS50B&#10;VFeR1zdRAprDus/jjwHXM1ouImDJW0neOe8kv8Xxp7/90n74xR/s57//F/vlH/9sP/717+27P/uV&#10;u60l+j/XTvk8pyz3Wzfu2/pla2zZyKTLuhgG3aU4EqLdb+UMRhV61qy4WEo7g6jIiwAyX74JYLnU&#10;JZ7TSVwwT7LsaXTQycQq4GpgHzGW5KDkgQqMOG/1FETzOIqlXACC11Vn6Ks1EeShxFxKsRF4FP1z&#10;vgowKUJYTcxVHfHGp+F4pAYjpwMxoJPsEMu2tGStZ2ifZXv3WbK4E3DttgIMNrrsuk2vuGqVlpyt&#10;q2uyg21tdqit1U54JAebYCxJwka7BCtdhY1uAKSbPH6L5oDlAUTyY+7YZne9eDEHNLwZTfJQjHWL&#10;dpPX3ZJkFHPxGvcYz1+lXQa0l7h/CeAda26yU/mi3WDAOzq+2DZm8rYWybikw2v9gGQknLBSR8gC&#10;/N52QNU6d775Fiy0aHMbki9ifamidSdy5q9vgrEaLe0P4okUxEBm4c2isIOkl5NhSOZG/Jk6uphB&#10;W8tqXZQSdl0Agc4vNgshv5LIwiQDbSGWd+yljRACgCrgifL6Tuvk/fLGCkDNnQ2IuAbzuK19ubSS&#10;2C1N4TqJsVQRqplrFfJooWTCfXc2WrCeTD8eq4/PDDowaaJYclBN36lUKu251aUgRzhlWf5PHz6r&#10;DGMVfX7rC0ZsiPOzHN+1Y3SxrSv32VZub0vnbQdean8yZmeLeTuP97qezdrddMbuwmAPaA5Y1cIw&#10;ApZ8kxjo3+yHv/q9ffS9n9nnP/41YPqT/fwPf4bB/szrvgRIf7TPf/pz+/4vf2M//d2f7NOf/tJ+&#10;8ts/2fUrd2zXxm22atG0rRyfsuFSlyU6Oi0G+gtQcQp61kI4MUGDo3p5q3YYq+pnFMQQwFwoXX5K&#10;mcsAobGhmqpUlYBVNvpKHsI8ApRKYalpElkBC534Ooy4dLgmESUTBS6x1uznF7jRrrEeJuJ55Zxp&#10;wlhpTgsXCKg1+DGP81qzkB9iSz3v5mfqNDDgM8rrrGvkiIsQpsp7LdG13wYmLtnUmlvWn11pg3Ob&#10;bBfA2tvajNdqsjMCVvNTYLXW22XaNW5fRybe4HkHFNptgHiX9wlgt2G6b7a7AOiuAx2N+2q3aDfd&#10;+zkC1BvtjXbF02AXkJJnAdh5fN6R1jq7ODRsh/oHbF00ZusB1tJOn00EQjYQiFoOuRZqaARYC61t&#10;7gLz47WKdC7V9CgzGGZ8YYDmwXM1OWAl6HThFp8LwWsOKkanVW0MD9K9FommXVlidFIlwarjSw66&#10;yCHX3Mf117J+ZVxoZxCFvpVy5OpeMIh+BSw6v3y2vJSApSDWPK77C88qtWkeknCe89VKvNU0ihZe&#10;KtyfwHZkYjkrJbrdjiU92QEnBZ230pwZzKVdOTNh5Sam8HhZVzJcZbVT/E/5rDLnJA9b93YErIe+&#10;W8FnTjDAbO4fhfEHbHexx/ZksnYQ2XcCT3U+k7HrgOteLu+koID1hAZjCVhVQP32L//DPv3Rr+zx&#10;2x/aD37xO7ck5KsIIVJRWRZffPlX+xm3v/OzX9gPfvU7e/Da+/beJz+wc6cu2f6N223D4qW2cmyR&#10;9eeK/PgQf5BRCXMabA+aSow1NSvFSFkWHN08kceFy7VbheazlLqkk1oFkMLf1SjdjKybkXkKMAiY&#10;ygGsR24IbHqNVgA7qcfnaMTU5KSiU0p9kTRR/fF6vq8O9mtt8gCyBkbBhQ5YyoJXAUkZb60tqi6s&#10;Q37CprqIHh6rZVRu85as1H/A0gpiwFj53kNWHD5lI4uv2PjUGas0JWxFba3tbKm3A4DoeGuDnYWx&#10;zrU00RoAlgDGsa3BAUsAc8z1lMHcbQHq6WN3dZsmYM08PvM6gUuMJ4BJYipIchGJeQE2OwfYjvEd&#10;h/FVe7jYWxNRgOW3JUjBpdGEVej0KQauVBN+CAnYUVtvGR7LtQcs3xmyDNcs1uqzOFIwxGuS3g6L&#10;tngs7Qu56GAM+aUsDS/+rAHm9zRym3PaxjWT54kAOs13aT5JMrCJwTHeGaEzZx1jqXZgT6HXJc96&#10;AZ5Weaust5KntXJB5372LPlmBk+UyXPPVjeu04pkHZVYoK1S5Z1Vb0OFbVSMpic/gMzrt/78MKxY&#10;tqgvbjn6YQ+skwMkUYAvOdib6bWuZIV+ym/BsuTxWDnVIQRMJXxlD7Kwl3MwHErYYphqW/+gy8g4&#10;UCjYESTg4VjIznJeb+bzdguw3cZn3ZMU1ASxY6s//oubIP7iT3+zl9/+xN765HvIwb9zX9IQv+UC&#10;Fn/hMUUKFTnEX/3l7/b5D39l1649sDdefttO7Dto6yenbM2icRspFq2SyFgFNHehXTOhuMWh1nYk&#10;RENjm3k5aoJPk8VirpmghJuo1RFmEHjUdHJnwKXXCDxqC2CfrxNw2xzAlKUuUCl7Qt/VBoiVWqOJ&#10;Ss15KDNgIaNyAya9iceVZKp1RZKHYrF2RmEFNLT8QPcdGwKu+fyGdjqYvIJW0NbXhixb3AhTbbNk&#10;114rD5y2ythV611y3cZX3LHB5HKb4GJvaa6z3U11dri53k4DgjMteB8FMRywaHR6geoaALwpcAG+&#10;G7z2JscZUKmJnWaY65vA01GAuiXWol0VsPBulwHaeZ4/jyc7STsU6LQ98ahtCPltpa/VVnZ22KoE&#10;HYvOUwQoqcYmCy6shbmarUInErC0EZ3Sm5Je7UkctYjKoqnYDOBK8HwUFmpvajMPoGqtqbcWmK4d&#10;ZmvkvFaZCQ/GNRG4JAVV4UnHdDBeTWMKZZBsObdDpgIQSkfyAigNuI2oF2XEzOd6aUm+ywelbyi7&#10;XWwlYLkSADzmsnY414pARvBmyUCSz83bcDf9sHuRDfeMu/krhfpL6TL9EHsCsCQH87yuN9frFFUW&#10;f5WHrYoArAT4U63tlmYgLvFfu2CuAaTximzOdnZ328Fyyc5UuhxjnYallOF+Hd91B8/1gPZYE8S/&#10;hIV+8acvYav/bh99+6d28PhF++xHv8Q3/bsLTMwk6Kq52y7I8aX98i//bj/5xe/t9OGTdmLnXtuz&#10;dp1tXYqOXzxh/QJUVHMGGSskUhhKjSRhC/nDjlGUn6c6gCrrrMli+S0XMBB40PtKMZoxr5KGeq4K&#10;sqqf+vqoSWH5rmrtdQGrVYwIsBSQaGsBUG2ADUBWs6m5eM1cNL6nBWnXwoVr47aXDqRRT/vs6rZq&#10;lOu+Cp+oMIrko7IHfI2MvAC3tZb/k1hm6fJOS3Ufskz3ERjrtOVGTyEJr9tw/0EbagjbxqZG295U&#10;b/saa/E7jXYKICiooAjhBQEMAF1zrcGBScByTcD5n5qTfrr9FGBfgYyjQCXmE7DkscRY53j8LIx1&#10;2u+1Q0G/7QgFbX2gw9Z0eGw1QFsaiVp3q8cKMFGmqdmSHHsjcVfYMuv1u0hghA6vjqZyaPE2H0zV&#10;YTGPx6JIJQGqpa4BCdZkrZzLIF66mfOlJkYQe4ilFPZW5rvSo5JIsoqKuNLJ5a/SkmZIMAUhlEDb&#10;QVs4n+vOQKeooNSJAhY6alBV4EIq4nkk4QKuu7JmtMGFQCZlkkfuKalXeYGlVMUmhpdYV75ig91D&#10;1pWuWClWQn6W3HfKd2kaIAXQKtmKS6tKoaxKWJYsg0aBgSXDYJqjr47w2ABedBQpvDlfsAMA61RX&#10;2U7jrc7CUhfjEYAVdRP3ApYWOz7zM0Alb/Uv//3/4/a6unLtsf32y/9uP/v9l9WIoED1R0UA/1ad&#10;t4LFfgNj/eaPX9r7r75hB1atsaPrNrjqr9uXLLHl/X3Wr+qq6aINV3qtmGRUglLT4YjFYa4A8kEn&#10;Q8ylmoEqAqL8QU0I12py1oXaW13TaCTjOpOt/s26cjKz1YBGIyd7obstYCl83soJ0+Sv5Fsn39XB&#10;aKbFbx2cJK0h0uM+RqQm5cQhCZUsqscFKF0gP6a8RSzIZyvgojU/82cvsLaFsJZGXl4f9PZYprwD&#10;OXjEsn1HLT983HomLgCsKza6/Lr1BkZsZU2bbYeldsNCB2lHkYInYKbzHM8jBR2wmsVaVWAJQApo&#10;3OR5Acwx1VNQffN2FWwCliRgi93geIP7VwGUgiOXxFjIxjMA62RHmx30d9rOYNA2+jtsbYfP1jDI&#10;TXE9yrBVCXBlkXNFgNMHM3Uz+OUBVkpAooNpcjhY32RZRu2Epx1vpQ20vYCplvNRZ51cpzCDpJaU&#10;qCS1knRVeUmgUiBDCbkKWnRwzpWpUUmVLBNMu4igcvn8XJ8A51vTMe0Msio4I4+svE1FAuWptMOI&#10;5hirCxzx0/QBDayavFcxIO0Q6eGaKA9R/qmv2G/ZSN76iwPWW+yjHw7bZP+EjZRGrJLscmBShFB+&#10;y0dfKcQL1gXo9LsE/oTkMB4rx2BRQgoO8dphWGygzWtLOY9bYKnDuQzAytg5gHQpGXXAuptJ2D3Y&#10;yjHWT//0Z/vxb/9o3/nRF7Zl2yH75POfOWD9wslAAerf7Nd/VJTwb/bLP//N/vhXQPeDn9qTc+ft&#10;7p49dnb5Kju5ap3tml5uWxcvthWY5MlKH9QaQeuWYCoMcDgBFYctgcwIeJXSBJC4mPWc9OokoGpL&#10;ADYuhkYmzWEJVBq12nhcq4BbuDBa3+Oqq3LCJQUFKi0XUdNIppOtz5aXc1nqgECyJNIecmFYeaR2&#10;ANSuTsBzLXxPc4PSnZqtVYAGZNoGVMVOqsvHkSY1/BbApaztpvktrhZEtMVrgeaIZXMrXeAiO3jK&#10;CiOnrWvsnA1P37SBFbdttPegTdaEbEt9re1uqLX9MNZh2Os48lB+67ykoANWo119Kv+qbPW0OWAp&#10;UPE1sL4JsNs8p1YFV7Pd8AAsgCR5qSDJOd53is85ymP7O7y2Ffm3kbYu4Lc1sbiNMCKXkG4F5F2v&#10;kzpR6+Ma9QTDjNg+i+GX0viWLB2rwOMZJGG2AyZr98FYSDfko+a24gIhg6WPa+nj/Ko0mjafc8U8&#10;AZkGK63DUlRQOYFuYSMyUPsKK5k3iJ8JaWK42e+ApQWSur5SHPJRKnumeoTqF0oQcAEsfLIsgPbJ&#10;0vXWwlVFB/0CRDyH/eiyvsIgiqkbOTjMsQSgyzZQ6LeRyojlkIBi1DjMGmbwiPuQhvyGEp6vzOuS&#10;AC4kL9nJcyicLs7BWDBmQwwsizkHG0JhO5BM2alM0i7n03aN47VkzG7SHmixYzZpz3z3N7+17//8&#10;t7Z9+2FbvXa7/fnv/28AVJV9vwVcv4Wt3GTxX//dfg+4vvvWB/YIP/Vg3Qp7vGG1XV6+zE4sW2Hb&#10;8VcbFo3Zkp4+K8FMMYXZ01l0bdEK+KxwZ8CSkZRFOuNOS8t0ShaKmUTpkoNull3yq1ZpRzzOBfHU&#10;+9Dy1ZPngMXJVYRIoXcxl94/479mAhsdmGutYu1gNNTCuhAXVWkzmpFv43ODSA6l46i0V5t8Ap3L&#10;19hiHXSmBpiwdaEW40UZ0ar17tq474VRlcmtxNMYrCYTH+soW7ay26I9B600etJKY0jBRVdsYPkV&#10;m1p82ab93bYfmXcEYO1rbORYZyeQhSfwXWclBwHU5aYGwIWUg6WqrPW/+qs7AOWu5rwcyKptRhbq&#10;eXms67zmCuC6CLDOttbaaXzbSZjwKO/bD2vtgK02dnTYplDAVkSC1svv72ryWJH/34Xk6YepRuMZ&#10;gBWxYgcgUsY7HSqH2igGQpZEzick6QGYvFZYSbvyIbwvyECj3epb8FoBGEReSl5UOXyapmgDBEoh&#10;KifKrn21Cz6dW1HCMJ1aqw4UjdWeW8oxVErUHCT4TJFOJVTPnV0NYGkapR45rswYzWWqvEIj10hq&#10;oxupqV33S5k+687127g2QMz3WBEfVUl32VjfpE2OLLE8AGzn91WzPuJVm8BvTfvTSMaiBTg3Afpl&#10;Gcbu4j8PdfptEqZfAdNvYWA6kEzb8UTYLmfjdgPmuhoHWPjY+8jBRzmk4Fuffs/e/vC7tnjxOjt1&#10;5pr96e//w37+5Z/tF5qrQgb+XEGLv/27/fLnX9jbZ6/akw1b7OUNa+31revslS0b7N7mjXZketp2&#10;LZm2dWNjNlYoW6ZTM+0pRoaE9Zd6LRfLwFxQLFQd7oy6JdNKKxIomhkRNMOuiKC8kVs6D6MoYKH7&#10;zWIZTpjqiCty5FKXOLHadEwsJd0tMM3IR8kEzXHoOwQu6WmFYrXcQYmYig4pShXi4sedceY7YKwO&#10;pKlq6SksvHB2rZOLUWSBUnHUAXz8FoGxlQsZ5rlEc4tFuV/Mr0AK7rdM/1HrnrholbGzVpk+a+PL&#10;b9jqrg3IQK+dAwQnAY6yMJTipKbgxRXY6hrAuo4cvEG7SROwxFZfA0tHsVcVdDMMNuPDXMSQ4w0A&#10;dA1gXfHy2Z4Gu4jXOsf9U+2tdhhftavTZ9s6O21rOGDTnV7r1Y7yAKrXH7LxZNYGQjEYC1AhAcuw&#10;WUFRQRggqwpOSCDtM6W8wTQthUyKc18RwySvdaDCZ9XNrcGzNjt2UmaGFhuKrSJ0Wk3EVmAS5Qkq&#10;2yHM4KZzLemldV2aiG9AvSyc21AtYwaQ3KbgXF+BSepEQQxJQTXlnbagdLRsyBVdrffynhbryfba&#10;WPcEzFWGtfqRgWO2qG+R83b5KANHtsdGehfZaM+om4PT78gDOgVZ9Js7GMgTAK1In9WWsTEUTpn/&#10;3M05GPX5bDlScHMkZHuiETsaDdiFZNiuIwdvIA8FrDuw1kMx1itvfWSffedntnbdbnv8yrsuPUnR&#10;wJ//ARn457/b7/76d/vhx5/Zm/uP2rvrt9hnWzbba+uXO1A92rzJ7m7bZrvGF9m6oRHbNDVtY+Ve&#10;TiJMFQf5jICa3U4AJicHOYkq7BiAURSx04StMitquRgCmqr8tOui+KIu/C050CRGQRJ2cl+z61o4&#10;J+AIQJIIMrKqh6BRTKuBNfGrDAt9diugkc5XaDXaHnHZz5oozIRTboRSFoCiUvIAHi6kD+ZzfgGm&#10;a+Y7tGVokt8ewrtF6GTqMK3zmywAe4WQn1FG6ERbxkolvFbXQesaOG2jk1etf/KyjS25aaunLtrW&#10;aD+AakP6NbucwYs0McsNJ+OqAKmy0tMj0k7NgYbX6fGZ49etylRqCsHf9WrCWPNY1TSnq76n0UGY&#10;6qyvDWC12i5u7wx22vZYlFE3ZFPRmI1HErZIi1LTOeuPxK2MyuiGocpIoHx7AEDhMTDtJeRPt3ZZ&#10;UcQQyRj1MDAp5akNduLYLnVRq9W8yOWFDU5eaaWwv7G6MFLlx1QlSRJN+wMrYqjrEUINKAtDO5do&#10;gl5lFOq0GR3gkjoRW6lVgSXJryBWnb3AY9qwQpWTFexQZWNva9BNwUR9CZvsm8ZnDVlvvheGrNiy&#10;sRXWD8jKiYKrfzFQGrSBotoA/j9qKc3X4c2UVqVyASqfHaQfiGV9fGeQvlGEwSYYUFb4Ol0gaA+S&#10;+ljYb2ejfrsajdptgHU3FXfAupeK2TP7D5+wz7/9Ezt48KwdPn7Jfi8P9ds/26/+8nf7/W//xT69&#10;9cBe3bTV3tu00T7YvM4+2LbBXlm3yh6vX2NPtmyymxs32K6RYVuE5lzcM+BWDqfQo2mMcB4waXY7&#10;RgcOwDqau/DADFrGrVXF2ulDC9ZmQKQMCJUjU60CRYrczDpgkSfSIjtngOnoMehZ0tClMkkyMLIp&#10;DCs2awUk7QBCIBPj1c2rbp6mC6lZeU0SljjB5UQONkJjc2KVFJqA2Tp4TwcXqcBoleM7IrBnCr2d&#10;xLjGGKEVYo4wwoX53VrCHpk/x1Ice/Nrratnn+W691jf6Bkbmrhpo0uRgmse2bq+XXYItr0IkC4D&#10;hKu06wIU9+8CnnvcduwkAGmCGBDeoQkw9wCLQFW9rQnimftPH+N4X0cApQwN5Q8qA+M6wHJZGIDp&#10;vN9rRzrbbE+w3fbEAkjBqC1DPSwKx2xRJGmTyPTheMoKng6YKmCDKi6DbM9zv4IHEcCUQyd5n+1g&#10;VIed/MjAhGMsrpUUhQJRihI2aCVBPdeuw00UtwAWzXW5LHIFFMI5x2JavyXAKfFWjCG56K4X51W7&#10;hahPKINmRpEocKVg1dzZ9VWP9VQKqtSDwKSAR4er+tXpFjz2pPttYmDahkvDbsXw5MBimxpcwuPd&#10;SL2ky3rvzQ7YYGnEenK9DJgdMFQecBWc7ZD/djXl69utEMxYkgE5zEDaA0NPIqF3hEJ2OBaxs8mI&#10;XYwH7QpAU9aFgHU7Ea0Cq6/UZXeu37VjR8/a9j2H7K//r/+v/fz3f7FP3/vAXgd0b23cYu/DTB9t&#10;2Whvr1tpr65dYa9v22RPaPc2b7Cra1fbXoA1nUlbfyJpI6UKo0M3o1EHQIpgBgtIL5+1cKKSMovt&#10;eBtkg8LaPlhD2ePVuShOLODRgjWBRjlmmmSszh1hTN0WnspejgHctKuaGgIoCpFrrc+cF2pcBGnO&#10;8/Or74fl5N1Ut10lkhUZVHhVUjQbyznNLYBpQVwOBtMWqAWYLcmIFYFN1XGyjM7VEsU03heVNILh&#10;Qpz0OGApYuQT/JdcoM/6hw5Y99BBK/QcsIHxCzY6fclGliIHx0/Z/mCXXfJ6YKpW5Fqby7RQFvs9&#10;QPYAgAlcDiAOPG3cVuM+z99X+waw7iPt7um9HHX7vsAHoMRaLt8QdroJkDRRfKWz1c74q4y1L9Rh&#10;h7jwaxlpR7XAMRCzKTrTaISBBu+Ubmi2LmRdGYZS9kFPNOWkoFo5mLByJGYZP0yEgkgBsBSvE3O1&#10;MxhqW1I1+dX5s+dxvVoY/UOO4ZUgoLShocKAy9Ro5lronEsGhuiwfphG+5K5aC7XSEEpLX4VQ82E&#10;191tVMgcJPqMx1LStFLd5K+VWdPerI0G8Ulcm2w4D2MNIwkXwU79MGXZ1k2vtWEYqoS/E1P2ZPu4&#10;/mUrpUq0olNECVVNhgmVJOCWuiAzg02wNuSQQsVUaOMw+lrOwx5Y/3gsCLBCdhtfpdXDd/BZ9wDW&#10;fdjrmX5Go+Prt9q68cW2dsky+/63f2BPrl2zK2tW2SsbN9o7sNI7WzfYm1s32eub1tubu7fbm0cP&#10;2B2Y6+ralXZ22RI7MD5qG3q7bSAeZ2SLYh4zrjMWkYJZRkVJBS8yL87FSGKO2+qb3dxSE0DSuhud&#10;VGVeVNdHaWVvG/IApuJ5RfOieLZ2Lrw+R7pYZjMZSFuBk6Kl18pHc8ENGEuL4rRex81jMaIqtC+Q&#10;6kQp/UWvVcqNPkejVG+24hbEFbWUgQuuLV9y+ItYq9eSdMBSDPkTitAAmV/LKKIY+qD5uaBpOmSR&#10;78j4CpbPrrVK7z7aQesZOGbjUwALSTg1cc625ZfgeQJ2td1rV3xe5JoHdlFiLQBq9wCeVnsA2B4C&#10;jgfeNo5tDnB67AGgUhOw7vP8fY4PeO8D3vvAJ3DBerDTvXZYjscFrFt+j90AUFdo54JiLI/t6Wy3&#10;/UiW9YyuU5jwCVh5nP9cRpprM4RCOyM9clARwC4kYoHrJ5bq5XVp1IPOSYoWUFQVL6O0JsljrQbW&#10;okcxU1t9i819dpa1cm1TyH5NBFeSJet/WixTXtXDdZByEbC0u702nPMwYMoaKBLsinEi9wSgGX8l&#10;xhLAdFv+WisX5KmUFOC2DBIYYUKVEe/g81L0jVKy+ytgFeI5G6kM2pKhSVcGLe1PWV+uD+bqBmAV&#10;q+S6nRTsQLr6GOi1v5bmxjTfWSe/jffTYJJt8eK12m0RA+qWSNj2RjuRgx12GXA9LhXtRe3+CMge&#10;JvFYQzwoGTeVytgi9PepNevsMlLv3tIpe23nVntp+xZ7DXZ6ZddWe2XPTntx7267vnWz3dy+0U6v&#10;WGyHJkbt6PSUbRnst9F0yrrphH34q0pcMjCOxFICprKa/RjEgPmgUg9SwlXyEbj48W7DaG67xYew&#10;jOojqJqpdLoYK/lUWjpwcTEk65IBOrxCq9kutzxAGRbyVxq9lFNWxwmvhU0aYDsVbVQVVxWaFLg6&#10;AbNy3LKaHEwWrJsRrZtRq4uBoCuWst6kJrgTloJdM8iioioZRZOWZ6TKeumA/J4owPPMnYsUbGZU&#10;j1tPfpkV8pusgiTs7jtivYPHbWTkrI0uPmebx3baOV/KrsMo1wHVLQB2C/DcBgwChBjoPsdHApQD&#10;09ftIUAS4L7ZHvHah3yOJOD9DjUxWHV9l7LdBazrSMBLAOoCTHW002v7Q37by4i6OhTGXyEFYygM&#10;BhgxVAVP1Yc0zGsgYaDV/8z4NJcTpIUtz+CVRrqHAIP2nArCMGHOYSceNsa1kOlXNLBN2ReAKwwT&#10;aZWwonCVeMkGsz2c16K7nhooxWZamKhroqUiHthCAQglTs8saHQemuPMvNXs5+e6MLyigFWm0lo6&#10;JU9rkWqjO8qvd8KAWsaizPaJ3gmb6Bt3kUL5q+VjS2yw0OfAlQmmUFZ9bj5NeYTKftfqYi2IlDT1&#10;IvtUZmAhTFlHnwoykMhv5rnevU3NtioQtK2c231I7FOA62o8Ut0cIZu2V4p5e2acEz4RjtokJ72X&#10;i7J7YsyOT4zYxcVjdheGur11q93YsMbuwFo3Nm+0W9u32p1d2+3SxjV2asUSOwKodo2N2rr+Xlte&#10;6bLRZNqWlLttolSygQzyKhKxLKCQNGzC3DYq/UWz9YokcREEKlfVh5Nai45thM3aAWLTgmroVhE8&#10;LU9QRZ8cI2AHF1ayMM5F12MV9HIJYES4kFp67y4Q3kubnCnJVpWBtEw8Awi1KE4BjGae9/C9mq+Q&#10;tNPivYzSWWJJGh6DTlfEY5Vh2wLPqVOVkQPdsayb1yly8suaOuAEa7SPNyJ54oPW3bXZCuVtVuo7&#10;YL3DJ2x45Bh+64StmjpmhxMDsFYbbNUGsNrdsg9lsAtQYh8dHyIXHyEDHXB4TsfqbcD0TWAJgHoP&#10;ku8rYHUAWBjsFo/dBFRX8VdXA+12EYN9PNhp+7nw25JRW8mAN8EgMRKKWReM0w1DKSLYDRsVGEi6&#10;AFUJVZHBb6WUvsR1i8PKOgd5Bqgk6iHpg71oYa6N/JKrWYF0bq9rBGgBFEXYeRmtdxKo+hUNxNsq&#10;wqqdG1VRV2lmyjxXzUEtbNQ106AoltKA6NLJnoJLRwFMikQ5oFqbp9QztVZYph7GVDFWZfFoS9uY&#10;L+GmS1RLcNX4MpuGqcSekwOLbIrWo9UW/MYybFqMly0L6JSJIc+nxGD1F60p00R3K32qBVb28V0l&#10;nQMG6l485TIGoy1Bv+3kXB8L+exSLGw3IaabMNmDJB5roLPDhhmlRhnJhvzt6O6I7ewr276xbju/&#10;fMquA6ob2zbazR2b7fq2zXZl0wY7s2KpnUQC7hkZcoGLPVOAa7G2hxm0Df2Dtnl4zFb1qZ5AykYL&#10;RTplwuKccBWBrJ1XA5garRUAqaJqMx1c+WUCWDOPtWo+CVZT1dUWWEfeSDsFBtDQkhDyaX6Ap6z5&#10;OMBQaoxGnmKSE4Jk8XOxtGRhZnNp5f9pXkSTh1GYxn0eo6U8n06WghK5MCMyHczJVzpdmdGrrGRO&#10;RrD+JDqc0a1Ap+qGzcqM7EVlJ0gq8XkJfmeKz4x7kKb51ZYubLbu4aNWGTxmA2PHbXjytI2NnLBt&#10;fRvsJK+/Rie/js+55e+wux3tyDeBQwzUDoja7THS8JFr3qfHp8B6CjLXANZDSUFAVG2wF8C6C1Pd&#10;4vZ1NUB1MxqwKyiSY5GA7Ub7b8Bjrcggi8J4JgDTD0iGEmkbjKeQ8QwqSN1Em8f8tfUW4xyLsV2O&#10;ILfTKA+nPrifZ6BUAoCWj8zsmphTVg3XUwALKkTNdenGw/SnugFk2nKcwygDkupPaHDr5Bpo+qSj&#10;LegiwfO4VjPlEarBiurWqA5QXCttLKh6gl5dO+S8fLWCW35fzJoB10L5dq59Iqg1gFpgm3aZFOOV&#10;EZvqH+e6ZpH9XYBsAok4BNAAOmw7WByyiD9K3/G5aKaWn5SRrfGOOIOvx7xKwIYZFXpP8L0Vzlsv&#10;r53gf27lOu7s8NpRzvW5MOcamS1g3QFDz5Sbm20UxupBBlQYMYdhsBXZpK0rpWzHYMmOLxmx48jC&#10;48uW2bmVq+zM0mV2cnraTq9aaUeWLrGDS6bt8MqVtn/pUthu0vZNArC+AVvRVbFJgQrKLCMP85rH&#10;4kLKXykkq6bNwbQVjPLImjhp2tHC26T0F+1JC1PBTIryBRlNJP+0QjShlBNGPt1XyFxJneUkFxHm&#10;SuCR2pADygtU5VXtLaz5MHk5bSmjCeNYQLvgM1JycX3IwjCaOY7syQSjbl1OAY9VgqX6kIUVgQy/&#10;UZFsSuVoaRtIICFgNXXCPKOeombh2oUWbWQ0S09burjdBTAGF521/onzNjh+wvqHjtvK4UN2JNNr&#10;F0Oddo1B7DbvF7Du+XwOFA+5QI/xX1Uw/UdgOXDxmkew3GNuq+n2AwApUD1E6t3ns7Tw8SYMpuDF&#10;TWTKtYjfzoY7bS/XdGMsDltlbEkqbxOJrI3inUaTOeQ7HY7rn8M3JFuRUrW1MHGLyw2Mc76CKItA&#10;fYPLtvDBzgEGkgIsH0UqBZtVG6PFosikFNcopoipBhnOfU+qYH1IrlIUeeVl0OqERfg8Ba+8jPiK&#10;9EphyE/LArhsC24r6ieWeh5JqOpbkvQuustx5rb8c/V+swXw2wq1K4qoudAwg2+gNYzHy1k+VmbA&#10;LdnS4WkbLvTj81BUXQM2hO/qw1dpvkpFPAswlgb6hgW1DvTyWalw3mIdKecVQy1+88KoWfrVEP+9&#10;xyNgtdtWKQG/307jXS8nYnYDxroTj9ptAavX67VBLe/QTDsntIIUWRQO2TJkwzQj3uZKAYD12UEY&#10;6cL6dXZ27Wo7BmMdhrFUA3zn2Jjtm5q2gwBr3+Qk90dtC8y1fqjPlnV3MSImrSfKKA+wsnTeCIDx&#10;8idq5ywwZZorzUhGVnSr2XrNKfl04mnahkVZy2KiECNdHHmhWXrtrp4MVOeigowgKgGgIEQ3JyvN&#10;yCigKvGzgc/UKCiDqwuxAEkRhzViyEbNpcSRM2IsNe38p9WxpWga845pZwTv0SgOCEqwVH8yC2PF&#10;bSjNd+l5MReysAwoSwAiRUdJBnstW9pikcwmy1T2Wt/4WRuZPG/jy67b5KITtr+y0k5zHq4Fg3Yn&#10;0Gl3OnxV1gI0DwCKA5KO3wDYY4FJoAM8ui2Q6SiP9UCAAlgC1wNeo7oZt3wtjrVuctEvBXxcdE1m&#10;Rm0Ng8FSgLQI1h1E9s7sO9zFwCcJWHITwp0wcdSS3A+3tLm6F53I9s76JjcRrAEo3u6HvQUspBz9&#10;JYBf7gR8ca5REmCFuH5aglHkOoyXBhhQ007OK8MhTafs5Jr63DVl4MMnaRGpA47SxhhkxVIzbaak&#10;gq6hZOLMUa1ae1+J03hdBly34px+1A6II7BVCIkZ7Uy5yd/FAxO2bGjKugHZSNcgLNXnmlKcFI4f&#10;6hqxJAPq3OdmWSMWRGzaiUIKtyoiHLeMlBKDaBzLksK+FJtbbIKBbxsMtRfFdxZQXcFK3U0lXNhd&#10;S0ee0Ysyjc2WhuKjC+ut2Oa1MiNXH+y1JpexnUP9tEE7NDFhJ2CqfeNjthWgbenvth3DfbZreMD2&#10;jA67x3ePjNmWnj7b1N1ta7qKtra7Yut6ermIeRvggvbRabOwluZCPGjVmjk1rrqPQCBAKVFWkUDN&#10;I2iZh5Zcq5yWABbgYocwjwE6cwxNr3rcmsST30qrgyAF+/LdnLBeN8q4YpN8joIiApVGP10QfZ9b&#10;/Oaii5J/HBlhox78BFIn1OSxHDIni2Evh5MAqgBzAaZ42vqSKqwSteF0zoZhsVFNgnva8SedLoMh&#10;0Rq3fGGthTPrLZzdYsUB5CDgGpq+ZuPLL9vGkQN2OD2IZICxYJEbyMF7AOIBEvxRJ02A0pHHqkzl&#10;sScAT80BjOdnWO0BR4HpIfLPSUGkoQrTyGfdBlDXgh12IeizU7Gg7UaerAyGbREg6u/0u/2GhzSA&#10;8D97AHoFFu+i9eAh80jtCINMuNUDGPwWgbkSDEAlzoGrd6FsC86Xsi78DJCqlaF5rZDkOaxWlDrB&#10;o/UomyNb4jPCXFMv5zjKNSq5bHcf101LRbSp3ILZdVgABSGq0T0VjHH5oFwnrYmTnBeg3PUTsGjK&#10;sNDrZ8rYKTfUh4JRiT3tceZH0QQAcoR+oDzRse5hWzG6xArIwf58D4zV53yWFjmOd4+5COJQZdhC&#10;2IsFs+bBXHWong78vAZdBnR8oeYwezhnGky7OS/TeNH1DIx7HLAidhWpfROmcvNZgOyZWF2txaD4&#10;YG2DhRmdooxOKVo3J2lNsWDrAMf20RFAhHfq6bbVxRxSr9u2jwzaDjzWBh5bVSjY8rxaly1Xqd5M&#10;1qZA8QRtDHocSyGrdLIlq2Saoxh/JJRyyRYiARQBVPRPLCJgqXZCO39Ma6WUCCvGijLKClRBLrLW&#10;RsU0AgKwOECNc/FkoMtxTlymbEN4LpXBElibGWWc5EAmaFRcgMxQHpqAqchgLpSwNCDLc8zTuZKw&#10;lrIKstwu4UUqkaQNMbqLsarAiiAH07Y4W7ZFyYz7b738tkE6bqktxGg5AlvtsFh2m8XKe6xn5JQN&#10;jV60oWWXbemSy7a7tMrO05mvo8mvq9wZrHNHks7JwaeSUO0pMz3GewlMTxghX+RCOmCJrZxU5HWY&#10;Z7GWwuwuKgjAFBG8GGy3k5jq/UjBdR2dNg3jTDEojEUjNs7vVmSzi9/dzaBU4ahro1B7GJYSW0UY&#10;YMVGIfySFjXKI4W4RnE6mPyW8iXDDEIxgBdgUO4AZFlAVeGz43RmRd/6OEcCpiaD0x2oDSSaSqNp&#10;DlMDnJr8dWuD8gTb3PIcl80OeFp5jcouSCLq2qk+itbdqTqXMjDc3CfgEtt5xIIAt9MDI3rjFkTZ&#10;BLimWrUuH67CoKsnV9hw15DLvBirDNlweQB5mnSMpZJoXaidbgZmbfgw/4V5LuilHfhb+X0aqD3q&#10;l3xvidsD9Itl9Jcd8YTtY4A8mwzb5VjYrkdCdlvMpXmsQF2N+WoWmnf+QvR1XVVPNzZZBtbqQf8v&#10;isdtVaVk6wd6bVk+ZyvLZVvV02NLi0WbwnMsQi6NJxm9ud2P5BtUx0Pq9EOTvcEAMqMd6cRoheEt&#10;ceEKvg48C4yjIibS2TVo4/mMWrVNyDw6JideW7yEOCodyS3pwCtJ9yoLOsjo4TIxaKlAwp04F94F&#10;aAqf5wJJG873Wj96WhJTNeVkciUbVCdD66w0iayolKr1CJCKDup9OaRKik5THall2DstpxEeHzJA&#10;q0SQhBh9ScHxTMEmc0UbAVgjeLwBOmq/fkNnj+VyayxX2W2h/DYrDh61nuFT1ofnGlt82TYN7rZT&#10;kS67EQzZTcD1IFBlrfsAxgUwZoAFeJ5wrDKWjtwXwLj/qNMHqAAcqkJAvAdrKcSu2hc3kILX8Ffn&#10;AdRBmHAH37GS0XWSAW1c0UDkrCKBPci5Xu4rEDPAoFECdBH8tppfS/XrGpA/DGiKCDJIaSm+/FMG&#10;RitFUs5jJZCOGoh0W4yVE/vRcYuRgnUnuvBZRcDUjhqAzX1Rl/0uGaglOlo1oM0MNLhqdbey2rUl&#10;6oI5DY6BlKQtRlKUV0f5ZO1xprxQLRFyUpDOX50L1eRwzHwwloIZ0aBKVKv+RczVwVATqIZKQ24K&#10;oAcQDQGs/ny/m/NSNk4P0lDLTVTvUGlN8vv1cxus9gXtDeZx7NVR227+hW2WYSBYzPnbiPLYGwrY&#10;GWzThUjQrkXDdkv5grRn2mvmWStepxEKbFsw39pqlEgJ0BbWWAyA9YdCNsIo1w9IdFGG0OrqTD2S&#10;FRjwwc4Arwkjj+jQaMuxVIqGyee1Ct3mvYr/BxgdkV3qrG1tSC3uY6C76JDab6lmbo3VzlsIQ3ld&#10;5rkkoPah1YnRDhZa6iGwaTmHy0wXWBSu5RjldcrICMFq0vOa6O1LV2wk1+f0sTKrQwC2HlA116vm&#10;N7JQcoITJ+2vXS9U20618lStRxWIFNnSZKhblo4syvEfB2HhHgaEAnKhzP8aTOAhkLhqo8q3w78M&#10;MYr1hIqWj45aobTB4vlNlijttP7Js9Y/dtrGF1+06bETdjC71K7SCa/S6W8FABeS8KG/E1AJME99&#10;lQOWx15EGur4GFZz4OL+Q14nEFbnstpcIVABS+XPrga9dj7SYYdgrN34rM1cv8VI1UXRONcwYsWn&#10;83C9DGxab9THQNGXyMA+LebjmnfW1THQ1lmivYOBBiWA/E7wOg00IZgsybmQJ01yHiJcuyhSvMDn&#10;pVAgLqIayyMDK0jnMgNohkEqBLiCsBadUtFezqm2+Ql7YyiTDpujXMDZqkOiKO5CAKNghnaHbPuq&#10;lr6TfWq1VR9W3SFGGTcq/OM1rUT3d6Ssox3w4ru1NCkZzrpdUZQMoMRrKZSeNDKwqGX7FcvTT3oy&#10;PVZmAFBNDCVk94ll6TdlfnukLex2V9HKhtYaLAq/KSB5yO+IQgR99IulkMS2gN9OIAEvirE43owj&#10;8+MRe8Yzf541YRQbZs23xrlzrXl+jTXOn88H1Vq8pcUqdCKBqMzF6Q6EXPQo0YKJg9HynGztrdTF&#10;yKasi/F81iaQj8MuepYEXJxoLkSJVoAFsl46KT8m1NDk5JaW7XchswSo+c/PdhNxKkIS64TW0eFR&#10;5IOkg9v7Vg0AyVgqD02RQs2HqJKqpGDw6QiqFaAltHRfphsp0u1m+1VFKMzntAIsLYqrGmG+i/ue&#10;WoXuo8iFNB0o7Kr1pJCX6jxpfJPAFUESZfjdvUjALvxJkf9TVmIq50MJrBMw1+Jily0plm04UUDq&#10;cuGiI9bXs8WSuY1W7NlnQxNnbXTqgk1OXbFtlS12BnlyE7a6zYW5y1HgeiTZh7wTM30NLt2euS8Z&#10;iLdS4/H7AG1mYvgGoJKvuhTusP3tzbYVoK31+2ya6zWCFMw1t1oOYJQU/eU/DCvKqYl8wBbnWoQU&#10;3aOzuJoW+Nkij+cBliJ/Xtirs6GBwbaWwSeMbE5VzTznqIiU1JJ2yWZJ/Ip2L6FT96fKeC1F1Bic&#10;6PARfFknQNS6KR/yXgpEUx91NUi7eVp/pZxRrxv45KEUVheoxEzVzApl6lSX4et1WirSomVHDJwt&#10;ADQYwF6EMi6BO8C1DiMFtZhRtTCykYzLsinDRuoTQzCV/FU3A0AXwNKuowpoKSF4oDDgANiV6EYC&#10;pl34XSlYWqSpBO0Mn1vBjvS1ddgi+v02VNqJTMouwlpXYyHAFbI7SYDVOGeu1b2wwOo1Wsyaa01z&#10;FpinptYVFokpoFHfYilOdhwwRRTk4EJFAYZv4UILMbqleExJm4MAqV8sBQgFKsm/QWSiQtMa4bV4&#10;LgkQS+jwFLdVEciDr1PmezlecOlK85+b66KDmgR2CbLtmuhLWdzPaAS7uMWJXACBSzl/WkoSpkkO&#10;Ki9RYFUAojddsl5kyGCODs5J0eI7pTB5AVkdI+MLz81hlKxFfnrN0wDokDrKgJcsTMBuRcCpyj2S&#10;MS6gwXkIwd7yICN4SA0SVSbudBkLQ4z6DlylLicPBxNF64r0IDmW2iDSL5nZYL2Dx2xw7IyNjJyx&#10;lb377Fi8x+4CJLXbSLaHmODHSG9JO4HHST7HXgJVNYDhHgNgblLZhdirE8ta5HiN21eRfyd9rbaP&#10;2xt4z1hTs/UzmKXw0BHOtdKWCvzmCrK8V8t6FOFDTahwjNhHOZK9CU0r5Czpwce2oRSwBlrUqKhp&#10;J1Iu1YHHyPa7/LmSPgNQ9cLWSn9SjQwFQLo4f/1IQj0nACqs7TIzkPuteF7Je8msGvqcgOXWbCH5&#10;pCQEIu0SKWDNgElHpaJJpbg67QysLk2NAdkFLxhwWzXoIgMDHfQZBS/w40q6zgAqzXUqL1Q5oV0c&#10;lbdY5hqpIm4O2ZrCPyqarMpNkrG5UN5thpfuTLmsEiVxh2DdFM9n6Ys9AG4E6zCNL12D+tqlvEG8&#10;1fkY4ErF7EYCYC14YZbVQMc1z823Wjp2AyBrmoc0nIMPWchJVYoK+rmTi+NVnL++yeKM4B31dYxu&#10;zZbztlvO0+5k3zCSQkAaSTMSMhKXkTfyVEU6Yo6RUmW0kiBdM/sdC+usVdEXTpgyxrNIkxaovZaT&#10;3cqJ1IRwwq99afE9wYIrBqI5r+aFSncCXG2dTsppJNGMuY5JdRDMsiKP3TF0M6NnhRNZ4OTqOxQc&#10;aeQ/zYWdpedr5zebdg1s4wIJuAKfgKiM9iz+LavQPKN3BkCFmpocc1XwV11BzV/5XKvglbqRwhUe&#10;G4pnbLrYbcvQ84MphZqHra8LxipssWxxpw2OnrbR8bM2PnrKdpdXI92QDfilO8i7B3gmx0YA66ED&#10;k4IVTyOCClygGPTYQ4Ck56tzV7AVoLoBY12BoY63N9p+b5PtAKTLAEVvQ7PFGSCjdY2AJ+BURoHP&#10;6UfG9gGKCnI0zbXzMsgF6PBFlycZRf4CKgZTLWwMMnAGm5tgcT8MhTyEhYbxI13Iq87GVhdNVYZK&#10;GkZSrYjhdBHPVuDc511YXv416om4hFxt3aOsGmXAz8fnLphVg3rAAgA6Ff/RxK8AJZBp6Y9YSaDS&#10;KoY2BkXValc2hBIGFO1t92h727bqpDGDcRBf5fNEHbBUMFQRSCVbKwlX+aAZZL6kagVAad6zO4sf&#10;TpRM9eQ1kCd5fwyJGmtj0EYNad2YfrtnIQOByrDxm7QpRJrfoiTmaQaoDfjuHQDqWC5vp7FBl9MJ&#10;u5nL2jM1ysd6bp5rC9Sen2v1sFYrIGqDudoV169rRho2uTJXqpbayejnhbE66+tdTboooMsxwglU&#10;JTxDCBmZB1B5RuAE2l1sVUJCZKHQACdP4dp2TRLPqwFMdcjPOv6cqplGrYHOrt0CG+bRkdsZBX0p&#10;/iQ6n9FCpaq1cK6JztIGwLX4UCtRo66SKkddXEk5LrCSaZWa1JcpY6JLjJycME5SBzKkCTM66zkt&#10;kATINXivRiX+trigiE6uGDTGiJdCCmruTR5Dg0GCgSHM6F3Ct1RCWgzIoEGHKzLqK2zdhTQcR94u&#10;6+q3yfIII/uElZJT1lvcaKnUeiThfhsaP2mji0/bmoF9di6YR8IpKihA4a8AjBhpJjL45ClTucc5&#10;6nGXUwgQ7+t9ClYg+64DqrOA66CnyTY0N9oo16OX856WhFuwkN/d6q5BjtbLKJvn/3QxIGRhMD+g&#10;S/P7BzJF55M6YJX2BTWokgbAGHTFO+OS/Py3BINWCm/Vl+li4IHd6bwKWCgLI4uM7mMgm+oasOFs&#10;r8tc0TRFujNSzXTH+3TAiloypDIHs/95js0DXCpBp+1UtTRfykS1L5QPqJC7wvDKsFAhUG244G9R&#10;to3Wz1ULBimkrrVYYiyt5QsAjk6A5Wvmd+Obolw7DZZZvLfSl6I8p9XBygnU/RKs1Y001PSL1vrp&#10;dUrQDeOvGuY18H1+x2Jatq9kY6Xkeej/ofkLrUx/merosFV+v20K+W1XJGzHAdXZVBJwpe2Z+d+a&#10;a3P5k3O+Ncdm0xTHb0LzKu/LW1tnbdxu5UQ0zp5vTYwuLYChFR/WygXT0ctFCPC6tMeL92pBDiAX&#10;kR89UUZ8mCoDU7mETlgkSWdt58JFuUAdMp+MlPo+1ZmomwuAXWZyBnmm+t8tVjenzmUdp/njmhHX&#10;zhERRkAtS1AGRwRjrKUlomltXKa5Bi3tyAEuZQ0U1YkYTcvIE03yRRiZOjG6bfUK91aX8lfrtlcD&#10;GrqI2tdJW8uU4zknA+UhlBeYptMpPJ0FSMk2j2W8HkZkpBT3y3S6HklCvKVYW7JwstRnExUlgA5x&#10;EaesUtpoicx66xk6YMNLztjyydN2Ij1q1xiAbgkoivQJXAIVnuuxC1q020t4r8d4JTeBrMCFGq8R&#10;s91qa6xWwA202wlfm231NtqixlrL1iy0INfGj/KIMQAVuAbyhcpej4nFeEwDoeauRrJl66cpuudD&#10;lnXCJmEGSxdkUhIu1015g/KXSuNKAyapgBJ+RGleTiHQgcuogh7YYFFpgDbI6/PWg6xU5SON/j7Y&#10;SoNhMwO0W3rP9XbL95GFKj2ugjItDHhNtW3OZ2nFg4ClnD0BS31Dpaw1kEoOaoW4ghTaANyr3D6p&#10;DrxVEF8e8mAjAFSU36tkYGXeSw6qhqC2TJX30n2tFVTx0C4XQe7ADiS5n2ZATbl+VfsC5xEbobxH&#10;9x8Y1DtRTNH5tdYFsMZQACtRZhsDnbYzHLD9kaCdTETtrOax5vzTbIA1uwqsf55lC14AWACoiU7f&#10;MHeeNYPQekXt8F91L8zly2a7IIcHxqmCa4GFkQqhxgbrqKmxICxWDAaRTAlkA6M9oNIMvoeL5lab&#10;wnoCl4eT1zi31s0rzWd00tzSwlm1DlRuEhH2UGaxJo+78xVOor8KLi6U5kVUGFL5fy7qx8giH1Ut&#10;IMlI5uZefG5Pp1woZhG0v9L+Y7w/yAVqYoTU92meRFGmhWIu2vOcBx+A9PIbZFTLMJ5kZS/SRuXc&#10;cgBZWRgZJFEacMVaWx17dUUiMDIsyX9dlCrYNMBaUijbVKnfxkoj1p0Ys77iBitkaZWd1j1+zMan&#10;z9uOni12hg5wAwDdgZ0ePGWlR0+B5GQgTYCqgqv6nJqWiNxsbbA7wQ47BxC3NjfYKm8z8g95zTVq&#10;mzXHQly7XuTxAIAaBBgKOgWR4F2aEkllrQ92VeSui4EnwrUJMpimWj2u5kUST1XwY9T53314rgqD&#10;ixKTs0hF7cQ4lO91sjGGFEzD5n3ZLsBUtuFcrw3hbXW+lMWSDaadT1FSdSPfvWDOPNPcZXuDglGd&#10;yEBfdStdrrkLoTO4KSFXqWzyVbr+8sABQFVNYwu5AJc2T9CS/kaAqDB8E/0hzHcF8eXRDv4rt/XZ&#10;yi/VFkGqN6jSaAKUsizETioXkMUvZQGTpKIiy34+V8DSyndtV6TFjqrLoXlRVcuN4TPT9Jkevm+U&#10;c7VCdUSwPDvCfttDOwy4TkTxWNpFY9a3ABasJfaqRQ42KEo4mxMg/zV7rs3jIi2cM9eaoMBW5GEL&#10;MtCDqfXWMeoAruZ5862Z58PNyD6+pIiZyzJCqiDHAtXb/m/PIjNnmVfyjdbODxP6tXG0Rq/Zz8Ka&#10;z8+zWc/OsrmAt2mBJoyrHVw7+vmRH6VMyVX/qfoppTL5XYEXTeAp+0LltyQHVRhfq5W15UwQeaBw&#10;sYy5NlVTRkUC1mzjAqp4p1hKq1YV4l0wu95eAFgLAJtG0Vo0tZZFFPB+BZlxOk5BMhPmUs05yaoU&#10;4EoxsjvZi9/KwAL5toANRTG2uRIgK9vS7jEbzoy0c34XAABpOUlEQVSh66etmF5pBbxW98BB6xk+&#10;aKsmTtnxaLeTgzdgeZeF4dKUOAIseaoHClTw+JMAwNJzLvnWg7dSnYtGux3uxFe12OLa+TYiH8j1&#10;auE8+hlVi614X85DtxdfRefPqY4gHaESxfsgBzXYFEPId85LHnZWMEMslkMiKgm3O5q18XK/A19G&#10;k+mM/t0wubbBTdHJlTOogSsIKJW4PIQEHC32uvIMyoTPhfDanAMv57sZYNUwYM9H+SgIJeXgRTl4&#10;G6urxF3Jbx53UT/NWTFgyveqaZ5JCbyaD1MYXOWofXR6lanTvtJaNqJ5rwSgycUrKJyi5eMli/Pf&#10;YtgEBaYELlcSm/eImbqQgZKF2QAMhtRLA8BKqgjDJRwzJsRyiibi0VpRT6qZovV6ZQab4XDCFiGB&#10;J1AC6yNR20Z/3x0L2t5YwA5FQy78/szcf37BZsFUYqx5HBc+BzPNXgAFqxTYAjr8bJfTVwO4ap6b&#10;DWPNodPRZvH487OsBbB1NDRxcrUOh1HDA5U//7zN/+dnAepsd0LrOJk1AKZOEUdltvOYUo4WPL/A&#10;5gCqF56dTZtlLwA+Ne07q1lvLStQ+aw5gE5rqpT3pT2NxFBRZIA0sNL6VZ9CGeva0UJFYrRc3Ifk&#10;UOpUXCMqQAg2aQuadpoKnXhhxxoXqlUx0CbkhOZDlD7z7LdmuZl+ladWLXJ5LcnJPAATc8ngl5GH&#10;JWShpJKLmGLwXRJre7srE5anY/bS4QYZsQfxHcu6J2wkt8iF4EuwVrm4xcYWHbXpyXO2J7/ELnvb&#10;q2uzFB2kOfA89VqShu42oHoIoAQqZVpcVf33jha7EhJb1dl0S6NlkOneZ18wD9dIEjDX2GIlmpJG&#10;y3ilfjxTP96q1E5nhfW7GMUrsJACGEUYN83rMiiDAt4yDSsPMmqPIe0EQLGTwDJRGeJ/0sFbOmDv&#10;FJ01iHqpd0GNceTvWLHHBY1KdErl5ikS11bDIMy1qJFv4np2MPDJR2t3kRYYQcBS+lIr10VeSZk2&#10;mpANKeihjAp5bFgkKUnWgk9vDVkqkofpYqby326zdixLJ30iEwP0eNdMOO92HZGV0HRKT6bifJXW&#10;j0keVouGImkT2mNAXj7iUq5UmyMTzLhqXMp+V3Uvhdu1w6WioloAOhxN2ZJk1tYm07Y9mbI98Yjt&#10;iQZtF4Pc4UQYOYgUbPqn56z22Xk2G0k4D5AthMEalDaiEDwdqx6ppmDGQkZCx16w2FwAtRCZWI+O&#10;r4KlwZrnw3RzZ1sLcrBBUcV5yDve24CMrIP95gOcWpiwRSeZk9cAWzhQAb5v8b3PAupZz6uE8BwH&#10;LrcfFZJAtefq8UIL8VtpRkXVp5AccBPGXOBOgNPORRNYNWeinQh9AL0dSerDK3hr6zlxyvnyubma&#10;EMymnf8Wii2Rf00AShsvqMLTTD0FSVMPr3P5bJwDP1JWS0q0DqmCdyir2g9HjdiSBgplh+vR3kit&#10;JE31IoqKJuI7FS3s48IsLo3hQ/qQJAOWjE3ZCF5r2eRZ2zK8x85wIW+1w0L4qTt4LQFKix/FVJKB&#10;bs5KkUCOAph2gbzmabDLna12ChCuq51nE02NFps138IMgkl+j0pHFxjsKsjVHpi1B/D0cx4SqIyk&#10;pk2QypJ6BQaIuGQt/jja3Oqie0UeKyLjB1UAJoJPYnAR2xeQg310vmiTNqCLWhfspSwVDVpaJDrd&#10;O2yDMFSJ0b83UbLhYr+pXogWQPp4jaK6Kj+nlQ3VZFyF1PF8dF7VINTyEZVm0BxlENBpHinSmbJ4&#10;Z9biTt5l+BzlhwYtGcxyfRQVbIetlHDd7O5HAnlel7O4P+NAo72xVM7BzWMp6ILk0woJBcti+HX5&#10;d6U5pRg03C6PoQyDKP8Z4AlsPrEryiWMl1TigDY/lxJYGkvYcvz1DvzUfnzVAcC1N4LPQg4ei4bt&#10;mTCjWwtyTWH2GphDkcGaZxV+XwA7AQSkWquMPaNhI7JPLFY7fz4dfR4GdD6gmct7nue1s5B2sM2z&#10;3NZ8GEymDt+AtGrWAkdGFIFK5Yi1M4VSRl74p1n23D+9YP/8T88DrBcAVBVYz8OMWjH67P/zeUBV&#10;73xULcDShKJKmKmkmZaFhCXtgjFYChDw2Zonaa9XKTNYTLIVTd/I75b8VDa2n+c7ubAafRrl6Wgy&#10;ygpgaL5EcyJ6zAUyGEWVHa9quLVz+AxG0wyjslJ6clwYGfcyo3GRjpOCDWJNLcjNBoDVZlk6cRrZ&#10;pfB2RoEO/EqezjKc6acDDlkiNGjZ9CqbGDthGyaO2cHUsF3En93EO2khpPIGBSbVsRBbqd2nib0c&#10;sGgKWlxqb7GjyMCNTfXWX7PQOhm8AgxiKSVTcw4qTc021Oa1RR0BG0Hm5esaLMI11G8raBKcgUgT&#10;4Aouad6quiQfDwUrK/ig1LA8g4fquCcYLJQpU1C1WQYYZVloqU2WgUPRwiE67eLu4er8FR1yAOnc&#10;nxMbhJ3vbV7Q4Jbia5FrM4NdJ99bR5/QWqhMpICvVhUtbQyHXAtU2UlZEf5WZGqk7IJa2tzA7aHV&#10;hFeGTbQnmgZGbaCg6KBC7Z3tcQt1Ji3SkbIEMi8oKRjNo3aKACluRYAv9RMPxPBsIVgpDHuhhhTU&#10;AICSjEoWGCz0O9+ljBwXtOC3B5HVGnB6ANhyFMkmvOr2UMD2hYMOUAeiATsCYzlgjdfVWAF/1Ink&#10;82J6m+jQNXTwGuTb/FkKwVeDFq10VE0eqyn4oE2f25SGVFNHw5fwfAtmuQVtr2MTF9DDSRSYGhV9&#10;Q17OgR0XABytfZknTwVbzQLUAtUMW+k4+wUYlONzvH6e5thgEM171CDVFNRQmoqTC/gptzeTJKGA&#10;ACiaAEpbDcCdqx0w+B36bfxG7a/byu9tq6nn92Gkea2KQyoLQ2DSUcDS3Iny0eoAlarw1vF5ytJQ&#10;6o0SNEvIHO22kWG0Uya4NLf2U1JIOwJDzABLk+hhfGgEsCl0reTmvDfEiN6Ptu/l4g5ZubDRVkyf&#10;tO2VlXYOT6r1VHdgIdWwkOS75xNrVddiVaWhANdmj/BbWh5ytq3R9nuabVUzUoxrGOQch/mPKQaU&#10;Ip13GAAtAVSL8YWD+MwyMizf2Gol5F6ODpPV/KH8a5j/gdztSxXwU1nrTWmCvQsJTSdK5FxWhQBY&#10;TmR5XpPB8irV+b0sslH1MIaz3TbZNeR8WZb/WdF6tmSODpuxENepo8GHpENy0x+0uLWBo4/72vEz&#10;BmA0tRKDnbL4njydPwGwijGkZLQEOwIMpJ8ietGOhCUBYggvVDOn1lQKTwm5ygNVAU9lt/uQkHFY&#10;K+xLArSoJaNIPvxflO/IRfFWmR53zMB6SrfSfl3aaV/yUCBzVbwAosphdzNQKGlAxYQi2I20Ryvu&#10;E7YjW7R9yaQdSMbsgPwVkvxIMuJ2IDkK0J7Z01Bja2oX2gSjWS+ASGMw22Ch2hdeqHopOngt/qpu&#10;7hw3cdxMZ/XVCr2SVB5OGqM1nkI06W/ywA4YVS6u/Ni8bz2PpJznoo6z/9tzeLI57sSq/px83Qu0&#10;2QBLgQsBSCBTAEGPzQFkzwKsFxzgYEWAPpf3Kzwf5UJG6dwegKAaGJIY0tgL+e1qrciCJkazOqSn&#10;oppiLbGYAFbP54hBVby/ATZaCDvJMMtXud3ZYelGqL9Js/zIDu18sZDnteWqIpjaSEHSSIwlYHUx&#10;8mk9kxKXgw5ITc5zRZStIHBxXpVzGQLgAc5dmhG3P1mhwwGuwIiVuzbbqqGtdhw2vKpInx+mAjz3&#10;BaqnnkpgcvNXsJkDF4yl1cJnYKxtgGpxY53FuWYdnJsYbJUGWD1I0zGYchzG7Oe/5/j9eSRtWaF3&#10;GEiLNMU+RTpJOVKdUuijI/XRkTRPpaX06kz96ZJblq98wD4YSM+n+f9K0FXqUxaPVZSfBFiD+Bix&#10;VYH3ZbhGXQl9RnWhYFDhakDt5XppQFQUMBmsyi0FFTQZm5Isy5RRIsq6UUZOF51ec2E5GLLgvJCq&#10;c6UARRvXZg7qym08qBXGSPJ6Pru1pbqLTRDGSoaLFgCsUfxWKla2rnQ/LIbnghHFkmIml6rkDbvU&#10;pSjHJIOJ0uT0m0rIx15ArgBWnOf9je2cNwZHZOQ61NLuWMz2AqQ9Ub/tha32c9wX7LDjkZA9c6q1&#10;wfbWLbD1NfNtOb5khA4QA0hNz79AJ8Q30eSb6vFULQDGw0VrWoAc5L4XLe+XvGhuBtXtLmSr5QNi&#10;BZe9saCG1823OQDshX/6FrKuxknBhvl1bkJa4XSFXhX5ex5ZWAWV2iz8F5Lwv0keznM7+c0CaPNh&#10;y9mwnEY7bXDgRxrKfzVo9SgdR9vz1PCaWkCm5Qj1nPQGZNwCPrON71WhE/nFeh4Tiy7E/80D+Cpe&#10;4+VkaVnJs3zXs3y/Ku02afPxRu0o2ebC8rX87prnFyCba1ymt7LhJZ2yvoALAESbkJqaQ6Jz+zXp&#10;zcgc5nwokJBo4Da/ux3gq/P1xrsBV79FA4M20LXK9qQG7AI+S4yluhXaYE6SUBJQOYGqbeHYC+BV&#10;PZeKcTbZegbG8YVcMwGLcxRHMWS4hiohPYj8LTCwlGCqAlI2i5zTtYoxGAosWTpqFwyjEm/yS+Vo&#10;znklVaRSifAKDKVBRPUEtYp6MF+xlC9qCY3cDKSqiZFXhJTntZqgEkm7miBlwBqGjQTMTGcMD+bj&#10;3LeiKjgPgEaBJ/koTcoqGpdlkEopoBBUh89UI4FufqkHNlMaks5VwVRQM4XnC8I8qparMmhatl/D&#10;IFnLIFuH9dDea96GAJIxCkDTFkQO+juSsBZMyICWg4mCfK9yRx1DIeu1OUMab5Xh9dG2INe20wUu&#10;NPepeThl6fekCwwucethQJpCRm+A5beGw7YD2Sdw7Y922h6870F81hEB63Rrravxva9hoQPXioU1&#10;1g8Ygs/PsmYYYiHMUzcLmbhwoUWQOQFGQn9drYWamyzpbbcEo2AMY6p0nzAjkpZuK0PDy+jdilFW&#10;wGM+EnM+n1GLsZ4PAy1AWgoQyvoQgASm52EntRf++Xnuv8Djs50HkzxUxdtn/0ngkjwVEBWmr7V2&#10;5I3WcmmrTHmx+Zh3zerPh6mUbCsNLxDN5zNqaE08pihlA53bNZhLa2/mipVhL4V7tQ9TDa+Zpcdn&#10;11rNfG3S4HEsps0XtFTBDQh8l7awUVaGOlKqTWXQqh23bd585HG9efmcDo4hBqAAoA/ovCA5/Qtb&#10;rYLEKYa78YhirgFbmxqxsx1+u9XR7CThXQB1zxWNeQouHtNexEpjcpWdANb1cLttb66zpQA6j/SO&#10;zJlvMb47wUBYgDWTDIIRBrcg4JIP8iNVfQyEAUCewKMmNC/I4zEAUklmGa0BSRgwADRFQbW4MQ+r&#10;FBnZ+1N5Nz8leRjiXGSRmCp1V6CTFQFLf7rs2C/HexXCVxnuJGyQ572+Oo+1AoQwwFA4W15GAQRF&#10;6yS9FOBQGWrNMWkBapSOrl3t00g/F92LlmE8GAWg+lpVF97nsja0lao20BCoVApNASgFP3x1/7+2&#10;3rO9zSPZ1tbv2XvGVmQmkXMOBMFMkcqSLdlytpzDOI2jxpaj5JxzGHuC57wf3t9V574b4sw+5zof&#10;+kIgAAJP96q1qrqq2urwVaTgSnTb64m12sjNrdUTcWr7fKwiE9swmwGKSU0f3wcjswGbuUFsIoFM&#10;K6i6/I4uRnwHILkfeB+uwOOjtXh6OIonW614rtuJF3vteLlXj6sD/Kx+J14fIAXfryzFDcD1Xslj&#10;ZvLxMo7ww5nF2J2eiuahI5E7fGwSnMAHK+F71LHuPaxwN59LG8PjmodAuyELyJAGykNlYQ8JImMJ&#10;qpnDAkXWOpTKn5dgihnk3TGk15FbjsJCjEOHY4r/c+TWg4DrKO+D6XjNEQAxxSI+BOCO8Lp5GQjg&#10;CCLZyV34quFywJVO+kNW+j7B5d8XWGzKR8FVgEUEWtpOYNFnse4y1qyfN72YZKCVqll8yNT+GgDM&#10;TmVSAd4igDIsrF9mxHT+2Az/5whgxafB+h93gWBkNjA2Zi40YA2BZUmOzVnq+KA1PqNqfiL+37CE&#10;b9JF5w9P4l8cj7O9E/E6cutzGQv/6TslIeBJjT1vyj/B5MawDTp/QCJ+P2jFO4DuwVw2dufmYxVw&#10;dZDvjampaEzPRpNRnZ2NBgxqSloeg1nL5FNysWdc2RjGE0OGsO0IOT8ywZr72/hbpoHpX7jARkgk&#10;q6lPDFmsGLOem8csNHuC2BptTxmJRbehTD9tzJuhMUgh+O3BCou8l4Bj9rh7Sqn9GdLQ3E2rwI3O&#10;+TcZS1Atcz2Vhp60v4lv1cx3WE+DlB9qD8IWPtSUMnD6Zok+82VvkxIs6RZKYbEWzUof+bcdLQDV&#10;a6+mMQQ4O+NT4WmPq/pXdQAFM64yd0pCAb/WXee3bfLdAR1AtozIaHPXYBDK5Ao+6Eu7p/GxthJb&#10;vbw8iL+sLONfDePN1WG8PurFtVE/DiRQFebj3fxCvAu4rmEBXy5l4sHMXJycmYoekrAMKAqw1wIj&#10;i6Vvw0o9LHMD36yx5BlJhahjlVtYQjMrmlByq4D/wwLLsrBmYaB5wGXIfZ6Jn3a/CvAo/wy5z/K5&#10;x5CLU0kyHgJk+lTINEByROaC4QTWYYYBFSXcPtMswlwetemGop2ZBJTAmuU984BvltdMK+0wDFlA&#10;IKjm+MxFPqfId53hc/743wcTcDyv2CJI2WvSXss21oUU2JjxPGItpBkjc/n0/ZLPx+cXYcYmTLfK&#10;BBhxM91pxKLto/tbi2akcI2Qkja61D8tT2WjMlOAKWCDwR4y5CSTezoewprfaDXjM4Dl6fdWFnt6&#10;vkehGm5XAqZoYb0YPwC8H7qN+ADgPVrIxQmk+SZgbh2djjKgz/O7DC7V+N9m0rg/aVqa8yOY3Hds&#10;ukUAwDbb+Bawlnt+Rjxv3zmTsiYGZfsvdlNfPkPtQ35bT/+xUk97W8rDMYv9lD1H1rZgOaWTm/B2&#10;yTUVyP0iT/OwhyP+3PJmyoQwk8Hq7dRqGkmtr7UG4JYby4DWGjtAqDTTP6rBUkYBAYqVCXbLNdNi&#10;inmyb3uaJ6SuzT4dZrkr4ev4RL62z+cMAcoKPtqgvREnNs/FmZ3b4+Tm+diACVsle1TaWdkDEjsJ&#10;8MNKL0V/U3vx9N2XU6KBxx09AEO/tL4VL2+sx6tjT89fidfHo3gjjWG80m/Fq4wDCVSFxXgbYL3J&#10;7euFpXiN+08vzsb983P4XFhkZFwDYBS5LTCBBcDRVNeXy7GMPLS8pAuo3Cg2tF3El3KD2A1k/TT3&#10;sVJeIIt76uDhCYiY6KP6TrCWgYypg4LM2yMJMLKSoDnK4p0BDIdgtoN/OBLHAJ2Lf5aFbrRwWnDB&#10;RHksslGiBZhHFprif7nwp5GyDsErUypDjUw65rzPYjt0y5H0mW5MLwCefVloL3ktoqBLxwfx2fNG&#10;omZxlg2Y8P0MlmT4bf7GKtKyxvVqLk2qAJq8psJ7KrBkAz+gDgNWF8pRQRZlkbO1xTqLB6s8vIAc&#10;OR8XmrvxIgvifRjqU8D1NcD6FuDYIu17/K8fGDKW/tV3dmICcB+WC/FMqRAXYcUtQNTQJ+a65LDm&#10;KboL0NycN6XIaK4VC20DK6VSAogNdIz4LcNiWywg66g8NlTmsi5tF9BsIO2GvG6AChky5wP8tzUW&#10;mnmURgzPb+4hIVeQfQZD8JNgAE/2sKLAlKCV5krsjXfDJpkCSnZQbjncfHVRW7qxXMe3gx0tpd/s&#10;2jINH8koX7GN5EemI+U9ZtcQu1si9ng3IlgHxNmMFcVIbYDheWpKRiOGBqFkrZXBDv4Z8nv1VDqj&#10;+MT6uTi7cwk/7hyyFN8Q6Wmxo99pWNbPaqY9Txl45J4khudCoxV/Gg7ildEg3lgfx2sjgDQAaJ12&#10;vNJtw1yDeB3Wem25Ewfeyc0lUL3B+Augusp4meeeXpiJJ1gg92eXYg+A6XNVYK8S1rCITMtzP3/0&#10;KBe5nCJD7nW0AVaJibWWq4WWNzSfY+FmkWNuMMtWs4BzsuCRgSkyeDQ9TgELJSOfO8tikK1cuNOy&#10;Duxw6L8PxUGGANNa2XTEhe7fp7XQLBgv/EQK8nl85iLyy8+e+G1+PgBjkS0BVIE1y+PEfMgKWdLP&#10;tT21ctANRzOoLWVQFgosT3a0T8PSdI73GSTBj+O1stcU330e2WsE0qhoyQAJv32J75PFSOTwDQvI&#10;yuxRm4XChMjLzJEFmB25Mb7EpF+Knc6FeATp9Qa+lOcHf9NuxNc2hwFAaVTt387gb6nVmf3sAN7r&#10;jHtRDOuAuoj0WzRzXNaHmeeZtzzzUEECKuVVE02UhEEnAZVYBUts7ZSFiu73NfnbarsLqDaSFGrj&#10;U1kestpuM8e5xFr2WJTpPFzCLrNbAGqFz7H5yhggmeFg62m3Q3ZXjid/yo19gTWQzVpjGGGcMh3M&#10;QFcSmjWjz2O0zn0lE2Dtt+85ZqqRlPrEUEG47+j85Pm7R+66yV8AZB6wUS0DLABoOzWDT8PeVqzC&#10;TquCCwm4bch9+WScWD0bF45fipP4XlY1bOHj6Wvtn5Jiu7YhvrP9Fe0QfBfy90/L/bi6uhzX19eQ&#10;fiP8qn682usArka8ijR/YzyIt9ZGSEGk33v5xXgTYF0DVH/h9qXMVDy7OB1PIfXuWZqPbfyt4bHp&#10;qAssJqrEgpSxugApz/0Si3zAxR8ZyEAm2pSmz0RaGmKEMAewtJwpiMGYTX6bAQXYLLHMPMx1NA0D&#10;FykZmMXoIhZApjQd/K8JsG79IyARWIxpfSMYY5+VzDs0IKL/ddRACJ81C+iUjzP8fQZWXIDhHFOw&#10;1BRg87WCxNCtKU0C67AsymP3tywPrzJxysJZgxmA3fbYRhKdbFnTblNz/B99yQV+nyxdgB29XfT/&#10;wRwCqWA/h/k6vo5NSgAuvlZxrhLD7qk4vvckE39P3FFfjZfxod6tZBNr2YPdPoHf3JSE+92YvsXH&#10;+gK/63opF29UC3EFP2vId8jhVwngBX8Xv8+gjVsm80Z68SkNLKksPJVyVMXH4dZgxTaOucWM+l82&#10;V1UKjhsWj+K8I+v7MJjZLG3GWsO0pyH+laDsp03kNdhtlecEiTmdNl+xEFU2GqbnPADBVCVzOk0T&#10;20iAs0eki9ikWMfmEDC7XwUwrb2yDYP7Xs6N6sHh3KgmPADcXE/v29ekgYSrpr4Xo5QKVedxo7bM&#10;43EMOptp9OtjpJ85gKdg0TMMGAwWs5I4nVEM6FYBfRPAevSr/lXq/IthOYMf+ki/G6/ATO8BrrcB&#10;0dVuK95dQxKOuvEy0vw1Hl/tt+PAh4VMfMDQx3ozNx+vM14GaM9mF+NR90OYkC0cY/PQOtxvMnkd&#10;pE8NoHTmARfgKTFxOaxjCQDp5Fkc10ceNgCX1tu9owWkmYm4iyy8Rd67BFNYWGnOnntYE3CYLgWb&#10;sbAtJfF5u/Qo0wTVwT8cjlsY9mY30OCJ9u5f7TOe7JMHyEYa3Xw+cuvRxFaJqRKQlUWTmrNppSfP&#10;H+NWv8yQf9okVq9jFf38dHoJt5NScTceLbCzzx3MlfbBbDgC2PT7+J2C69ithydtBgycaEz4H+ZM&#10;LhyajdlbZ6KawZq6kQlQlWuZY7DYHLJr/d44feaF2Ktvx9M1AANwblRz8Vl7sreVmEtQKQ9hNMHm&#10;eVvXi9l4r1WOJ5GDXa6t/zMHsDRKGhCToBccKIYMoLO4tKsRxBpbKmJpjAnLPcDTQ31Ybm/gYcji&#10;7yOpTDpeMxWK1w0Al/mWa3WBtRwbgMpyGlsiGLSSdSy3sAohtWw24oYstJLX+/bYd79IdjCrQSB5&#10;XlYP+WWN1Im1E+EJIN2yJ+13kYD2268kY+b5w6lDLushgWypFFW+o52OU1Junt/S245ebzPK+GSN&#10;Uo8582ifbnSaRgVXkITjJAmXYS33uPZWT+M/noozGzbzPJP2zVZba+k7uBUgw6YelTBhi2s05rfb&#10;Pu5hWOtVWOnD7a34AOYy6db8wGtIxFeH7bRhfOCj3FJ8mM/E+zDXuzDWm/m55GO9BNiUgmdm52KN&#10;SVkXNEePRROr3IQJllk4LYDQwiobTq7w9wILK8Pf8iyskhEpNL8ZD4JLH0tAzR06nECmNZ29CYaU&#10;gcEw4ddhhkUGNpBFZAkjQPtS8FaAddigBwvekHqWBaSfpA9ldNEQuqF4cxDd8xKkMwDxmO/hscfM&#10;6FvJYPp0Myw6ZacRRUE8z/9VYtRZJIInARjgLeBX2VvBnfx0OPnNCKHRxUX+v9JzXonJfZl3BhD7&#10;W+b4zTP8X4E1cwusOpVD3rSYMHy4GYDJ48IMzJgbxKkTT8TJ8eW4jwV9rV6P92Co9yu5+LTmwd15&#10;AIWvBeA8+ODLZik+KGfj/XIu9bl4toLsQk3MMVezt3qckaU+S1x3jAUGKG+KF1KxuoCPBZuMSu1U&#10;KSxzGWQZlfGbGrZPQP4gpWwdvW5UDCayJYEgtJGnOZc27bTXfa9QTqlQVhZ7SF8z5zCs30yM43FL&#10;gkrWsQZqDJCG9eW02Wsgw9MxDVZY4Wt4fbO/BehMmh2n9xiU0udVtWSyGDRUggWQtrNTChpit/q4&#10;ZglKwVJ8/l9vA5/LQAeqgN9YBLhV5tJTQj1Evg9bCbRx/zj+1ZlURewhdeePXwzP1dpCMpqH6Pe2&#10;yYxH5dpNysM0zDFdBcyncX3u7/bi2vZO3Ng7nrIt3gNo7yANX3dPq9cCWLDTRwBK5rrOfZnrWnY+&#10;/gJz/RnA3T43F2Ms3zKLawiYhljnIQtzZWYuRvhMA6ykYGtMT0djZjbqShEe55jkDEDMTRs1W0xh&#10;6XlAtyhweH9ip5TQOwOr3GQqFvukPgsWY1hCLysZXDj4X7f+WwoeupUFOpefROlY/ALMvbDpI7AT&#10;YHGf6djN4k2H1apH/jDJ4vd1/k/BZEb9NL/HzWfl5uyxRSxiFn8KJgSwlovXsZwCTTabU/oxYXZe&#10;TSdP8nfrx2SHye8waulvM1ULcKXfh4/3R4wI7Cx4jwKu+aP4YQArB7Ayx7IALM91KiOVtuLc7iNx&#10;uXc8noNV3quUEmt9fPNoVU9sFFTfITm+QCJ+WMvHdSTje/VivGK1Ntd6Drm+wOcb3Fl0MG955HIR&#10;GWhgqZOvpCOIBiySEYvENB1LRAxCrVS4NZuG+0NkT9rP6i4DNvyfAhIRZrK+Tn/LGjsri4e+B8BZ&#10;A2dvCBtdlhfLqTJh1XQmN4NZ6PvM1atxv43fxv/3bC39M49PHVSHSMn1aOXt625j1mXmIJ8MmsbV&#10;DXozLOxqbIDCc6w1glWMXc3k29QbZQPW2oy10U4ygp691oR5csyfnXIbZRiOYXPPvhkdsNbW8Hic&#10;2b4tdtfPxcZwL05uGkhaS3tuk303pKwhe9aB/VV6/G+TkM+0B3FvfxAv7R6PV8Yr8RaM9fZoGG9z&#10;+5Zdmj4pZeLj4gRc7ysLlRbcvpWfj9cKi/FQdim2ANAKABsJMuTgKiBanpqKVZ7fBjArLCaDG82D&#10;h2KAZGzNIp8A19JRFtrBW7CgB6MwP5cyOExxUo5NQGRAQxnmnpRRucne1WEs/CyLe4rFrh91y38f&#10;RAbCWIDqj4DL0g7z+WyYn/rMYcmM3B0+CJv98VAsKR9hOWXekT8cSaBycRt5FMT+D/9uPqL7ZNN+&#10;p2kk65z7V0U+M5OCIjKYkadFntenE+Rmv3t8TAUr2a0sI3nGyI5ulFlU+loGY9zcNgAzc2ySSXKE&#10;/50MB58xfVAZ6ga5uYx89jHP7q0gKXn/0Xpsju6My5uXuO71eKdiyX0hPq3CWPhYn8FeXwCmr2St&#10;Ti2+6lTjY9jMk/hfqzfi5PxClJmTAobFfnhZ/p+BI9VCge9W4HrZaanOqCHzJ/4W0h0ZKEA8AEFH&#10;3dZn9riwmUwXIFoq44ksRgn1wcyuaaBSTBjQL9NPaxdqLPAqC72a/J2em77IRTtqWfVtsaJ5nkpE&#10;JZ5D/8tekh1e06kiP1nQJa5rOvsq42mfpcRQqaFMkoH8LiN/LHCH824FcQ+GW265R7Yda93N2B6f&#10;TLmCLfyrIf6aoffUUo1hHVfPpjMVgYwc7WzFBu/bQRZu4HdtrpyKrdEJjMpWDHm/h9R1mN9WwVZ5&#10;k+BMaloKC65hXG6DzR9dXo0/jzfi5eWVeH11Na4Oh3Hg4+ISoFqEsRbjBox1A4AZfr+Wm4k3CrAW&#10;f78Lf2sVIMlQy8icDVhpHXZaZ/GcRHqd4iLvALBVADZiDJGAJQBoB6gsr3XvSPm3pM43FA9jTXL/&#10;bhY4KtuUhjzvwpcd9G/0pY6wCG/57yOMw2m/6ZY/HARALFQWuRd5SSvGMIHWqJ37Ym4IC1wzOQ4D&#10;RlOl/B9p0QOkyX2AJoj5v0f4PCVl2gtL4Jpkvqf9K1jMjUhB5vdxi8BGJ0sAo5bDpyj1k4X1yFVb&#10;beloz+uvYSwE8uS3uRmur6csRRIyDB8XFmp8Tj2KWVt27SCBef/COC5t3x1XWBgvCSx8Kw8H/wRw&#10;fdkoxZcA7fN0zlYp7Xd9AcDeRib+KZ+PM4b5F5F9/G+ZqiRTcb2NChoRzPMb7GWSKr9NkmaeZDA3&#10;81uFYtrfWrXxD1Knnyum2z03gbs2VWmysCbdcc3esC2aslBgWRnu4ege1FZFQraqbX6PrGMPyGZi&#10;djtr2Sp8gF+mLFzpjCedjpWdvH7FcHtbYLWQfwWuux2bJjmcNo4xvD7FdbWDk8fpatwsxxd0LRhx&#10;Z9W+/bBVZyMx3y7gWuG2W7Nr0yrv6yMFJx13bSDUtQcKz2/ic/kewbW7fjZ2N87F1srJ2GFsLh+H&#10;CQFnc2Xi82WQnoDTqGYfBuzzmze5Lh6JdB+gemgwiie4fXZlVWDJVvvAWojrhYV4OzeXgJX8LZN0&#10;M4txEsu3zURt4xjvsfC2mbAdLOFprN4ZgHWCxyeYrDFg67Kwm2h6tb06P8t7lrivH5R8AF4jU5ls&#10;a+aFi18gaNXTBi+W1v2qo8g4/Sn9qlsByUEkofcFhMGGvLvuSIUsksGw9xFAImvYWVffTWl2hPe4&#10;uGUvHwtk/6fA0g87KgAxFqZEpRP8AKsgNfqkfyWgBJIycbIBvZCAPQujpSReZEqW79DFibcXolkg&#10;ZtpbbrLgbwFE/p4pJFpiskNzSQouGnqft3nlMsBai5X+hSjn1/l8/JHO2bhjdDoehwmuNwAXoPqo&#10;Wkhg8vDu1JWpkue5XHzIc2+3SvFEqRA7c/NRRS2Yve8mehZDlec6F5m3EtfEYeOeIqxbtXyHedTn&#10;qqZN/nys4CvZmcnkWgsd3UYZG5yoa6mtdSumdmhd8w1r9ZS+ZqemWgZ5zPAwi9R9WLAIJBiqXgC0&#10;+G2Cy0Y+22Ok3+pOqk6QtWQyq4PtwtWGtWYPo1QOYmyP6NsuJkBZs2XAwvlowhYyUCrHhx2tPLZ9&#10;2tC8Pny6cXs11vCzdsd7sTHYQoYi4+orMeb+EPC2kKIGPEqlerTxIYe8ftQ0GXgUnpW1BWs5dgDm&#10;BjLR87scHpDXSkGSRmoUq59qZfoqDL5ZqsaFdi8uD5bjrsEwHlpdRwrCSB8LLED1PuMGLOWm8Vv5&#10;2XgLkLlh/Fwe1lqcjzNIjdNYubNL2Ti5kI1TTMoeYDpl9BB5YVrNBmBrs1jLgMRMeIsbl1iEiUUO&#10;HWYxH04gMmXJDV1bYJneZMh9CmDoY6VUJhb/ISOAAEAZ+Mc/HsS/OhyH/ijr2L5sJuluNbj7TBkW&#10;yhFYwcCB2e4m4cqAyfeSmXivDObfE6gSsBjJ14NJYSfTo2RBgxa209pnLSWprObnFPhsN6z16/SZ&#10;pmzGw3fJ8rpUssIFN73KZjj6ejMASSMx5f+R7Vg0qcDzlhk+AxDm1qNS2MWhPotjfS4WF4b4dCyM&#10;7l48VG7EW7DV+5XCTWCVk4/1tXtcjC8B2Ue1QrzD7ZOFHNc/E3lY0cJV99NqACrLd88zB2k/ccrn&#10;bcxqdHA+KsxnHVApA0dVAxf1WAXMdv813cnTRBoCBoNTYd4rzHWnUIClkI+lyUkjVjOY3CywUuU2&#10;11Crbg9+D2O3di5FCfFXTqyfjgG+lhv6npboIjUBtt8epYyJI3zvgxhSS4e8xqaZmYSdXShjOPNc&#10;J/wkPqvEa0229fxh+7a7JZLAZbRxvIvvtBnrAMmuTyv4XcPmKnKU+70twN5NWwGpWpn3e6pIp9KP&#10;zeF2rMN4mwNk4GAvdtfOALC9GPOcjWOtA+sDLgtsrQu0J8oKvtoW33271olzyN4H1nfi3tFq3N1f&#10;jgOfAxrHpwBI9voQML1vEAOmcuP4LYD3ErdXFqfj4tx03IafdDsTciGbiTuZiHO5PCyGr8WkbRk9&#10;xFJ2WaglFlIRkJmbt4ClsVjQ3LxJ4eBSWnQOo38pYKF1T0xkhG42FTma8jRJ0IWplIL/BWuZ8c7C&#10;tMTEi21XH/eUMny2UThBK6AsTRGs+49lLcF6RIDxGYcZicUEDP9TBmxqyZAZHi6tNbRTkA60k2wG&#10;iACZO4qMwv8xeCFzuQjmnHysaxF5mJ8xGMHCYVFYfTwv+PiuqTxGv47bY7fw+Ba7U9USSxWLu1Fv&#10;no9G+7YolXfxHXDuC8txT6UR14q5+KCUj8/qpfi67h5WLZ2O/w33v24V4jOAplx8EcbanZnDx5qL&#10;DP8ngxQvcj3yx47FEnOR5TcuCrqjUymoVJlbSBXVZqgbMvfM5R7yz0pifagiQGqaPQKTGaK3O9e+&#10;BGzBXAZCLMkvzM7CeNlUPdDI1cLzyRy2kus1kIMAYRk2UVa5t6QiMDBVQhEYwHCvyrYIHs5+hDk6&#10;ZPSWtWA5SPJpGe4Vqk6afJZA0t+yWadt6wRaH7bz9Pwqi98qY9nqxPrJtOGrn2RbvQGMtGE4vb+d&#10;QN4EUJ5kY/CpYpEkvpelJGv94ygGE4C3ubUGzIyRjbAdgFkgbnTbd8UWEfYcNBt+GZCfwv+8rTeM&#10;8+1O3NHtx4EvYKsvAc9ngOkTwcVQFn5o+J3nBNc1Hr8A0B6cn4n7Mpm4UizFnflsnOfCXsSCnctr&#10;LRdTsZ11QZ5W0sDnskAy554PF0ZwLXKRPP0jt1RIt0o6F9okeOFG7yR5NrEUQErZEABLtvGxfpYX&#10;Xv/L13nB3eew0f5kY3g2+W6CzPsOWdDhZ8uMs1jFY7foY7nYDWJM/LwsgLCXeL85StFA/ax0LCfs&#10;pc6XyaYB1ZFbBYTHubYS4AS4DCS4crDYEr/FjVgZwyLRWdhVQCX/CpArR/3/BjQWZ1iExc2oVc9E&#10;q305Wp17ANjFWMqsA95xnMn34i/VenyAFBRYX9XMardeq5pO3v+qkYsvWtX4oFaKqzw+wTUv851s&#10;CLSAr5sBUJkjR1KbOv0pO2UVkfR1gNADIGZYmOkuwEzBUurVmV9LfirIewMcspQduQRUh2Eybx3D&#10;U2OU/DyMrL0hrYETULYr85QXrXrqWIyPksroM43IzZWSfHaPUkDpc8leBiUm/ivzwTrxuhuYUoJ7&#10;YKDrQ/+oCzso48rITVsnpH2xJou8sxqd1pj3VZF7G7GNpDsJO9ou2hxEj9FVhtq5aW2wGdsrgAVG&#10;s6WactTOvJ4RINhsDrs+OA5L8VpAtrG8F+v9nRQYWUZSdnjPionJ/G+DGjb77MK8K2VbqQ/iZLMX&#10;l/BJAdYCwFqMLwDX54Dqs3wmPgZQhuE/4PF7ucV4h9s3Stl4JjcfDy7NxX25bFxhIu9mIi7BXBfw&#10;we5AOpxcWIwRlrJ0y6GoMcmGed2MtfeFlnyBham1skLYqJ9jkkRbSdkMqUMtC9DmMrYiMxKnD2TB&#10;40EDGLCYjOUFN9hg38HU152Lo4/kwQqmNjkM50/2lCZ+VpJ+MNYx7k8dYhyepE5NgihII6RbfoYF&#10;hH63EG8Sxp/saVlVXMA6+n3t4mRFsTLFvzvxRhgdpjr5G/UpC4m98vhT/F0/6yawBPl+MGXqCJ+f&#10;X41a/XR0B/dGb/lKtPt3R712KurlndgpDuO5UiXer+XjU5jpq1o5vuW6/2ChY6OOJEQeNg27F+KN&#10;SjHOwix1DE5JQ4GCKAKygtsd3Lcxp5v3pp3JPBN/KT8pIbmZMdO1aoHH/SILzcyZTDaxVodF3cMn&#10;sXdFKh7lt6Whj4YErCEFPQNLFrKFtMByXgy5W3U9KRFCjvL9nDcbbgq6ZEx5XuCYM2oe5uTkESu2&#10;McRI8SlLhcx4QWabnmQ00FxAo7Ir+FLLHRgf32cAUzVN2GVsrMhYZ+Ls5oXYWz2DHNxM7GO7cgMa&#10;y4BQmWh+oFLVNmlFfoffWbln8GPM5632GEhBW52v8v6d4R7+2GrY6KZdbCcJafmJ2SS21bPb7zJr&#10;cReJeEC2+rKUAVyOpfhCcBUy8QnyUN/rA4B1nfE296/y9z9x/xEY6n4Y6yEm/YFSMe4BaHfzxS4a&#10;HZxfigZMlQdQFSSadU/6WW6CFrFYbt7qX1lqb7HjUYAy5b4UizSV59/U1xaxeXGnsLzuM6USE8Z+&#10;MMHom2DyYAOtUQ7Jpm43AzoPI8poGa0h30U5uM9MbhKnROBDB3kONlM+8pp0ThdOcrc2qSj1jC6t&#10;q00jlRvFYh1gLU1Cv8geq5rduHYvzQXhJqbJuUvT1nvlInfMjdlM2LTG2qHExrxmit8yCdbA1Lx2&#10;Yb4DW12I/vJD0exeid7o4Vge3h+FMrIFq/lgoRhvVkvxcacaX+BXfV1BEjbcz6rH5/VcfN4sxSeM&#10;twDYbTBRh98y5Jo3YR1BVsfYeExTHQlvgnAdQ1hbMuTOa/CLW7BSGz8rHVQBqLrMo3V1FRi3aVU0&#10;jrmFilX8xhy/UwNp2UxG48HvVPaWMEICqwGgarzXQsU2ltzAUlIOAFujV3Rjl2GnJudOYGlknQdf&#10;l/Iw0/OTXECjgfP8D5WCDWPsWmz32x7S0vSloZJtGRld6KZOTlYWV3nek0d2ANTe2vk4AbiOj8/E&#10;iY3zsNdWWH4yBjCeCuphCOP+aopi+p1sp2cmvlXEHgm1it8kM3lY+LC6HNuDndgbn0YeHuf/9fm9&#10;k85gZsR71FQRZaPfuMxvP/ANIPq6mI2vBBag+hIAKQ8/h7E+VR4CpAl7LaTNYwsinwVIjwKsB7JL&#10;8aC3PH4A63c3lvAUsqCD3Mjgk8wDhMyxBZz6PJYNhzZTB1wAgsnR4XeT9hDyTnDZKFRrbm9BM9aN&#10;CLoZbGMZo3fHZDAWsqBSj3uESzq02z0GrEdxvhiFhRwDYGEZC/xdtkz1X0yqk6ZP55Ex+lQucIMS&#10;MzDWYdjL1Ch3+gVUKm3g4tR1klkIHhZegrXmAIKTnLLc+d8ylovDAIzZ7qWlMkzFd+B5uwkbtFnk&#10;/5lJYoh9EbBpTNJvgZWP8f8XF1rR6V4CUI9Hs/9YLK8/HYPx41Fu3MZED+IcsvQF5KD7WdZqfYVv&#10;9U3Djk4CKx+fwGYfuJfF8/cBDrc8NrgOVhJ38XcbXAtBUtL/mmPoE3Fbm5uN1vx8dACXwHJ4fI/d&#10;cJtIfJOoDVRYZmKGRJq3KQzGlMDCX2YO7bS1pJGDvey1b9CixFwrCTU4RlCN/ir9DPYswOhG+DxZ&#10;RL9aprJsx+EGveOY+3wmKGO8lOGmkQmqDMC2hEcF0WsNYad+dNprMTZczmgCrF5rLZbxk8r5bhzf&#10;OBdn9+6MrdWTcXb3Uuytn4tdWKwNy3i2sH0HZSXblhuRlK3MD2wALstebLtgYGLNfEj+PsZHs0X1&#10;CsZOYFlyslwfxwCgCiZ9SpnPPTzdkwPfFbLxLUNwfc2tQPtKebgPMB5/BlN9wn19r/dgt9d47jmc&#10;6seystdSPML7Hlicj7uYrNOzczCWDjIWiAmYZ0F5qoTthM1etnmHu/Me56IMtK21wDJ3bwHLlkLy&#10;vPcIoDqIbzWL9dWP8bFOrZvHqcAN4OS50F0shmk0VYDVyU2kTls5g2a2TsqSDkPPac9MDW8QQtYw&#10;8MBt0vi8plrE2gIe+92NOyvJ4Xb/QudWeePfnejkB/A9bM8mK6YcQxbQHJLFJFtP/asqUwWN0dBp&#10;97TMgOA7zxSQijI1EjcZihkAWo1m60K0lx+NzvjJGG48HaPNp6PduwwTLMc6C+HJcg0/KxefwUzf&#10;wEzf1ACWfhbM9Wk1Hx/CaO/x3FOwmyloluOPYZcO/7/CKCNhy1yDGizWBHAmSK9Y9Q1o+izgvj4X&#10;zNXAT7YvfweZ2M4i8/isKq+vMFc2V00NVv29/DbbICwZdQRcJa69WQk2ZCnz+93HEzSW1OQA6iLG&#10;R4No+NwsiiTzUBZePwGmQjl069HUgkH5b77mEsZBw+e+4jIMM8Y3MnvdaF631Ye1RtHrrEW7Port&#10;tZP4VltRKcMu+ENjFn6zPIwTWxdiZ/N8HIe5LuzdFad2LqYNYBNxV3vKw7Uk9UYtZGFqq4cxdZ2y&#10;djyLeY31mtoLsB480XI1tZruxQAGs8/hulnzgNOWbEYNNcY1gF+FvQ98D0AE1zelXBqC7FuA9A0M&#10;llgM3yoN7n8Go31YWorr1UxcBWB/BoxP4Xf9ifc5Hsb/uoTkaMEAc/g02WNIJ6UDF9X2Zaa8tJAL&#10;NoFRl9ZYxLNYqGP4Tma0m/ZjVvsxLvLEF9GfWohb/3Ao+V2zMI9SMbUr4zMsKTDXzOaKNUC2jMUw&#10;d2293U35bGYVGEgwGmnzTb+Hn62/tb+XpbU8hnzSb/Iz3V+xgf/G0Iu2kRxaT7lws1O/KzUvSfLP&#10;LAs3td1KsIvUAoZknsWbQYYhh7nVuJgQPHMQmTgFw2LxNSaT/bAJMOePIbEym1Fv3x99QNXfeCq2&#10;9v4co/FD+F9bMcDPeqLejxsw0mdmXLQnx/Z4kML3nVp8jn/1Ua0U7wKul0r5eIxxEfbZ4/8PuXY1&#10;voMBjRLMXJmajvb8QrTnFiYJ1LBZj4U/eYw0TIxlTdkSftlMVDE4FQxPysxnHlUfs/weC0gFldfT&#10;6KeduNol/Crm1iCScn+SUYP85bHGS38pbbIryQUev91rkSLCfFbKgOE5My1S4ILnUl993peDEU2J&#10;Wh+y+FnwXdhk0F+LXm81HYvaxWdKTFUC2IVerI1ORK0EyHrbsbF6OrYA05nti4m1TgA0N4ANpSsH&#10;9blGMN+6/hTMZLmLwZlxrRUeTZRaaNvTBIkoe7nf5ZpQ6pr3aFNR/bV1gOmB8/7d9KwDPwKsBC4m&#10;5Btvbz7+FtB8o0SEnQxuTPyvTHwKa+l7vcfj12G2V7l9EdC9WMnFC5V8PJBhQo8iAWUDrE86ZJsF&#10;WWLhpzR8FmkNy+PQytm61wTV6T9Ocui0bi5+95xkGidIxrJc3hJ9JUIpV05WUlDZTtoWxh3YZmeZ&#10;i122dqgW6dA4Lo5hYIMoiwBBGeg+lv5NCnvDfvpHWlD9NzcjrfkxsrWOhTS1xcwKD1HoY7mqWEsz&#10;rU2lkTEFlZ9jipIsZJCmAYgHjBELtgFDLHkdDs1Hfhppg3FxselzuTj9PrNHuTaF7ShU7oj2yuMx&#10;3n0+jp9+JbZ3nuZ3ngDkW3E/zPlOpRYfAa4v3ce6GW43KdejUT+uF+M64HqzVo4/l/PxeIF5gL1O&#10;AZDh9Cy+1nQUURECqzU7Fe3ZmWhwvzE9w+O5aCITO7y2AdiqyEZP1PBWGVkUPPhTOb7/HAbCsYgc&#10;nuE3m53vKRye+iLA9ElTsSnXSH/Wse8Te41NP1P+pvYGvEYZnfxtroPSXCOX6tt4Pr0XoKXqcObD&#10;LRobtG6tHgcwa0kKDvCDPGSux/XpdTYYm1FhvjpIwhWkWrMGswyOx9b4ZJxcPxs7+Eentm+Lc0jE&#10;09u3J2m4gYyUuQSFjGt5vq0BeigUE5BTbiQG2o3gETKvm28iF+vJtTHQYWWz52WrbGQqU6A8EeXA&#10;z8VCfA/bCKgEKgD2A2MfXF8n5lqMrwxwwGaf41MZ3PiI59xIfj0/H6/gg70Kq/0ZYN2PU7yJBTTD&#10;fR7/SOljtKjJP24tVaPB8LBoS9QbMMSoDoUCjgzslrISsIr2NLSeSofWjkyWZ6TMChjCozZtV9zE&#10;X7OE2iI8U2osHfckDIvwNput2PXYHYClHKxi+WSsSWHlJHBgMCExolYYeXIYaaa11GF2r61RaMXm&#10;8h6O7jYXrZVCu8PO8sRXA4AWQmqN3SQ23K7fpBWvYwyGSNoNGGDV/R2AVJst4N8UkjS0VcGM/hUA&#10;n+H3zRzLAaytaHcfiFrvoRhtPxdbp1+KvRMvxLB2RzRL23EbPsFb9VZ8hG/1dVsJCLiMEAosgPYp&#10;EvF9wPZWtRyvVgr4wIvxJBL9SjEfF2CvdcDTAzx9vttgbj56SkK+S5XrYDvq8pGj6RCFlowFqDwH&#10;Teaqc5vn+hiw8DcaZLKhaxaQ5LhWRX6TozRfivysm7j4TjOTpNl5QCczpRo33iOwjvF7jaqaKSOw&#10;DBilaC5y2cwc++W7Ua+UdIvC7RmbBTnyGEgjsB7zs7N6IpZhl06tE9sjpB+ybgyAHM3qKOrIw5XR&#10;bqzCSsuAbRsDabKtKUs7gOkkEnF3FZ9r7SxMdj7Jwg0YT9ayG65tpVcxpHaaWm12Y4zR3iwxUDPL&#10;gKiVwW1YrExyCIst1kcVd6GS0rm8r6924MdyBiBlGYAKS/d9Ahq3N4eslQYs9TVS8AvA9Sngcr/r&#10;Bmx1DVC9lluKl5nIFypZpEg5jsMOdS21/hCjwAWssxD7IN6uok2Gh0abZd3JlqJvhnRtUv+TrDpy&#10;z1w3fTQfm8WglTcU2+BHNvB5Ugk3VmZ3sJZaPXvEzGbTAwsmw7OdBvgmpu6YFeH7DbcbATSCZ0Gj&#10;qUY61U66Q8vqnpWnBRpt3ESvbwMud+vNGVvprsBe5ZTVUeJWy5oYC5C68OwAPGAxbjFWXcRY/TrW&#10;uMTvt+5M+WeupNXUs0e5NjyeOYIPU9yM/vIjUe89Hp3ho7G281xsbj/D/7sLx3grtuvb8WcMxect&#10;+w0iB1u1VPQoW33Fc0rE96qFeJPxF8aLzOfzGL/nS8X4U6Ua92azcQZA7fB9xxitEcAaAnADHEO+&#10;Tx/fqg/wejzX4ntXuZ/nO3p8rg14TEtzoc8e5hoBLk+JyRsB5brKUnmk2uJRAMFv1ACa4yfAUpGq&#10;gOK9AsyhjPY6G6QwHczPKTI80M0giYWv+qUaHYGVgkE872GDOfwyQTZi8duT3cPlbDvuntQ6zLO1&#10;vBubAKpu7ibycHNlDzbyhBGPPd0OD0vw0AT7u2+NT/He3dhDGp6ExTZ4rylRtgpY5nOHJg6XLa1p&#10;xka1FVsVDC1Gfb0EMaCY7N5k+panjzZMPM7D3LCcBz4U+K4HJqDKxo/lHLeF+AFgJcYSaIxvmaCJ&#10;LDSoYUADXyuPJDRSaGYGt1exkLLWc/zt8WIpLrLo+oAjx0LOIrFKaPQyowtLKdlSnhpSqZUrpETG&#10;9UY3VqvtGGT5gshG21HbBrpXwhos4rByMY3yWYWqg2nJ9M5wLZWOW5iXToqseiBBDWcfCk/pOTJj&#10;DWtqlHBi7fSJpllY9g6cSho/k/ZMnGiHUtBbU13qMJaJmQJLX2vSoL87yQPkuxju9/RJfcQ5pKy1&#10;ViUMwYiFeByWGM3DCsiwBiyWY4GZgZGsNL8tbVRrxdN78VFyq9HuPxDd8XPRHDwWzd6DMVp5OFaH&#10;90Snegp5cjoexRf4FCb2uJ/v641UUfw1TPUVrPUp47rAQjG8jhR8hXn7M8buFVTHazCY8vAx5uze&#10;hcW4E6l+YmYmdvl+e5lsbAGkXXzXE8g+lUYHBqtNIx1Z3HkMpJnxRjUtRVk4Mgle2M8/AyjSOVeA&#10;KgdjuWkuqGQpE2SNoBroEUxeUwHl9U1D8Gg0+YwEKua8xjWt8X5zGzNWOiALq1zrRtofcw3A7MjV&#10;ZoFFXWmmxW92vI1obCFtI043ogWZCb1G6EaeKrJxMk6snYn1ri2mN1J5yHoq0z8OwGw3vZVAtrfB&#10;87Ke+1spHUpfCV+92gFc9RibF1hgrZYqseX6MvULRusDslbWBGZD7ZPjXE2Hg7FyCVSTkWcILMEG&#10;k+E3fS+j8bfkgzFhX/O3LwHQF+5zASj3uK7l8LWy8/FCdiEeX1qM+41OAZwBi7jOImqgl5tczC4X&#10;sAGoBtBqH+QbfWos4vgi7Ub2Fqg0UjJoBstf43VN/LA8Fz/L5FjvYw86O/jYTNKmkm5wmprTsTlK&#10;cXLgnedWeXrhKkAzl83Mj8QsLGRTZpzoo+p/nksbjywALarRKLMr9AmWkHvVnAV9Rn4A18puqsmx&#10;rsjoZjoMDWDpS6TcRqUdslJ27rIYXaBrsIKSq8ICzQIsZY77bPMuVIbnLXsIxRIsUMsNkYKXoz16&#10;KjrLT0Wz+2AsLz8QY4A17FyKYe9S3NU9ETdgYZt5fo/kMyL4vZXFgMoe7u/jZ71XLcU15khw/YXb&#10;qxjEN6vFeJ1xlb+9XC7GU6iSK4y78vk4xfczefo0IDufWWJk4vRiJtb4/obqO8xhFaabO2hffoB1&#10;eBLlnUey55G3RjnzC5bGeziBZRxV5LTGSYPl1sRECXjNU9kNtynBGmM7B7A82M19sDrXss41N+jT&#10;VE7D+GUMlImubYBV45pXMJCuCSN25iHaO8M9J1sByDT6SWsAwhC6p4zY279SqMbWynac2jgTWwPY&#10;qy3otpCAp2G87ZRo61ASbo28fxrWM6t9N2VsTE4lWUlBiy4Sr7uUj1WYaaeCPw+4tqwqRnHJaEMI&#10;Ql8/+VqAKwHrJyydY//+PtB+KGcBFiBjogTWt4AuheUZX9yMEioJrzMs678KuJ7LzMaVhdm4gwk5&#10;hdTY4kJt4icts+BG3PYyk5M50hm31vYALPu+e9j3erUJwDzgYCnt/re44E3YqsKC7HKRemjXNlTb&#10;5sdVF5eixMIw7cZk0bbJoYBrXK0xmlyICmyFVGGCnNAjWE+TdRexsIJqGkDY+DODjyCYnHitqdEr&#10;m3KW0dECa6Vl1IhbJs7okRWlbhUoFwWg3XHNUbRXhz6lskpgbcACLs4iRiKVbOBX6D94JJJRSoE1&#10;h59ld+HKHL+tc1vavxqtPhPr28/H8vihWFm+J0aDO6PfvTPu2now3kP7pwpiQGXfC+//G1iA50al&#10;HO9WivE2c/gODJaGSbr4Y2/z9zeZ0zdhsFe5/yRsdl8GBluYj8uA6l4k/h2L3s/GZQyVANuBJUaw&#10;bwUWsT24B2U4JlsHFa5dHdkzjHJ+LQq5lcgutWN22nQk8wEX07X0mspcpqJ5jW2+aqDIdnIyoftg&#10;JSOpAGcIcFZYD6NMIQaZyVbACKbwnAC3DPR5PHOtU2R+S81UvmHHpw18I4NNHt+zhiF0vgRXF/99&#10;CCi28J+OIwHHsL5ZFNsrJtrim3U3Yw+f6/jqad6zEWaze39zeTs8xNBeh3bkNanXw76XS+0YZoqx&#10;znfYrbVjh+/mySPrrNVVjLjV2IllYa4DP3Ohf2YiHD8lYGX/D6B9D0N9z+13ykKk4rcA7Gt8qxTU&#10;gLmUhB9x/z3AdQ1peLUwj/M8n/a47plfiMs4wZe4SKf5QmMuzgoOvV9kBepc4YsNDT7w91qKXs2i&#10;X4uJgewgNOAHVAFDnfe2UsDCfapiFPABPNkkOzWVct9KWDr/3sIK22+jV0D3YtXqUHJhaZKaZNaE&#10;k2xI1+hi2uQ1O2Jh0t8iJX9ym4FVBUzKQcy3kZ2eINkDYOOwqb6JmEaqLNW2XESfYBammsWqF5G/&#10;myyG4yzINX5nY9YNWf2ECbDMwjAStog1t3x+/vBc6ozbAez9yk6sbj4XK5svxMbxF7j/ZPSHd0e/&#10;czFGw/txsp+KV/on4nvk4BcA64dWPXVqsqmMdVkf1ivxvhXHAOt6zVGIG9V8vFfJxAewmfetRr5R&#10;ywCyDL5YNl7m8TPM37O5XDyeXYqHANoV7j9czMd9+VxcRtaf4HEXY5E9cmxSBnQUlj6S47cDquwA&#10;/3AL6bMZxfx6ZDMD/CrD6jeNGQBSBZhFIaiOyXaASAOnNDR9zXzPMoaszRBUG1w7D3VIZ3uxUMes&#10;jYF7a3ZiZl2Yee9eZR0DvQx7rVh02BqlZp9j/CmP71m14aZnX62iNADWcnOcghcDfLNRe8wt8hFg&#10;yUzpdrQX7coQRWJeo+xnwxk75DLntgko4waU+9Ersh5gpCEstYnC2k6jETt8z22+lxLRM5stpznw&#10;V4C1P36Gmf4nYzl8vO+H6YNNJCF+F6D6BiuXIoQMq49Tb0KZi9uXANqz6PwnmbArOM93AIhTUOlY&#10;x5mFphM45kuMsUJDGKeJHCkBFDMAKrNIRwDZZJHmmUyb0ZQAaQWWmgBqGiZCXh3DkU5Jpea/2TMP&#10;FmMR6FwbCtY5VqqZBe8EO7nugwmsOTc73VvCuu4vAoHlpOtjeUynpw16QdvFLqC1qnYlbH5Sxodw&#10;I7m4UIwswFpEWirrGjDU9mIhNt0fAlQlvqesOcl4NyMjn6JH5hkKrCUkUx8peh4ZcaKElBn/KdaP&#10;vwJjPRObx5+NRvNiLA8uxwj/6/SZl+O5U4/GZ61+fN1CBvZb8bUdnJrl+BzWsu/7DRTFDebRLI0P&#10;ANYHzJ3lJjKalcbefx9QuQ/5DhL/LebbspSrzO3LKBOjui/w/qcxoo/zN7Nq7mQRb7LQ7c5VxDCa&#10;fbFwFOO21E15jsXcZpSL61EpbcFYQ4wYvw+wmJ7mhq9spbHaVwWW06c6O4yRc2EE0D2yJsZsxJxv&#10;LGZjAzDtYnRPYnRPYiTXZTJk6ko2F2PW0RjA9wF+R3DxumWDDI1hLLeG0WsPom9QAwm3io9liN5y&#10;knRKSSqmHCG9m4m5zGAfwUg9ZP4mLNbAgBoNds9swyLHxirz7dnHvZQ07JGvrazHQZXSUbLrSMJd&#10;3BKP9TkNqE7VmnEcsI30sX7lQv6KlZuAqxi/oMNlr1+YhJ9vjp+4yMrBH/S/GN9y/xtA5xm4XzAp&#10;nwoufK4b+FqWm7zJeC0zl9KfXuZvnojxaKkY9+L47bDQ+lxgD0hexhJ1uZjttDlpTpu5a1mAxcU+&#10;Np3aM2cMghihmrG70xGkyBEW5aGYY6IFnNWxDjOyCyxm645S0i8yxCiVG7QpWRYLKYDc5XdHPzXm&#10;hHGUhk76fuRK+WJCcIoMYp2aAGrEpNQzMChWrVfylBMjQU1AXEhW3PKYpUOHo8x3WlPK4COYq2ep&#10;RRagm91v3qDHC1mjJNMtIqksK1nBgl+pN+LOyiB2hg/G8ZNX4+SZ1+LEqVdjmcfb6w/jXD8Ze6de&#10;jPsvvBDXcbB/7jbj6w5s1anHN81afNmsAp5KfMj8md5k8ePHSMVPa6VU0p9K+xuV+IzHNqb5RIAB&#10;nvdQGteZw3dhrrdTIm8OJsunqOJzrIfHTbZG4pzkNzWnZlP+p8DSryrmBlEqbsBWWwlYtdJGFLMj&#10;rmU5XcdjSEdBtW+w9gNEMlbaIPYxv185aDKvh8gP+D/rGMg9lMpZmOAsoDoLcE6hcPYwwicwxrv8&#10;bRN1YhBBBrPcpctrjM7ZKno88GysPnKxEcudYXgivj3gzZYw034V38kyERNoTWdKh8fDcPpa2ysn&#10;U8Z7rYCPznOrva3oV/F/rcFCfuoGeCBeGyXT4zVGB40WnsH33YVh/X5nMXzHeS4B6zcutKD6K1Li&#10;r+j0ya2P/zN+AnA/8loB9r3gAnwOgxlf3fS5Ui0XMtG0p2u52XgjL3vNAa6F+FM+E48VC3EvftAp&#10;9PQY6bfM4mvDOA0WZt3Bgqzhn+hvmZFt111riQz9zrNwZ285lBrSTHt7dApWmgBJYGWRh7b+WjKq&#10;BGis80obkLCTOWgpW4Kh1TS1RivqSJLkfywAK4fNwDDCZUVwZbGcmk7a86Bb7KQTKZpYvDrMVZy3&#10;628mRdA0BDW+90hjgaEwfUjfwZNPMviZRViziMNfTSwHWwLkHNJ3eyEfj9WqcYXJOL92f+yefytO&#10;nn89do6/GFvbz8b29tMxXnk69k6+FhcvvhUvrd4X3zbb8W23AXPVUjLuVw0TdAVSMT7l9hOG6U+f&#10;NQCRzyEFvT+5LcfHzLdsdgMg3ajdlIiM69x/m9u/cOvWieB6GDVxEuNnNy77R84fxjcCPOU8vhVg&#10;Khe2kYPr0ahswfTLMYfvdZRrnPqVcOs19Zorw73WqZ/JTQPmwRNGS231XQJUVa5TH5/1BOA5D5jO&#10;weRnWLynkVbn8GXOI7nOsnhP8jdl4nrZblMVXIQCc1NPCbH2YlfOrRslBERrA+4PN5P8q+c73I5S&#10;CwUThT3p0W69y/UhUn8t7XcNkX+WBNWYc7PgB/zNltgexWuJSKvQ4b7AbUfL9CdcgvVSI07WO7EH&#10;yO8YLMft3Z7Ayidg/VqegOrXaoXh7T7A/gO2JBMZAivtc93cVJ6kQU0SeVNNF/fdQL6OJHwH9nob&#10;1nq9kI/ncZKfRB7atfUkC2+TBdjnYhqSLuHM20W3NDMThSOABkAV52CCo0fR9+6JISmYBCNU8zye&#10;PXQk5g8eSYxmDz8LKQ3RmmbjsT5OqmkzpkgZEdyfWDMttJbpMfLDuqv9yfdW9jKj3U1ML76ZBZaU&#10;KAVSA3+cZc9J8uDx1FcQuVk2ZIyc8dCDrrJ0YSElunqIue/NYTBS6QQOe5EFJfgr/G+zG84C4leq&#10;1dTf4p7R7XHuwutx/tKbcXzvxdjYfj62T7wUG7uvxc6pazz/UTx66uX4ZDiM77rd+Aqm+rbZiK+Q&#10;gV8Ams9lJMv2YawvWuVUyv8NQDJTwyiit3Z6Mg3qU8aHzOUHMNR1/S8Bxni3no93moV4Dd/sVVjO&#10;fckdjKC9JHPM0YwSVmBlLXHfimppJ0nCVuNEVAvrAKYeh/GlLApNh1QAIg2XQHLYYcu58fk5jI57&#10;VYvMn3tUBqmGS8Uk/y6U6jAWAANAgussILsNUF0ASOdYwKf1b5I7ga+OJGuzwD19sc/8uAdlatIA&#10;aTjuIfkGmykwMWyuhyft9xr9FGQwCNLBYPZgoTEg6tdWoqcfjazUFTAH0EwK590+8x3AZsmINVmC&#10;zQMPTdNrM4a4DRuskTP1bpwDZAcE1W9Ihd+qpTR+TfcnYyIT/8Nmv3D7C5PhEGTfAyCDG98ln2vp&#10;3zmHicF4/CnPfwzYPi5gDdHrb5aW4sXCXDyFw3wPIDuBL7XsfoWgAgBaxAQuWKgAIxXwuTIAa/YW&#10;2WoKIMlchqknWR3pkAVAlrIYkl4HQCxaE2SnWMQGKo4ZfdPXMmCg/MD/MsEzZVgrRQCYmQICysih&#10;0UIrWm06Us5Ww55yeTMMAECXSehzcY1MWoJuqpbdkFJJjIEMvkMNqesZYpa+15CB9nO3ENDTJU0N&#10;EogmsVYBbhe/8X7kzDWM2Oss6udam/HAhb/EbXdeRxK+Eluw1vaJV+P42Wtx8tIHceHuL+K+uz+O&#10;a6vn47tOP77pwVwd+wxWUta7me6fAbCU9tTC/wJM3wEOe79/A3MJsrSpzGu8FVwf8R5L/5WQ15lT&#10;N5qNJL4BsP7SLMaTpVLssfCV7jLKgpvFZulPF6Je3Yxu6xwyEP+khoyqH0fqVbnuixgqrrtzcOSm&#10;0WIulH6pGht5rg82qW9DPWB0HAZ52hiidaTdLgA6wTiFxLqILLwNlroNcN1VbcUljNDtVQAHwHYB&#10;4FatEStIRfshrgCmkVkT1W7q/rS2vJE2kQ1grLZtNLOauvAOa/1o5WyG0410EIOpUVW77+pnTfJF&#10;bbOgO2BdmeCyr2Bb9wAg1fG1GhjYZtokNu+1FkMUzQ5APAkjHvgbYPobIPob1m4fTPvAmjzO3/TB&#10;9uXhzUAHz6eQPMDaD8t/XzQsP0nmTftd/P1zgPUZoEp9C0uL8Tbg0vd6GufzTqz6NvKtfXQm8gcP&#10;R4WLXQFQeR4bpjYtysU6j3yY/uMhrOWRdNzq3C2w1SGeuxVZCLhM2BVcpkClcnyDCVhECyfNTRM4&#10;9sawX+CCoW9Aoww0kyML62g9ZSstq5Ptye3uUxn9SzvpvDbP+zpc0GUuXpcJ8YCDCoArTGcZAAfQ&#10;LrFgKgDIBi2Ws3t8TiOb572L4WHntiUzC8O22w2sdx+f8EoO2cyifrMBSzSH8fCpZ+LOO9/Dp3ol&#10;dk9fjbWdl+L07Ty+/YM4d9fncf+V7+OF9Yfiy+4KwGrFN8nPqsNY5XSKvqAyzcn9rn1geQSQHXRT&#10;ZnzbEL37YLxecCERU2CD8T6geg81coN5fwfAXasX4iX8v9thklXYZZnrlp/Gd0UOzh7FSCxZFn82&#10;lrt3RKt6JknChdlJmb3XfnJWmSCbAMuWcgJrf5h8a1Kzidamh5llU+O6djOl6C9lJoeUZ3JxHsl3&#10;AeCcz1XiDiTf3dVm3F2rpRMrTyIT13ntpi3cYDrD8JNwfBvZN4iVPkxkOhqSznKgEbcbSMU921s3&#10;lhOwzOTwpJGe4KoNU32fhZi6ArJSn+cGlqnwv2053QJQMpWniZq+ZK93Kyz6vHaV92gYDvwdYKVR&#10;Kycg/U+A/ef+xM9KDMbF3weYzGUk0U3ltLGs/6U8BFjfJnBN2Mt9r8me12J8ANDeRUa+BLs9ebMh&#10;6EDp98cjUTyM3oaBlpB7eZimgLXLmkYDWx39r0NxLFUAw2AwltnwafDaVDQIW80gWY6Znwg4TNpM&#10;GdZMpvJPnynDgrdHRhHrYqfUPPc9IHofWAmQvEcfK8/f3fHXEhmksOGo4X73MnpWkHJhy7P5BJYK&#10;C6TK/yxhkc1ut+VYCV+xlbGWiQWDkfCACFOF2gY2DNbwvcYA6xmu8TWk2PsA5FqnG09s3BGXzr4Y&#10;a5tPwVavxJmLN+LcnR/GKcaFez6Nex7+Mf58+5vxweB4fNNtxQ+9bnzbaseXRghhr8RUAMc8wnTU&#10;D3Lxp1Y9fm7X47vWhN1krv0E3s8BViqW5P4HzK1h+w/523s8foP5faVeS3tba/y+ERbcbre5WVu8&#10;qQI0QINow1a9xvloVHe4xs2kDkyo3T8EMNW9cY01chNDNwHbpK8F95WDGjwMne2c67BWXVmNAVrl&#10;Gm4Drl2Y3RMqL7GwL8NSd8Fad8JUZ5GKW7lcbOC7p22bRSQ8hrFjawDUhe3WlIceFySbjdsjWGsl&#10;HbxwfLSDBBxNfCiGleiCyWoG2wakJjhmsZt1w9+tynCD2iOKkizM2useJoOxega5YLZxSoFqTID1&#10;D6zdP2qVBKS/cX8fUOmxg/u/AaTJQC4iDyYS0aFELKdo4k//BtjEB3PPy9B82veC0T4HYKZBvQ+b&#10;vQXoXgZkT2UX4sw0Egr2yR3EoUef2wSlCFgSsLR+AGtKcAGkdKaW/SoOTrLTvTVXb1K4OMWEwjoM&#10;exfKXtYEWabhsErU/akCE6cfZdGd8sSTAQWUi8Fsaxkqx+IwI18LWoSVijMLCVgd3t8GbE0koudO&#10;GYCo83/0FfsLSyk/cLCwGMuLS+lExS4AU0LV3GsDWL6mjX/ZR+7u4ou9BKjewO+53m4DrFo8ZUJo&#10;9/bY2Hwizl18Jy7c9QkS8LMErPN3fxR3PPpzPHHf5/HW+BKM1Y8fAJeFj5bofwN4vm830rDpzA9N&#10;T9kHVOm2Fj/6d249tM4NZlntS32x1iTQYWrUxwDxBuz1Ho/f5fGr+G8m8+7wO7pI3o7Z/rkOhqoM&#10;O5kvaZ++1ejWT0Wnvosa6CSFkOqxkkG7uXd4069KkUGutxI8heD1bwGt82B2isDy9EdHc8FasVyM&#10;s4VYhZW2F2Ev2OAyjHUXTHoOqXgWX+schmWEMrAiupNz68XeHcyTix8DmGQcI9UDVt2THKVbgTc5&#10;lwtGgq0EVr0waRtQR/KZC+jheILU1yj7PKDcCo1+EX8b2beOylhJybnuu9ZjzXQ7fax/oO//Abj+&#10;iaX6B6w1AdJ/APV3bv/ubRo8V+Yx47ckEfXBbgY3UvBDkBnkKAKwIvJQcOF3lQEXwPoKMFk0aU8N&#10;e8W/DdBeB2hPIQ13AFcV4JQO42MdPhrFBDTYKznMR+MoUtCSdgseJ9nhVhpjCRmCzfbR9iVMoGKx&#10;e8rIEovc8nxz0+zyY+uy1CWKiTVjwsCFR/boRKv1U/k8n2eT0QqgsBNRBYYp4bhXca7rWCw3rJsL&#10;Jg63U6+HHP+zA1DWkX47sNMe7zWj/FI+H7dlc7HOguzx+abqNAFTm8/qA6i1mdm4DGu/Bktcxai9&#10;yUK5ygJ/DL/g1OBSXLior3UjLtzxcZy8Hca649O49MA3ccdjv8WVKz/FK5uPxuc45t/3mgks38BO&#10;VhV/32rAVM34ifEzAPuF537huZ+Ri0rCn2DGHwWXvhcA+xpgfd1WQioLy8jCCsxVjA8wsO8DyDcB&#10;1qvtVtxXLMXWXDGGJWXTRhQXWgDD/EAzUOpRyeP4N45HDsYyd9AwuntUSrw5gCNrCS5BpTqYVBVY&#10;/IhB0/fi8cIR/FsUhBXJAquiH4oxa8NcGqutbDFOGMgolONCGWmIFDyVr8YJblf5Ww9wDYpISXyx&#10;luyaGNZeh8i1oqeM9pIvpawzgji29B5gbA4mB+J5oIPZ6Z6K4nnHykCB1eB/eutrx207MwEsWGrI&#10;Zw4A1BprYd1gCuzo4YOb+IEH/gmYHIJqH1z7t4nNBN7N+/vjd28TsPLxV6UhIJpEFf8TQZwwWBEf&#10;DHl4k72S31W0Knkx7MD7PrLxrdx8vJqfT8ezbuBf1QBM9o8Howgb5Q/ORBYWMtTuUav2Yz/2BwDF&#10;3zxJRMZK5d1M2qRozm5PTCbA8r6hbp83R8+9KUsP7OC0/9os0jC1lBZYLgL8uaXpOXygxZQgXDHw&#10;AGjsVFQBUO5DmYGt5GsA1Bajx2dt4UudWsrGhYVMPJDL4/AX41Fk7l2ZJVgJJpuaSftAgspQ/Ghu&#10;Ns4szMaTMPsr+ApXWfRvIL1ehXmeAVhPnXg8Lt73Qdx+5ydx9z1fxZk7P43bBdWD38fdD/81Hnr8&#10;7/H8havxfm8jfu524sduL52V9R3+0w/demKkX7rN+IXnfkngajNaE/aSufg/+4eGJ+a66ZMZZfwc&#10;IH3G3yxR+aDZgLWq8Rb3X6iykGGCbt5DDrajW9uM3GI7CnM1GL6ObEYeA7pGoRfVDI/nUQRT+aQG&#10;3LcyCdrE5332MjLoPqMAmwNMspeJufZ9t7+GPqxSu8l199CNZa7x+lI+TuJrnUH+7eVKcQrfa68A&#10;2Cq1WAdsA8DVzyPX8LvagKEFqFKvQ+539ZlgKIMWSjv3ouxnsW5o3sYxlugjGQ1a2AHKw8eTz5WY&#10;rRE1wOoB5Wb1eHCExxiNy51YB3AbMNpesx87tU6swagm6B4QNP9z7INqfyRw/c/7AO13LvLfAc/E&#10;55r4YPv+V7pfLnNbSew12ftSGhZuBjUyk4ghw+OD3gNob+ZmU0DjwSUs+ZFDUT10NEqHjsFY+FqA&#10;LXf06GT/KgUxABPMkqp/ZTOGE2TGuUCyv4XASp1gYRmlSGoyc/NW/2vic00iUR4eoPOceh/qF/Be&#10;Ez4bSBLL/UsAx1zGGrLRvagqYDKdxuTUBoDZBkx3MpGXkHjm3D2GgXma3/tYPhuPABrbb3vodhf2&#10;tBfICAbbxLe6I5+LP9Xq6STAl3u1eLVajbdbvfhgZT1e3Lo37rzjetx1P0B64Ls4d/eXcZHbux75&#10;Ke58+Oe494nf4pkHPo13B+dgolZ83e8i/7owkTIQZhJMHYDF7V+5/RXwObyvr+Vxq4JM30sfzGRe&#10;06O+AZBfMP+fy1yA6UMA/w4y9Rrz+AYMeHfZJOleysaXoZoy13w7PIYoP4szn+umLBUd+coSz81X&#10;ueZ55mfx35v09r43vczsDM8lM7jhKSJWcJspM8l2L6ZCWI1YnfcNlgqxDmi2ALYbsQJqJ1eMPdhp&#10;Dzm4wxgDuiHPCSy7UaXjepmXBqqihlFtAxajdwYcGnw/+w3aBMbMClPVLHD05P4ewLJLlz0wrK+y&#10;NZrNZkYtQAYbDZGCHrK41YGdAOsW/tYeYxdwnQVc52G0M+0+PtZNn8rgheARWP83g/17AKq/A5h/&#10;Mv4OeNKAoZIPlkB1Ux6yuASX7JWYS2nI8ymRF3BZ32WT0CQJkYlvc//1zEI8m8vExdmZWDs2FS2A&#10;VD18LGUzVAGXB9wZBZz00HDPatI7wvy7/QK5dAicjjCMIrBkMzeJU3EiANnvsZCdLSRZuIRflcoh&#10;fB+fu3homok1KTafCjGN+gkspaB7UiUWQBmdX8OZL8/PxnJ2Kc7hVN+dycQVgPIArGu+3WOFXDxd&#10;r8cjjWYch/WGsGMLidpDnioNT/M77+eaPw0Qnu804oV6Ia4Bws/7o/iyP4hr/d146MK1uHTPt3Hn&#10;lW/j/L3fxoV7v4vLD/8YdzzyS9zz1N/isSd+iVeRg99hOb/u9wBVD3mHDAQsv3RkpxbAElStm6Bq&#10;p/u/8P8mzMXgvq3UBFeKGiZwVSbRQsD3Iex1HTZ7G3n4Dq9/1HSh0lrUqidSoKJe3oC5dri/BoiQ&#10;UYCuU7DvO75JFtaaK4VNZ1LrAuYsZbcIJq63vUJSvxBAlqSg88bzNj4VUPpaNqZpMJYB1FomD4hq&#10;AKscO/liHAdUO9w3C2OD2xGMpp81grn6ggqQCS6b4Zjy1gRQRvM6JeuoqumA8RFASGDj+9qrw2r2&#10;Ngxk8MIDHFLPedgpgQtArdjYFEYytL9WQQIq+xhn+JyLyMpL3N7XXYkHeqM48Ju+lMELhkD6nYv4&#10;T4cA8zGWKwHMvzP5/6jW4p9YjH9UqvG7A637d8CToocJYBMGM7DxqxIxycJ9vwtw3dxU/hq2+gz/&#10;KjWoYXgAw4s5/C0W7SU3j1mEfRikBSO1uS0fnY45wGYLLquNbVBj5yNvHckq8rxWLwMYFmEHASZL&#10;7YPKW5nK5pEmxXqM6eIRJhqA5nh/kc8uYzmtCWssVmCqXEpL8sxlz/4yMljE5yoqDRcXsJLZuFwq&#10;x8OA6nEMxhPcPgpoHi4U4tFaM27Hyq7jc60x6ctI0O1MIc4VSnF/vRZPsqCfZRG/zO31VhNAwTzI&#10;ty+RX591xvHCudfingd+jNse/DLO3PNN3Hb/T3H5yo9xkXHXY7/Gw8/8f/H87W8Axl0YapR8qx9l&#10;KRjQ8Wu3y2jHbz2H9zvxW78df+sDMgCXJGIXkAEufa50Qj/gkrn0u74ASJ/wXd4HWNcB2dusg6cH&#10;63F8eHsMepdj2L09up0LKSu/aXvs1rkYtE9Gv7wS6zj22yzIEQtZX8k2aDKWaWQGNOx/kqQhwBJU&#10;6Xmuu9kyzplGsgoQbOvQZC5MddoAMNuM47DRyRJ+lXV3sNEqPpjZ5us8bxKvZR0jANUBUG0A2eY1&#10;liUZKWxla8lPtiWEe1gDD2+AtewNaC9Et1bc+DcZoCOo8LnMcjfM3k6ArESf/7eGHBRQe3X84VY/&#10;TtRbcQGjc4lxd7MXVzqDOPA3mOjvWKZ/Mtm/pyFLTUD1bwYTeADwd4D1T8AksP6JdJG5fmf8o4RE&#10;FGCJyfS/DHIAsuR3TUD2M7c/8XxK5DVbA9ayruuzAuAqLsQ7hbm4ir/1YnYhHl2YizNY+P4th6Nz&#10;ZBpwTUeNW0+CzyHl7FOoT6SFsxWXBXMLAMTegplpJB8TmdevgmGcSIsLZaWCQGGinLAMgF1CWno2&#10;8OR8YHs9ZBm5NAmGfG1QY1lHcW4OJptH7njfnD9Pwc/GGmx0F5bx8WIe36gQz3GdnuV6PVGrpuTV&#10;U4Bwh9fuMLG7LIpTjHu5bk9xfa+yWN9FZn3IwrWbrftL+jrfA47vYa03dx+LBwHTBYB1GzLw8qN/&#10;Qwb+NS499GPc++Tf4wGA9cRDX8X7g9sBSY/3tfG3+gBFhuql8VuvA5B6jG4C1ARk/xl/TX6Y4ya4&#10;+B7fAqof8M2+Blhf8Fkf8vwN5OObAO+p9lqc23ooxqMHYmX4QPT6d0evd290u/dEv3cfjy/Han0n&#10;bsfxv7PejjM48SNYQKaw0thyHBvypLbiMFgCFM+b7W/0ds60NIBl85iKigEWqTJnA+ZjgKRe55oe&#10;TwO/Cvbawe+RrYwabsoisJrMNS5Wow+gPL63p68FyFrcGiksKzGXDGo0E3CUfPasMM3JSKCFleZz&#10;tpS9AKrK97Vh6aDWQi52Yx3WWgXIOzCWGe2nUQon+duZRjtuB1CXeHx/d1kpCPsAqAkbTdjp/zVk&#10;rH81avGvfcbitQ79rd9vPvdP5N8/Adg/uHX8jfspPA+wBNjP3Je19lOhlIQ2C/3EHEPYywPvXsnO&#10;xXOMe2GFbWTg6Oix6CEDO4CqCagqSLyCgQdGjkmwUM5iyBwjlXEj88zvy2MB7behbBRYOUEF8Erc&#10;ykp1AFIETJ7XW2R4ELe+VJINOLx+ptkRbvYaIZSlyty3tZlRKjscrfPcPcVCPInEfaFWjBfrxXim&#10;nI8nuB63M5kneP2eEgZmO7uUibsL+XgKg/MqBusGCzW1jeY9X6dhylE5fmKh/8Sivz66EI/d+3Xc&#10;+ZAS8GeA9VtcfgRwPfJz3PX4r8jB3+ORp/4a76xfiW/bHcDQhYGGia1+Q///1h0kYMlWfx/0GN5O&#10;APbvIbgSsDopivgDAJL1HN8CrK+4/Rhmu8H9G7z22e52nNl8LDa3nojx6hMxXHk4hqOHYzDkdvmx&#10;WB49FKfaZ+PRxiiex89QOp5SOimlAJf7gqaBGZndVxn2GEl+GNd/Ht9TteEcZqe4ziz85NfynhZs&#10;tIIENPNd/8qxhcESTJaWbCINvR0xllEFPeYxgQtjZh8UK3xNY3K7pYTRdIPXvanUS5D/k/awAJiB&#10;inoO4AGqbhnACbKUbVGB4Zqpmnir1o4TMNOpVhf/qoVvxf1qI27nmt/RGcb9g5U4sA+qNADJv/4f&#10;oNofykJZ7V/4D78LSCyvLPa7gLwJND8nMddNP+xv+FkTn+s/4fj9vS59LiOFJvCaY3gDX+sarPVK&#10;fg5JuJgyM05OHYvtY7MxBlgjfKIelq0BwIpMhACzrKQAuEwVElzm4qnNs7xW2eh+lJvF9r2wlMSi&#10;Q8sfqoCt4Htgq6LPw0Zu4roHUkEuWDFbZpLNuvZMqSoStQaQejDQ2DIGmWhxET+qDlNV40XAoqx7&#10;BuNzGa1/CvDtMk5jae8tALhSMV7DuLxTLcX73H6Csfmimo8vGd/xnAEFfR3HL00W9XA7/nTbtbjn&#10;yiQSeMdDvyRgXX70r3EXILvvqf+FHPw9rt12NT7rrsYvPdiK8VfA9GtHxhrG3wZ9ACSoJsD6x1D2&#10;+g+wZC3l4q++D4YTYD/DfN8BpG8BlMD6HFb7lNd9xOtfXTkTl8+9HHunXoit3ZdisPZ0jLfMZ3wl&#10;1rZeiPXtZ+Nk6wz+5RBG7sSL7W7cj8LZRRIv48t0ss2ozJdY2MXUx0KJ6P5iUh7Ma4brbOu01Hx1&#10;BtYSCMyFxyEVmLcmYFkBTOsw1FoGeYjsUwIuY7hWYLIVwDbidsDf0wHzGLc+jy2qNVLYUg4CkA5S&#10;zr4rbUDWyQAi97uQfwLZIegmm8ZIQh9nqwls+mfWCa7if20jI3cA2gkYzIx2peBZ7t81GMfd3D/w&#10;z1p9wjwsjn8hYf6lHBRAN30rb/+BdZWx9p//XeZiAUwANwHVPrgS0G6CbRI9dFRhLiOFE59LgOlz&#10;yVzudSXmQhZ+YtqT/lZuLl7KLsVjSwtx5+xsnGHB7yITtvBXxjPz0eZCN2Eus8lLAKgEaCZslA/7&#10;NJgyZHcmD1rzOSWglk9G87U196QAn2Hd6oKpSfl0hpQST2DlkZPpkDalH/+7ZJ4cf7O8Zcz9dV67&#10;BWPtzi3EPfhTj8BEjxeL8RC/91Iul4458qyw8wDvYRjtzxiRdxg3+J0fY0w+06AALPP3vmX8wDX6&#10;kWufNnLdd2JR/4x8+8uJJ+OhB75Pm8J3wFQTYP0KsP4e9z/xv+LKc/9/vHTli/ho+dREBgKin3tK&#10;QQG1En8bAi6ek7n2Gev/Zi7B9o/BEObqAkreD7B+6rbS/tiXfJfPkYmf85mf8X2ujs/H3RffiNO3&#10;/SU2T7wa492XY7jxfEq72t57LbbPvBZ7AOv55iDewue7itF5Hj/tHNdjDEDGhQ6LedItV9ayxYHy&#10;3eBTakyDdE/NZQCd/o4J0G7YKueVjhrGJu+xHZkbxwM/V6ABnCFAGwFgC2gF1gDj1ufvazDZKtLQ&#10;3vQGHVaQb1b6dtybAmgm71oQ6yEO+8ByQzgFMhieoGKHMTeHvT/gb+vIxq0qbIX/tVfrxGkY62Jv&#10;HOeb/bgbYN3XH8X/Bnhbm++c5hFSAAAAAElFTkSuQmCC"/>
  <p:tag name="ISPRING_PRESENTERDATA_0" val="xJDDoG8gS2nhu4F1IFRyYW5n|R2nDoW8gdmnDqm4gVG/DoW4=|ZGFva2lldXRyYW5nc3AyQGdtYWlsLmNvbQ==||ezQ3OTFEOTY3LTc3NzktNEM3NS1CNjExLTU5MjY5QTIwNDlEOH0=|R2nDoW8gdmnDqm4gZ2nhuqNuZyBk4bqheSBtw7RuIFRvw6FuIHRyxrDhu51uZyBUSENTIFbEqW5o&#10;IFF14buzbmggLgrEkOG7i2EgY2jhu4k6IE5nxakgSGnhu4dwLCBUaGFuaCBUcsOsLCBIw6AgTuG7&#10;mWku|SVNQUklOR19QUkVTRU5URVJfUEhPVE9fMA==|MA==|||MDM4OTY0OTUyNQ=="/>
  <p:tag name="FLASHSPRING_PRESENTATION_REFERENCES" val=""/>
  <p:tag name="ISPRING_FIRST_PUBLISH" val="1"/>
  <p:tag name="ISPRING_DEFAULT_PRESENTE_ID" val="None"/>
  <p:tag name="FLASHSPRING_ZOOM_TAG" val="63"/>
  <p:tag name="ISPRING_PRESENTATION_INFO_2" val="&lt;?xml version=&quot;1.0&quot; encoding=&quot;UTF-8&quot; standalone=&quot;no&quot; ?&gt;&#10;&lt;presentation2&gt;&#10;&#10;  &lt;slides&gt;&#10;    &lt;slide id=&quot;{941A6F1B-89BA-452A-90DC-2D82A49982AB}&quot; pptId=&quot;319&quot;/&gt;&#10;    &lt;slide id=&quot;{6959F846-50BF-4CA9-9F36-B8BAC290BC9A}&quot; pptId=&quot;289&quot;/&gt;&#10;    &lt;slide id=&quot;{45726E27-0357-4EF1-96E6-EB160DE578D1}&quot; pptId=&quot;261&quot;/&gt;&#10;    &lt;slide id=&quot;{B8EDE392-1EF1-4FEC-ACFD-E1B2BAA945E9}&quot; pptId=&quot;292&quot;/&gt;&#10;    &lt;slide id=&quot;{911C9201-D1AC-4268-B684-B698FF1CBEE5}&quot; pptId=&quot;329&quot;/&gt;&#10;    &lt;slide id=&quot;{BFC860F4-3C1A-49D4-AE34-A2B26C1EC22C}&quot; pptId=&quot;285&quot;/&gt;&#10;    &lt;slide id=&quot;{D0B5D6BF-8082-4C0E-88D6-3F144F43F25B}&quot; pptId=&quot;294&quot;/&gt;&#10;    &lt;slide id=&quot;{85ACDDA1-0E17-402B-BCF1-2BA057A1906A}&quot; pptId=&quot;295&quot;/&gt;&#10;    &lt;slide id=&quot;{0E731C46-B2BB-41C0-9367-36D037393476}&quot; pptId=&quot;307&quot;/&gt;&#10;    &lt;slide id=&quot;{01976FAB-9C29-41AA-B689-BFE622E6888C}&quot; pptId=&quot;298&quot;/&gt;&#10;    &lt;slide id=&quot;{8545D068-A372-4810-AFBC-8109AA8FF6CA}&quot; pptId=&quot;299&quot;/&gt;&#10;    &lt;slide id=&quot;{BB53F323-AC0F-483B-9892-93C879C0DFF7}&quot; pptId=&quot;300&quot;/&gt;&#10;    &lt;slide id=&quot;{B73CADD2-A5EA-4F00-A54A-A30B38D85DAF}&quot; pptId=&quot;308&quot;/&gt;&#10;    &lt;slide id=&quot;{512E1DEA-63E0-467A-9E12-515436ED2F4C}&quot; pptId=&quot;320&quot;/&gt;&#10;    &lt;slide id=&quot;{FC21D787-7704-46B6-869A-6F880F4EEB2C}&quot; pptId=&quot;310&quot;/&gt;&#10;    &lt;slide id=&quot;{A365F650-28B9-4317-BE0A-862719F101C4}&quot; pptId=&quot;309&quot;/&gt;&#10;    &lt;slide id=&quot;{B4E23E14-2EAF-4FA3-AE03-3083E831B560}&quot; pptId=&quot;313&quot;/&gt;&#10;    &lt;slide id=&quot;{F9EB9C46-493C-4EA1-8345-2D89EB97F87D}&quot; pptId=&quot;312&quot;/&gt;&#10;    &lt;slide id=&quot;{78FD417C-E2D9-42BA-B9A1-8F49254280D5}&quot; pptId=&quot;311&quot;/&gt;&#10;    &lt;slide id=&quot;{67B970D6-696A-4005-849F-B5F89140418F}&quot; pptId=&quot;321&quot;/&gt;&#10;    &lt;slide id=&quot;{2A480D88-1464-4E11-95A1-4D2E0139D883}&quot; pptId=&quot;314&quot;/&gt;&#10;    &lt;slide id=&quot;{3469AAA9-DBDF-4F17-8835-B74AC066321D}&quot; pptId=&quot;315&quot;/&gt;&#10;    &lt;slide id=&quot;{C71211C2-7865-4F1B-96CC-098460062C65}&quot; pptId=&quot;316&quot;/&gt;&#10;    &lt;slide id=&quot;{003595E5-E7D7-46A2-A346-121F517AF6DF}&quot; pptId=&quot;322&quot;/&gt;&#10;    &lt;slide id=&quot;{D7D6FBB8-F579-4DEE-8E97-2846C34D2FA0}&quot; pptId=&quot;330&quot;/&gt;&#10;    &lt;slide id=&quot;{9C5AB98D-9BC6-46DC-BF27-E0058685E376}&quot; pptId=&quot;317&quot;/&gt;&#10;  &lt;/slides&gt;&#10;&#10;  &lt;narration&gt;&#10;    &lt;audioTracks&gt;&#10;      &lt;audioTrack muted=&quot;false&quot; name=&quot;Audio 1&quot; resource=&quot;2fcc176a&quot; slideId=&quot;{941A6F1B-89BA-452A-90DC-2D82A49982AB}&quot; startTime=&quot;0&quot; volume=&quot;1&quot;&gt;&#10;        &lt;audio channels=&quot;1&quot; format=&quot;s16&quot; sampleRate=&quot;44100&quot;/&gt;&#10;      &lt;/audioTrack&gt;&#10;      &lt;audioTrack muted=&quot;false&quot; name=&quot;Audio 3&quot; resource=&quot;2e133c1f&quot; slideId=&quot;{45726E27-0357-4EF1-96E6-EB160DE578D1}&quot; startTime=&quot;0&quot; volume=&quot;1&quot;&gt;&#10;        &lt;audio channels=&quot;1&quot; format=&quot;s16&quot; sampleRate=&quot;44100&quot;/&gt;&#10;      &lt;/audioTrack&gt;&#10;      &lt;audioTrack muted=&quot;false&quot; name=&quot;Audio 4&quot; resource=&quot;dd42cd70&quot; slideId=&quot;{B8EDE392-1EF1-4FEC-ACFD-E1B2BAA945E9}&quot; startTime=&quot;0&quot; volume=&quot;1&quot;&gt;&#10;        &lt;audio channels=&quot;1&quot; format=&quot;s16&quot; sampleRate=&quot;44100&quot;/&gt;&#10;      &lt;/audioTrack&gt;&#10;      &lt;audioTrack muted=&quot;false&quot; name=&quot;Audio 5&quot; resource=&quot;2d80985d&quot; slideId=&quot;{911C9201-D1AC-4268-B684-B698FF1CBEE5}&quot; startTime=&quot;0&quot; volume=&quot;1&quot;&gt;&#10;        &lt;audio channels=&quot;1&quot; format=&quot;s16&quot; sampleRate=&quot;44100&quot;/&gt;&#10;      &lt;/audioTrack&gt;&#10;      &lt;audioTrack muted=&quot;false&quot; name=&quot;Audio 6&quot; resource=&quot;63f9457b&quot; slideId=&quot;{BFC860F4-3C1A-49D4-AE34-A2B26C1EC22C}&quot; startTime=&quot;0&quot; volume=&quot;1&quot;&gt;&#10;        &lt;audio channels=&quot;1&quot; format=&quot;s16&quot; sampleRate=&quot;44100&quot;/&gt;&#10;      &lt;/audioTrack&gt;&#10;      &lt;audioTrack muted=&quot;false&quot; name=&quot;Audio 7&quot; resource=&quot;6fb4e813&quot; slideId=&quot;{D0B5D6BF-8082-4C0E-88D6-3F144F43F25B}&quot; startTime=&quot;0&quot; volume=&quot;1&quot;&gt;&#10;        &lt;audio channels=&quot;1&quot; format=&quot;s16&quot; sampleRate=&quot;44100&quot;/&gt;&#10;      &lt;/audioTrack&gt;&#10;      &lt;audioTrack muted=&quot;false&quot; name=&quot;Audio 8&quot; resource=&quot;d8fb7b08&quot; slideId=&quot;{85ACDDA1-0E17-402B-BCF1-2BA057A1906A}&quot; startTime=&quot;0&quot; volume=&quot;1&quot;&gt;&#10;        &lt;audio channels=&quot;1&quot; format=&quot;s16&quot; sampleRate=&quot;44100&quot;/&gt;&#10;      &lt;/audioTrack&gt;&#10;      &lt;audioTrack muted=&quot;false&quot; name=&quot;Audio 9&quot; resource=&quot;a201461b&quot; slideId=&quot;{0E731C46-B2BB-41C0-9367-36D037393476}&quot; startTime=&quot;0&quot; volume=&quot;1&quot;&gt;&#10;        &lt;audio channels=&quot;1&quot; format=&quot;s16&quot; sampleRate=&quot;44100&quot;/&gt;&#10;      &lt;/audioTrack&gt;&#10;      &lt;audioTrack muted=&quot;false&quot; name=&quot;Audio 10&quot; resource=&quot;d56b0cd8&quot; slideId=&quot;{01976FAB-9C29-41AA-B689-BFE622E6888C}&quot; startTime=&quot;0&quot; volume=&quot;1&quot;&gt;&#10;        &lt;audio channels=&quot;1&quot; format=&quot;s16&quot; sampleRate=&quot;44100&quot;/&gt;&#10;      &lt;/audioTrack&gt;&#10;      &lt;audioTrack muted=&quot;false&quot; name=&quot;Audio 11&quot; resource=&quot;840aa611&quot; slideId=&quot;{8545D068-A372-4810-AFBC-8109AA8FF6CA}&quot; startTime=&quot;0&quot; volume=&quot;1&quot;&gt;&#10;        &lt;audio channels=&quot;1&quot; format=&quot;s16&quot; sampleRate=&quot;44100&quot;/&gt;&#10;      &lt;/audioTrack&gt;&#10;      &lt;audioTrack muted=&quot;false&quot; name=&quot;Audio 12&quot; resource=&quot;4bf056cd&quot; slideId=&quot;{BB53F323-AC0F-483B-9892-93C879C0DFF7}&quot; startTime=&quot;0&quot; volume=&quot;1&quot;&gt;&#10;        &lt;audio channels=&quot;1&quot; format=&quot;s16&quot; sampleRate=&quot;44100&quot;/&gt;&#10;      &lt;/audioTrack&gt;&#10;      &lt;audioTrack muted=&quot;false&quot; name=&quot;Audio 13&quot; resource=&quot;0168623a&quot; slideId=&quot;{B73CADD2-A5EA-4F00-A54A-A30B38D85DAF}&quot; startTime=&quot;0&quot; volume=&quot;1&quot;&gt;&#10;        &lt;audio channels=&quot;1&quot; format=&quot;s16&quot; sampleRate=&quot;44100&quot;/&gt;&#10;      &lt;/audioTrack&gt;&#10;      &lt;audioTrack muted=&quot;false&quot; name=&quot;Audio 14&quot; resource=&quot;f0bf7d2f&quot; slideId=&quot;{512E1DEA-63E0-467A-9E12-515436ED2F4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04d13c3c&quot; slideId=&quot;{FC21D787-7704-46B6-869A-6F880F4EEB2C}&quot; startTime=&quot;0&quot; volume=&quot;1&quot;&gt;&#10;        &lt;audio channels=&quot;1&quot; format=&quot;s16&quot; sampleRate=&quot;44100&quot;/&gt;&#10;      &lt;/audioTrack&gt;&#10;      &lt;audioTrack muted=&quot;false&quot; name=&quot;Audio 16&quot; resource=&quot;d60cc1e9&quot; slideId=&quot;{A365F650-28B9-4317-BE0A-862719F101C4}&quot; startTime=&quot;0&quot; volume=&quot;1&quot;&gt;&#10;        &lt;audio channels=&quot;1&quot; format=&quot;s16&quot; sampleRate=&quot;44100&quot;/&gt;&#10;      &lt;/audioTrack&gt;&#10;      &lt;audioTrack muted=&quot;false&quot; name=&quot;Audio 17&quot; resource=&quot;e449077f&quot; slideId=&quot;{B4E23E14-2EAF-4FA3-AE03-3083E831B560}&quot; startTime=&quot;0&quot; volume=&quot;1&quot;&gt;&#10;        &lt;audio channels=&quot;1&quot; format=&quot;s16&quot; sampleRate=&quot;44100&quot;/&gt;&#10;      &lt;/audioTrack&gt;&#10;      &lt;audioTrack muted=&quot;false&quot; name=&quot;Audio 18&quot; resource=&quot;56668288&quot; slideId=&quot;{F9EB9C46-493C-4EA1-8345-2D89EB97F87D}&quot; startTime=&quot;0&quot; volume=&quot;1&quot;&gt;&#10;        &lt;audio channels=&quot;1&quot; format=&quot;s16&quot; sampleRate=&quot;44100&quot;/&gt;&#10;      &lt;/audioTrack&gt;&#10;      &lt;audioTrack muted=&quot;false&quot; name=&quot;Audio 19&quot; resource=&quot;8b05b52f&quot; slideId=&quot;{78FD417C-E2D9-42BA-B9A1-8F49254280D5}&quot; startTime=&quot;0&quot; volume=&quot;1&quot;&gt;&#10;        &lt;audio channels=&quot;1&quot; format=&quot;s16&quot; sampleRate=&quot;44100&quot;/&gt;&#10;      &lt;/audioTrack&gt;&#10;      &lt;audioTrack muted=&quot;false&quot; name=&quot;Audio 22&quot; resource=&quot;e2f186d9&quot; slideId=&quot;{3469AAA9-DBDF-4F17-8835-B74AC066321D}&quot; startTime=&quot;0&quot; volume=&quot;1&quot;&gt;&#10;        &lt;audio channels=&quot;1&quot; format=&quot;s16&quot; sampleRate=&quot;44100&quot;/&gt;&#10;      &lt;/audioTrack&gt;&#10;      &lt;audioTrack muted=&quot;false&quot; name=&quot;Audio 23&quot; resource=&quot;60c86c74&quot; slideId=&quot;{C71211C2-7865-4F1B-96CC-098460062C65}&quot; startTime=&quot;0&quot; volume=&quot;1&quot;&gt;&#10;        &lt;audio channels=&quot;1&quot; format=&quot;s16&quot; sampleRate=&quot;44100&quot;/&gt;&#10;      &lt;/audioTrack&gt;&#10;      &lt;audioTrack muted=&quot;false&quot; name=&quot;Audio 24&quot; resource=&quot;6843bfc2&quot; slideId=&quot;{003595E5-E7D7-46A2-A346-121F517AF6DF}&quot; startTime=&quot;0&quot; volume=&quot;1&quot;&gt;&#10;        &lt;audio channels=&quot;1&quot; format=&quot;s16&quot; sampleRate=&quot;44100&quot;/&gt;&#10;      &lt;/audioTrack&gt;&#10;      &lt;audioTrack muted=&quot;false&quot; name=&quot;Audio 25&quot; resource=&quot;3eb86390&quot; slideId=&quot;{9C5AB98D-9BC6-46DC-BF27-E0058685E376}&quot; startTime=&quot;0&quot; volume=&quot;1&quot;&gt;&#10;        &lt;audio channels=&quot;1&quot; format=&quot;s16&quot; sampleRate=&quot;44100&quot;/&gt;&#10;      &lt;/audioTrack&gt;&#10;      &lt;audioTrack muted=&quot;false&quot; name=&quot;Audio 26&quot; resource=&quot;d39389d5&quot; slideId=&quot;{6959F846-50BF-4CA9-9F36-B8BAC290BC9A}&quot; startTime=&quot;0&quot; volume=&quot;1&quot;&gt;&#10;        &lt;audio channels=&quot;1&quot; format=&quot;s16&quot; sampleRate=&quot;44100&quot;/&gt;&#10;      &lt;/audioTrack&gt;&#10;      &lt;audioTrack muted=&quot;false&quot; name=&quot;Audio 27&quot; resource=&quot;9d41dad9&quot; slideId=&quot;{67B970D6-696A-4005-849F-B5F89140418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8&quot; resource=&quot;4e2a6e1a&quot; slideId=&quot;{2A480D88-1464-4E11-95A1-4D2E0139D883}&quot; startTime=&quot;0&quot; volume=&quot;1&quot;&gt;&#10;        &lt;audio channels=&quot;1&quot; format=&quot;s16&quot; sampleRate=&quot;44100&quot;/&gt;&#10;      &lt;/audioTrack&gt;&#10;      &lt;audioTrack muted=&quot;false&quot; name=&quot;Audio 29&quot; resource=&quot;c47a58c5&quot; slideId=&quot;{D7D6FBB8-F579-4DEE-8E97-2846C34D2FA0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3703E7FE-43BC-4667-9DA7-16AAE191B83C}"/>
  <p:tag name="ISPRING_RESOURCE_FOLDER" val="C:\Users\ADMIN\Documents\Bài giảng điện tử CN6_Bài 7 Trang phục trong đời sống\"/>
  <p:tag name="ISPRING_PRESENTATION_PATH" val="C:\Users\ADMIN\Documents\Bài giảng điện tử CN6_Bài 7 Trang phục trong đời sống.pptx"/>
  <p:tag name="ISPRING_PROJECT_VERSION" val="9"/>
  <p:tag name="ISPRING_SCREEN_RECS_UPDATED" val="C:\Users\ADMIN\Documents\Bài giảng điện tử CN6_Bài 7 Trang phục trong đời sống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phục thể hiện nghề nghiệp"/>
  <p:tag name="ISPRING_SLIDE_INDENT_LEVEL" val="0"/>
  <p:tag name="ISPRING_PRESENTER_ID" val="{4791D967-7779-4C75-B611-59269A2049D8}"/>
  <p:tag name="GENSWF_ADVANCE_TIME" val="35.000"/>
  <p:tag name="ISPRING_CUSTOM_TIMING_USED" val="1"/>
  <p:tag name="TIMING" val="|3.773|6.657|3.739"/>
  <p:tag name="GENSWF_SLIDE_UID" val="{AA7DCDDE-FC48-46B0-AA35-903319139E36}:307"/>
  <p:tag name="ISPRING_SLIDE_ID_2" val="{0E731C46-B2BB-41C0-9367-36D0373934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ột số loại trang phục đặc biệt"/>
  <p:tag name="ISPRING_SLIDE_INDENT_LEVEL" val="0"/>
  <p:tag name="ISPRING_PRESENTER_ID" val="{4791D967-7779-4C75-B611-59269A2049D8}"/>
  <p:tag name="GENSWF_ADVANCE_TIME" val="40.000"/>
  <p:tag name="ISPRING_CUSTOM_TIMING_USED" val="1"/>
  <p:tag name="TIMING" val="|5.743|1.137|11.505"/>
  <p:tag name="GENSWF_SLIDE_UID" val="{16480BD8-6BA5-46E9-96E5-91989BB250AD}:298"/>
  <p:tag name="ISPRING_SLIDE_ID_2" val="{01976FAB-9C29-41AA-B689-BFE622E6888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ột số loại trang phục"/>
  <p:tag name="ISPRING_SLIDE_INDENT_LEVEL" val="0"/>
  <p:tag name="ISPRING_PRESENTER_ID" val="{4791D967-7779-4C75-B611-59269A2049D8}"/>
  <p:tag name="GENSWF_ADVANCE_TIME" val="15.000"/>
  <p:tag name="ISPRING_CUSTOM_TIMING_USED" val="1"/>
  <p:tag name="TIMING" val="|9.645"/>
  <p:tag name="GENSWF_SLIDE_UID" val="{F00E61D1-E752-408C-A69F-D5BB28B4E5F5}:299"/>
  <p:tag name="ISPRING_SLIDE_ID_2" val="{8545D068-A372-4810-AFBC-8109AA8FF6C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hân loại trang phục"/>
  <p:tag name="ISPRING_SLIDE_INDENT_LEVEL" val="0"/>
  <p:tag name="ISPRING_PRESENTER_ID" val="{4791D967-7779-4C75-B611-59269A2049D8}"/>
  <p:tag name="GENSWF_ADVANCE_TIME" val="50.000"/>
  <p:tag name="ISPRING_CUSTOM_TIMING_USED" val="1"/>
  <p:tag name="GENSWF_SLIDE_UID" val="{E74182AF-8354-43A7-A72D-3BB9B1DE3A7D}:300"/>
  <p:tag name="ISPRING_SLIDE_ID_2" val="{BB53F323-AC0F-483B-9892-93C879C0DFF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yện tập: Phân loại trang phục"/>
  <p:tag name="ISPRING_SLIDE_INDENT_LEVEL" val="0"/>
  <p:tag name="ISPRING_PRESENTER_ID" val="{4791D967-7779-4C75-B611-59269A2049D8}"/>
  <p:tag name="ISPRING_CUSTOM_TIMING_USED" val="1"/>
  <p:tag name="GENSWF_SLIDE_UID" val="{C8831398-1A8E-4A09-91DA-72CB1E700377}:308"/>
  <p:tag name="ISPRING_SLIDE_ID_2" val="{B73CADD2-A5EA-4F00-A54A-A30B38D85DAF}"/>
  <p:tag name="GENSWF_ADVANCE_TIME" val="60.0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tập phân loại trang phục"/>
  <p:tag name="ISPRING_SLIDE_INDENT_LEVEL" val="0"/>
  <p:tag name="ISPRING_PRESENTER_ID" val="{4791D967-7779-4C75-B611-59269A2049D8}"/>
  <p:tag name="GENSWF_ADVANCE_TIME" val="196.000"/>
  <p:tag name="ISPRING_CUSTOM_TIMING_USED" val="1"/>
  <p:tag name="GENSWF_SLIDE_UID" val="{6109BB34-BA5C-4EDA-A8E9-4D5E6CD76E72}:32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D_2" val="{512E1DEA-63E0-467A-9E12-515436ED2F4C}"/>
  <p:tag name="ISPRING_QUIZ_FULL_PATH" val="C:\Users\ADMIN\Documents\Bài giảng điện tử CN6_Bài 7 Trang phục trong đời sống\quiz\quiz1.quiz"/>
  <p:tag name="ISPRING_QUIZ_RELATIVE_PATH" val="Bài giảng điện tử CN6_Bài 7 Trang phục trong đời sống\quiz\quiz1.quiz"/>
  <p:tag name="ISPRING_RESOURCE_QUIZ" val="quiz1.qu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 của trang phục"/>
  <p:tag name="ISPRING_SLIDE_INDENT_LEVEL" val="0"/>
  <p:tag name="ISPRING_PRESENTER_ID" val="{4791D967-7779-4C75-B611-59269A2049D8}"/>
  <p:tag name="GENSWF_ADVANCE_TIME" val="20.000"/>
  <p:tag name="ISPRING_CUSTOM_TIMING_USED" val="1"/>
  <p:tag name="TIMING" val="|8.768"/>
  <p:tag name="GENSWF_SLIDE_UID" val="{DAA2A209-597E-40AA-9F7E-565B61C8706D}:310"/>
  <p:tag name="ISPRING_SLIDE_ID_2" val="{FC21D787-7704-46B6-869A-6F880F4EEB2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 của trang phục"/>
  <p:tag name="ISPRING_SLIDE_INDENT_LEVEL" val="0"/>
  <p:tag name="ISPRING_PRESENTER_ID" val="{4791D967-7779-4C75-B611-59269A2049D8}"/>
  <p:tag name="GENSWF_ADVANCE_TIME" val="75.000"/>
  <p:tag name="ISPRING_CUSTOM_TIMING_USED" val="1"/>
  <p:tag name="TIMING" val="|17.66"/>
  <p:tag name="GENSWF_SLIDE_UID" val="{24E95395-63AF-4E1C-B997-F0CA8E0073FB}:309"/>
  <p:tag name="ISPRING_SLIDE_ID_2" val="{A365F650-28B9-4317-BE0A-862719F101C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ám phá đặc điểm của trang phục"/>
  <p:tag name="ISPRING_SLIDE_INDENT_LEVEL" val="0"/>
  <p:tag name="ISPRING_PRESENTER_ID" val="{4791D967-7779-4C75-B611-59269A2049D8}"/>
  <p:tag name="GENSWF_ADVANCE_TIME" val="60.000"/>
  <p:tag name="ISPRING_CUSTOM_TIMING_USED" val="1"/>
  <p:tag name="TIMING" val="|1.989|10.064|9.466"/>
  <p:tag name="GENSWF_SLIDE_UID" val="{CA519663-27DC-4E15-91FA-00B25588AFE0}:313"/>
  <p:tag name="ISPRING_SLIDE_ID_2" val="{B4E23E14-2EAF-4FA3-AE03-3083E831B56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ột số loại vải thường dùng để may trang phục"/>
  <p:tag name="ISPRING_SLIDE_INDENT_LEVEL" val="0"/>
  <p:tag name="ISPRING_PRESENTER_ID" val="{4791D967-7779-4C75-B611-59269A2049D8}"/>
  <p:tag name="GENSWF_ADVANCE_TIME" val="32.000"/>
  <p:tag name="ISPRING_CUSTOM_TIMING_USED" val="1"/>
  <p:tag name="TIMING" val="|1.292"/>
  <p:tag name="GENSWF_SLIDE_UID" val="{A3910426-8203-4352-A4F5-A7E4F7CDF667}:312"/>
  <p:tag name="ISPRING_SLIDE_ID_2" val="{F9EB9C46-493C-4EA1-8345-2D89EB97F87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PRESENTER_ID" val="{4791D967-7779-4C75-B611-59269A2049D8}"/>
  <p:tag name="ISPRING_CUSTOM_TIMING_USED" val="1"/>
  <p:tag name="GENSWF_ADVANCE_TIME" val="10.000"/>
  <p:tag name="GENSWF_SLIDE_UID" val="{F6D097EC-FD7F-4294-81CD-CD7A322C78E0}:319"/>
  <p:tag name="ISPRING_SLIDE_ID_2" val="{941A6F1B-89BA-452A-90DC-2D82A49982A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ột số loại vải thường dùng để may trang phục"/>
  <p:tag name="ISPRING_SLIDE_INDENT_LEVEL" val="0"/>
  <p:tag name="ISPRING_PRESENTER_ID" val="{4791D967-7779-4C75-B611-59269A2049D8}"/>
  <p:tag name="GENSWF_ADVANCE_TIME" val="113.000"/>
  <p:tag name="ISPRING_CUSTOM_TIMING_USED" val="1"/>
  <p:tag name="TIMING" val="|6.788|22.731|1.957|19.107|14.47"/>
  <p:tag name="GENSWF_SLIDE_UID" val="{FCC1FE08-CB2E-443F-9E67-2CAD95FA5EBD}:311"/>
  <p:tag name="ISPRING_SLIDE_ID_2" val="{78FD417C-E2D9-42BA-B9A1-8F49254280D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GENSWF_SLIDE_TITLE" val="Bài tập nhận biết loại vải qua nhãn áo quần"/>
  <p:tag name="ISPRING_SLIDE_INDENT_LEVEL" val="0"/>
  <p:tag name="ISPRING_PRESENTER_ID" val="{4791D967-7779-4C75-B611-59269A2049D8}"/>
  <p:tag name="ISPRING_CUSTOM_TIMING_USED" val="1"/>
  <p:tag name="GENSWF_SLIDE_UID" val="{0B60A433-841D-4784-9BEE-99D7E7607809}:321"/>
  <p:tag name="GENSWF_ADVANCE_TIME" val="28.905"/>
  <p:tag name="TIMING" val="|28.904"/>
  <p:tag name="ISPRING_SLIDE_ID_2" val="{67B970D6-696A-4005-849F-B5F89140418F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hãn áo quần"/>
  <p:tag name="ISPRING_SLIDE_INDENT_LEVEL" val="0"/>
  <p:tag name="ISPRING_PRESENTER_ID" val="{4791D967-7779-4C75-B611-59269A2049D8}"/>
  <p:tag name="GENSWF_ADVANCE_TIME" val="57.000"/>
  <p:tag name="ISPRING_CUSTOM_TIMING_USED" val="1"/>
  <p:tag name="GENSWF_SLIDE_UID" val="{38ABA8B7-1AD7-41F4-96C6-01E01F6D563D}:31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TIMING" val="|6.134|0.097"/>
  <p:tag name="ISPRING_SLIDE_ID_2" val="{2A480D88-1464-4E11-95A1-4D2E0139D883}"/>
  <p:tag name="ISPRING_QUIZ_FULL_PATH" val="C:\Users\ADMIN\Documents\Bài giảng điện tử CN6_Bài 7 Trang phục trong đời sống\quiz\quiz1.quiz"/>
  <p:tag name="ISPRING_QUIZ_RELATIVE_PATH" val="Bài giảng điện tử CN6_Bài 7 Trang phục trong đời sống\quiz\quiz1.quiz"/>
  <p:tag name="ISPRING_RESOURCE_QUIZ" val="quiz1.quiz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Kết nối nghề nghiệp: Nghề dệt lụa"/>
  <p:tag name="ISPRING_PRESENTER_ID" val="{4791D967-7779-4C75-B611-59269A2049D8}"/>
  <p:tag name="GENSWF_ADVANCE_TIME" val="70.000"/>
  <p:tag name="ISPRING_CUSTOM_TIMING_USED" val="1"/>
  <p:tag name="TIMING" val="|23.818|6.136"/>
  <p:tag name="GENSWF_SLIDE_UID" val="{F6116B77-4D79-4A45-B977-370263E4BAFE}:315"/>
  <p:tag name="ISPRING_SLIDE_ID_2" val="{3469AAA9-DBDF-4F17-8835-B74AC066321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Dặn dò, bài tập về nhà"/>
  <p:tag name="ISPRING_SLIDE_INDENT_LEVEL" val="0"/>
  <p:tag name="ISPRING_PRESENTER_ID" val="{4791D967-7779-4C75-B611-59269A2049D8}"/>
  <p:tag name="GENSWF_ADVANCE_TIME" val="60.000"/>
  <p:tag name="ISPRING_CUSTOM_TIMING_USED" val="1"/>
  <p:tag name="TIMING" val="|33.357|0.001"/>
  <p:tag name="GENSWF_SLIDE_UID" val="{22B4B1A4-920D-4CCF-9175-7C6605AA3CEF}:316"/>
  <p:tag name="ISPRING_SLIDE_ID_2" val="{C71211C2-7865-4F1B-96CC-098460062C6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ổng kết nội dung bài học"/>
  <p:tag name="ISPRING_SLIDE_INDENT_LEVEL" val="0"/>
  <p:tag name="ISPRING_PRESENTER_ID" val="{4791D967-7779-4C75-B611-59269A2049D8}"/>
  <p:tag name="GENSWF_ADVANCE_TIME" val="50.000"/>
  <p:tag name="ISPRING_CUSTOM_TIMING_USED" val="1"/>
  <p:tag name="GENSWF_SLIDE_UID" val="{139D7969-E526-4014-B23B-25D5205E6AC1}:322"/>
  <p:tag name="ISPRING_SLIDE_ID_2" val="{003595E5-E7D7-46A2-A346-121F517AF6DF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ADVANCE_TIME" val="242.000"/>
  <p:tag name="GENSWF_SLIDE_TITLE" val="Video làng nghề lụa Vạn Phúc"/>
  <p:tag name="ISPRING_SLIDE_INDENT_LEVEL" val="0"/>
  <p:tag name="ISPRING_CUSTOM_TIMING_USED" val="1"/>
  <p:tag name="ISPRING_SLIDE_ID_2" val="{D7D6FBB8-F579-4DEE-8E97-2846C34D2FA0}"/>
  <p:tag name="GENSWF_SLIDE_UID" val="{596C69CC-1862-48D6-98BF-333120DF3245}:3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 bài học"/>
  <p:tag name="ISPRING_SLIDE_INDENT_LEVEL" val="0"/>
  <p:tag name="ISPRING_PRESENTER_ID" val="{4791D967-7779-4C75-B611-59269A2049D8}"/>
  <p:tag name="ISPRING_CUSTOM_TIMING_USED" val="1"/>
  <p:tag name="GENSWF_ADVANCE_TIME" val="18.852"/>
  <p:tag name="GENSWF_SLIDE_UID" val="{10BD5532-6875-4B9A-883C-87824CDFFBB0}:317"/>
  <p:tag name="ISPRING_SLIDE_ID_2" val="{9C5AB98D-9BC6-46DC-BF27-E0058685E37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D197B-BEFF-4F2D-B93E-78D3CE141403}:3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GENSWF_SLIDE_TITLE" val="Video mở đầu"/>
  <p:tag name="ISPRING_SLIDE_INDENT_LEVEL" val="0"/>
  <p:tag name="ISPRING_PRESENTER_ID" val="{4791D967-7779-4C75-B611-59269A2049D8}"/>
  <p:tag name="ISPRING_CUSTOM_TIMING_USED" val="1"/>
  <p:tag name="GENSWF_SLIDE_UID" val="{0302D7E3-DA4E-4EB2-8A91-8173E31B3B10}:289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1.quiz"/>
  <p:tag name="TIMING" val="|7.198|0.001|0.001|0.001"/>
  <p:tag name="GENSWF_ADVANCE_TIME" val="73.000"/>
  <p:tag name="ISPRING_SLIDE_ID_2" val="{6959F846-50BF-4CA9-9F36-B8BAC290BC9A}"/>
  <p:tag name="ISPRING_QUIZ_FULL_PATH" val="C:\Users\ADMIN\Documents\Bài giảng điện tử CN6_Bài 7 Trang phục trong đời sống\quiz\quiz1.quiz"/>
  <p:tag name="ISPRING_QUIZ_RELATIVE_PATH" val="Bài giảng điện tử CN6_Bài 7 Trang phục trong đời sống\quiz\quiz1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ên bài học"/>
  <p:tag name="ISPRING_SLIDE_INDENT_LEVEL" val="0"/>
  <p:tag name="ISPRING_PRESENTER_ID" val="{4791D967-7779-4C75-B611-59269A2049D8}"/>
  <p:tag name="ISPRING_CUSTOM_TIMING_USED" val="1"/>
  <p:tag name="GENSWF_ADVANCE_TIME" val="14.628"/>
  <p:tag name="TIMING" val="|14.626|0.001"/>
  <p:tag name="GENSWF_SLIDE_UID" val="{F58B1972-9831-4A73-849B-5F86D9F0005D}:261"/>
  <p:tag name="ISPRING_SLIDE_ID_2" val="{45726E27-0357-4EF1-96E6-EB160DE578D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PRESENTER_ID" val="{4791D967-7779-4C75-B611-59269A2049D8}"/>
  <p:tag name="GENSWF_ADVANCE_TIME" val="40.000"/>
  <p:tag name="ISPRING_CUSTOM_TIMING_USED" val="1"/>
  <p:tag name="TIMING" val="|1.138|3.064|4.375|10.135|1.891"/>
  <p:tag name="GENSWF_SLIDE_UID" val="{EAAF9713-2329-4F10-96C0-06A2E46CC740}:292"/>
  <p:tag name="ISPRING_SLIDE_ID_2" val="{B8EDE392-1EF1-4FEC-ACFD-E1B2BAA945E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PRESENTER_ID" val="{4791D967-7779-4C75-B611-59269A2049D8}"/>
  <p:tag name="GENSWF_ADVANCE_TIME" val="35.000"/>
  <p:tag name="ISPRING_CUSTOM_TIMING_USED" val="1"/>
  <p:tag name="TIMING" val="|17.301"/>
  <p:tag name="ISPRING_SLIDE_ID_2" val="{911C9201-D1AC-4268-B684-B698FF1CBEE5}"/>
  <p:tag name="GENSWF_SLIDE_UID" val="{7AEFD76C-0B19-4707-92E9-CE75B1BCF4B2}: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ai trò của trang phục"/>
  <p:tag name="ISPRING_SLIDE_INDENT_LEVEL" val="0"/>
  <p:tag name="ISPRING_PRESENTER_ID" val="{4791D967-7779-4C75-B611-59269A2049D8}"/>
  <p:tag name="GENSWF_ADVANCE_TIME" val="20.000"/>
  <p:tag name="ISPRING_CUSTOM_TIMING_USED" val="1"/>
  <p:tag name="TIMING" val="|9.925"/>
  <p:tag name="GENSWF_SLIDE_UID" val="{6AA1BBC0-22F7-4535-9360-49AA1108956B}:285"/>
  <p:tag name="ISPRING_SLIDE_ID_2" val="{BFC860F4-3C1A-49D4-AE34-A2B26C1EC22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ai trò của trang phục"/>
  <p:tag name="ISPRING_SLIDE_INDENT_LEVEL" val="0"/>
  <p:tag name="ISPRING_PRESENTER_ID" val="{4791D967-7779-4C75-B611-59269A2049D8}"/>
  <p:tag name="GENSWF_ADVANCE_TIME" val="30.000"/>
  <p:tag name="ISPRING_CUSTOM_TIMING_USED" val="1"/>
  <p:tag name="TIMING" val="|0.705|2.408"/>
  <p:tag name="GENSWF_SLIDE_UID" val="{94D32225-0A09-4CFE-933B-CF2D3ED99E40}:294"/>
  <p:tag name="ISPRING_SLIDE_ID_2" val="{D0B5D6BF-8082-4C0E-88D6-3F144F43F25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ai trò của trang phục"/>
  <p:tag name="ISPRING_SLIDE_INDENT_LEVEL" val="0"/>
  <p:tag name="ISPRING_PRESENTER_ID" val="{4791D967-7779-4C75-B611-59269A2049D8}"/>
  <p:tag name="GENSWF_ADVANCE_TIME" val="120.000"/>
  <p:tag name="ISPRING_CUSTOM_TIMING_USED" val="1"/>
  <p:tag name="TIMING" val="|0.578|10.997"/>
  <p:tag name="GENSWF_SLIDE_UID" val="{BC375FC9-A9FE-44B5-B716-077B53A0817A}:295"/>
  <p:tag name="ISPRING_SLIDE_ID_2" val="{85ACDDA1-0E17-402B-BCF1-2BA057A1906A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1119</Words>
  <Application>Microsoft Office PowerPoint</Application>
  <PresentationFormat>Widescreen</PresentationFormat>
  <Paragraphs>184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Arial</vt:lpstr>
      <vt:lpstr>Bahnschrift SemiBold SemiConden</vt:lpstr>
      <vt:lpstr>Baskerville Old Face</vt:lpstr>
      <vt:lpstr>Calibri</vt:lpstr>
      <vt:lpstr>Palatino Linotype</vt:lpstr>
      <vt:lpstr>Segoe UI</vt:lpstr>
      <vt:lpstr>Sitka Heading</vt:lpstr>
      <vt:lpstr>Times New Roman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扁平教育</dc:title>
  <dc:creator>PC</dc:creator>
  <cp:lastModifiedBy>Microsoft account</cp:lastModifiedBy>
  <cp:revision>453</cp:revision>
  <dcterms:created xsi:type="dcterms:W3CDTF">2017-05-02T09:54:38Z</dcterms:created>
  <dcterms:modified xsi:type="dcterms:W3CDTF">2021-10-30T09:53:27Z</dcterms:modified>
</cp:coreProperties>
</file>