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310" r:id="rId2"/>
    <p:sldId id="309" r:id="rId3"/>
    <p:sldId id="282" r:id="rId4"/>
    <p:sldId id="332" r:id="rId5"/>
    <p:sldId id="335" r:id="rId6"/>
    <p:sldId id="336" r:id="rId7"/>
    <p:sldId id="337" r:id="rId8"/>
    <p:sldId id="338" r:id="rId9"/>
    <p:sldId id="339" r:id="rId10"/>
    <p:sldId id="384" r:id="rId11"/>
    <p:sldId id="388" r:id="rId12"/>
    <p:sldId id="371" r:id="rId13"/>
    <p:sldId id="372" r:id="rId14"/>
    <p:sldId id="363" r:id="rId15"/>
    <p:sldId id="385" r:id="rId16"/>
    <p:sldId id="386" r:id="rId17"/>
    <p:sldId id="387" r:id="rId18"/>
    <p:sldId id="359" r:id="rId19"/>
    <p:sldId id="334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038" autoAdjust="0"/>
  </p:normalViewPr>
  <p:slideViewPr>
    <p:cSldViewPr snapToGrid="0">
      <p:cViewPr varScale="1">
        <p:scale>
          <a:sx n="70" d="100"/>
          <a:sy n="70" d="100"/>
        </p:scale>
        <p:origin x="96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2886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9539-EEC5-4B24-AE83-4121D6B2C8B3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53955C-93A8-4DC3-87DC-F9972000CCB0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4480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53955C-93A8-4DC3-87DC-F9972000CCB0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0002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Hình ảnh của Bản chiế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hỗ dành sẵn cho Ghi chú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Chỗ dành sẵn cho Số hiệu Bản chiế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7E727E-48AC-4199-93AA-B7174A5EC9AC}" type="slidenum">
              <a:rPr lang="vi-VN" altLang="vi-VN" smtClean="0"/>
              <a:pPr>
                <a:defRPr/>
              </a:pPr>
              <a:t>2</a:t>
            </a:fld>
            <a:endParaRPr lang="vi-VN" altLang="vi-VN"/>
          </a:p>
        </p:txBody>
      </p:sp>
    </p:spTree>
    <p:extLst>
      <p:ext uri="{BB962C8B-B14F-4D97-AF65-F5344CB8AC3E}">
        <p14:creationId xmlns:p14="http://schemas.microsoft.com/office/powerpoint/2010/main" val="975993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6D80D19-A765-48C8-AE88-6EA3706C84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9F97D0A-5378-4A16-9663-C7B56E523E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26BD9127-F418-46C8-9C13-9C853D057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5011B18-687D-4734-B4A7-F10CB9C0F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E5F2B58-D5EF-4B17-BE29-E18CB1EA6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41256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CD2FF96D-419B-4BDA-B824-E88B0BBA5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F0F425E3-A4CF-4A22-8379-7CC75A12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3E35547-9F24-47C2-A7C3-80E5D342A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D4E8748-2B39-446F-A5E2-BADA9F6D3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E60F969-1A17-4D81-82ED-E5F0E7C6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23358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3E025900-3B48-4076-AFD3-320D4A10CB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C6C0504-230E-45F2-AC95-D41257093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ECF34192-B142-4EFB-B5E3-A93FF668A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C667DBA-BAAF-437C-A5DF-4D318765C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CD41D6D-A11D-467B-8052-5509DDE7E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58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DC11ED2-C59E-4B0B-BF84-38581F5D6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65424854-838E-48C6-9E38-9478768A3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A97EE9E-6F4F-43BF-AA7C-6BE4BFBB7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4AC01664-3EE9-4586-A19D-B604BB322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946905A-006E-41D7-84FC-30B6F7A7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3032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C20F8FA-EDE0-4260-8837-6BD7252C0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60D6EE5-B384-494A-AA26-A55BF13AE2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00DDB55-61D7-4B9C-8AD2-9B43B4EF6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1FAF89-E1B5-446A-895D-EDADC87A9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EBBE984-BA22-4D73-AAB0-155754267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9163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832CF47-1B66-4BB8-9E9E-EBF63B54F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FD1B151-B75B-4DDE-A895-B5E40DB56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FF51F6D1-4CBB-48A5-94A2-1F5F5AC7DF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455E8DE5-9AE5-4244-A37E-70F23C9EE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E22E671-B2C1-4497-AD99-55C44D969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ECFAD4E-0EEB-4A6A-A943-842371E2A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436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99E011A-759B-4780-B9AE-264757DD8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004FC398-FC24-4DC9-8EC8-7500B3DF56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DC59D551-D50E-4AA0-870D-6804C4CC7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1C958AD4-4541-4AAE-A4C1-D856530F2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61BA0729-378C-406C-812F-282320760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5CDA9374-492D-48B6-AF16-46FF5BC39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F871E170-6401-4D8C-B73C-FDA3F41E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94599FB7-1EA2-4FF8-BA88-C8C8EA46B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73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5F830E8-ECB6-478C-8058-82FFB3C25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C8650650-318A-4D79-8E72-95FDAF7F8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C30EE6A1-C9BF-4F6C-8E98-A58EBE97A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03F5D8F7-605C-41A8-94A6-12022E3C3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7882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B0AEC9A6-1D2F-4204-B87D-392DD5CD1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79D45660-9174-490C-8880-66DD0F551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468F8E5C-2DC0-4E54-8D29-CEF6C9CC5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894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A9DF866-880D-4668-883D-C154B4B93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0DAAED9-D44F-40E8-9974-0A1D1F641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8594470F-A61D-4A91-B31D-08C574BF6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039B15F-D047-4B12-9E9B-5F49A6F08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AFE7AC3-1D3E-4ED3-BA1F-D3F5C1660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733FFE9-E086-46F1-949D-5B8EE9227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9030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627A74F-8BCA-4BC7-9F85-9B7B7644A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B4B68A16-D362-4F89-A632-CFFD61C14A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FD746D1-8322-4E58-8F39-8E26CD555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7EC521C-240F-4F14-966F-A7F1A90AB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D47602ED-84F2-4C41-A772-E46B8BD9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32CD3B09-DFD2-4596-8401-B1F729745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970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A047563F-3B7A-47A3-8B00-3205926E9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CD74C9B-2C27-4D47-B20B-0CFFF8B5C1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00395B2-4D16-4F32-B075-3E9F4E3CF7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61C48-EDAA-4771-A36A-4DC650C62822}" type="datetimeFigureOut">
              <a:rPr lang="vi-VN" smtClean="0"/>
              <a:t>05/03/2022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FE97EA1-0ECC-4B8D-BE58-614BCCFEA1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F14756D8-A974-4FF0-AE54-24D520E2B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1AA66-1E10-4708-93EA-DBDFAB5194D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6647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://tuanvietnam.net/Library/Images/55/2007/11/0411kinhlup2.jpg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1.jpeg"/><Relationship Id="rId2" Type="http://schemas.openxmlformats.org/officeDocument/2006/relationships/hyperlink" Target="http://thamtutu.net/uploads/ongnhom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11" Type="http://schemas.openxmlformats.org/officeDocument/2006/relationships/image" Target="../media/image13.jpeg"/><Relationship Id="rId5" Type="http://schemas.openxmlformats.org/officeDocument/2006/relationships/image" Target="../media/image9.jpeg"/><Relationship Id="rId10" Type="http://schemas.openxmlformats.org/officeDocument/2006/relationships/hyperlink" Target="http://www.hoahocvietnam.com/Home/images/rsgallery/original/19.jpg" TargetMode="External"/><Relationship Id="rId4" Type="http://schemas.openxmlformats.org/officeDocument/2006/relationships/hyperlink" Target="http://www.vnexpress.net/Files/Subject/3B/A0/76/66/maychieu.jpg" TargetMode="External"/><Relationship Id="rId9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2667002" y="730293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2" y="730293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2667002" y="901743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2667002" y="2316205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2667002" y="730293"/>
            <a:ext cx="184731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050">
              <a:latin typeface="Times New Roman" panose="02020603050405020304" pitchFamily="18" charset="0"/>
            </a:endParaRP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2024680" y="2967335"/>
            <a:ext cx="1005358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đường truyền của ba tia sáng đặc biệt?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val 5"/>
          <p:cNvSpPr>
            <a:spLocks noChangeArrowheads="1"/>
          </p:cNvSpPr>
          <p:nvPr/>
        </p:nvSpPr>
        <p:spPr bwMode="auto">
          <a:xfrm>
            <a:off x="995437" y="664504"/>
            <a:ext cx="1019583" cy="609599"/>
          </a:xfrm>
          <a:prstGeom prst="ellipse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800" i="1" dirty="0">
                <a:solidFill>
                  <a:srgbClr val="FFFF00"/>
                </a:solidFill>
                <a:latin typeface="Times New Roman" panose="02020603050405020304" pitchFamily="18" charset="0"/>
              </a:rPr>
              <a:t>Câu 1</a:t>
            </a:r>
          </a:p>
        </p:txBody>
      </p:sp>
      <p:sp>
        <p:nvSpPr>
          <p:cNvPr id="33" name="Oval 6"/>
          <p:cNvSpPr>
            <a:spLocks noChangeArrowheads="1"/>
          </p:cNvSpPr>
          <p:nvPr/>
        </p:nvSpPr>
        <p:spPr bwMode="auto">
          <a:xfrm>
            <a:off x="995437" y="2846208"/>
            <a:ext cx="973615" cy="609599"/>
          </a:xfrm>
          <a:prstGeom prst="ellipse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800" i="1" dirty="0">
                <a:solidFill>
                  <a:srgbClr val="FFFF00"/>
                </a:solidFill>
                <a:latin typeface="Times New Roman" panose="02020603050405020304" pitchFamily="18" charset="0"/>
              </a:rPr>
              <a:t>Câu 2</a:t>
            </a:r>
          </a:p>
        </p:txBody>
      </p:sp>
      <p:sp>
        <p:nvSpPr>
          <p:cNvPr id="16" name="WordArt 7">
            <a:extLst>
              <a:ext uri="{FF2B5EF4-FFF2-40B4-BE49-F238E27FC236}">
                <a16:creationId xmlns:a16="http://schemas.microsoft.com/office/drawing/2014/main" id="{FCF136DB-5B02-44D6-BB44-7F29C12C47E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495800" y="48400"/>
            <a:ext cx="3200400" cy="615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i="1" kern="10" dirty="0" err="1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Kiểm</a:t>
            </a:r>
            <a:r>
              <a:rPr lang="vi-VN" sz="3600" b="1" i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tra </a:t>
            </a:r>
            <a:r>
              <a:rPr lang="vi-VN" sz="3600" b="1" i="1" kern="10" dirty="0" err="1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bài</a:t>
            </a:r>
            <a:r>
              <a:rPr lang="vi-VN" sz="3600" b="1" i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vi-VN" sz="3600" b="1" i="1" kern="10" dirty="0" err="1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Arial" panose="020B0604020202020204" pitchFamily="34" charset="0"/>
              </a:rPr>
              <a:t>cũ</a:t>
            </a:r>
            <a:endParaRPr lang="vi-VN" sz="3600" b="1" i="1" kern="10" dirty="0">
              <a:ln w="9525">
                <a:solidFill>
                  <a:srgbClr val="FF6600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5" name="Text Box 4">
            <a:extLst>
              <a:ext uri="{FF2B5EF4-FFF2-40B4-BE49-F238E27FC236}">
                <a16:creationId xmlns:a16="http://schemas.microsoft.com/office/drawing/2014/main" id="{368A1813-70CC-4A27-B547-1CC026C4A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478" y="725871"/>
            <a:ext cx="953497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Nêu cách nhận biết một thấu kính hội tụ?</a:t>
            </a:r>
            <a:endParaRPr lang="en-US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5">
            <a:extLst>
              <a:ext uri="{FF2B5EF4-FFF2-40B4-BE49-F238E27FC236}">
                <a16:creationId xmlns:a16="http://schemas.microsoft.com/office/drawing/2014/main" id="{9C2B888F-3F67-4E09-A19E-06D3A1EBB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7478" y="1239086"/>
            <a:ext cx="8839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 eaLnBrk="1" hangingPunct="1">
              <a:buFontTx/>
              <a:buChar char="-"/>
            </a:pP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rìa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mỏng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giữa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Chiếu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song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chùm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tại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9" name="Text Box 7">
            <a:extLst>
              <a:ext uri="{FF2B5EF4-FFF2-40B4-BE49-F238E27FC236}">
                <a16:creationId xmlns:a16="http://schemas.microsoft.com/office/drawing/2014/main" id="{8B50DCA2-1526-46CF-86A8-601D13088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3038" y="3560423"/>
            <a:ext cx="8915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buFontTx/>
              <a:buChar char="-"/>
            </a:pP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Tia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tâm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tiếp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tục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truyền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phương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Tia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song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Tia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qua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song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song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8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891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 animBg="1"/>
      <p:bldP spid="33" grpId="0" animBg="1"/>
      <p:bldP spid="35" grpId="0"/>
      <p:bldP spid="37" grpId="0"/>
      <p:bldP spid="3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CE7B604E-461B-4E34-B6B4-F704F986B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94" y="0"/>
            <a:ext cx="10945969" cy="1402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vi-VN" alt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b="1" i="1" u="sng" dirty="0">
              <a:solidFill>
                <a:srgbClr val="FF0000"/>
              </a:solidFill>
              <a:latin typeface="VNI-Times" pitchFamily="2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B85565C-794A-4319-AA1D-839D4F5221C2}"/>
              </a:ext>
            </a:extLst>
          </p:cNvPr>
          <p:cNvSpPr txBox="1"/>
          <p:nvPr/>
        </p:nvSpPr>
        <p:spPr>
          <a:xfrm>
            <a:off x="272494" y="1010879"/>
            <a:ext cx="61687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i="1" u="sng" dirty="0">
              <a:solidFill>
                <a:srgbClr val="FF0000"/>
              </a:solidFill>
              <a:latin typeface="VNI-Times" pitchFamily="2" charset="0"/>
            </a:endParaRPr>
          </a:p>
        </p:txBody>
      </p:sp>
      <p:graphicFrame>
        <p:nvGraphicFramePr>
          <p:cNvPr id="9" name="Bảng 8">
            <a:extLst>
              <a:ext uri="{FF2B5EF4-FFF2-40B4-BE49-F238E27FC236}">
                <a16:creationId xmlns:a16="http://schemas.microsoft.com/office/drawing/2014/main" id="{E04FC598-509C-42C0-A615-23F3FA9331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4224489"/>
              </p:ext>
            </p:extLst>
          </p:nvPr>
        </p:nvGraphicFramePr>
        <p:xfrm>
          <a:off x="964442" y="1670578"/>
          <a:ext cx="10263116" cy="3182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2322">
                  <a:extLst>
                    <a:ext uri="{9D8B030D-6E8A-4147-A177-3AD203B41FA5}">
                      <a16:colId xmlns:a16="http://schemas.microsoft.com/office/drawing/2014/main" val="1094666425"/>
                    </a:ext>
                  </a:extLst>
                </a:gridCol>
                <a:gridCol w="1937982">
                  <a:extLst>
                    <a:ext uri="{9D8B030D-6E8A-4147-A177-3AD203B41FA5}">
                      <a16:colId xmlns:a16="http://schemas.microsoft.com/office/drawing/2014/main" val="2507793419"/>
                    </a:ext>
                  </a:extLst>
                </a:gridCol>
                <a:gridCol w="1788286">
                  <a:extLst>
                    <a:ext uri="{9D8B030D-6E8A-4147-A177-3AD203B41FA5}">
                      <a16:colId xmlns:a16="http://schemas.microsoft.com/office/drawing/2014/main" val="3692621303"/>
                    </a:ext>
                  </a:extLst>
                </a:gridCol>
                <a:gridCol w="1918208">
                  <a:extLst>
                    <a:ext uri="{9D8B030D-6E8A-4147-A177-3AD203B41FA5}">
                      <a16:colId xmlns:a16="http://schemas.microsoft.com/office/drawing/2014/main" val="1097076469"/>
                    </a:ext>
                  </a:extLst>
                </a:gridCol>
                <a:gridCol w="2926318">
                  <a:extLst>
                    <a:ext uri="{9D8B030D-6E8A-4147-A177-3AD203B41FA5}">
                      <a16:colId xmlns:a16="http://schemas.microsoft.com/office/drawing/2014/main" val="2669389158"/>
                    </a:ext>
                  </a:extLst>
                </a:gridCol>
              </a:tblGrid>
              <a:tr h="76799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b="1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(d)</a:t>
                      </a:r>
                      <a:endParaRPr lang="vi-VN" sz="2400" b="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endParaRPr lang="en-US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400" b="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r>
                        <a:rPr lang="en-US" sz="2400" b="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vi-VN" sz="2400" b="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Kích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thước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400" dirty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</a:t>
                      </a:r>
                      <a:endParaRPr lang="vi-VN" sz="2400" dirty="0">
                        <a:solidFill>
                          <a:srgbClr val="FFC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181163"/>
                  </a:ext>
                </a:extLst>
              </a:tr>
              <a:tr h="53302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rất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nằm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tiêu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2892749"/>
                  </a:ext>
                </a:extLst>
              </a:tr>
              <a:tr h="43572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d&gt;2f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nhỏ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306464"/>
                  </a:ext>
                </a:extLst>
              </a:tr>
              <a:tr h="64544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f&lt;d&lt;2f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ược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lớn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hơn </a:t>
                      </a:r>
                      <a:r>
                        <a:rPr lang="vi-VN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217137"/>
                  </a:ext>
                </a:extLst>
              </a:tr>
              <a:tr h="72371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d&lt;f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ảo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cùng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ớn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</a:t>
                      </a:r>
                      <a:r>
                        <a:rPr lang="vi-VN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vi-VN" sz="2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1754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18557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ình chữ nhật 4">
            <a:extLst>
              <a:ext uri="{FF2B5EF4-FFF2-40B4-BE49-F238E27FC236}">
                <a16:creationId xmlns:a16="http://schemas.microsoft.com/office/drawing/2014/main" id="{FE3785B2-4970-4965-96FD-BDA737F67D1B}"/>
              </a:ext>
            </a:extLst>
          </p:cNvPr>
          <p:cNvSpPr/>
          <p:nvPr/>
        </p:nvSpPr>
        <p:spPr>
          <a:xfrm>
            <a:off x="1100508" y="206847"/>
            <a:ext cx="110914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CÁCH DỰNG ẢNH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39">
            <a:extLst>
              <a:ext uri="{FF2B5EF4-FFF2-40B4-BE49-F238E27FC236}">
                <a16:creationId xmlns:a16="http://schemas.microsoft.com/office/drawing/2014/main" id="{9E6F20EE-6A46-4FE5-B86F-F00E074DC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2214" y="741122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1/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 S:</a:t>
            </a:r>
          </a:p>
        </p:txBody>
      </p:sp>
      <p:sp>
        <p:nvSpPr>
          <p:cNvPr id="59" name="Text Box 39">
            <a:extLst>
              <a:ext uri="{FF2B5EF4-FFF2-40B4-BE49-F238E27FC236}">
                <a16:creationId xmlns:a16="http://schemas.microsoft.com/office/drawing/2014/main" id="{FB0D6394-656C-46F4-A68E-49CF9A7938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8535" y="1242457"/>
            <a:ext cx="1017420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đặc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biệt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giao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ló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S’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S</a:t>
            </a:r>
            <a:endParaRPr lang="vi-VN" sz="2400" i="1" dirty="0">
              <a:solidFill>
                <a:srgbClr val="0066FF"/>
              </a:solidFill>
            </a:endParaRPr>
          </a:p>
        </p:txBody>
      </p:sp>
      <p:sp>
        <p:nvSpPr>
          <p:cNvPr id="47" name="Text Box 49">
            <a:extLst>
              <a:ext uri="{FF2B5EF4-FFF2-40B4-BE49-F238E27FC236}">
                <a16:creationId xmlns:a16="http://schemas.microsoft.com/office/drawing/2014/main" id="{D4CF35AC-AF68-44B2-B61B-C1BAE1FF0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1856" y="5212540"/>
            <a:ext cx="76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S’</a:t>
            </a:r>
          </a:p>
        </p:txBody>
      </p:sp>
      <p:sp>
        <p:nvSpPr>
          <p:cNvPr id="48" name="Text Box 71">
            <a:extLst>
              <a:ext uri="{FF2B5EF4-FFF2-40B4-BE49-F238E27FC236}">
                <a16:creationId xmlns:a16="http://schemas.microsoft.com/office/drawing/2014/main" id="{88E0594B-CEB7-4A3C-B4C4-0454E20F3B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1106" y="5303028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>
                <a:latin typeface="Times New Roman" panose="02020603050405020304" pitchFamily="18" charset="0"/>
                <a:cs typeface="Times New Roman" panose="02020603050405020304" pitchFamily="18" charset="0"/>
              </a:rPr>
              <a:t>S’</a:t>
            </a:r>
          </a:p>
        </p:txBody>
      </p:sp>
      <p:grpSp>
        <p:nvGrpSpPr>
          <p:cNvPr id="49" name="Group 192">
            <a:extLst>
              <a:ext uri="{FF2B5EF4-FFF2-40B4-BE49-F238E27FC236}">
                <a16:creationId xmlns:a16="http://schemas.microsoft.com/office/drawing/2014/main" id="{C762EC93-BCC1-4555-A49E-10175C1294B3}"/>
              </a:ext>
            </a:extLst>
          </p:cNvPr>
          <p:cNvGrpSpPr>
            <a:grpSpLocks/>
          </p:cNvGrpSpPr>
          <p:nvPr/>
        </p:nvGrpSpPr>
        <p:grpSpPr bwMode="auto">
          <a:xfrm>
            <a:off x="602493" y="2947178"/>
            <a:ext cx="1508125" cy="0"/>
            <a:chOff x="876300" y="2208212"/>
            <a:chExt cx="1508125" cy="0"/>
          </a:xfrm>
        </p:grpSpPr>
        <p:sp>
          <p:nvSpPr>
            <p:cNvPr id="50" name="Line 141">
              <a:extLst>
                <a:ext uri="{FF2B5EF4-FFF2-40B4-BE49-F238E27FC236}">
                  <a16:creationId xmlns:a16="http://schemas.microsoft.com/office/drawing/2014/main" id="{C2937CE4-3F9A-48EB-8824-46BC5AFF4F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6" y="1734"/>
              <a:ext cx="950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51" name="Line 142">
              <a:extLst>
                <a:ext uri="{FF2B5EF4-FFF2-40B4-BE49-F238E27FC236}">
                  <a16:creationId xmlns:a16="http://schemas.microsoft.com/office/drawing/2014/main" id="{F595F148-B3F8-4093-B172-FFF2218D7C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734"/>
              <a:ext cx="556" cy="0"/>
            </a:xfrm>
            <a:prstGeom prst="line">
              <a:avLst/>
            </a:prstGeom>
            <a:noFill/>
            <a:ln w="57150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75" name="Group 180">
            <a:extLst>
              <a:ext uri="{FF2B5EF4-FFF2-40B4-BE49-F238E27FC236}">
                <a16:creationId xmlns:a16="http://schemas.microsoft.com/office/drawing/2014/main" id="{8F848E6E-8452-4140-86C4-B90ED20ED3FB}"/>
              </a:ext>
            </a:extLst>
          </p:cNvPr>
          <p:cNvGrpSpPr>
            <a:grpSpLocks/>
          </p:cNvGrpSpPr>
          <p:nvPr/>
        </p:nvGrpSpPr>
        <p:grpSpPr bwMode="auto">
          <a:xfrm>
            <a:off x="4752218" y="2926540"/>
            <a:ext cx="1462088" cy="3175"/>
            <a:chOff x="3166" y="1975"/>
            <a:chExt cx="921" cy="2"/>
          </a:xfrm>
        </p:grpSpPr>
        <p:sp>
          <p:nvSpPr>
            <p:cNvPr id="76" name="Line 178">
              <a:extLst>
                <a:ext uri="{FF2B5EF4-FFF2-40B4-BE49-F238E27FC236}">
                  <a16:creationId xmlns:a16="http://schemas.microsoft.com/office/drawing/2014/main" id="{B00D4667-596D-410C-8ADF-AAF168A4E0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 w="28575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77" name="Line 179">
              <a:extLst>
                <a:ext uri="{FF2B5EF4-FFF2-40B4-BE49-F238E27FC236}">
                  <a16:creationId xmlns:a16="http://schemas.microsoft.com/office/drawing/2014/main" id="{624244AE-D1D3-44E0-B843-F3E7DBCB2B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6" y="1977"/>
              <a:ext cx="494" cy="0"/>
            </a:xfrm>
            <a:prstGeom prst="line">
              <a:avLst/>
            </a:prstGeom>
            <a:ln w="28575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78" name="Group 183">
            <a:extLst>
              <a:ext uri="{FF2B5EF4-FFF2-40B4-BE49-F238E27FC236}">
                <a16:creationId xmlns:a16="http://schemas.microsoft.com/office/drawing/2014/main" id="{6B859D09-0DE1-4831-B835-7D86F4CC6AED}"/>
              </a:ext>
            </a:extLst>
          </p:cNvPr>
          <p:cNvGrpSpPr>
            <a:grpSpLocks/>
          </p:cNvGrpSpPr>
          <p:nvPr/>
        </p:nvGrpSpPr>
        <p:grpSpPr bwMode="auto">
          <a:xfrm>
            <a:off x="6192081" y="2926540"/>
            <a:ext cx="1871662" cy="2808288"/>
            <a:chOff x="4073" y="1975"/>
            <a:chExt cx="1001" cy="1481"/>
          </a:xfrm>
        </p:grpSpPr>
        <p:sp>
          <p:nvSpPr>
            <p:cNvPr id="79" name="Line 181">
              <a:extLst>
                <a:ext uri="{FF2B5EF4-FFF2-40B4-BE49-F238E27FC236}">
                  <a16:creationId xmlns:a16="http://schemas.microsoft.com/office/drawing/2014/main" id="{D660D176-693B-496C-9A14-8720227928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3" y="1975"/>
              <a:ext cx="1001" cy="1481"/>
            </a:xfrm>
            <a:prstGeom prst="line">
              <a:avLst/>
            </a:prstGeom>
            <a:ln w="28575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80" name="Line 182">
              <a:extLst>
                <a:ext uri="{FF2B5EF4-FFF2-40B4-BE49-F238E27FC236}">
                  <a16:creationId xmlns:a16="http://schemas.microsoft.com/office/drawing/2014/main" id="{90279FC4-0D94-4E6E-AA49-1F753BEEEE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5" y="1987"/>
              <a:ext cx="644" cy="954"/>
            </a:xfrm>
            <a:prstGeom prst="line">
              <a:avLst/>
            </a:prstGeom>
            <a:ln w="28575"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81" name="Group 186">
            <a:extLst>
              <a:ext uri="{FF2B5EF4-FFF2-40B4-BE49-F238E27FC236}">
                <a16:creationId xmlns:a16="http://schemas.microsoft.com/office/drawing/2014/main" id="{B0563470-E807-43E9-A22A-A13A9E971DFC}"/>
              </a:ext>
            </a:extLst>
          </p:cNvPr>
          <p:cNvGrpSpPr>
            <a:grpSpLocks/>
          </p:cNvGrpSpPr>
          <p:nvPr/>
        </p:nvGrpSpPr>
        <p:grpSpPr bwMode="auto">
          <a:xfrm>
            <a:off x="4712531" y="2904315"/>
            <a:ext cx="1481137" cy="2306638"/>
            <a:chOff x="3141" y="1961"/>
            <a:chExt cx="933" cy="1453"/>
          </a:xfrm>
        </p:grpSpPr>
        <p:sp>
          <p:nvSpPr>
            <p:cNvPr id="82" name="Line 185">
              <a:extLst>
                <a:ext uri="{FF2B5EF4-FFF2-40B4-BE49-F238E27FC236}">
                  <a16:creationId xmlns:a16="http://schemas.microsoft.com/office/drawing/2014/main" id="{0012270C-6C7D-4316-9FBE-9B70E89EB3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3" y="1973"/>
              <a:ext cx="617" cy="961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83" name="Line 184">
              <a:extLst>
                <a:ext uri="{FF2B5EF4-FFF2-40B4-BE49-F238E27FC236}">
                  <a16:creationId xmlns:a16="http://schemas.microsoft.com/office/drawing/2014/main" id="{1332BF18-46D3-454B-BE68-9E5E58D343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1" y="1961"/>
              <a:ext cx="933" cy="1453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87" name="Group 180">
            <a:extLst>
              <a:ext uri="{FF2B5EF4-FFF2-40B4-BE49-F238E27FC236}">
                <a16:creationId xmlns:a16="http://schemas.microsoft.com/office/drawing/2014/main" id="{3FE924B8-4FE4-4828-A77A-36C8E4E63332}"/>
              </a:ext>
            </a:extLst>
          </p:cNvPr>
          <p:cNvGrpSpPr>
            <a:grpSpLocks/>
          </p:cNvGrpSpPr>
          <p:nvPr/>
        </p:nvGrpSpPr>
        <p:grpSpPr bwMode="auto">
          <a:xfrm>
            <a:off x="526545" y="2948765"/>
            <a:ext cx="1608297" cy="3175"/>
            <a:chOff x="3166" y="1975"/>
            <a:chExt cx="921" cy="2"/>
          </a:xfrm>
        </p:grpSpPr>
        <p:sp>
          <p:nvSpPr>
            <p:cNvPr id="88" name="Line 178">
              <a:extLst>
                <a:ext uri="{FF2B5EF4-FFF2-40B4-BE49-F238E27FC236}">
                  <a16:creationId xmlns:a16="http://schemas.microsoft.com/office/drawing/2014/main" id="{A22509D6-CCFD-461E-AB54-CFC695731F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1975"/>
              <a:ext cx="919" cy="0"/>
            </a:xfrm>
            <a:prstGeom prst="line">
              <a:avLst/>
            </a:prstGeom>
            <a:ln w="28575">
              <a:headEnd/>
              <a:tailEnd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89" name="Line 179">
              <a:extLst>
                <a:ext uri="{FF2B5EF4-FFF2-40B4-BE49-F238E27FC236}">
                  <a16:creationId xmlns:a16="http://schemas.microsoft.com/office/drawing/2014/main" id="{D7683EEB-43B2-4C00-8888-B0EE7C1D83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6" y="1977"/>
              <a:ext cx="461" cy="0"/>
            </a:xfrm>
            <a:prstGeom prst="line">
              <a:avLst/>
            </a:prstGeom>
            <a:ln w="28575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90" name="Group 74">
            <a:extLst>
              <a:ext uri="{FF2B5EF4-FFF2-40B4-BE49-F238E27FC236}">
                <a16:creationId xmlns:a16="http://schemas.microsoft.com/office/drawing/2014/main" id="{081DE9DA-8C92-4F9D-AD08-C9489FFC0095}"/>
              </a:ext>
            </a:extLst>
          </p:cNvPr>
          <p:cNvGrpSpPr>
            <a:grpSpLocks/>
          </p:cNvGrpSpPr>
          <p:nvPr/>
        </p:nvGrpSpPr>
        <p:grpSpPr bwMode="auto">
          <a:xfrm>
            <a:off x="489781" y="2883677"/>
            <a:ext cx="1458912" cy="1131888"/>
            <a:chOff x="887413" y="2225675"/>
            <a:chExt cx="1458912" cy="1131887"/>
          </a:xfrm>
        </p:grpSpPr>
        <p:grpSp>
          <p:nvGrpSpPr>
            <p:cNvPr id="91" name="Group 197">
              <a:extLst>
                <a:ext uri="{FF2B5EF4-FFF2-40B4-BE49-F238E27FC236}">
                  <a16:creationId xmlns:a16="http://schemas.microsoft.com/office/drawing/2014/main" id="{F72E5045-3BD8-4507-8722-EC25FF98417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93" name="Line 138">
                <a:extLst>
                  <a:ext uri="{FF2B5EF4-FFF2-40B4-BE49-F238E27FC236}">
                    <a16:creationId xmlns:a16="http://schemas.microsoft.com/office/drawing/2014/main" id="{51FC012E-B004-42B0-A666-1FFC229467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94" name="Line 139">
                <a:extLst>
                  <a:ext uri="{FF2B5EF4-FFF2-40B4-BE49-F238E27FC236}">
                    <a16:creationId xmlns:a16="http://schemas.microsoft.com/office/drawing/2014/main" id="{7461887B-CA12-4754-821B-1A0D05F584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92" name="Line 139">
              <a:extLst>
                <a:ext uri="{FF2B5EF4-FFF2-40B4-BE49-F238E27FC236}">
                  <a16:creationId xmlns:a16="http://schemas.microsoft.com/office/drawing/2014/main" id="{3A6B227E-DECB-4E4F-A4BD-D562F13F0D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063" y="2314575"/>
              <a:ext cx="1143000" cy="869949"/>
            </a:xfrm>
            <a:prstGeom prst="line">
              <a:avLst/>
            </a:prstGeom>
            <a:ln w="28575">
              <a:solidFill>
                <a:srgbClr val="FF0000"/>
              </a:solidFill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95" name="Group 64">
            <a:extLst>
              <a:ext uri="{FF2B5EF4-FFF2-40B4-BE49-F238E27FC236}">
                <a16:creationId xmlns:a16="http://schemas.microsoft.com/office/drawing/2014/main" id="{C5564601-D8EB-48FA-AD9C-B459F634E5D0}"/>
              </a:ext>
            </a:extLst>
          </p:cNvPr>
          <p:cNvGrpSpPr>
            <a:grpSpLocks/>
          </p:cNvGrpSpPr>
          <p:nvPr/>
        </p:nvGrpSpPr>
        <p:grpSpPr bwMode="auto">
          <a:xfrm>
            <a:off x="1869318" y="3944125"/>
            <a:ext cx="2635250" cy="1978025"/>
            <a:chOff x="838200" y="4114800"/>
            <a:chExt cx="2635250" cy="1978025"/>
          </a:xfrm>
        </p:grpSpPr>
        <p:grpSp>
          <p:nvGrpSpPr>
            <p:cNvPr id="96" name="Group 194">
              <a:extLst>
                <a:ext uri="{FF2B5EF4-FFF2-40B4-BE49-F238E27FC236}">
                  <a16:creationId xmlns:a16="http://schemas.microsoft.com/office/drawing/2014/main" id="{A84DD102-CD33-44C3-991D-38915B4C08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98" name="Line 148">
                <a:extLst>
                  <a:ext uri="{FF2B5EF4-FFF2-40B4-BE49-F238E27FC236}">
                    <a16:creationId xmlns:a16="http://schemas.microsoft.com/office/drawing/2014/main" id="{3AE45626-3A84-49C4-92DA-EC5A5F3247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99" name="Line 193">
                <a:extLst>
                  <a:ext uri="{FF2B5EF4-FFF2-40B4-BE49-F238E27FC236}">
                    <a16:creationId xmlns:a16="http://schemas.microsoft.com/office/drawing/2014/main" id="{D233349E-59EE-423A-B8A0-35A969EFC5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97" name="Line 139">
              <a:extLst>
                <a:ext uri="{FF2B5EF4-FFF2-40B4-BE49-F238E27FC236}">
                  <a16:creationId xmlns:a16="http://schemas.microsoft.com/office/drawing/2014/main" id="{B73D04F4-9AAD-43C2-8145-E0E8F207E4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4725" y="4222750"/>
              <a:ext cx="1143000" cy="869950"/>
            </a:xfrm>
            <a:prstGeom prst="line">
              <a:avLst/>
            </a:prstGeom>
            <a:ln w="28575">
              <a:solidFill>
                <a:srgbClr val="FF0000"/>
              </a:solidFill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100" name="Group 147">
            <a:extLst>
              <a:ext uri="{FF2B5EF4-FFF2-40B4-BE49-F238E27FC236}">
                <a16:creationId xmlns:a16="http://schemas.microsoft.com/office/drawing/2014/main" id="{A24C2255-FA29-425C-AE9B-8C6B24C0A0D4}"/>
              </a:ext>
            </a:extLst>
          </p:cNvPr>
          <p:cNvGrpSpPr>
            <a:grpSpLocks/>
          </p:cNvGrpSpPr>
          <p:nvPr/>
        </p:nvGrpSpPr>
        <p:grpSpPr bwMode="auto">
          <a:xfrm>
            <a:off x="2074106" y="2923365"/>
            <a:ext cx="1854200" cy="2898775"/>
            <a:chOff x="1479" y="1973"/>
            <a:chExt cx="1168" cy="1826"/>
          </a:xfrm>
        </p:grpSpPr>
        <p:sp>
          <p:nvSpPr>
            <p:cNvPr id="101" name="Line 145">
              <a:extLst>
                <a:ext uri="{FF2B5EF4-FFF2-40B4-BE49-F238E27FC236}">
                  <a16:creationId xmlns:a16="http://schemas.microsoft.com/office/drawing/2014/main" id="{79465786-F8B7-4DA4-8E93-0FAA3C8FFD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1" y="1975"/>
              <a:ext cx="1166" cy="1824"/>
            </a:xfrm>
            <a:prstGeom prst="line">
              <a:avLst/>
            </a:prstGeom>
            <a:ln w="28575"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102" name="Line 146">
              <a:extLst>
                <a:ext uri="{FF2B5EF4-FFF2-40B4-BE49-F238E27FC236}">
                  <a16:creationId xmlns:a16="http://schemas.microsoft.com/office/drawing/2014/main" id="{063FA5AD-41A0-47A5-BAE5-806A6258C1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9" y="1973"/>
              <a:ext cx="728" cy="1139"/>
            </a:xfrm>
            <a:prstGeom prst="line">
              <a:avLst/>
            </a:prstGeom>
            <a:ln w="28575">
              <a:headEnd/>
              <a:tailEnd type="arrow" w="med" len="med"/>
            </a:ln>
            <a:effectLst>
              <a:outerShdw blurRad="40000"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103" name="Group 67">
            <a:extLst>
              <a:ext uri="{FF2B5EF4-FFF2-40B4-BE49-F238E27FC236}">
                <a16:creationId xmlns:a16="http://schemas.microsoft.com/office/drawing/2014/main" id="{B811FD68-D4A3-4EAF-808A-2613F73A68DB}"/>
              </a:ext>
            </a:extLst>
          </p:cNvPr>
          <p:cNvGrpSpPr>
            <a:grpSpLocks/>
          </p:cNvGrpSpPr>
          <p:nvPr/>
        </p:nvGrpSpPr>
        <p:grpSpPr bwMode="auto">
          <a:xfrm>
            <a:off x="6153981" y="5195386"/>
            <a:ext cx="2554287" cy="14288"/>
            <a:chOff x="6427788" y="4429125"/>
            <a:chExt cx="2554287" cy="14288"/>
          </a:xfrm>
        </p:grpSpPr>
        <p:grpSp>
          <p:nvGrpSpPr>
            <p:cNvPr id="104" name="Group 196">
              <a:extLst>
                <a:ext uri="{FF2B5EF4-FFF2-40B4-BE49-F238E27FC236}">
                  <a16:creationId xmlns:a16="http://schemas.microsoft.com/office/drawing/2014/main" id="{F56659DF-77D6-45B8-BA44-5576A393D3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7788" y="4429125"/>
              <a:ext cx="2554287" cy="14288"/>
              <a:chOff x="4151" y="3209"/>
              <a:chExt cx="1609" cy="9"/>
            </a:xfrm>
          </p:grpSpPr>
          <p:sp>
            <p:nvSpPr>
              <p:cNvPr id="106" name="Line 188">
                <a:extLst>
                  <a:ext uri="{FF2B5EF4-FFF2-40B4-BE49-F238E27FC236}">
                    <a16:creationId xmlns:a16="http://schemas.microsoft.com/office/drawing/2014/main" id="{5733ADA1-CA09-4D28-A227-6F9525CFB7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08" y="3213"/>
                <a:ext cx="518" cy="0"/>
              </a:xfrm>
              <a:prstGeom prst="line">
                <a:avLst/>
              </a:prstGeom>
              <a:ln w="28575">
                <a:solidFill>
                  <a:srgbClr val="0066FF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107" name="Line 195">
                <a:extLst>
                  <a:ext uri="{FF2B5EF4-FFF2-40B4-BE49-F238E27FC236}">
                    <a16:creationId xmlns:a16="http://schemas.microsoft.com/office/drawing/2014/main" id="{09927E4E-3077-4028-9A93-40B83C32B2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 w="28575">
                <a:solidFill>
                  <a:srgbClr val="0066FF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105" name="Line 188">
              <a:extLst>
                <a:ext uri="{FF2B5EF4-FFF2-40B4-BE49-F238E27FC236}">
                  <a16:creationId xmlns:a16="http://schemas.microsoft.com/office/drawing/2014/main" id="{AE40864D-3600-433D-807E-02F7305E3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70675" y="4430713"/>
              <a:ext cx="822325" cy="0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sp>
        <p:nvSpPr>
          <p:cNvPr id="19" name="Hình chữ nhật 18">
            <a:extLst>
              <a:ext uri="{FF2B5EF4-FFF2-40B4-BE49-F238E27FC236}">
                <a16:creationId xmlns:a16="http://schemas.microsoft.com/office/drawing/2014/main" id="{C73961D4-F12C-473D-B9DC-1446E1180E2A}"/>
              </a:ext>
            </a:extLst>
          </p:cNvPr>
          <p:cNvSpPr/>
          <p:nvPr/>
        </p:nvSpPr>
        <p:spPr>
          <a:xfrm>
            <a:off x="1978925" y="741122"/>
            <a:ext cx="423081" cy="2142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08" name="Text Box 71">
            <a:extLst>
              <a:ext uri="{FF2B5EF4-FFF2-40B4-BE49-F238E27FC236}">
                <a16:creationId xmlns:a16="http://schemas.microsoft.com/office/drawing/2014/main" id="{BB37D642-F45E-43D9-9B8F-AE2DE4E38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725" y="5201736"/>
            <a:ext cx="685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S’</a:t>
            </a:r>
          </a:p>
        </p:txBody>
      </p:sp>
      <p:grpSp>
        <p:nvGrpSpPr>
          <p:cNvPr id="115" name="Group 186">
            <a:extLst>
              <a:ext uri="{FF2B5EF4-FFF2-40B4-BE49-F238E27FC236}">
                <a16:creationId xmlns:a16="http://schemas.microsoft.com/office/drawing/2014/main" id="{44A40B13-16B6-4419-86AE-99346CDFE2B4}"/>
              </a:ext>
            </a:extLst>
          </p:cNvPr>
          <p:cNvGrpSpPr>
            <a:grpSpLocks/>
          </p:cNvGrpSpPr>
          <p:nvPr/>
        </p:nvGrpSpPr>
        <p:grpSpPr bwMode="auto">
          <a:xfrm>
            <a:off x="8570156" y="2881333"/>
            <a:ext cx="1481137" cy="2306638"/>
            <a:chOff x="2247" y="1960"/>
            <a:chExt cx="933" cy="1453"/>
          </a:xfrm>
        </p:grpSpPr>
        <p:sp>
          <p:nvSpPr>
            <p:cNvPr id="116" name="Line 185">
              <a:extLst>
                <a:ext uri="{FF2B5EF4-FFF2-40B4-BE49-F238E27FC236}">
                  <a16:creationId xmlns:a16="http://schemas.microsoft.com/office/drawing/2014/main" id="{800B1668-9095-4F03-8894-2025DD95F8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7" y="2173"/>
              <a:ext cx="617" cy="961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  <p:sp>
          <p:nvSpPr>
            <p:cNvPr id="117" name="Line 184">
              <a:extLst>
                <a:ext uri="{FF2B5EF4-FFF2-40B4-BE49-F238E27FC236}">
                  <a16:creationId xmlns:a16="http://schemas.microsoft.com/office/drawing/2014/main" id="{827C0C53-E7A5-4613-A409-B2A00C9600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7" y="1960"/>
              <a:ext cx="933" cy="1453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120" name="Group 67">
            <a:extLst>
              <a:ext uri="{FF2B5EF4-FFF2-40B4-BE49-F238E27FC236}">
                <a16:creationId xmlns:a16="http://schemas.microsoft.com/office/drawing/2014/main" id="{8F635A92-BF2A-4F3F-9F3F-3114ADE118FF}"/>
              </a:ext>
            </a:extLst>
          </p:cNvPr>
          <p:cNvGrpSpPr>
            <a:grpSpLocks/>
          </p:cNvGrpSpPr>
          <p:nvPr/>
        </p:nvGrpSpPr>
        <p:grpSpPr bwMode="auto">
          <a:xfrm>
            <a:off x="10074625" y="5185861"/>
            <a:ext cx="2554287" cy="16018"/>
            <a:chOff x="6427788" y="4427538"/>
            <a:chExt cx="2554287" cy="16018"/>
          </a:xfrm>
        </p:grpSpPr>
        <p:grpSp>
          <p:nvGrpSpPr>
            <p:cNvPr id="121" name="Group 196">
              <a:extLst>
                <a:ext uri="{FF2B5EF4-FFF2-40B4-BE49-F238E27FC236}">
                  <a16:creationId xmlns:a16="http://schemas.microsoft.com/office/drawing/2014/main" id="{827F184F-6309-474D-BBB9-6863AE5E2A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427788" y="4427680"/>
              <a:ext cx="2554287" cy="15876"/>
              <a:chOff x="4151" y="3208"/>
              <a:chExt cx="1609" cy="10"/>
            </a:xfrm>
          </p:grpSpPr>
          <p:sp>
            <p:nvSpPr>
              <p:cNvPr id="123" name="Line 188">
                <a:extLst>
                  <a:ext uri="{FF2B5EF4-FFF2-40B4-BE49-F238E27FC236}">
                    <a16:creationId xmlns:a16="http://schemas.microsoft.com/office/drawing/2014/main" id="{1FF95608-F9F9-467F-A318-8415001630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455" y="3208"/>
                <a:ext cx="271" cy="5"/>
              </a:xfrm>
              <a:prstGeom prst="line">
                <a:avLst/>
              </a:prstGeom>
              <a:ln w="28575">
                <a:solidFill>
                  <a:srgbClr val="0066FF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124" name="Line 195">
                <a:extLst>
                  <a:ext uri="{FF2B5EF4-FFF2-40B4-BE49-F238E27FC236}">
                    <a16:creationId xmlns:a16="http://schemas.microsoft.com/office/drawing/2014/main" id="{A8BFB20A-9C90-4A99-A27C-B1268C3160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51" y="3209"/>
                <a:ext cx="1609" cy="9"/>
              </a:xfrm>
              <a:prstGeom prst="line">
                <a:avLst/>
              </a:prstGeom>
              <a:ln w="28575">
                <a:solidFill>
                  <a:srgbClr val="0066FF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122" name="Line 188">
              <a:extLst>
                <a:ext uri="{FF2B5EF4-FFF2-40B4-BE49-F238E27FC236}">
                  <a16:creationId xmlns:a16="http://schemas.microsoft.com/office/drawing/2014/main" id="{DB104C66-1110-4646-B4DA-7D229D7A68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10869" y="4427538"/>
              <a:ext cx="582131" cy="3175"/>
            </a:xfrm>
            <a:prstGeom prst="line">
              <a:avLst/>
            </a:prstGeom>
            <a:ln w="28575">
              <a:solidFill>
                <a:srgbClr val="0066FF"/>
              </a:solidFill>
              <a:headEnd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2" name="Nhóm 1">
            <a:extLst>
              <a:ext uri="{FF2B5EF4-FFF2-40B4-BE49-F238E27FC236}">
                <a16:creationId xmlns:a16="http://schemas.microsoft.com/office/drawing/2014/main" id="{FFE366E8-16C6-4D70-87BD-FC7A723F87CB}"/>
              </a:ext>
            </a:extLst>
          </p:cNvPr>
          <p:cNvGrpSpPr/>
          <p:nvPr/>
        </p:nvGrpSpPr>
        <p:grpSpPr>
          <a:xfrm>
            <a:off x="234193" y="2535258"/>
            <a:ext cx="11669232" cy="2970970"/>
            <a:chOff x="234193" y="2535258"/>
            <a:chExt cx="11669232" cy="2970970"/>
          </a:xfrm>
        </p:grpSpPr>
        <p:grpSp>
          <p:nvGrpSpPr>
            <p:cNvPr id="52" name="Group 200">
              <a:extLst>
                <a:ext uri="{FF2B5EF4-FFF2-40B4-BE49-F238E27FC236}">
                  <a16:creationId xmlns:a16="http://schemas.microsoft.com/office/drawing/2014/main" id="{C463786D-CCDA-4376-9087-D24F70AFCE6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4193" y="2567765"/>
              <a:ext cx="7797800" cy="2938463"/>
              <a:chOff x="320" y="1749"/>
              <a:chExt cx="4912" cy="1851"/>
            </a:xfrm>
          </p:grpSpPr>
          <p:grpSp>
            <p:nvGrpSpPr>
              <p:cNvPr id="53" name="Group 199">
                <a:extLst>
                  <a:ext uri="{FF2B5EF4-FFF2-40B4-BE49-F238E27FC236}">
                    <a16:creationId xmlns:a16="http://schemas.microsoft.com/office/drawing/2014/main" id="{4D76F76C-AE84-4DE2-8983-FABF58EAE8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0" y="1758"/>
                <a:ext cx="2320" cy="1842"/>
                <a:chOff x="320" y="1758"/>
                <a:chExt cx="2320" cy="1842"/>
              </a:xfrm>
            </p:grpSpPr>
            <p:grpSp>
              <p:nvGrpSpPr>
                <p:cNvPr id="65" name="Group 81">
                  <a:extLst>
                    <a:ext uri="{FF2B5EF4-FFF2-40B4-BE49-F238E27FC236}">
                      <a16:creationId xmlns:a16="http://schemas.microsoft.com/office/drawing/2014/main" id="{25330720-1256-4CDB-AA90-21B7D15B59E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0" y="1758"/>
                  <a:ext cx="2320" cy="1842"/>
                  <a:chOff x="272" y="1758"/>
                  <a:chExt cx="2320" cy="1842"/>
                </a:xfrm>
              </p:grpSpPr>
              <p:grpSp>
                <p:nvGrpSpPr>
                  <p:cNvPr id="67" name="Group 77">
                    <a:extLst>
                      <a:ext uri="{FF2B5EF4-FFF2-40B4-BE49-F238E27FC236}">
                        <a16:creationId xmlns:a16="http://schemas.microsoft.com/office/drawing/2014/main" id="{DB616197-864B-4F14-8BF3-2ED6311619E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32" y="1776"/>
                    <a:ext cx="2160" cy="1824"/>
                    <a:chOff x="432" y="1776"/>
                    <a:chExt cx="2160" cy="1824"/>
                  </a:xfrm>
                </p:grpSpPr>
                <p:sp>
                  <p:nvSpPr>
                    <p:cNvPr id="71" name="Line 73">
                      <a:extLst>
                        <a:ext uri="{FF2B5EF4-FFF2-40B4-BE49-F238E27FC236}">
                          <a16:creationId xmlns:a16="http://schemas.microsoft.com/office/drawing/2014/main" id="{BBEC0A19-7473-4AF9-9427-2A2AAA281D4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32" y="2736"/>
                      <a:ext cx="2160" cy="0"/>
                    </a:xfrm>
                    <a:prstGeom prst="line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2" name="Line 74">
                      <a:extLst>
                        <a:ext uri="{FF2B5EF4-FFF2-40B4-BE49-F238E27FC236}">
                          <a16:creationId xmlns:a16="http://schemas.microsoft.com/office/drawing/2014/main" id="{D5144C2B-4103-4ED8-96EF-3ECCBA27338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440" y="1776"/>
                      <a:ext cx="0" cy="182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 type="triangle" w="med" len="med"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3" name="Line 75">
                      <a:extLst>
                        <a:ext uri="{FF2B5EF4-FFF2-40B4-BE49-F238E27FC236}">
                          <a16:creationId xmlns:a16="http://schemas.microsoft.com/office/drawing/2014/main" id="{1951CF97-D981-44C6-990D-190EFD5A079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960" y="2640"/>
                      <a:ext cx="0" cy="14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  <p:sp>
                  <p:nvSpPr>
                    <p:cNvPr id="74" name="Line 76">
                      <a:extLst>
                        <a:ext uri="{FF2B5EF4-FFF2-40B4-BE49-F238E27FC236}">
                          <a16:creationId xmlns:a16="http://schemas.microsoft.com/office/drawing/2014/main" id="{3393E4E8-1CEE-4A16-90F1-116E85AE80D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920" y="2640"/>
                      <a:ext cx="0" cy="144"/>
                    </a:xfrm>
                    <a:prstGeom prst="line">
                      <a:avLst/>
                    </a:prstGeom>
                    <a:noFill/>
                    <a:ln w="571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vi-VN"/>
                    </a:p>
                  </p:txBody>
                </p:sp>
              </p:grpSp>
              <p:sp>
                <p:nvSpPr>
                  <p:cNvPr id="68" name="Text Box 78">
                    <a:extLst>
                      <a:ext uri="{FF2B5EF4-FFF2-40B4-BE49-F238E27FC236}">
                        <a16:creationId xmlns:a16="http://schemas.microsoft.com/office/drawing/2014/main" id="{E264FC54-EA5D-4DE3-B5AC-DE4E89983E5E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2" y="1758"/>
                    <a:ext cx="384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S.</a:t>
                    </a:r>
                  </a:p>
                </p:txBody>
              </p:sp>
              <p:sp>
                <p:nvSpPr>
                  <p:cNvPr id="69" name="Text Box 79">
                    <a:extLst>
                      <a:ext uri="{FF2B5EF4-FFF2-40B4-BE49-F238E27FC236}">
                        <a16:creationId xmlns:a16="http://schemas.microsoft.com/office/drawing/2014/main" id="{F4137490-FDB1-491F-A306-1DEC86EDE796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16" y="2784"/>
                    <a:ext cx="432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</a:t>
                    </a:r>
                  </a:p>
                </p:txBody>
              </p:sp>
              <p:sp>
                <p:nvSpPr>
                  <p:cNvPr id="70" name="Text Box 80">
                    <a:extLst>
                      <a:ext uri="{FF2B5EF4-FFF2-40B4-BE49-F238E27FC236}">
                        <a16:creationId xmlns:a16="http://schemas.microsoft.com/office/drawing/2014/main" id="{2530AE6C-8357-4F41-846F-2ACE5DA3DCC2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968" y="2256"/>
                    <a:ext cx="432" cy="327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 eaLnBrk="0" hangingPunct="0"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000" b="1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vi-VN" sz="28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F’</a:t>
                    </a:r>
                  </a:p>
                </p:txBody>
              </p:sp>
            </p:grpSp>
            <p:sp>
              <p:nvSpPr>
                <p:cNvPr id="66" name="Text Box 113">
                  <a:extLst>
                    <a:ext uri="{FF2B5EF4-FFF2-40B4-BE49-F238E27FC236}">
                      <a16:creationId xmlns:a16="http://schemas.microsoft.com/office/drawing/2014/main" id="{5479ACA4-7A04-4613-9455-9A28171087B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271" y="2767"/>
                  <a:ext cx="336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0</a:t>
                  </a:r>
                </a:p>
              </p:txBody>
            </p:sp>
          </p:grpSp>
          <p:grpSp>
            <p:nvGrpSpPr>
              <p:cNvPr id="54" name="Group 167">
                <a:extLst>
                  <a:ext uri="{FF2B5EF4-FFF2-40B4-BE49-F238E27FC236}">
                    <a16:creationId xmlns:a16="http://schemas.microsoft.com/office/drawing/2014/main" id="{9446B7DA-DEC1-47F6-8E5D-995CE02EB81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8" y="1749"/>
                <a:ext cx="2304" cy="1824"/>
                <a:chOff x="288" y="1776"/>
                <a:chExt cx="2304" cy="1824"/>
              </a:xfrm>
            </p:grpSpPr>
            <p:grpSp>
              <p:nvGrpSpPr>
                <p:cNvPr id="56" name="Group 168">
                  <a:extLst>
                    <a:ext uri="{FF2B5EF4-FFF2-40B4-BE49-F238E27FC236}">
                      <a16:creationId xmlns:a16="http://schemas.microsoft.com/office/drawing/2014/main" id="{6D89E803-8669-4FDF-B6DA-EE5CEE60C54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2" y="1776"/>
                  <a:ext cx="2160" cy="1824"/>
                  <a:chOff x="432" y="1776"/>
                  <a:chExt cx="2160" cy="1824"/>
                </a:xfrm>
              </p:grpSpPr>
              <p:sp>
                <p:nvSpPr>
                  <p:cNvPr id="61" name="Line 169">
                    <a:extLst>
                      <a:ext uri="{FF2B5EF4-FFF2-40B4-BE49-F238E27FC236}">
                        <a16:creationId xmlns:a16="http://schemas.microsoft.com/office/drawing/2014/main" id="{15AE5C01-D406-41D2-AE50-D731103623F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32" y="2736"/>
                    <a:ext cx="216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62" name="Line 170">
                    <a:extLst>
                      <a:ext uri="{FF2B5EF4-FFF2-40B4-BE49-F238E27FC236}">
                        <a16:creationId xmlns:a16="http://schemas.microsoft.com/office/drawing/2014/main" id="{D2183D50-1030-4D81-A32C-6F8600ED984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40" y="1776"/>
                    <a:ext cx="0" cy="182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63" name="Line 171">
                    <a:extLst>
                      <a:ext uri="{FF2B5EF4-FFF2-40B4-BE49-F238E27FC236}">
                        <a16:creationId xmlns:a16="http://schemas.microsoft.com/office/drawing/2014/main" id="{91E8D82D-6E15-4340-9302-BE54675A07E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2640"/>
                    <a:ext cx="0" cy="14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64" name="Line 172">
                    <a:extLst>
                      <a:ext uri="{FF2B5EF4-FFF2-40B4-BE49-F238E27FC236}">
                        <a16:creationId xmlns:a16="http://schemas.microsoft.com/office/drawing/2014/main" id="{864054A8-6B8E-405E-9199-E70A6393BB9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920" y="2640"/>
                    <a:ext cx="0" cy="14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57" name="Text Box 173">
                  <a:extLst>
                    <a:ext uri="{FF2B5EF4-FFF2-40B4-BE49-F238E27FC236}">
                      <a16:creationId xmlns:a16="http://schemas.microsoft.com/office/drawing/2014/main" id="{48A9B230-710F-4C13-B0CA-8B4FBE3159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8" y="1776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</a:t>
                  </a:r>
                  <a:r>
                    <a:rPr lang="en-US" altLang="vi-VN" sz="2800"/>
                    <a:t>.</a:t>
                  </a:r>
                </a:p>
              </p:txBody>
            </p:sp>
            <p:sp>
              <p:nvSpPr>
                <p:cNvPr id="58" name="Text Box 174">
                  <a:extLst>
                    <a:ext uri="{FF2B5EF4-FFF2-40B4-BE49-F238E27FC236}">
                      <a16:creationId xmlns:a16="http://schemas.microsoft.com/office/drawing/2014/main" id="{7FC1503B-9BE6-4054-8D7A-5A2B2E6C4BD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6" y="2784"/>
                  <a:ext cx="43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</a:p>
              </p:txBody>
            </p:sp>
            <p:sp>
              <p:nvSpPr>
                <p:cNvPr id="60" name="Text Box 175">
                  <a:extLst>
                    <a:ext uri="{FF2B5EF4-FFF2-40B4-BE49-F238E27FC236}">
                      <a16:creationId xmlns:a16="http://schemas.microsoft.com/office/drawing/2014/main" id="{2421E68C-D733-43F3-A002-0882CFE907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68" y="2256"/>
                  <a:ext cx="43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F’</a:t>
                  </a:r>
                </a:p>
              </p:txBody>
            </p:sp>
          </p:grpSp>
          <p:sp>
            <p:nvSpPr>
              <p:cNvPr id="55" name="Text Box 176">
                <a:extLst>
                  <a:ext uri="{FF2B5EF4-FFF2-40B4-BE49-F238E27FC236}">
                    <a16:creationId xmlns:a16="http://schemas.microsoft.com/office/drawing/2014/main" id="{C25F9D97-12C7-4986-B443-045917AD529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71" y="2723"/>
                <a:ext cx="3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</a:p>
            </p:txBody>
          </p:sp>
        </p:grpSp>
        <p:grpSp>
          <p:nvGrpSpPr>
            <p:cNvPr id="126" name="Group 199">
              <a:extLst>
                <a:ext uri="{FF2B5EF4-FFF2-40B4-BE49-F238E27FC236}">
                  <a16:creationId xmlns:a16="http://schemas.microsoft.com/office/drawing/2014/main" id="{5083237A-B6FB-4D74-94A0-B29E3CCBE8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245825" y="2535258"/>
              <a:ext cx="3657600" cy="2895600"/>
              <a:chOff x="336" y="1776"/>
              <a:chExt cx="2304" cy="1824"/>
            </a:xfrm>
          </p:grpSpPr>
          <p:grpSp>
            <p:nvGrpSpPr>
              <p:cNvPr id="137" name="Group 81">
                <a:extLst>
                  <a:ext uri="{FF2B5EF4-FFF2-40B4-BE49-F238E27FC236}">
                    <a16:creationId xmlns:a16="http://schemas.microsoft.com/office/drawing/2014/main" id="{2093F589-2B0C-4547-BCF1-5E8AF2321E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" y="1776"/>
                <a:ext cx="2304" cy="1824"/>
                <a:chOff x="288" y="1776"/>
                <a:chExt cx="2304" cy="1824"/>
              </a:xfrm>
            </p:grpSpPr>
            <p:grpSp>
              <p:nvGrpSpPr>
                <p:cNvPr id="139" name="Group 77">
                  <a:extLst>
                    <a:ext uri="{FF2B5EF4-FFF2-40B4-BE49-F238E27FC236}">
                      <a16:creationId xmlns:a16="http://schemas.microsoft.com/office/drawing/2014/main" id="{A29863FD-32E5-47A1-9CAE-4FEE7916F10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32" y="1776"/>
                  <a:ext cx="2160" cy="1824"/>
                  <a:chOff x="432" y="1776"/>
                  <a:chExt cx="2160" cy="1824"/>
                </a:xfrm>
              </p:grpSpPr>
              <p:sp>
                <p:nvSpPr>
                  <p:cNvPr id="143" name="Line 73">
                    <a:extLst>
                      <a:ext uri="{FF2B5EF4-FFF2-40B4-BE49-F238E27FC236}">
                        <a16:creationId xmlns:a16="http://schemas.microsoft.com/office/drawing/2014/main" id="{57649DE2-794D-4B91-B7E2-0E9F64B363E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32" y="2736"/>
                    <a:ext cx="2160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144" name="Line 74">
                    <a:extLst>
                      <a:ext uri="{FF2B5EF4-FFF2-40B4-BE49-F238E27FC236}">
                        <a16:creationId xmlns:a16="http://schemas.microsoft.com/office/drawing/2014/main" id="{71F8F7CA-DC2B-46B1-B01E-A5677C41CFF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440" y="1776"/>
                    <a:ext cx="0" cy="182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 type="triangle" w="med" len="med"/>
                    <a:tailEnd type="triangl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145" name="Line 75">
                    <a:extLst>
                      <a:ext uri="{FF2B5EF4-FFF2-40B4-BE49-F238E27FC236}">
                        <a16:creationId xmlns:a16="http://schemas.microsoft.com/office/drawing/2014/main" id="{527F22B1-8EE0-4DAF-BBCB-C73F2E9329A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960" y="2640"/>
                    <a:ext cx="0" cy="14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146" name="Line 76">
                    <a:extLst>
                      <a:ext uri="{FF2B5EF4-FFF2-40B4-BE49-F238E27FC236}">
                        <a16:creationId xmlns:a16="http://schemas.microsoft.com/office/drawing/2014/main" id="{D0300624-F31C-4EF9-B6EB-26927DF766A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1920" y="2640"/>
                    <a:ext cx="0" cy="144"/>
                  </a:xfrm>
                  <a:prstGeom prst="line">
                    <a:avLst/>
                  </a:prstGeom>
                  <a:noFill/>
                  <a:ln w="5715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  <p:sp>
              <p:nvSpPr>
                <p:cNvPr id="140" name="Text Box 78">
                  <a:extLst>
                    <a:ext uri="{FF2B5EF4-FFF2-40B4-BE49-F238E27FC236}">
                      <a16:creationId xmlns:a16="http://schemas.microsoft.com/office/drawing/2014/main" id="{AAB9289E-8991-4063-917F-F4F98815E52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8" y="1776"/>
                  <a:ext cx="384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S.</a:t>
                  </a:r>
                </a:p>
              </p:txBody>
            </p:sp>
            <p:sp>
              <p:nvSpPr>
                <p:cNvPr id="141" name="Text Box 79">
                  <a:extLst>
                    <a:ext uri="{FF2B5EF4-FFF2-40B4-BE49-F238E27FC236}">
                      <a16:creationId xmlns:a16="http://schemas.microsoft.com/office/drawing/2014/main" id="{0C5CDBAB-A5EA-4983-B73B-FCA772C13A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16" y="2784"/>
                  <a:ext cx="43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</a:p>
              </p:txBody>
            </p:sp>
            <p:sp>
              <p:nvSpPr>
                <p:cNvPr id="142" name="Text Box 80">
                  <a:extLst>
                    <a:ext uri="{FF2B5EF4-FFF2-40B4-BE49-F238E27FC236}">
                      <a16:creationId xmlns:a16="http://schemas.microsoft.com/office/drawing/2014/main" id="{BFDDF20A-D366-4880-AEFC-9DEC6092CD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968" y="2256"/>
                  <a:ext cx="432" cy="32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 eaLnBrk="0" hangingPunct="0"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vi-VN" sz="280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F’</a:t>
                  </a:r>
                </a:p>
              </p:txBody>
            </p:sp>
          </p:grpSp>
          <p:sp>
            <p:nvSpPr>
              <p:cNvPr id="138" name="Text Box 113">
                <a:extLst>
                  <a:ext uri="{FF2B5EF4-FFF2-40B4-BE49-F238E27FC236}">
                    <a16:creationId xmlns:a16="http://schemas.microsoft.com/office/drawing/2014/main" id="{BF964EE5-F27B-4CC2-84AB-7FFFCF2691B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71" y="2767"/>
                <a:ext cx="33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8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</a:p>
            </p:txBody>
          </p:sp>
        </p:grpSp>
      </p:grpSp>
      <p:grpSp>
        <p:nvGrpSpPr>
          <p:cNvPr id="147" name="Group 74">
            <a:extLst>
              <a:ext uri="{FF2B5EF4-FFF2-40B4-BE49-F238E27FC236}">
                <a16:creationId xmlns:a16="http://schemas.microsoft.com/office/drawing/2014/main" id="{57C4D1A8-95E4-4082-B4F3-5BC68CE2B43B}"/>
              </a:ext>
            </a:extLst>
          </p:cNvPr>
          <p:cNvGrpSpPr>
            <a:grpSpLocks/>
          </p:cNvGrpSpPr>
          <p:nvPr/>
        </p:nvGrpSpPr>
        <p:grpSpPr bwMode="auto">
          <a:xfrm>
            <a:off x="8570156" y="2886095"/>
            <a:ext cx="1458912" cy="1131888"/>
            <a:chOff x="887413" y="2225675"/>
            <a:chExt cx="1458912" cy="1131887"/>
          </a:xfrm>
        </p:grpSpPr>
        <p:grpSp>
          <p:nvGrpSpPr>
            <p:cNvPr id="148" name="Group 197">
              <a:extLst>
                <a:ext uri="{FF2B5EF4-FFF2-40B4-BE49-F238E27FC236}">
                  <a16:creationId xmlns:a16="http://schemas.microsoft.com/office/drawing/2014/main" id="{D54A299B-DAC5-4EB4-8AE9-7EAE6CAC90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87413" y="2225675"/>
              <a:ext cx="1458912" cy="1131887"/>
              <a:chOff x="559" y="1999"/>
              <a:chExt cx="919" cy="713"/>
            </a:xfrm>
          </p:grpSpPr>
          <p:sp>
            <p:nvSpPr>
              <p:cNvPr id="150" name="Line 138">
                <a:extLst>
                  <a:ext uri="{FF2B5EF4-FFF2-40B4-BE49-F238E27FC236}">
                    <a16:creationId xmlns:a16="http://schemas.microsoft.com/office/drawing/2014/main" id="{2592DB4A-17DD-42A6-971F-54FAE152F1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2" y="1999"/>
                <a:ext cx="906" cy="713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151" name="Line 139">
                <a:extLst>
                  <a:ext uri="{FF2B5EF4-FFF2-40B4-BE49-F238E27FC236}">
                    <a16:creationId xmlns:a16="http://schemas.microsoft.com/office/drawing/2014/main" id="{6B0FD746-CE1A-48A6-B29C-BEB3243CB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9" y="1999"/>
                <a:ext cx="720" cy="548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149" name="Line 139">
              <a:extLst>
                <a:ext uri="{FF2B5EF4-FFF2-40B4-BE49-F238E27FC236}">
                  <a16:creationId xmlns:a16="http://schemas.microsoft.com/office/drawing/2014/main" id="{F58F8552-87DE-4192-BDEE-61AFBDD7A4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063" y="2314575"/>
              <a:ext cx="1143000" cy="869949"/>
            </a:xfrm>
            <a:prstGeom prst="line">
              <a:avLst/>
            </a:prstGeom>
            <a:ln w="28575">
              <a:solidFill>
                <a:srgbClr val="FF0000"/>
              </a:solidFill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  <p:grpSp>
        <p:nvGrpSpPr>
          <p:cNvPr id="152" name="Group 64">
            <a:extLst>
              <a:ext uri="{FF2B5EF4-FFF2-40B4-BE49-F238E27FC236}">
                <a16:creationId xmlns:a16="http://schemas.microsoft.com/office/drawing/2014/main" id="{F7D37ABA-C26E-46AE-835E-643AC06195A3}"/>
              </a:ext>
            </a:extLst>
          </p:cNvPr>
          <p:cNvGrpSpPr>
            <a:grpSpLocks/>
          </p:cNvGrpSpPr>
          <p:nvPr/>
        </p:nvGrpSpPr>
        <p:grpSpPr bwMode="auto">
          <a:xfrm>
            <a:off x="9799121" y="3818823"/>
            <a:ext cx="2635250" cy="1978025"/>
            <a:chOff x="838200" y="4114800"/>
            <a:chExt cx="2635250" cy="1978025"/>
          </a:xfrm>
        </p:grpSpPr>
        <p:grpSp>
          <p:nvGrpSpPr>
            <p:cNvPr id="153" name="Group 194">
              <a:extLst>
                <a:ext uri="{FF2B5EF4-FFF2-40B4-BE49-F238E27FC236}">
                  <a16:creationId xmlns:a16="http://schemas.microsoft.com/office/drawing/2014/main" id="{58E309F5-83AD-4AB4-98FD-869345BDE2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8200" y="4114800"/>
              <a:ext cx="2635250" cy="1978025"/>
              <a:chOff x="450" y="3074"/>
              <a:chExt cx="1660" cy="1246"/>
            </a:xfrm>
          </p:grpSpPr>
          <p:sp>
            <p:nvSpPr>
              <p:cNvPr id="155" name="Line 148">
                <a:extLst>
                  <a:ext uri="{FF2B5EF4-FFF2-40B4-BE49-F238E27FC236}">
                    <a16:creationId xmlns:a16="http://schemas.microsoft.com/office/drawing/2014/main" id="{F96A4008-9C49-424E-8B2B-8869CC805F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67" y="3091"/>
                <a:ext cx="720" cy="543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  <p:sp>
            <p:nvSpPr>
              <p:cNvPr id="156" name="Line 193">
                <a:extLst>
                  <a:ext uri="{FF2B5EF4-FFF2-40B4-BE49-F238E27FC236}">
                    <a16:creationId xmlns:a16="http://schemas.microsoft.com/office/drawing/2014/main" id="{DD04AA73-F475-4DAB-8AED-72C1736F81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0" y="3074"/>
                <a:ext cx="1660" cy="1246"/>
              </a:xfrm>
              <a:prstGeom prst="line">
                <a:avLst/>
              </a:prstGeom>
              <a:ln w="28575">
                <a:solidFill>
                  <a:srgbClr val="FF0000"/>
                </a:solidFill>
                <a:headEnd/>
                <a:tailEnd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 sz="1800" b="0"/>
              </a:p>
            </p:txBody>
          </p:sp>
        </p:grpSp>
        <p:sp>
          <p:nvSpPr>
            <p:cNvPr id="154" name="Line 139">
              <a:extLst>
                <a:ext uri="{FF2B5EF4-FFF2-40B4-BE49-F238E27FC236}">
                  <a16:creationId xmlns:a16="http://schemas.microsoft.com/office/drawing/2014/main" id="{F28C117D-46A2-4B83-BF02-1E2435DDF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4725" y="4222750"/>
              <a:ext cx="1143000" cy="869950"/>
            </a:xfrm>
            <a:prstGeom prst="line">
              <a:avLst/>
            </a:prstGeom>
            <a:ln w="28575">
              <a:solidFill>
                <a:srgbClr val="FF0000"/>
              </a:solidFill>
              <a:headEnd/>
              <a:tailEnd type="arrow" w="med" len="med"/>
            </a:ln>
            <a:effectLst>
              <a:outerShdw dist="20000" sx="1000" sy="1000" rotWithShape="0">
                <a:srgbClr val="000000"/>
              </a:outerShdw>
            </a:effectLst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US" sz="1800" b="0"/>
            </a:p>
          </p:txBody>
        </p:sp>
      </p:grpSp>
    </p:spTree>
    <p:extLst>
      <p:ext uri="{BB962C8B-B14F-4D97-AF65-F5344CB8AC3E}">
        <p14:creationId xmlns:p14="http://schemas.microsoft.com/office/powerpoint/2010/main" val="1983627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6000"/>
                            </p:stCondLst>
                            <p:childTnLst>
                              <p:par>
                                <p:cTn id="5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0"/>
                            </p:stCondLst>
                            <p:childTnLst>
                              <p:par>
                                <p:cTn id="5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8" dur="2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10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>
            <a:extLst>
              <a:ext uri="{FF2B5EF4-FFF2-40B4-BE49-F238E27FC236}">
                <a16:creationId xmlns:a16="http://schemas.microsoft.com/office/drawing/2014/main" id="{2ACDED66-022E-4E0D-8D83-D7F3C0449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9073" y="657303"/>
            <a:ext cx="9144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2/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một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AB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tạo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bởi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2" name="Nhóm 1">
            <a:extLst>
              <a:ext uri="{FF2B5EF4-FFF2-40B4-BE49-F238E27FC236}">
                <a16:creationId xmlns:a16="http://schemas.microsoft.com/office/drawing/2014/main" id="{EAD66A5B-3CDF-42E5-970F-38ADBF3F5295}"/>
              </a:ext>
            </a:extLst>
          </p:cNvPr>
          <p:cNvGrpSpPr/>
          <p:nvPr/>
        </p:nvGrpSpPr>
        <p:grpSpPr>
          <a:xfrm>
            <a:off x="5410593" y="4515818"/>
            <a:ext cx="2743200" cy="2267"/>
            <a:chOff x="7819089" y="3558120"/>
            <a:chExt cx="2743200" cy="2267"/>
          </a:xfrm>
        </p:grpSpPr>
        <p:sp>
          <p:nvSpPr>
            <p:cNvPr id="61453" name="Line 13">
              <a:extLst>
                <a:ext uri="{FF2B5EF4-FFF2-40B4-BE49-F238E27FC236}">
                  <a16:creationId xmlns:a16="http://schemas.microsoft.com/office/drawing/2014/main" id="{B50EFC68-45DE-46C9-8A39-03F055BEF3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9089" y="3560387"/>
              <a:ext cx="2743200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454" name="Line 14">
              <a:extLst>
                <a:ext uri="{FF2B5EF4-FFF2-40B4-BE49-F238E27FC236}">
                  <a16:creationId xmlns:a16="http://schemas.microsoft.com/office/drawing/2014/main" id="{BD1E4A06-DA14-4953-8011-88E6B825F5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590580" y="3558120"/>
              <a:ext cx="270036" cy="2267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grpSp>
        <p:nvGrpSpPr>
          <p:cNvPr id="3" name="Nhóm 2">
            <a:extLst>
              <a:ext uri="{FF2B5EF4-FFF2-40B4-BE49-F238E27FC236}">
                <a16:creationId xmlns:a16="http://schemas.microsoft.com/office/drawing/2014/main" id="{BF2CA820-6A69-4603-9089-C961E9BD79C6}"/>
              </a:ext>
            </a:extLst>
          </p:cNvPr>
          <p:cNvGrpSpPr/>
          <p:nvPr/>
        </p:nvGrpSpPr>
        <p:grpSpPr>
          <a:xfrm>
            <a:off x="8121885" y="4488691"/>
            <a:ext cx="1518229" cy="1821875"/>
            <a:chOff x="6646253" y="4255562"/>
            <a:chExt cx="1518229" cy="1821875"/>
          </a:xfrm>
        </p:grpSpPr>
        <p:sp>
          <p:nvSpPr>
            <p:cNvPr id="61455" name="Line 15">
              <a:extLst>
                <a:ext uri="{FF2B5EF4-FFF2-40B4-BE49-F238E27FC236}">
                  <a16:creationId xmlns:a16="http://schemas.microsoft.com/office/drawing/2014/main" id="{68F83576-C2D1-47DA-9EE7-C984CAD3F9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6253" y="4255562"/>
              <a:ext cx="1518229" cy="1821875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456" name="Line 16">
              <a:extLst>
                <a:ext uri="{FF2B5EF4-FFF2-40B4-BE49-F238E27FC236}">
                  <a16:creationId xmlns:a16="http://schemas.microsoft.com/office/drawing/2014/main" id="{81712E2C-F7D8-43BB-8992-DB9CFAC599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007849" y="4673474"/>
              <a:ext cx="81536" cy="129556"/>
            </a:xfrm>
            <a:prstGeom prst="line">
              <a:avLst/>
            </a:prstGeom>
            <a:noFill/>
            <a:ln w="38100">
              <a:solidFill>
                <a:srgbClr val="00B0F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1457" name="Line 17">
            <a:extLst>
              <a:ext uri="{FF2B5EF4-FFF2-40B4-BE49-F238E27FC236}">
                <a16:creationId xmlns:a16="http://schemas.microsoft.com/office/drawing/2014/main" id="{067E355D-72F9-44F3-9DBD-1E0A017849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393145" y="4520352"/>
            <a:ext cx="4451439" cy="1571096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459" name="Text Box 19">
            <a:extLst>
              <a:ext uri="{FF2B5EF4-FFF2-40B4-BE49-F238E27FC236}">
                <a16:creationId xmlns:a16="http://schemas.microsoft.com/office/drawing/2014/main" id="{1933D1B9-6F02-424C-918E-091345937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5417" y="5943853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dirty="0">
                <a:solidFill>
                  <a:srgbClr val="FF3300"/>
                </a:solidFill>
                <a:latin typeface="VNI-Times" pitchFamily="2" charset="0"/>
              </a:rPr>
              <a:t>B’</a:t>
            </a:r>
          </a:p>
        </p:txBody>
      </p:sp>
      <p:sp>
        <p:nvSpPr>
          <p:cNvPr id="61460" name="Line 20">
            <a:extLst>
              <a:ext uri="{FF2B5EF4-FFF2-40B4-BE49-F238E27FC236}">
                <a16:creationId xmlns:a16="http://schemas.microsoft.com/office/drawing/2014/main" id="{BAF23C89-E1E8-45FB-AB05-74374A372463}"/>
              </a:ext>
            </a:extLst>
          </p:cNvPr>
          <p:cNvSpPr>
            <a:spLocks noChangeShapeType="1"/>
          </p:cNvSpPr>
          <p:nvPr/>
        </p:nvSpPr>
        <p:spPr bwMode="auto">
          <a:xfrm>
            <a:off x="9257107" y="5502445"/>
            <a:ext cx="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461" name="Text Box 21">
            <a:extLst>
              <a:ext uri="{FF2B5EF4-FFF2-40B4-BE49-F238E27FC236}">
                <a16:creationId xmlns:a16="http://schemas.microsoft.com/office/drawing/2014/main" id="{3FD55E7F-75F3-4859-921F-05CCACBAE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14537" y="5182417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dirty="0">
                <a:solidFill>
                  <a:srgbClr val="FF3300"/>
                </a:solidFill>
                <a:latin typeface="VNI-Times" pitchFamily="2" charset="0"/>
              </a:rPr>
              <a:t>A’</a:t>
            </a:r>
          </a:p>
        </p:txBody>
      </p:sp>
      <p:grpSp>
        <p:nvGrpSpPr>
          <p:cNvPr id="6" name="Nhóm 5">
            <a:extLst>
              <a:ext uri="{FF2B5EF4-FFF2-40B4-BE49-F238E27FC236}">
                <a16:creationId xmlns:a16="http://schemas.microsoft.com/office/drawing/2014/main" id="{6B77DDBF-C4D0-4C86-843D-43915BC8913D}"/>
              </a:ext>
            </a:extLst>
          </p:cNvPr>
          <p:cNvGrpSpPr/>
          <p:nvPr/>
        </p:nvGrpSpPr>
        <p:grpSpPr>
          <a:xfrm>
            <a:off x="6558262" y="4939039"/>
            <a:ext cx="329721" cy="97121"/>
            <a:chOff x="9673470" y="1850328"/>
            <a:chExt cx="609603" cy="176698"/>
          </a:xfrm>
        </p:grpSpPr>
        <p:sp>
          <p:nvSpPr>
            <p:cNvPr id="61458" name="Line 18">
              <a:extLst>
                <a:ext uri="{FF2B5EF4-FFF2-40B4-BE49-F238E27FC236}">
                  <a16:creationId xmlns:a16="http://schemas.microsoft.com/office/drawing/2014/main" id="{7ECF8A4C-BE3C-4E00-A9AD-023CB98A6B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23974" y="1907656"/>
              <a:ext cx="359099" cy="11937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1467" name="Line 27">
              <a:extLst>
                <a:ext uri="{FF2B5EF4-FFF2-40B4-BE49-F238E27FC236}">
                  <a16:creationId xmlns:a16="http://schemas.microsoft.com/office/drawing/2014/main" id="{600F98C0-F944-4DFF-B0CC-4363CE63A9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73470" y="1850328"/>
              <a:ext cx="359099" cy="84338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29" name="Text Box 2">
            <a:extLst>
              <a:ext uri="{FF2B5EF4-FFF2-40B4-BE49-F238E27FC236}">
                <a16:creationId xmlns:a16="http://schemas.microsoft.com/office/drawing/2014/main" id="{94E9243B-047B-46C9-8E19-696B49826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777" y="1155991"/>
            <a:ext cx="9144000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ts val="300"/>
              </a:spcBef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Chú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ý: </a:t>
            </a:r>
          </a:p>
          <a:p>
            <a:pPr marL="342900" indent="-342900" eaLnBrk="1" hangingPunct="1">
              <a:spcBef>
                <a:spcPts val="300"/>
              </a:spcBef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  <a:p>
            <a:pPr marL="342900" indent="-342900" eaLnBrk="1" hangingPunct="1">
              <a:spcBef>
                <a:spcPts val="300"/>
              </a:spcBef>
              <a:buFontTx/>
              <a:buChar char="-"/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thì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cũng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trên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trục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0" name="Text Box 2">
            <a:extLst>
              <a:ext uri="{FF2B5EF4-FFF2-40B4-BE49-F238E27FC236}">
                <a16:creationId xmlns:a16="http://schemas.microsoft.com/office/drawing/2014/main" id="{562C12AA-94A0-4303-9B1B-0303A14082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44" y="2400033"/>
            <a:ext cx="9263112" cy="12772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ts val="300"/>
              </a:spcBef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 -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Dựng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B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B’</a:t>
            </a:r>
          </a:p>
          <a:p>
            <a:pPr>
              <a:spcBef>
                <a:spcPts val="300"/>
              </a:spcBef>
            </a:pP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                  -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B’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vuông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góc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xuống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∆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cắt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∆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tại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A’</a:t>
            </a:r>
          </a:p>
          <a:p>
            <a:pPr>
              <a:spcBef>
                <a:spcPts val="300"/>
              </a:spcBef>
            </a:pP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                  - A’B’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AB qua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      </a:t>
            </a:r>
          </a:p>
        </p:txBody>
      </p:sp>
      <p:grpSp>
        <p:nvGrpSpPr>
          <p:cNvPr id="5" name="Nhóm 4">
            <a:extLst>
              <a:ext uri="{FF2B5EF4-FFF2-40B4-BE49-F238E27FC236}">
                <a16:creationId xmlns:a16="http://schemas.microsoft.com/office/drawing/2014/main" id="{101FF584-F841-43DE-8D8E-E2AE5A03AFE9}"/>
              </a:ext>
            </a:extLst>
          </p:cNvPr>
          <p:cNvGrpSpPr/>
          <p:nvPr/>
        </p:nvGrpSpPr>
        <p:grpSpPr>
          <a:xfrm>
            <a:off x="4595632" y="4066416"/>
            <a:ext cx="5988542" cy="2708275"/>
            <a:chOff x="3088092" y="3819001"/>
            <a:chExt cx="5988542" cy="2708275"/>
          </a:xfrm>
        </p:grpSpPr>
        <p:sp>
          <p:nvSpPr>
            <p:cNvPr id="61444" name="Line 4">
              <a:extLst>
                <a:ext uri="{FF2B5EF4-FFF2-40B4-BE49-F238E27FC236}">
                  <a16:creationId xmlns:a16="http://schemas.microsoft.com/office/drawing/2014/main" id="{EBF2436B-F383-4D69-8525-FEC563893E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6254" y="3860276"/>
              <a:ext cx="0" cy="266700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4" name="Nhóm 3">
              <a:extLst>
                <a:ext uri="{FF2B5EF4-FFF2-40B4-BE49-F238E27FC236}">
                  <a16:creationId xmlns:a16="http://schemas.microsoft.com/office/drawing/2014/main" id="{0B496B41-D687-4F51-8499-7D0C443D3381}"/>
                </a:ext>
              </a:extLst>
            </p:cNvPr>
            <p:cNvGrpSpPr/>
            <p:nvPr/>
          </p:nvGrpSpPr>
          <p:grpSpPr>
            <a:xfrm>
              <a:off x="3088092" y="3819001"/>
              <a:ext cx="5988542" cy="1900238"/>
              <a:chOff x="3088092" y="3819001"/>
              <a:chExt cx="5988542" cy="1900238"/>
            </a:xfrm>
          </p:grpSpPr>
          <p:sp>
            <p:nvSpPr>
              <p:cNvPr id="61443" name="Line 3">
                <a:extLst>
                  <a:ext uri="{FF2B5EF4-FFF2-40B4-BE49-F238E27FC236}">
                    <a16:creationId xmlns:a16="http://schemas.microsoft.com/office/drawing/2014/main" id="{18DA5757-79D0-4D42-9736-6B112886C23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69654" y="5244576"/>
                <a:ext cx="570698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445" name="Text Box 5">
                <a:extLst>
                  <a:ext uri="{FF2B5EF4-FFF2-40B4-BE49-F238E27FC236}">
                    <a16:creationId xmlns:a16="http://schemas.microsoft.com/office/drawing/2014/main" id="{455F45F7-DCC1-4D87-AB05-3C48C7ECB33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633429" y="5035027"/>
                <a:ext cx="1219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>
                    <a:solidFill>
                      <a:srgbClr val="FF0000"/>
                    </a:solidFill>
                    <a:latin typeface="VNI-Times" pitchFamily="2" charset="0"/>
                    <a:sym typeface="Wingdings" panose="05000000000000000000" pitchFamily="2" charset="2"/>
                  </a:rPr>
                  <a:t></a:t>
                </a:r>
              </a:p>
            </p:txBody>
          </p:sp>
          <p:sp>
            <p:nvSpPr>
              <p:cNvPr id="61446" name="Text Box 6">
                <a:extLst>
                  <a:ext uri="{FF2B5EF4-FFF2-40B4-BE49-F238E27FC236}">
                    <a16:creationId xmlns:a16="http://schemas.microsoft.com/office/drawing/2014/main" id="{09A9392E-2558-4238-8627-FBAB93839D1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24117" y="5058839"/>
                <a:ext cx="12192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>
                    <a:solidFill>
                      <a:srgbClr val="FF0000"/>
                    </a:solidFill>
                    <a:latin typeface="VNI-Times" pitchFamily="2" charset="0"/>
                    <a:sym typeface="Wingdings" panose="05000000000000000000" pitchFamily="2" charset="2"/>
                  </a:rPr>
                  <a:t></a:t>
                </a:r>
              </a:p>
            </p:txBody>
          </p:sp>
          <p:sp>
            <p:nvSpPr>
              <p:cNvPr id="61447" name="Text Box 7">
                <a:extLst>
                  <a:ext uri="{FF2B5EF4-FFF2-40B4-BE49-F238E27FC236}">
                    <a16:creationId xmlns:a16="http://schemas.microsoft.com/office/drawing/2014/main" id="{FAE4C910-F704-4ACB-A4EF-8BA73262056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579455" y="5322364"/>
                <a:ext cx="365125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>
                    <a:latin typeface="VNI-Times" pitchFamily="2" charset="0"/>
                    <a:sym typeface="Wingdings" panose="05000000000000000000" pitchFamily="2" charset="2"/>
                  </a:rPr>
                  <a:t>F</a:t>
                </a:r>
              </a:p>
            </p:txBody>
          </p:sp>
          <p:sp>
            <p:nvSpPr>
              <p:cNvPr id="61448" name="Text Box 8">
                <a:extLst>
                  <a:ext uri="{FF2B5EF4-FFF2-40B4-BE49-F238E27FC236}">
                    <a16:creationId xmlns:a16="http://schemas.microsoft.com/office/drawing/2014/main" id="{37A15A64-3BEA-41F5-9DE0-3D5096E579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59042" y="4830239"/>
                <a:ext cx="78105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000">
                    <a:latin typeface="VNI-Times" pitchFamily="2" charset="0"/>
                    <a:sym typeface="Wingdings" panose="05000000000000000000" pitchFamily="2" charset="2"/>
                  </a:rPr>
                  <a:t>F</a:t>
                </a:r>
                <a:r>
                  <a:rPr lang="en-US" altLang="vi-VN" sz="2000" baseline="30000">
                    <a:latin typeface="VNI-Times" pitchFamily="2" charset="0"/>
                    <a:sym typeface="Wingdings" panose="05000000000000000000" pitchFamily="2" charset="2"/>
                  </a:rPr>
                  <a:t>/</a:t>
                </a:r>
                <a:endParaRPr lang="en-US" altLang="vi-VN" sz="2000">
                  <a:latin typeface="VNI-Times" pitchFamily="2" charset="0"/>
                  <a:sym typeface="Wingdings" panose="05000000000000000000" pitchFamily="2" charset="2"/>
                </a:endParaRPr>
              </a:p>
            </p:txBody>
          </p:sp>
          <p:sp>
            <p:nvSpPr>
              <p:cNvPr id="61449" name="Text Box 9">
                <a:extLst>
                  <a:ext uri="{FF2B5EF4-FFF2-40B4-BE49-F238E27FC236}">
                    <a16:creationId xmlns:a16="http://schemas.microsoft.com/office/drawing/2014/main" id="{9A9FF8C9-CA7D-40E4-B6B1-7D96EC4ABA2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47792" y="5193776"/>
                <a:ext cx="4572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400">
                    <a:latin typeface="VNI-Times" pitchFamily="2" charset="0"/>
                    <a:sym typeface="Wingdings" panose="05000000000000000000" pitchFamily="2" charset="2"/>
                  </a:rPr>
                  <a:t>O</a:t>
                </a:r>
              </a:p>
            </p:txBody>
          </p:sp>
          <p:sp>
            <p:nvSpPr>
              <p:cNvPr id="61450" name="Line 10">
                <a:extLst>
                  <a:ext uri="{FF2B5EF4-FFF2-40B4-BE49-F238E27FC236}">
                    <a16:creationId xmlns:a16="http://schemas.microsoft.com/office/drawing/2014/main" id="{24D4D0AF-3594-4FB2-9C65-8D4A33D3127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903054" y="4241276"/>
                <a:ext cx="0" cy="1024366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61451" name="Text Box 11">
                <a:extLst>
                  <a:ext uri="{FF2B5EF4-FFF2-40B4-BE49-F238E27FC236}">
                    <a16:creationId xmlns:a16="http://schemas.microsoft.com/office/drawing/2014/main" id="{BF1533B4-CD46-4F01-AF85-71E80477278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87154" y="5174726"/>
                <a:ext cx="12954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400">
                    <a:solidFill>
                      <a:srgbClr val="FF3300"/>
                    </a:solidFill>
                    <a:latin typeface="VNI-Times" pitchFamily="2" charset="0"/>
                  </a:rPr>
                  <a:t>A</a:t>
                </a:r>
              </a:p>
            </p:txBody>
          </p:sp>
          <p:sp>
            <p:nvSpPr>
              <p:cNvPr id="61452" name="Text Box 12">
                <a:extLst>
                  <a:ext uri="{FF2B5EF4-FFF2-40B4-BE49-F238E27FC236}">
                    <a16:creationId xmlns:a16="http://schemas.microsoft.com/office/drawing/2014/main" id="{F61928B4-0FDE-4870-85EA-52987944594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09379" y="3819001"/>
                <a:ext cx="1295400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400">
                    <a:solidFill>
                      <a:srgbClr val="FF3300"/>
                    </a:solidFill>
                    <a:latin typeface="VNI-Times" pitchFamily="2" charset="0"/>
                  </a:rPr>
                  <a:t>B</a:t>
                </a:r>
              </a:p>
            </p:txBody>
          </p:sp>
          <p:sp>
            <p:nvSpPr>
              <p:cNvPr id="32" name="Text Box 11">
                <a:extLst>
                  <a:ext uri="{FF2B5EF4-FFF2-40B4-BE49-F238E27FC236}">
                    <a16:creationId xmlns:a16="http://schemas.microsoft.com/office/drawing/2014/main" id="{C85EC531-D725-4199-BAAA-2392FAB7D5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88092" y="4765907"/>
                <a:ext cx="650875" cy="4572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>
                  <a:spcBef>
                    <a:spcPct val="50000"/>
                  </a:spcBef>
                </a:pPr>
                <a:r>
                  <a:rPr lang="en-US" altLang="vi-VN" sz="2400" dirty="0">
                    <a:solidFill>
                      <a:srgbClr val="FF33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∆</a:t>
                </a:r>
                <a:endParaRPr lang="en-US" altLang="vi-VN" sz="2400" dirty="0">
                  <a:solidFill>
                    <a:srgbClr val="FF3300"/>
                  </a:solidFill>
                  <a:latin typeface="VNI-Times" pitchFamily="2" charset="0"/>
                </a:endParaRPr>
              </a:p>
            </p:txBody>
          </p:sp>
        </p:grpSp>
      </p:grpSp>
      <p:sp>
        <p:nvSpPr>
          <p:cNvPr id="72" name="Hình chữ nhật 71">
            <a:extLst>
              <a:ext uri="{FF2B5EF4-FFF2-40B4-BE49-F238E27FC236}">
                <a16:creationId xmlns:a16="http://schemas.microsoft.com/office/drawing/2014/main" id="{9EEB3972-BB93-4200-920C-A6D38D223170}"/>
              </a:ext>
            </a:extLst>
          </p:cNvPr>
          <p:cNvSpPr/>
          <p:nvPr/>
        </p:nvSpPr>
        <p:spPr>
          <a:xfrm>
            <a:off x="1032761" y="235874"/>
            <a:ext cx="110914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CÁCH DỰNG ẢNH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6" name="Nhóm 75">
            <a:extLst>
              <a:ext uri="{FF2B5EF4-FFF2-40B4-BE49-F238E27FC236}">
                <a16:creationId xmlns:a16="http://schemas.microsoft.com/office/drawing/2014/main" id="{F36FDF20-8C5C-4935-BA39-01D579E09DCC}"/>
              </a:ext>
            </a:extLst>
          </p:cNvPr>
          <p:cNvGrpSpPr/>
          <p:nvPr/>
        </p:nvGrpSpPr>
        <p:grpSpPr>
          <a:xfrm>
            <a:off x="8583148" y="5652980"/>
            <a:ext cx="329721" cy="97121"/>
            <a:chOff x="9673470" y="1850328"/>
            <a:chExt cx="609603" cy="176698"/>
          </a:xfrm>
        </p:grpSpPr>
        <p:sp>
          <p:nvSpPr>
            <p:cNvPr id="77" name="Line 18">
              <a:extLst>
                <a:ext uri="{FF2B5EF4-FFF2-40B4-BE49-F238E27FC236}">
                  <a16:creationId xmlns:a16="http://schemas.microsoft.com/office/drawing/2014/main" id="{6629EF58-B1DB-475F-ACCA-CC0A778F6D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23974" y="1907656"/>
              <a:ext cx="359099" cy="119370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78" name="Line 27">
              <a:extLst>
                <a:ext uri="{FF2B5EF4-FFF2-40B4-BE49-F238E27FC236}">
                  <a16:creationId xmlns:a16="http://schemas.microsoft.com/office/drawing/2014/main" id="{A8ABAE9F-D96A-456A-8166-F3F50582F6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73470" y="1850328"/>
              <a:ext cx="359099" cy="84338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5" name="Text Box 2">
            <a:extLst>
              <a:ext uri="{FF2B5EF4-FFF2-40B4-BE49-F238E27FC236}">
                <a16:creationId xmlns:a16="http://schemas.microsoft.com/office/drawing/2014/main" id="{EFE3ED2D-C622-4FE7-883C-8275C7A00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4444" y="3580927"/>
            <a:ext cx="96106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AB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ngoài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cự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1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1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  <p:bldP spid="61459" grpId="0"/>
      <p:bldP spid="61461" grpId="0"/>
      <p:bldP spid="29" grpId="0"/>
      <p:bldP spid="30" grpId="0"/>
      <p:bldP spid="3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Nhóm 3">
            <a:extLst>
              <a:ext uri="{FF2B5EF4-FFF2-40B4-BE49-F238E27FC236}">
                <a16:creationId xmlns:a16="http://schemas.microsoft.com/office/drawing/2014/main" id="{DF0B55E3-5889-478D-9544-FC025426F5CD}"/>
              </a:ext>
            </a:extLst>
          </p:cNvPr>
          <p:cNvGrpSpPr/>
          <p:nvPr/>
        </p:nvGrpSpPr>
        <p:grpSpPr>
          <a:xfrm>
            <a:off x="1856244" y="2644221"/>
            <a:ext cx="8305800" cy="2514600"/>
            <a:chOff x="2272287" y="2829973"/>
            <a:chExt cx="8305800" cy="2514600"/>
          </a:xfrm>
        </p:grpSpPr>
        <p:sp>
          <p:nvSpPr>
            <p:cNvPr id="62467" name="Line 3">
              <a:extLst>
                <a:ext uri="{FF2B5EF4-FFF2-40B4-BE49-F238E27FC236}">
                  <a16:creationId xmlns:a16="http://schemas.microsoft.com/office/drawing/2014/main" id="{084F475F-2C58-4567-A0B3-77A5D2964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2287" y="4201573"/>
              <a:ext cx="8305800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2468" name="Line 4">
              <a:extLst>
                <a:ext uri="{FF2B5EF4-FFF2-40B4-BE49-F238E27FC236}">
                  <a16:creationId xmlns:a16="http://schemas.microsoft.com/office/drawing/2014/main" id="{E3DDADC2-5359-4EA1-99B6-FFE4EC76C8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30087" y="2829973"/>
              <a:ext cx="0" cy="2514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2469" name="Text Box 5">
              <a:extLst>
                <a:ext uri="{FF2B5EF4-FFF2-40B4-BE49-F238E27FC236}">
                  <a16:creationId xmlns:a16="http://schemas.microsoft.com/office/drawing/2014/main" id="{A9B8F522-49B5-4A9C-A2B3-DE6F8F01A6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9348" y="3483229"/>
              <a:ext cx="5207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6000" dirty="0">
                  <a:latin typeface="VNI-Times" pitchFamily="2" charset="0"/>
                  <a:sym typeface="Wingdings" panose="05000000000000000000" pitchFamily="2" charset="2"/>
                </a:rPr>
                <a:t>.</a:t>
              </a:r>
            </a:p>
          </p:txBody>
        </p:sp>
        <p:sp>
          <p:nvSpPr>
            <p:cNvPr id="62470" name="Text Box 6">
              <a:extLst>
                <a:ext uri="{FF2B5EF4-FFF2-40B4-BE49-F238E27FC236}">
                  <a16:creationId xmlns:a16="http://schemas.microsoft.com/office/drawing/2014/main" id="{21F31A5F-1B51-486F-8A9A-CD24D3E20B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76412" y="3457036"/>
              <a:ext cx="457200" cy="1006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6000" dirty="0">
                  <a:latin typeface="VNI-Times" pitchFamily="2" charset="0"/>
                  <a:sym typeface="Wingdings" panose="05000000000000000000" pitchFamily="2" charset="2"/>
                </a:rPr>
                <a:t>.</a:t>
              </a:r>
            </a:p>
          </p:txBody>
        </p:sp>
        <p:sp>
          <p:nvSpPr>
            <p:cNvPr id="62471" name="Text Box 7">
              <a:extLst>
                <a:ext uri="{FF2B5EF4-FFF2-40B4-BE49-F238E27FC236}">
                  <a16:creationId xmlns:a16="http://schemas.microsoft.com/office/drawing/2014/main" id="{FAEFA41C-66EC-4FAD-8201-71142255F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47187" y="4242848"/>
              <a:ext cx="14478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2400" dirty="0">
                  <a:latin typeface="VNI-Times" pitchFamily="2" charset="0"/>
                </a:rPr>
                <a:t>F</a:t>
              </a:r>
            </a:p>
          </p:txBody>
        </p:sp>
        <p:sp>
          <p:nvSpPr>
            <p:cNvPr id="62472" name="Text Box 8">
              <a:extLst>
                <a:ext uri="{FF2B5EF4-FFF2-40B4-BE49-F238E27FC236}">
                  <a16:creationId xmlns:a16="http://schemas.microsoft.com/office/drawing/2014/main" id="{E5A729B5-A2E1-4BBB-B113-DA1F43804E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92287" y="4234910"/>
              <a:ext cx="533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2400" dirty="0">
                  <a:latin typeface="VNI-Times" pitchFamily="2" charset="0"/>
                </a:rPr>
                <a:t>F</a:t>
              </a:r>
              <a:r>
                <a:rPr lang="en-US" altLang="vi-VN" sz="2400" baseline="30000" dirty="0">
                  <a:latin typeface="VNI-Times" pitchFamily="2" charset="0"/>
                </a:rPr>
                <a:t>/</a:t>
              </a:r>
              <a:endParaRPr lang="en-US" altLang="vi-VN" sz="2400" dirty="0">
                <a:latin typeface="VNI-Times" pitchFamily="2" charset="0"/>
              </a:endParaRPr>
            </a:p>
          </p:txBody>
        </p:sp>
        <p:sp>
          <p:nvSpPr>
            <p:cNvPr id="62473" name="Text Box 9">
              <a:extLst>
                <a:ext uri="{FF2B5EF4-FFF2-40B4-BE49-F238E27FC236}">
                  <a16:creationId xmlns:a16="http://schemas.microsoft.com/office/drawing/2014/main" id="{1ED2C09D-D409-44A5-9455-B57BB3468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8612" y="4166648"/>
              <a:ext cx="13716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2400" dirty="0">
                  <a:latin typeface="VNI-Times" pitchFamily="2" charset="0"/>
                </a:rPr>
                <a:t>O</a:t>
              </a:r>
            </a:p>
          </p:txBody>
        </p:sp>
        <p:sp>
          <p:nvSpPr>
            <p:cNvPr id="62474" name="Line 10">
              <a:extLst>
                <a:ext uri="{FF2B5EF4-FFF2-40B4-BE49-F238E27FC236}">
                  <a16:creationId xmlns:a16="http://schemas.microsoft.com/office/drawing/2014/main" id="{C0BD9746-6063-49E9-A96B-623744D703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758265" y="3273192"/>
              <a:ext cx="19218" cy="955673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2475" name="Text Box 11">
              <a:extLst>
                <a:ext uri="{FF2B5EF4-FFF2-40B4-BE49-F238E27FC236}">
                  <a16:creationId xmlns:a16="http://schemas.microsoft.com/office/drawing/2014/main" id="{5A66D2F4-F399-4B22-BCEC-F08B0812ED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4287" y="4188873"/>
              <a:ext cx="1295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2400" dirty="0">
                  <a:latin typeface="VNI-Times" pitchFamily="2" charset="0"/>
                </a:rPr>
                <a:t>A</a:t>
              </a:r>
            </a:p>
          </p:txBody>
        </p:sp>
        <p:sp>
          <p:nvSpPr>
            <p:cNvPr id="62476" name="Text Box 12">
              <a:extLst>
                <a:ext uri="{FF2B5EF4-FFF2-40B4-BE49-F238E27FC236}">
                  <a16:creationId xmlns:a16="http://schemas.microsoft.com/office/drawing/2014/main" id="{FFA2AE50-5CE7-4B4A-BFDC-611EE488E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0487" y="2829973"/>
              <a:ext cx="129540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vi-VN" sz="2400" dirty="0">
                  <a:latin typeface="VNI-Times" pitchFamily="2" charset="0"/>
                </a:rPr>
                <a:t>B</a:t>
              </a:r>
            </a:p>
          </p:txBody>
        </p:sp>
      </p:grpSp>
      <p:grpSp>
        <p:nvGrpSpPr>
          <p:cNvPr id="3" name="Nhóm 2">
            <a:extLst>
              <a:ext uri="{FF2B5EF4-FFF2-40B4-BE49-F238E27FC236}">
                <a16:creationId xmlns:a16="http://schemas.microsoft.com/office/drawing/2014/main" id="{192D8030-5AA8-4921-B2A4-F4EF5623309D}"/>
              </a:ext>
            </a:extLst>
          </p:cNvPr>
          <p:cNvGrpSpPr/>
          <p:nvPr/>
        </p:nvGrpSpPr>
        <p:grpSpPr>
          <a:xfrm>
            <a:off x="5371446" y="3087440"/>
            <a:ext cx="1752600" cy="0"/>
            <a:chOff x="630812" y="6576855"/>
            <a:chExt cx="1752600" cy="0"/>
          </a:xfrm>
        </p:grpSpPr>
        <p:sp>
          <p:nvSpPr>
            <p:cNvPr id="62477" name="Line 13">
              <a:extLst>
                <a:ext uri="{FF2B5EF4-FFF2-40B4-BE49-F238E27FC236}">
                  <a16:creationId xmlns:a16="http://schemas.microsoft.com/office/drawing/2014/main" id="{47CD526B-0AC6-4A89-B14C-9C0C5C932D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0812" y="6576855"/>
              <a:ext cx="1752600" cy="0"/>
            </a:xfrm>
            <a:prstGeom prst="line">
              <a:avLst/>
            </a:prstGeom>
            <a:noFill/>
            <a:ln w="28575">
              <a:solidFill>
                <a:srgbClr val="FF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62478" name="Line 14">
              <a:extLst>
                <a:ext uri="{FF2B5EF4-FFF2-40B4-BE49-F238E27FC236}">
                  <a16:creationId xmlns:a16="http://schemas.microsoft.com/office/drawing/2014/main" id="{C1FD91C8-BAC0-41C0-86C9-122803C414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07112" y="6576855"/>
              <a:ext cx="69346" cy="0"/>
            </a:xfrm>
            <a:prstGeom prst="line">
              <a:avLst/>
            </a:prstGeom>
            <a:noFill/>
            <a:ln w="38100">
              <a:solidFill>
                <a:srgbClr val="FF66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62483" name="Line 19">
            <a:extLst>
              <a:ext uri="{FF2B5EF4-FFF2-40B4-BE49-F238E27FC236}">
                <a16:creationId xmlns:a16="http://schemas.microsoft.com/office/drawing/2014/main" id="{7EBDC4E5-4879-49C6-AC1A-D1582157A1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717560" y="1143429"/>
            <a:ext cx="5396484" cy="1932670"/>
          </a:xfrm>
          <a:prstGeom prst="line">
            <a:avLst/>
          </a:prstGeom>
          <a:noFill/>
          <a:ln w="9525">
            <a:solidFill>
              <a:srgbClr val="FF33CC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2484" name="Line 20">
            <a:extLst>
              <a:ext uri="{FF2B5EF4-FFF2-40B4-BE49-F238E27FC236}">
                <a16:creationId xmlns:a16="http://schemas.microsoft.com/office/drawing/2014/main" id="{3E6F4806-640C-4733-8968-865D2817F49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071285" y="1252179"/>
            <a:ext cx="3505200" cy="1966459"/>
          </a:xfrm>
          <a:prstGeom prst="line">
            <a:avLst/>
          </a:prstGeom>
          <a:noFill/>
          <a:ln w="9525">
            <a:solidFill>
              <a:schemeClr val="accent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2485" name="Text Box 21">
            <a:extLst>
              <a:ext uri="{FF2B5EF4-FFF2-40B4-BE49-F238E27FC236}">
                <a16:creationId xmlns:a16="http://schemas.microsoft.com/office/drawing/2014/main" id="{53C007CA-BA09-4AE1-803C-733F25414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284" y="79652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VNI-Times" pitchFamily="2" charset="0"/>
              </a:rPr>
              <a:t>B’</a:t>
            </a:r>
          </a:p>
        </p:txBody>
      </p:sp>
      <p:sp>
        <p:nvSpPr>
          <p:cNvPr id="62486" name="Line 22">
            <a:extLst>
              <a:ext uri="{FF2B5EF4-FFF2-40B4-BE49-F238E27FC236}">
                <a16:creationId xmlns:a16="http://schemas.microsoft.com/office/drawing/2014/main" id="{C0D3A5EF-BA50-4EEC-84A8-9593F6AFD4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94791" y="1305958"/>
            <a:ext cx="0" cy="2709863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2487" name="Text Box 23">
            <a:extLst>
              <a:ext uri="{FF2B5EF4-FFF2-40B4-BE49-F238E27FC236}">
                <a16:creationId xmlns:a16="http://schemas.microsoft.com/office/drawing/2014/main" id="{A9698083-5F66-4D34-AB27-12E6965D8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4595" y="4075352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VNI-Times" pitchFamily="2" charset="0"/>
              </a:rPr>
              <a:t>A</a:t>
            </a:r>
            <a:r>
              <a:rPr lang="en-US" altLang="vi-VN" sz="2400" baseline="30000" dirty="0">
                <a:latin typeface="VNI-Times" pitchFamily="2" charset="0"/>
              </a:rPr>
              <a:t>’</a:t>
            </a:r>
            <a:endParaRPr lang="en-US" altLang="vi-VN" sz="2400" dirty="0">
              <a:latin typeface="VNI-Times" pitchFamily="2" charset="0"/>
            </a:endParaRPr>
          </a:p>
        </p:txBody>
      </p:sp>
      <p:sp>
        <p:nvSpPr>
          <p:cNvPr id="27" name="Text Box 2">
            <a:extLst>
              <a:ext uri="{FF2B5EF4-FFF2-40B4-BE49-F238E27FC236}">
                <a16:creationId xmlns:a16="http://schemas.microsoft.com/office/drawing/2014/main" id="{C2600480-6757-4A94-9F40-D1EAB33F5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8448" y="156398"/>
            <a:ext cx="961064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Trường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sáng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AB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nằm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tiêu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cự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400" i="1" u="sng" dirty="0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i="1" u="sng" dirty="0" err="1">
                <a:solidFill>
                  <a:srgbClr val="0066FF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400" i="1" dirty="0">
                <a:solidFill>
                  <a:srgbClr val="0066FF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6" name="Nhóm 5">
            <a:extLst>
              <a:ext uri="{FF2B5EF4-FFF2-40B4-BE49-F238E27FC236}">
                <a16:creationId xmlns:a16="http://schemas.microsoft.com/office/drawing/2014/main" id="{56FE70E8-937E-42CB-9A74-206B62E6410A}"/>
              </a:ext>
            </a:extLst>
          </p:cNvPr>
          <p:cNvGrpSpPr/>
          <p:nvPr/>
        </p:nvGrpSpPr>
        <p:grpSpPr>
          <a:xfrm>
            <a:off x="5351442" y="3098782"/>
            <a:ext cx="3886200" cy="1981200"/>
            <a:chOff x="5351442" y="3098782"/>
            <a:chExt cx="3886200" cy="1981200"/>
          </a:xfrm>
        </p:grpSpPr>
        <p:sp>
          <p:nvSpPr>
            <p:cNvPr id="62481" name="Line 17">
              <a:extLst>
                <a:ext uri="{FF2B5EF4-FFF2-40B4-BE49-F238E27FC236}">
                  <a16:creationId xmlns:a16="http://schemas.microsoft.com/office/drawing/2014/main" id="{1D3CD4CF-D899-4D1C-943D-F3C042F459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51442" y="3098782"/>
              <a:ext cx="3886200" cy="198120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2" name="Nhóm 1">
              <a:extLst>
                <a:ext uri="{FF2B5EF4-FFF2-40B4-BE49-F238E27FC236}">
                  <a16:creationId xmlns:a16="http://schemas.microsoft.com/office/drawing/2014/main" id="{C28A6DCC-4AC9-4129-A1CD-E060DA556F50}"/>
                </a:ext>
              </a:extLst>
            </p:cNvPr>
            <p:cNvGrpSpPr/>
            <p:nvPr/>
          </p:nvGrpSpPr>
          <p:grpSpPr>
            <a:xfrm rot="1112110">
              <a:off x="7927900" y="4431713"/>
              <a:ext cx="212116" cy="59747"/>
              <a:chOff x="8901686" y="5098512"/>
              <a:chExt cx="76709" cy="13971"/>
            </a:xfrm>
          </p:grpSpPr>
          <p:sp>
            <p:nvSpPr>
              <p:cNvPr id="62494" name="Line 30">
                <a:extLst>
                  <a:ext uri="{FF2B5EF4-FFF2-40B4-BE49-F238E27FC236}">
                    <a16:creationId xmlns:a16="http://schemas.microsoft.com/office/drawing/2014/main" id="{80F471C8-213E-40C0-9936-D8D9A5B77DA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01686" y="5098512"/>
                <a:ext cx="37598" cy="5751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28" name="Line 30">
                <a:extLst>
                  <a:ext uri="{FF2B5EF4-FFF2-40B4-BE49-F238E27FC236}">
                    <a16:creationId xmlns:a16="http://schemas.microsoft.com/office/drawing/2014/main" id="{CA9FA118-29C8-4524-8F73-3042107DDF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40797" y="5106732"/>
                <a:ext cx="37598" cy="5751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  <p:grpSp>
          <p:nvGrpSpPr>
            <p:cNvPr id="29" name="Nhóm 28">
              <a:extLst>
                <a:ext uri="{FF2B5EF4-FFF2-40B4-BE49-F238E27FC236}">
                  <a16:creationId xmlns:a16="http://schemas.microsoft.com/office/drawing/2014/main" id="{D0FF03E2-7FF6-47AA-AAA8-1AEBE093154D}"/>
                </a:ext>
              </a:extLst>
            </p:cNvPr>
            <p:cNvGrpSpPr/>
            <p:nvPr/>
          </p:nvGrpSpPr>
          <p:grpSpPr>
            <a:xfrm rot="1112110">
              <a:off x="6329570" y="3623942"/>
              <a:ext cx="212116" cy="59747"/>
              <a:chOff x="8901686" y="5098512"/>
              <a:chExt cx="76709" cy="13971"/>
            </a:xfrm>
          </p:grpSpPr>
          <p:sp>
            <p:nvSpPr>
              <p:cNvPr id="30" name="Line 30">
                <a:extLst>
                  <a:ext uri="{FF2B5EF4-FFF2-40B4-BE49-F238E27FC236}">
                    <a16:creationId xmlns:a16="http://schemas.microsoft.com/office/drawing/2014/main" id="{EB5DBCAF-8099-4C4E-AD91-9B0C215191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01686" y="5098512"/>
                <a:ext cx="37598" cy="5751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" name="Line 30">
                <a:extLst>
                  <a:ext uri="{FF2B5EF4-FFF2-40B4-BE49-F238E27FC236}">
                    <a16:creationId xmlns:a16="http://schemas.microsoft.com/office/drawing/2014/main" id="{590F1743-1AC6-4928-9CEF-CF179DA499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8940797" y="5106732"/>
                <a:ext cx="37598" cy="5751"/>
              </a:xfrm>
              <a:prstGeom prst="line">
                <a:avLst/>
              </a:prstGeom>
              <a:noFill/>
              <a:ln w="38100">
                <a:solidFill>
                  <a:srgbClr val="339933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5" name="Nhóm 4">
            <a:extLst>
              <a:ext uri="{FF2B5EF4-FFF2-40B4-BE49-F238E27FC236}">
                <a16:creationId xmlns:a16="http://schemas.microsoft.com/office/drawing/2014/main" id="{E2E23A96-173E-4BEE-A231-E9DB97C9C675}"/>
              </a:ext>
            </a:extLst>
          </p:cNvPr>
          <p:cNvGrpSpPr/>
          <p:nvPr/>
        </p:nvGrpSpPr>
        <p:grpSpPr>
          <a:xfrm>
            <a:off x="7124046" y="3087440"/>
            <a:ext cx="3124200" cy="1143000"/>
            <a:chOff x="7124046" y="3087440"/>
            <a:chExt cx="3124200" cy="1143000"/>
          </a:xfrm>
        </p:grpSpPr>
        <p:sp>
          <p:nvSpPr>
            <p:cNvPr id="62479" name="Line 15">
              <a:extLst>
                <a:ext uri="{FF2B5EF4-FFF2-40B4-BE49-F238E27FC236}">
                  <a16:creationId xmlns:a16="http://schemas.microsoft.com/office/drawing/2014/main" id="{4128F11E-7F01-479F-BB7E-CDA917EE3A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24046" y="3087440"/>
              <a:ext cx="3124200" cy="1143000"/>
            </a:xfrm>
            <a:prstGeom prst="line">
              <a:avLst/>
            </a:prstGeom>
            <a:noFill/>
            <a:ln w="28575">
              <a:solidFill>
                <a:srgbClr val="FF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5" name="Line 30">
              <a:extLst>
                <a:ext uri="{FF2B5EF4-FFF2-40B4-BE49-F238E27FC236}">
                  <a16:creationId xmlns:a16="http://schemas.microsoft.com/office/drawing/2014/main" id="{30AAF723-0ABC-43A3-89AE-493461C30A85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112110">
              <a:off x="8356499" y="3575937"/>
              <a:ext cx="197815" cy="244"/>
            </a:xfrm>
            <a:prstGeom prst="line">
              <a:avLst/>
            </a:prstGeom>
            <a:noFill/>
            <a:ln w="38100">
              <a:solidFill>
                <a:srgbClr val="FF00FF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20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20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2" dur="20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85" grpId="0"/>
      <p:bldP spid="62487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4">
            <a:extLst>
              <a:ext uri="{FF2B5EF4-FFF2-40B4-BE49-F238E27FC236}">
                <a16:creationId xmlns:a16="http://schemas.microsoft.com/office/drawing/2014/main" id="{BFA36DB0-7065-4BC1-A513-521441EE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97" y="948875"/>
            <a:ext cx="1101725" cy="865637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>
                <a:solidFill>
                  <a:schemeClr val="bg1"/>
                </a:solidFill>
                <a:latin typeface="Times New Roman" panose="02020603050405020304" pitchFamily="18" charset="0"/>
              </a:rPr>
              <a:t>CÂU 1</a:t>
            </a:r>
          </a:p>
        </p:txBody>
      </p:sp>
      <p:sp>
        <p:nvSpPr>
          <p:cNvPr id="21507" name="Oval 5">
            <a:extLst>
              <a:ext uri="{FF2B5EF4-FFF2-40B4-BE49-F238E27FC236}">
                <a16:creationId xmlns:a16="http://schemas.microsoft.com/office/drawing/2014/main" id="{58F352B3-D51D-4D26-A297-E76BFDDD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1" y="1053010"/>
            <a:ext cx="7841776" cy="685800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thật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03430" name="Rectangle 6">
            <a:extLst>
              <a:ext uri="{FF2B5EF4-FFF2-40B4-BE49-F238E27FC236}">
                <a16:creationId xmlns:a16="http://schemas.microsoft.com/office/drawing/2014/main" id="{C1181A8C-05B9-4CD6-AD05-A17A365CA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4117" y="2153006"/>
            <a:ext cx="7391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A.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nằm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trong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khoảng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cự</a:t>
            </a:r>
            <a:r>
              <a:rPr lang="en-US" altLang="vi-VN" sz="2400" i="1" dirty="0">
                <a:latin typeface="Times New Roman" panose="02020603050405020304" pitchFamily="18" charset="0"/>
              </a:rPr>
              <a:t> TK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B.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đặt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vuông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góc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truc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chính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C.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đặt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rất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gần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thấu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kính</a:t>
            </a:r>
            <a:endParaRPr lang="en-US" altLang="vi-VN" sz="24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D.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nằm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ngoài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khoảng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tiêu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cự</a:t>
            </a:r>
            <a:r>
              <a:rPr lang="en-US" altLang="vi-VN" sz="2400" i="1" dirty="0">
                <a:latin typeface="Times New Roman" panose="02020603050405020304" pitchFamily="18" charset="0"/>
              </a:rPr>
              <a:t> TK</a:t>
            </a:r>
          </a:p>
        </p:txBody>
      </p:sp>
      <p:sp>
        <p:nvSpPr>
          <p:cNvPr id="21509" name="WordArt 7">
            <a:extLst>
              <a:ext uri="{FF2B5EF4-FFF2-40B4-BE49-F238E27FC236}">
                <a16:creationId xmlns:a16="http://schemas.microsoft.com/office/drawing/2014/main" id="{F48F25A8-FA49-46EE-AFB1-1D737B1B25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52400"/>
            <a:ext cx="3886200" cy="685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</a:t>
            </a:r>
          </a:p>
        </p:txBody>
      </p:sp>
      <p:sp>
        <p:nvSpPr>
          <p:cNvPr id="103432" name="Oval 8">
            <a:extLst>
              <a:ext uri="{FF2B5EF4-FFF2-40B4-BE49-F238E27FC236}">
                <a16:creationId xmlns:a16="http://schemas.microsoft.com/office/drawing/2014/main" id="{00B7AECA-B274-4AAA-9782-265D922C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0305" y="3657671"/>
            <a:ext cx="593678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4">
            <a:extLst>
              <a:ext uri="{FF2B5EF4-FFF2-40B4-BE49-F238E27FC236}">
                <a16:creationId xmlns:a16="http://schemas.microsoft.com/office/drawing/2014/main" id="{BFA36DB0-7065-4BC1-A513-521441EE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97" y="948875"/>
            <a:ext cx="1101725" cy="865637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CÂU 2</a:t>
            </a:r>
          </a:p>
        </p:txBody>
      </p:sp>
      <p:sp>
        <p:nvSpPr>
          <p:cNvPr id="21507" name="Oval 5">
            <a:extLst>
              <a:ext uri="{FF2B5EF4-FFF2-40B4-BE49-F238E27FC236}">
                <a16:creationId xmlns:a16="http://schemas.microsoft.com/office/drawing/2014/main" id="{58F352B3-D51D-4D26-A297-E76BFDDD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1" y="1053010"/>
            <a:ext cx="7841776" cy="685800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thât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nhỏ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vât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21509" name="WordArt 7">
            <a:extLst>
              <a:ext uri="{FF2B5EF4-FFF2-40B4-BE49-F238E27FC236}">
                <a16:creationId xmlns:a16="http://schemas.microsoft.com/office/drawing/2014/main" id="{F48F25A8-FA49-46EE-AFB1-1D737B1B25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52400"/>
            <a:ext cx="3886200" cy="685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TẬP</a:t>
            </a:r>
          </a:p>
        </p:txBody>
      </p:sp>
      <p:sp>
        <p:nvSpPr>
          <p:cNvPr id="103432" name="Oval 8">
            <a:extLst>
              <a:ext uri="{FF2B5EF4-FFF2-40B4-BE49-F238E27FC236}">
                <a16:creationId xmlns:a16="http://schemas.microsoft.com/office/drawing/2014/main" id="{00B7AECA-B274-4AAA-9782-265D922C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2648" y="2531446"/>
            <a:ext cx="547687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80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670884-F142-40B9-8E7A-A5CF406FDA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3842" y="1953620"/>
            <a:ext cx="28956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A. d &gt;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B. d &gt; 2 f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C. d &lt;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D. f&lt;d &lt; 2f</a:t>
            </a:r>
          </a:p>
        </p:txBody>
      </p:sp>
    </p:spTree>
    <p:extLst>
      <p:ext uri="{BB962C8B-B14F-4D97-AF65-F5344CB8AC3E}">
        <p14:creationId xmlns:p14="http://schemas.microsoft.com/office/powerpoint/2010/main" val="25620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4">
            <a:extLst>
              <a:ext uri="{FF2B5EF4-FFF2-40B4-BE49-F238E27FC236}">
                <a16:creationId xmlns:a16="http://schemas.microsoft.com/office/drawing/2014/main" id="{BFA36DB0-7065-4BC1-A513-521441EE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97" y="948875"/>
            <a:ext cx="1101725" cy="865637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CÂU 3</a:t>
            </a:r>
          </a:p>
        </p:txBody>
      </p:sp>
      <p:sp>
        <p:nvSpPr>
          <p:cNvPr id="21507" name="Oval 5">
            <a:extLst>
              <a:ext uri="{FF2B5EF4-FFF2-40B4-BE49-F238E27FC236}">
                <a16:creationId xmlns:a16="http://schemas.microsoft.com/office/drawing/2014/main" id="{58F352B3-D51D-4D26-A297-E76BFDDD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1" y="1053010"/>
            <a:ext cx="7841776" cy="685800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Khi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1509" name="WordArt 7">
            <a:extLst>
              <a:ext uri="{FF2B5EF4-FFF2-40B4-BE49-F238E27FC236}">
                <a16:creationId xmlns:a16="http://schemas.microsoft.com/office/drawing/2014/main" id="{F48F25A8-FA49-46EE-AFB1-1D737B1B25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52400"/>
            <a:ext cx="3886200" cy="685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03432" name="Oval 8">
            <a:extLst>
              <a:ext uri="{FF2B5EF4-FFF2-40B4-BE49-F238E27FC236}">
                <a16:creationId xmlns:a16="http://schemas.microsoft.com/office/drawing/2014/main" id="{00B7AECA-B274-4AAA-9782-265D922C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5809" y="3142609"/>
            <a:ext cx="547687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463C485-5546-4D9B-AEB0-A1643B9363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7239" y="2180584"/>
            <a:ext cx="29718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A. d &gt;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B.  f &lt; d &lt; 2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C. d &lt; f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D. d &gt; 2f</a:t>
            </a:r>
          </a:p>
        </p:txBody>
      </p:sp>
    </p:spTree>
    <p:extLst>
      <p:ext uri="{BB962C8B-B14F-4D97-AF65-F5344CB8AC3E}">
        <p14:creationId xmlns:p14="http://schemas.microsoft.com/office/powerpoint/2010/main" val="40675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val 4">
            <a:extLst>
              <a:ext uri="{FF2B5EF4-FFF2-40B4-BE49-F238E27FC236}">
                <a16:creationId xmlns:a16="http://schemas.microsoft.com/office/drawing/2014/main" id="{BFA36DB0-7065-4BC1-A513-521441EE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97" y="948875"/>
            <a:ext cx="1101725" cy="865637"/>
          </a:xfrm>
          <a:prstGeom prst="ellipse">
            <a:avLst/>
          </a:prstGeom>
          <a:solidFill>
            <a:srgbClr val="FF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dirty="0">
                <a:solidFill>
                  <a:schemeClr val="bg1"/>
                </a:solidFill>
                <a:latin typeface="Times New Roman" panose="02020603050405020304" pitchFamily="18" charset="0"/>
              </a:rPr>
              <a:t>CÂU 4</a:t>
            </a:r>
          </a:p>
        </p:txBody>
      </p:sp>
      <p:sp>
        <p:nvSpPr>
          <p:cNvPr id="21507" name="Oval 5">
            <a:extLst>
              <a:ext uri="{FF2B5EF4-FFF2-40B4-BE49-F238E27FC236}">
                <a16:creationId xmlns:a16="http://schemas.microsoft.com/office/drawing/2014/main" id="{58F352B3-D51D-4D26-A297-E76BFDDDF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8951" y="1053010"/>
            <a:ext cx="7841776" cy="685800"/>
          </a:xfrm>
          <a:prstGeom prst="roundRect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ảo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thấu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kính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hội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tụ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chất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solidFill>
                  <a:schemeClr val="bg1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2800" dirty="0">
                <a:solidFill>
                  <a:schemeClr val="bg1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21509" name="WordArt 7">
            <a:extLst>
              <a:ext uri="{FF2B5EF4-FFF2-40B4-BE49-F238E27FC236}">
                <a16:creationId xmlns:a16="http://schemas.microsoft.com/office/drawing/2014/main" id="{F48F25A8-FA49-46EE-AFB1-1D737B1B25A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114800" y="152400"/>
            <a:ext cx="3886200" cy="685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</p:txBody>
      </p:sp>
      <p:sp>
        <p:nvSpPr>
          <p:cNvPr id="103432" name="Oval 8">
            <a:extLst>
              <a:ext uri="{FF2B5EF4-FFF2-40B4-BE49-F238E27FC236}">
                <a16:creationId xmlns:a16="http://schemas.microsoft.com/office/drawing/2014/main" id="{00B7AECA-B274-4AAA-9782-265D922C59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2452" y="2105379"/>
            <a:ext cx="547687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180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FAD823A6-8928-41B0-B7C0-496CBA701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9136" y="2105379"/>
            <a:ext cx="5410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A.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Cùng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latin typeface="Times New Roman" panose="02020603050405020304" pitchFamily="18" charset="0"/>
              </a:rPr>
              <a:t>,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lớn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endParaRPr lang="en-US" altLang="vi-VN" sz="24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B.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Cùng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latin typeface="Times New Roman" panose="02020603050405020304" pitchFamily="18" charset="0"/>
              </a:rPr>
              <a:t>,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nhỏ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endParaRPr lang="en-US" altLang="vi-VN" sz="24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C.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Ngược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latin typeface="Times New Roman" panose="02020603050405020304" pitchFamily="18" charset="0"/>
              </a:rPr>
              <a:t>,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lớn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endParaRPr lang="en-US" altLang="vi-VN" sz="2400" i="1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</a:pPr>
            <a:r>
              <a:rPr lang="en-US" altLang="vi-VN" sz="2400" i="1" dirty="0">
                <a:latin typeface="Times New Roman" panose="02020603050405020304" pitchFamily="18" charset="0"/>
              </a:rPr>
              <a:t>D.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Ngược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400" i="1" dirty="0">
                <a:latin typeface="Times New Roman" panose="02020603050405020304" pitchFamily="18" charset="0"/>
              </a:rPr>
              <a:t>,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nhỏ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400" i="1" dirty="0">
                <a:latin typeface="Times New Roman" panose="02020603050405020304" pitchFamily="18" charset="0"/>
              </a:rPr>
              <a:t> </a:t>
            </a:r>
            <a:r>
              <a:rPr lang="en-US" altLang="vi-VN" sz="2400" i="1" dirty="0" err="1">
                <a:latin typeface="Times New Roman" panose="02020603050405020304" pitchFamily="18" charset="0"/>
              </a:rPr>
              <a:t>vật</a:t>
            </a:r>
            <a:endParaRPr lang="en-US" altLang="vi-VN" sz="2400" i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32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4" name="Picture 4" descr="bang">
            <a:extLst>
              <a:ext uri="{FF2B5EF4-FFF2-40B4-BE49-F238E27FC236}">
                <a16:creationId xmlns:a16="http://schemas.microsoft.com/office/drawing/2014/main" id="{CD286896-DEA8-4DD5-B9F9-8683F92C3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045" name="Text Box 5">
            <a:extLst>
              <a:ext uri="{FF2B5EF4-FFF2-40B4-BE49-F238E27FC236}">
                <a16:creationId xmlns:a16="http://schemas.microsoft.com/office/drawing/2014/main" id="{3BC3A9FB-5525-4E09-94C6-41542BF28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219200"/>
            <a:ext cx="5257800" cy="579438"/>
          </a:xfrm>
          <a:prstGeom prst="rect">
            <a:avLst/>
          </a:prstGeom>
          <a:solidFill>
            <a:srgbClr val="66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VỀ NHÀ:</a:t>
            </a: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72A46EC1-9E49-4F0B-96B7-EFFBAC278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8321" y="2266215"/>
            <a:ext cx="7375358" cy="206210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“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sz="32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spcBef>
                <a:spcPct val="50000"/>
              </a:spcBef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SBT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>
            <a:extLst>
              <a:ext uri="{FF2B5EF4-FFF2-40B4-BE49-F238E27FC236}">
                <a16:creationId xmlns:a16="http://schemas.microsoft.com/office/drawing/2014/main" id="{2E726E37-70E3-4E29-AC88-7193D95D1D5A}"/>
              </a:ext>
            </a:extLst>
          </p:cNvPr>
          <p:cNvSpPr/>
          <p:nvPr/>
        </p:nvSpPr>
        <p:spPr>
          <a:xfrm>
            <a:off x="177421" y="533400"/>
            <a:ext cx="12014579" cy="632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9458" name="Picture 5" descr="See full size image">
            <a:hlinkClick r:id="rId2"/>
            <a:extLst>
              <a:ext uri="{FF2B5EF4-FFF2-40B4-BE49-F238E27FC236}">
                <a16:creationId xmlns:a16="http://schemas.microsoft.com/office/drawing/2014/main" id="{1DA9298F-435F-4B90-90CF-B984920B39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10" y="862222"/>
            <a:ext cx="3325873" cy="2461146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1" name="Picture 12" descr="See full size image">
            <a:hlinkClick r:id="rId4"/>
            <a:extLst>
              <a:ext uri="{FF2B5EF4-FFF2-40B4-BE49-F238E27FC236}">
                <a16:creationId xmlns:a16="http://schemas.microsoft.com/office/drawing/2014/main" id="{90C2301C-44FE-430B-B6AB-54A277C091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6378" y="878652"/>
            <a:ext cx="3450609" cy="2461145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8AB6AC29-E3EB-4356-8829-061655DC1B12}"/>
              </a:ext>
            </a:extLst>
          </p:cNvPr>
          <p:cNvSpPr/>
          <p:nvPr/>
        </p:nvSpPr>
        <p:spPr>
          <a:xfrm>
            <a:off x="2833774" y="10180"/>
            <a:ext cx="7975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ỨNG DỤNG CỦA THẤU KÍNH HỘI TỤ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 descr="may_anh">
            <a:extLst>
              <a:ext uri="{FF2B5EF4-FFF2-40B4-BE49-F238E27FC236}">
                <a16:creationId xmlns:a16="http://schemas.microsoft.com/office/drawing/2014/main" id="{EEF82E9A-D634-41EA-B668-37D52431A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557" y="909428"/>
            <a:ext cx="3325873" cy="2413940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1227099404_114900">
            <a:extLst>
              <a:ext uri="{FF2B5EF4-FFF2-40B4-BE49-F238E27FC236}">
                <a16:creationId xmlns:a16="http://schemas.microsoft.com/office/drawing/2014/main" id="{5E39EA71-B8C3-48A2-882B-C0DD3D4B8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072" y="3752022"/>
            <a:ext cx="3491915" cy="2593919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See full size image">
            <a:hlinkClick r:id="rId8"/>
            <a:extLst>
              <a:ext uri="{FF2B5EF4-FFF2-40B4-BE49-F238E27FC236}">
                <a16:creationId xmlns:a16="http://schemas.microsoft.com/office/drawing/2014/main" id="{82D8A236-04A5-4E8D-B3E0-CC454A3929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310" y="3723619"/>
            <a:ext cx="3325873" cy="2622323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See full size image">
            <a:hlinkClick r:id="rId10"/>
            <a:extLst>
              <a:ext uri="{FF2B5EF4-FFF2-40B4-BE49-F238E27FC236}">
                <a16:creationId xmlns:a16="http://schemas.microsoft.com/office/drawing/2014/main" id="{2D0B6DDD-C5AA-41C9-9419-80B30A5B68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557" y="3752022"/>
            <a:ext cx="3325873" cy="2593919"/>
          </a:xfrm>
          <a:prstGeom prst="rect">
            <a:avLst/>
          </a:prstGeom>
          <a:noFill/>
          <a:ln w="57150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717987AC-5B13-4F14-A1E6-BAB7AF318020}"/>
              </a:ext>
            </a:extLst>
          </p:cNvPr>
          <p:cNvSpPr/>
          <p:nvPr/>
        </p:nvSpPr>
        <p:spPr>
          <a:xfrm>
            <a:off x="354842" y="551020"/>
            <a:ext cx="1162789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Tiết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48- </a:t>
            </a:r>
            <a:r>
              <a:rPr lang="en-US" sz="4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Bài</a:t>
            </a: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 43:  </a:t>
            </a:r>
          </a:p>
          <a:p>
            <a:pPr algn="ctr" eaLnBrk="1" hangingPunct="1">
              <a:defRPr/>
            </a:pPr>
            <a:r>
              <a:rPr 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charset="0"/>
              </a:rPr>
              <a:t>ẢNH CỦA VẬT TẠO BỞI THẤU KÍNH HỘI TỤ</a:t>
            </a:r>
          </a:p>
        </p:txBody>
      </p:sp>
      <p:grpSp>
        <p:nvGrpSpPr>
          <p:cNvPr id="7" name="Nhóm 6">
            <a:extLst>
              <a:ext uri="{FF2B5EF4-FFF2-40B4-BE49-F238E27FC236}">
                <a16:creationId xmlns:a16="http://schemas.microsoft.com/office/drawing/2014/main" id="{A2190AE9-D450-4B86-9BFD-059F1EA8CFD4}"/>
              </a:ext>
            </a:extLst>
          </p:cNvPr>
          <p:cNvGrpSpPr/>
          <p:nvPr/>
        </p:nvGrpSpPr>
        <p:grpSpPr>
          <a:xfrm>
            <a:off x="1442433" y="2079456"/>
            <a:ext cx="9337183" cy="3839557"/>
            <a:chOff x="-1438593" y="3375211"/>
            <a:chExt cx="6929113" cy="3700214"/>
          </a:xfrm>
        </p:grpSpPr>
        <p:sp>
          <p:nvSpPr>
            <p:cNvPr id="6" name="Hình chữ nhật 5">
              <a:extLst>
                <a:ext uri="{FF2B5EF4-FFF2-40B4-BE49-F238E27FC236}">
                  <a16:creationId xmlns:a16="http://schemas.microsoft.com/office/drawing/2014/main" id="{7FA09623-015D-49B5-A4A1-5D3100981EF8}"/>
                </a:ext>
              </a:extLst>
            </p:cNvPr>
            <p:cNvSpPr/>
            <p:nvPr/>
          </p:nvSpPr>
          <p:spPr>
            <a:xfrm>
              <a:off x="-1438593" y="3375211"/>
              <a:ext cx="6929113" cy="370021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F74D825A-1552-4569-91E7-D5DDCF7C9DC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8148"/>
            <a:stretch/>
          </p:blipFill>
          <p:spPr bwMode="auto">
            <a:xfrm>
              <a:off x="-1251666" y="3545211"/>
              <a:ext cx="2438400" cy="33910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 descr="C:\Users\OEM\Desktop\hqdefault.jpg">
              <a:extLst>
                <a:ext uri="{FF2B5EF4-FFF2-40B4-BE49-F238E27FC236}">
                  <a16:creationId xmlns:a16="http://schemas.microsoft.com/office/drawing/2014/main" id="{149A7E13-569F-4541-859C-5284783F05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3660" y="3545211"/>
              <a:ext cx="3962400" cy="3391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21374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CE7B604E-461B-4E34-B6B4-F704F986B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494" y="0"/>
            <a:ext cx="10945969" cy="1402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vi-VN" alt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bởi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2800" b="1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tụ</a:t>
            </a:r>
            <a:r>
              <a:rPr lang="vi-VN" altLang="vi-VN" sz="28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Tx/>
              <a:buNone/>
            </a:pPr>
            <a:r>
              <a:rPr lang="en-US" altLang="vi-VN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altLang="vi-VN" sz="28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vi-VN" sz="2800" b="1" i="1" u="sng" dirty="0">
              <a:solidFill>
                <a:srgbClr val="FF0000"/>
              </a:solidFill>
              <a:latin typeface="VNI-Times" pitchFamily="2" charset="0"/>
            </a:endParaRPr>
          </a:p>
        </p:txBody>
      </p:sp>
      <p:grpSp>
        <p:nvGrpSpPr>
          <p:cNvPr id="3" name="Nhóm 2">
            <a:extLst>
              <a:ext uri="{FF2B5EF4-FFF2-40B4-BE49-F238E27FC236}">
                <a16:creationId xmlns:a16="http://schemas.microsoft.com/office/drawing/2014/main" id="{8CDAC9D0-5D46-46CC-8731-8B796D9489FB}"/>
              </a:ext>
            </a:extLst>
          </p:cNvPr>
          <p:cNvGrpSpPr/>
          <p:nvPr/>
        </p:nvGrpSpPr>
        <p:grpSpPr>
          <a:xfrm>
            <a:off x="3418764" y="1402724"/>
            <a:ext cx="6019800" cy="4052552"/>
            <a:chOff x="3418764" y="1402724"/>
            <a:chExt cx="6019800" cy="4052552"/>
          </a:xfrm>
        </p:grpSpPr>
        <p:pic>
          <p:nvPicPr>
            <p:cNvPr id="16" name="Picture 14">
              <a:extLst>
                <a:ext uri="{FF2B5EF4-FFF2-40B4-BE49-F238E27FC236}">
                  <a16:creationId xmlns:a16="http://schemas.microsoft.com/office/drawing/2014/main" id="{158527E2-83B6-4700-AAD0-A801DD60AB8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928" r="8928"/>
            <a:stretch>
              <a:fillRect/>
            </a:stretch>
          </p:blipFill>
          <p:spPr bwMode="auto">
            <a:xfrm>
              <a:off x="3418764" y="1402724"/>
              <a:ext cx="6019800" cy="3581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Hộp Văn bản 16">
              <a:extLst>
                <a:ext uri="{FF2B5EF4-FFF2-40B4-BE49-F238E27FC236}">
                  <a16:creationId xmlns:a16="http://schemas.microsoft.com/office/drawing/2014/main" id="{ED2C81F7-FD93-4CF0-A232-5B27091D7D86}"/>
                </a:ext>
              </a:extLst>
            </p:cNvPr>
            <p:cNvSpPr txBox="1"/>
            <p:nvPr/>
          </p:nvSpPr>
          <p:spPr>
            <a:xfrm>
              <a:off x="5745478" y="4993611"/>
              <a:ext cx="18424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buFontTx/>
                <a:buNone/>
              </a:pPr>
              <a:r>
                <a:rPr lang="en-US" altLang="vi-VN" sz="2400" i="1" u="sng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vi-VN" sz="2400" i="1" u="sng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43.2</a:t>
              </a: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>
            <a:extLst>
              <a:ext uri="{FF2B5EF4-FFF2-40B4-BE49-F238E27FC236}">
                <a16:creationId xmlns:a16="http://schemas.microsoft.com/office/drawing/2014/main" id="{CFA0D168-C9B3-4B45-9342-FB192AE93A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914401"/>
            <a:ext cx="8458200" cy="5622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238595" name="Line 3">
            <a:extLst>
              <a:ext uri="{FF2B5EF4-FFF2-40B4-BE49-F238E27FC236}">
                <a16:creationId xmlns:a16="http://schemas.microsoft.com/office/drawing/2014/main" id="{949FE7E9-B747-4E97-AF6C-997AF3D403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596" name="Line 4">
            <a:extLst>
              <a:ext uri="{FF2B5EF4-FFF2-40B4-BE49-F238E27FC236}">
                <a16:creationId xmlns:a16="http://schemas.microsoft.com/office/drawing/2014/main" id="{B35F1903-6C6F-4420-BD0B-5B1F8998BF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597" name="Line 5">
            <a:extLst>
              <a:ext uri="{FF2B5EF4-FFF2-40B4-BE49-F238E27FC236}">
                <a16:creationId xmlns:a16="http://schemas.microsoft.com/office/drawing/2014/main" id="{0696BDC2-7F70-4A02-AE0E-8DD815AFB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598" name="Line 6">
            <a:extLst>
              <a:ext uri="{FF2B5EF4-FFF2-40B4-BE49-F238E27FC236}">
                <a16:creationId xmlns:a16="http://schemas.microsoft.com/office/drawing/2014/main" id="{7C10698B-0C3E-44E7-9F78-44CBE998A7CE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599" name="Line 7">
            <a:extLst>
              <a:ext uri="{FF2B5EF4-FFF2-40B4-BE49-F238E27FC236}">
                <a16:creationId xmlns:a16="http://schemas.microsoft.com/office/drawing/2014/main" id="{9572376E-2AFB-4248-BF62-64341F63F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2667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600" name="Line 8">
            <a:extLst>
              <a:ext uri="{FF2B5EF4-FFF2-40B4-BE49-F238E27FC236}">
                <a16:creationId xmlns:a16="http://schemas.microsoft.com/office/drawing/2014/main" id="{1A96B8F0-7D97-4F9B-9F7F-24780695B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581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601" name="Line 9">
            <a:extLst>
              <a:ext uri="{FF2B5EF4-FFF2-40B4-BE49-F238E27FC236}">
                <a16:creationId xmlns:a16="http://schemas.microsoft.com/office/drawing/2014/main" id="{B72687B8-9332-4DB7-B968-5AD0ECADE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572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602" name="Line 10">
            <a:extLst>
              <a:ext uri="{FF2B5EF4-FFF2-40B4-BE49-F238E27FC236}">
                <a16:creationId xmlns:a16="http://schemas.microsoft.com/office/drawing/2014/main" id="{86EFBDCA-1DEB-45F2-952B-83983090452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6388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603" name="Line 11">
            <a:extLst>
              <a:ext uri="{FF2B5EF4-FFF2-40B4-BE49-F238E27FC236}">
                <a16:creationId xmlns:a16="http://schemas.microsoft.com/office/drawing/2014/main" id="{5A3BA1EF-C1B5-425D-9F7C-AE29830F5B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914400"/>
            <a:ext cx="2286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38604" name="Text Box 12">
            <a:extLst>
              <a:ext uri="{FF2B5EF4-FFF2-40B4-BE49-F238E27FC236}">
                <a16:creationId xmlns:a16="http://schemas.microsoft.com/office/drawing/2014/main" id="{216A94B2-94C9-484A-AB3B-9B82005D1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43201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Vật ở rất xa TK</a:t>
            </a:r>
          </a:p>
        </p:txBody>
      </p:sp>
      <p:sp>
        <p:nvSpPr>
          <p:cNvPr id="238606" name="Text Box 14">
            <a:extLst>
              <a:ext uri="{FF2B5EF4-FFF2-40B4-BE49-F238E27FC236}">
                <a16:creationId xmlns:a16="http://schemas.microsoft.com/office/drawing/2014/main" id="{F6BCDE3A-0924-4E2B-A880-8BF1EA739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990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Times New Roman" panose="02020603050405020304" pitchFamily="18" charset="0"/>
              </a:rPr>
              <a:t>Kết quả</a:t>
            </a:r>
          </a:p>
        </p:txBody>
      </p:sp>
      <p:sp>
        <p:nvSpPr>
          <p:cNvPr id="238607" name="Text Box 15">
            <a:extLst>
              <a:ext uri="{FF2B5EF4-FFF2-40B4-BE49-F238E27FC236}">
                <a16:creationId xmlns:a16="http://schemas.microsoft.com/office/drawing/2014/main" id="{E6E94D01-BC45-48A5-A10B-475D41755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57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Lần TN</a:t>
            </a:r>
          </a:p>
        </p:txBody>
      </p:sp>
      <p:sp>
        <p:nvSpPr>
          <p:cNvPr id="238608" name="Text Box 16">
            <a:extLst>
              <a:ext uri="{FF2B5EF4-FFF2-40B4-BE49-F238E27FC236}">
                <a16:creationId xmlns:a16="http://schemas.microsoft.com/office/drawing/2014/main" id="{226A7250-C6C0-4990-9717-A0BAEB077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066800"/>
            <a:ext cx="129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Khoảng cách từ vật đến TK</a:t>
            </a:r>
          </a:p>
        </p:txBody>
      </p:sp>
      <p:sp>
        <p:nvSpPr>
          <p:cNvPr id="238609" name="Text Box 17">
            <a:extLst>
              <a:ext uri="{FF2B5EF4-FFF2-40B4-BE49-F238E27FC236}">
                <a16:creationId xmlns:a16="http://schemas.microsoft.com/office/drawing/2014/main" id="{8B1BBD78-FAE4-45FC-B290-56BD65655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066801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Thật hay        ảo ?</a:t>
            </a:r>
          </a:p>
        </p:txBody>
      </p:sp>
      <p:sp>
        <p:nvSpPr>
          <p:cNvPr id="238610" name="Text Box 18">
            <a:extLst>
              <a:ext uri="{FF2B5EF4-FFF2-40B4-BE49-F238E27FC236}">
                <a16:creationId xmlns:a16="http://schemas.microsoft.com/office/drawing/2014/main" id="{75B0DA1B-C060-410D-B6BD-AB69577F3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066800"/>
            <a:ext cx="1676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Cùng chiều hay ngược chiều so với vật ?</a:t>
            </a:r>
          </a:p>
        </p:txBody>
      </p:sp>
      <p:sp>
        <p:nvSpPr>
          <p:cNvPr id="238611" name="Text Box 19">
            <a:extLst>
              <a:ext uri="{FF2B5EF4-FFF2-40B4-BE49-F238E27FC236}">
                <a16:creationId xmlns:a16="http://schemas.microsoft.com/office/drawing/2014/main" id="{A74B6F00-56CF-4825-8364-3F01E0320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1143001"/>
            <a:ext cx="137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Lớn hơn hay nhỏ hơn vật ?</a:t>
            </a:r>
          </a:p>
        </p:txBody>
      </p:sp>
      <p:sp>
        <p:nvSpPr>
          <p:cNvPr id="238614" name="Text Box 22">
            <a:extLst>
              <a:ext uri="{FF2B5EF4-FFF2-40B4-BE49-F238E27FC236}">
                <a16:creationId xmlns:a16="http://schemas.microsoft.com/office/drawing/2014/main" id="{424872B3-F6CF-488B-978F-4D2B1CEA7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10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d &gt; 2f</a:t>
            </a:r>
          </a:p>
        </p:txBody>
      </p:sp>
      <p:sp>
        <p:nvSpPr>
          <p:cNvPr id="238618" name="Text Box 26">
            <a:extLst>
              <a:ext uri="{FF2B5EF4-FFF2-40B4-BE49-F238E27FC236}">
                <a16:creationId xmlns:a16="http://schemas.microsoft.com/office/drawing/2014/main" id="{269E6AE7-43DF-4947-A3FF-B62F79DB0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76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f &lt; d&lt; 2f</a:t>
            </a:r>
          </a:p>
        </p:txBody>
      </p:sp>
      <p:sp>
        <p:nvSpPr>
          <p:cNvPr id="238622" name="Text Box 30">
            <a:extLst>
              <a:ext uri="{FF2B5EF4-FFF2-40B4-BE49-F238E27FC236}">
                <a16:creationId xmlns:a16="http://schemas.microsoft.com/office/drawing/2014/main" id="{965DD2F4-E00D-4920-8AC3-BA9308D3E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791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d &lt; f</a:t>
            </a:r>
          </a:p>
        </p:txBody>
      </p:sp>
      <p:sp>
        <p:nvSpPr>
          <p:cNvPr id="238626" name="Text Box 34">
            <a:extLst>
              <a:ext uri="{FF2B5EF4-FFF2-40B4-BE49-F238E27FC236}">
                <a16:creationId xmlns:a16="http://schemas.microsoft.com/office/drawing/2014/main" id="{CD6F234D-B7F9-4807-A257-ABCE0B420C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2895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8627" name="Text Box 35">
            <a:extLst>
              <a:ext uri="{FF2B5EF4-FFF2-40B4-BE49-F238E27FC236}">
                <a16:creationId xmlns:a16="http://schemas.microsoft.com/office/drawing/2014/main" id="{327365B7-4C96-46AF-AA76-DE26A9696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86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38628" name="Text Box 36">
            <a:extLst>
              <a:ext uri="{FF2B5EF4-FFF2-40B4-BE49-F238E27FC236}">
                <a16:creationId xmlns:a16="http://schemas.microsoft.com/office/drawing/2014/main" id="{4D3CCDF2-D9A4-4A10-9B1E-31C3C7175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768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38629" name="Text Box 37">
            <a:extLst>
              <a:ext uri="{FF2B5EF4-FFF2-40B4-BE49-F238E27FC236}">
                <a16:creationId xmlns:a16="http://schemas.microsoft.com/office/drawing/2014/main" id="{B817363F-C2DD-4AFB-B0E7-9F1B6D035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58674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38630" name="Text Box 38">
            <a:extLst>
              <a:ext uri="{FF2B5EF4-FFF2-40B4-BE49-F238E27FC236}">
                <a16:creationId xmlns:a16="http://schemas.microsoft.com/office/drawing/2014/main" id="{C01FC871-5DDE-42BD-B170-227D8C53F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Bảng 1</a:t>
            </a:r>
          </a:p>
        </p:txBody>
      </p:sp>
      <p:sp>
        <p:nvSpPr>
          <p:cNvPr id="238631" name="Text Box 39">
            <a:extLst>
              <a:ext uri="{FF2B5EF4-FFF2-40B4-BE49-F238E27FC236}">
                <a16:creationId xmlns:a16="http://schemas.microsoft.com/office/drawing/2014/main" id="{D4100EBA-792C-4384-8908-54C090B77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"/>
            <a:ext cx="6248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2/ Hãy ghi các nhận xét ở trên vào bảng 1: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Line 2">
            <a:extLst>
              <a:ext uri="{FF2B5EF4-FFF2-40B4-BE49-F238E27FC236}">
                <a16:creationId xmlns:a16="http://schemas.microsoft.com/office/drawing/2014/main" id="{773EDFD2-2E79-49B0-B881-F80CD6F3D572}"/>
              </a:ext>
            </a:extLst>
          </p:cNvPr>
          <p:cNvSpPr>
            <a:spLocks noChangeShapeType="1"/>
          </p:cNvSpPr>
          <p:nvPr/>
        </p:nvSpPr>
        <p:spPr bwMode="auto">
          <a:xfrm>
            <a:off x="9458325" y="23622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grpSp>
        <p:nvGrpSpPr>
          <p:cNvPr id="30723" name="Group 3">
            <a:extLst>
              <a:ext uri="{FF2B5EF4-FFF2-40B4-BE49-F238E27FC236}">
                <a16:creationId xmlns:a16="http://schemas.microsoft.com/office/drawing/2014/main" id="{4A31BD58-6658-4CE5-BF6D-4E227D29DA26}"/>
              </a:ext>
            </a:extLst>
          </p:cNvPr>
          <p:cNvGrpSpPr>
            <a:grpSpLocks/>
          </p:cNvGrpSpPr>
          <p:nvPr/>
        </p:nvGrpSpPr>
        <p:grpSpPr bwMode="auto">
          <a:xfrm>
            <a:off x="8008939" y="1447801"/>
            <a:ext cx="1481137" cy="2784475"/>
            <a:chOff x="4070" y="982"/>
            <a:chExt cx="981" cy="1610"/>
          </a:xfrm>
        </p:grpSpPr>
        <p:sp>
          <p:nvSpPr>
            <p:cNvPr id="30724" name="AutoShape 4">
              <a:extLst>
                <a:ext uri="{FF2B5EF4-FFF2-40B4-BE49-F238E27FC236}">
                  <a16:creationId xmlns:a16="http://schemas.microsoft.com/office/drawing/2014/main" id="{433F16A2-B808-4ACB-82C6-D5B75BCAB7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973" y="1079"/>
              <a:ext cx="1176" cy="981"/>
            </a:xfrm>
            <a:prstGeom prst="flowChartInputOutpu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 eaLnBrk="1" hangingPunct="1"/>
              <a:endParaRPr lang="vi-VN" altLang="vi-VN">
                <a:latin typeface="+mj-lt"/>
              </a:endParaRPr>
            </a:p>
          </p:txBody>
        </p:sp>
        <p:sp>
          <p:nvSpPr>
            <p:cNvPr id="30725" name="Line 5">
              <a:extLst>
                <a:ext uri="{FF2B5EF4-FFF2-40B4-BE49-F238E27FC236}">
                  <a16:creationId xmlns:a16="http://schemas.microsoft.com/office/drawing/2014/main" id="{C2D4E98D-09B1-488F-A13C-89C374D2DA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50" y="20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</p:grpSp>
      <p:sp>
        <p:nvSpPr>
          <p:cNvPr id="30726" name="AutoShape 6">
            <a:extLst>
              <a:ext uri="{FF2B5EF4-FFF2-40B4-BE49-F238E27FC236}">
                <a16:creationId xmlns:a16="http://schemas.microsoft.com/office/drawing/2014/main" id="{83599977-472A-45A4-AE4B-4D8154087BE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668295" y="1600995"/>
            <a:ext cx="1958975" cy="1557337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+mj-lt"/>
            </a:endParaRPr>
          </a:p>
        </p:txBody>
      </p:sp>
      <p:sp>
        <p:nvSpPr>
          <p:cNvPr id="30727" name="Oval 7">
            <a:extLst>
              <a:ext uri="{FF2B5EF4-FFF2-40B4-BE49-F238E27FC236}">
                <a16:creationId xmlns:a16="http://schemas.microsoft.com/office/drawing/2014/main" id="{BEF91206-EE16-4195-8E98-A21931DA89D4}"/>
              </a:ext>
            </a:extLst>
          </p:cNvPr>
          <p:cNvSpPr>
            <a:spLocks noChangeArrowheads="1"/>
          </p:cNvSpPr>
          <p:nvPr/>
        </p:nvSpPr>
        <p:spPr bwMode="auto">
          <a:xfrm rot="8493751">
            <a:off x="7281864" y="1905001"/>
            <a:ext cx="687387" cy="97631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+mj-lt"/>
            </a:endParaRPr>
          </a:p>
        </p:txBody>
      </p:sp>
      <p:sp>
        <p:nvSpPr>
          <p:cNvPr id="30728" name="Line 8">
            <a:extLst>
              <a:ext uri="{FF2B5EF4-FFF2-40B4-BE49-F238E27FC236}">
                <a16:creationId xmlns:a16="http://schemas.microsoft.com/office/drawing/2014/main" id="{650EA6E8-8F4A-443D-A433-61BC5CA645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99363" y="3114675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29" name="Line 9">
            <a:extLst>
              <a:ext uri="{FF2B5EF4-FFF2-40B4-BE49-F238E27FC236}">
                <a16:creationId xmlns:a16="http://schemas.microsoft.com/office/drawing/2014/main" id="{D8E6FCFB-13BB-4534-A35F-66B76F654D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33600" y="4114800"/>
            <a:ext cx="7924800" cy="0"/>
          </a:xfrm>
          <a:prstGeom prst="line">
            <a:avLst/>
          </a:prstGeom>
          <a:noFill/>
          <a:ln w="9525">
            <a:solidFill>
              <a:srgbClr val="CCFFFF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vi-VN">
              <a:latin typeface="+mj-lt"/>
            </a:endParaRPr>
          </a:p>
        </p:txBody>
      </p:sp>
      <p:sp>
        <p:nvSpPr>
          <p:cNvPr id="30732" name="Text Box 12">
            <a:extLst>
              <a:ext uri="{FF2B5EF4-FFF2-40B4-BE49-F238E27FC236}">
                <a16:creationId xmlns:a16="http://schemas.microsoft.com/office/drawing/2014/main" id="{C19CA7F3-A82D-4336-A4E6-991766F775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0591" y="5543344"/>
            <a:ext cx="8726905" cy="830997"/>
          </a:xfrm>
          <a:prstGeom prst="rect">
            <a:avLst/>
          </a:prstGeom>
          <a:gradFill rotWithShape="1">
            <a:gsLst>
              <a:gs pos="0">
                <a:srgbClr val="FF9933"/>
              </a:gs>
              <a:gs pos="50000">
                <a:srgbClr val="FF9933">
                  <a:gamma/>
                  <a:tint val="0"/>
                  <a:invGamma/>
                </a:srgbClr>
              </a:gs>
              <a:gs pos="100000">
                <a:srgbClr val="FF9933"/>
              </a:gs>
            </a:gsLst>
            <a:lin ang="5400000" scaled="1"/>
          </a:gra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altLang="vi-V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733" name="Group 13">
            <a:extLst>
              <a:ext uri="{FF2B5EF4-FFF2-40B4-BE49-F238E27FC236}">
                <a16:creationId xmlns:a16="http://schemas.microsoft.com/office/drawing/2014/main" id="{4B7F0E14-E566-40FB-87F7-33D9A1833F27}"/>
              </a:ext>
            </a:extLst>
          </p:cNvPr>
          <p:cNvGrpSpPr>
            <a:grpSpLocks/>
          </p:cNvGrpSpPr>
          <p:nvPr/>
        </p:nvGrpSpPr>
        <p:grpSpPr bwMode="auto">
          <a:xfrm>
            <a:off x="1856373" y="1471613"/>
            <a:ext cx="457200" cy="2455863"/>
            <a:chOff x="4800" y="1536"/>
            <a:chExt cx="170" cy="1019"/>
          </a:xfrm>
        </p:grpSpPr>
        <p:sp>
          <p:nvSpPr>
            <p:cNvPr id="30734" name="Freeform 14">
              <a:extLst>
                <a:ext uri="{FF2B5EF4-FFF2-40B4-BE49-F238E27FC236}">
                  <a16:creationId xmlns:a16="http://schemas.microsoft.com/office/drawing/2014/main" id="{44C4D129-BFE0-4EE9-8F14-A0FFD5DFF19C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grpSp>
          <p:nvGrpSpPr>
            <p:cNvPr id="30735" name="Group 15">
              <a:extLst>
                <a:ext uri="{FF2B5EF4-FFF2-40B4-BE49-F238E27FC236}">
                  <a16:creationId xmlns:a16="http://schemas.microsoft.com/office/drawing/2014/main" id="{38DBBB08-E2A8-4A0E-997C-2173E46E61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30736" name="Freeform 16">
                <a:extLst>
                  <a:ext uri="{FF2B5EF4-FFF2-40B4-BE49-F238E27FC236}">
                    <a16:creationId xmlns:a16="http://schemas.microsoft.com/office/drawing/2014/main" id="{0E9E6E12-71E2-40AE-BA52-87F5444391C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>
                  <a:latin typeface="+mj-lt"/>
                </a:endParaRPr>
              </a:p>
            </p:txBody>
          </p:sp>
          <p:sp>
            <p:nvSpPr>
              <p:cNvPr id="30737" name="Rectangle 17">
                <a:extLst>
                  <a:ext uri="{FF2B5EF4-FFF2-40B4-BE49-F238E27FC236}">
                    <a16:creationId xmlns:a16="http://schemas.microsoft.com/office/drawing/2014/main" id="{072E5F87-775D-40EF-96F6-9DD2D7C02813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>
                  <a:latin typeface="+mj-lt"/>
                </a:endParaRPr>
              </a:p>
            </p:txBody>
          </p:sp>
          <p:sp>
            <p:nvSpPr>
              <p:cNvPr id="30738" name="Rectangle 18">
                <a:extLst>
                  <a:ext uri="{FF2B5EF4-FFF2-40B4-BE49-F238E27FC236}">
                    <a16:creationId xmlns:a16="http://schemas.microsoft.com/office/drawing/2014/main" id="{6AF19185-216C-43CA-87AB-F055B0D1CA1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>
                  <a:latin typeface="+mj-lt"/>
                </a:endParaRPr>
              </a:p>
            </p:txBody>
          </p:sp>
        </p:grpSp>
      </p:grpSp>
      <p:grpSp>
        <p:nvGrpSpPr>
          <p:cNvPr id="30739" name="Group 19">
            <a:extLst>
              <a:ext uri="{FF2B5EF4-FFF2-40B4-BE49-F238E27FC236}">
                <a16:creationId xmlns:a16="http://schemas.microsoft.com/office/drawing/2014/main" id="{24AA5893-BF28-460B-98F9-260C25207D33}"/>
              </a:ext>
            </a:extLst>
          </p:cNvPr>
          <p:cNvGrpSpPr>
            <a:grpSpLocks noChangeAspect="1"/>
          </p:cNvGrpSpPr>
          <p:nvPr/>
        </p:nvGrpSpPr>
        <p:grpSpPr bwMode="auto">
          <a:xfrm rot="10508945">
            <a:off x="8629589" y="2264048"/>
            <a:ext cx="218247" cy="563218"/>
            <a:chOff x="5760" y="1488"/>
            <a:chExt cx="811" cy="2081"/>
          </a:xfrm>
        </p:grpSpPr>
        <p:sp>
          <p:nvSpPr>
            <p:cNvPr id="30740" name="Freeform 20">
              <a:extLst>
                <a:ext uri="{FF2B5EF4-FFF2-40B4-BE49-F238E27FC236}">
                  <a16:creationId xmlns:a16="http://schemas.microsoft.com/office/drawing/2014/main" id="{BA7AD65F-355B-407B-82B4-62F76676D6EE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  <p:sp>
          <p:nvSpPr>
            <p:cNvPr id="30741" name="Freeform 21">
              <a:extLst>
                <a:ext uri="{FF2B5EF4-FFF2-40B4-BE49-F238E27FC236}">
                  <a16:creationId xmlns:a16="http://schemas.microsoft.com/office/drawing/2014/main" id="{C6611076-7105-403D-A40A-D3B89814D244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>
                <a:latin typeface="+mj-lt"/>
              </a:endParaRPr>
            </a:p>
          </p:txBody>
        </p:sp>
      </p:grpSp>
      <p:sp>
        <p:nvSpPr>
          <p:cNvPr id="30742" name="Text Box 22">
            <a:extLst>
              <a:ext uri="{FF2B5EF4-FFF2-40B4-BE49-F238E27FC236}">
                <a16:creationId xmlns:a16="http://schemas.microsoft.com/office/drawing/2014/main" id="{44BB08CB-B81E-4196-90C1-9A0372B56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9826" y="1698626"/>
            <a:ext cx="5302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+mj-lt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+mj-lt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0743" name="Text Box 23">
            <a:extLst>
              <a:ext uri="{FF2B5EF4-FFF2-40B4-BE49-F238E27FC236}">
                <a16:creationId xmlns:a16="http://schemas.microsoft.com/office/drawing/2014/main" id="{0BDE5633-BA63-4B4B-8411-3D4C4589C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8851" y="1704976"/>
            <a:ext cx="5302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+mj-lt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+mj-lt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0744" name="Line 24">
            <a:extLst>
              <a:ext uri="{FF2B5EF4-FFF2-40B4-BE49-F238E27FC236}">
                <a16:creationId xmlns:a16="http://schemas.microsoft.com/office/drawing/2014/main" id="{91E7DD00-2177-4422-97FE-EAF0C2A85D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61600" y="2362200"/>
            <a:ext cx="545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45" name="Line 25">
            <a:extLst>
              <a:ext uri="{FF2B5EF4-FFF2-40B4-BE49-F238E27FC236}">
                <a16:creationId xmlns:a16="http://schemas.microsoft.com/office/drawing/2014/main" id="{D3EA1529-6054-4006-8E75-3FB894B74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8200" y="2362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46" name="Line 26">
            <a:extLst>
              <a:ext uri="{FF2B5EF4-FFF2-40B4-BE49-F238E27FC236}">
                <a16:creationId xmlns:a16="http://schemas.microsoft.com/office/drawing/2014/main" id="{2C18487B-C833-4DC6-A10F-144379AE6D3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42363" y="23622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47" name="Line 27">
            <a:extLst>
              <a:ext uri="{FF2B5EF4-FFF2-40B4-BE49-F238E27FC236}">
                <a16:creationId xmlns:a16="http://schemas.microsoft.com/office/drawing/2014/main" id="{345A46E5-592A-4AE2-B09C-5AC1F04BAE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8725" y="43434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48" name="Line 28">
            <a:extLst>
              <a:ext uri="{FF2B5EF4-FFF2-40B4-BE49-F238E27FC236}">
                <a16:creationId xmlns:a16="http://schemas.microsoft.com/office/drawing/2014/main" id="{0665B584-B35C-4285-A275-634BB928C9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1" y="4343400"/>
            <a:ext cx="1254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>
              <a:latin typeface="+mj-lt"/>
            </a:endParaRPr>
          </a:p>
        </p:txBody>
      </p:sp>
      <p:sp>
        <p:nvSpPr>
          <p:cNvPr id="30749" name="Text Box 29">
            <a:extLst>
              <a:ext uri="{FF2B5EF4-FFF2-40B4-BE49-F238E27FC236}">
                <a16:creationId xmlns:a16="http://schemas.microsoft.com/office/drawing/2014/main" id="{5F4A3671-D05E-4A8D-B0BE-C1B015784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6075" y="4302125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+mj-lt"/>
              </a:rPr>
              <a:t>f</a:t>
            </a:r>
          </a:p>
        </p:txBody>
      </p:sp>
      <p:sp>
        <p:nvSpPr>
          <p:cNvPr id="30750" name="Text Box 30">
            <a:extLst>
              <a:ext uri="{FF2B5EF4-FFF2-40B4-BE49-F238E27FC236}">
                <a16:creationId xmlns:a16="http://schemas.microsoft.com/office/drawing/2014/main" id="{3304A5E6-3F75-4423-88A2-47A61BD9E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275138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+mj-lt"/>
              </a:rPr>
              <a:t>f</a:t>
            </a:r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E6DE878E-1DDC-40DB-94DE-5DCB88F50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252826"/>
            <a:ext cx="5257800" cy="461665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3" name="Text Box 32">
            <a:extLst>
              <a:ext uri="{FF2B5EF4-FFF2-40B4-BE49-F238E27FC236}">
                <a16:creationId xmlns:a16="http://schemas.microsoft.com/office/drawing/2014/main" id="{0C19DE36-723C-4090-B10B-3196C53AA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880270"/>
            <a:ext cx="4876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11">
            <a:extLst>
              <a:ext uri="{FF2B5EF4-FFF2-40B4-BE49-F238E27FC236}">
                <a16:creationId xmlns:a16="http://schemas.microsoft.com/office/drawing/2014/main" id="{DBE5757C-799E-467C-8422-0C6A4CE13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6475" y="4678813"/>
            <a:ext cx="89410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b="1" i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20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3.38419E-6 L 3.33333E-6 3.38419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2">
            <a:extLst>
              <a:ext uri="{FF2B5EF4-FFF2-40B4-BE49-F238E27FC236}">
                <a16:creationId xmlns:a16="http://schemas.microsoft.com/office/drawing/2014/main" id="{99176BF0-4A04-4537-A788-FE9FFC6B9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045325" y="2819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47" name="Line 3">
            <a:extLst>
              <a:ext uri="{FF2B5EF4-FFF2-40B4-BE49-F238E27FC236}">
                <a16:creationId xmlns:a16="http://schemas.microsoft.com/office/drawing/2014/main" id="{4629E071-58AF-44E9-91D6-C89B386DD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28194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48" name="Line 4">
            <a:extLst>
              <a:ext uri="{FF2B5EF4-FFF2-40B4-BE49-F238E27FC236}">
                <a16:creationId xmlns:a16="http://schemas.microsoft.com/office/drawing/2014/main" id="{5FD9EF5D-83D8-4621-A973-9517840CC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2825750"/>
            <a:ext cx="2324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49" name="AutoShape 5">
            <a:extLst>
              <a:ext uri="{FF2B5EF4-FFF2-40B4-BE49-F238E27FC236}">
                <a16:creationId xmlns:a16="http://schemas.microsoft.com/office/drawing/2014/main" id="{9F02B02D-20C7-4088-AF5D-DC831CE7E81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5867400" y="1503363"/>
            <a:ext cx="2438400" cy="22860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750" name="AutoShape 6">
            <a:extLst>
              <a:ext uri="{FF2B5EF4-FFF2-40B4-BE49-F238E27FC236}">
                <a16:creationId xmlns:a16="http://schemas.microsoft.com/office/drawing/2014/main" id="{030CF9E1-9034-42D5-94FD-D00CB6651AA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48200" y="2147888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751" name="Line 7">
            <a:extLst>
              <a:ext uri="{FF2B5EF4-FFF2-40B4-BE49-F238E27FC236}">
                <a16:creationId xmlns:a16="http://schemas.microsoft.com/office/drawing/2014/main" id="{1E96B766-6BB0-47D2-AD37-4F07960BDF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595688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52" name="Line 8">
            <a:extLst>
              <a:ext uri="{FF2B5EF4-FFF2-40B4-BE49-F238E27FC236}">
                <a16:creationId xmlns:a16="http://schemas.microsoft.com/office/drawing/2014/main" id="{B21D9D17-A876-4793-AF04-C691150A6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72313" y="35814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53" name="Line 9">
            <a:extLst>
              <a:ext uri="{FF2B5EF4-FFF2-40B4-BE49-F238E27FC236}">
                <a16:creationId xmlns:a16="http://schemas.microsoft.com/office/drawing/2014/main" id="{1C91305C-7163-42E8-8BCD-D1C18EB667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51400"/>
            <a:ext cx="8229600" cy="0"/>
          </a:xfrm>
          <a:prstGeom prst="line">
            <a:avLst/>
          </a:prstGeom>
          <a:noFill/>
          <a:ln w="9525">
            <a:solidFill>
              <a:srgbClr val="D5FFD5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5FFD5"/>
            </a:extrusionClr>
            <a:contourClr>
              <a:srgbClr val="D5FFD5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vi-VN"/>
          </a:p>
        </p:txBody>
      </p:sp>
      <p:sp>
        <p:nvSpPr>
          <p:cNvPr id="31754" name="Oval 10">
            <a:extLst>
              <a:ext uri="{FF2B5EF4-FFF2-40B4-BE49-F238E27FC236}">
                <a16:creationId xmlns:a16="http://schemas.microsoft.com/office/drawing/2014/main" id="{937CFF0F-CEFB-4B6C-AB8C-C3356234347C}"/>
              </a:ext>
            </a:extLst>
          </p:cNvPr>
          <p:cNvSpPr>
            <a:spLocks noChangeArrowheads="1"/>
          </p:cNvSpPr>
          <p:nvPr/>
        </p:nvSpPr>
        <p:spPr bwMode="auto">
          <a:xfrm rot="2834016">
            <a:off x="5087938" y="2387601"/>
            <a:ext cx="1044575" cy="889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1756" name="Text Box 12">
            <a:extLst>
              <a:ext uri="{FF2B5EF4-FFF2-40B4-BE49-F238E27FC236}">
                <a16:creationId xmlns:a16="http://schemas.microsoft.com/office/drawing/2014/main" id="{4B2EB33C-F556-417F-8CE6-56FD0AC4E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181600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</a:rPr>
              <a:t>d &gt; 2f</a:t>
            </a:r>
          </a:p>
        </p:txBody>
      </p:sp>
      <p:sp>
        <p:nvSpPr>
          <p:cNvPr id="31758" name="Text Box 14">
            <a:extLst>
              <a:ext uri="{FF2B5EF4-FFF2-40B4-BE49-F238E27FC236}">
                <a16:creationId xmlns:a16="http://schemas.microsoft.com/office/drawing/2014/main" id="{002DF0DC-D4B7-41CB-A85E-DA830F5B4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181" y="6283983"/>
            <a:ext cx="7620000" cy="523220"/>
          </a:xfrm>
          <a:prstGeom prst="rect">
            <a:avLst/>
          </a:prstGeom>
          <a:gradFill rotWithShape="1">
            <a:gsLst>
              <a:gs pos="0">
                <a:srgbClr val="FF9966"/>
              </a:gs>
              <a:gs pos="50000">
                <a:schemeClr val="bg1"/>
              </a:gs>
              <a:gs pos="100000">
                <a:srgbClr val="FF9966"/>
              </a:gs>
            </a:gsLst>
            <a:lin ang="5400000" scaled="1"/>
          </a:gra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rgbClr val="FFFF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thật</a:t>
            </a:r>
            <a:r>
              <a:rPr lang="en-US" altLang="vi-VN" sz="2800" b="1" dirty="0"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ngược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nhỏ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1759" name="Line 15">
            <a:extLst>
              <a:ext uri="{FF2B5EF4-FFF2-40B4-BE49-F238E27FC236}">
                <a16:creationId xmlns:a16="http://schemas.microsoft.com/office/drawing/2014/main" id="{76991D73-969A-458C-B1F0-6D885DE73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15319" y="5257800"/>
            <a:ext cx="370284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60" name="Line 16">
            <a:extLst>
              <a:ext uri="{FF2B5EF4-FFF2-40B4-BE49-F238E27FC236}">
                <a16:creationId xmlns:a16="http://schemas.microsoft.com/office/drawing/2014/main" id="{BB2A1101-7D61-4EBE-B7F3-995287DCE0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3526" y="5105400"/>
            <a:ext cx="1489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61" name="Text Box 17">
            <a:extLst>
              <a:ext uri="{FF2B5EF4-FFF2-40B4-BE49-F238E27FC236}">
                <a16:creationId xmlns:a16="http://schemas.microsoft.com/office/drawing/2014/main" id="{D6B01237-7841-4299-A75F-E710DE794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168526"/>
            <a:ext cx="6096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1762" name="Text Box 18">
            <a:extLst>
              <a:ext uri="{FF2B5EF4-FFF2-40B4-BE49-F238E27FC236}">
                <a16:creationId xmlns:a16="http://schemas.microsoft.com/office/drawing/2014/main" id="{CFF5682E-F7F5-4F67-96B9-2A6746E54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6238" y="2159001"/>
            <a:ext cx="5334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1763" name="Text Box 19">
            <a:extLst>
              <a:ext uri="{FF2B5EF4-FFF2-40B4-BE49-F238E27FC236}">
                <a16:creationId xmlns:a16="http://schemas.microsoft.com/office/drawing/2014/main" id="{B602408E-D295-4491-857E-7C708F6A0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7244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</a:rPr>
              <a:t>0</a:t>
            </a:r>
          </a:p>
        </p:txBody>
      </p:sp>
      <p:grpSp>
        <p:nvGrpSpPr>
          <p:cNvPr id="31764" name="Group 20">
            <a:extLst>
              <a:ext uri="{FF2B5EF4-FFF2-40B4-BE49-F238E27FC236}">
                <a16:creationId xmlns:a16="http://schemas.microsoft.com/office/drawing/2014/main" id="{AA9CB489-14E0-4AF3-A7B6-CCA2E796C10C}"/>
              </a:ext>
            </a:extLst>
          </p:cNvPr>
          <p:cNvGrpSpPr>
            <a:grpSpLocks/>
          </p:cNvGrpSpPr>
          <p:nvPr/>
        </p:nvGrpSpPr>
        <p:grpSpPr bwMode="auto">
          <a:xfrm>
            <a:off x="1915319" y="2255837"/>
            <a:ext cx="457200" cy="2455863"/>
            <a:chOff x="4800" y="1536"/>
            <a:chExt cx="170" cy="1019"/>
          </a:xfrm>
        </p:grpSpPr>
        <p:sp>
          <p:nvSpPr>
            <p:cNvPr id="31765" name="Freeform 21">
              <a:extLst>
                <a:ext uri="{FF2B5EF4-FFF2-40B4-BE49-F238E27FC236}">
                  <a16:creationId xmlns:a16="http://schemas.microsoft.com/office/drawing/2014/main" id="{330B6CED-4840-4B55-ADB4-C9C9A4F05EFE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31766" name="Group 22">
              <a:extLst>
                <a:ext uri="{FF2B5EF4-FFF2-40B4-BE49-F238E27FC236}">
                  <a16:creationId xmlns:a16="http://schemas.microsoft.com/office/drawing/2014/main" id="{5E3C058B-FD37-4E55-A7A8-ADFE00B174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31767" name="Freeform 23">
                <a:extLst>
                  <a:ext uri="{FF2B5EF4-FFF2-40B4-BE49-F238E27FC236}">
                    <a16:creationId xmlns:a16="http://schemas.microsoft.com/office/drawing/2014/main" id="{416DA1F2-896D-4BBB-B7F3-23524757A38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768" name="Rectangle 24">
                <a:extLst>
                  <a:ext uri="{FF2B5EF4-FFF2-40B4-BE49-F238E27FC236}">
                    <a16:creationId xmlns:a16="http://schemas.microsoft.com/office/drawing/2014/main" id="{92CA0DE7-7668-4A43-8145-70EB18E44E1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1769" name="Rectangle 25">
                <a:extLst>
                  <a:ext uri="{FF2B5EF4-FFF2-40B4-BE49-F238E27FC236}">
                    <a16:creationId xmlns:a16="http://schemas.microsoft.com/office/drawing/2014/main" id="{F97E4ABF-1F1E-4DBD-B176-F39F21D0BDD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  <p:grpSp>
        <p:nvGrpSpPr>
          <p:cNvPr id="31770" name="Group 26">
            <a:extLst>
              <a:ext uri="{FF2B5EF4-FFF2-40B4-BE49-F238E27FC236}">
                <a16:creationId xmlns:a16="http://schemas.microsoft.com/office/drawing/2014/main" id="{DB446A25-5EFF-49D0-912B-C4EBA139A1F4}"/>
              </a:ext>
            </a:extLst>
          </p:cNvPr>
          <p:cNvGrpSpPr>
            <a:grpSpLocks noChangeAspect="1"/>
          </p:cNvGrpSpPr>
          <p:nvPr/>
        </p:nvGrpSpPr>
        <p:grpSpPr bwMode="auto">
          <a:xfrm rot="10508945">
            <a:off x="7866474" y="2528196"/>
            <a:ext cx="304276" cy="740316"/>
            <a:chOff x="5760" y="1488"/>
            <a:chExt cx="811" cy="2081"/>
          </a:xfrm>
        </p:grpSpPr>
        <p:sp>
          <p:nvSpPr>
            <p:cNvPr id="31771" name="Freeform 27">
              <a:extLst>
                <a:ext uri="{FF2B5EF4-FFF2-40B4-BE49-F238E27FC236}">
                  <a16:creationId xmlns:a16="http://schemas.microsoft.com/office/drawing/2014/main" id="{A82B3C6D-6DFD-4740-964E-A7E6E77E5786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1772" name="Freeform 28">
              <a:extLst>
                <a:ext uri="{FF2B5EF4-FFF2-40B4-BE49-F238E27FC236}">
                  <a16:creationId xmlns:a16="http://schemas.microsoft.com/office/drawing/2014/main" id="{7692A978-5B76-46D4-992E-B852652026AB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1773" name="Line 29">
            <a:extLst>
              <a:ext uri="{FF2B5EF4-FFF2-40B4-BE49-F238E27FC236}">
                <a16:creationId xmlns:a16="http://schemas.microsoft.com/office/drawing/2014/main" id="{6E2DEF69-C055-44A5-83E6-D353029CD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19888" y="28194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74" name="Line 30">
            <a:extLst>
              <a:ext uri="{FF2B5EF4-FFF2-40B4-BE49-F238E27FC236}">
                <a16:creationId xmlns:a16="http://schemas.microsoft.com/office/drawing/2014/main" id="{9CFF32CD-1D29-4E35-938B-915173509D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19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75" name="Line 31">
            <a:extLst>
              <a:ext uri="{FF2B5EF4-FFF2-40B4-BE49-F238E27FC236}">
                <a16:creationId xmlns:a16="http://schemas.microsoft.com/office/drawing/2014/main" id="{C4BE6557-CDE9-4F6C-AD06-6CC2DB3CF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19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1777" name="Line 33">
            <a:extLst>
              <a:ext uri="{FF2B5EF4-FFF2-40B4-BE49-F238E27FC236}">
                <a16:creationId xmlns:a16="http://schemas.microsoft.com/office/drawing/2014/main" id="{19A54784-9084-4AB7-A7C1-15A035891E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46609" y="2819400"/>
            <a:ext cx="341599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5" name="Text Box 32">
            <a:extLst>
              <a:ext uri="{FF2B5EF4-FFF2-40B4-BE49-F238E27FC236}">
                <a16:creationId xmlns:a16="http://schemas.microsoft.com/office/drawing/2014/main" id="{5833875D-1D9F-4D09-A3CE-4D955EAEB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047" y="882098"/>
            <a:ext cx="59436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 &gt; 2f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7" name="Text Box 10">
            <a:extLst>
              <a:ext uri="{FF2B5EF4-FFF2-40B4-BE49-F238E27FC236}">
                <a16:creationId xmlns:a16="http://schemas.microsoft.com/office/drawing/2014/main" id="{841DA955-F972-41B7-9A7A-8E540E2E8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227341"/>
            <a:ext cx="5257800" cy="461665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9" name="Text Box 11">
            <a:extLst>
              <a:ext uri="{FF2B5EF4-FFF2-40B4-BE49-F238E27FC236}">
                <a16:creationId xmlns:a16="http://schemas.microsoft.com/office/drawing/2014/main" id="{DB613619-B892-483E-9E10-AAC57F14B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0674" y="5374213"/>
            <a:ext cx="89410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b="1" i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55905E-7 L 0.11788 -3.55905E-7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85" y="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4.08135E-6 L 0.11372 -0.0055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77" y="-27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2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8" grpId="0" animBg="1"/>
      <p:bldP spid="31762" grpId="0"/>
      <p:bldP spid="35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>
            <a:extLst>
              <a:ext uri="{FF2B5EF4-FFF2-40B4-BE49-F238E27FC236}">
                <a16:creationId xmlns:a16="http://schemas.microsoft.com/office/drawing/2014/main" id="{1F80D156-40B4-4D9A-96F8-252DE49B2AD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429500" y="1298575"/>
            <a:ext cx="2895600" cy="2514600"/>
          </a:xfrm>
          <a:prstGeom prst="flowChartInputOutpu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2771" name="AutoShape 3">
            <a:extLst>
              <a:ext uri="{FF2B5EF4-FFF2-40B4-BE49-F238E27FC236}">
                <a16:creationId xmlns:a16="http://schemas.microsoft.com/office/drawing/2014/main" id="{77060880-3357-404A-AEAF-418C18A6BDB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48200" y="2254250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54EBCA1E-80D1-439D-8F1E-45224308C3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679825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F94CE23C-4779-4106-A6BD-584ADE593BE8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3657600"/>
            <a:ext cx="0" cy="1187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74" name="Line 6">
            <a:extLst>
              <a:ext uri="{FF2B5EF4-FFF2-40B4-BE49-F238E27FC236}">
                <a16:creationId xmlns:a16="http://schemas.microsoft.com/office/drawing/2014/main" id="{0DC68144-E9C1-4B51-A686-177D27C44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51400"/>
            <a:ext cx="8229600" cy="0"/>
          </a:xfrm>
          <a:prstGeom prst="line">
            <a:avLst/>
          </a:prstGeom>
          <a:noFill/>
          <a:ln w="9525">
            <a:solidFill>
              <a:srgbClr val="FFFFCC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CC"/>
            </a:extrusionClr>
            <a:contourClr>
              <a:srgbClr val="FFFFCC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vi-VN"/>
          </a:p>
        </p:txBody>
      </p:sp>
      <p:sp>
        <p:nvSpPr>
          <p:cNvPr id="32775" name="Oval 7">
            <a:extLst>
              <a:ext uri="{FF2B5EF4-FFF2-40B4-BE49-F238E27FC236}">
                <a16:creationId xmlns:a16="http://schemas.microsoft.com/office/drawing/2014/main" id="{D976D0D9-D704-4063-970A-888B3CD90EF2}"/>
              </a:ext>
            </a:extLst>
          </p:cNvPr>
          <p:cNvSpPr>
            <a:spLocks noChangeArrowheads="1"/>
          </p:cNvSpPr>
          <p:nvPr/>
        </p:nvSpPr>
        <p:spPr bwMode="auto">
          <a:xfrm rot="2834016">
            <a:off x="5083970" y="2510633"/>
            <a:ext cx="1050925" cy="8588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2779" name="Text Box 11">
            <a:extLst>
              <a:ext uri="{FF2B5EF4-FFF2-40B4-BE49-F238E27FC236}">
                <a16:creationId xmlns:a16="http://schemas.microsoft.com/office/drawing/2014/main" id="{6F91B883-F56A-47F2-B6AD-8902AD831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5349" y="6264724"/>
            <a:ext cx="6192253" cy="52322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50000">
                <a:srgbClr val="FF9900">
                  <a:gamma/>
                  <a:tint val="0"/>
                  <a:invGamma/>
                </a:srgbClr>
              </a:gs>
              <a:gs pos="100000">
                <a:srgbClr val="FF9900"/>
              </a:gs>
            </a:gsLst>
            <a:lin ang="5400000" scaled="1"/>
          </a:gra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-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thật</a:t>
            </a:r>
            <a:r>
              <a:rPr lang="en-US" altLang="vi-VN" sz="2800" b="1" dirty="0">
                <a:latin typeface="Times New Roman" panose="02020603050405020304" pitchFamily="18" charset="0"/>
              </a:rPr>
              <a:t>,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ngược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lớn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hơn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800" b="1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2780" name="Line 12">
            <a:extLst>
              <a:ext uri="{FF2B5EF4-FFF2-40B4-BE49-F238E27FC236}">
                <a16:creationId xmlns:a16="http://schemas.microsoft.com/office/drawing/2014/main" id="{90578FA9-2496-4EB6-9E29-2D97346A01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2275" y="51054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1" name="Text Box 13">
            <a:extLst>
              <a:ext uri="{FF2B5EF4-FFF2-40B4-BE49-F238E27FC236}">
                <a16:creationId xmlns:a16="http://schemas.microsoft.com/office/drawing/2014/main" id="{EFE634D2-1C71-4E62-8E70-E182027FF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2244726"/>
            <a:ext cx="5207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2782" name="Text Box 14">
            <a:extLst>
              <a:ext uri="{FF2B5EF4-FFF2-40B4-BE49-F238E27FC236}">
                <a16:creationId xmlns:a16="http://schemas.microsoft.com/office/drawing/2014/main" id="{D80DC147-5354-4F5A-AC0F-4F8FEF0C76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3226" y="2251076"/>
            <a:ext cx="4413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2783" name="Text Box 15">
            <a:extLst>
              <a:ext uri="{FF2B5EF4-FFF2-40B4-BE49-F238E27FC236}">
                <a16:creationId xmlns:a16="http://schemas.microsoft.com/office/drawing/2014/main" id="{07F86E19-A34C-42C1-B719-8201DCFC87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7575" y="473075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</a:rPr>
              <a:t>f</a:t>
            </a:r>
          </a:p>
        </p:txBody>
      </p:sp>
      <p:sp>
        <p:nvSpPr>
          <p:cNvPr id="32784" name="Line 16">
            <a:extLst>
              <a:ext uri="{FF2B5EF4-FFF2-40B4-BE49-F238E27FC236}">
                <a16:creationId xmlns:a16="http://schemas.microsoft.com/office/drawing/2014/main" id="{DA3871BF-5161-4235-8437-6200F44D40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5257800"/>
            <a:ext cx="198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85" name="Text Box 17">
            <a:extLst>
              <a:ext uri="{FF2B5EF4-FFF2-40B4-BE49-F238E27FC236}">
                <a16:creationId xmlns:a16="http://schemas.microsoft.com/office/drawing/2014/main" id="{723CFC12-2759-4C84-BB67-038AE15C2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0" y="5181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</a:rPr>
              <a:t>d</a:t>
            </a:r>
          </a:p>
        </p:txBody>
      </p:sp>
      <p:grpSp>
        <p:nvGrpSpPr>
          <p:cNvPr id="32786" name="Group 18">
            <a:extLst>
              <a:ext uri="{FF2B5EF4-FFF2-40B4-BE49-F238E27FC236}">
                <a16:creationId xmlns:a16="http://schemas.microsoft.com/office/drawing/2014/main" id="{EAFDE093-58CA-4A02-B577-78A501DB3B48}"/>
              </a:ext>
            </a:extLst>
          </p:cNvPr>
          <p:cNvGrpSpPr>
            <a:grpSpLocks noChangeAspect="1"/>
          </p:cNvGrpSpPr>
          <p:nvPr/>
        </p:nvGrpSpPr>
        <p:grpSpPr bwMode="auto">
          <a:xfrm rot="10508945">
            <a:off x="8547100" y="1914526"/>
            <a:ext cx="615950" cy="1590675"/>
            <a:chOff x="5760" y="1488"/>
            <a:chExt cx="811" cy="2081"/>
          </a:xfrm>
        </p:grpSpPr>
        <p:sp>
          <p:nvSpPr>
            <p:cNvPr id="32787" name="Freeform 19">
              <a:extLst>
                <a:ext uri="{FF2B5EF4-FFF2-40B4-BE49-F238E27FC236}">
                  <a16:creationId xmlns:a16="http://schemas.microsoft.com/office/drawing/2014/main" id="{96DC67F6-F713-44BF-A37C-658A050B874E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125" y="2123"/>
              <a:ext cx="2081" cy="811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sp>
          <p:nvSpPr>
            <p:cNvPr id="32788" name="Freeform 20">
              <a:extLst>
                <a:ext uri="{FF2B5EF4-FFF2-40B4-BE49-F238E27FC236}">
                  <a16:creationId xmlns:a16="http://schemas.microsoft.com/office/drawing/2014/main" id="{0272D7C8-AD72-4547-BE33-A0D5129B4A18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5604" y="2792"/>
              <a:ext cx="1102" cy="430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2789" name="Line 21">
            <a:extLst>
              <a:ext uri="{FF2B5EF4-FFF2-40B4-BE49-F238E27FC236}">
                <a16:creationId xmlns:a16="http://schemas.microsoft.com/office/drawing/2014/main" id="{4CAF2584-2C29-4BC2-993B-7124438AFEE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8400" y="2895600"/>
            <a:ext cx="3124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90" name="Line 22">
            <a:extLst>
              <a:ext uri="{FF2B5EF4-FFF2-40B4-BE49-F238E27FC236}">
                <a16:creationId xmlns:a16="http://schemas.microsoft.com/office/drawing/2014/main" id="{C42EB748-9380-44B4-8AEF-2E8F4690029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2791" name="Line 23">
            <a:extLst>
              <a:ext uri="{FF2B5EF4-FFF2-40B4-BE49-F238E27FC236}">
                <a16:creationId xmlns:a16="http://schemas.microsoft.com/office/drawing/2014/main" id="{6CC32AB2-1479-465B-BC79-609FC3FA7E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34600" y="2895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32792" name="Group 24">
            <a:extLst>
              <a:ext uri="{FF2B5EF4-FFF2-40B4-BE49-F238E27FC236}">
                <a16:creationId xmlns:a16="http://schemas.microsoft.com/office/drawing/2014/main" id="{B72F3774-076A-4333-AB5F-0D4F32F9D570}"/>
              </a:ext>
            </a:extLst>
          </p:cNvPr>
          <p:cNvGrpSpPr>
            <a:grpSpLocks/>
          </p:cNvGrpSpPr>
          <p:nvPr/>
        </p:nvGrpSpPr>
        <p:grpSpPr bwMode="auto">
          <a:xfrm>
            <a:off x="1790700" y="2312988"/>
            <a:ext cx="457200" cy="2455863"/>
            <a:chOff x="4800" y="1536"/>
            <a:chExt cx="170" cy="1019"/>
          </a:xfrm>
        </p:grpSpPr>
        <p:sp>
          <p:nvSpPr>
            <p:cNvPr id="32793" name="Freeform 25">
              <a:extLst>
                <a:ext uri="{FF2B5EF4-FFF2-40B4-BE49-F238E27FC236}">
                  <a16:creationId xmlns:a16="http://schemas.microsoft.com/office/drawing/2014/main" id="{DA71CFC7-9E6E-4137-B96A-0DD5845AC7FC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32794" name="Group 26">
              <a:extLst>
                <a:ext uri="{FF2B5EF4-FFF2-40B4-BE49-F238E27FC236}">
                  <a16:creationId xmlns:a16="http://schemas.microsoft.com/office/drawing/2014/main" id="{28ED393D-8712-488D-8C50-888CE76618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32795" name="Freeform 27">
                <a:extLst>
                  <a:ext uri="{FF2B5EF4-FFF2-40B4-BE49-F238E27FC236}">
                    <a16:creationId xmlns:a16="http://schemas.microsoft.com/office/drawing/2014/main" id="{35486740-ED75-477E-87F7-1134CB1812F4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2796" name="Rectangle 28">
                <a:extLst>
                  <a:ext uri="{FF2B5EF4-FFF2-40B4-BE49-F238E27FC236}">
                    <a16:creationId xmlns:a16="http://schemas.microsoft.com/office/drawing/2014/main" id="{9EAFB6A9-96F7-4D62-A894-B428C8F636B2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2797" name="Rectangle 29">
                <a:extLst>
                  <a:ext uri="{FF2B5EF4-FFF2-40B4-BE49-F238E27FC236}">
                    <a16:creationId xmlns:a16="http://schemas.microsoft.com/office/drawing/2014/main" id="{8DB175B1-9303-4436-A268-E6993673ECB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30" name="Text Box 32">
            <a:extLst>
              <a:ext uri="{FF2B5EF4-FFF2-40B4-BE49-F238E27FC236}">
                <a16:creationId xmlns:a16="http://schemas.microsoft.com/office/drawing/2014/main" id="{D3D1691B-5AD2-47D4-B0FB-55EBAFFCC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1047" y="882098"/>
            <a:ext cx="59436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thấu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kính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d:  f&lt;d&lt;2f</a:t>
            </a:r>
            <a:endParaRPr lang="en-US" alt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 Box 10">
            <a:extLst>
              <a:ext uri="{FF2B5EF4-FFF2-40B4-BE49-F238E27FC236}">
                <a16:creationId xmlns:a16="http://schemas.microsoft.com/office/drawing/2014/main" id="{BFB2CABC-AB21-47F0-B483-D234C1749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1" y="227341"/>
            <a:ext cx="5257800" cy="461665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</a:t>
            </a:r>
            <a:r>
              <a:rPr lang="en-US" alt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3" name="Text Box 11">
            <a:extLst>
              <a:ext uri="{FF2B5EF4-FFF2-40B4-BE49-F238E27FC236}">
                <a16:creationId xmlns:a16="http://schemas.microsoft.com/office/drawing/2014/main" id="{FA8D0041-B40D-444F-A399-BFCC395800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0674" y="5374213"/>
            <a:ext cx="89410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b="1" i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11 0.00301 L 0.13438 0.00301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327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18" y="0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 animBg="1"/>
      <p:bldP spid="32785" grpId="0"/>
      <p:bldP spid="30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>
            <a:extLst>
              <a:ext uri="{FF2B5EF4-FFF2-40B4-BE49-F238E27FC236}">
                <a16:creationId xmlns:a16="http://schemas.microsoft.com/office/drawing/2014/main" id="{996B8330-A8A3-4988-94B4-D4870A0F047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4648200" y="2209800"/>
            <a:ext cx="1981200" cy="1371600"/>
          </a:xfrm>
          <a:prstGeom prst="parallelogram">
            <a:avLst>
              <a:gd name="adj" fmla="val 3611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795" name="Line 3">
            <a:extLst>
              <a:ext uri="{FF2B5EF4-FFF2-40B4-BE49-F238E27FC236}">
                <a16:creationId xmlns:a16="http://schemas.microsoft.com/office/drawing/2014/main" id="{21CBE6CE-E489-4BFE-88EE-A122BFBD5D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6576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33796" name="Group 4">
            <a:extLst>
              <a:ext uri="{FF2B5EF4-FFF2-40B4-BE49-F238E27FC236}">
                <a16:creationId xmlns:a16="http://schemas.microsoft.com/office/drawing/2014/main" id="{30B88F5E-4ADD-4261-9170-27CF15B0AA2B}"/>
              </a:ext>
            </a:extLst>
          </p:cNvPr>
          <p:cNvGrpSpPr>
            <a:grpSpLocks/>
          </p:cNvGrpSpPr>
          <p:nvPr/>
        </p:nvGrpSpPr>
        <p:grpSpPr bwMode="auto">
          <a:xfrm>
            <a:off x="7611059" y="1230371"/>
            <a:ext cx="2133600" cy="3581400"/>
            <a:chOff x="3888" y="816"/>
            <a:chExt cx="1344" cy="2256"/>
          </a:xfrm>
        </p:grpSpPr>
        <p:sp>
          <p:nvSpPr>
            <p:cNvPr id="33797" name="AutoShape 5">
              <a:extLst>
                <a:ext uri="{FF2B5EF4-FFF2-40B4-BE49-F238E27FC236}">
                  <a16:creationId xmlns:a16="http://schemas.microsoft.com/office/drawing/2014/main" id="{408FFECD-5AED-4404-923F-C782449137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3792" y="912"/>
              <a:ext cx="1536" cy="1344"/>
            </a:xfrm>
            <a:prstGeom prst="flowChartInputOutput">
              <a:avLst/>
            </a:prstGeom>
            <a:gradFill rotWithShape="1">
              <a:gsLst>
                <a:gs pos="0">
                  <a:schemeClr val="bg1">
                    <a:gamma/>
                    <a:shade val="8902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33798" name="Line 6">
              <a:extLst>
                <a:ext uri="{FF2B5EF4-FFF2-40B4-BE49-F238E27FC236}">
                  <a16:creationId xmlns:a16="http://schemas.microsoft.com/office/drawing/2014/main" id="{3D9DBE99-F6E5-454E-87AC-A94DFC9ED5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2208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vi-VN"/>
            </a:p>
          </p:txBody>
        </p:sp>
      </p:grpSp>
      <p:sp>
        <p:nvSpPr>
          <p:cNvPr id="33799" name="Line 7">
            <a:extLst>
              <a:ext uri="{FF2B5EF4-FFF2-40B4-BE49-F238E27FC236}">
                <a16:creationId xmlns:a16="http://schemas.microsoft.com/office/drawing/2014/main" id="{7249ADD6-FF06-47E7-94A5-C0CF98C7C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51400"/>
            <a:ext cx="8229600" cy="0"/>
          </a:xfrm>
          <a:prstGeom prst="line">
            <a:avLst/>
          </a:prstGeom>
          <a:noFill/>
          <a:ln w="9525">
            <a:solidFill>
              <a:srgbClr val="FFFF99"/>
            </a:solidFill>
            <a:round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FF99"/>
            </a:extrusionClr>
            <a:contourClr>
              <a:srgbClr val="FFFF99"/>
            </a:contourClr>
          </a:sp3d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flatTx/>
          </a:bodyPr>
          <a:lstStyle/>
          <a:p>
            <a:endParaRPr lang="vi-VN"/>
          </a:p>
        </p:txBody>
      </p:sp>
      <p:sp>
        <p:nvSpPr>
          <p:cNvPr id="33800" name="Oval 8">
            <a:extLst>
              <a:ext uri="{FF2B5EF4-FFF2-40B4-BE49-F238E27FC236}">
                <a16:creationId xmlns:a16="http://schemas.microsoft.com/office/drawing/2014/main" id="{04D02D33-480D-44F1-89C3-969520B29F2A}"/>
              </a:ext>
            </a:extLst>
          </p:cNvPr>
          <p:cNvSpPr>
            <a:spLocks noChangeArrowheads="1"/>
          </p:cNvSpPr>
          <p:nvPr/>
        </p:nvSpPr>
        <p:spPr bwMode="auto">
          <a:xfrm rot="2834016">
            <a:off x="5109369" y="2510632"/>
            <a:ext cx="963613" cy="6667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7B53298A-50B4-4CE9-B01D-9A3151F2E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361017"/>
            <a:ext cx="5867400" cy="523220"/>
          </a:xfrm>
          <a:prstGeom prst="rect">
            <a:avLst/>
          </a:prstGeom>
          <a:noFill/>
          <a:ln w="571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</a:rPr>
              <a:t>b) </a:t>
            </a:r>
            <a:r>
              <a:rPr lang="en-US" altLang="vi-VN" sz="2800" dirty="0" err="1">
                <a:latin typeface="Times New Roman" panose="02020603050405020304" pitchFamily="18" charset="0"/>
              </a:rPr>
              <a:t>Đặt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vật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trong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khoảng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tiêu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cự</a:t>
            </a:r>
            <a:r>
              <a:rPr lang="en-US" altLang="vi-VN" sz="2800" dirty="0">
                <a:latin typeface="Times New Roman" panose="02020603050405020304" pitchFamily="18" charset="0"/>
              </a:rPr>
              <a:t>: d&lt;f</a:t>
            </a:r>
            <a:endParaRPr lang="en-US" altLang="vi-VN" sz="2800" b="1" u="sng" dirty="0">
              <a:latin typeface="Times New Roman" panose="02020603050405020304" pitchFamily="18" charset="0"/>
            </a:endParaRPr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108D47CD-FB0E-4C72-B2C4-4152A466C8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6145866"/>
            <a:ext cx="8534400" cy="523220"/>
          </a:xfrm>
          <a:prstGeom prst="rect">
            <a:avLst/>
          </a:prstGeom>
          <a:gradFill rotWithShape="1">
            <a:gsLst>
              <a:gs pos="0">
                <a:srgbClr val="FF9966"/>
              </a:gs>
              <a:gs pos="50000">
                <a:srgbClr val="FFFFFF"/>
              </a:gs>
              <a:gs pos="100000">
                <a:srgbClr val="FF9966"/>
              </a:gs>
            </a:gsLst>
            <a:lin ang="5400000" scaled="1"/>
          </a:gradFill>
          <a:ln w="57150">
            <a:solidFill>
              <a:srgbClr val="00FF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solidFill>
                  <a:schemeClr val="bg2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vi-VN" sz="2800" b="1" dirty="0">
                <a:latin typeface="Times New Roman" panose="02020603050405020304" pitchFamily="18" charset="0"/>
              </a:rPr>
              <a:t>- </a:t>
            </a:r>
            <a:r>
              <a:rPr lang="en-US" altLang="vi-VN" sz="2800" dirty="0" err="1">
                <a:latin typeface="Times New Roman" panose="02020603050405020304" pitchFamily="18" charset="0"/>
              </a:rPr>
              <a:t>ảnh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ảo</a:t>
            </a:r>
            <a:r>
              <a:rPr lang="en-US" altLang="vi-VN" sz="2800" dirty="0">
                <a:latin typeface="Times New Roman" panose="02020603050405020304" pitchFamily="18" charset="0"/>
              </a:rPr>
              <a:t>, </a:t>
            </a:r>
            <a:r>
              <a:rPr lang="en-US" altLang="vi-VN" sz="2800" dirty="0" err="1">
                <a:latin typeface="Times New Roman" panose="02020603050405020304" pitchFamily="18" charset="0"/>
              </a:rPr>
              <a:t>cùng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chiều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và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lớn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hơn</a:t>
            </a:r>
            <a:r>
              <a:rPr lang="en-US" altLang="vi-VN" sz="2800" dirty="0">
                <a:latin typeface="Times New Roman" panose="02020603050405020304" pitchFamily="18" charset="0"/>
              </a:rPr>
              <a:t> </a:t>
            </a:r>
            <a:r>
              <a:rPr lang="en-US" altLang="vi-VN" sz="2800" dirty="0" err="1">
                <a:latin typeface="Times New Roman" panose="02020603050405020304" pitchFamily="18" charset="0"/>
              </a:rPr>
              <a:t>vât</a:t>
            </a:r>
            <a:r>
              <a:rPr lang="en-US" altLang="vi-VN" sz="28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33806" name="Text Box 14">
            <a:extLst>
              <a:ext uri="{FF2B5EF4-FFF2-40B4-BE49-F238E27FC236}">
                <a16:creationId xmlns:a16="http://schemas.microsoft.com/office/drawing/2014/main" id="{D31AB1DF-00CB-45C6-97E5-5F1CF660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500" y="2159001"/>
            <a:ext cx="4445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sp>
        <p:nvSpPr>
          <p:cNvPr id="33807" name="Line 15">
            <a:extLst>
              <a:ext uri="{FF2B5EF4-FFF2-40B4-BE49-F238E27FC236}">
                <a16:creationId xmlns:a16="http://schemas.microsoft.com/office/drawing/2014/main" id="{087BF992-9BAA-42C3-A675-51C9D1D3A3E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08" name="Text Box 16">
            <a:extLst>
              <a:ext uri="{FF2B5EF4-FFF2-40B4-BE49-F238E27FC236}">
                <a16:creationId xmlns:a16="http://schemas.microsoft.com/office/drawing/2014/main" id="{534CF855-37A7-42F8-B89A-5907F3142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26180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VNI-Times" pitchFamily="2" charset="0"/>
              </a:rPr>
              <a:t>f</a:t>
            </a:r>
          </a:p>
        </p:txBody>
      </p:sp>
      <p:sp>
        <p:nvSpPr>
          <p:cNvPr id="33809" name="Line 17">
            <a:extLst>
              <a:ext uri="{FF2B5EF4-FFF2-40B4-BE49-F238E27FC236}">
                <a16:creationId xmlns:a16="http://schemas.microsoft.com/office/drawing/2014/main" id="{AB729901-5502-492F-BD11-56469A88F2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953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10" name="Text Box 18">
            <a:extLst>
              <a:ext uri="{FF2B5EF4-FFF2-40B4-BE49-F238E27FC236}">
                <a16:creationId xmlns:a16="http://schemas.microsoft.com/office/drawing/2014/main" id="{CB3B2747-01EB-4F57-8E86-4CB6EA8C8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812628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>
                <a:latin typeface="VNI-Times" pitchFamily="2" charset="0"/>
              </a:rPr>
              <a:t>d</a:t>
            </a:r>
          </a:p>
        </p:txBody>
      </p:sp>
      <p:grpSp>
        <p:nvGrpSpPr>
          <p:cNvPr id="33811" name="Group 19">
            <a:extLst>
              <a:ext uri="{FF2B5EF4-FFF2-40B4-BE49-F238E27FC236}">
                <a16:creationId xmlns:a16="http://schemas.microsoft.com/office/drawing/2014/main" id="{469DEF15-5F07-4371-AD6E-35F81AFF6FC2}"/>
              </a:ext>
            </a:extLst>
          </p:cNvPr>
          <p:cNvGrpSpPr>
            <a:grpSpLocks/>
          </p:cNvGrpSpPr>
          <p:nvPr/>
        </p:nvGrpSpPr>
        <p:grpSpPr bwMode="auto">
          <a:xfrm>
            <a:off x="1866901" y="2196148"/>
            <a:ext cx="457200" cy="2455863"/>
            <a:chOff x="4800" y="1536"/>
            <a:chExt cx="170" cy="1019"/>
          </a:xfrm>
        </p:grpSpPr>
        <p:sp>
          <p:nvSpPr>
            <p:cNvPr id="33812" name="Freeform 20">
              <a:extLst>
                <a:ext uri="{FF2B5EF4-FFF2-40B4-BE49-F238E27FC236}">
                  <a16:creationId xmlns:a16="http://schemas.microsoft.com/office/drawing/2014/main" id="{A381A9EA-F372-4800-9639-590A84D2214E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C0C0C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33813" name="Group 21">
              <a:extLst>
                <a:ext uri="{FF2B5EF4-FFF2-40B4-BE49-F238E27FC236}">
                  <a16:creationId xmlns:a16="http://schemas.microsoft.com/office/drawing/2014/main" id="{17640D23-69A8-438B-AF6B-D751484DF3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0" y="1728"/>
              <a:ext cx="162" cy="827"/>
              <a:chOff x="4800" y="1730"/>
              <a:chExt cx="162" cy="827"/>
            </a:xfrm>
          </p:grpSpPr>
          <p:sp>
            <p:nvSpPr>
              <p:cNvPr id="33814" name="Freeform 22">
                <a:extLst>
                  <a:ext uri="{FF2B5EF4-FFF2-40B4-BE49-F238E27FC236}">
                    <a16:creationId xmlns:a16="http://schemas.microsoft.com/office/drawing/2014/main" id="{A5ED7463-0275-4767-AB27-03C8765E3EC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5700000">
                <a:off x="4776" y="1798"/>
                <a:ext cx="221" cy="86"/>
              </a:xfrm>
              <a:custGeom>
                <a:avLst/>
                <a:gdLst>
                  <a:gd name="T0" fmla="*/ 8000 w 8000"/>
                  <a:gd name="T1" fmla="*/ 1577 h 3154"/>
                  <a:gd name="T2" fmla="*/ 7804 w 8000"/>
                  <a:gd name="T3" fmla="*/ 2300 h 3154"/>
                  <a:gd name="T4" fmla="*/ 7236 w 8000"/>
                  <a:gd name="T5" fmla="*/ 2853 h 3154"/>
                  <a:gd name="T6" fmla="*/ 6351 w 8000"/>
                  <a:gd name="T7" fmla="*/ 3118 h 3154"/>
                  <a:gd name="T8" fmla="*/ 5236 w 8000"/>
                  <a:gd name="T9" fmla="*/ 3071 h 3154"/>
                  <a:gd name="T10" fmla="*/ 4000 w 8000"/>
                  <a:gd name="T11" fmla="*/ 2777 h 3154"/>
                  <a:gd name="T12" fmla="*/ 2764 w 8000"/>
                  <a:gd name="T13" fmla="*/ 2366 h 3154"/>
                  <a:gd name="T14" fmla="*/ 1649 w 8000"/>
                  <a:gd name="T15" fmla="*/ 1977 h 3154"/>
                  <a:gd name="T16" fmla="*/ 764 w 8000"/>
                  <a:gd name="T17" fmla="*/ 1712 h 3154"/>
                  <a:gd name="T18" fmla="*/ 196 w 8000"/>
                  <a:gd name="T19" fmla="*/ 1595 h 3154"/>
                  <a:gd name="T20" fmla="*/ 0 w 8000"/>
                  <a:gd name="T21" fmla="*/ 1577 h 3154"/>
                  <a:gd name="T22" fmla="*/ 196 w 8000"/>
                  <a:gd name="T23" fmla="*/ 1559 h 3154"/>
                  <a:gd name="T24" fmla="*/ 764 w 8000"/>
                  <a:gd name="T25" fmla="*/ 1442 h 3154"/>
                  <a:gd name="T26" fmla="*/ 1649 w 8000"/>
                  <a:gd name="T27" fmla="*/ 1177 h 3154"/>
                  <a:gd name="T28" fmla="*/ 2764 w 8000"/>
                  <a:gd name="T29" fmla="*/ 788 h 3154"/>
                  <a:gd name="T30" fmla="*/ 4000 w 8000"/>
                  <a:gd name="T31" fmla="*/ 377 h 3154"/>
                  <a:gd name="T32" fmla="*/ 5236 w 8000"/>
                  <a:gd name="T33" fmla="*/ 83 h 3154"/>
                  <a:gd name="T34" fmla="*/ 6351 w 8000"/>
                  <a:gd name="T35" fmla="*/ 36 h 3154"/>
                  <a:gd name="T36" fmla="*/ 7236 w 8000"/>
                  <a:gd name="T37" fmla="*/ 301 h 3154"/>
                  <a:gd name="T38" fmla="*/ 7804 w 8000"/>
                  <a:gd name="T39" fmla="*/ 854 h 3154"/>
                  <a:gd name="T40" fmla="*/ 8000 w 8000"/>
                  <a:gd name="T41" fmla="*/ 1577 h 3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8000" h="3154">
                    <a:moveTo>
                      <a:pt x="8000" y="1577"/>
                    </a:moveTo>
                    <a:cubicBezTo>
                      <a:pt x="8000" y="1818"/>
                      <a:pt x="7931" y="2087"/>
                      <a:pt x="7804" y="2300"/>
                    </a:cubicBezTo>
                    <a:cubicBezTo>
                      <a:pt x="7677" y="2513"/>
                      <a:pt x="7478" y="2717"/>
                      <a:pt x="7236" y="2853"/>
                    </a:cubicBezTo>
                    <a:cubicBezTo>
                      <a:pt x="6994" y="2989"/>
                      <a:pt x="6684" y="3082"/>
                      <a:pt x="6351" y="3118"/>
                    </a:cubicBezTo>
                    <a:cubicBezTo>
                      <a:pt x="6018" y="3154"/>
                      <a:pt x="5628" y="3128"/>
                      <a:pt x="5236" y="3071"/>
                    </a:cubicBezTo>
                    <a:cubicBezTo>
                      <a:pt x="4844" y="3014"/>
                      <a:pt x="4412" y="2895"/>
                      <a:pt x="4000" y="2777"/>
                    </a:cubicBezTo>
                    <a:cubicBezTo>
                      <a:pt x="3588" y="2659"/>
                      <a:pt x="3156" y="2499"/>
                      <a:pt x="2764" y="2366"/>
                    </a:cubicBezTo>
                    <a:cubicBezTo>
                      <a:pt x="2372" y="2233"/>
                      <a:pt x="1982" y="2086"/>
                      <a:pt x="1649" y="1977"/>
                    </a:cubicBezTo>
                    <a:cubicBezTo>
                      <a:pt x="1316" y="1868"/>
                      <a:pt x="1006" y="1776"/>
                      <a:pt x="764" y="1712"/>
                    </a:cubicBezTo>
                    <a:cubicBezTo>
                      <a:pt x="522" y="1648"/>
                      <a:pt x="323" y="1617"/>
                      <a:pt x="196" y="1595"/>
                    </a:cubicBezTo>
                    <a:cubicBezTo>
                      <a:pt x="69" y="1573"/>
                      <a:pt x="0" y="1571"/>
                      <a:pt x="0" y="1577"/>
                    </a:cubicBezTo>
                    <a:cubicBezTo>
                      <a:pt x="0" y="1583"/>
                      <a:pt x="69" y="1581"/>
                      <a:pt x="196" y="1559"/>
                    </a:cubicBezTo>
                    <a:cubicBezTo>
                      <a:pt x="323" y="1537"/>
                      <a:pt x="522" y="1506"/>
                      <a:pt x="764" y="1442"/>
                    </a:cubicBezTo>
                    <a:cubicBezTo>
                      <a:pt x="1006" y="1378"/>
                      <a:pt x="1316" y="1286"/>
                      <a:pt x="1649" y="1177"/>
                    </a:cubicBezTo>
                    <a:cubicBezTo>
                      <a:pt x="1982" y="1068"/>
                      <a:pt x="2372" y="921"/>
                      <a:pt x="2764" y="788"/>
                    </a:cubicBezTo>
                    <a:cubicBezTo>
                      <a:pt x="3156" y="655"/>
                      <a:pt x="3588" y="495"/>
                      <a:pt x="4000" y="377"/>
                    </a:cubicBezTo>
                    <a:cubicBezTo>
                      <a:pt x="4412" y="259"/>
                      <a:pt x="4844" y="140"/>
                      <a:pt x="5236" y="83"/>
                    </a:cubicBezTo>
                    <a:cubicBezTo>
                      <a:pt x="5628" y="26"/>
                      <a:pt x="6018" y="0"/>
                      <a:pt x="6351" y="36"/>
                    </a:cubicBezTo>
                    <a:cubicBezTo>
                      <a:pt x="6684" y="72"/>
                      <a:pt x="6994" y="165"/>
                      <a:pt x="7236" y="301"/>
                    </a:cubicBezTo>
                    <a:cubicBezTo>
                      <a:pt x="7478" y="437"/>
                      <a:pt x="7677" y="641"/>
                      <a:pt x="7804" y="854"/>
                    </a:cubicBezTo>
                    <a:cubicBezTo>
                      <a:pt x="7931" y="1067"/>
                      <a:pt x="8000" y="1336"/>
                      <a:pt x="8000" y="1577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rgbClr val="FF9900"/>
                  </a:gs>
                  <a:gs pos="100000">
                    <a:srgbClr val="99330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C0C0C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3815" name="Rectangle 23">
                <a:extLst>
                  <a:ext uri="{FF2B5EF4-FFF2-40B4-BE49-F238E27FC236}">
                    <a16:creationId xmlns:a16="http://schemas.microsoft.com/office/drawing/2014/main" id="{7E0DF5A8-96F5-4011-B4DF-2D50D7C31D95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72" y="1895"/>
                <a:ext cx="14" cy="96"/>
              </a:xfrm>
              <a:prstGeom prst="rect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FFFFCC"/>
                  </a:gs>
                </a:gsLst>
                <a:lin ang="54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  <p:sp>
            <p:nvSpPr>
              <p:cNvPr id="33816" name="Rectangle 24">
                <a:extLst>
                  <a:ext uri="{FF2B5EF4-FFF2-40B4-BE49-F238E27FC236}">
                    <a16:creationId xmlns:a16="http://schemas.microsoft.com/office/drawing/2014/main" id="{EED147DA-4B60-42EF-9C8D-21CD5B8BB80B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4800" y="1963"/>
                <a:ext cx="162" cy="594"/>
              </a:xfrm>
              <a:prstGeom prst="rect">
                <a:avLst/>
              </a:prstGeom>
              <a:solidFill>
                <a:srgbClr val="FFFFE1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vi-VN"/>
              </a:p>
            </p:txBody>
          </p:sp>
        </p:grpSp>
      </p:grpSp>
      <p:sp>
        <p:nvSpPr>
          <p:cNvPr id="33817" name="Line 25">
            <a:extLst>
              <a:ext uri="{FF2B5EF4-FFF2-40B4-BE49-F238E27FC236}">
                <a16:creationId xmlns:a16="http://schemas.microsoft.com/office/drawing/2014/main" id="{E28ABFC3-901F-4A62-8911-1BB0070E55F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2809875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18" name="Line 26">
            <a:extLst>
              <a:ext uri="{FF2B5EF4-FFF2-40B4-BE49-F238E27FC236}">
                <a16:creationId xmlns:a16="http://schemas.microsoft.com/office/drawing/2014/main" id="{A8C35679-E57A-418E-BEF5-AEA09359CA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19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3819" name="Text Box 27">
            <a:extLst>
              <a:ext uri="{FF2B5EF4-FFF2-40B4-BE49-F238E27FC236}">
                <a16:creationId xmlns:a16="http://schemas.microsoft.com/office/drawing/2014/main" id="{69EAC9C3-D814-43C9-9ED6-8A57172317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2550" y="2152651"/>
            <a:ext cx="44450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latin typeface="VNI-Times" pitchFamily="2" charset="0"/>
                <a:sym typeface="Wingdings" panose="05000000000000000000" pitchFamily="2" charset="2"/>
              </a:rPr>
              <a:t>F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vi-VN" sz="1600">
                <a:latin typeface="VNI-Times" pitchFamily="2" charset="0"/>
                <a:sym typeface="Wingdings" panose="05000000000000000000" pitchFamily="2" charset="2"/>
              </a:rPr>
              <a:t></a:t>
            </a:r>
          </a:p>
        </p:txBody>
      </p:sp>
      <p:grpSp>
        <p:nvGrpSpPr>
          <p:cNvPr id="27" name="Group 19">
            <a:extLst>
              <a:ext uri="{FF2B5EF4-FFF2-40B4-BE49-F238E27FC236}">
                <a16:creationId xmlns:a16="http://schemas.microsoft.com/office/drawing/2014/main" id="{82D1B71C-5D07-450E-8AB1-E4EA9C134375}"/>
              </a:ext>
            </a:extLst>
          </p:cNvPr>
          <p:cNvGrpSpPr>
            <a:grpSpLocks/>
          </p:cNvGrpSpPr>
          <p:nvPr/>
        </p:nvGrpSpPr>
        <p:grpSpPr bwMode="auto">
          <a:xfrm>
            <a:off x="313695" y="1371322"/>
            <a:ext cx="644434" cy="1555078"/>
            <a:chOff x="4808" y="1536"/>
            <a:chExt cx="162" cy="417"/>
          </a:xfrm>
        </p:grpSpPr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DC1A588-0D4F-4906-B7FF-C63EE384FA59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680" y="1664"/>
              <a:ext cx="417" cy="162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EBF02E"/>
                </a:gs>
                <a:gs pos="100000">
                  <a:srgbClr val="FF9900"/>
                </a:gs>
              </a:gsLst>
              <a:lin ang="5400000" scaled="1"/>
            </a:gradFill>
            <a:ln w="9525">
              <a:solidFill>
                <a:srgbClr val="C0C0C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C14423BC-5E41-42CE-9B72-7A5BAFDD4325}"/>
                </a:ext>
              </a:extLst>
            </p:cNvPr>
            <p:cNvSpPr>
              <a:spLocks noChangeAspect="1"/>
            </p:cNvSpPr>
            <p:nvPr/>
          </p:nvSpPr>
          <p:spPr bwMode="auto">
            <a:xfrm rot="5700000">
              <a:off x="4776" y="1796"/>
              <a:ext cx="221" cy="86"/>
            </a:xfrm>
            <a:custGeom>
              <a:avLst/>
              <a:gdLst>
                <a:gd name="T0" fmla="*/ 8000 w 8000"/>
                <a:gd name="T1" fmla="*/ 1577 h 3154"/>
                <a:gd name="T2" fmla="*/ 7804 w 8000"/>
                <a:gd name="T3" fmla="*/ 2300 h 3154"/>
                <a:gd name="T4" fmla="*/ 7236 w 8000"/>
                <a:gd name="T5" fmla="*/ 2853 h 3154"/>
                <a:gd name="T6" fmla="*/ 6351 w 8000"/>
                <a:gd name="T7" fmla="*/ 3118 h 3154"/>
                <a:gd name="T8" fmla="*/ 5236 w 8000"/>
                <a:gd name="T9" fmla="*/ 3071 h 3154"/>
                <a:gd name="T10" fmla="*/ 4000 w 8000"/>
                <a:gd name="T11" fmla="*/ 2777 h 3154"/>
                <a:gd name="T12" fmla="*/ 2764 w 8000"/>
                <a:gd name="T13" fmla="*/ 2366 h 3154"/>
                <a:gd name="T14" fmla="*/ 1649 w 8000"/>
                <a:gd name="T15" fmla="*/ 1977 h 3154"/>
                <a:gd name="T16" fmla="*/ 764 w 8000"/>
                <a:gd name="T17" fmla="*/ 1712 h 3154"/>
                <a:gd name="T18" fmla="*/ 196 w 8000"/>
                <a:gd name="T19" fmla="*/ 1595 h 3154"/>
                <a:gd name="T20" fmla="*/ 0 w 8000"/>
                <a:gd name="T21" fmla="*/ 1577 h 3154"/>
                <a:gd name="T22" fmla="*/ 196 w 8000"/>
                <a:gd name="T23" fmla="*/ 1559 h 3154"/>
                <a:gd name="T24" fmla="*/ 764 w 8000"/>
                <a:gd name="T25" fmla="*/ 1442 h 3154"/>
                <a:gd name="T26" fmla="*/ 1649 w 8000"/>
                <a:gd name="T27" fmla="*/ 1177 h 3154"/>
                <a:gd name="T28" fmla="*/ 2764 w 8000"/>
                <a:gd name="T29" fmla="*/ 788 h 3154"/>
                <a:gd name="T30" fmla="*/ 4000 w 8000"/>
                <a:gd name="T31" fmla="*/ 377 h 3154"/>
                <a:gd name="T32" fmla="*/ 5236 w 8000"/>
                <a:gd name="T33" fmla="*/ 83 h 3154"/>
                <a:gd name="T34" fmla="*/ 6351 w 8000"/>
                <a:gd name="T35" fmla="*/ 36 h 3154"/>
                <a:gd name="T36" fmla="*/ 7236 w 8000"/>
                <a:gd name="T37" fmla="*/ 301 h 3154"/>
                <a:gd name="T38" fmla="*/ 7804 w 8000"/>
                <a:gd name="T39" fmla="*/ 854 h 3154"/>
                <a:gd name="T40" fmla="*/ 8000 w 8000"/>
                <a:gd name="T41" fmla="*/ 1577 h 3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gradFill rotWithShape="0">
              <a:gsLst>
                <a:gs pos="0">
                  <a:srgbClr val="FF9900"/>
                </a:gs>
                <a:gs pos="100000">
                  <a:srgbClr val="993300"/>
                </a:gs>
              </a:gsLst>
              <a:lin ang="5400000" scaled="1"/>
            </a:gradFill>
            <a:ln w="9525">
              <a:solidFill>
                <a:srgbClr val="C0C0C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vi-VN"/>
            </a:p>
          </p:txBody>
        </p:sp>
      </p:grpSp>
      <p:pic>
        <p:nvPicPr>
          <p:cNvPr id="3" name="Đồ họa 2" descr="Đôi mắt">
            <a:extLst>
              <a:ext uri="{FF2B5EF4-FFF2-40B4-BE49-F238E27FC236}">
                <a16:creationId xmlns:a16="http://schemas.microsoft.com/office/drawing/2014/main" id="{002638AE-CA6A-4045-BD3D-DDFAB43001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184873">
            <a:off x="8243418" y="1680669"/>
            <a:ext cx="1025761" cy="1573472"/>
          </a:xfrm>
          <a:prstGeom prst="rect">
            <a:avLst/>
          </a:prstGeom>
        </p:spPr>
      </p:pic>
      <p:sp>
        <p:nvSpPr>
          <p:cNvPr id="31" name="Text Box 11">
            <a:extLst>
              <a:ext uri="{FF2B5EF4-FFF2-40B4-BE49-F238E27FC236}">
                <a16:creationId xmlns:a16="http://schemas.microsoft.com/office/drawing/2014/main" id="{92ACBCDA-DF06-488B-98DA-E47D03C4F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557" y="5467789"/>
            <a:ext cx="894102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400" b="1" i="1" dirty="0" err="1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altLang="vi-VN" sz="2400" b="1" i="1" dirty="0">
                <a:solidFill>
                  <a:srgbClr val="CC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altLang="vi-VN" b="1" i="1" dirty="0">
              <a:solidFill>
                <a:srgbClr val="CC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07407E-6 L 0.23334 -0.0011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6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7.40741E-7 L -0.10964 -0.0050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82" y="-25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964 -0.00509 L 0.08099 -0.0062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3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3" grpId="0" animBg="1"/>
      <p:bldP spid="33804" grpId="0" animBg="1"/>
      <p:bldP spid="3381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7D28D23C-310B-4F8F-B20B-94C0B6E4F7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914401"/>
            <a:ext cx="8458200" cy="56229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/>
          </a:p>
        </p:txBody>
      </p:sp>
      <p:sp>
        <p:nvSpPr>
          <p:cNvPr id="34820" name="Line 4">
            <a:extLst>
              <a:ext uri="{FF2B5EF4-FFF2-40B4-BE49-F238E27FC236}">
                <a16:creationId xmlns:a16="http://schemas.microsoft.com/office/drawing/2014/main" id="{5897A353-4780-4913-98FF-C46541825D2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1" name="Line 5">
            <a:extLst>
              <a:ext uri="{FF2B5EF4-FFF2-40B4-BE49-F238E27FC236}">
                <a16:creationId xmlns:a16="http://schemas.microsoft.com/office/drawing/2014/main" id="{910D7B0C-FB83-4267-B237-C39F8F7412E0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2" name="Line 6">
            <a:extLst>
              <a:ext uri="{FF2B5EF4-FFF2-40B4-BE49-F238E27FC236}">
                <a16:creationId xmlns:a16="http://schemas.microsoft.com/office/drawing/2014/main" id="{BD6C718D-5047-4730-8A3D-FDEE7159F796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3" name="Line 7">
            <a:extLst>
              <a:ext uri="{FF2B5EF4-FFF2-40B4-BE49-F238E27FC236}">
                <a16:creationId xmlns:a16="http://schemas.microsoft.com/office/drawing/2014/main" id="{091D70CE-C8C2-4B22-9938-1F70262C3E9C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9200" y="914400"/>
            <a:ext cx="0" cy="563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4" name="Line 8">
            <a:extLst>
              <a:ext uri="{FF2B5EF4-FFF2-40B4-BE49-F238E27FC236}">
                <a16:creationId xmlns:a16="http://schemas.microsoft.com/office/drawing/2014/main" id="{BACFCAF3-16F6-4746-B892-2E2CD5C07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895475" y="2667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5" name="Line 9">
            <a:extLst>
              <a:ext uri="{FF2B5EF4-FFF2-40B4-BE49-F238E27FC236}">
                <a16:creationId xmlns:a16="http://schemas.microsoft.com/office/drawing/2014/main" id="{6A7C5564-0F7F-410E-B33B-F6F4E1768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35814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6" name="Line 10">
            <a:extLst>
              <a:ext uri="{FF2B5EF4-FFF2-40B4-BE49-F238E27FC236}">
                <a16:creationId xmlns:a16="http://schemas.microsoft.com/office/drawing/2014/main" id="{CA205658-CBDD-4339-A820-8CF93991A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5720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7" name="Line 11">
            <a:extLst>
              <a:ext uri="{FF2B5EF4-FFF2-40B4-BE49-F238E27FC236}">
                <a16:creationId xmlns:a16="http://schemas.microsoft.com/office/drawing/2014/main" id="{4FE7369E-2CA4-49B1-8144-5A092BC0D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56388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8" name="Line 12">
            <a:extLst>
              <a:ext uri="{FF2B5EF4-FFF2-40B4-BE49-F238E27FC236}">
                <a16:creationId xmlns:a16="http://schemas.microsoft.com/office/drawing/2014/main" id="{2BA9A143-EC2D-4AA8-95C3-79EB4BB2F2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914400"/>
            <a:ext cx="22860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4829" name="Text Box 13">
            <a:extLst>
              <a:ext uri="{FF2B5EF4-FFF2-40B4-BE49-F238E27FC236}">
                <a16:creationId xmlns:a16="http://schemas.microsoft.com/office/drawing/2014/main" id="{75C9BF6F-51D7-47C8-9786-AA367377C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43201"/>
            <a:ext cx="1371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Vật ở rất xa TK</a:t>
            </a:r>
          </a:p>
        </p:txBody>
      </p:sp>
      <p:sp>
        <p:nvSpPr>
          <p:cNvPr id="34830" name="Text Box 14">
            <a:extLst>
              <a:ext uri="{FF2B5EF4-FFF2-40B4-BE49-F238E27FC236}">
                <a16:creationId xmlns:a16="http://schemas.microsoft.com/office/drawing/2014/main" id="{674C4006-B06E-4A8C-A124-F8CA28ECD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8194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Ảnh thật</a:t>
            </a:r>
          </a:p>
        </p:txBody>
      </p:sp>
      <p:sp>
        <p:nvSpPr>
          <p:cNvPr id="34831" name="Text Box 15">
            <a:extLst>
              <a:ext uri="{FF2B5EF4-FFF2-40B4-BE49-F238E27FC236}">
                <a16:creationId xmlns:a16="http://schemas.microsoft.com/office/drawing/2014/main" id="{D7C80557-7AFB-4175-A92D-09C7F4441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990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Kết quả</a:t>
            </a:r>
          </a:p>
        </p:txBody>
      </p:sp>
      <p:sp>
        <p:nvSpPr>
          <p:cNvPr id="34832" name="Text Box 16">
            <a:extLst>
              <a:ext uri="{FF2B5EF4-FFF2-40B4-BE49-F238E27FC236}">
                <a16:creationId xmlns:a16="http://schemas.microsoft.com/office/drawing/2014/main" id="{D1DDD285-4688-45BA-AE9B-00D82BC50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057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Lần TN</a:t>
            </a:r>
          </a:p>
        </p:txBody>
      </p:sp>
      <p:sp>
        <p:nvSpPr>
          <p:cNvPr id="34833" name="Text Box 17">
            <a:extLst>
              <a:ext uri="{FF2B5EF4-FFF2-40B4-BE49-F238E27FC236}">
                <a16:creationId xmlns:a16="http://schemas.microsoft.com/office/drawing/2014/main" id="{42297578-AAB5-4B50-A82C-B78A3ECF7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066800"/>
            <a:ext cx="1295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Khoảng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cách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vật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TKHT</a:t>
            </a:r>
          </a:p>
        </p:txBody>
      </p:sp>
      <p:sp>
        <p:nvSpPr>
          <p:cNvPr id="34834" name="Text Box 18">
            <a:extLst>
              <a:ext uri="{FF2B5EF4-FFF2-40B4-BE49-F238E27FC236}">
                <a16:creationId xmlns:a16="http://schemas.microsoft.com/office/drawing/2014/main" id="{8DCE5707-B7E5-4B76-AA08-CCD28535C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1066801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Thật hay        ảo ?</a:t>
            </a:r>
          </a:p>
        </p:txBody>
      </p:sp>
      <p:sp>
        <p:nvSpPr>
          <p:cNvPr id="34835" name="Text Box 19">
            <a:extLst>
              <a:ext uri="{FF2B5EF4-FFF2-40B4-BE49-F238E27FC236}">
                <a16:creationId xmlns:a16="http://schemas.microsoft.com/office/drawing/2014/main" id="{15BF9B06-5C73-40F3-A176-2ED0F6505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1066800"/>
            <a:ext cx="1676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Cùng chiều hay ngược chiều so với vật ?</a:t>
            </a:r>
          </a:p>
        </p:txBody>
      </p:sp>
      <p:sp>
        <p:nvSpPr>
          <p:cNvPr id="34836" name="Text Box 20">
            <a:extLst>
              <a:ext uri="{FF2B5EF4-FFF2-40B4-BE49-F238E27FC236}">
                <a16:creationId xmlns:a16="http://schemas.microsoft.com/office/drawing/2014/main" id="{22B8C622-66FE-4745-95DE-A85031BEA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1143001"/>
            <a:ext cx="1371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Lớn hơn hay nhỏ hơn vật ?</a:t>
            </a:r>
          </a:p>
        </p:txBody>
      </p:sp>
      <p:sp>
        <p:nvSpPr>
          <p:cNvPr id="34837" name="Text Box 21">
            <a:extLst>
              <a:ext uri="{FF2B5EF4-FFF2-40B4-BE49-F238E27FC236}">
                <a16:creationId xmlns:a16="http://schemas.microsoft.com/office/drawing/2014/main" id="{4A604859-CD75-4B1F-A7CA-255FCD6BB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2667001"/>
            <a:ext cx="152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Ngược chiều</a:t>
            </a:r>
          </a:p>
        </p:txBody>
      </p:sp>
      <p:sp>
        <p:nvSpPr>
          <p:cNvPr id="34838" name="Text Box 22">
            <a:extLst>
              <a:ext uri="{FF2B5EF4-FFF2-40B4-BE49-F238E27FC236}">
                <a16:creationId xmlns:a16="http://schemas.microsoft.com/office/drawing/2014/main" id="{BFBC18B9-30E4-453B-AC29-117A869A1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2667001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Nhỏ hơn vật</a:t>
            </a:r>
          </a:p>
        </p:txBody>
      </p:sp>
      <p:sp>
        <p:nvSpPr>
          <p:cNvPr id="34839" name="Text Box 23">
            <a:extLst>
              <a:ext uri="{FF2B5EF4-FFF2-40B4-BE49-F238E27FC236}">
                <a16:creationId xmlns:a16="http://schemas.microsoft.com/office/drawing/2014/main" id="{B31B2450-5B66-4604-9C84-DB01EBF1E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3810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d &gt; 2f</a:t>
            </a:r>
          </a:p>
        </p:txBody>
      </p:sp>
      <p:sp>
        <p:nvSpPr>
          <p:cNvPr id="34840" name="Text Box 24">
            <a:extLst>
              <a:ext uri="{FF2B5EF4-FFF2-40B4-BE49-F238E27FC236}">
                <a16:creationId xmlns:a16="http://schemas.microsoft.com/office/drawing/2014/main" id="{6762F4D7-D3E3-4ABA-8323-D8E6ECBF1A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38100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Ảnh thật</a:t>
            </a:r>
          </a:p>
        </p:txBody>
      </p:sp>
      <p:sp>
        <p:nvSpPr>
          <p:cNvPr id="34841" name="Text Box 25">
            <a:extLst>
              <a:ext uri="{FF2B5EF4-FFF2-40B4-BE49-F238E27FC236}">
                <a16:creationId xmlns:a16="http://schemas.microsoft.com/office/drawing/2014/main" id="{81FA676B-9D74-446B-B5E1-DA46D6D81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657601"/>
            <a:ext cx="152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Ngược chiều</a:t>
            </a:r>
          </a:p>
        </p:txBody>
      </p:sp>
      <p:sp>
        <p:nvSpPr>
          <p:cNvPr id="34842" name="Text Box 26">
            <a:extLst>
              <a:ext uri="{FF2B5EF4-FFF2-40B4-BE49-F238E27FC236}">
                <a16:creationId xmlns:a16="http://schemas.microsoft.com/office/drawing/2014/main" id="{F70249AF-B4CF-4164-A0FE-1BD635E47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5638801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vật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43" name="Text Box 27">
            <a:extLst>
              <a:ext uri="{FF2B5EF4-FFF2-40B4-BE49-F238E27FC236}">
                <a16:creationId xmlns:a16="http://schemas.microsoft.com/office/drawing/2014/main" id="{E8D3B4BD-6FA3-4B5D-B0A8-078780261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8768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f &lt; d&lt; 2f</a:t>
            </a:r>
          </a:p>
        </p:txBody>
      </p:sp>
      <p:sp>
        <p:nvSpPr>
          <p:cNvPr id="34844" name="Text Box 28">
            <a:extLst>
              <a:ext uri="{FF2B5EF4-FFF2-40B4-BE49-F238E27FC236}">
                <a16:creationId xmlns:a16="http://schemas.microsoft.com/office/drawing/2014/main" id="{D73DF26A-FA66-4177-B298-2BEB7C2D5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8768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Ảnh thật</a:t>
            </a:r>
          </a:p>
        </p:txBody>
      </p:sp>
      <p:sp>
        <p:nvSpPr>
          <p:cNvPr id="34845" name="Text Box 29">
            <a:extLst>
              <a:ext uri="{FF2B5EF4-FFF2-40B4-BE49-F238E27FC236}">
                <a16:creationId xmlns:a16="http://schemas.microsoft.com/office/drawing/2014/main" id="{AA33D683-5559-49BE-ABAA-28710B233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648201"/>
            <a:ext cx="152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Ngược chiều</a:t>
            </a:r>
          </a:p>
        </p:txBody>
      </p:sp>
      <p:sp>
        <p:nvSpPr>
          <p:cNvPr id="34846" name="Text Box 30">
            <a:extLst>
              <a:ext uri="{FF2B5EF4-FFF2-40B4-BE49-F238E27FC236}">
                <a16:creationId xmlns:a16="http://schemas.microsoft.com/office/drawing/2014/main" id="{53A85881-C589-4597-9757-EBC7780C4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15400" y="4648201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vi-VN" sz="2400" dirty="0">
                <a:solidFill>
                  <a:schemeClr val="bg2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chemeClr val="bg2"/>
                </a:solidFill>
                <a:latin typeface="Times New Roman" panose="02020603050405020304" pitchFamily="18" charset="0"/>
              </a:rPr>
              <a:t>vật</a:t>
            </a:r>
            <a:endParaRPr lang="en-US" altLang="vi-VN" sz="2400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47" name="Text Box 31">
            <a:extLst>
              <a:ext uri="{FF2B5EF4-FFF2-40B4-BE49-F238E27FC236}">
                <a16:creationId xmlns:a16="http://schemas.microsoft.com/office/drawing/2014/main" id="{C6CC633B-417D-48D9-AEB4-C318EE701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57912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>
                <a:solidFill>
                  <a:srgbClr val="FF0000"/>
                </a:solidFill>
                <a:latin typeface="Times New Roman" panose="02020603050405020304" pitchFamily="18" charset="0"/>
              </a:rPr>
              <a:t>d &lt; f</a:t>
            </a:r>
          </a:p>
        </p:txBody>
      </p:sp>
      <p:sp>
        <p:nvSpPr>
          <p:cNvPr id="34848" name="Text Box 32">
            <a:extLst>
              <a:ext uri="{FF2B5EF4-FFF2-40B4-BE49-F238E27FC236}">
                <a16:creationId xmlns:a16="http://schemas.microsoft.com/office/drawing/2014/main" id="{3089D478-0368-4B4F-8C7B-45FDF03D8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5867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Ảnh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ảo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49" name="Text Box 33">
            <a:extLst>
              <a:ext uri="{FF2B5EF4-FFF2-40B4-BE49-F238E27FC236}">
                <a16:creationId xmlns:a16="http://schemas.microsoft.com/office/drawing/2014/main" id="{C2998543-9D2C-49EA-A907-DE294AF48F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638801"/>
            <a:ext cx="152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vi-V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chiều</a:t>
            </a:r>
            <a:endParaRPr lang="en-US" altLang="vi-VN" sz="24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4850" name="Text Box 34">
            <a:extLst>
              <a:ext uri="{FF2B5EF4-FFF2-40B4-BE49-F238E27FC236}">
                <a16:creationId xmlns:a16="http://schemas.microsoft.com/office/drawing/2014/main" id="{A78EB219-2FCD-4AC7-A28C-977E354E8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6200" y="3609976"/>
            <a:ext cx="1295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400">
                <a:solidFill>
                  <a:schemeClr val="bg2"/>
                </a:solidFill>
                <a:latin typeface="Times New Roman" panose="02020603050405020304" pitchFamily="18" charset="0"/>
              </a:rPr>
              <a:t>Nhỏ hơn vật</a:t>
            </a:r>
          </a:p>
        </p:txBody>
      </p:sp>
      <p:sp>
        <p:nvSpPr>
          <p:cNvPr id="34851" name="Text Box 35">
            <a:extLst>
              <a:ext uri="{FF2B5EF4-FFF2-40B4-BE49-F238E27FC236}">
                <a16:creationId xmlns:a16="http://schemas.microsoft.com/office/drawing/2014/main" id="{BF2BF5EE-8BAE-491A-BE2B-1DE011A33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7475" y="28956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34852" name="Text Box 36">
            <a:extLst>
              <a:ext uri="{FF2B5EF4-FFF2-40B4-BE49-F238E27FC236}">
                <a16:creationId xmlns:a16="http://schemas.microsoft.com/office/drawing/2014/main" id="{30423368-BDF7-4A34-8317-65317D608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8862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4853" name="Text Box 37">
            <a:extLst>
              <a:ext uri="{FF2B5EF4-FFF2-40B4-BE49-F238E27FC236}">
                <a16:creationId xmlns:a16="http://schemas.microsoft.com/office/drawing/2014/main" id="{17307148-8AA8-4BB9-8C68-D71F34960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8768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4854" name="Text Box 38">
            <a:extLst>
              <a:ext uri="{FF2B5EF4-FFF2-40B4-BE49-F238E27FC236}">
                <a16:creationId xmlns:a16="http://schemas.microsoft.com/office/drawing/2014/main" id="{3D6550DE-7F85-4824-843F-AAA681176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5867401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 sz="2800">
                <a:solidFill>
                  <a:schemeClr val="bg2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34856" name="Text Box 40">
            <a:extLst>
              <a:ext uri="{FF2B5EF4-FFF2-40B4-BE49-F238E27FC236}">
                <a16:creationId xmlns:a16="http://schemas.microsoft.com/office/drawing/2014/main" id="{ABF93043-D4F8-4267-A782-6B5409F77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810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400" b="1" dirty="0" err="1">
                <a:latin typeface="Times New Roman" panose="02020603050405020304" pitchFamily="18" charset="0"/>
              </a:rPr>
              <a:t>Bảng</a:t>
            </a:r>
            <a:r>
              <a:rPr lang="en-US" altLang="vi-VN" sz="2400" b="1" dirty="0">
                <a:latin typeface="Times New Roman" panose="02020603050405020304" pitchFamily="18" charset="0"/>
              </a:rPr>
              <a:t>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8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8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4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8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4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0" grpId="0"/>
      <p:bldP spid="34837" grpId="0"/>
      <p:bldP spid="34838" grpId="0"/>
      <p:bldP spid="34840" grpId="0"/>
      <p:bldP spid="34841" grpId="0"/>
      <p:bldP spid="34842" grpId="0"/>
      <p:bldP spid="34844" grpId="0"/>
      <p:bldP spid="34845" grpId="0"/>
      <p:bldP spid="34846" grpId="0"/>
      <p:bldP spid="34848" grpId="0"/>
      <p:bldP spid="34849" grpId="0"/>
      <p:bldP spid="34850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1041</Words>
  <Application>Microsoft Office PowerPoint</Application>
  <PresentationFormat>Màn hình rộng</PresentationFormat>
  <Paragraphs>205</Paragraphs>
  <Slides>19</Slides>
  <Notes>2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VNI-Times</vt:lpstr>
      <vt:lpstr>Chủ đề Office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binh tran</dc:creator>
  <cp:lastModifiedBy>binh tran</cp:lastModifiedBy>
  <cp:revision>13</cp:revision>
  <dcterms:created xsi:type="dcterms:W3CDTF">2022-02-23T08:45:44Z</dcterms:created>
  <dcterms:modified xsi:type="dcterms:W3CDTF">2022-03-05T03:44:35Z</dcterms:modified>
</cp:coreProperties>
</file>