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5" r:id="rId2"/>
    <p:sldId id="309" r:id="rId3"/>
    <p:sldId id="336" r:id="rId4"/>
    <p:sldId id="259" r:id="rId5"/>
    <p:sldId id="315" r:id="rId6"/>
    <p:sldId id="316" r:id="rId7"/>
    <p:sldId id="317" r:id="rId8"/>
    <p:sldId id="318" r:id="rId9"/>
    <p:sldId id="319" r:id="rId10"/>
    <p:sldId id="321" r:id="rId11"/>
    <p:sldId id="337" r:id="rId12"/>
    <p:sldId id="299" r:id="rId13"/>
    <p:sldId id="391" r:id="rId14"/>
    <p:sldId id="300" r:id="rId15"/>
    <p:sldId id="326" r:id="rId16"/>
    <p:sldId id="393" r:id="rId17"/>
    <p:sldId id="275" r:id="rId18"/>
    <p:sldId id="314" r:id="rId19"/>
    <p:sldId id="276" r:id="rId20"/>
    <p:sldId id="274" r:id="rId21"/>
    <p:sldId id="392" r:id="rId22"/>
    <p:sldId id="294" r:id="rId23"/>
    <p:sldId id="359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E472-48D1-4631-BFDB-2B898B2C46BD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E1E2-8764-4042-8A64-DD9903F528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4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E727E-48AC-4199-93AA-B7174A5EC9AC}" type="slidenum">
              <a:rPr lang="vi-VN" altLang="vi-VN" smtClean="0"/>
              <a:pPr>
                <a:defRPr/>
              </a:pPr>
              <a:t>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7599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BAAF9A2-06BA-4EE0-9FC0-6982F5F4C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938E79-8C09-4ADD-892F-65AC51FB3C8B}" type="slidenum">
              <a:rPr lang="en-US" altLang="vi-VN" smtClean="0"/>
              <a:pPr/>
              <a:t>12</a:t>
            </a:fld>
            <a:endParaRPr lang="en-US" altLang="vi-VN"/>
          </a:p>
        </p:txBody>
      </p:sp>
      <p:sp>
        <p:nvSpPr>
          <p:cNvPr id="30723" name="Slide Image Placeholder 1">
            <a:extLst>
              <a:ext uri="{FF2B5EF4-FFF2-40B4-BE49-F238E27FC236}">
                <a16:creationId xmlns:a16="http://schemas.microsoft.com/office/drawing/2014/main" id="{E6587A62-6BB1-4C1C-A82C-A24E91C6E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Notes Placeholder 2">
            <a:extLst>
              <a:ext uri="{FF2B5EF4-FFF2-40B4-BE49-F238E27FC236}">
                <a16:creationId xmlns:a16="http://schemas.microsoft.com/office/drawing/2014/main" id="{382CB6B2-9AE6-4DD4-8283-FCDA10106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30725" name="Slide Number Placeholder 3">
            <a:extLst>
              <a:ext uri="{FF2B5EF4-FFF2-40B4-BE49-F238E27FC236}">
                <a16:creationId xmlns:a16="http://schemas.microsoft.com/office/drawing/2014/main" id="{1284B6AE-FF60-4F1F-9BAA-9BA8EF76A56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24571E-7976-46D1-9ECC-923CBF1DF172}" type="slidenum">
              <a:rPr lang="en-US" altLang="vi-VN" sz="1200"/>
              <a:pPr algn="r" eaLnBrk="1" hangingPunct="1"/>
              <a:t>12</a:t>
            </a:fld>
            <a:endParaRPr lang="en-US" altLang="vi-V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F338D-0198-42D6-8BFD-E3847AF92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D1A040E-AF74-4E19-8AA5-F6550FCBB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4A048E-E35D-4EF9-AC78-E4127093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E4000C-B190-41AF-A57F-BB4307C4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BE0F515-1D15-4636-872D-A6AFFD47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CDFE76-774C-4782-BBE5-28B3BB36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9C97184-785D-4823-9CD3-C49F7ACED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3B5BDB2-3C0B-47B4-B431-7EDFD97B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E0EC196-58B7-49B8-AD4B-115B1942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1EC277-5D32-492E-8590-9D2522C0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85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62061D9-3F6F-4DA0-B599-C488B6221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D55DBA2-0583-4ECF-A1F1-BB3B2FC4D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1950641-8CE8-486E-8D6E-C09E2A7D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8DF3AA-2E3C-4B1E-BDDE-9B5224A7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BD1C7E-1828-4578-9E02-7070D171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89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B7CFBB-C7DF-403B-B98C-A85E82E9C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1F60EA3-1F4F-4178-AC87-BEE7373D9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27444D-EFAF-445C-BF90-FD4F0EC48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C023-3AE7-4757-B970-4D9C83C966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92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104F88-0771-491A-96A6-9C16F813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A199D54-3757-43DD-A717-B19891C6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A2757A-8BE3-40AB-92FA-F938EB8B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B258E1-ADBD-4A46-A801-E5438F5C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E674DB-DB78-4106-82BC-6B414D60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413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DC1767-A8AE-481B-BD72-DE3FAC62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474F376-F009-4015-AACF-F02F28DEC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155254-4DAC-4E50-9E38-67F71B92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A076B1-34D2-4669-BC67-267F21E7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5AD0BC-E2CB-4612-B364-8BA72364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24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5578A6-2379-4B00-A59E-E3DE5D58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03BA79-D169-4EDB-B87D-C73F44110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FD7D112-42EE-4753-8152-28FD4B2A2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45EAA06-8ADA-4E3F-9BDF-B6D4391E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FEC2F7C-0BD9-45BA-92A2-C28B6A11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26843AB-3298-49B6-A061-2E7006AC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96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200D5C-A5F9-437D-B2A3-88D7A812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B512C4E-7517-4D64-92EB-C34ED36F5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1554378-738F-4EE4-9749-4C81976AC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CA1979-0D3C-4889-B647-C0E31E576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971DF32-4EC2-4FF5-A1C4-F30471F6E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CA0F585-EAFF-431D-8AC7-EE72CAE2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2F7D0B3-2DC2-4DBE-9BE7-854EE38A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7ACF12E-4F0F-40BB-BD62-0187B640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33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4C643-FE72-4C75-8317-D84DE44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CA9AA1B-9BE7-409B-A428-09F58749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9C84814-D197-4043-8CBB-EACE63CE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7759822-8579-4711-9804-8F1C5ED1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130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04C99D3-8F3C-485A-9C6C-D30A9496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8DFEEE7-AD3D-445F-93AF-917CAC5B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D222AE2-4C1A-474E-A0DE-B1B36BBA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093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B0BE83-00DE-42F5-BCFC-7BBB1BBE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5BAB4F5-9FA8-43CB-A35D-CA7BE43C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C7BBA3B-9A3A-41F3-B113-CB8522DD3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73A8DD-0259-4637-A545-804460E0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62948AC-82C7-4939-8853-8F8431C3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A28869B-EA60-4940-8A91-BCE2B451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73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507726-9846-4EF1-AF15-A415EE80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7C519D2-FFE8-43C3-B97E-75A8619E5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9998FDB-07AB-421E-9ACC-BC7E3AFF8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EFBEAF9-65F8-4CCA-92CF-FFD4676A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2B57160-3B56-42D5-A3EE-25E44275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F05689-0FEE-4D4A-AE05-2025D111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56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ACB9438-55AF-49A7-B8E3-7FEED72E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57333ED-0C43-4C19-A95D-31C25F5C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351883-A2B6-4DAF-A367-FBEFD0104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37A1-1C41-487D-B0CD-3907AD79ADF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88DE89-86FB-4B37-BC10-4C46085D7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555F9-FB2A-49D6-A6D8-98B09CBB2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9213-15FD-456F-823A-BAF58A4D0A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4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%20and%20Settings/Administrator/My%20Documents/truc%20chinh.ckt" TargetMode="Externa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%20and%20Settings/Administrator/My%20Documents/truc%20chinh.ckt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%20and%20Settings/Administrator/My%20Documents/truc%20chinh.ck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667002" y="90174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667002" y="2316205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982639" y="546060"/>
            <a:ext cx="1019583" cy="609599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16" name="WordArt 7">
            <a:extLst>
              <a:ext uri="{FF2B5EF4-FFF2-40B4-BE49-F238E27FC236}">
                <a16:creationId xmlns:a16="http://schemas.microsoft.com/office/drawing/2014/main" id="{FCF136DB-5B02-44D6-BB44-7F29C12C47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48400"/>
            <a:ext cx="3200400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vi-VN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tra </a:t>
            </a:r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vi-VN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cũ</a:t>
            </a:r>
            <a:endParaRPr lang="vi-VN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368A1813-70CC-4A27-B547-1CC026C4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516" y="664350"/>
            <a:ext cx="9534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của ảnh tạo bởi TKHT?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Bảng 35">
            <a:extLst>
              <a:ext uri="{FF2B5EF4-FFF2-40B4-BE49-F238E27FC236}">
                <a16:creationId xmlns:a16="http://schemas.microsoft.com/office/drawing/2014/main" id="{347B094B-EFDE-4470-82B2-6F74F0638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77562"/>
              </p:ext>
            </p:extLst>
          </p:nvPr>
        </p:nvGraphicFramePr>
        <p:xfrm>
          <a:off x="964442" y="1493110"/>
          <a:ext cx="10263116" cy="374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322">
                  <a:extLst>
                    <a:ext uri="{9D8B030D-6E8A-4147-A177-3AD203B41FA5}">
                      <a16:colId xmlns:a16="http://schemas.microsoft.com/office/drawing/2014/main" val="1094666425"/>
                    </a:ext>
                  </a:extLst>
                </a:gridCol>
                <a:gridCol w="1937982">
                  <a:extLst>
                    <a:ext uri="{9D8B030D-6E8A-4147-A177-3AD203B41FA5}">
                      <a16:colId xmlns:a16="http://schemas.microsoft.com/office/drawing/2014/main" val="2507793419"/>
                    </a:ext>
                  </a:extLst>
                </a:gridCol>
                <a:gridCol w="1788286">
                  <a:extLst>
                    <a:ext uri="{9D8B030D-6E8A-4147-A177-3AD203B41FA5}">
                      <a16:colId xmlns:a16="http://schemas.microsoft.com/office/drawing/2014/main" val="3692621303"/>
                    </a:ext>
                  </a:extLst>
                </a:gridCol>
                <a:gridCol w="1918208">
                  <a:extLst>
                    <a:ext uri="{9D8B030D-6E8A-4147-A177-3AD203B41FA5}">
                      <a16:colId xmlns:a16="http://schemas.microsoft.com/office/drawing/2014/main" val="1097076469"/>
                    </a:ext>
                  </a:extLst>
                </a:gridCol>
                <a:gridCol w="2926318">
                  <a:extLst>
                    <a:ext uri="{9D8B030D-6E8A-4147-A177-3AD203B41FA5}">
                      <a16:colId xmlns:a16="http://schemas.microsoft.com/office/drawing/2014/main" val="2669389158"/>
                    </a:ext>
                  </a:extLst>
                </a:gridCol>
              </a:tblGrid>
              <a:tr h="76799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(d)</a:t>
                      </a:r>
                      <a:endParaRPr lang="vi-VN" sz="2400" b="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b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2400" b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400" b="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vi-VN" sz="24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(d’)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81163"/>
                  </a:ext>
                </a:extLst>
              </a:tr>
              <a:tr h="533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9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d&gt;2f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921882"/>
                  </a:ext>
                </a:extLst>
              </a:tr>
              <a:tr h="435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= 2f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06464"/>
                  </a:ext>
                </a:extLst>
              </a:tr>
              <a:tr h="4946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f&lt;d&lt;2f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17137"/>
                  </a:ext>
                </a:extLst>
              </a:tr>
              <a:tr h="518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= f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57754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d&lt;f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54911"/>
                  </a:ext>
                </a:extLst>
              </a:tr>
            </a:tbl>
          </a:graphicData>
        </a:graphic>
      </p:graphicFrame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8F6E9A71-28BF-4CA2-B4C7-5EB53DC34CE0}"/>
              </a:ext>
            </a:extLst>
          </p:cNvPr>
          <p:cNvSpPr txBox="1"/>
          <p:nvPr/>
        </p:nvSpPr>
        <p:spPr>
          <a:xfrm>
            <a:off x="2603877" y="2339288"/>
            <a:ext cx="2107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vi-VN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8D0EC29-90FB-4DDB-BE39-9CA66C9310F5}"/>
              </a:ext>
            </a:extLst>
          </p:cNvPr>
          <p:cNvSpPr txBox="1"/>
          <p:nvPr/>
        </p:nvSpPr>
        <p:spPr>
          <a:xfrm>
            <a:off x="4538034" y="2325938"/>
            <a:ext cx="1881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E1A94C2C-7EAD-4A7E-8428-D81EB30FAD93}"/>
              </a:ext>
            </a:extLst>
          </p:cNvPr>
          <p:cNvSpPr txBox="1"/>
          <p:nvPr/>
        </p:nvSpPr>
        <p:spPr>
          <a:xfrm>
            <a:off x="6331091" y="2352660"/>
            <a:ext cx="2121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B02B3DA8-8282-444A-A5ED-EDE2D940F6E5}"/>
              </a:ext>
            </a:extLst>
          </p:cNvPr>
          <p:cNvSpPr txBox="1"/>
          <p:nvPr/>
        </p:nvSpPr>
        <p:spPr>
          <a:xfrm>
            <a:off x="8451167" y="2375085"/>
            <a:ext cx="2959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d’=f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91C3761-0D33-424F-8B31-908A086E02D3}"/>
              </a:ext>
            </a:extLst>
          </p:cNvPr>
          <p:cNvSpPr txBox="1"/>
          <p:nvPr/>
        </p:nvSpPr>
        <p:spPr>
          <a:xfrm>
            <a:off x="2552707" y="2863309"/>
            <a:ext cx="2107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vi-VN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DB4B3AD3-4443-4433-B06B-3B8DE655BAD3}"/>
              </a:ext>
            </a:extLst>
          </p:cNvPr>
          <p:cNvSpPr txBox="1"/>
          <p:nvPr/>
        </p:nvSpPr>
        <p:spPr>
          <a:xfrm>
            <a:off x="4519036" y="2848201"/>
            <a:ext cx="1881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2F3F821A-4A82-43DD-911C-E128E6F9F7E6}"/>
              </a:ext>
            </a:extLst>
          </p:cNvPr>
          <p:cNvSpPr txBox="1"/>
          <p:nvPr/>
        </p:nvSpPr>
        <p:spPr>
          <a:xfrm>
            <a:off x="6189979" y="2816064"/>
            <a:ext cx="2121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15A3E327-0158-409D-8458-DA4C79406A1E}"/>
              </a:ext>
            </a:extLst>
          </p:cNvPr>
          <p:cNvSpPr txBox="1"/>
          <p:nvPr/>
        </p:nvSpPr>
        <p:spPr>
          <a:xfrm>
            <a:off x="2552707" y="3837999"/>
            <a:ext cx="2107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vi-VN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E336517C-C195-4FDC-B299-C72B2488A9AF}"/>
              </a:ext>
            </a:extLst>
          </p:cNvPr>
          <p:cNvSpPr txBox="1"/>
          <p:nvPr/>
        </p:nvSpPr>
        <p:spPr>
          <a:xfrm>
            <a:off x="4486864" y="3824649"/>
            <a:ext cx="1881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32B141F3-6972-4DC3-B72B-262E00D0DFC8}"/>
              </a:ext>
            </a:extLst>
          </p:cNvPr>
          <p:cNvSpPr txBox="1"/>
          <p:nvPr/>
        </p:nvSpPr>
        <p:spPr>
          <a:xfrm>
            <a:off x="6279921" y="3809541"/>
            <a:ext cx="2121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D5C8E4EF-9A78-4AAD-9D4B-36AF878EC3F5}"/>
              </a:ext>
            </a:extLst>
          </p:cNvPr>
          <p:cNvSpPr txBox="1"/>
          <p:nvPr/>
        </p:nvSpPr>
        <p:spPr>
          <a:xfrm>
            <a:off x="2603877" y="4792183"/>
            <a:ext cx="2107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vi-VN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92E774E-C8D3-495F-B01F-5EDC43007F2F}"/>
              </a:ext>
            </a:extLst>
          </p:cNvPr>
          <p:cNvSpPr txBox="1"/>
          <p:nvPr/>
        </p:nvSpPr>
        <p:spPr>
          <a:xfrm>
            <a:off x="4538034" y="4778833"/>
            <a:ext cx="1881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ùngchiều</a:t>
            </a:r>
            <a:endParaRPr lang="vi-VN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280F8C2-6562-4E8E-93ED-34814FCCD625}"/>
              </a:ext>
            </a:extLst>
          </p:cNvPr>
          <p:cNvSpPr txBox="1"/>
          <p:nvPr/>
        </p:nvSpPr>
        <p:spPr>
          <a:xfrm>
            <a:off x="6331091" y="4805555"/>
            <a:ext cx="2121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9740D609-5F9E-45DB-93D0-9E6D6982991D}"/>
              </a:ext>
            </a:extLst>
          </p:cNvPr>
          <p:cNvSpPr txBox="1"/>
          <p:nvPr/>
        </p:nvSpPr>
        <p:spPr>
          <a:xfrm>
            <a:off x="8311067" y="2848201"/>
            <a:ext cx="2959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&lt; d’ &lt; 2f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FE8E0260-A31D-49AC-A0CA-AA412C8696E1}"/>
              </a:ext>
            </a:extLst>
          </p:cNvPr>
          <p:cNvSpPr txBox="1"/>
          <p:nvPr/>
        </p:nvSpPr>
        <p:spPr>
          <a:xfrm>
            <a:off x="8334611" y="3846479"/>
            <a:ext cx="2959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 &gt;2f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823AAA44-1779-4B59-ADA8-3DA1FB01454B}"/>
              </a:ext>
            </a:extLst>
          </p:cNvPr>
          <p:cNvSpPr txBox="1"/>
          <p:nvPr/>
        </p:nvSpPr>
        <p:spPr>
          <a:xfrm>
            <a:off x="8477292" y="4775954"/>
            <a:ext cx="2563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 &gt;2f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6997C9A6-DC34-4D6A-911C-764667FC8F97}"/>
              </a:ext>
            </a:extLst>
          </p:cNvPr>
          <p:cNvSpPr txBox="1"/>
          <p:nvPr/>
        </p:nvSpPr>
        <p:spPr>
          <a:xfrm>
            <a:off x="2561637" y="3310483"/>
            <a:ext cx="2107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vi-VN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27DBD2B-7510-45D6-B074-07BDE6D6266D}"/>
              </a:ext>
            </a:extLst>
          </p:cNvPr>
          <p:cNvSpPr txBox="1"/>
          <p:nvPr/>
        </p:nvSpPr>
        <p:spPr>
          <a:xfrm>
            <a:off x="4495794" y="3297133"/>
            <a:ext cx="1881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2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19AF507A-E514-403D-8808-EAB3C2EA0ACA}"/>
              </a:ext>
            </a:extLst>
          </p:cNvPr>
          <p:cNvSpPr txBox="1"/>
          <p:nvPr/>
        </p:nvSpPr>
        <p:spPr>
          <a:xfrm>
            <a:off x="6288851" y="3282025"/>
            <a:ext cx="2121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A5D668E5-BC03-4426-84C9-A708CE92CADA}"/>
              </a:ext>
            </a:extLst>
          </p:cNvPr>
          <p:cNvSpPr txBox="1"/>
          <p:nvPr/>
        </p:nvSpPr>
        <p:spPr>
          <a:xfrm>
            <a:off x="8953717" y="3356910"/>
            <a:ext cx="1730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 =2f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FFB18A82-0B87-4BE9-BE76-1C6D926B1991}"/>
              </a:ext>
            </a:extLst>
          </p:cNvPr>
          <p:cNvSpPr txBox="1"/>
          <p:nvPr/>
        </p:nvSpPr>
        <p:spPr>
          <a:xfrm>
            <a:off x="4486864" y="4345083"/>
            <a:ext cx="2801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vi-VN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C0BFD28-C77D-4490-88EE-886355B6144F}"/>
              </a:ext>
            </a:extLst>
          </p:cNvPr>
          <p:cNvSpPr txBox="1"/>
          <p:nvPr/>
        </p:nvSpPr>
        <p:spPr>
          <a:xfrm>
            <a:off x="8319382" y="4315986"/>
            <a:ext cx="2959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 = ∞</a:t>
            </a:r>
          </a:p>
        </p:txBody>
      </p:sp>
    </p:spTree>
    <p:extLst>
      <p:ext uri="{BB962C8B-B14F-4D97-AF65-F5344CB8AC3E}">
        <p14:creationId xmlns:p14="http://schemas.microsoft.com/office/powerpoint/2010/main" val="19806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32" grpId="0" animBg="1"/>
      <p:bldP spid="35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72">
            <a:extLst>
              <a:ext uri="{FF2B5EF4-FFF2-40B4-BE49-F238E27FC236}">
                <a16:creationId xmlns:a16="http://schemas.microsoft.com/office/drawing/2014/main" id="{F450EF56-18FA-48A9-A644-D3CE71F37A71}"/>
              </a:ext>
            </a:extLst>
          </p:cNvPr>
          <p:cNvGrpSpPr>
            <a:grpSpLocks/>
          </p:cNvGrpSpPr>
          <p:nvPr/>
        </p:nvGrpSpPr>
        <p:grpSpPr bwMode="auto">
          <a:xfrm>
            <a:off x="9117281" y="1294767"/>
            <a:ext cx="228600" cy="1066800"/>
            <a:chOff x="6324600" y="3276600"/>
            <a:chExt cx="304800" cy="1066800"/>
          </a:xfrm>
        </p:grpSpPr>
        <p:cxnSp>
          <p:nvCxnSpPr>
            <p:cNvPr id="186" name="Straight Connector 64">
              <a:extLst>
                <a:ext uri="{FF2B5EF4-FFF2-40B4-BE49-F238E27FC236}">
                  <a16:creationId xmlns:a16="http://schemas.microsoft.com/office/drawing/2014/main" id="{24D13EE8-EFA1-4CE2-B741-CF6866BFE83F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Group 68">
              <a:extLst>
                <a:ext uri="{FF2B5EF4-FFF2-40B4-BE49-F238E27FC236}">
                  <a16:creationId xmlns:a16="http://schemas.microsoft.com/office/drawing/2014/main" id="{05DC9110-4C0B-48E8-A3D3-3BD174E4F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191" name="Straight Connector 66">
                <a:extLst>
                  <a:ext uri="{FF2B5EF4-FFF2-40B4-BE49-F238E27FC236}">
                    <a16:creationId xmlns:a16="http://schemas.microsoft.com/office/drawing/2014/main" id="{8D44C0D1-A55C-45F8-BB02-E26EE521C956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67">
                <a:extLst>
                  <a:ext uri="{FF2B5EF4-FFF2-40B4-BE49-F238E27FC236}">
                    <a16:creationId xmlns:a16="http://schemas.microsoft.com/office/drawing/2014/main" id="{90B79467-3BDA-4D17-94E8-570DF3BF95CC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69">
              <a:extLst>
                <a:ext uri="{FF2B5EF4-FFF2-40B4-BE49-F238E27FC236}">
                  <a16:creationId xmlns:a16="http://schemas.microsoft.com/office/drawing/2014/main" id="{61581A33-514C-43AC-9889-BF1DA8239E4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189" name="Straight Connector 70">
                <a:extLst>
                  <a:ext uri="{FF2B5EF4-FFF2-40B4-BE49-F238E27FC236}">
                    <a16:creationId xmlns:a16="http://schemas.microsoft.com/office/drawing/2014/main" id="{4DA7685A-C3EA-48D6-AD5F-F015615ABDBE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71">
                <a:extLst>
                  <a:ext uri="{FF2B5EF4-FFF2-40B4-BE49-F238E27FC236}">
                    <a16:creationId xmlns:a16="http://schemas.microsoft.com/office/drawing/2014/main" id="{A607306F-E26C-41FE-A666-4B95072A0276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phân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kì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3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167245" y="1756274"/>
            <a:ext cx="735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0886" y="2585540"/>
            <a:ext cx="2595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 </a:t>
            </a:r>
            <a:endParaRPr lang="vi-VN" sz="2400" dirty="0">
              <a:solidFill>
                <a:srgbClr val="0000FF"/>
              </a:solidFill>
            </a:endParaRPr>
          </a:p>
        </p:txBody>
      </p:sp>
      <p:graphicFrame>
        <p:nvGraphicFramePr>
          <p:cNvPr id="127" name="Object 18">
            <a:extLst>
              <a:ext uri="{FF2B5EF4-FFF2-40B4-BE49-F238E27FC236}">
                <a16:creationId xmlns:a16="http://schemas.microsoft.com/office/drawing/2014/main" id="{A5A67C75-1C98-4C6D-A745-A03EFFAF7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20400"/>
              </p:ext>
            </p:extLst>
          </p:nvPr>
        </p:nvGraphicFramePr>
        <p:xfrm>
          <a:off x="7644933" y="4280924"/>
          <a:ext cx="107950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25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33" y="4280924"/>
                        <a:ext cx="107950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5">
            <a:extLst>
              <a:ext uri="{FF2B5EF4-FFF2-40B4-BE49-F238E27FC236}">
                <a16:creationId xmlns:a16="http://schemas.microsoft.com/office/drawing/2014/main" id="{94D4B87E-0240-43F4-9FED-885C49586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90105"/>
              </p:ext>
            </p:extLst>
          </p:nvPr>
        </p:nvGraphicFramePr>
        <p:xfrm>
          <a:off x="7949733" y="4290449"/>
          <a:ext cx="107950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026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9733" y="4290449"/>
                        <a:ext cx="107950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 Box 37">
            <a:extLst>
              <a:ext uri="{FF2B5EF4-FFF2-40B4-BE49-F238E27FC236}">
                <a16:creationId xmlns:a16="http://schemas.microsoft.com/office/drawing/2014/main" id="{1E26D456-8196-4980-9AE5-2DC07770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358" y="4104711"/>
            <a:ext cx="5334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grpSp>
        <p:nvGrpSpPr>
          <p:cNvPr id="131" name="Group 38">
            <a:extLst>
              <a:ext uri="{FF2B5EF4-FFF2-40B4-BE49-F238E27FC236}">
                <a16:creationId xmlns:a16="http://schemas.microsoft.com/office/drawing/2014/main" id="{090F1A0D-A240-4BAD-B5B9-A0B5D78D9BD3}"/>
              </a:ext>
            </a:extLst>
          </p:cNvPr>
          <p:cNvGrpSpPr>
            <a:grpSpLocks/>
          </p:cNvGrpSpPr>
          <p:nvPr/>
        </p:nvGrpSpPr>
        <p:grpSpPr bwMode="auto">
          <a:xfrm>
            <a:off x="10715158" y="3985648"/>
            <a:ext cx="609600" cy="590550"/>
            <a:chOff x="4704" y="3372"/>
            <a:chExt cx="384" cy="372"/>
          </a:xfrm>
        </p:grpSpPr>
        <p:sp>
          <p:nvSpPr>
            <p:cNvPr id="132" name="Line 39">
              <a:extLst>
                <a:ext uri="{FF2B5EF4-FFF2-40B4-BE49-F238E27FC236}">
                  <a16:creationId xmlns:a16="http://schemas.microsoft.com/office/drawing/2014/main" id="{0E163746-AC9C-4B03-8EC5-3300C23DF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372"/>
              <a:ext cx="0" cy="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40">
              <a:extLst>
                <a:ext uri="{FF2B5EF4-FFF2-40B4-BE49-F238E27FC236}">
                  <a16:creationId xmlns:a16="http://schemas.microsoft.com/office/drawing/2014/main" id="{DAD17212-4718-4F22-B652-28B7C002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456"/>
              <a:ext cx="384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F’</a:t>
              </a:r>
            </a:p>
          </p:txBody>
        </p:sp>
      </p:grpSp>
      <p:grpSp>
        <p:nvGrpSpPr>
          <p:cNvPr id="134" name="Group 42">
            <a:extLst>
              <a:ext uri="{FF2B5EF4-FFF2-40B4-BE49-F238E27FC236}">
                <a16:creationId xmlns:a16="http://schemas.microsoft.com/office/drawing/2014/main" id="{3D703785-FB1A-441A-8A75-1D020FF5B3C1}"/>
              </a:ext>
            </a:extLst>
          </p:cNvPr>
          <p:cNvGrpSpPr>
            <a:grpSpLocks/>
          </p:cNvGrpSpPr>
          <p:nvPr/>
        </p:nvGrpSpPr>
        <p:grpSpPr bwMode="auto">
          <a:xfrm>
            <a:off x="7729070" y="3598298"/>
            <a:ext cx="1905000" cy="0"/>
            <a:chOff x="2736" y="2208"/>
            <a:chExt cx="1200" cy="0"/>
          </a:xfrm>
        </p:grpSpPr>
        <p:sp>
          <p:nvSpPr>
            <p:cNvPr id="135" name="Line 43">
              <a:extLst>
                <a:ext uri="{FF2B5EF4-FFF2-40B4-BE49-F238E27FC236}">
                  <a16:creationId xmlns:a16="http://schemas.microsoft.com/office/drawing/2014/main" id="{B32E4604-5509-48F2-BD3F-19799FDEDE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44">
              <a:extLst>
                <a:ext uri="{FF2B5EF4-FFF2-40B4-BE49-F238E27FC236}">
                  <a16:creationId xmlns:a16="http://schemas.microsoft.com/office/drawing/2014/main" id="{FABE700F-F6D1-408C-B4FF-DCFABD48A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208"/>
              <a:ext cx="57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45">
            <a:extLst>
              <a:ext uri="{FF2B5EF4-FFF2-40B4-BE49-F238E27FC236}">
                <a16:creationId xmlns:a16="http://schemas.microsoft.com/office/drawing/2014/main" id="{FF25879A-3446-48D8-B154-3AAD92F89160}"/>
              </a:ext>
            </a:extLst>
          </p:cNvPr>
          <p:cNvGrpSpPr>
            <a:grpSpLocks/>
          </p:cNvGrpSpPr>
          <p:nvPr/>
        </p:nvGrpSpPr>
        <p:grpSpPr bwMode="auto">
          <a:xfrm>
            <a:off x="9624545" y="3083948"/>
            <a:ext cx="1778000" cy="508000"/>
            <a:chOff x="3936" y="1776"/>
            <a:chExt cx="1056" cy="432"/>
          </a:xfrm>
        </p:grpSpPr>
        <p:sp>
          <p:nvSpPr>
            <p:cNvPr id="138" name="Line 46">
              <a:extLst>
                <a:ext uri="{FF2B5EF4-FFF2-40B4-BE49-F238E27FC236}">
                  <a16:creationId xmlns:a16="http://schemas.microsoft.com/office/drawing/2014/main" id="{65F668C2-77CC-4D7E-8C22-BA0887BA8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776"/>
              <a:ext cx="1056" cy="43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7">
              <a:extLst>
                <a:ext uri="{FF2B5EF4-FFF2-40B4-BE49-F238E27FC236}">
                  <a16:creationId xmlns:a16="http://schemas.microsoft.com/office/drawing/2014/main" id="{B59F7174-9E26-4229-847C-E625BC3A0E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80000" flipV="1">
              <a:off x="4368" y="1920"/>
              <a:ext cx="288" cy="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48">
            <a:extLst>
              <a:ext uri="{FF2B5EF4-FFF2-40B4-BE49-F238E27FC236}">
                <a16:creationId xmlns:a16="http://schemas.microsoft.com/office/drawing/2014/main" id="{21F8DBC4-D16F-42CD-9108-7307894C97BF}"/>
              </a:ext>
            </a:extLst>
          </p:cNvPr>
          <p:cNvGrpSpPr>
            <a:grpSpLocks/>
          </p:cNvGrpSpPr>
          <p:nvPr/>
        </p:nvGrpSpPr>
        <p:grpSpPr bwMode="auto">
          <a:xfrm>
            <a:off x="7729070" y="4468249"/>
            <a:ext cx="1905000" cy="4763"/>
            <a:chOff x="2823" y="3696"/>
            <a:chExt cx="1200" cy="3"/>
          </a:xfrm>
        </p:grpSpPr>
        <p:sp>
          <p:nvSpPr>
            <p:cNvPr id="141" name="Line 49">
              <a:extLst>
                <a:ext uri="{FF2B5EF4-FFF2-40B4-BE49-F238E27FC236}">
                  <a16:creationId xmlns:a16="http://schemas.microsoft.com/office/drawing/2014/main" id="{1EE83ED5-5FBC-4545-9C99-33725A65E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" y="3699"/>
              <a:ext cx="48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2" name="Group 50">
              <a:extLst>
                <a:ext uri="{FF2B5EF4-FFF2-40B4-BE49-F238E27FC236}">
                  <a16:creationId xmlns:a16="http://schemas.microsoft.com/office/drawing/2014/main" id="{7324FBA2-D35B-4CCA-B796-7FD861A81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3" y="3696"/>
              <a:ext cx="1200" cy="3"/>
              <a:chOff x="2823" y="3696"/>
              <a:chExt cx="1200" cy="3"/>
            </a:xfrm>
          </p:grpSpPr>
          <p:sp>
            <p:nvSpPr>
              <p:cNvPr id="143" name="Line 51">
                <a:extLst>
                  <a:ext uri="{FF2B5EF4-FFF2-40B4-BE49-F238E27FC236}">
                    <a16:creationId xmlns:a16="http://schemas.microsoft.com/office/drawing/2014/main" id="{F4F398E1-EB67-4C9A-9F0B-393C9157C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3" y="3699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52">
                <a:extLst>
                  <a:ext uri="{FF2B5EF4-FFF2-40B4-BE49-F238E27FC236}">
                    <a16:creationId xmlns:a16="http://schemas.microsoft.com/office/drawing/2014/main" id="{CDBD6CC7-6A05-4902-9134-652050CB1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3696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5" name="Group 53">
            <a:extLst>
              <a:ext uri="{FF2B5EF4-FFF2-40B4-BE49-F238E27FC236}">
                <a16:creationId xmlns:a16="http://schemas.microsoft.com/office/drawing/2014/main" id="{BBA0B371-DA0A-4D3E-93C0-05C88C832E8F}"/>
              </a:ext>
            </a:extLst>
          </p:cNvPr>
          <p:cNvGrpSpPr>
            <a:grpSpLocks/>
          </p:cNvGrpSpPr>
          <p:nvPr/>
        </p:nvGrpSpPr>
        <p:grpSpPr bwMode="auto">
          <a:xfrm>
            <a:off x="9629308" y="4480948"/>
            <a:ext cx="1828800" cy="533400"/>
            <a:chOff x="4128" y="3696"/>
            <a:chExt cx="1152" cy="336"/>
          </a:xfrm>
        </p:grpSpPr>
        <p:sp>
          <p:nvSpPr>
            <p:cNvPr id="146" name="Line 54">
              <a:extLst>
                <a:ext uri="{FF2B5EF4-FFF2-40B4-BE49-F238E27FC236}">
                  <a16:creationId xmlns:a16="http://schemas.microsoft.com/office/drawing/2014/main" id="{F2ECE153-DC76-4CAD-AB6F-AEAC590F8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696"/>
              <a:ext cx="1152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5">
              <a:extLst>
                <a:ext uri="{FF2B5EF4-FFF2-40B4-BE49-F238E27FC236}">
                  <a16:creationId xmlns:a16="http://schemas.microsoft.com/office/drawing/2014/main" id="{6848DFF6-E9B2-49B8-939F-1495558F83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4272" y="3789"/>
              <a:ext cx="38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56">
              <a:extLst>
                <a:ext uri="{FF2B5EF4-FFF2-40B4-BE49-F238E27FC236}">
                  <a16:creationId xmlns:a16="http://schemas.microsoft.com/office/drawing/2014/main" id="{CFE6BC53-E4A7-4537-AF00-29DE9CFB84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4323" y="3804"/>
              <a:ext cx="38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" name="Line 57">
            <a:extLst>
              <a:ext uri="{FF2B5EF4-FFF2-40B4-BE49-F238E27FC236}">
                <a16:creationId xmlns:a16="http://schemas.microsoft.com/office/drawing/2014/main" id="{10B84E97-0AD6-4A80-859E-A44F6A3AEDB9}"/>
              </a:ext>
            </a:extLst>
          </p:cNvPr>
          <p:cNvSpPr>
            <a:spLocks noChangeShapeType="1"/>
          </p:cNvSpPr>
          <p:nvPr/>
        </p:nvSpPr>
        <p:spPr bwMode="auto">
          <a:xfrm rot="21540000" flipV="1">
            <a:off x="8276758" y="3614174"/>
            <a:ext cx="1371600" cy="38576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58">
            <a:extLst>
              <a:ext uri="{FF2B5EF4-FFF2-40B4-BE49-F238E27FC236}">
                <a16:creationId xmlns:a16="http://schemas.microsoft.com/office/drawing/2014/main" id="{3663BB5E-CE2B-4D69-87B8-DED8FB47E2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91034" y="3995173"/>
            <a:ext cx="1457325" cy="49053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1" name="Group 59">
            <a:extLst>
              <a:ext uri="{FF2B5EF4-FFF2-40B4-BE49-F238E27FC236}">
                <a16:creationId xmlns:a16="http://schemas.microsoft.com/office/drawing/2014/main" id="{9A5F8AD0-1126-4D3D-99AE-EB3D2C019454}"/>
              </a:ext>
            </a:extLst>
          </p:cNvPr>
          <p:cNvGrpSpPr>
            <a:grpSpLocks/>
          </p:cNvGrpSpPr>
          <p:nvPr/>
        </p:nvGrpSpPr>
        <p:grpSpPr bwMode="auto">
          <a:xfrm>
            <a:off x="9557870" y="3347473"/>
            <a:ext cx="152400" cy="1371600"/>
            <a:chOff x="3984" y="2880"/>
            <a:chExt cx="96" cy="864"/>
          </a:xfrm>
        </p:grpSpPr>
        <p:sp>
          <p:nvSpPr>
            <p:cNvPr id="152" name="Line 60">
              <a:extLst>
                <a:ext uri="{FF2B5EF4-FFF2-40B4-BE49-F238E27FC236}">
                  <a16:creationId xmlns:a16="http://schemas.microsoft.com/office/drawing/2014/main" id="{E3CF178D-7684-40AC-A730-14FDDB65E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76"/>
              <a:ext cx="0" cy="68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" name="Group 61">
              <a:extLst>
                <a:ext uri="{FF2B5EF4-FFF2-40B4-BE49-F238E27FC236}">
                  <a16:creationId xmlns:a16="http://schemas.microsoft.com/office/drawing/2014/main" id="{E5F4E269-8D42-46A4-B9BB-A0637D800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880"/>
              <a:ext cx="96" cy="96"/>
              <a:chOff x="4320" y="3648"/>
              <a:chExt cx="96" cy="96"/>
            </a:xfrm>
          </p:grpSpPr>
          <p:sp>
            <p:nvSpPr>
              <p:cNvPr id="157" name="Line 62">
                <a:extLst>
                  <a:ext uri="{FF2B5EF4-FFF2-40B4-BE49-F238E27FC236}">
                    <a16:creationId xmlns:a16="http://schemas.microsoft.com/office/drawing/2014/main" id="{9B423997-12A8-4E73-B714-B34333549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64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63">
                <a:extLst>
                  <a:ext uri="{FF2B5EF4-FFF2-40B4-BE49-F238E27FC236}">
                    <a16:creationId xmlns:a16="http://schemas.microsoft.com/office/drawing/2014/main" id="{E2F91BA4-D8C2-4362-B80B-B05C29334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8" y="364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" name="Group 64">
              <a:extLst>
                <a:ext uri="{FF2B5EF4-FFF2-40B4-BE49-F238E27FC236}">
                  <a16:creationId xmlns:a16="http://schemas.microsoft.com/office/drawing/2014/main" id="{A7458A89-F897-48CA-9105-F6B4886C957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984" y="3648"/>
              <a:ext cx="96" cy="96"/>
              <a:chOff x="4320" y="3648"/>
              <a:chExt cx="96" cy="96"/>
            </a:xfrm>
          </p:grpSpPr>
          <p:sp>
            <p:nvSpPr>
              <p:cNvPr id="155" name="Line 65">
                <a:extLst>
                  <a:ext uri="{FF2B5EF4-FFF2-40B4-BE49-F238E27FC236}">
                    <a16:creationId xmlns:a16="http://schemas.microsoft.com/office/drawing/2014/main" id="{3AF4ED9A-6695-4D3D-8A08-CC26E29E3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64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66">
                <a:extLst>
                  <a:ext uri="{FF2B5EF4-FFF2-40B4-BE49-F238E27FC236}">
                    <a16:creationId xmlns:a16="http://schemas.microsoft.com/office/drawing/2014/main" id="{933049D4-0E66-406C-A02F-C80B2DBA1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8" y="3648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9" name="Text Box 67">
            <a:extLst>
              <a:ext uri="{FF2B5EF4-FFF2-40B4-BE49-F238E27FC236}">
                <a16:creationId xmlns:a16="http://schemas.microsoft.com/office/drawing/2014/main" id="{8E310FEB-486F-40F8-88F6-1E73273AB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358" y="3999936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160" name="Text Box 68">
            <a:extLst>
              <a:ext uri="{FF2B5EF4-FFF2-40B4-BE49-F238E27FC236}">
                <a16:creationId xmlns:a16="http://schemas.microsoft.com/office/drawing/2014/main" id="{4DDE3C2B-6AAA-4FED-A43D-9A8762B6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070" y="365227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∆</a:t>
            </a:r>
          </a:p>
        </p:txBody>
      </p:sp>
      <p:grpSp>
        <p:nvGrpSpPr>
          <p:cNvPr id="161" name="Group 69">
            <a:extLst>
              <a:ext uri="{FF2B5EF4-FFF2-40B4-BE49-F238E27FC236}">
                <a16:creationId xmlns:a16="http://schemas.microsoft.com/office/drawing/2014/main" id="{34CA397D-200F-41BF-81D7-BE13F731332E}"/>
              </a:ext>
            </a:extLst>
          </p:cNvPr>
          <p:cNvGrpSpPr>
            <a:grpSpLocks/>
          </p:cNvGrpSpPr>
          <p:nvPr/>
        </p:nvGrpSpPr>
        <p:grpSpPr bwMode="auto">
          <a:xfrm>
            <a:off x="7424270" y="4033273"/>
            <a:ext cx="4343400" cy="0"/>
            <a:chOff x="2640" y="3312"/>
            <a:chExt cx="2736" cy="0"/>
          </a:xfrm>
        </p:grpSpPr>
        <p:sp>
          <p:nvSpPr>
            <p:cNvPr id="162" name="Line 70">
              <a:extLst>
                <a:ext uri="{FF2B5EF4-FFF2-40B4-BE49-F238E27FC236}">
                  <a16:creationId xmlns:a16="http://schemas.microsoft.com/office/drawing/2014/main" id="{4C7E1389-1A9F-40F5-B30E-D16CBCB3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312"/>
              <a:ext cx="273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71">
              <a:extLst>
                <a:ext uri="{FF2B5EF4-FFF2-40B4-BE49-F238E27FC236}">
                  <a16:creationId xmlns:a16="http://schemas.microsoft.com/office/drawing/2014/main" id="{3BCC3DE2-68E3-4564-A230-4AFB773AB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312"/>
              <a:ext cx="48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72">
              <a:extLst>
                <a:ext uri="{FF2B5EF4-FFF2-40B4-BE49-F238E27FC236}">
                  <a16:creationId xmlns:a16="http://schemas.microsoft.com/office/drawing/2014/main" id="{75F6E781-462A-47CC-9B53-D42999A29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312"/>
              <a:ext cx="48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" name="Line 76">
            <a:extLst>
              <a:ext uri="{FF2B5EF4-FFF2-40B4-BE49-F238E27FC236}">
                <a16:creationId xmlns:a16="http://schemas.microsoft.com/office/drawing/2014/main" id="{D45D6ED7-0B3D-4B14-8E4F-EF8EA5B5B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2471" y="3871348"/>
            <a:ext cx="3175" cy="24923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81">
            <a:extLst>
              <a:ext uri="{FF2B5EF4-FFF2-40B4-BE49-F238E27FC236}">
                <a16:creationId xmlns:a16="http://schemas.microsoft.com/office/drawing/2014/main" id="{CB1D19CE-8F40-4DB3-951B-191DE21BD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42170" y="3947548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Line 75">
            <a:extLst>
              <a:ext uri="{FF2B5EF4-FFF2-40B4-BE49-F238E27FC236}">
                <a16:creationId xmlns:a16="http://schemas.microsoft.com/office/drawing/2014/main" id="{D0C64C3F-C9A9-446E-9777-A00590A98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42170" y="3912623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8" name="Group 86">
            <a:extLst>
              <a:ext uri="{FF2B5EF4-FFF2-40B4-BE49-F238E27FC236}">
                <a16:creationId xmlns:a16="http://schemas.microsoft.com/office/drawing/2014/main" id="{4BE3AA2A-4503-4E1A-A6B6-86638EF565E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668995" y="4480949"/>
            <a:ext cx="1905000" cy="4763"/>
            <a:chOff x="2823" y="3696"/>
            <a:chExt cx="1200" cy="3"/>
          </a:xfrm>
        </p:grpSpPr>
        <p:sp>
          <p:nvSpPr>
            <p:cNvPr id="169" name="Line 87">
              <a:extLst>
                <a:ext uri="{FF2B5EF4-FFF2-40B4-BE49-F238E27FC236}">
                  <a16:creationId xmlns:a16="http://schemas.microsoft.com/office/drawing/2014/main" id="{31AA21F1-31B4-4757-8FE7-9E362271D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" y="3699"/>
              <a:ext cx="48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0" name="Group 88">
              <a:extLst>
                <a:ext uri="{FF2B5EF4-FFF2-40B4-BE49-F238E27FC236}">
                  <a16:creationId xmlns:a16="http://schemas.microsoft.com/office/drawing/2014/main" id="{A843F270-7BED-4A03-8264-7ED55582B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3" y="3696"/>
              <a:ext cx="1200" cy="3"/>
              <a:chOff x="2823" y="3696"/>
              <a:chExt cx="1200" cy="3"/>
            </a:xfrm>
          </p:grpSpPr>
          <p:sp>
            <p:nvSpPr>
              <p:cNvPr id="171" name="Line 89">
                <a:extLst>
                  <a:ext uri="{FF2B5EF4-FFF2-40B4-BE49-F238E27FC236}">
                    <a16:creationId xmlns:a16="http://schemas.microsoft.com/office/drawing/2014/main" id="{B26CFC08-5DA5-4809-A148-85BB4B71D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3" y="3699"/>
                <a:ext cx="12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90">
                <a:extLst>
                  <a:ext uri="{FF2B5EF4-FFF2-40B4-BE49-F238E27FC236}">
                    <a16:creationId xmlns:a16="http://schemas.microsoft.com/office/drawing/2014/main" id="{C1FE07E6-C059-4DF6-BA2C-45542B1548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369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3" name="Group 91">
            <a:extLst>
              <a:ext uri="{FF2B5EF4-FFF2-40B4-BE49-F238E27FC236}">
                <a16:creationId xmlns:a16="http://schemas.microsoft.com/office/drawing/2014/main" id="{900AD6BF-9540-444F-9B6E-BB1ACA4A75E7}"/>
              </a:ext>
            </a:extLst>
          </p:cNvPr>
          <p:cNvGrpSpPr>
            <a:grpSpLocks/>
          </p:cNvGrpSpPr>
          <p:nvPr/>
        </p:nvGrpSpPr>
        <p:grpSpPr bwMode="auto">
          <a:xfrm rot="12797614">
            <a:off x="7862420" y="3053668"/>
            <a:ext cx="1778000" cy="508000"/>
            <a:chOff x="3936" y="1776"/>
            <a:chExt cx="1056" cy="432"/>
          </a:xfrm>
        </p:grpSpPr>
        <p:sp>
          <p:nvSpPr>
            <p:cNvPr id="174" name="Line 92">
              <a:extLst>
                <a:ext uri="{FF2B5EF4-FFF2-40B4-BE49-F238E27FC236}">
                  <a16:creationId xmlns:a16="http://schemas.microsoft.com/office/drawing/2014/main" id="{7FACE9E4-ABA5-4986-A3A2-7729C0101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776"/>
              <a:ext cx="1056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93">
              <a:extLst>
                <a:ext uri="{FF2B5EF4-FFF2-40B4-BE49-F238E27FC236}">
                  <a16:creationId xmlns:a16="http://schemas.microsoft.com/office/drawing/2014/main" id="{0EDF4BD5-F845-41BC-8F76-0B2CA9C033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80000" flipV="1">
              <a:off x="4368" y="1920"/>
              <a:ext cx="288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" name="Group 94">
            <a:extLst>
              <a:ext uri="{FF2B5EF4-FFF2-40B4-BE49-F238E27FC236}">
                <a16:creationId xmlns:a16="http://schemas.microsoft.com/office/drawing/2014/main" id="{AF5803DD-1CEA-4907-9B72-7913994522C9}"/>
              </a:ext>
            </a:extLst>
          </p:cNvPr>
          <p:cNvGrpSpPr>
            <a:grpSpLocks/>
          </p:cNvGrpSpPr>
          <p:nvPr/>
        </p:nvGrpSpPr>
        <p:grpSpPr bwMode="auto">
          <a:xfrm rot="8631432">
            <a:off x="7852895" y="4567972"/>
            <a:ext cx="1828800" cy="533400"/>
            <a:chOff x="4128" y="3696"/>
            <a:chExt cx="1152" cy="336"/>
          </a:xfrm>
        </p:grpSpPr>
        <p:sp>
          <p:nvSpPr>
            <p:cNvPr id="177" name="Line 95">
              <a:extLst>
                <a:ext uri="{FF2B5EF4-FFF2-40B4-BE49-F238E27FC236}">
                  <a16:creationId xmlns:a16="http://schemas.microsoft.com/office/drawing/2014/main" id="{3DF2765B-A625-47A7-9B57-4E04821B2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696"/>
              <a:ext cx="115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96">
              <a:extLst>
                <a:ext uri="{FF2B5EF4-FFF2-40B4-BE49-F238E27FC236}">
                  <a16:creationId xmlns:a16="http://schemas.microsoft.com/office/drawing/2014/main" id="{FF1C2D2B-15E5-415D-A8A6-63F7FFFD5D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4272" y="3789"/>
              <a:ext cx="3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97">
              <a:extLst>
                <a:ext uri="{FF2B5EF4-FFF2-40B4-BE49-F238E27FC236}">
                  <a16:creationId xmlns:a16="http://schemas.microsoft.com/office/drawing/2014/main" id="{2F14BB76-83C4-4DC4-9A64-A5F3947B0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4323" y="3804"/>
              <a:ext cx="3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0" name="Line 98">
            <a:extLst>
              <a:ext uri="{FF2B5EF4-FFF2-40B4-BE49-F238E27FC236}">
                <a16:creationId xmlns:a16="http://schemas.microsoft.com/office/drawing/2014/main" id="{DF8766B7-B929-4AE5-9418-24F795FD51C8}"/>
              </a:ext>
            </a:extLst>
          </p:cNvPr>
          <p:cNvSpPr>
            <a:spLocks noChangeShapeType="1"/>
          </p:cNvSpPr>
          <p:nvPr/>
        </p:nvSpPr>
        <p:spPr bwMode="auto">
          <a:xfrm rot="21540000" flipV="1">
            <a:off x="9656296" y="4053911"/>
            <a:ext cx="1304925" cy="4254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99">
            <a:extLst>
              <a:ext uri="{FF2B5EF4-FFF2-40B4-BE49-F238E27FC236}">
                <a16:creationId xmlns:a16="http://schemas.microsoft.com/office/drawing/2014/main" id="{CC0E94B2-A3DD-4C81-A499-FA9F4A57F9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03896" y="3534798"/>
            <a:ext cx="1457325" cy="4905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2" name="Group 105">
            <a:extLst>
              <a:ext uri="{FF2B5EF4-FFF2-40B4-BE49-F238E27FC236}">
                <a16:creationId xmlns:a16="http://schemas.microsoft.com/office/drawing/2014/main" id="{2B30FD9F-3694-4EA7-B8B2-119F673B77E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656295" y="3588774"/>
            <a:ext cx="1905000" cy="4763"/>
            <a:chOff x="2823" y="3696"/>
            <a:chExt cx="1200" cy="3"/>
          </a:xfrm>
        </p:grpSpPr>
        <p:sp>
          <p:nvSpPr>
            <p:cNvPr id="183" name="Line 106">
              <a:extLst>
                <a:ext uri="{FF2B5EF4-FFF2-40B4-BE49-F238E27FC236}">
                  <a16:creationId xmlns:a16="http://schemas.microsoft.com/office/drawing/2014/main" id="{45E51A36-5095-4671-A2C4-6785E3DAF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3" y="3699"/>
              <a:ext cx="12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07">
              <a:extLst>
                <a:ext uri="{FF2B5EF4-FFF2-40B4-BE49-F238E27FC236}">
                  <a16:creationId xmlns:a16="http://schemas.microsoft.com/office/drawing/2014/main" id="{D209D7CD-BCAD-4F83-81FD-DFC5D36FB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6" y="3696"/>
              <a:ext cx="3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10">
            <a:extLst>
              <a:ext uri="{FF2B5EF4-FFF2-40B4-BE49-F238E27FC236}">
                <a16:creationId xmlns:a16="http://schemas.microsoft.com/office/drawing/2014/main" id="{4B076913-9ABB-45BA-9C94-22BFE6C6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438" y="5529977"/>
            <a:ext cx="9184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</a:rPr>
              <a:t>Chiếu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tới</a:t>
            </a:r>
            <a:r>
              <a:rPr lang="en-US" altLang="vi-VN" sz="2400" dirty="0">
                <a:solidFill>
                  <a:srgbClr val="FF0000"/>
                </a:solidFill>
              </a:rPr>
              <a:t> song </a:t>
            </a:r>
            <a:r>
              <a:rPr lang="en-US" altLang="vi-VN" sz="2400" dirty="0" err="1">
                <a:solidFill>
                  <a:srgbClr val="FF0000"/>
                </a:solidFill>
              </a:rPr>
              <a:t>song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với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trục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chính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thì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sẽ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6" name="Text Box 34">
            <a:extLst>
              <a:ext uri="{FF2B5EF4-FFF2-40B4-BE49-F238E27FC236}">
                <a16:creationId xmlns:a16="http://schemas.microsoft.com/office/drawing/2014/main" id="{37D87D6D-45F6-444F-B8BC-405E1A62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423" y="5984604"/>
            <a:ext cx="83681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600" dirty="0">
                <a:solidFill>
                  <a:srgbClr val="0000FF"/>
                </a:solidFill>
              </a:rPr>
              <a:t>Tia </a:t>
            </a:r>
            <a:r>
              <a:rPr lang="en-US" altLang="vi-VN" sz="2600" dirty="0" err="1">
                <a:solidFill>
                  <a:srgbClr val="0000FF"/>
                </a:solidFill>
              </a:rPr>
              <a:t>ló</a:t>
            </a:r>
            <a:r>
              <a:rPr lang="en-US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</a:rPr>
              <a:t>đi</a:t>
            </a:r>
            <a:r>
              <a:rPr lang="en-US" altLang="vi-VN" sz="2600" dirty="0">
                <a:solidFill>
                  <a:srgbClr val="0000FF"/>
                </a:solidFill>
              </a:rPr>
              <a:t> qua </a:t>
            </a:r>
            <a:r>
              <a:rPr lang="en-US" altLang="vi-VN" sz="2600" dirty="0" err="1">
                <a:solidFill>
                  <a:srgbClr val="0000FF"/>
                </a:solidFill>
              </a:rPr>
              <a:t>tiêu</a:t>
            </a:r>
            <a:r>
              <a:rPr lang="en-US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</a:rPr>
              <a:t>điểm</a:t>
            </a:r>
            <a:endParaRPr lang="en-US" altLang="vi-VN" sz="2600" dirty="0">
              <a:solidFill>
                <a:srgbClr val="0000FF"/>
              </a:solidFill>
            </a:endParaRPr>
          </a:p>
        </p:txBody>
      </p: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3D616B4B-4559-4A60-B350-A80E3CA2FDA0}"/>
              </a:ext>
            </a:extLst>
          </p:cNvPr>
          <p:cNvSpPr txBox="1"/>
          <p:nvPr/>
        </p:nvSpPr>
        <p:spPr>
          <a:xfrm>
            <a:off x="1020000" y="3108020"/>
            <a:ext cx="735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Picture 58" descr="Cau hoi">
            <a:extLst>
              <a:ext uri="{FF2B5EF4-FFF2-40B4-BE49-F238E27FC236}">
                <a16:creationId xmlns:a16="http://schemas.microsoft.com/office/drawing/2014/main" id="{C2595270-7C23-4D60-9146-65D5390137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7" y="5510104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">
            <a:extLst>
              <a:ext uri="{FF2B5EF4-FFF2-40B4-BE49-F238E27FC236}">
                <a16:creationId xmlns:a16="http://schemas.microsoft.com/office/drawing/2014/main" id="{06035649-7E92-48B0-AD15-1AA311E35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423" y="5522569"/>
            <a:ext cx="10605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</a:rPr>
              <a:t>Chiếu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tới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có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đường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kéo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dài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đi</a:t>
            </a:r>
            <a:r>
              <a:rPr lang="en-US" altLang="vi-VN" sz="2400" dirty="0">
                <a:solidFill>
                  <a:srgbClr val="FF0000"/>
                </a:solidFill>
              </a:rPr>
              <a:t> qua </a:t>
            </a:r>
            <a:r>
              <a:rPr lang="en-US" altLang="vi-VN" sz="2400" dirty="0" err="1">
                <a:solidFill>
                  <a:srgbClr val="FF0000"/>
                </a:solidFill>
              </a:rPr>
              <a:t>tiêu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điểm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thì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sẽ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2" name="Text Box 34">
            <a:extLst>
              <a:ext uri="{FF2B5EF4-FFF2-40B4-BE49-F238E27FC236}">
                <a16:creationId xmlns:a16="http://schemas.microsoft.com/office/drawing/2014/main" id="{E235B415-3B87-468A-8945-2C134009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408" y="5977196"/>
            <a:ext cx="83681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600" dirty="0">
                <a:solidFill>
                  <a:srgbClr val="0000FF"/>
                </a:solidFill>
              </a:rPr>
              <a:t>Tia </a:t>
            </a:r>
            <a:r>
              <a:rPr lang="en-US" altLang="vi-VN" sz="2600" dirty="0" err="1">
                <a:solidFill>
                  <a:srgbClr val="0000FF"/>
                </a:solidFill>
              </a:rPr>
              <a:t>ló</a:t>
            </a:r>
            <a:r>
              <a:rPr lang="en-US" altLang="vi-VN" sz="2600" dirty="0">
                <a:solidFill>
                  <a:srgbClr val="0000FF"/>
                </a:solidFill>
              </a:rPr>
              <a:t> song </a:t>
            </a:r>
            <a:r>
              <a:rPr lang="en-US" altLang="vi-VN" sz="2600" dirty="0" err="1">
                <a:solidFill>
                  <a:srgbClr val="0000FF"/>
                </a:solidFill>
              </a:rPr>
              <a:t>song</a:t>
            </a:r>
            <a:r>
              <a:rPr lang="en-US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</a:rPr>
              <a:t>với</a:t>
            </a:r>
            <a:r>
              <a:rPr lang="en-US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</a:rPr>
              <a:t>trục</a:t>
            </a:r>
            <a:r>
              <a:rPr lang="en-US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</a:rPr>
              <a:t>chính</a:t>
            </a:r>
            <a:endParaRPr lang="en-US" altLang="vi-VN" sz="2600" dirty="0">
              <a:solidFill>
                <a:srgbClr val="0000FF"/>
              </a:solidFill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F9770F00-092F-4A6D-9152-BA1C8B56085D}"/>
              </a:ext>
            </a:extLst>
          </p:cNvPr>
          <p:cNvSpPr txBox="1"/>
          <p:nvPr/>
        </p:nvSpPr>
        <p:spPr>
          <a:xfrm>
            <a:off x="1042032" y="4025886"/>
            <a:ext cx="735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1060D86B-0A47-43C1-B8DE-BFBF7E059C6E}"/>
              </a:ext>
            </a:extLst>
          </p:cNvPr>
          <p:cNvSpPr txBox="1"/>
          <p:nvPr/>
        </p:nvSpPr>
        <p:spPr>
          <a:xfrm>
            <a:off x="3092156" y="2552336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F’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endParaRPr lang="vi-VN" sz="2400" dirty="0"/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FBFDD776-2975-406A-A488-8F8C7A0122DC}"/>
              </a:ext>
            </a:extLst>
          </p:cNvPr>
          <p:cNvGrpSpPr/>
          <p:nvPr/>
        </p:nvGrpSpPr>
        <p:grpSpPr>
          <a:xfrm>
            <a:off x="9624081" y="5774525"/>
            <a:ext cx="1720850" cy="7911"/>
            <a:chOff x="8656638" y="6315075"/>
            <a:chExt cx="1720850" cy="7911"/>
          </a:xfrm>
        </p:grpSpPr>
        <p:cxnSp>
          <p:nvCxnSpPr>
            <p:cNvPr id="96" name="Straight Connector 96">
              <a:extLst>
                <a:ext uri="{FF2B5EF4-FFF2-40B4-BE49-F238E27FC236}">
                  <a16:creationId xmlns:a16="http://schemas.microsoft.com/office/drawing/2014/main" id="{A20E30C7-5023-4C6B-A0E6-2A67DDE6C2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6638" y="6315075"/>
              <a:ext cx="1720850" cy="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Arrow Connector 141">
              <a:extLst>
                <a:ext uri="{FF2B5EF4-FFF2-40B4-BE49-F238E27FC236}">
                  <a16:creationId xmlns:a16="http://schemas.microsoft.com/office/drawing/2014/main" id="{B1D2893A-C966-4560-AEDB-8E404CAD82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44013" y="6322986"/>
              <a:ext cx="166909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" name="Nhóm 97">
            <a:extLst>
              <a:ext uri="{FF2B5EF4-FFF2-40B4-BE49-F238E27FC236}">
                <a16:creationId xmlns:a16="http://schemas.microsoft.com/office/drawing/2014/main" id="{F392206B-B917-42A3-9191-C763D85BD0B8}"/>
              </a:ext>
            </a:extLst>
          </p:cNvPr>
          <p:cNvGrpSpPr/>
          <p:nvPr/>
        </p:nvGrpSpPr>
        <p:grpSpPr>
          <a:xfrm>
            <a:off x="7524282" y="5291308"/>
            <a:ext cx="4037013" cy="1289369"/>
            <a:chOff x="8094412" y="5319641"/>
            <a:chExt cx="4037013" cy="1289369"/>
          </a:xfrm>
        </p:grpSpPr>
        <p:grpSp>
          <p:nvGrpSpPr>
            <p:cNvPr id="99" name="Nhóm 98">
              <a:extLst>
                <a:ext uri="{FF2B5EF4-FFF2-40B4-BE49-F238E27FC236}">
                  <a16:creationId xmlns:a16="http://schemas.microsoft.com/office/drawing/2014/main" id="{72DB24BD-DCD1-49F6-AFD8-C113D68CAE73}"/>
                </a:ext>
              </a:extLst>
            </p:cNvPr>
            <p:cNvGrpSpPr/>
            <p:nvPr/>
          </p:nvGrpSpPr>
          <p:grpSpPr>
            <a:xfrm>
              <a:off x="8094412" y="5319641"/>
              <a:ext cx="4037013" cy="1289369"/>
              <a:chOff x="6559551" y="5132069"/>
              <a:chExt cx="4037013" cy="1289369"/>
            </a:xfrm>
          </p:grpSpPr>
          <p:cxnSp>
            <p:nvCxnSpPr>
              <p:cNvPr id="101" name="Straight Connector 97">
                <a:extLst>
                  <a:ext uri="{FF2B5EF4-FFF2-40B4-BE49-F238E27FC236}">
                    <a16:creationId xmlns:a16="http://schemas.microsoft.com/office/drawing/2014/main" id="{C3A9471B-0718-487C-B12E-2F858D8C2C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09724" y="5132069"/>
                <a:ext cx="1320653" cy="523767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2" name="Group 121">
                <a:extLst>
                  <a:ext uri="{FF2B5EF4-FFF2-40B4-BE49-F238E27FC236}">
                    <a16:creationId xmlns:a16="http://schemas.microsoft.com/office/drawing/2014/main" id="{AFF0FC15-9ADA-410D-911F-53DE086079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9551" y="5620969"/>
                <a:ext cx="4037013" cy="800469"/>
                <a:chOff x="4878388" y="2309444"/>
                <a:chExt cx="4037012" cy="800469"/>
              </a:xfrm>
            </p:grpSpPr>
            <p:cxnSp>
              <p:nvCxnSpPr>
                <p:cNvPr id="104" name="Straight Connector 122">
                  <a:extLst>
                    <a:ext uri="{FF2B5EF4-FFF2-40B4-BE49-F238E27FC236}">
                      <a16:creationId xmlns:a16="http://schemas.microsoft.com/office/drawing/2014/main" id="{2F8D1515-9DEC-4C23-93C8-6D95F08A6B7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92676" y="2705100"/>
                  <a:ext cx="4022724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5" name="TextBox 1">
                  <a:extLst>
                    <a:ext uri="{FF2B5EF4-FFF2-40B4-BE49-F238E27FC236}">
                      <a16:creationId xmlns:a16="http://schemas.microsoft.com/office/drawing/2014/main" id="{71181775-43F1-46E2-829E-3DF0959350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8388" y="2324100"/>
                  <a:ext cx="32385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>
                      <a:solidFill>
                        <a:schemeClr val="tx2"/>
                      </a:solidFill>
                      <a:sym typeface="Symbol" panose="05050102010706020507" pitchFamily="18" charset="2"/>
                    </a:rPr>
                    <a:t></a:t>
                  </a:r>
                  <a:endParaRPr lang="en-US" altLang="vi-VN" sz="180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06" name="Group 27">
                  <a:extLst>
                    <a:ext uri="{FF2B5EF4-FFF2-40B4-BE49-F238E27FC236}">
                      <a16:creationId xmlns:a16="http://schemas.microsoft.com/office/drawing/2014/main" id="{370E0DBC-4D1B-41C9-91CE-626A2F409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45317" y="2309444"/>
                  <a:ext cx="392572" cy="422184"/>
                  <a:chOff x="7304991" y="1446960"/>
                  <a:chExt cx="393088" cy="422184"/>
                </a:xfrm>
              </p:grpSpPr>
              <p:sp>
                <p:nvSpPr>
                  <p:cNvPr id="111" name="TextBox 32">
                    <a:hlinkClick r:id="rId3" action="ppaction://hlinkfile"/>
                    <a:extLst>
                      <a:ext uri="{FF2B5EF4-FFF2-40B4-BE49-F238E27FC236}">
                        <a16:creationId xmlns:a16="http://schemas.microsoft.com/office/drawing/2014/main" id="{86803574-EDB3-47FA-8FD2-ABC333CD40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16578" y="1446960"/>
                    <a:ext cx="381501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1800" b="1">
                        <a:solidFill>
                          <a:schemeClr val="tx2"/>
                        </a:solidFill>
                        <a:latin typeface=".VnArial" panose="020B7200000000000000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112" name="Oval 131">
                    <a:extLst>
                      <a:ext uri="{FF2B5EF4-FFF2-40B4-BE49-F238E27FC236}">
                        <a16:creationId xmlns:a16="http://schemas.microsoft.com/office/drawing/2014/main" id="{7C1261A0-AF0A-4B5F-A233-A9E1A1DAA4FC}"/>
                      </a:ext>
                    </a:extLst>
                  </p:cNvPr>
                  <p:cNvSpPr/>
                  <p:nvPr/>
                </p:nvSpPr>
                <p:spPr>
                  <a:xfrm>
                    <a:off x="7304991" y="1814280"/>
                    <a:ext cx="54864" cy="54864"/>
                  </a:xfrm>
                  <a:prstGeom prst="ellipse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tx2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7" name="TextBox 77">
                  <a:extLst>
                    <a:ext uri="{FF2B5EF4-FFF2-40B4-BE49-F238E27FC236}">
                      <a16:creationId xmlns:a16="http://schemas.microsoft.com/office/drawing/2014/main" id="{60A3E615-A743-4DF9-8E71-CCF758D081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8838" y="2743200"/>
                  <a:ext cx="32385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</a:rPr>
                    <a:t>F</a:t>
                  </a:r>
                </a:p>
              </p:txBody>
            </p:sp>
            <p:cxnSp>
              <p:nvCxnSpPr>
                <p:cNvPr id="108" name="Straight Connector 127">
                  <a:extLst>
                    <a:ext uri="{FF2B5EF4-FFF2-40B4-BE49-F238E27FC236}">
                      <a16:creationId xmlns:a16="http://schemas.microsoft.com/office/drawing/2014/main" id="{2BB09CC3-1A65-4302-B781-7BBCBD15B03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118226" y="2660650"/>
                  <a:ext cx="0" cy="90488"/>
                </a:xfrm>
                <a:prstGeom prst="line">
                  <a:avLst/>
                </a:prstGeom>
                <a:noFill/>
                <a:ln w="38100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9" name="Straight Connector 128">
                  <a:extLst>
                    <a:ext uri="{FF2B5EF4-FFF2-40B4-BE49-F238E27FC236}">
                      <a16:creationId xmlns:a16="http://schemas.microsoft.com/office/drawing/2014/main" id="{AA592F2C-7AA0-4177-9539-80E3549FF85A}"/>
                    </a:ext>
                  </a:extLst>
                </p:cNvPr>
                <p:cNvCxnSpPr/>
                <p:nvPr/>
              </p:nvCxnSpPr>
              <p:spPr>
                <a:xfrm flipV="1">
                  <a:off x="7821612" y="2657475"/>
                  <a:ext cx="0" cy="9207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58">
                  <a:extLst>
                    <a:ext uri="{FF2B5EF4-FFF2-40B4-BE49-F238E27FC236}">
                      <a16:creationId xmlns:a16="http://schemas.microsoft.com/office/drawing/2014/main" id="{8C3D3FE5-129F-4C1C-BBF3-3606567BF2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5875" y="2692400"/>
                  <a:ext cx="377825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 dirty="0">
                      <a:solidFill>
                        <a:schemeClr val="tx2"/>
                      </a:solidFill>
                    </a:rPr>
                    <a:t>F'</a:t>
                  </a:r>
                </a:p>
              </p:txBody>
            </p:sp>
          </p:grpSp>
          <p:cxnSp>
            <p:nvCxnSpPr>
              <p:cNvPr id="103" name="Straight Arrow Connector 142">
                <a:extLst>
                  <a:ext uri="{FF2B5EF4-FFF2-40B4-BE49-F238E27FC236}">
                    <a16:creationId xmlns:a16="http://schemas.microsoft.com/office/drawing/2014/main" id="{0DD9DAED-C667-4D6C-9D2C-A86EEC32A3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2300000" flipH="1">
                <a:off x="8169276" y="5465688"/>
                <a:ext cx="92075" cy="0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0" name="Đường nối Thẳng 99">
              <a:extLst>
                <a:ext uri="{FF2B5EF4-FFF2-40B4-BE49-F238E27FC236}">
                  <a16:creationId xmlns:a16="http://schemas.microsoft.com/office/drawing/2014/main" id="{42898342-5D39-4397-95EC-7CCFADECB030}"/>
                </a:ext>
              </a:extLst>
            </p:cNvPr>
            <p:cNvCxnSpPr/>
            <p:nvPr/>
          </p:nvCxnSpPr>
          <p:spPr>
            <a:xfrm>
              <a:off x="10161337" y="5808541"/>
              <a:ext cx="1320720" cy="5663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72">
            <a:extLst>
              <a:ext uri="{FF2B5EF4-FFF2-40B4-BE49-F238E27FC236}">
                <a16:creationId xmlns:a16="http://schemas.microsoft.com/office/drawing/2014/main" id="{507F584A-E1C5-4BAB-9655-3BFF0CBDEED2}"/>
              </a:ext>
            </a:extLst>
          </p:cNvPr>
          <p:cNvGrpSpPr>
            <a:grpSpLocks/>
          </p:cNvGrpSpPr>
          <p:nvPr/>
        </p:nvGrpSpPr>
        <p:grpSpPr bwMode="auto">
          <a:xfrm>
            <a:off x="9502583" y="5574715"/>
            <a:ext cx="228600" cy="1066800"/>
            <a:chOff x="6324600" y="3276600"/>
            <a:chExt cx="304800" cy="1066800"/>
          </a:xfrm>
        </p:grpSpPr>
        <p:cxnSp>
          <p:nvCxnSpPr>
            <p:cNvPr id="114" name="Straight Connector 64">
              <a:extLst>
                <a:ext uri="{FF2B5EF4-FFF2-40B4-BE49-F238E27FC236}">
                  <a16:creationId xmlns:a16="http://schemas.microsoft.com/office/drawing/2014/main" id="{65A84A96-5B63-47B5-9DB2-9669AB225622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68">
              <a:extLst>
                <a:ext uri="{FF2B5EF4-FFF2-40B4-BE49-F238E27FC236}">
                  <a16:creationId xmlns:a16="http://schemas.microsoft.com/office/drawing/2014/main" id="{1F6091A3-54DA-4C93-9C89-EEC71C038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119" name="Straight Connector 66">
                <a:extLst>
                  <a:ext uri="{FF2B5EF4-FFF2-40B4-BE49-F238E27FC236}">
                    <a16:creationId xmlns:a16="http://schemas.microsoft.com/office/drawing/2014/main" id="{CE04C480-14B3-4876-86C5-50F7B8371D49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67">
                <a:extLst>
                  <a:ext uri="{FF2B5EF4-FFF2-40B4-BE49-F238E27FC236}">
                    <a16:creationId xmlns:a16="http://schemas.microsoft.com/office/drawing/2014/main" id="{29B3E7A6-A7B4-457E-9D9B-69DFEF89A395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69">
              <a:extLst>
                <a:ext uri="{FF2B5EF4-FFF2-40B4-BE49-F238E27FC236}">
                  <a16:creationId xmlns:a16="http://schemas.microsoft.com/office/drawing/2014/main" id="{178DA2A1-E210-47CE-A6DE-8297AEDC7DF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117" name="Straight Connector 70">
                <a:extLst>
                  <a:ext uri="{FF2B5EF4-FFF2-40B4-BE49-F238E27FC236}">
                    <a16:creationId xmlns:a16="http://schemas.microsoft.com/office/drawing/2014/main" id="{4846A597-EEAC-4B86-A2CE-09A9D567F826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71">
                <a:extLst>
                  <a:ext uri="{FF2B5EF4-FFF2-40B4-BE49-F238E27FC236}">
                    <a16:creationId xmlns:a16="http://schemas.microsoft.com/office/drawing/2014/main" id="{915FF8E4-2D3E-4506-A5EB-BA0847698D42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856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49" grpId="0" animBg="1"/>
      <p:bldP spid="150" grpId="0" animBg="1"/>
      <p:bldP spid="159" grpId="0"/>
      <p:bldP spid="160" grpId="0"/>
      <p:bldP spid="165" grpId="0" animBg="1"/>
      <p:bldP spid="166" grpId="0" animBg="1"/>
      <p:bldP spid="167" grpId="0" animBg="1"/>
      <p:bldP spid="180" grpId="0" animBg="1"/>
      <p:bldP spid="181" grpId="0" animBg="1"/>
      <p:bldP spid="85" grpId="0"/>
      <p:bldP spid="85" grpId="1"/>
      <p:bldP spid="86" grpId="0"/>
      <p:bldP spid="86" grpId="1"/>
      <p:bldP spid="89" grpId="0"/>
      <p:bldP spid="91" grpId="0"/>
      <p:bldP spid="91" grpId="1"/>
      <p:bldP spid="92" grpId="0"/>
      <p:bldP spid="92" grpId="1"/>
      <p:bldP spid="93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phân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kì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167245" y="1756274"/>
            <a:ext cx="735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0886" y="2585540"/>
            <a:ext cx="2595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7CB3B0E-1B53-4A4E-AF0D-1B82C4329655}"/>
              </a:ext>
            </a:extLst>
          </p:cNvPr>
          <p:cNvGrpSpPr/>
          <p:nvPr/>
        </p:nvGrpSpPr>
        <p:grpSpPr>
          <a:xfrm>
            <a:off x="7194361" y="1001189"/>
            <a:ext cx="4573309" cy="4100183"/>
            <a:chOff x="7194361" y="1001189"/>
            <a:chExt cx="4573309" cy="4100183"/>
          </a:xfrm>
        </p:grpSpPr>
        <p:grpSp>
          <p:nvGrpSpPr>
            <p:cNvPr id="185" name="Group 72">
              <a:extLst>
                <a:ext uri="{FF2B5EF4-FFF2-40B4-BE49-F238E27FC236}">
                  <a16:creationId xmlns:a16="http://schemas.microsoft.com/office/drawing/2014/main" id="{F450EF56-18FA-48A9-A644-D3CE71F37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17281" y="1294767"/>
              <a:ext cx="228600" cy="1066800"/>
              <a:chOff x="6324600" y="3276600"/>
              <a:chExt cx="304800" cy="1066800"/>
            </a:xfrm>
          </p:grpSpPr>
          <p:cxnSp>
            <p:nvCxnSpPr>
              <p:cNvPr id="186" name="Straight Connector 64">
                <a:extLst>
                  <a:ext uri="{FF2B5EF4-FFF2-40B4-BE49-F238E27FC236}">
                    <a16:creationId xmlns:a16="http://schemas.microsoft.com/office/drawing/2014/main" id="{24D13EE8-EFA1-4CE2-B741-CF6866BFE83F}"/>
                  </a:ext>
                </a:extLst>
              </p:cNvPr>
              <p:cNvCxnSpPr/>
              <p:nvPr/>
            </p:nvCxnSpPr>
            <p:spPr>
              <a:xfrm>
                <a:off x="6477000" y="3429000"/>
                <a:ext cx="0" cy="7620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7" name="Group 68">
                <a:extLst>
                  <a:ext uri="{FF2B5EF4-FFF2-40B4-BE49-F238E27FC236}">
                    <a16:creationId xmlns:a16="http://schemas.microsoft.com/office/drawing/2014/main" id="{05DC9110-4C0B-48E8-A3D3-3BD174E4F9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4600" y="3276600"/>
                <a:ext cx="304800" cy="152400"/>
                <a:chOff x="6629400" y="3429000"/>
                <a:chExt cx="304800" cy="152400"/>
              </a:xfrm>
            </p:grpSpPr>
            <p:cxnSp>
              <p:nvCxnSpPr>
                <p:cNvPr id="191" name="Straight Connector 66">
                  <a:extLst>
                    <a:ext uri="{FF2B5EF4-FFF2-40B4-BE49-F238E27FC236}">
                      <a16:creationId xmlns:a16="http://schemas.microsoft.com/office/drawing/2014/main" id="{8D44C0D1-A55C-45F8-BB02-E26EE521C956}"/>
                    </a:ext>
                  </a:extLst>
                </p:cNvPr>
                <p:cNvCxnSpPr/>
                <p:nvPr/>
              </p:nvCxnSpPr>
              <p:spPr>
                <a:xfrm flipV="1">
                  <a:off x="6781800" y="3429000"/>
                  <a:ext cx="152400" cy="1524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67">
                  <a:extLst>
                    <a:ext uri="{FF2B5EF4-FFF2-40B4-BE49-F238E27FC236}">
                      <a16:creationId xmlns:a16="http://schemas.microsoft.com/office/drawing/2014/main" id="{90B79467-3BDA-4D17-94E8-570DF3BF95CC}"/>
                    </a:ext>
                  </a:extLst>
                </p:cNvPr>
                <p:cNvCxnSpPr/>
                <p:nvPr/>
              </p:nvCxnSpPr>
              <p:spPr>
                <a:xfrm flipH="1" flipV="1">
                  <a:off x="6629400" y="3429000"/>
                  <a:ext cx="152400" cy="1524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69">
                <a:extLst>
                  <a:ext uri="{FF2B5EF4-FFF2-40B4-BE49-F238E27FC236}">
                    <a16:creationId xmlns:a16="http://schemas.microsoft.com/office/drawing/2014/main" id="{61581A33-514C-43AC-9889-BF1DA8239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6324600" y="4191000"/>
                <a:ext cx="304800" cy="152400"/>
                <a:chOff x="6629400" y="3429000"/>
                <a:chExt cx="304800" cy="152400"/>
              </a:xfrm>
            </p:grpSpPr>
            <p:cxnSp>
              <p:nvCxnSpPr>
                <p:cNvPr id="189" name="Straight Connector 70">
                  <a:extLst>
                    <a:ext uri="{FF2B5EF4-FFF2-40B4-BE49-F238E27FC236}">
                      <a16:creationId xmlns:a16="http://schemas.microsoft.com/office/drawing/2014/main" id="{4DA7685A-C3EA-48D6-AD5F-F015615ABDBE}"/>
                    </a:ext>
                  </a:extLst>
                </p:cNvPr>
                <p:cNvCxnSpPr/>
                <p:nvPr/>
              </p:nvCxnSpPr>
              <p:spPr>
                <a:xfrm flipV="1">
                  <a:off x="6781800" y="3429000"/>
                  <a:ext cx="152400" cy="1524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71">
                  <a:extLst>
                    <a:ext uri="{FF2B5EF4-FFF2-40B4-BE49-F238E27FC236}">
                      <a16:creationId xmlns:a16="http://schemas.microsoft.com/office/drawing/2014/main" id="{A607306F-E26C-41FE-A666-4B95072A0276}"/>
                    </a:ext>
                  </a:extLst>
                </p:cNvPr>
                <p:cNvCxnSpPr/>
                <p:nvPr/>
              </p:nvCxnSpPr>
              <p:spPr>
                <a:xfrm flipH="1" flipV="1">
                  <a:off x="6629400" y="3429000"/>
                  <a:ext cx="152400" cy="1524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3600FB5E-BF3C-419C-A3E0-B8BCCF86E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8803" y="1001189"/>
              <a:ext cx="3382258" cy="1729390"/>
              <a:chOff x="752" y="2070"/>
              <a:chExt cx="3904" cy="1986"/>
            </a:xfrm>
          </p:grpSpPr>
          <p:sp>
            <p:nvSpPr>
              <p:cNvPr id="27" name="Line 29">
                <a:extLst>
                  <a:ext uri="{FF2B5EF4-FFF2-40B4-BE49-F238E27FC236}">
                    <a16:creationId xmlns:a16="http://schemas.microsoft.com/office/drawing/2014/main" id="{CD40BC82-F196-48D9-B777-E3942C940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" y="2070"/>
                <a:ext cx="2928" cy="148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" name="Line 30">
                <a:extLst>
                  <a:ext uri="{FF2B5EF4-FFF2-40B4-BE49-F238E27FC236}">
                    <a16:creationId xmlns:a16="http://schemas.microsoft.com/office/drawing/2014/main" id="{389615CB-8160-46BF-8AB1-FDB2ED905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3480"/>
                <a:ext cx="1104" cy="57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" name="Line 31">
                <a:extLst>
                  <a:ext uri="{FF2B5EF4-FFF2-40B4-BE49-F238E27FC236}">
                    <a16:creationId xmlns:a16="http://schemas.microsoft.com/office/drawing/2014/main" id="{448D89B6-471D-49F9-BE0F-2DA09D5E8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" y="2070"/>
                <a:ext cx="496" cy="234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C7C92317-354C-4B07-8E3D-6051FF2D6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4361" y="1467804"/>
              <a:ext cx="3983038" cy="369333"/>
              <a:chOff x="4754563" y="1680167"/>
              <a:chExt cx="4389437" cy="145924"/>
            </a:xfrm>
          </p:grpSpPr>
          <p:cxnSp>
            <p:nvCxnSpPr>
              <p:cNvPr id="13" name="Straight Connector 9">
                <a:extLst>
                  <a:ext uri="{FF2B5EF4-FFF2-40B4-BE49-F238E27FC236}">
                    <a16:creationId xmlns:a16="http://schemas.microsoft.com/office/drawing/2014/main" id="{DA4FCA0C-5212-4F17-BC75-944A9775E9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54563" y="1826091"/>
                <a:ext cx="4389437" cy="0"/>
              </a:xfrm>
              <a:prstGeom prst="line">
                <a:avLst/>
              </a:prstGeom>
              <a:noFill/>
              <a:ln w="38100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TextBox 1">
                <a:extLst>
                  <a:ext uri="{FF2B5EF4-FFF2-40B4-BE49-F238E27FC236}">
                    <a16:creationId xmlns:a16="http://schemas.microsoft.com/office/drawing/2014/main" id="{575DA44D-2758-430F-9139-B4EF75135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4563" y="1680167"/>
                <a:ext cx="556027" cy="145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</a:t>
                </a:r>
                <a:endParaRPr lang="en-US" altLang="vi-VN" sz="1800" dirty="0">
                  <a:solidFill>
                    <a:srgbClr val="00FF00"/>
                  </a:solidFill>
                </a:endParaRPr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10B6EC86-3ED2-45DB-BFA9-9EFC93619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3628" y="1499701"/>
              <a:ext cx="471488" cy="439737"/>
              <a:chOff x="7239323" y="1501304"/>
              <a:chExt cx="472602" cy="440372"/>
            </a:xfrm>
          </p:grpSpPr>
          <p:sp>
            <p:nvSpPr>
              <p:cNvPr id="25" name="TextBox 32">
                <a:hlinkClick r:id="rId3" action="ppaction://hlinkfile"/>
                <a:extLst>
                  <a:ext uri="{FF2B5EF4-FFF2-40B4-BE49-F238E27FC236}">
                    <a16:creationId xmlns:a16="http://schemas.microsoft.com/office/drawing/2014/main" id="{DC6545FB-73CD-4596-8914-D65373317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0230" y="1501304"/>
                <a:ext cx="38169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 dirty="0">
                    <a:solidFill>
                      <a:schemeClr val="tx2"/>
                    </a:solidFill>
                    <a:latin typeface=".VnArial" panose="020B7200000000000000" pitchFamily="34" charset="0"/>
                  </a:rPr>
                  <a:t>O</a:t>
                </a:r>
              </a:p>
            </p:txBody>
          </p:sp>
          <p:sp>
            <p:nvSpPr>
              <p:cNvPr id="26" name="Oval 15">
                <a:extLst>
                  <a:ext uri="{FF2B5EF4-FFF2-40B4-BE49-F238E27FC236}">
                    <a16:creationId xmlns:a16="http://schemas.microsoft.com/office/drawing/2014/main" id="{3C42E73E-BE4F-47EE-864D-4511823833BB}"/>
                  </a:ext>
                </a:extLst>
              </p:cNvPr>
              <p:cNvSpPr/>
              <p:nvPr/>
            </p:nvSpPr>
            <p:spPr>
              <a:xfrm>
                <a:off x="7293651" y="1806795"/>
                <a:ext cx="79715" cy="5486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127" name="Object 18">
              <a:extLst>
                <a:ext uri="{FF2B5EF4-FFF2-40B4-BE49-F238E27FC236}">
                  <a16:creationId xmlns:a16="http://schemas.microsoft.com/office/drawing/2014/main" id="{A5A67C75-1C98-4C6D-A745-A03EFFAF75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7768627"/>
                </p:ext>
              </p:extLst>
            </p:nvPr>
          </p:nvGraphicFramePr>
          <p:xfrm>
            <a:off x="7644933" y="4280924"/>
            <a:ext cx="1079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127" name="Object 18">
                          <a:extLst>
                            <a:ext uri="{FF2B5EF4-FFF2-40B4-BE49-F238E27FC236}">
                              <a16:creationId xmlns:a16="http://schemas.microsoft.com/office/drawing/2014/main" id="{A5A67C75-1C98-4C6D-A745-A03EFFAF75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4933" y="4280924"/>
                          <a:ext cx="1079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35">
              <a:extLst>
                <a:ext uri="{FF2B5EF4-FFF2-40B4-BE49-F238E27FC236}">
                  <a16:creationId xmlns:a16="http://schemas.microsoft.com/office/drawing/2014/main" id="{94D4B87E-0240-43F4-9FED-885C495860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608629"/>
                </p:ext>
              </p:extLst>
            </p:nvPr>
          </p:nvGraphicFramePr>
          <p:xfrm>
            <a:off x="7949733" y="4290449"/>
            <a:ext cx="107950" cy="195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Equation" r:id="rId6" imgW="114151" imgH="215619" progId="Equation.3">
                    <p:embed/>
                  </p:oleObj>
                </mc:Choice>
                <mc:Fallback>
                  <p:oleObj name="Equation" r:id="rId6" imgW="114151" imgH="215619" progId="Equation.3">
                    <p:embed/>
                    <p:pic>
                      <p:nvPicPr>
                        <p:cNvPr id="129" name="Object 35">
                          <a:extLst>
                            <a:ext uri="{FF2B5EF4-FFF2-40B4-BE49-F238E27FC236}">
                              <a16:creationId xmlns:a16="http://schemas.microsoft.com/office/drawing/2014/main" id="{94D4B87E-0240-43F4-9FED-885C495860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9733" y="4290449"/>
                          <a:ext cx="107950" cy="195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" name="Text Box 37">
              <a:extLst>
                <a:ext uri="{FF2B5EF4-FFF2-40B4-BE49-F238E27FC236}">
                  <a16:creationId xmlns:a16="http://schemas.microsoft.com/office/drawing/2014/main" id="{1E26D456-8196-4980-9AE5-2DC077701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358" y="4104711"/>
              <a:ext cx="53340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  <p:grpSp>
          <p:nvGrpSpPr>
            <p:cNvPr id="131" name="Group 38">
              <a:extLst>
                <a:ext uri="{FF2B5EF4-FFF2-40B4-BE49-F238E27FC236}">
                  <a16:creationId xmlns:a16="http://schemas.microsoft.com/office/drawing/2014/main" id="{090F1A0D-A240-4BAD-B5B9-A0B5D78D9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15158" y="3985648"/>
              <a:ext cx="609600" cy="590550"/>
              <a:chOff x="4704" y="3372"/>
              <a:chExt cx="384" cy="372"/>
            </a:xfrm>
          </p:grpSpPr>
          <p:sp>
            <p:nvSpPr>
              <p:cNvPr id="132" name="Line 39">
                <a:extLst>
                  <a:ext uri="{FF2B5EF4-FFF2-40B4-BE49-F238E27FC236}">
                    <a16:creationId xmlns:a16="http://schemas.microsoft.com/office/drawing/2014/main" id="{0E163746-AC9C-4B03-8EC5-3300C23DF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" y="3372"/>
                <a:ext cx="0" cy="4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Text Box 40">
                <a:extLst>
                  <a:ext uri="{FF2B5EF4-FFF2-40B4-BE49-F238E27FC236}">
                    <a16:creationId xmlns:a16="http://schemas.microsoft.com/office/drawing/2014/main" id="{DAD17212-4718-4F22-B652-28B7C002B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456"/>
                <a:ext cx="38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F’</a:t>
                </a:r>
              </a:p>
            </p:txBody>
          </p:sp>
        </p:grpSp>
        <p:grpSp>
          <p:nvGrpSpPr>
            <p:cNvPr id="134" name="Group 42">
              <a:extLst>
                <a:ext uri="{FF2B5EF4-FFF2-40B4-BE49-F238E27FC236}">
                  <a16:creationId xmlns:a16="http://schemas.microsoft.com/office/drawing/2014/main" id="{3D703785-FB1A-441A-8A75-1D020FF5B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9070" y="3598298"/>
              <a:ext cx="1905000" cy="0"/>
              <a:chOff x="2736" y="2208"/>
              <a:chExt cx="1200" cy="0"/>
            </a:xfrm>
          </p:grpSpPr>
          <p:sp>
            <p:nvSpPr>
              <p:cNvPr id="135" name="Line 43">
                <a:extLst>
                  <a:ext uri="{FF2B5EF4-FFF2-40B4-BE49-F238E27FC236}">
                    <a16:creationId xmlns:a16="http://schemas.microsoft.com/office/drawing/2014/main" id="{B32E4604-5509-48F2-BD3F-19799FDED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208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44">
                <a:extLst>
                  <a:ext uri="{FF2B5EF4-FFF2-40B4-BE49-F238E27FC236}">
                    <a16:creationId xmlns:a16="http://schemas.microsoft.com/office/drawing/2014/main" id="{FABE700F-F6D1-408C-B4FF-DCFABD48A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" name="Group 45">
              <a:extLst>
                <a:ext uri="{FF2B5EF4-FFF2-40B4-BE49-F238E27FC236}">
                  <a16:creationId xmlns:a16="http://schemas.microsoft.com/office/drawing/2014/main" id="{FF25879A-3446-48D8-B154-3AAD92F89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4545" y="3083948"/>
              <a:ext cx="1778000" cy="508000"/>
              <a:chOff x="3936" y="1776"/>
              <a:chExt cx="1056" cy="432"/>
            </a:xfrm>
          </p:grpSpPr>
          <p:sp>
            <p:nvSpPr>
              <p:cNvPr id="138" name="Line 46">
                <a:extLst>
                  <a:ext uri="{FF2B5EF4-FFF2-40B4-BE49-F238E27FC236}">
                    <a16:creationId xmlns:a16="http://schemas.microsoft.com/office/drawing/2014/main" id="{65F668C2-77CC-4D7E-8C22-BA0887BA8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6" y="1776"/>
                <a:ext cx="1056" cy="43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7">
                <a:extLst>
                  <a:ext uri="{FF2B5EF4-FFF2-40B4-BE49-F238E27FC236}">
                    <a16:creationId xmlns:a16="http://schemas.microsoft.com/office/drawing/2014/main" id="{B59F7174-9E26-4229-847C-E625BC3A0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368" y="1920"/>
                <a:ext cx="288" cy="9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" name="Group 48">
              <a:extLst>
                <a:ext uri="{FF2B5EF4-FFF2-40B4-BE49-F238E27FC236}">
                  <a16:creationId xmlns:a16="http://schemas.microsoft.com/office/drawing/2014/main" id="{21F8DBC4-D16F-42CD-9108-7307894C9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9070" y="4468249"/>
              <a:ext cx="1905000" cy="4763"/>
              <a:chOff x="2823" y="3696"/>
              <a:chExt cx="1200" cy="3"/>
            </a:xfrm>
          </p:grpSpPr>
          <p:sp>
            <p:nvSpPr>
              <p:cNvPr id="141" name="Line 49">
                <a:extLst>
                  <a:ext uri="{FF2B5EF4-FFF2-40B4-BE49-F238E27FC236}">
                    <a16:creationId xmlns:a16="http://schemas.microsoft.com/office/drawing/2014/main" id="{1EE83ED5-5FBC-4545-9C99-33725A65E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3699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2" name="Group 50">
                <a:extLst>
                  <a:ext uri="{FF2B5EF4-FFF2-40B4-BE49-F238E27FC236}">
                    <a16:creationId xmlns:a16="http://schemas.microsoft.com/office/drawing/2014/main" id="{7324FBA2-D35B-4CCA-B796-7FD861A81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3" y="3696"/>
                <a:ext cx="1200" cy="3"/>
                <a:chOff x="2823" y="3696"/>
                <a:chExt cx="1200" cy="3"/>
              </a:xfrm>
            </p:grpSpPr>
            <p:sp>
              <p:nvSpPr>
                <p:cNvPr id="143" name="Line 51">
                  <a:extLst>
                    <a:ext uri="{FF2B5EF4-FFF2-40B4-BE49-F238E27FC236}">
                      <a16:creationId xmlns:a16="http://schemas.microsoft.com/office/drawing/2014/main" id="{F4F398E1-EB67-4C9A-9F0B-393C9157CB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3" y="3699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52">
                  <a:extLst>
                    <a:ext uri="{FF2B5EF4-FFF2-40B4-BE49-F238E27FC236}">
                      <a16:creationId xmlns:a16="http://schemas.microsoft.com/office/drawing/2014/main" id="{CDBD6CC7-6A05-4902-9134-652050CB1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3696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5" name="Group 53">
              <a:extLst>
                <a:ext uri="{FF2B5EF4-FFF2-40B4-BE49-F238E27FC236}">
                  <a16:creationId xmlns:a16="http://schemas.microsoft.com/office/drawing/2014/main" id="{BBA0B371-DA0A-4D3E-93C0-05C88C832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9308" y="4480948"/>
              <a:ext cx="1828800" cy="533400"/>
              <a:chOff x="4128" y="3696"/>
              <a:chExt cx="1152" cy="336"/>
            </a:xfrm>
          </p:grpSpPr>
          <p:sp>
            <p:nvSpPr>
              <p:cNvPr id="146" name="Line 54">
                <a:extLst>
                  <a:ext uri="{FF2B5EF4-FFF2-40B4-BE49-F238E27FC236}">
                    <a16:creationId xmlns:a16="http://schemas.microsoft.com/office/drawing/2014/main" id="{F2ECE153-DC76-4CAD-AB6F-AEAC590F8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696"/>
                <a:ext cx="1152" cy="33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5">
                <a:extLst>
                  <a:ext uri="{FF2B5EF4-FFF2-40B4-BE49-F238E27FC236}">
                    <a16:creationId xmlns:a16="http://schemas.microsoft.com/office/drawing/2014/main" id="{6848DFF6-E9B2-49B8-939F-1495558F8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0000">
                <a:off x="4272" y="3789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6">
                <a:extLst>
                  <a:ext uri="{FF2B5EF4-FFF2-40B4-BE49-F238E27FC236}">
                    <a16:creationId xmlns:a16="http://schemas.microsoft.com/office/drawing/2014/main" id="{CFE6BC53-E4A7-4537-AF00-29DE9CFB8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0000">
                <a:off x="4323" y="380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" name="Line 57">
              <a:extLst>
                <a:ext uri="{FF2B5EF4-FFF2-40B4-BE49-F238E27FC236}">
                  <a16:creationId xmlns:a16="http://schemas.microsoft.com/office/drawing/2014/main" id="{10B84E97-0AD6-4A80-859E-A44F6A3AED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 flipV="1">
              <a:off x="8276758" y="3614174"/>
              <a:ext cx="1371600" cy="38576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58">
              <a:extLst>
                <a:ext uri="{FF2B5EF4-FFF2-40B4-BE49-F238E27FC236}">
                  <a16:creationId xmlns:a16="http://schemas.microsoft.com/office/drawing/2014/main" id="{3663BB5E-CE2B-4D69-87B8-DED8FB47E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91034" y="3995173"/>
              <a:ext cx="1457325" cy="49053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1" name="Group 59">
              <a:extLst>
                <a:ext uri="{FF2B5EF4-FFF2-40B4-BE49-F238E27FC236}">
                  <a16:creationId xmlns:a16="http://schemas.microsoft.com/office/drawing/2014/main" id="{9A5F8AD0-1126-4D3D-99AE-EB3D2C019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57870" y="3347473"/>
              <a:ext cx="152400" cy="1371600"/>
              <a:chOff x="3984" y="2880"/>
              <a:chExt cx="96" cy="864"/>
            </a:xfrm>
          </p:grpSpPr>
          <p:sp>
            <p:nvSpPr>
              <p:cNvPr id="152" name="Line 60">
                <a:extLst>
                  <a:ext uri="{FF2B5EF4-FFF2-40B4-BE49-F238E27FC236}">
                    <a16:creationId xmlns:a16="http://schemas.microsoft.com/office/drawing/2014/main" id="{E3CF178D-7684-40AC-A730-14FDDB65E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976"/>
                <a:ext cx="0" cy="68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" name="Group 61">
                <a:extLst>
                  <a:ext uri="{FF2B5EF4-FFF2-40B4-BE49-F238E27FC236}">
                    <a16:creationId xmlns:a16="http://schemas.microsoft.com/office/drawing/2014/main" id="{E5F4E269-8D42-46A4-B9BB-A0637D800C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4" y="2880"/>
                <a:ext cx="96" cy="96"/>
                <a:chOff x="4320" y="3648"/>
                <a:chExt cx="96" cy="96"/>
              </a:xfrm>
            </p:grpSpPr>
            <p:sp>
              <p:nvSpPr>
                <p:cNvPr id="157" name="Line 62">
                  <a:extLst>
                    <a:ext uri="{FF2B5EF4-FFF2-40B4-BE49-F238E27FC236}">
                      <a16:creationId xmlns:a16="http://schemas.microsoft.com/office/drawing/2014/main" id="{9B423997-12A8-4E73-B714-B34333549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0" y="3648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63">
                  <a:extLst>
                    <a:ext uri="{FF2B5EF4-FFF2-40B4-BE49-F238E27FC236}">
                      <a16:creationId xmlns:a16="http://schemas.microsoft.com/office/drawing/2014/main" id="{E2F91BA4-D8C2-4362-B80B-B05C293349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68" y="3648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64">
                <a:extLst>
                  <a:ext uri="{FF2B5EF4-FFF2-40B4-BE49-F238E27FC236}">
                    <a16:creationId xmlns:a16="http://schemas.microsoft.com/office/drawing/2014/main" id="{A7458A89-F897-48CA-9105-F6B4886C95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984" y="3648"/>
                <a:ext cx="96" cy="96"/>
                <a:chOff x="4320" y="3648"/>
                <a:chExt cx="96" cy="96"/>
              </a:xfrm>
            </p:grpSpPr>
            <p:sp>
              <p:nvSpPr>
                <p:cNvPr id="155" name="Line 65">
                  <a:extLst>
                    <a:ext uri="{FF2B5EF4-FFF2-40B4-BE49-F238E27FC236}">
                      <a16:creationId xmlns:a16="http://schemas.microsoft.com/office/drawing/2014/main" id="{3AF4ED9A-6695-4D3D-8A08-CC26E29E35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0" y="3648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66">
                  <a:extLst>
                    <a:ext uri="{FF2B5EF4-FFF2-40B4-BE49-F238E27FC236}">
                      <a16:creationId xmlns:a16="http://schemas.microsoft.com/office/drawing/2014/main" id="{933049D4-0E66-406C-A02F-C80B2DBA1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68" y="3648"/>
                  <a:ext cx="48" cy="96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9" name="Text Box 67">
              <a:extLst>
                <a:ext uri="{FF2B5EF4-FFF2-40B4-BE49-F238E27FC236}">
                  <a16:creationId xmlns:a16="http://schemas.microsoft.com/office/drawing/2014/main" id="{8E310FEB-486F-40F8-88F6-1E73273AB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7358" y="3999936"/>
              <a:ext cx="38100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160" name="Text Box 68">
              <a:extLst>
                <a:ext uri="{FF2B5EF4-FFF2-40B4-BE49-F238E27FC236}">
                  <a16:creationId xmlns:a16="http://schemas.microsoft.com/office/drawing/2014/main" id="{4DDE3C2B-6AAA-4FED-A43D-9A8762B68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8070" y="365227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∆</a:t>
              </a:r>
            </a:p>
          </p:txBody>
        </p:sp>
        <p:grpSp>
          <p:nvGrpSpPr>
            <p:cNvPr id="161" name="Group 69">
              <a:extLst>
                <a:ext uri="{FF2B5EF4-FFF2-40B4-BE49-F238E27FC236}">
                  <a16:creationId xmlns:a16="http://schemas.microsoft.com/office/drawing/2014/main" id="{34CA397D-200F-41BF-81D7-BE13F7313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4270" y="4019625"/>
              <a:ext cx="4343400" cy="0"/>
              <a:chOff x="2640" y="-10336"/>
              <a:chExt cx="2736" cy="0"/>
            </a:xfrm>
          </p:grpSpPr>
          <p:sp>
            <p:nvSpPr>
              <p:cNvPr id="162" name="Line 70">
                <a:extLst>
                  <a:ext uri="{FF2B5EF4-FFF2-40B4-BE49-F238E27FC236}">
                    <a16:creationId xmlns:a16="http://schemas.microsoft.com/office/drawing/2014/main" id="{4C7E1389-1A9F-40F5-B30E-D16CBCB37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-10336"/>
                <a:ext cx="273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71">
                <a:extLst>
                  <a:ext uri="{FF2B5EF4-FFF2-40B4-BE49-F238E27FC236}">
                    <a16:creationId xmlns:a16="http://schemas.microsoft.com/office/drawing/2014/main" id="{3BCC3DE2-68E3-4564-A230-4AFB773AB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-1033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72">
                <a:extLst>
                  <a:ext uri="{FF2B5EF4-FFF2-40B4-BE49-F238E27FC236}">
                    <a16:creationId xmlns:a16="http://schemas.microsoft.com/office/drawing/2014/main" id="{75F6E781-462A-47CC-9B53-D42999A29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-1033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" name="Line 76">
              <a:extLst>
                <a:ext uri="{FF2B5EF4-FFF2-40B4-BE49-F238E27FC236}">
                  <a16:creationId xmlns:a16="http://schemas.microsoft.com/office/drawing/2014/main" id="{D45D6ED7-0B3D-4B14-8E4F-EF8EA5B5B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62471" y="3871348"/>
              <a:ext cx="3175" cy="24923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81">
              <a:extLst>
                <a:ext uri="{FF2B5EF4-FFF2-40B4-BE49-F238E27FC236}">
                  <a16:creationId xmlns:a16="http://schemas.microsoft.com/office/drawing/2014/main" id="{CB1D19CE-8F40-4DB3-951B-191DE21BD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2170" y="3947548"/>
              <a:ext cx="0" cy="228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75">
              <a:extLst>
                <a:ext uri="{FF2B5EF4-FFF2-40B4-BE49-F238E27FC236}">
                  <a16:creationId xmlns:a16="http://schemas.microsoft.com/office/drawing/2014/main" id="{D0C64C3F-C9A9-446E-9777-A00590A98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2170" y="3912623"/>
              <a:ext cx="0" cy="228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8" name="Group 86">
              <a:extLst>
                <a:ext uri="{FF2B5EF4-FFF2-40B4-BE49-F238E27FC236}">
                  <a16:creationId xmlns:a16="http://schemas.microsoft.com/office/drawing/2014/main" id="{4BE3AA2A-4503-4E1A-A6B6-86638EF565E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668995" y="4480949"/>
              <a:ext cx="1905000" cy="4763"/>
              <a:chOff x="2823" y="3696"/>
              <a:chExt cx="1200" cy="3"/>
            </a:xfrm>
          </p:grpSpPr>
          <p:sp>
            <p:nvSpPr>
              <p:cNvPr id="169" name="Line 87">
                <a:extLst>
                  <a:ext uri="{FF2B5EF4-FFF2-40B4-BE49-F238E27FC236}">
                    <a16:creationId xmlns:a16="http://schemas.microsoft.com/office/drawing/2014/main" id="{31AA21F1-31B4-4757-8FE7-9E362271D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3699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0" name="Group 88">
                <a:extLst>
                  <a:ext uri="{FF2B5EF4-FFF2-40B4-BE49-F238E27FC236}">
                    <a16:creationId xmlns:a16="http://schemas.microsoft.com/office/drawing/2014/main" id="{A843F270-7BED-4A03-8264-7ED55582B9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3" y="3696"/>
                <a:ext cx="1200" cy="3"/>
                <a:chOff x="2823" y="3696"/>
                <a:chExt cx="1200" cy="3"/>
              </a:xfrm>
            </p:grpSpPr>
            <p:sp>
              <p:nvSpPr>
                <p:cNvPr id="171" name="Line 89">
                  <a:extLst>
                    <a:ext uri="{FF2B5EF4-FFF2-40B4-BE49-F238E27FC236}">
                      <a16:creationId xmlns:a16="http://schemas.microsoft.com/office/drawing/2014/main" id="{B26CFC08-5DA5-4809-A148-85BB4B71D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3" y="3699"/>
                  <a:ext cx="120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90">
                  <a:extLst>
                    <a:ext uri="{FF2B5EF4-FFF2-40B4-BE49-F238E27FC236}">
                      <a16:creationId xmlns:a16="http://schemas.microsoft.com/office/drawing/2014/main" id="{C1FE07E6-C059-4DF6-BA2C-45542B154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3696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3" name="Group 91">
              <a:extLst>
                <a:ext uri="{FF2B5EF4-FFF2-40B4-BE49-F238E27FC236}">
                  <a16:creationId xmlns:a16="http://schemas.microsoft.com/office/drawing/2014/main" id="{900AD6BF-9540-444F-9B6E-BB1ACA4A75E7}"/>
                </a:ext>
              </a:extLst>
            </p:cNvPr>
            <p:cNvGrpSpPr>
              <a:grpSpLocks/>
            </p:cNvGrpSpPr>
            <p:nvPr/>
          </p:nvGrpSpPr>
          <p:grpSpPr bwMode="auto">
            <a:xfrm rot="12797614">
              <a:off x="7862420" y="3053668"/>
              <a:ext cx="1778000" cy="508000"/>
              <a:chOff x="3936" y="1776"/>
              <a:chExt cx="1056" cy="432"/>
            </a:xfrm>
          </p:grpSpPr>
          <p:sp>
            <p:nvSpPr>
              <p:cNvPr id="174" name="Line 92">
                <a:extLst>
                  <a:ext uri="{FF2B5EF4-FFF2-40B4-BE49-F238E27FC236}">
                    <a16:creationId xmlns:a16="http://schemas.microsoft.com/office/drawing/2014/main" id="{7FACE9E4-ABA5-4986-A3A2-7729C0101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6" y="1776"/>
                <a:ext cx="1056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93">
                <a:extLst>
                  <a:ext uri="{FF2B5EF4-FFF2-40B4-BE49-F238E27FC236}">
                    <a16:creationId xmlns:a16="http://schemas.microsoft.com/office/drawing/2014/main" id="{0EDF4BD5-F845-41BC-8F76-0B2CA9C03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80000" flipV="1">
                <a:off x="4368" y="1920"/>
                <a:ext cx="288" cy="9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94">
              <a:extLst>
                <a:ext uri="{FF2B5EF4-FFF2-40B4-BE49-F238E27FC236}">
                  <a16:creationId xmlns:a16="http://schemas.microsoft.com/office/drawing/2014/main" id="{AF5803DD-1CEA-4907-9B72-7913994522C9}"/>
                </a:ext>
              </a:extLst>
            </p:cNvPr>
            <p:cNvGrpSpPr>
              <a:grpSpLocks/>
            </p:cNvGrpSpPr>
            <p:nvPr/>
          </p:nvGrpSpPr>
          <p:grpSpPr bwMode="auto">
            <a:xfrm rot="8631432">
              <a:off x="7852895" y="4567972"/>
              <a:ext cx="1828800" cy="533400"/>
              <a:chOff x="4128" y="3696"/>
              <a:chExt cx="1152" cy="336"/>
            </a:xfrm>
          </p:grpSpPr>
          <p:sp>
            <p:nvSpPr>
              <p:cNvPr id="177" name="Line 95">
                <a:extLst>
                  <a:ext uri="{FF2B5EF4-FFF2-40B4-BE49-F238E27FC236}">
                    <a16:creationId xmlns:a16="http://schemas.microsoft.com/office/drawing/2014/main" id="{3DF2765B-A625-47A7-9B57-4E04821B2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696"/>
                <a:ext cx="115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96">
                <a:extLst>
                  <a:ext uri="{FF2B5EF4-FFF2-40B4-BE49-F238E27FC236}">
                    <a16:creationId xmlns:a16="http://schemas.microsoft.com/office/drawing/2014/main" id="{FF1C2D2B-15E5-415D-A8A6-63F7FFFD5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0000">
                <a:off x="4272" y="3789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97">
                <a:extLst>
                  <a:ext uri="{FF2B5EF4-FFF2-40B4-BE49-F238E27FC236}">
                    <a16:creationId xmlns:a16="http://schemas.microsoft.com/office/drawing/2014/main" id="{2F14BB76-83C4-4DC4-9A64-A5F3947B0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0000">
                <a:off x="4323" y="3804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" name="Line 98">
              <a:extLst>
                <a:ext uri="{FF2B5EF4-FFF2-40B4-BE49-F238E27FC236}">
                  <a16:creationId xmlns:a16="http://schemas.microsoft.com/office/drawing/2014/main" id="{DF8766B7-B929-4AE5-9418-24F795FD51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40000" flipV="1">
              <a:off x="9656296" y="4053911"/>
              <a:ext cx="1304925" cy="4254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99">
              <a:extLst>
                <a:ext uri="{FF2B5EF4-FFF2-40B4-BE49-F238E27FC236}">
                  <a16:creationId xmlns:a16="http://schemas.microsoft.com/office/drawing/2014/main" id="{CC0E94B2-A3DD-4C81-A499-FA9F4A57F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503896" y="3534798"/>
              <a:ext cx="1457325" cy="4905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2" name="Group 105">
              <a:extLst>
                <a:ext uri="{FF2B5EF4-FFF2-40B4-BE49-F238E27FC236}">
                  <a16:creationId xmlns:a16="http://schemas.microsoft.com/office/drawing/2014/main" id="{2B30FD9F-3694-4EA7-B8B2-119F673B77E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656295" y="3588774"/>
              <a:ext cx="1905000" cy="4763"/>
              <a:chOff x="2823" y="3696"/>
              <a:chExt cx="1200" cy="3"/>
            </a:xfrm>
          </p:grpSpPr>
          <p:sp>
            <p:nvSpPr>
              <p:cNvPr id="183" name="Line 106">
                <a:extLst>
                  <a:ext uri="{FF2B5EF4-FFF2-40B4-BE49-F238E27FC236}">
                    <a16:creationId xmlns:a16="http://schemas.microsoft.com/office/drawing/2014/main" id="{45E51A36-5095-4671-A2C4-6785E3DAF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3" y="3699"/>
                <a:ext cx="120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07">
                <a:extLst>
                  <a:ext uri="{FF2B5EF4-FFF2-40B4-BE49-F238E27FC236}">
                    <a16:creationId xmlns:a16="http://schemas.microsoft.com/office/drawing/2014/main" id="{D209D7CD-BCAD-4F83-81FD-DFC5D36FB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369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3D616B4B-4559-4A60-B350-A80E3CA2FDA0}"/>
              </a:ext>
            </a:extLst>
          </p:cNvPr>
          <p:cNvSpPr txBox="1"/>
          <p:nvPr/>
        </p:nvSpPr>
        <p:spPr>
          <a:xfrm>
            <a:off x="1020000" y="3108020"/>
            <a:ext cx="735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F9770F00-092F-4A6D-9152-BA1C8B56085D}"/>
              </a:ext>
            </a:extLst>
          </p:cNvPr>
          <p:cNvSpPr txBox="1"/>
          <p:nvPr/>
        </p:nvSpPr>
        <p:spPr>
          <a:xfrm>
            <a:off x="1042032" y="4025886"/>
            <a:ext cx="735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Hộp Văn bản 94">
            <a:extLst>
              <a:ext uri="{FF2B5EF4-FFF2-40B4-BE49-F238E27FC236}">
                <a16:creationId xmlns:a16="http://schemas.microsoft.com/office/drawing/2014/main" id="{1060D86B-0A47-43C1-B8DE-BFBF7E059C6E}"/>
              </a:ext>
            </a:extLst>
          </p:cNvPr>
          <p:cNvSpPr txBox="1"/>
          <p:nvPr/>
        </p:nvSpPr>
        <p:spPr>
          <a:xfrm>
            <a:off x="3092156" y="2552336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F’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endParaRPr lang="vi-VN" sz="2400" dirty="0"/>
          </a:p>
        </p:txBody>
      </p: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5C06D46E-A173-4120-A600-4CDC7E6D213F}"/>
              </a:ext>
            </a:extLst>
          </p:cNvPr>
          <p:cNvSpPr txBox="1"/>
          <p:nvPr/>
        </p:nvSpPr>
        <p:spPr>
          <a:xfrm>
            <a:off x="733892" y="4909311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6" name="Rectangle 40">
            <a:extLst>
              <a:ext uri="{FF2B5EF4-FFF2-40B4-BE49-F238E27FC236}">
                <a16:creationId xmlns:a16="http://schemas.microsoft.com/office/drawing/2014/main" id="{F23D9862-466F-4C3C-896B-18086A0E7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272" y="4979191"/>
            <a:ext cx="516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OF = OF'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1CD7E1F3-050C-46CB-947F-844F973D4F16}"/>
              </a:ext>
            </a:extLst>
          </p:cNvPr>
          <p:cNvCxnSpPr>
            <a:cxnSpLocks/>
          </p:cNvCxnSpPr>
          <p:nvPr/>
        </p:nvCxnSpPr>
        <p:spPr>
          <a:xfrm>
            <a:off x="8254770" y="4025832"/>
            <a:ext cx="1382712" cy="28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Đường nối Thẳng 98">
            <a:extLst>
              <a:ext uri="{FF2B5EF4-FFF2-40B4-BE49-F238E27FC236}">
                <a16:creationId xmlns:a16="http://schemas.microsoft.com/office/drawing/2014/main" id="{18B79F31-AB81-4331-A207-D40ACB53D3FB}"/>
              </a:ext>
            </a:extLst>
          </p:cNvPr>
          <p:cNvCxnSpPr>
            <a:cxnSpLocks/>
          </p:cNvCxnSpPr>
          <p:nvPr/>
        </p:nvCxnSpPr>
        <p:spPr>
          <a:xfrm>
            <a:off x="9595809" y="4024388"/>
            <a:ext cx="1382712" cy="28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9D8C85FC-AE42-493E-9176-A33E4EAA0D5B}"/>
              </a:ext>
            </a:extLst>
          </p:cNvPr>
          <p:cNvGrpSpPr/>
          <p:nvPr/>
        </p:nvGrpSpPr>
        <p:grpSpPr>
          <a:xfrm>
            <a:off x="9610433" y="5801821"/>
            <a:ext cx="1720850" cy="7911"/>
            <a:chOff x="8656638" y="6315075"/>
            <a:chExt cx="1720850" cy="791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58D2350-40AC-4677-87A1-F56E8E1175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6638" y="6315075"/>
              <a:ext cx="1720850" cy="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141">
              <a:extLst>
                <a:ext uri="{FF2B5EF4-FFF2-40B4-BE49-F238E27FC236}">
                  <a16:creationId xmlns:a16="http://schemas.microsoft.com/office/drawing/2014/main" id="{3E0DA3DB-888D-4BF0-BCE2-B69E0B5528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44013" y="6322986"/>
              <a:ext cx="166909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" name="Nhóm 99">
            <a:extLst>
              <a:ext uri="{FF2B5EF4-FFF2-40B4-BE49-F238E27FC236}">
                <a16:creationId xmlns:a16="http://schemas.microsoft.com/office/drawing/2014/main" id="{43E4D134-9750-4C19-991A-687CAEC262C3}"/>
              </a:ext>
            </a:extLst>
          </p:cNvPr>
          <p:cNvGrpSpPr/>
          <p:nvPr/>
        </p:nvGrpSpPr>
        <p:grpSpPr>
          <a:xfrm>
            <a:off x="7524282" y="5291308"/>
            <a:ext cx="4037013" cy="1289369"/>
            <a:chOff x="8094412" y="5319641"/>
            <a:chExt cx="4037013" cy="1289369"/>
          </a:xfrm>
        </p:grpSpPr>
        <p:grpSp>
          <p:nvGrpSpPr>
            <p:cNvPr id="101" name="Nhóm 100">
              <a:extLst>
                <a:ext uri="{FF2B5EF4-FFF2-40B4-BE49-F238E27FC236}">
                  <a16:creationId xmlns:a16="http://schemas.microsoft.com/office/drawing/2014/main" id="{0AAA0577-8AA7-4514-ADFF-E7CB52C5ABAF}"/>
                </a:ext>
              </a:extLst>
            </p:cNvPr>
            <p:cNvGrpSpPr/>
            <p:nvPr/>
          </p:nvGrpSpPr>
          <p:grpSpPr>
            <a:xfrm>
              <a:off x="8094412" y="5319641"/>
              <a:ext cx="4037013" cy="1289369"/>
              <a:chOff x="6559551" y="5132069"/>
              <a:chExt cx="4037013" cy="1289369"/>
            </a:xfrm>
          </p:grpSpPr>
          <p:cxnSp>
            <p:nvCxnSpPr>
              <p:cNvPr id="103" name="Straight Connector 97">
                <a:extLst>
                  <a:ext uri="{FF2B5EF4-FFF2-40B4-BE49-F238E27FC236}">
                    <a16:creationId xmlns:a16="http://schemas.microsoft.com/office/drawing/2014/main" id="{70DAC155-C48E-40C7-A501-68D4276CA1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09724" y="5132069"/>
                <a:ext cx="1320653" cy="523767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4" name="Group 121">
                <a:extLst>
                  <a:ext uri="{FF2B5EF4-FFF2-40B4-BE49-F238E27FC236}">
                    <a16:creationId xmlns:a16="http://schemas.microsoft.com/office/drawing/2014/main" id="{793430E6-5BB9-49AB-95AB-11A4A49ED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9551" y="5620969"/>
                <a:ext cx="4037013" cy="800469"/>
                <a:chOff x="4878388" y="2309444"/>
                <a:chExt cx="4037012" cy="800469"/>
              </a:xfrm>
            </p:grpSpPr>
            <p:cxnSp>
              <p:nvCxnSpPr>
                <p:cNvPr id="106" name="Straight Connector 122">
                  <a:extLst>
                    <a:ext uri="{FF2B5EF4-FFF2-40B4-BE49-F238E27FC236}">
                      <a16:creationId xmlns:a16="http://schemas.microsoft.com/office/drawing/2014/main" id="{F6AD0AA0-E7E3-4FAF-9B07-04D8DD8B9F5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92676" y="2705100"/>
                  <a:ext cx="4022724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7" name="TextBox 1">
                  <a:extLst>
                    <a:ext uri="{FF2B5EF4-FFF2-40B4-BE49-F238E27FC236}">
                      <a16:creationId xmlns:a16="http://schemas.microsoft.com/office/drawing/2014/main" id="{D7F1167D-19C7-41D3-90D3-D2D40C5A48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8388" y="2324100"/>
                  <a:ext cx="32385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>
                      <a:solidFill>
                        <a:schemeClr val="tx2"/>
                      </a:solidFill>
                      <a:sym typeface="Symbol" panose="05050102010706020507" pitchFamily="18" charset="2"/>
                    </a:rPr>
                    <a:t></a:t>
                  </a:r>
                  <a:endParaRPr lang="en-US" altLang="vi-VN" sz="180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08" name="Group 27">
                  <a:extLst>
                    <a:ext uri="{FF2B5EF4-FFF2-40B4-BE49-F238E27FC236}">
                      <a16:creationId xmlns:a16="http://schemas.microsoft.com/office/drawing/2014/main" id="{A0AA1758-7BA4-4695-B38A-0315A863F4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45317" y="2309444"/>
                  <a:ext cx="392572" cy="422184"/>
                  <a:chOff x="7304991" y="1446960"/>
                  <a:chExt cx="393088" cy="422184"/>
                </a:xfrm>
              </p:grpSpPr>
              <p:sp>
                <p:nvSpPr>
                  <p:cNvPr id="113" name="TextBox 32">
                    <a:hlinkClick r:id="rId3" action="ppaction://hlinkfile"/>
                    <a:extLst>
                      <a:ext uri="{FF2B5EF4-FFF2-40B4-BE49-F238E27FC236}">
                        <a16:creationId xmlns:a16="http://schemas.microsoft.com/office/drawing/2014/main" id="{C5C01C46-92CF-499F-9520-EC946932E2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16578" y="1446960"/>
                    <a:ext cx="381501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1800" b="1">
                        <a:solidFill>
                          <a:schemeClr val="tx2"/>
                        </a:solidFill>
                        <a:latin typeface=".VnArial" panose="020B7200000000000000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114" name="Oval 131">
                    <a:extLst>
                      <a:ext uri="{FF2B5EF4-FFF2-40B4-BE49-F238E27FC236}">
                        <a16:creationId xmlns:a16="http://schemas.microsoft.com/office/drawing/2014/main" id="{F79C76D5-25FB-4E7D-A8C4-C724134D3CCF}"/>
                      </a:ext>
                    </a:extLst>
                  </p:cNvPr>
                  <p:cNvSpPr/>
                  <p:nvPr/>
                </p:nvSpPr>
                <p:spPr>
                  <a:xfrm>
                    <a:off x="7304991" y="1814280"/>
                    <a:ext cx="54864" cy="54864"/>
                  </a:xfrm>
                  <a:prstGeom prst="ellipse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tx2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9" name="TextBox 77">
                  <a:extLst>
                    <a:ext uri="{FF2B5EF4-FFF2-40B4-BE49-F238E27FC236}">
                      <a16:creationId xmlns:a16="http://schemas.microsoft.com/office/drawing/2014/main" id="{0809744F-7B44-4653-926C-55CDE0510C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8838" y="2743200"/>
                  <a:ext cx="32385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</a:rPr>
                    <a:t>F</a:t>
                  </a:r>
                </a:p>
              </p:txBody>
            </p:sp>
            <p:cxnSp>
              <p:nvCxnSpPr>
                <p:cNvPr id="110" name="Straight Connector 127">
                  <a:extLst>
                    <a:ext uri="{FF2B5EF4-FFF2-40B4-BE49-F238E27FC236}">
                      <a16:creationId xmlns:a16="http://schemas.microsoft.com/office/drawing/2014/main" id="{A2FEFE82-F16A-44F3-A9AA-624493DF83B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118226" y="2660650"/>
                  <a:ext cx="0" cy="90488"/>
                </a:xfrm>
                <a:prstGeom prst="line">
                  <a:avLst/>
                </a:prstGeom>
                <a:noFill/>
                <a:ln w="38100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1" name="Straight Connector 128">
                  <a:extLst>
                    <a:ext uri="{FF2B5EF4-FFF2-40B4-BE49-F238E27FC236}">
                      <a16:creationId xmlns:a16="http://schemas.microsoft.com/office/drawing/2014/main" id="{A46C8713-7258-47C5-9F80-F7037A3E8922}"/>
                    </a:ext>
                  </a:extLst>
                </p:cNvPr>
                <p:cNvCxnSpPr/>
                <p:nvPr/>
              </p:nvCxnSpPr>
              <p:spPr>
                <a:xfrm flipV="1">
                  <a:off x="7821612" y="2657475"/>
                  <a:ext cx="0" cy="9207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58">
                  <a:extLst>
                    <a:ext uri="{FF2B5EF4-FFF2-40B4-BE49-F238E27FC236}">
                      <a16:creationId xmlns:a16="http://schemas.microsoft.com/office/drawing/2014/main" id="{B9FE62EE-730B-45C2-8369-FAA614A00A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5875" y="2692400"/>
                  <a:ext cx="377825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 dirty="0">
                      <a:solidFill>
                        <a:schemeClr val="tx2"/>
                      </a:solidFill>
                    </a:rPr>
                    <a:t>F'</a:t>
                  </a:r>
                </a:p>
              </p:txBody>
            </p:sp>
          </p:grpSp>
          <p:cxnSp>
            <p:nvCxnSpPr>
              <p:cNvPr id="105" name="Straight Arrow Connector 142">
                <a:extLst>
                  <a:ext uri="{FF2B5EF4-FFF2-40B4-BE49-F238E27FC236}">
                    <a16:creationId xmlns:a16="http://schemas.microsoft.com/office/drawing/2014/main" id="{4B925FAC-EB69-4D0D-89B3-219342489F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2300000" flipH="1">
                <a:off x="8169276" y="5465688"/>
                <a:ext cx="92075" cy="0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2" name="Đường nối Thẳng 101">
              <a:extLst>
                <a:ext uri="{FF2B5EF4-FFF2-40B4-BE49-F238E27FC236}">
                  <a16:creationId xmlns:a16="http://schemas.microsoft.com/office/drawing/2014/main" id="{21108B34-39D2-4085-A455-F99E325DB94D}"/>
                </a:ext>
              </a:extLst>
            </p:cNvPr>
            <p:cNvCxnSpPr/>
            <p:nvPr/>
          </p:nvCxnSpPr>
          <p:spPr>
            <a:xfrm>
              <a:off x="10161337" y="5808541"/>
              <a:ext cx="1320720" cy="5663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72">
            <a:extLst>
              <a:ext uri="{FF2B5EF4-FFF2-40B4-BE49-F238E27FC236}">
                <a16:creationId xmlns:a16="http://schemas.microsoft.com/office/drawing/2014/main" id="{F0C89D50-1739-4F09-9EE9-14A8C395E3DA}"/>
              </a:ext>
            </a:extLst>
          </p:cNvPr>
          <p:cNvGrpSpPr>
            <a:grpSpLocks/>
          </p:cNvGrpSpPr>
          <p:nvPr/>
        </p:nvGrpSpPr>
        <p:grpSpPr bwMode="auto">
          <a:xfrm>
            <a:off x="9502583" y="5574715"/>
            <a:ext cx="228600" cy="1066800"/>
            <a:chOff x="6324600" y="3276600"/>
            <a:chExt cx="304800" cy="1066800"/>
          </a:xfrm>
        </p:grpSpPr>
        <p:cxnSp>
          <p:nvCxnSpPr>
            <p:cNvPr id="116" name="Straight Connector 64">
              <a:extLst>
                <a:ext uri="{FF2B5EF4-FFF2-40B4-BE49-F238E27FC236}">
                  <a16:creationId xmlns:a16="http://schemas.microsoft.com/office/drawing/2014/main" id="{7BBB9F40-2AC6-4431-8106-11C9300EB01C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68">
              <a:extLst>
                <a:ext uri="{FF2B5EF4-FFF2-40B4-BE49-F238E27FC236}">
                  <a16:creationId xmlns:a16="http://schemas.microsoft.com/office/drawing/2014/main" id="{401DD729-BBD1-4E1F-9A27-219599291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121" name="Straight Connector 66">
                <a:extLst>
                  <a:ext uri="{FF2B5EF4-FFF2-40B4-BE49-F238E27FC236}">
                    <a16:creationId xmlns:a16="http://schemas.microsoft.com/office/drawing/2014/main" id="{3762AA10-F34A-445F-A5EF-7B6AEA910042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67">
                <a:extLst>
                  <a:ext uri="{FF2B5EF4-FFF2-40B4-BE49-F238E27FC236}">
                    <a16:creationId xmlns:a16="http://schemas.microsoft.com/office/drawing/2014/main" id="{DBEF9B65-928C-4371-9F74-ABA634266C3E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69">
              <a:extLst>
                <a:ext uri="{FF2B5EF4-FFF2-40B4-BE49-F238E27FC236}">
                  <a16:creationId xmlns:a16="http://schemas.microsoft.com/office/drawing/2014/main" id="{538D1FC6-5C31-43F6-9A17-6C0ADDF34AE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119" name="Straight Connector 70">
                <a:extLst>
                  <a:ext uri="{FF2B5EF4-FFF2-40B4-BE49-F238E27FC236}">
                    <a16:creationId xmlns:a16="http://schemas.microsoft.com/office/drawing/2014/main" id="{4A2CC274-91FB-4301-B848-36907B8F6AC7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71">
                <a:extLst>
                  <a:ext uri="{FF2B5EF4-FFF2-40B4-BE49-F238E27FC236}">
                    <a16:creationId xmlns:a16="http://schemas.microsoft.com/office/drawing/2014/main" id="{0DCC3576-336F-4E33-BD77-A6661AA7BAB8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75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11DB46A-A5FF-4ADD-B42E-DB830023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649030"/>
            <a:ext cx="1052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</a:rPr>
              <a:t>Tìm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thích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hợp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trống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câu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sau</a:t>
            </a:r>
            <a:r>
              <a:rPr lang="en-US" altLang="vi-VN" sz="2800" b="1" dirty="0">
                <a:solidFill>
                  <a:srgbClr val="FF0000"/>
                </a:solidFill>
              </a:rPr>
              <a:t>: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A66E59-964C-43F9-B019-8D53529C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3429000"/>
            <a:ext cx="94335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+ Tia </a:t>
            </a:r>
            <a:r>
              <a:rPr lang="en-US" altLang="vi-VN" sz="2400" dirty="0" err="1">
                <a:solidFill>
                  <a:srgbClr val="0000FF"/>
                </a:solidFill>
              </a:rPr>
              <a:t>tới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đến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quang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tâm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thì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ló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………….....................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64B34C-D9C5-48A9-90B8-DE909B86E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4247126"/>
            <a:ext cx="84026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0000FF"/>
                </a:solidFill>
              </a:rPr>
              <a:t>+ Tia </a:t>
            </a:r>
            <a:r>
              <a:rPr lang="en-US" altLang="vi-VN" sz="2200" dirty="0" err="1">
                <a:solidFill>
                  <a:srgbClr val="0000FF"/>
                </a:solidFill>
              </a:rPr>
              <a:t>tới</a:t>
            </a:r>
            <a:r>
              <a:rPr lang="en-US" altLang="vi-VN" sz="2200" dirty="0">
                <a:solidFill>
                  <a:srgbClr val="0000FF"/>
                </a:solidFill>
              </a:rPr>
              <a:t> song </a:t>
            </a:r>
            <a:r>
              <a:rPr lang="en-US" altLang="vi-VN" sz="2200" dirty="0" err="1">
                <a:solidFill>
                  <a:srgbClr val="0000FF"/>
                </a:solidFill>
              </a:rPr>
              <a:t>song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với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trục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chính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thì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tia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ló</a:t>
            </a:r>
            <a:endParaRPr lang="en-US" altLang="vi-VN" sz="22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0000FF"/>
                </a:solidFill>
              </a:rPr>
              <a:t>………….…..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19E488-89C1-4A0C-960D-7CBBDFC5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5458688"/>
            <a:ext cx="94335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0000FF"/>
                </a:solidFill>
              </a:rPr>
              <a:t>+ Tia </a:t>
            </a:r>
            <a:r>
              <a:rPr lang="en-US" altLang="vi-VN" sz="2200" dirty="0" err="1">
                <a:solidFill>
                  <a:srgbClr val="0000FF"/>
                </a:solidFill>
              </a:rPr>
              <a:t>tới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có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đường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kéo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dài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đi</a:t>
            </a:r>
            <a:r>
              <a:rPr lang="en-US" altLang="vi-VN" sz="2200" dirty="0">
                <a:solidFill>
                  <a:srgbClr val="0000FF"/>
                </a:solidFill>
              </a:rPr>
              <a:t> qua </a:t>
            </a:r>
            <a:r>
              <a:rPr lang="en-US" altLang="vi-VN" sz="2200" dirty="0" err="1">
                <a:solidFill>
                  <a:srgbClr val="0000FF"/>
                </a:solidFill>
              </a:rPr>
              <a:t>tiêu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điểm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thì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tia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ló</a:t>
            </a:r>
            <a:endParaRPr lang="en-US" altLang="vi-VN" sz="22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0000FF"/>
                </a:solidFill>
              </a:rPr>
              <a:t>…………………………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0AF0D91-5A16-4398-9AC4-6A46A953321E}"/>
              </a:ext>
            </a:extLst>
          </p:cNvPr>
          <p:cNvGrpSpPr/>
          <p:nvPr/>
        </p:nvGrpSpPr>
        <p:grpSpPr>
          <a:xfrm>
            <a:off x="8255442" y="3295097"/>
            <a:ext cx="4037012" cy="851934"/>
            <a:chOff x="6361885" y="2232025"/>
            <a:chExt cx="4037012" cy="851934"/>
          </a:xfrm>
        </p:grpSpPr>
        <p:grpSp>
          <p:nvGrpSpPr>
            <p:cNvPr id="3" name="Group 109">
              <a:extLst>
                <a:ext uri="{FF2B5EF4-FFF2-40B4-BE49-F238E27FC236}">
                  <a16:creationId xmlns:a16="http://schemas.microsoft.com/office/drawing/2014/main" id="{5A22D568-A573-4908-8865-A916EE6E7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1885" y="2298146"/>
              <a:ext cx="4037012" cy="785813"/>
              <a:chOff x="4878388" y="2324100"/>
              <a:chExt cx="4037012" cy="785813"/>
            </a:xfrm>
          </p:grpSpPr>
          <p:cxnSp>
            <p:nvCxnSpPr>
              <p:cNvPr id="29750" name="Straight Connector 40">
                <a:extLst>
                  <a:ext uri="{FF2B5EF4-FFF2-40B4-BE49-F238E27FC236}">
                    <a16:creationId xmlns:a16="http://schemas.microsoft.com/office/drawing/2014/main" id="{3BFC630D-1711-4B0F-BE30-5075A75870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92675" y="2705100"/>
                <a:ext cx="4022725" cy="0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51" name="TextBox 1">
                <a:extLst>
                  <a:ext uri="{FF2B5EF4-FFF2-40B4-BE49-F238E27FC236}">
                    <a16:creationId xmlns:a16="http://schemas.microsoft.com/office/drawing/2014/main" id="{B102ED85-FB72-4828-9BDA-AA28867AD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8388" y="23241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tx2"/>
                    </a:solidFill>
                    <a:sym typeface="Symbol" panose="05050102010706020507" pitchFamily="18" charset="2"/>
                  </a:rPr>
                  <a:t></a:t>
                </a:r>
                <a:endParaRPr lang="en-US" altLang="vi-VN" sz="180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9753" name="Group 27">
                <a:extLst>
                  <a:ext uri="{FF2B5EF4-FFF2-40B4-BE49-F238E27FC236}">
                    <a16:creationId xmlns:a16="http://schemas.microsoft.com/office/drawing/2014/main" id="{041CC03A-BD29-4038-A328-314C3E1A72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45318" y="2363788"/>
                <a:ext cx="406402" cy="367840"/>
                <a:chOff x="7304991" y="1501304"/>
                <a:chExt cx="406936" cy="367840"/>
              </a:xfrm>
            </p:grpSpPr>
            <p:sp>
              <p:nvSpPr>
                <p:cNvPr id="29758" name="TextBox 32">
                  <a:hlinkClick r:id="rId3" action="ppaction://hlinkfile"/>
                  <a:extLst>
                    <a:ext uri="{FF2B5EF4-FFF2-40B4-BE49-F238E27FC236}">
                      <a16:creationId xmlns:a16="http://schemas.microsoft.com/office/drawing/2014/main" id="{20E1624F-479D-4E8E-9187-B9C33225B8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0426" y="1501304"/>
                  <a:ext cx="381501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  <a:latin typeface=".VnArial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80CD7C2-57A7-4D81-BED4-DFCF52FE50DD}"/>
                    </a:ext>
                  </a:extLst>
                </p:cNvPr>
                <p:cNvSpPr/>
                <p:nvPr/>
              </p:nvSpPr>
              <p:spPr>
                <a:xfrm>
                  <a:off x="7304991" y="1814280"/>
                  <a:ext cx="54864" cy="5486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>
                    <a:solidFill>
                      <a:schemeClr val="tx2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754" name="TextBox 77">
                <a:extLst>
                  <a:ext uri="{FF2B5EF4-FFF2-40B4-BE49-F238E27FC236}">
                    <a16:creationId xmlns:a16="http://schemas.microsoft.com/office/drawing/2014/main" id="{D02D5D2F-1425-4B82-84F8-A284E803A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8838" y="27432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</a:t>
                </a:r>
              </a:p>
            </p:txBody>
          </p:sp>
          <p:cxnSp>
            <p:nvCxnSpPr>
              <p:cNvPr id="29755" name="Straight Connector 64">
                <a:extLst>
                  <a:ext uri="{FF2B5EF4-FFF2-40B4-BE49-F238E27FC236}">
                    <a16:creationId xmlns:a16="http://schemas.microsoft.com/office/drawing/2014/main" id="{586B5101-A05A-4613-BD8E-2481FCD117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18225" y="2660650"/>
                <a:ext cx="0" cy="90488"/>
              </a:xfrm>
              <a:prstGeom prst="lin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6B22E8E-B6F6-4D5D-9B98-C52212F8384B}"/>
                  </a:ext>
                </a:extLst>
              </p:cNvPr>
              <p:cNvCxnSpPr/>
              <p:nvPr/>
            </p:nvCxnSpPr>
            <p:spPr>
              <a:xfrm flipV="1">
                <a:off x="7821613" y="2657475"/>
                <a:ext cx="0" cy="9207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57" name="TextBox 58">
                <a:extLst>
                  <a:ext uri="{FF2B5EF4-FFF2-40B4-BE49-F238E27FC236}">
                    <a16:creationId xmlns:a16="http://schemas.microsoft.com/office/drawing/2014/main" id="{F55AC853-B7EB-429B-B8DE-05E5EE185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5875" y="2692400"/>
                <a:ext cx="3778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F'</a:t>
                </a: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ED45422-4ABD-47E6-B8DE-E02D32315F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60000">
              <a:off x="7331075" y="2232025"/>
              <a:ext cx="1143000" cy="45720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5D1B178B-8721-4BF4-BF41-B58E5E2423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2120000" flipH="1">
              <a:off x="7686676" y="2386013"/>
              <a:ext cx="92075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EDB9FE4E-F2FF-4082-8AA8-EE894298B3EF}"/>
              </a:ext>
            </a:extLst>
          </p:cNvPr>
          <p:cNvGrpSpPr/>
          <p:nvPr/>
        </p:nvGrpSpPr>
        <p:grpSpPr>
          <a:xfrm>
            <a:off x="10358107" y="3749122"/>
            <a:ext cx="1123950" cy="476250"/>
            <a:chOff x="8464550" y="2686050"/>
            <a:chExt cx="1123950" cy="47625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5492332-6540-4CE6-8759-96BF1A3090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8788400" y="2362200"/>
              <a:ext cx="476250" cy="112395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979FE1C-8862-4304-9C31-0150C98A18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36039" y="2892425"/>
              <a:ext cx="190633" cy="80891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EFF4F1E-EDAB-4B62-B538-E0DFB532B380}"/>
              </a:ext>
            </a:extLst>
          </p:cNvPr>
          <p:cNvGrpSpPr/>
          <p:nvPr/>
        </p:nvGrpSpPr>
        <p:grpSpPr>
          <a:xfrm>
            <a:off x="8094412" y="4699081"/>
            <a:ext cx="4037013" cy="785813"/>
            <a:chOff x="6591301" y="3967163"/>
            <a:chExt cx="4037013" cy="785813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F1B94C7-B37D-4B93-A496-BBCFF363A5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955201" y="4051300"/>
              <a:ext cx="1720850" cy="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FA7A5B09-7CE2-4085-A496-47B34E129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1301" y="3967163"/>
              <a:ext cx="4037013" cy="785813"/>
              <a:chOff x="4878388" y="2324100"/>
              <a:chExt cx="4037012" cy="785813"/>
            </a:xfrm>
          </p:grpSpPr>
          <p:cxnSp>
            <p:nvCxnSpPr>
              <p:cNvPr id="29738" name="Straight Connector 111">
                <a:extLst>
                  <a:ext uri="{FF2B5EF4-FFF2-40B4-BE49-F238E27FC236}">
                    <a16:creationId xmlns:a16="http://schemas.microsoft.com/office/drawing/2014/main" id="{80EA8EEA-800B-49E0-ACC9-F56F187E5E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92676" y="2705100"/>
                <a:ext cx="4022724" cy="0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39" name="TextBox 1">
                <a:extLst>
                  <a:ext uri="{FF2B5EF4-FFF2-40B4-BE49-F238E27FC236}">
                    <a16:creationId xmlns:a16="http://schemas.microsoft.com/office/drawing/2014/main" id="{2DDBC4CE-D590-4FF3-A718-301D65C80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8388" y="23241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tx2"/>
                    </a:solidFill>
                    <a:sym typeface="Symbol" panose="05050102010706020507" pitchFamily="18" charset="2"/>
                  </a:rPr>
                  <a:t></a:t>
                </a:r>
                <a:endParaRPr lang="en-US" altLang="vi-VN" sz="180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9741" name="Group 27">
                <a:extLst>
                  <a:ext uri="{FF2B5EF4-FFF2-40B4-BE49-F238E27FC236}">
                    <a16:creationId xmlns:a16="http://schemas.microsoft.com/office/drawing/2014/main" id="{23975082-5EA7-4C23-98A1-9078BE253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8543" y="2363788"/>
                <a:ext cx="463170" cy="449325"/>
                <a:chOff x="7248146" y="1501304"/>
                <a:chExt cx="463779" cy="449325"/>
              </a:xfrm>
            </p:grpSpPr>
            <p:sp>
              <p:nvSpPr>
                <p:cNvPr id="29746" name="TextBox 32">
                  <a:hlinkClick r:id="rId3" action="ppaction://hlinkfile"/>
                  <a:extLst>
                    <a:ext uri="{FF2B5EF4-FFF2-40B4-BE49-F238E27FC236}">
                      <a16:creationId xmlns:a16="http://schemas.microsoft.com/office/drawing/2014/main" id="{78508E75-494F-4C7E-ACB6-66577DD34A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0424" y="1501304"/>
                  <a:ext cx="381501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  <a:latin typeface=".VnArial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1C6E8D47-37A1-4F48-95E0-5ED8B8AE250F}"/>
                    </a:ext>
                  </a:extLst>
                </p:cNvPr>
                <p:cNvSpPr/>
                <p:nvPr/>
              </p:nvSpPr>
              <p:spPr>
                <a:xfrm>
                  <a:off x="7304991" y="1814280"/>
                  <a:ext cx="54864" cy="5486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>
                    <a:solidFill>
                      <a:schemeClr val="tx2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742" name="TextBox 77">
                <a:extLst>
                  <a:ext uri="{FF2B5EF4-FFF2-40B4-BE49-F238E27FC236}">
                    <a16:creationId xmlns:a16="http://schemas.microsoft.com/office/drawing/2014/main" id="{64A99DD8-E39B-4084-A5AA-4A94229A2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8838" y="27432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</a:t>
                </a:r>
              </a:p>
            </p:txBody>
          </p:sp>
          <p:cxnSp>
            <p:nvCxnSpPr>
              <p:cNvPr id="29743" name="Straight Connector 116">
                <a:extLst>
                  <a:ext uri="{FF2B5EF4-FFF2-40B4-BE49-F238E27FC236}">
                    <a16:creationId xmlns:a16="http://schemas.microsoft.com/office/drawing/2014/main" id="{42E1F8D6-58F0-4490-AE36-7CA727A849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18226" y="2660650"/>
                <a:ext cx="0" cy="90487"/>
              </a:xfrm>
              <a:prstGeom prst="lin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CEE5BB6-6774-4834-B9EE-CEBDFFFE7ACF}"/>
                  </a:ext>
                </a:extLst>
              </p:cNvPr>
              <p:cNvCxnSpPr/>
              <p:nvPr/>
            </p:nvCxnSpPr>
            <p:spPr>
              <a:xfrm flipV="1">
                <a:off x="7821612" y="2657475"/>
                <a:ext cx="0" cy="9207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45" name="TextBox 58">
                <a:extLst>
                  <a:ext uri="{FF2B5EF4-FFF2-40B4-BE49-F238E27FC236}">
                    <a16:creationId xmlns:a16="http://schemas.microsoft.com/office/drawing/2014/main" id="{0CBE53DE-9D72-4FC0-8954-0BDAADC1E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5875" y="2692400"/>
                <a:ext cx="3778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F'</a:t>
                </a:r>
              </a:p>
            </p:txBody>
          </p:sp>
        </p:grp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60618C02-D6FB-4A02-ADCB-F00288CD22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83675" y="4045057"/>
              <a:ext cx="247710" cy="4266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AACFBA7C-2A18-4AA2-B85B-E2512E14383E}"/>
              </a:ext>
            </a:extLst>
          </p:cNvPr>
          <p:cNvGrpSpPr/>
          <p:nvPr/>
        </p:nvGrpSpPr>
        <p:grpSpPr>
          <a:xfrm>
            <a:off x="10194211" y="5802858"/>
            <a:ext cx="1720850" cy="7911"/>
            <a:chOff x="8656638" y="6315075"/>
            <a:chExt cx="1720850" cy="791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795DEB2-68DD-494B-84D8-463B986C95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6638" y="6315075"/>
              <a:ext cx="1720850" cy="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1343997-85ED-4F67-B290-FAF732D0F8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44013" y="6322986"/>
              <a:ext cx="166909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25" name="Text Box 94">
            <a:extLst>
              <a:ext uri="{FF2B5EF4-FFF2-40B4-BE49-F238E27FC236}">
                <a16:creationId xmlns:a16="http://schemas.microsoft.com/office/drawing/2014/main" id="{8C3B2D5C-2D07-48F3-90D5-4288A534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52" y="3778163"/>
            <a:ext cx="2719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728" name="Text Box 96">
            <a:extLst>
              <a:ext uri="{FF2B5EF4-FFF2-40B4-BE49-F238E27FC236}">
                <a16:creationId xmlns:a16="http://schemas.microsoft.com/office/drawing/2014/main" id="{38B1E871-FB9D-4810-BA1C-AD05F600C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84" y="4592764"/>
            <a:ext cx="41761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7729" name="Text Box 97">
            <a:extLst>
              <a:ext uri="{FF2B5EF4-FFF2-40B4-BE49-F238E27FC236}">
                <a16:creationId xmlns:a16="http://schemas.microsoft.com/office/drawing/2014/main" id="{F4212327-60F9-449E-855D-F651793BE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57" y="5762060"/>
            <a:ext cx="30368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2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0BEBA7BB-1C43-48A6-A292-CE88ECD3E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931" y="209882"/>
            <a:ext cx="3758524" cy="85129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C15E09AC-0D39-44B6-A71C-78E4ACCE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52" y="2871336"/>
            <a:ext cx="1052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53717D03-D6EE-4E77-9ACC-18501317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57" y="1300838"/>
            <a:ext cx="9433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+ </a:t>
            </a:r>
            <a:r>
              <a:rPr lang="en-US" altLang="vi-VN" sz="2400" dirty="0" err="1">
                <a:solidFill>
                  <a:srgbClr val="0000FF"/>
                </a:solidFill>
              </a:rPr>
              <a:t>Thấu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kính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phân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kì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có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phần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rìa</a:t>
            </a:r>
            <a:r>
              <a:rPr lang="en-US" altLang="vi-VN" sz="2400" dirty="0">
                <a:solidFill>
                  <a:srgbClr val="0000FF"/>
                </a:solidFill>
              </a:rPr>
              <a:t>…………… </a:t>
            </a:r>
            <a:r>
              <a:rPr lang="en-US" altLang="vi-VN" sz="2400" dirty="0" err="1">
                <a:solidFill>
                  <a:srgbClr val="0000FF"/>
                </a:solidFill>
              </a:rPr>
              <a:t>phần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giữa</a:t>
            </a:r>
            <a:endParaRPr lang="en-US" altLang="vi-VN" sz="2400" dirty="0">
              <a:solidFill>
                <a:srgbClr val="0000FF"/>
              </a:solidFill>
            </a:endParaRPr>
          </a:p>
        </p:txBody>
      </p:sp>
      <p:sp>
        <p:nvSpPr>
          <p:cNvPr id="78" name="Text Box 94">
            <a:extLst>
              <a:ext uri="{FF2B5EF4-FFF2-40B4-BE49-F238E27FC236}">
                <a16:creationId xmlns:a16="http://schemas.microsoft.com/office/drawing/2014/main" id="{2B415405-5076-4C86-859C-C5C4F111B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820" y="1292461"/>
            <a:ext cx="117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hơn</a:t>
            </a:r>
            <a:endParaRPr lang="en-US" altLang="vi-VN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1904FAAA-EBDF-4925-904F-6568EB1C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04" y="2032383"/>
            <a:ext cx="102153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+ </a:t>
            </a:r>
            <a:r>
              <a:rPr lang="en-US" altLang="vi-VN" sz="2400" dirty="0" err="1">
                <a:solidFill>
                  <a:srgbClr val="0000FF"/>
                </a:solidFill>
              </a:rPr>
              <a:t>Một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chùm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tới</a:t>
            </a:r>
            <a:r>
              <a:rPr lang="en-US" altLang="vi-VN" sz="2400" dirty="0">
                <a:solidFill>
                  <a:srgbClr val="0000FF"/>
                </a:solidFill>
              </a:rPr>
              <a:t> song </a:t>
            </a:r>
            <a:r>
              <a:rPr lang="en-US" altLang="vi-VN" sz="2400" dirty="0" err="1">
                <a:solidFill>
                  <a:srgbClr val="0000FF"/>
                </a:solidFill>
              </a:rPr>
              <a:t>song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trục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chính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</a:rPr>
              <a:t> TKPK </a:t>
            </a:r>
            <a:r>
              <a:rPr lang="en-US" altLang="vi-VN" sz="2400" dirty="0" err="1">
                <a:solidFill>
                  <a:srgbClr val="0000FF"/>
                </a:solidFill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chùm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ló</a:t>
            </a:r>
            <a:r>
              <a:rPr lang="en-US" altLang="vi-VN" sz="2400" dirty="0">
                <a:solidFill>
                  <a:srgbClr val="0000FF"/>
                </a:solidFill>
              </a:rPr>
              <a:t>                                  …………………</a:t>
            </a:r>
          </a:p>
        </p:txBody>
      </p:sp>
      <p:sp>
        <p:nvSpPr>
          <p:cNvPr id="81" name="Text Box 94">
            <a:extLst>
              <a:ext uri="{FF2B5EF4-FFF2-40B4-BE49-F238E27FC236}">
                <a16:creationId xmlns:a16="http://schemas.microsoft.com/office/drawing/2014/main" id="{6AE7B3BE-7E03-42FD-B073-7125A28E1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98" y="2410523"/>
            <a:ext cx="5371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E912C0F1-2D39-49B5-9B51-DCFECE238068}"/>
              </a:ext>
            </a:extLst>
          </p:cNvPr>
          <p:cNvGrpSpPr/>
          <p:nvPr/>
        </p:nvGrpSpPr>
        <p:grpSpPr>
          <a:xfrm>
            <a:off x="9022467" y="4328875"/>
            <a:ext cx="2485071" cy="855919"/>
            <a:chOff x="9022467" y="4328875"/>
            <a:chExt cx="2485071" cy="855919"/>
          </a:xfrm>
        </p:grpSpPr>
        <p:grpSp>
          <p:nvGrpSpPr>
            <p:cNvPr id="13" name="Nhóm 12">
              <a:extLst>
                <a:ext uri="{FF2B5EF4-FFF2-40B4-BE49-F238E27FC236}">
                  <a16:creationId xmlns:a16="http://schemas.microsoft.com/office/drawing/2014/main" id="{3D8587F6-18F1-49E4-9A40-AD854F00A6B6}"/>
                </a:ext>
              </a:extLst>
            </p:cNvPr>
            <p:cNvGrpSpPr/>
            <p:nvPr/>
          </p:nvGrpSpPr>
          <p:grpSpPr>
            <a:xfrm rot="19307389">
              <a:off x="10196263" y="4328875"/>
              <a:ext cx="1311275" cy="449262"/>
              <a:chOff x="8665984" y="4044392"/>
              <a:chExt cx="1311275" cy="449262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A443BD08-7711-43BC-A202-358E7F406A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8665984" y="4044392"/>
                <a:ext cx="1311275" cy="449262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960692FC-8D95-4FEE-9865-C319E77678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500000">
                <a:off x="9012239" y="4192588"/>
                <a:ext cx="111125" cy="0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096114C4-5A26-4FF6-968C-DE133E2A4EEB}"/>
                </a:ext>
              </a:extLst>
            </p:cNvPr>
            <p:cNvCxnSpPr/>
            <p:nvPr/>
          </p:nvCxnSpPr>
          <p:spPr>
            <a:xfrm flipH="1">
              <a:off x="9022467" y="4660768"/>
              <a:ext cx="1502696" cy="52402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0B27AC9-1EAF-4C42-A020-BE5CD3D9D747}"/>
              </a:ext>
            </a:extLst>
          </p:cNvPr>
          <p:cNvGrpSpPr/>
          <p:nvPr/>
        </p:nvGrpSpPr>
        <p:grpSpPr>
          <a:xfrm>
            <a:off x="8094412" y="5319641"/>
            <a:ext cx="4037013" cy="1289369"/>
            <a:chOff x="8094412" y="5319641"/>
            <a:chExt cx="4037013" cy="1289369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61622B80-80B3-4EC9-A93E-B2C5A7B46C7E}"/>
                </a:ext>
              </a:extLst>
            </p:cNvPr>
            <p:cNvGrpSpPr/>
            <p:nvPr/>
          </p:nvGrpSpPr>
          <p:grpSpPr>
            <a:xfrm>
              <a:off x="8094412" y="5319641"/>
              <a:ext cx="4037013" cy="1289369"/>
              <a:chOff x="6559551" y="5132069"/>
              <a:chExt cx="4037013" cy="1289369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B99124C-6150-451F-9ED8-74C146EC6F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09724" y="5132069"/>
                <a:ext cx="1320653" cy="523767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" name="Group 121">
                <a:extLst>
                  <a:ext uri="{FF2B5EF4-FFF2-40B4-BE49-F238E27FC236}">
                    <a16:creationId xmlns:a16="http://schemas.microsoft.com/office/drawing/2014/main" id="{E28756C7-16BA-4726-8E2D-EFD0546685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9551" y="5620969"/>
                <a:ext cx="4037013" cy="800469"/>
                <a:chOff x="4878388" y="2309444"/>
                <a:chExt cx="4037012" cy="800469"/>
              </a:xfrm>
            </p:grpSpPr>
            <p:cxnSp>
              <p:nvCxnSpPr>
                <p:cNvPr id="29726" name="Straight Connector 122">
                  <a:extLst>
                    <a:ext uri="{FF2B5EF4-FFF2-40B4-BE49-F238E27FC236}">
                      <a16:creationId xmlns:a16="http://schemas.microsoft.com/office/drawing/2014/main" id="{1B801AEA-C007-4B5E-A745-528B9C899BA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892676" y="2705100"/>
                  <a:ext cx="4022724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9727" name="TextBox 1">
                  <a:extLst>
                    <a:ext uri="{FF2B5EF4-FFF2-40B4-BE49-F238E27FC236}">
                      <a16:creationId xmlns:a16="http://schemas.microsoft.com/office/drawing/2014/main" id="{130F947C-3F75-44FA-AA70-A341842E24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78388" y="2324100"/>
                  <a:ext cx="32385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>
                      <a:solidFill>
                        <a:schemeClr val="tx2"/>
                      </a:solidFill>
                      <a:sym typeface="Symbol" panose="05050102010706020507" pitchFamily="18" charset="2"/>
                    </a:rPr>
                    <a:t></a:t>
                  </a:r>
                  <a:endParaRPr lang="en-US" altLang="vi-VN" sz="1800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29729" name="Group 27">
                  <a:extLst>
                    <a:ext uri="{FF2B5EF4-FFF2-40B4-BE49-F238E27FC236}">
                      <a16:creationId xmlns:a16="http://schemas.microsoft.com/office/drawing/2014/main" id="{D672D5E1-2173-4041-AAE9-F88CB6BA14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45317" y="2309444"/>
                  <a:ext cx="392572" cy="422184"/>
                  <a:chOff x="7304991" y="1446960"/>
                  <a:chExt cx="393088" cy="422184"/>
                </a:xfrm>
              </p:grpSpPr>
              <p:sp>
                <p:nvSpPr>
                  <p:cNvPr id="29734" name="TextBox 32">
                    <a:hlinkClick r:id="rId3" action="ppaction://hlinkfile"/>
                    <a:extLst>
                      <a:ext uri="{FF2B5EF4-FFF2-40B4-BE49-F238E27FC236}">
                        <a16:creationId xmlns:a16="http://schemas.microsoft.com/office/drawing/2014/main" id="{FB663BE3-163C-467F-BCFC-8C6CDE9991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16578" y="1446960"/>
                    <a:ext cx="381501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1800" b="1">
                        <a:solidFill>
                          <a:schemeClr val="tx2"/>
                        </a:solidFill>
                        <a:latin typeface=".VnArial" panose="020B7200000000000000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D4322429-709B-43E2-B837-EC4C99A03528}"/>
                      </a:ext>
                    </a:extLst>
                  </p:cNvPr>
                  <p:cNvSpPr/>
                  <p:nvPr/>
                </p:nvSpPr>
                <p:spPr>
                  <a:xfrm>
                    <a:off x="7304991" y="1814280"/>
                    <a:ext cx="54864" cy="54864"/>
                  </a:xfrm>
                  <a:prstGeom prst="ellipse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tx2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9730" name="TextBox 77">
                  <a:extLst>
                    <a:ext uri="{FF2B5EF4-FFF2-40B4-BE49-F238E27FC236}">
                      <a16:creationId xmlns:a16="http://schemas.microsoft.com/office/drawing/2014/main" id="{C90CD1C5-F52A-4D41-BF7C-E8568626DE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8838" y="2743200"/>
                  <a:ext cx="323850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</a:rPr>
                    <a:t>F</a:t>
                  </a:r>
                </a:p>
              </p:txBody>
            </p:sp>
            <p:cxnSp>
              <p:nvCxnSpPr>
                <p:cNvPr id="29731" name="Straight Connector 127">
                  <a:extLst>
                    <a:ext uri="{FF2B5EF4-FFF2-40B4-BE49-F238E27FC236}">
                      <a16:creationId xmlns:a16="http://schemas.microsoft.com/office/drawing/2014/main" id="{5ABD6F8A-A1DE-4A55-905C-F6CFE3250D7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6118226" y="2660650"/>
                  <a:ext cx="0" cy="90488"/>
                </a:xfrm>
                <a:prstGeom prst="line">
                  <a:avLst/>
                </a:prstGeom>
                <a:noFill/>
                <a:ln w="38100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40C0630B-DCE7-47AB-BB72-13C9B4CC913B}"/>
                    </a:ext>
                  </a:extLst>
                </p:cNvPr>
                <p:cNvCxnSpPr/>
                <p:nvPr/>
              </p:nvCxnSpPr>
              <p:spPr>
                <a:xfrm flipV="1">
                  <a:off x="7821612" y="2657475"/>
                  <a:ext cx="0" cy="9207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33" name="TextBox 58">
                  <a:extLst>
                    <a:ext uri="{FF2B5EF4-FFF2-40B4-BE49-F238E27FC236}">
                      <a16:creationId xmlns:a16="http://schemas.microsoft.com/office/drawing/2014/main" id="{5379382A-FF97-460B-9158-4B3131C756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5875" y="2692400"/>
                  <a:ext cx="377825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 dirty="0">
                      <a:solidFill>
                        <a:schemeClr val="tx2"/>
                      </a:solidFill>
                    </a:rPr>
                    <a:t>F'</a:t>
                  </a:r>
                </a:p>
              </p:txBody>
            </p:sp>
          </p:grp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039622FC-D631-4A38-8034-22272907E3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2300000" flipH="1">
                <a:off x="8169276" y="5465688"/>
                <a:ext cx="92075" cy="0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D716C97F-0F11-418D-8BFB-D9CA244419F5}"/>
                </a:ext>
              </a:extLst>
            </p:cNvPr>
            <p:cNvCxnSpPr/>
            <p:nvPr/>
          </p:nvCxnSpPr>
          <p:spPr>
            <a:xfrm>
              <a:off x="10161337" y="5808541"/>
              <a:ext cx="1320720" cy="5663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2">
            <a:extLst>
              <a:ext uri="{FF2B5EF4-FFF2-40B4-BE49-F238E27FC236}">
                <a16:creationId xmlns:a16="http://schemas.microsoft.com/office/drawing/2014/main" id="{D954CF26-7665-46B6-8BBB-F75DF2E7DC50}"/>
              </a:ext>
            </a:extLst>
          </p:cNvPr>
          <p:cNvGrpSpPr>
            <a:grpSpLocks/>
          </p:cNvGrpSpPr>
          <p:nvPr/>
        </p:nvGrpSpPr>
        <p:grpSpPr bwMode="auto">
          <a:xfrm>
            <a:off x="10232613" y="3263133"/>
            <a:ext cx="228600" cy="1066800"/>
            <a:chOff x="6324600" y="3276600"/>
            <a:chExt cx="304800" cy="1066800"/>
          </a:xfrm>
        </p:grpSpPr>
        <p:cxnSp>
          <p:nvCxnSpPr>
            <p:cNvPr id="73" name="Straight Connector 64">
              <a:extLst>
                <a:ext uri="{FF2B5EF4-FFF2-40B4-BE49-F238E27FC236}">
                  <a16:creationId xmlns:a16="http://schemas.microsoft.com/office/drawing/2014/main" id="{D15D9C77-FC95-4394-8CC7-B08BED26E5D1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68">
              <a:extLst>
                <a:ext uri="{FF2B5EF4-FFF2-40B4-BE49-F238E27FC236}">
                  <a16:creationId xmlns:a16="http://schemas.microsoft.com/office/drawing/2014/main" id="{965D328C-17A8-4E22-8132-3E359F73E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85" name="Straight Connector 66">
                <a:extLst>
                  <a:ext uri="{FF2B5EF4-FFF2-40B4-BE49-F238E27FC236}">
                    <a16:creationId xmlns:a16="http://schemas.microsoft.com/office/drawing/2014/main" id="{85924AA7-AB30-48A4-9846-2431AF51700B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67">
                <a:extLst>
                  <a:ext uri="{FF2B5EF4-FFF2-40B4-BE49-F238E27FC236}">
                    <a16:creationId xmlns:a16="http://schemas.microsoft.com/office/drawing/2014/main" id="{1D50A0BD-6788-4757-A425-C359F99206A4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69">
              <a:extLst>
                <a:ext uri="{FF2B5EF4-FFF2-40B4-BE49-F238E27FC236}">
                  <a16:creationId xmlns:a16="http://schemas.microsoft.com/office/drawing/2014/main" id="{DC171FFC-5647-491B-A464-41A0201DB74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83" name="Straight Connector 70">
                <a:extLst>
                  <a:ext uri="{FF2B5EF4-FFF2-40B4-BE49-F238E27FC236}">
                    <a16:creationId xmlns:a16="http://schemas.microsoft.com/office/drawing/2014/main" id="{F28B5B76-FD77-4B77-BFC8-E580612169C6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1">
                <a:extLst>
                  <a:ext uri="{FF2B5EF4-FFF2-40B4-BE49-F238E27FC236}">
                    <a16:creationId xmlns:a16="http://schemas.microsoft.com/office/drawing/2014/main" id="{A62AF3C4-4F41-499F-80D8-29EE29BC7841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72">
            <a:extLst>
              <a:ext uri="{FF2B5EF4-FFF2-40B4-BE49-F238E27FC236}">
                <a16:creationId xmlns:a16="http://schemas.microsoft.com/office/drawing/2014/main" id="{AA62F990-E5B6-49BF-8214-492D6F47136C}"/>
              </a:ext>
            </a:extLst>
          </p:cNvPr>
          <p:cNvGrpSpPr>
            <a:grpSpLocks/>
          </p:cNvGrpSpPr>
          <p:nvPr/>
        </p:nvGrpSpPr>
        <p:grpSpPr bwMode="auto">
          <a:xfrm>
            <a:off x="10075796" y="5653727"/>
            <a:ext cx="228600" cy="1066800"/>
            <a:chOff x="6324600" y="3276600"/>
            <a:chExt cx="304800" cy="1066800"/>
          </a:xfrm>
        </p:grpSpPr>
        <p:cxnSp>
          <p:nvCxnSpPr>
            <p:cNvPr id="88" name="Straight Connector 64">
              <a:extLst>
                <a:ext uri="{FF2B5EF4-FFF2-40B4-BE49-F238E27FC236}">
                  <a16:creationId xmlns:a16="http://schemas.microsoft.com/office/drawing/2014/main" id="{F5077FDE-2D3B-431E-9458-F24E3A7CC282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68">
              <a:extLst>
                <a:ext uri="{FF2B5EF4-FFF2-40B4-BE49-F238E27FC236}">
                  <a16:creationId xmlns:a16="http://schemas.microsoft.com/office/drawing/2014/main" id="{26792BB2-7A5B-45C3-B4E9-509DC76E4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93" name="Straight Connector 66">
                <a:extLst>
                  <a:ext uri="{FF2B5EF4-FFF2-40B4-BE49-F238E27FC236}">
                    <a16:creationId xmlns:a16="http://schemas.microsoft.com/office/drawing/2014/main" id="{9A16F989-423F-45A8-85EF-421A8D0695D4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67">
                <a:extLst>
                  <a:ext uri="{FF2B5EF4-FFF2-40B4-BE49-F238E27FC236}">
                    <a16:creationId xmlns:a16="http://schemas.microsoft.com/office/drawing/2014/main" id="{8F634BEC-3C91-4A26-B4DF-3F32E7593698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69">
              <a:extLst>
                <a:ext uri="{FF2B5EF4-FFF2-40B4-BE49-F238E27FC236}">
                  <a16:creationId xmlns:a16="http://schemas.microsoft.com/office/drawing/2014/main" id="{FD1CB88D-69B1-4D3B-91B8-0298FE440CB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91" name="Straight Connector 70">
                <a:extLst>
                  <a:ext uri="{FF2B5EF4-FFF2-40B4-BE49-F238E27FC236}">
                    <a16:creationId xmlns:a16="http://schemas.microsoft.com/office/drawing/2014/main" id="{AF9CB66A-085C-4BA3-A9EA-8EA6BAD96264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1">
                <a:extLst>
                  <a:ext uri="{FF2B5EF4-FFF2-40B4-BE49-F238E27FC236}">
                    <a16:creationId xmlns:a16="http://schemas.microsoft.com/office/drawing/2014/main" id="{EB0B0063-4490-452B-A7AC-7F6226CD6F38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72">
            <a:extLst>
              <a:ext uri="{FF2B5EF4-FFF2-40B4-BE49-F238E27FC236}">
                <a16:creationId xmlns:a16="http://schemas.microsoft.com/office/drawing/2014/main" id="{FF9F632F-C4A0-4510-973C-A3B7938B7877}"/>
              </a:ext>
            </a:extLst>
          </p:cNvPr>
          <p:cNvGrpSpPr>
            <a:grpSpLocks/>
          </p:cNvGrpSpPr>
          <p:nvPr/>
        </p:nvGrpSpPr>
        <p:grpSpPr bwMode="auto">
          <a:xfrm>
            <a:off x="10073805" y="4538679"/>
            <a:ext cx="228600" cy="1066800"/>
            <a:chOff x="6324600" y="3276600"/>
            <a:chExt cx="304800" cy="1066800"/>
          </a:xfrm>
        </p:grpSpPr>
        <p:cxnSp>
          <p:nvCxnSpPr>
            <p:cNvPr id="100" name="Straight Connector 64">
              <a:extLst>
                <a:ext uri="{FF2B5EF4-FFF2-40B4-BE49-F238E27FC236}">
                  <a16:creationId xmlns:a16="http://schemas.microsoft.com/office/drawing/2014/main" id="{4563909C-1076-44A1-90E3-5E041C8A27C3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68">
              <a:extLst>
                <a:ext uri="{FF2B5EF4-FFF2-40B4-BE49-F238E27FC236}">
                  <a16:creationId xmlns:a16="http://schemas.microsoft.com/office/drawing/2014/main" id="{4BA8B5BD-4FD3-4781-928C-DBF53B966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105" name="Straight Connector 66">
                <a:extLst>
                  <a:ext uri="{FF2B5EF4-FFF2-40B4-BE49-F238E27FC236}">
                    <a16:creationId xmlns:a16="http://schemas.microsoft.com/office/drawing/2014/main" id="{A5190AC4-3431-4709-A8C0-1852E6132F09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67">
                <a:extLst>
                  <a:ext uri="{FF2B5EF4-FFF2-40B4-BE49-F238E27FC236}">
                    <a16:creationId xmlns:a16="http://schemas.microsoft.com/office/drawing/2014/main" id="{4B914F9E-D6C9-46D9-8207-81C78C54640B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69">
              <a:extLst>
                <a:ext uri="{FF2B5EF4-FFF2-40B4-BE49-F238E27FC236}">
                  <a16:creationId xmlns:a16="http://schemas.microsoft.com/office/drawing/2014/main" id="{B0309729-ABBF-412F-8A34-A69184515BE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103" name="Straight Connector 70">
                <a:extLst>
                  <a:ext uri="{FF2B5EF4-FFF2-40B4-BE49-F238E27FC236}">
                    <a16:creationId xmlns:a16="http://schemas.microsoft.com/office/drawing/2014/main" id="{6873D870-64B5-4313-9677-8E2DCD8A9144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1">
                <a:extLst>
                  <a:ext uri="{FF2B5EF4-FFF2-40B4-BE49-F238E27FC236}">
                    <a16:creationId xmlns:a16="http://schemas.microsoft.com/office/drawing/2014/main" id="{5D27D811-EC9D-4A3C-9F93-7B9F2B0525D6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29725" grpId="0"/>
      <p:bldP spid="197728" grpId="0"/>
      <p:bldP spid="197729" grpId="0"/>
      <p:bldP spid="60" grpId="0" animBg="1"/>
      <p:bldP spid="76" grpId="0"/>
      <p:bldP spid="78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E726E37-70E3-4E29-AC88-7193D95D1D5A}"/>
              </a:ext>
            </a:extLst>
          </p:cNvPr>
          <p:cNvSpPr/>
          <p:nvPr/>
        </p:nvSpPr>
        <p:spPr>
          <a:xfrm>
            <a:off x="243385" y="650666"/>
            <a:ext cx="12014579" cy="5750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AB6AC29-E3EB-4356-8829-061655DC1B12}"/>
              </a:ext>
            </a:extLst>
          </p:cNvPr>
          <p:cNvSpPr/>
          <p:nvPr/>
        </p:nvSpPr>
        <p:spPr>
          <a:xfrm>
            <a:off x="2833774" y="10180"/>
            <a:ext cx="797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THẤU KÍNH PHÂN KÌ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9D571DD-304E-4010-BA1F-B894E5AA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0" y="1198340"/>
            <a:ext cx="4603417" cy="41059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82268AF-A1A5-4188-ABC5-8C2761FDE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15"/>
          <a:stretch/>
        </p:blipFill>
        <p:spPr>
          <a:xfrm>
            <a:off x="6184711" y="1198340"/>
            <a:ext cx="5763904" cy="41318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34E1D49-9A14-486E-BF0C-D3647F0A5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2" b="20207"/>
          <a:stretch/>
        </p:blipFill>
        <p:spPr>
          <a:xfrm>
            <a:off x="6195869" y="1198340"/>
            <a:ext cx="2143125" cy="1542197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12F83A02-8BE4-4581-B381-EFFCF31D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035" y="5499290"/>
            <a:ext cx="1836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A31F3CA-E1B4-486F-8C09-6F5D86B0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31" y="5573098"/>
            <a:ext cx="391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F6A5DCA-3C19-4423-A0A9-B274CBE451D8}"/>
              </a:ext>
            </a:extLst>
          </p:cNvPr>
          <p:cNvGrpSpPr/>
          <p:nvPr/>
        </p:nvGrpSpPr>
        <p:grpSpPr>
          <a:xfrm>
            <a:off x="3351212" y="3004457"/>
            <a:ext cx="5791200" cy="1387476"/>
            <a:chOff x="3351212" y="3004457"/>
            <a:chExt cx="5791200" cy="1387476"/>
          </a:xfrm>
        </p:grpSpPr>
        <p:sp>
          <p:nvSpPr>
            <p:cNvPr id="45" name="Line 8">
              <a:extLst>
                <a:ext uri="{FF2B5EF4-FFF2-40B4-BE49-F238E27FC236}">
                  <a16:creationId xmlns:a16="http://schemas.microsoft.com/office/drawing/2014/main" id="{F2F0B670-8B61-4FF8-A573-4D08E09A8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412" y="3901395"/>
              <a:ext cx="541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AutoShape 10">
              <a:extLst>
                <a:ext uri="{FF2B5EF4-FFF2-40B4-BE49-F238E27FC236}">
                  <a16:creationId xmlns:a16="http://schemas.microsoft.com/office/drawing/2014/main" id="{F644ED37-F038-4B13-9BC2-5C0A80FB9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3812" y="3561670"/>
              <a:ext cx="228600" cy="228600"/>
            </a:xfrm>
            <a:prstGeom prst="flowChartExtra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3841F47F-F8FA-4B4C-BBF7-E27F7C857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2" y="3842658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48" name="Text Box 12">
              <a:extLst>
                <a:ext uri="{FF2B5EF4-FFF2-40B4-BE49-F238E27FC236}">
                  <a16:creationId xmlns:a16="http://schemas.microsoft.com/office/drawing/2014/main" id="{9A8D8FDD-27CE-43D6-93FD-939BB88B8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412" y="3995058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F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D50C5542-CC22-41CB-851F-2D3E8A75E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2612" y="3461657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</a:rPr>
                <a:t>F’</a:t>
              </a: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EEF52835-8BC4-4363-9299-34BD3A4F8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887" y="3704545"/>
              <a:ext cx="228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I</a:t>
              </a: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661590A9-AD48-4ECD-BCE5-18B50A6FC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0" y="3710895"/>
              <a:ext cx="228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I</a:t>
              </a:r>
            </a:p>
          </p:txBody>
        </p:sp>
        <p:grpSp>
          <p:nvGrpSpPr>
            <p:cNvPr id="52" name="Group 17">
              <a:extLst>
                <a:ext uri="{FF2B5EF4-FFF2-40B4-BE49-F238E27FC236}">
                  <a16:creationId xmlns:a16="http://schemas.microsoft.com/office/drawing/2014/main" id="{160A9635-0E4F-403A-9CDA-D547D047B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2212" y="3309258"/>
              <a:ext cx="2154238" cy="574675"/>
              <a:chOff x="960" y="2832"/>
              <a:chExt cx="1065" cy="528"/>
            </a:xfrm>
          </p:grpSpPr>
          <p:sp>
            <p:nvSpPr>
              <p:cNvPr id="31786" name="Line 18">
                <a:extLst>
                  <a:ext uri="{FF2B5EF4-FFF2-40B4-BE49-F238E27FC236}">
                    <a16:creationId xmlns:a16="http://schemas.microsoft.com/office/drawing/2014/main" id="{CAEE32A0-7A51-40D8-8E98-3A32A1F9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" y="2832"/>
                <a:ext cx="1056" cy="52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7" name="Line 19">
                <a:extLst>
                  <a:ext uri="{FF2B5EF4-FFF2-40B4-BE49-F238E27FC236}">
                    <a16:creationId xmlns:a16="http://schemas.microsoft.com/office/drawing/2014/main" id="{BF83B9FB-41A4-49E1-AB9E-AFAAD68AB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" y="2832"/>
                <a:ext cx="576" cy="28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8" name="Line 20">
                <a:extLst>
                  <a:ext uri="{FF2B5EF4-FFF2-40B4-BE49-F238E27FC236}">
                    <a16:creationId xmlns:a16="http://schemas.microsoft.com/office/drawing/2014/main" id="{52B2C700-894B-441F-A807-21FC51629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480" cy="24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1" name="Group 26">
              <a:extLst>
                <a:ext uri="{FF2B5EF4-FFF2-40B4-BE49-F238E27FC236}">
                  <a16:creationId xmlns:a16="http://schemas.microsoft.com/office/drawing/2014/main" id="{32DBCA42-3E77-42FC-B00E-C86CA2FE026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68725" y="3210833"/>
              <a:ext cx="2133600" cy="117475"/>
              <a:chOff x="384" y="2064"/>
              <a:chExt cx="1536" cy="0"/>
            </a:xfrm>
          </p:grpSpPr>
          <p:sp>
            <p:nvSpPr>
              <p:cNvPr id="31780" name="Line 27">
                <a:extLst>
                  <a:ext uri="{FF2B5EF4-FFF2-40B4-BE49-F238E27FC236}">
                    <a16:creationId xmlns:a16="http://schemas.microsoft.com/office/drawing/2014/main" id="{FF637CD6-F024-4D8E-BA98-F09C20934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1" name="Line 28">
                <a:extLst>
                  <a:ext uri="{FF2B5EF4-FFF2-40B4-BE49-F238E27FC236}">
                    <a16:creationId xmlns:a16="http://schemas.microsoft.com/office/drawing/2014/main" id="{9F3A70EF-20CB-4F1B-A852-B08DB241B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4" name="Text Box 29">
              <a:extLst>
                <a:ext uri="{FF2B5EF4-FFF2-40B4-BE49-F238E27FC236}">
                  <a16:creationId xmlns:a16="http://schemas.microsoft.com/office/drawing/2014/main" id="{3F0B3E50-9E8A-45D1-B663-846C6AAC2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212" y="3004457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</a:rPr>
                <a:t>S</a:t>
              </a:r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8649C20A-1E84-4B27-BC07-0EA55E4976ED}"/>
              </a:ext>
            </a:extLst>
          </p:cNvPr>
          <p:cNvGrpSpPr>
            <a:grpSpLocks/>
          </p:cNvGrpSpPr>
          <p:nvPr/>
        </p:nvGrpSpPr>
        <p:grpSpPr bwMode="auto">
          <a:xfrm>
            <a:off x="5865812" y="3885157"/>
            <a:ext cx="2667000" cy="706437"/>
            <a:chOff x="3179" y="2880"/>
            <a:chExt cx="1346" cy="362"/>
          </a:xfrm>
        </p:grpSpPr>
        <p:sp>
          <p:nvSpPr>
            <p:cNvPr id="31777" name="Line 31">
              <a:extLst>
                <a:ext uri="{FF2B5EF4-FFF2-40B4-BE49-F238E27FC236}">
                  <a16:creationId xmlns:a16="http://schemas.microsoft.com/office/drawing/2014/main" id="{443A887D-84F9-426B-837C-8AE8B6B3C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2880"/>
              <a:ext cx="1346" cy="36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78" name="Line 32">
              <a:extLst>
                <a:ext uri="{FF2B5EF4-FFF2-40B4-BE49-F238E27FC236}">
                  <a16:creationId xmlns:a16="http://schemas.microsoft.com/office/drawing/2014/main" id="{8A8B3AB9-446B-4854-9B95-9934D4CDC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2880"/>
              <a:ext cx="734" cy="19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79" name="Line 33">
              <a:extLst>
                <a:ext uri="{FF2B5EF4-FFF2-40B4-BE49-F238E27FC236}">
                  <a16:creationId xmlns:a16="http://schemas.microsoft.com/office/drawing/2014/main" id="{C55F8F01-4395-45BE-98F4-F56E97121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884"/>
              <a:ext cx="612" cy="165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9" name="Text Box 34">
            <a:extLst>
              <a:ext uri="{FF2B5EF4-FFF2-40B4-BE49-F238E27FC236}">
                <a16:creationId xmlns:a16="http://schemas.microsoft.com/office/drawing/2014/main" id="{DCDDFBBA-E9F2-4B9B-843C-992DE8A9B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376" y="331018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96DDE38D-7B13-4FC9-B356-6BACE386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04"/>
            <a:ext cx="2895600" cy="5788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5C36916-A67D-4216-926B-7A6E7946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953" y="726231"/>
            <a:ext cx="9789319" cy="941509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C7: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44.5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TKPK,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O,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l-GR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Δ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F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F’,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1, 2.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/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253B4B5A-1CA2-4DB5-85BD-05FB4941E853}"/>
              </a:ext>
            </a:extLst>
          </p:cNvPr>
          <p:cNvSpPr txBox="1"/>
          <p:nvPr/>
        </p:nvSpPr>
        <p:spPr>
          <a:xfrm>
            <a:off x="4913312" y="5310928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44.5 </a:t>
            </a:r>
            <a:endParaRPr lang="vi-VN" sz="2800" dirty="0">
              <a:solidFill>
                <a:srgbClr val="FF0000"/>
              </a:solidFill>
            </a:endParaRPr>
          </a:p>
        </p:txBody>
      </p:sp>
      <p:grpSp>
        <p:nvGrpSpPr>
          <p:cNvPr id="57" name="Group 72">
            <a:extLst>
              <a:ext uri="{FF2B5EF4-FFF2-40B4-BE49-F238E27FC236}">
                <a16:creationId xmlns:a16="http://schemas.microsoft.com/office/drawing/2014/main" id="{DC37CA28-C4D0-4E9D-B95F-9D56A8665CAB}"/>
              </a:ext>
            </a:extLst>
          </p:cNvPr>
          <p:cNvGrpSpPr>
            <a:grpSpLocks/>
          </p:cNvGrpSpPr>
          <p:nvPr/>
        </p:nvGrpSpPr>
        <p:grpSpPr bwMode="auto">
          <a:xfrm>
            <a:off x="5715653" y="2972843"/>
            <a:ext cx="381000" cy="1754924"/>
            <a:chOff x="6324600" y="3276600"/>
            <a:chExt cx="304800" cy="1066800"/>
          </a:xfrm>
        </p:grpSpPr>
        <p:cxnSp>
          <p:nvCxnSpPr>
            <p:cNvPr id="58" name="Straight Connector 64">
              <a:extLst>
                <a:ext uri="{FF2B5EF4-FFF2-40B4-BE49-F238E27FC236}">
                  <a16:creationId xmlns:a16="http://schemas.microsoft.com/office/drawing/2014/main" id="{B98D1C83-DBF8-4F4A-AFC2-314527EFCFF2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68">
              <a:extLst>
                <a:ext uri="{FF2B5EF4-FFF2-40B4-BE49-F238E27FC236}">
                  <a16:creationId xmlns:a16="http://schemas.microsoft.com/office/drawing/2014/main" id="{4359708D-B9EA-4F9F-B04A-1395CC347B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66" name="Straight Connector 66">
                <a:extLst>
                  <a:ext uri="{FF2B5EF4-FFF2-40B4-BE49-F238E27FC236}">
                    <a16:creationId xmlns:a16="http://schemas.microsoft.com/office/drawing/2014/main" id="{6EAC4261-38BE-4695-B4BB-0F58FB906CE8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7">
                <a:extLst>
                  <a:ext uri="{FF2B5EF4-FFF2-40B4-BE49-F238E27FC236}">
                    <a16:creationId xmlns:a16="http://schemas.microsoft.com/office/drawing/2014/main" id="{7FF896C2-D2A1-4124-807A-3EF34E09F5F4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69">
              <a:extLst>
                <a:ext uri="{FF2B5EF4-FFF2-40B4-BE49-F238E27FC236}">
                  <a16:creationId xmlns:a16="http://schemas.microsoft.com/office/drawing/2014/main" id="{5AB01839-0A49-45FC-8C58-54DB48294B4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62" name="Straight Connector 70">
                <a:extLst>
                  <a:ext uri="{FF2B5EF4-FFF2-40B4-BE49-F238E27FC236}">
                    <a16:creationId xmlns:a16="http://schemas.microsoft.com/office/drawing/2014/main" id="{64C65CE5-AB23-45B1-A930-705A1DCCD9A9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71">
                <a:extLst>
                  <a:ext uri="{FF2B5EF4-FFF2-40B4-BE49-F238E27FC236}">
                    <a16:creationId xmlns:a16="http://schemas.microsoft.com/office/drawing/2014/main" id="{56D42811-A4AD-4DCE-8165-A1A503C6EBB2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273A6778-527B-4597-9CAA-DDA0085B339E}"/>
              </a:ext>
            </a:extLst>
          </p:cNvPr>
          <p:cNvGrpSpPr/>
          <p:nvPr/>
        </p:nvGrpSpPr>
        <p:grpSpPr>
          <a:xfrm>
            <a:off x="5096769" y="1400175"/>
            <a:ext cx="2720501" cy="3253467"/>
            <a:chOff x="5096769" y="1400175"/>
            <a:chExt cx="2720501" cy="3253467"/>
          </a:xfrm>
        </p:grpSpPr>
        <p:grpSp>
          <p:nvGrpSpPr>
            <p:cNvPr id="70" name="Group 36">
              <a:extLst>
                <a:ext uri="{FF2B5EF4-FFF2-40B4-BE49-F238E27FC236}">
                  <a16:creationId xmlns:a16="http://schemas.microsoft.com/office/drawing/2014/main" id="{39F27253-ED02-47F7-BD7A-DB86054A469F}"/>
                </a:ext>
              </a:extLst>
            </p:cNvPr>
            <p:cNvGrpSpPr>
              <a:grpSpLocks/>
            </p:cNvGrpSpPr>
            <p:nvPr/>
          </p:nvGrpSpPr>
          <p:grpSpPr bwMode="auto">
            <a:xfrm rot="18166966">
              <a:off x="5874170" y="1971675"/>
              <a:ext cx="2514600" cy="1371600"/>
              <a:chOff x="4416" y="2544"/>
              <a:chExt cx="1344" cy="720"/>
            </a:xfrm>
          </p:grpSpPr>
          <p:sp>
            <p:nvSpPr>
              <p:cNvPr id="31775" name="Line 37">
                <a:extLst>
                  <a:ext uri="{FF2B5EF4-FFF2-40B4-BE49-F238E27FC236}">
                    <a16:creationId xmlns:a16="http://schemas.microsoft.com/office/drawing/2014/main" id="{713CB4AD-F13F-4608-9FF1-10EA9EF95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6" y="2544"/>
                <a:ext cx="1344" cy="72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76" name="Line 38">
                <a:extLst>
                  <a:ext uri="{FF2B5EF4-FFF2-40B4-BE49-F238E27FC236}">
                    <a16:creationId xmlns:a16="http://schemas.microsoft.com/office/drawing/2014/main" id="{F6A95B9D-5F2F-45F8-9137-3BC6ED798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544"/>
                <a:ext cx="384" cy="205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8" name="Line 37">
              <a:extLst>
                <a:ext uri="{FF2B5EF4-FFF2-40B4-BE49-F238E27FC236}">
                  <a16:creationId xmlns:a16="http://schemas.microsoft.com/office/drawing/2014/main" id="{1F2F2C1A-529F-472B-8F6F-B3D6B99B26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166966" flipH="1" flipV="1">
              <a:off x="4525269" y="2710542"/>
              <a:ext cx="2514600" cy="137160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">
            <a:extLst>
              <a:ext uri="{FF2B5EF4-FFF2-40B4-BE49-F238E27FC236}">
                <a16:creationId xmlns:a16="http://schemas.microsoft.com/office/drawing/2014/main" id="{96DDE38D-7B13-4FC9-B356-6BACE386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04"/>
            <a:ext cx="2895600" cy="5788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5C36916-A67D-4216-926B-7A6E7946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953" y="726232"/>
            <a:ext cx="9789319" cy="8777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C8: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cận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tụ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/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690A36B-5590-49AC-90E6-98EA4E44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982" y="2526303"/>
            <a:ext cx="9400290" cy="297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thể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nhận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biết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bằng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cách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dùng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tay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so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sánh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dày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phần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rìa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phần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giữa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kính</a:t>
            </a:r>
            <a:endParaRPr lang="vi-VN" sz="2800" i="1" dirty="0">
              <a:solidFill>
                <a:srgbClr val="0000FF"/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Kết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quả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kính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cận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thị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phần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rìa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dày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phần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giữa</a:t>
            </a:r>
            <a:endParaRPr lang="vi-VN" sz="2800" i="1" dirty="0">
              <a:solidFill>
                <a:srgbClr val="0000FF"/>
              </a:solidFill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r>
              <a:rPr lang="vi-VN" sz="2800" i="1" dirty="0">
                <a:solidFill>
                  <a:srgbClr val="0000FF"/>
                </a:solidFill>
                <a:latin typeface="+mj-lt"/>
              </a:rPr>
              <a:t>=&gt; 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kính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cận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thấu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kính</a:t>
            </a:r>
            <a:r>
              <a:rPr lang="vi-VN" sz="2800" i="1" dirty="0">
                <a:solidFill>
                  <a:srgbClr val="0000FF"/>
                </a:solidFill>
                <a:latin typeface="+mj-lt"/>
              </a:rPr>
              <a:t> phân </a:t>
            </a:r>
            <a:r>
              <a:rPr lang="vi-VN" sz="2800" i="1" dirty="0" err="1">
                <a:solidFill>
                  <a:srgbClr val="0000FF"/>
                </a:solidFill>
                <a:latin typeface="+mj-lt"/>
              </a:rPr>
              <a:t>kì</a:t>
            </a:r>
            <a:endParaRPr lang="en-US" altLang="vi-VN" sz="2800" i="1" u="sng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BE1364EE-3C42-4CB1-B014-8F1F096C460D}"/>
              </a:ext>
            </a:extLst>
          </p:cNvPr>
          <p:cNvSpPr txBox="1"/>
          <p:nvPr/>
        </p:nvSpPr>
        <p:spPr>
          <a:xfrm>
            <a:off x="5089615" y="1603950"/>
            <a:ext cx="1250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">
            <a:extLst>
              <a:ext uri="{FF2B5EF4-FFF2-40B4-BE49-F238E27FC236}">
                <a16:creationId xmlns:a16="http://schemas.microsoft.com/office/drawing/2014/main" id="{96DDE38D-7B13-4FC9-B356-6BACE386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04"/>
            <a:ext cx="2895600" cy="5788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5C36916-A67D-4216-926B-7A6E7946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953" y="726232"/>
            <a:ext cx="9789319" cy="8777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C9: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tụ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/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BE1364EE-3C42-4CB1-B014-8F1F096C460D}"/>
              </a:ext>
            </a:extLst>
          </p:cNvPr>
          <p:cNvSpPr txBox="1"/>
          <p:nvPr/>
        </p:nvSpPr>
        <p:spPr>
          <a:xfrm>
            <a:off x="5089615" y="1603950"/>
            <a:ext cx="1250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Bảng 2">
            <a:extLst>
              <a:ext uri="{FF2B5EF4-FFF2-40B4-BE49-F238E27FC236}">
                <a16:creationId xmlns:a16="http://schemas.microsoft.com/office/drawing/2014/main" id="{22C048DD-27C1-453C-B249-497B6FF51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83197"/>
              </p:ext>
            </p:extLst>
          </p:nvPr>
        </p:nvGraphicFramePr>
        <p:xfrm>
          <a:off x="1418952" y="2486699"/>
          <a:ext cx="978932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418">
                  <a:extLst>
                    <a:ext uri="{9D8B030D-6E8A-4147-A177-3AD203B41FA5}">
                      <a16:colId xmlns:a16="http://schemas.microsoft.com/office/drawing/2014/main" val="4257950897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2898965792"/>
                    </a:ext>
                  </a:extLst>
                </a:gridCol>
                <a:gridCol w="1845908">
                  <a:extLst>
                    <a:ext uri="{9D8B030D-6E8A-4147-A177-3AD203B41FA5}">
                      <a16:colId xmlns:a16="http://schemas.microsoft.com/office/drawing/2014/main" val="3107152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TKPK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36220"/>
                  </a:ext>
                </a:extLst>
              </a:tr>
              <a:tr h="146507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6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theo phương vuông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tia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57180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82D2FE0-6C46-4147-97D9-8313196F1004}"/>
              </a:ext>
            </a:extLst>
          </p:cNvPr>
          <p:cNvSpPr txBox="1"/>
          <p:nvPr/>
        </p:nvSpPr>
        <p:spPr>
          <a:xfrm>
            <a:off x="6981396" y="3000116"/>
            <a:ext cx="2559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1B2D016-EAA4-4CDD-9093-7F241CA836C5}"/>
              </a:ext>
            </a:extLst>
          </p:cNvPr>
          <p:cNvSpPr txBox="1"/>
          <p:nvPr/>
        </p:nvSpPr>
        <p:spPr>
          <a:xfrm>
            <a:off x="9071906" y="3000116"/>
            <a:ext cx="26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C926FA1-756B-4DEA-97B9-13EAD267B614}"/>
              </a:ext>
            </a:extLst>
          </p:cNvPr>
          <p:cNvSpPr txBox="1"/>
          <p:nvPr/>
        </p:nvSpPr>
        <p:spPr>
          <a:xfrm>
            <a:off x="6935540" y="3882865"/>
            <a:ext cx="26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94D701F-59F9-4F8A-B486-EEEB1CC24611}"/>
              </a:ext>
            </a:extLst>
          </p:cNvPr>
          <p:cNvSpPr txBox="1"/>
          <p:nvPr/>
        </p:nvSpPr>
        <p:spPr>
          <a:xfrm>
            <a:off x="8965476" y="3775143"/>
            <a:ext cx="260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6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>
            <a:extLst>
              <a:ext uri="{FF2B5EF4-FFF2-40B4-BE49-F238E27FC236}">
                <a16:creationId xmlns:a16="http://schemas.microsoft.com/office/drawing/2014/main" id="{1B62FAE9-7681-455A-9E9A-659C42695F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3225" y="1973264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12068515-BA13-4CEA-AE87-0738CF7C8632}"/>
              </a:ext>
            </a:extLst>
          </p:cNvPr>
          <p:cNvGrpSpPr>
            <a:grpSpLocks/>
          </p:cNvGrpSpPr>
          <p:nvPr/>
        </p:nvGrpSpPr>
        <p:grpSpPr bwMode="auto">
          <a:xfrm>
            <a:off x="2444693" y="1871628"/>
            <a:ext cx="8001000" cy="788213"/>
            <a:chOff x="480" y="1152"/>
            <a:chExt cx="5040" cy="576"/>
          </a:xfrm>
        </p:grpSpPr>
        <p:sp>
          <p:nvSpPr>
            <p:cNvPr id="33883" name="AutoShape 6">
              <a:extLst>
                <a:ext uri="{FF2B5EF4-FFF2-40B4-BE49-F238E27FC236}">
                  <a16:creationId xmlns:a16="http://schemas.microsoft.com/office/drawing/2014/main" id="{B950D047-C82B-4E00-AAB7-53116B8066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6C33340F-93F2-4900-B19A-9F16A05B49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34BBEC33-F688-4D6D-9797-C6EF100FA5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33886" name="Rectangle 9">
              <a:extLst>
                <a:ext uri="{FF2B5EF4-FFF2-40B4-BE49-F238E27FC236}">
                  <a16:creationId xmlns:a16="http://schemas.microsoft.com/office/drawing/2014/main" id="{699332E0-87F7-44BB-9DEE-B465CBBEE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69"/>
              <a:ext cx="4176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Đi qua điểm giữa quang tâm và tiêu điểm.</a:t>
              </a:r>
              <a:endParaRPr lang="en-US" altLang="vi-VN" sz="2400" b="1" i="1" dirty="0"/>
            </a:p>
          </p:txBody>
        </p: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E1038A0B-7F3E-42EB-923D-DB280F60EFE6}"/>
              </a:ext>
            </a:extLst>
          </p:cNvPr>
          <p:cNvGrpSpPr>
            <a:grpSpLocks/>
          </p:cNvGrpSpPr>
          <p:nvPr/>
        </p:nvGrpSpPr>
        <p:grpSpPr bwMode="auto">
          <a:xfrm>
            <a:off x="1929441" y="1114512"/>
            <a:ext cx="198612" cy="5489044"/>
            <a:chOff x="63" y="768"/>
            <a:chExt cx="138" cy="2076"/>
          </a:xfrm>
        </p:grpSpPr>
        <p:grpSp>
          <p:nvGrpSpPr>
            <p:cNvPr id="33860" name="Group 11">
              <a:extLst>
                <a:ext uri="{FF2B5EF4-FFF2-40B4-BE49-F238E27FC236}">
                  <a16:creationId xmlns:a16="http://schemas.microsoft.com/office/drawing/2014/main" id="{07B0FE10-BE7C-46DF-967E-ECD685575E0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3881" name="Rectangle 12">
                <a:extLst>
                  <a:ext uri="{FF2B5EF4-FFF2-40B4-BE49-F238E27FC236}">
                    <a16:creationId xmlns:a16="http://schemas.microsoft.com/office/drawing/2014/main" id="{8DC51314-78D9-4BE4-9393-6CC95244C5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3882" name="Rectangle 13">
                <a:extLst>
                  <a:ext uri="{FF2B5EF4-FFF2-40B4-BE49-F238E27FC236}">
                    <a16:creationId xmlns:a16="http://schemas.microsoft.com/office/drawing/2014/main" id="{D52BC338-4871-4F56-9631-84B0B23C52A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3861" name="Group 14">
              <a:extLst>
                <a:ext uri="{FF2B5EF4-FFF2-40B4-BE49-F238E27FC236}">
                  <a16:creationId xmlns:a16="http://schemas.microsoft.com/office/drawing/2014/main" id="{DC7A3695-6BB6-4EE5-BC67-6212AC356B1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" y="2708"/>
              <a:ext cx="173" cy="99"/>
              <a:chOff x="1873" y="2440"/>
              <a:chExt cx="2013" cy="1044"/>
            </a:xfrm>
          </p:grpSpPr>
          <p:sp>
            <p:nvSpPr>
              <p:cNvPr id="130063" name="AutoShape 15">
                <a:extLst>
                  <a:ext uri="{FF2B5EF4-FFF2-40B4-BE49-F238E27FC236}">
                    <a16:creationId xmlns:a16="http://schemas.microsoft.com/office/drawing/2014/main" id="{E6FA80DA-BA98-469B-AE25-62DDD04C97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4" name="AutoShape 16">
                <a:extLst>
                  <a:ext uri="{FF2B5EF4-FFF2-40B4-BE49-F238E27FC236}">
                    <a16:creationId xmlns:a16="http://schemas.microsoft.com/office/drawing/2014/main" id="{21ACC442-D696-4652-A28E-A9F16C5ADC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5" name="AutoShape 17">
                <a:extLst>
                  <a:ext uri="{FF2B5EF4-FFF2-40B4-BE49-F238E27FC236}">
                    <a16:creationId xmlns:a16="http://schemas.microsoft.com/office/drawing/2014/main" id="{AE68A101-B44B-4F33-9DD0-1C72FF52BA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27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33862" name="Group 24">
              <a:extLst>
                <a:ext uri="{FF2B5EF4-FFF2-40B4-BE49-F238E27FC236}">
                  <a16:creationId xmlns:a16="http://schemas.microsoft.com/office/drawing/2014/main" id="{95FEDB33-7084-482E-B3DC-9DCD36198D5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" y="1760"/>
              <a:ext cx="173" cy="99"/>
              <a:chOff x="1874" y="2438"/>
              <a:chExt cx="2014" cy="1044"/>
            </a:xfrm>
          </p:grpSpPr>
          <p:sp>
            <p:nvSpPr>
              <p:cNvPr id="130073" name="AutoShape 25">
                <a:extLst>
                  <a:ext uri="{FF2B5EF4-FFF2-40B4-BE49-F238E27FC236}">
                    <a16:creationId xmlns:a16="http://schemas.microsoft.com/office/drawing/2014/main" id="{0774F8A6-B5F7-4032-8DCB-DA1C992F40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4" name="AutoShape 26">
                <a:extLst>
                  <a:ext uri="{FF2B5EF4-FFF2-40B4-BE49-F238E27FC236}">
                    <a16:creationId xmlns:a16="http://schemas.microsoft.com/office/drawing/2014/main" id="{968DF44B-A6B1-419E-A65F-66FD7670D8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5" name="AutoShape 27">
                <a:extLst>
                  <a:ext uri="{FF2B5EF4-FFF2-40B4-BE49-F238E27FC236}">
                    <a16:creationId xmlns:a16="http://schemas.microsoft.com/office/drawing/2014/main" id="{4A4C2F9F-A956-4D57-8558-B55BB7D5AA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27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BC685791-5D5C-4334-BDDF-BD6A36AAF0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58189" y="803574"/>
            <a:ext cx="9742408" cy="6473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</a:rPr>
              <a:t>1. Tia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tới</a:t>
            </a:r>
            <a:r>
              <a:rPr lang="en-US" altLang="vi-VN" sz="2800" b="1" i="1" dirty="0">
                <a:solidFill>
                  <a:srgbClr val="0000FF"/>
                </a:solidFill>
              </a:rPr>
              <a:t> song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song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với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trục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chính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i="1" dirty="0">
                <a:solidFill>
                  <a:srgbClr val="0000FF"/>
                </a:solidFill>
              </a:rPr>
              <a:t> TKPK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cho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tia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ló</a:t>
            </a:r>
            <a:r>
              <a:rPr lang="en-US" altLang="vi-VN" sz="4100" b="1" i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30083" name="Group 35">
            <a:extLst>
              <a:ext uri="{FF2B5EF4-FFF2-40B4-BE49-F238E27FC236}">
                <a16:creationId xmlns:a16="http://schemas.microsoft.com/office/drawing/2014/main" id="{AE079C6A-BBBB-4A78-A983-AE46E0303971}"/>
              </a:ext>
            </a:extLst>
          </p:cNvPr>
          <p:cNvGrpSpPr>
            <a:grpSpLocks/>
          </p:cNvGrpSpPr>
          <p:nvPr/>
        </p:nvGrpSpPr>
        <p:grpSpPr bwMode="auto">
          <a:xfrm>
            <a:off x="1559177" y="1780349"/>
            <a:ext cx="879475" cy="992187"/>
            <a:chOff x="250" y="1291"/>
            <a:chExt cx="586" cy="625"/>
          </a:xfrm>
        </p:grpSpPr>
        <p:sp>
          <p:nvSpPr>
            <p:cNvPr id="130084" name="AutoShape 36">
              <a:extLst>
                <a:ext uri="{FF2B5EF4-FFF2-40B4-BE49-F238E27FC236}">
                  <a16:creationId xmlns:a16="http://schemas.microsoft.com/office/drawing/2014/main" id="{5BBA3A65-8679-44AF-B598-842BB687D44C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90BCDBDC-3A97-4E3C-B4CC-A74DDA7E38D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6" name="AutoShape 38">
              <a:extLst>
                <a:ext uri="{FF2B5EF4-FFF2-40B4-BE49-F238E27FC236}">
                  <a16:creationId xmlns:a16="http://schemas.microsoft.com/office/drawing/2014/main" id="{5E23C209-1BA1-43CC-958C-FDB3509650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54" name="Oval 39">
              <a:extLst>
                <a:ext uri="{FF2B5EF4-FFF2-40B4-BE49-F238E27FC236}">
                  <a16:creationId xmlns:a16="http://schemas.microsoft.com/office/drawing/2014/main" id="{B842348F-6E9B-4E60-B8A6-D24290F2B8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55" name="Oval 40">
              <a:extLst>
                <a:ext uri="{FF2B5EF4-FFF2-40B4-BE49-F238E27FC236}">
                  <a16:creationId xmlns:a16="http://schemas.microsoft.com/office/drawing/2014/main" id="{D5AAE756-AE20-4187-A16A-4B1234D7BBB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89" name="Oval 41">
              <a:extLst>
                <a:ext uri="{FF2B5EF4-FFF2-40B4-BE49-F238E27FC236}">
                  <a16:creationId xmlns:a16="http://schemas.microsoft.com/office/drawing/2014/main" id="{76B5E694-E5ED-49B9-816A-19BDA99190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57" name="Oval 42">
              <a:extLst>
                <a:ext uri="{FF2B5EF4-FFF2-40B4-BE49-F238E27FC236}">
                  <a16:creationId xmlns:a16="http://schemas.microsoft.com/office/drawing/2014/main" id="{4D5A6289-B4DF-41C9-9BCC-BE57AA25E8A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91" name="Oval 43">
              <a:extLst>
                <a:ext uri="{FF2B5EF4-FFF2-40B4-BE49-F238E27FC236}">
                  <a16:creationId xmlns:a16="http://schemas.microsoft.com/office/drawing/2014/main" id="{D9549AE4-FB8C-4317-9939-8B9D98C2C7C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59" name="Oval 44">
              <a:extLst>
                <a:ext uri="{FF2B5EF4-FFF2-40B4-BE49-F238E27FC236}">
                  <a16:creationId xmlns:a16="http://schemas.microsoft.com/office/drawing/2014/main" id="{6D3E8786-9CE8-4C24-A142-05AA7A38E74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aphicFrame>
        <p:nvGraphicFramePr>
          <p:cNvPr id="33802" name="Object 46">
            <a:extLst>
              <a:ext uri="{FF2B5EF4-FFF2-40B4-BE49-F238E27FC236}">
                <a16:creationId xmlns:a16="http://schemas.microsoft.com/office/drawing/2014/main" id="{571C2AB8-B1D2-474D-89E6-40F2602A226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6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33802" name="Object 46">
                        <a:extLst>
                          <a:ext uri="{FF2B5EF4-FFF2-40B4-BE49-F238E27FC236}">
                            <a16:creationId xmlns:a16="http://schemas.microsoft.com/office/drawing/2014/main" id="{571C2AB8-B1D2-474D-89E6-40F2602A2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>
            <a:extLst>
              <a:ext uri="{FF2B5EF4-FFF2-40B4-BE49-F238E27FC236}">
                <a16:creationId xmlns:a16="http://schemas.microsoft.com/office/drawing/2014/main" id="{D07A4C35-8B79-4CB3-A728-2A9BDE9ED3D3}"/>
              </a:ext>
            </a:extLst>
          </p:cNvPr>
          <p:cNvSpPr>
            <a:spLocks/>
          </p:cNvSpPr>
          <p:nvPr/>
        </p:nvSpPr>
        <p:spPr bwMode="gray">
          <a:xfrm>
            <a:off x="2819401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D036EA65-303F-4E91-B454-D320F1985EE2}"/>
              </a:ext>
            </a:extLst>
          </p:cNvPr>
          <p:cNvGrpSpPr>
            <a:grpSpLocks/>
          </p:cNvGrpSpPr>
          <p:nvPr/>
        </p:nvGrpSpPr>
        <p:grpSpPr bwMode="auto">
          <a:xfrm>
            <a:off x="2478093" y="3099992"/>
            <a:ext cx="8001000" cy="807243"/>
            <a:chOff x="480" y="1152"/>
            <a:chExt cx="5040" cy="576"/>
          </a:xfrm>
        </p:grpSpPr>
        <p:sp>
          <p:nvSpPr>
            <p:cNvPr id="33847" name="AutoShape 50">
              <a:extLst>
                <a:ext uri="{FF2B5EF4-FFF2-40B4-BE49-F238E27FC236}">
                  <a16:creationId xmlns:a16="http://schemas.microsoft.com/office/drawing/2014/main" id="{CB9E7897-E83D-43E3-8740-17C7FEED2D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F93D9033-C4B0-402A-B5AB-CB2D0505BE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BAF1FB04-54B6-4B30-9152-755D92215F3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3850" name="Rectangle 53">
              <a:extLst>
                <a:ext uri="{FF2B5EF4-FFF2-40B4-BE49-F238E27FC236}">
                  <a16:creationId xmlns:a16="http://schemas.microsoft.com/office/drawing/2014/main" id="{689FA6A6-D060-420D-B84B-F8B381D7D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266"/>
              <a:ext cx="417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Có đường kéo dài đi qua tiêu điểm.</a:t>
              </a:r>
              <a:endParaRPr lang="en-US" altLang="vi-VN" sz="2400" b="1" i="1" dirty="0"/>
            </a:p>
          </p:txBody>
        </p:sp>
      </p:grpSp>
      <p:grpSp>
        <p:nvGrpSpPr>
          <p:cNvPr id="130102" name="Group 54">
            <a:extLst>
              <a:ext uri="{FF2B5EF4-FFF2-40B4-BE49-F238E27FC236}">
                <a16:creationId xmlns:a16="http://schemas.microsoft.com/office/drawing/2014/main" id="{AC27F0EB-1429-4669-ADE8-F9CB93F1BAA6}"/>
              </a:ext>
            </a:extLst>
          </p:cNvPr>
          <p:cNvGrpSpPr>
            <a:grpSpLocks/>
          </p:cNvGrpSpPr>
          <p:nvPr/>
        </p:nvGrpSpPr>
        <p:grpSpPr bwMode="auto">
          <a:xfrm>
            <a:off x="1584691" y="2979558"/>
            <a:ext cx="879475" cy="992187"/>
            <a:chOff x="250" y="1291"/>
            <a:chExt cx="586" cy="625"/>
          </a:xfrm>
        </p:grpSpPr>
        <p:sp>
          <p:nvSpPr>
            <p:cNvPr id="130103" name="AutoShape 55">
              <a:extLst>
                <a:ext uri="{FF2B5EF4-FFF2-40B4-BE49-F238E27FC236}">
                  <a16:creationId xmlns:a16="http://schemas.microsoft.com/office/drawing/2014/main" id="{1A5CE490-26F0-429A-B9C9-90C4C117E84A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4" name="AutoShape 56">
              <a:extLst>
                <a:ext uri="{FF2B5EF4-FFF2-40B4-BE49-F238E27FC236}">
                  <a16:creationId xmlns:a16="http://schemas.microsoft.com/office/drawing/2014/main" id="{85EC1B1B-067B-4576-9490-D43C20E43E0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5" name="AutoShape 57">
              <a:extLst>
                <a:ext uri="{FF2B5EF4-FFF2-40B4-BE49-F238E27FC236}">
                  <a16:creationId xmlns:a16="http://schemas.microsoft.com/office/drawing/2014/main" id="{AFA0426F-5AD5-4A84-8D00-DB89170FBE7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41" name="Oval 58">
              <a:extLst>
                <a:ext uri="{FF2B5EF4-FFF2-40B4-BE49-F238E27FC236}">
                  <a16:creationId xmlns:a16="http://schemas.microsoft.com/office/drawing/2014/main" id="{CEE85189-B441-4253-AD9A-3C2A3FCD933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42" name="Oval 59">
              <a:extLst>
                <a:ext uri="{FF2B5EF4-FFF2-40B4-BE49-F238E27FC236}">
                  <a16:creationId xmlns:a16="http://schemas.microsoft.com/office/drawing/2014/main" id="{67D5B6A5-4C4F-4427-90E9-444CEA9F8BC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08" name="Oval 60">
              <a:extLst>
                <a:ext uri="{FF2B5EF4-FFF2-40B4-BE49-F238E27FC236}">
                  <a16:creationId xmlns:a16="http://schemas.microsoft.com/office/drawing/2014/main" id="{E44BE95F-89D5-4A04-BC36-10ECF704F0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44" name="Oval 61">
              <a:extLst>
                <a:ext uri="{FF2B5EF4-FFF2-40B4-BE49-F238E27FC236}">
                  <a16:creationId xmlns:a16="http://schemas.microsoft.com/office/drawing/2014/main" id="{2779F226-CFC7-4DF2-A54D-F49E40F4CF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10" name="Oval 62">
              <a:extLst>
                <a:ext uri="{FF2B5EF4-FFF2-40B4-BE49-F238E27FC236}">
                  <a16:creationId xmlns:a16="http://schemas.microsoft.com/office/drawing/2014/main" id="{802DC0AD-0CA7-4319-9A07-72152EBFB8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46" name="Oval 63">
              <a:extLst>
                <a:ext uri="{FF2B5EF4-FFF2-40B4-BE49-F238E27FC236}">
                  <a16:creationId xmlns:a16="http://schemas.microsoft.com/office/drawing/2014/main" id="{5099D1BD-431B-48D0-9B0D-08F5F6900F1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E082B936-F188-45A9-A85F-F7E436B7C9FA}"/>
              </a:ext>
            </a:extLst>
          </p:cNvPr>
          <p:cNvGrpSpPr>
            <a:grpSpLocks/>
          </p:cNvGrpSpPr>
          <p:nvPr/>
        </p:nvGrpSpPr>
        <p:grpSpPr bwMode="auto">
          <a:xfrm>
            <a:off x="2477343" y="4272264"/>
            <a:ext cx="8001000" cy="914400"/>
            <a:chOff x="480" y="1152"/>
            <a:chExt cx="5040" cy="576"/>
          </a:xfrm>
        </p:grpSpPr>
        <p:sp>
          <p:nvSpPr>
            <p:cNvPr id="33834" name="AutoShape 65">
              <a:extLst>
                <a:ext uri="{FF2B5EF4-FFF2-40B4-BE49-F238E27FC236}">
                  <a16:creationId xmlns:a16="http://schemas.microsoft.com/office/drawing/2014/main" id="{E158E32E-3042-4865-9A3A-CFBE9D6075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A3E58253-321B-4E7A-9AB8-057EF6710A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85B7075A-074A-489F-8601-88FCF499A62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33837" name="Rectangle 68">
              <a:extLst>
                <a:ext uri="{FF2B5EF4-FFF2-40B4-BE49-F238E27FC236}">
                  <a16:creationId xmlns:a16="http://schemas.microsoft.com/office/drawing/2014/main" id="{D3FB420F-6A70-4881-A621-BA2B344A0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88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vi-VN" sz="2400" b="1" i="1" dirty="0"/>
                <a:t>Truyền thẳng theo phương của tia tới.</a:t>
              </a:r>
              <a:endParaRPr lang="en-US" altLang="vi-VN" sz="2400" b="1" i="1" dirty="0"/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173A03EE-1B84-4D55-9E18-5FA22877B1C9}"/>
              </a:ext>
            </a:extLst>
          </p:cNvPr>
          <p:cNvGrpSpPr>
            <a:grpSpLocks/>
          </p:cNvGrpSpPr>
          <p:nvPr/>
        </p:nvGrpSpPr>
        <p:grpSpPr bwMode="auto">
          <a:xfrm>
            <a:off x="1583941" y="4237592"/>
            <a:ext cx="879475" cy="992187"/>
            <a:chOff x="250" y="1291"/>
            <a:chExt cx="586" cy="625"/>
          </a:xfrm>
        </p:grpSpPr>
        <p:sp>
          <p:nvSpPr>
            <p:cNvPr id="130118" name="AutoShape 70">
              <a:extLst>
                <a:ext uri="{FF2B5EF4-FFF2-40B4-BE49-F238E27FC236}">
                  <a16:creationId xmlns:a16="http://schemas.microsoft.com/office/drawing/2014/main" id="{D17EC7D4-B192-441D-9E45-0D5B04E89E33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9" name="AutoShape 71">
              <a:extLst>
                <a:ext uri="{FF2B5EF4-FFF2-40B4-BE49-F238E27FC236}">
                  <a16:creationId xmlns:a16="http://schemas.microsoft.com/office/drawing/2014/main" id="{C98C539B-36A1-4EF4-B66D-6262368E12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20" name="AutoShape 72">
              <a:extLst>
                <a:ext uri="{FF2B5EF4-FFF2-40B4-BE49-F238E27FC236}">
                  <a16:creationId xmlns:a16="http://schemas.microsoft.com/office/drawing/2014/main" id="{8D37AF02-7B2F-46E3-958B-D2809EA46B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28" name="Oval 73">
              <a:extLst>
                <a:ext uri="{FF2B5EF4-FFF2-40B4-BE49-F238E27FC236}">
                  <a16:creationId xmlns:a16="http://schemas.microsoft.com/office/drawing/2014/main" id="{82DF9366-AF82-4B38-8E5D-34108F2BD8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29" name="Oval 74">
              <a:extLst>
                <a:ext uri="{FF2B5EF4-FFF2-40B4-BE49-F238E27FC236}">
                  <a16:creationId xmlns:a16="http://schemas.microsoft.com/office/drawing/2014/main" id="{CAD6C737-3C44-41AA-AC81-EA8C347658A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57020B7C-BA9F-4990-95DF-16207BF542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31" name="Oval 76">
              <a:extLst>
                <a:ext uri="{FF2B5EF4-FFF2-40B4-BE49-F238E27FC236}">
                  <a16:creationId xmlns:a16="http://schemas.microsoft.com/office/drawing/2014/main" id="{646DA223-9EE9-4577-85D7-A602FB0FAEA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B3D5E5E7-F709-4829-BA60-9251538E248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33" name="Oval 78">
              <a:extLst>
                <a:ext uri="{FF2B5EF4-FFF2-40B4-BE49-F238E27FC236}">
                  <a16:creationId xmlns:a16="http://schemas.microsoft.com/office/drawing/2014/main" id="{F88A15A7-3BCD-49BB-B0AF-7A85C15BB8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D9D25D23-4DEC-4949-A09D-A29EB4BEDB22}"/>
              </a:ext>
            </a:extLst>
          </p:cNvPr>
          <p:cNvGrpSpPr>
            <a:grpSpLocks/>
          </p:cNvGrpSpPr>
          <p:nvPr/>
        </p:nvGrpSpPr>
        <p:grpSpPr bwMode="auto">
          <a:xfrm>
            <a:off x="2427021" y="5562436"/>
            <a:ext cx="8001000" cy="914400"/>
            <a:chOff x="480" y="1152"/>
            <a:chExt cx="5040" cy="576"/>
          </a:xfrm>
        </p:grpSpPr>
        <p:sp>
          <p:nvSpPr>
            <p:cNvPr id="33821" name="AutoShape 80">
              <a:extLst>
                <a:ext uri="{FF2B5EF4-FFF2-40B4-BE49-F238E27FC236}">
                  <a16:creationId xmlns:a16="http://schemas.microsoft.com/office/drawing/2014/main" id="{FCE25262-2EC2-4F89-BFD9-261935D282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48B059EE-B769-4544-B159-DFB7F122C5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4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8F9A16C8-FF32-4C22-AB5B-12C5BD2AD76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3824" name="Rectangle 83">
              <a:extLst>
                <a:ext uri="{FF2B5EF4-FFF2-40B4-BE49-F238E27FC236}">
                  <a16:creationId xmlns:a16="http://schemas.microsoft.com/office/drawing/2014/main" id="{86683B41-EA6E-490B-A9A9-7B114063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29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Song song với trục chính. </a:t>
              </a:r>
              <a:endParaRPr lang="en-US" altLang="vi-VN" sz="2400" b="1" i="1" dirty="0"/>
            </a:p>
          </p:txBody>
        </p:sp>
      </p:grpSp>
      <p:grpSp>
        <p:nvGrpSpPr>
          <p:cNvPr id="130132" name="Group 84">
            <a:extLst>
              <a:ext uri="{FF2B5EF4-FFF2-40B4-BE49-F238E27FC236}">
                <a16:creationId xmlns:a16="http://schemas.microsoft.com/office/drawing/2014/main" id="{1BACD20E-2D6A-4E39-AB27-B5960BE35DE4}"/>
              </a:ext>
            </a:extLst>
          </p:cNvPr>
          <p:cNvGrpSpPr>
            <a:grpSpLocks/>
          </p:cNvGrpSpPr>
          <p:nvPr/>
        </p:nvGrpSpPr>
        <p:grpSpPr bwMode="auto">
          <a:xfrm>
            <a:off x="1540418" y="5446413"/>
            <a:ext cx="879475" cy="992187"/>
            <a:chOff x="250" y="1291"/>
            <a:chExt cx="586" cy="625"/>
          </a:xfrm>
        </p:grpSpPr>
        <p:sp>
          <p:nvSpPr>
            <p:cNvPr id="130133" name="AutoShape 85">
              <a:extLst>
                <a:ext uri="{FF2B5EF4-FFF2-40B4-BE49-F238E27FC236}">
                  <a16:creationId xmlns:a16="http://schemas.microsoft.com/office/drawing/2014/main" id="{971460DD-28FE-47FA-9C59-FBD3DB5E9CE2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4" name="AutoShape 86">
              <a:extLst>
                <a:ext uri="{FF2B5EF4-FFF2-40B4-BE49-F238E27FC236}">
                  <a16:creationId xmlns:a16="http://schemas.microsoft.com/office/drawing/2014/main" id="{7670F9EC-ECF6-49B5-9436-651C4E69AF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5" name="AutoShape 87">
              <a:extLst>
                <a:ext uri="{FF2B5EF4-FFF2-40B4-BE49-F238E27FC236}">
                  <a16:creationId xmlns:a16="http://schemas.microsoft.com/office/drawing/2014/main" id="{4B93694F-E860-4467-9A87-372024BDBE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15" name="Oval 88">
              <a:extLst>
                <a:ext uri="{FF2B5EF4-FFF2-40B4-BE49-F238E27FC236}">
                  <a16:creationId xmlns:a16="http://schemas.microsoft.com/office/drawing/2014/main" id="{7503FD2F-BA93-4492-98F7-A2DA63836D4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16" name="Oval 89">
              <a:extLst>
                <a:ext uri="{FF2B5EF4-FFF2-40B4-BE49-F238E27FC236}">
                  <a16:creationId xmlns:a16="http://schemas.microsoft.com/office/drawing/2014/main" id="{BA676258-B9D7-4214-9F95-E871935EA0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129036E5-351B-4D46-BBB7-5508B4C7DCC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18" name="Oval 91">
              <a:extLst>
                <a:ext uri="{FF2B5EF4-FFF2-40B4-BE49-F238E27FC236}">
                  <a16:creationId xmlns:a16="http://schemas.microsoft.com/office/drawing/2014/main" id="{F5EB42D4-ED22-4D6A-9875-D1887570C0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40" name="Oval 92">
              <a:extLst>
                <a:ext uri="{FF2B5EF4-FFF2-40B4-BE49-F238E27FC236}">
                  <a16:creationId xmlns:a16="http://schemas.microsoft.com/office/drawing/2014/main" id="{5CE540B8-C47F-4781-A0A8-7B5A0F0DCE4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20" name="Oval 93">
              <a:extLst>
                <a:ext uri="{FF2B5EF4-FFF2-40B4-BE49-F238E27FC236}">
                  <a16:creationId xmlns:a16="http://schemas.microsoft.com/office/drawing/2014/main" id="{6DCC5BDA-EA8E-4C91-900B-C79CDC065E5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30142" name="Text Box 94">
            <a:extLst>
              <a:ext uri="{FF2B5EF4-FFF2-40B4-BE49-F238E27FC236}">
                <a16:creationId xmlns:a16="http://schemas.microsoft.com/office/drawing/2014/main" id="{67096706-B192-49B2-91E3-E39214CCD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47" y="3099319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dirty="0">
                <a:solidFill>
                  <a:srgbClr val="FF0066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5" name="Text Box 2">
            <a:extLst>
              <a:ext uri="{FF2B5EF4-FFF2-40B4-BE49-F238E27FC236}">
                <a16:creationId xmlns:a16="http://schemas.microsoft.com/office/drawing/2014/main" id="{65997530-23A5-4109-8223-8E7101FA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641" y="168511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>
            <a:extLst>
              <a:ext uri="{FF2B5EF4-FFF2-40B4-BE49-F238E27FC236}">
                <a16:creationId xmlns:a16="http://schemas.microsoft.com/office/drawing/2014/main" id="{943EF7E5-4CDE-4464-BEEC-7F21E795E3E4}"/>
              </a:ext>
            </a:extLst>
          </p:cNvPr>
          <p:cNvSpPr>
            <a:spLocks/>
          </p:cNvSpPr>
          <p:nvPr/>
        </p:nvSpPr>
        <p:spPr bwMode="gray">
          <a:xfrm>
            <a:off x="2579688" y="1982788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0051" name="Freeform 3">
            <a:extLst>
              <a:ext uri="{FF2B5EF4-FFF2-40B4-BE49-F238E27FC236}">
                <a16:creationId xmlns:a16="http://schemas.microsoft.com/office/drawing/2014/main" id="{D7D3CFA3-70C8-4182-A7F3-383785FE325B}"/>
              </a:ext>
            </a:extLst>
          </p:cNvPr>
          <p:cNvSpPr>
            <a:spLocks/>
          </p:cNvSpPr>
          <p:nvPr/>
        </p:nvSpPr>
        <p:spPr bwMode="gray">
          <a:xfrm>
            <a:off x="2557463" y="1960563"/>
            <a:ext cx="768350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063CE001-37DE-42E0-9B97-8A5E87B3F3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3225" y="1973264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339A04DE-9688-435E-B905-DE07D9713285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1828800"/>
            <a:ext cx="8001000" cy="914400"/>
            <a:chOff x="480" y="1152"/>
            <a:chExt cx="5040" cy="576"/>
          </a:xfrm>
        </p:grpSpPr>
        <p:sp>
          <p:nvSpPr>
            <p:cNvPr id="30811" name="AutoShape 6">
              <a:extLst>
                <a:ext uri="{FF2B5EF4-FFF2-40B4-BE49-F238E27FC236}">
                  <a16:creationId xmlns:a16="http://schemas.microsoft.com/office/drawing/2014/main" id="{992E859C-B107-4248-BB3F-50D66295ED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FF757A7D-0CE5-4D20-BCF4-69FEF88CF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B1BB72AD-A34D-4705-AB2F-C1F2200844A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30814" name="Rectangle 9">
              <a:extLst>
                <a:ext uri="{FF2B5EF4-FFF2-40B4-BE49-F238E27FC236}">
                  <a16:creationId xmlns:a16="http://schemas.microsoft.com/office/drawing/2014/main" id="{BF0BF08D-4D5F-41A3-B982-ECAA4812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1338"/>
              <a:ext cx="4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vi-VN" b="1"/>
                <a:t>Đi qua điểm giữa quang tâm và tiêu điểm.</a:t>
              </a:r>
              <a:endParaRPr lang="en-US" altLang="vi-VN" b="1"/>
            </a:p>
          </p:txBody>
        </p: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1200BDE5-B799-401E-A5E3-D76505110ECA}"/>
              </a:ext>
            </a:extLst>
          </p:cNvPr>
          <p:cNvGrpSpPr>
            <a:grpSpLocks/>
          </p:cNvGrpSpPr>
          <p:nvPr/>
        </p:nvGrpSpPr>
        <p:grpSpPr bwMode="auto">
          <a:xfrm>
            <a:off x="1826970" y="1066800"/>
            <a:ext cx="532509" cy="5486400"/>
            <a:chOff x="-36" y="768"/>
            <a:chExt cx="370" cy="2075"/>
          </a:xfrm>
        </p:grpSpPr>
        <p:grpSp>
          <p:nvGrpSpPr>
            <p:cNvPr id="30788" name="Group 11">
              <a:extLst>
                <a:ext uri="{FF2B5EF4-FFF2-40B4-BE49-F238E27FC236}">
                  <a16:creationId xmlns:a16="http://schemas.microsoft.com/office/drawing/2014/main" id="{00BF3153-924C-4CE2-9AE9-43C0B67554E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0809" name="Rectangle 12">
                <a:extLst>
                  <a:ext uri="{FF2B5EF4-FFF2-40B4-BE49-F238E27FC236}">
                    <a16:creationId xmlns:a16="http://schemas.microsoft.com/office/drawing/2014/main" id="{65EFDFDA-0F88-42BC-AEE7-E8D7BD22C4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30810" name="Rectangle 13">
                <a:extLst>
                  <a:ext uri="{FF2B5EF4-FFF2-40B4-BE49-F238E27FC236}">
                    <a16:creationId xmlns:a16="http://schemas.microsoft.com/office/drawing/2014/main" id="{9937537A-AAAF-414D-8E47-CA609BD0E9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grpSp>
          <p:nvGrpSpPr>
            <p:cNvPr id="30789" name="Group 14">
              <a:extLst>
                <a:ext uri="{FF2B5EF4-FFF2-40B4-BE49-F238E27FC236}">
                  <a16:creationId xmlns:a16="http://schemas.microsoft.com/office/drawing/2014/main" id="{F9388974-860E-4A34-82B1-B8B87C438E6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7" y="2576"/>
              <a:ext cx="173" cy="361"/>
              <a:chOff x="1873" y="732"/>
              <a:chExt cx="2013" cy="3799"/>
            </a:xfrm>
          </p:grpSpPr>
          <p:sp>
            <p:nvSpPr>
              <p:cNvPr id="130063" name="AutoShape 15">
                <a:extLst>
                  <a:ext uri="{FF2B5EF4-FFF2-40B4-BE49-F238E27FC236}">
                    <a16:creationId xmlns:a16="http://schemas.microsoft.com/office/drawing/2014/main" id="{5E9B1627-158F-4A39-9285-6B6BD1729F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4" name="AutoShape 16">
                <a:extLst>
                  <a:ext uri="{FF2B5EF4-FFF2-40B4-BE49-F238E27FC236}">
                    <a16:creationId xmlns:a16="http://schemas.microsoft.com/office/drawing/2014/main" id="{7E92A985-BE2D-49D6-A37A-07268FD2BF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5" name="AutoShape 17">
                <a:extLst>
                  <a:ext uri="{FF2B5EF4-FFF2-40B4-BE49-F238E27FC236}">
                    <a16:creationId xmlns:a16="http://schemas.microsoft.com/office/drawing/2014/main" id="{266DC8F8-672D-4D38-B575-72D212FEFB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299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803" name="Oval 18">
                <a:extLst>
                  <a:ext uri="{FF2B5EF4-FFF2-40B4-BE49-F238E27FC236}">
                    <a16:creationId xmlns:a16="http://schemas.microsoft.com/office/drawing/2014/main" id="{069918A8-CAE9-4FE7-9A23-1DFED19C93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30804" name="Oval 19">
                <a:extLst>
                  <a:ext uri="{FF2B5EF4-FFF2-40B4-BE49-F238E27FC236}">
                    <a16:creationId xmlns:a16="http://schemas.microsoft.com/office/drawing/2014/main" id="{2BF8DC91-47DE-4614-B837-DD0BC965BF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30068" name="Oval 20">
                <a:extLst>
                  <a:ext uri="{FF2B5EF4-FFF2-40B4-BE49-F238E27FC236}">
                    <a16:creationId xmlns:a16="http://schemas.microsoft.com/office/drawing/2014/main" id="{D319078D-F73E-44E9-B9F9-2DBF74EEA9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4" y="732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806" name="Oval 21">
                <a:extLst>
                  <a:ext uri="{FF2B5EF4-FFF2-40B4-BE49-F238E27FC236}">
                    <a16:creationId xmlns:a16="http://schemas.microsoft.com/office/drawing/2014/main" id="{2C044020-F8B8-494A-AD27-0AF1E1016E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3" y="734"/>
                <a:ext cx="1143" cy="379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30070" name="Oval 22">
                <a:extLst>
                  <a:ext uri="{FF2B5EF4-FFF2-40B4-BE49-F238E27FC236}">
                    <a16:creationId xmlns:a16="http://schemas.microsoft.com/office/drawing/2014/main" id="{C3AD9989-A11D-432A-801A-4B7F9930C3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732"/>
                <a:ext cx="1097" cy="37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808" name="Oval 23">
                <a:extLst>
                  <a:ext uri="{FF2B5EF4-FFF2-40B4-BE49-F238E27FC236}">
                    <a16:creationId xmlns:a16="http://schemas.microsoft.com/office/drawing/2014/main" id="{AC45D9A1-DCFA-4E1C-AAFE-B10B6A122C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733"/>
                <a:ext cx="1096" cy="37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grpSp>
          <p:nvGrpSpPr>
            <p:cNvPr id="30790" name="Group 24">
              <a:extLst>
                <a:ext uri="{FF2B5EF4-FFF2-40B4-BE49-F238E27FC236}">
                  <a16:creationId xmlns:a16="http://schemas.microsoft.com/office/drawing/2014/main" id="{A9D22E81-8CD7-4C9E-85F8-0703AC1460A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8" y="1629"/>
              <a:ext cx="173" cy="361"/>
              <a:chOff x="1874" y="730"/>
              <a:chExt cx="2014" cy="3802"/>
            </a:xfrm>
          </p:grpSpPr>
          <p:sp>
            <p:nvSpPr>
              <p:cNvPr id="130073" name="AutoShape 25">
                <a:extLst>
                  <a:ext uri="{FF2B5EF4-FFF2-40B4-BE49-F238E27FC236}">
                    <a16:creationId xmlns:a16="http://schemas.microsoft.com/office/drawing/2014/main" id="{0CDD5CE4-A2FE-4BA8-8FD7-8C40F3F7DC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4" name="AutoShape 26">
                <a:extLst>
                  <a:ext uri="{FF2B5EF4-FFF2-40B4-BE49-F238E27FC236}">
                    <a16:creationId xmlns:a16="http://schemas.microsoft.com/office/drawing/2014/main" id="{C661F91E-EA40-4E0B-80B1-2E1B0539AF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5" name="AutoShape 27">
                <a:extLst>
                  <a:ext uri="{FF2B5EF4-FFF2-40B4-BE49-F238E27FC236}">
                    <a16:creationId xmlns:a16="http://schemas.microsoft.com/office/drawing/2014/main" id="{415CE6A8-2330-4556-9321-785A3999D54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29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794" name="Oval 28">
                <a:extLst>
                  <a:ext uri="{FF2B5EF4-FFF2-40B4-BE49-F238E27FC236}">
                    <a16:creationId xmlns:a16="http://schemas.microsoft.com/office/drawing/2014/main" id="{E0E863C7-64DA-4A58-8CC5-DFE9E36074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30795" name="Oval 29">
                <a:extLst>
                  <a:ext uri="{FF2B5EF4-FFF2-40B4-BE49-F238E27FC236}">
                    <a16:creationId xmlns:a16="http://schemas.microsoft.com/office/drawing/2014/main" id="{34B65084-0511-41A2-A354-09F5326A1D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30078" name="Oval 30">
                <a:extLst>
                  <a:ext uri="{FF2B5EF4-FFF2-40B4-BE49-F238E27FC236}">
                    <a16:creationId xmlns:a16="http://schemas.microsoft.com/office/drawing/2014/main" id="{009364C5-1C0B-48CA-A6D0-0BAB8759B1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6" y="730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797" name="Oval 31">
                <a:extLst>
                  <a:ext uri="{FF2B5EF4-FFF2-40B4-BE49-F238E27FC236}">
                    <a16:creationId xmlns:a16="http://schemas.microsoft.com/office/drawing/2014/main" id="{B1BA0BBF-1653-45DA-B11C-DCEDF6FA32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3" y="734"/>
                <a:ext cx="1144" cy="379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30080" name="Oval 32">
                <a:extLst>
                  <a:ext uri="{FF2B5EF4-FFF2-40B4-BE49-F238E27FC236}">
                    <a16:creationId xmlns:a16="http://schemas.microsoft.com/office/drawing/2014/main" id="{4851B897-34F9-47B2-BAE8-88C8954E43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6" y="730"/>
                <a:ext cx="1097" cy="38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799" name="Oval 33">
                <a:extLst>
                  <a:ext uri="{FF2B5EF4-FFF2-40B4-BE49-F238E27FC236}">
                    <a16:creationId xmlns:a16="http://schemas.microsoft.com/office/drawing/2014/main" id="{FDBC2242-8AFD-4FCE-8A28-B3988AE776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732"/>
                <a:ext cx="1096" cy="38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E61D2521-7C67-40FA-A714-5D0AEE772A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39190" y="915307"/>
            <a:ext cx="9094620" cy="671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 dirty="0">
                <a:solidFill>
                  <a:srgbClr val="0000FF"/>
                </a:solidFill>
              </a:rPr>
              <a:t>2. Tia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tới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đi</a:t>
            </a:r>
            <a:r>
              <a:rPr lang="en-US" altLang="vi-VN" sz="2800" b="1" i="1" dirty="0">
                <a:solidFill>
                  <a:srgbClr val="0000FF"/>
                </a:solidFill>
              </a:rPr>
              <a:t> qua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quang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tâm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i="1" dirty="0">
                <a:solidFill>
                  <a:srgbClr val="0000FF"/>
                </a:solidFill>
              </a:rPr>
              <a:t> TKPK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cho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tia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ló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4100" b="1" i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30083" name="Group 35">
            <a:extLst>
              <a:ext uri="{FF2B5EF4-FFF2-40B4-BE49-F238E27FC236}">
                <a16:creationId xmlns:a16="http://schemas.microsoft.com/office/drawing/2014/main" id="{662A5BD2-80F0-466E-A9FD-52F9CFC24156}"/>
              </a:ext>
            </a:extLst>
          </p:cNvPr>
          <p:cNvGrpSpPr>
            <a:grpSpLocks/>
          </p:cNvGrpSpPr>
          <p:nvPr/>
        </p:nvGrpSpPr>
        <p:grpSpPr bwMode="auto">
          <a:xfrm>
            <a:off x="1619251" y="1779589"/>
            <a:ext cx="879475" cy="992187"/>
            <a:chOff x="250" y="1291"/>
            <a:chExt cx="586" cy="625"/>
          </a:xfrm>
        </p:grpSpPr>
        <p:sp>
          <p:nvSpPr>
            <p:cNvPr id="130084" name="AutoShape 36">
              <a:extLst>
                <a:ext uri="{FF2B5EF4-FFF2-40B4-BE49-F238E27FC236}">
                  <a16:creationId xmlns:a16="http://schemas.microsoft.com/office/drawing/2014/main" id="{A1EAF0B4-B026-47FF-AC67-DC6AFE8F53F0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79051CA5-5C5E-4FA4-B294-E5CDFD1963A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6" name="AutoShape 38">
              <a:extLst>
                <a:ext uri="{FF2B5EF4-FFF2-40B4-BE49-F238E27FC236}">
                  <a16:creationId xmlns:a16="http://schemas.microsoft.com/office/drawing/2014/main" id="{C22A82F3-BE63-43C4-95AE-FF7B4F3DF34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82" name="Oval 39">
              <a:extLst>
                <a:ext uri="{FF2B5EF4-FFF2-40B4-BE49-F238E27FC236}">
                  <a16:creationId xmlns:a16="http://schemas.microsoft.com/office/drawing/2014/main" id="{1B8B2824-E377-4E80-8FD6-D3D7F6A594C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30783" name="Oval 40">
              <a:extLst>
                <a:ext uri="{FF2B5EF4-FFF2-40B4-BE49-F238E27FC236}">
                  <a16:creationId xmlns:a16="http://schemas.microsoft.com/office/drawing/2014/main" id="{43240AF2-4CD9-4CA5-8839-DE2C47C81C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089" name="Oval 41">
              <a:extLst>
                <a:ext uri="{FF2B5EF4-FFF2-40B4-BE49-F238E27FC236}">
                  <a16:creationId xmlns:a16="http://schemas.microsoft.com/office/drawing/2014/main" id="{F149CD2A-365F-4C73-8A41-1C2383C84A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21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85" name="Oval 42">
              <a:extLst>
                <a:ext uri="{FF2B5EF4-FFF2-40B4-BE49-F238E27FC236}">
                  <a16:creationId xmlns:a16="http://schemas.microsoft.com/office/drawing/2014/main" id="{FFE8E2BE-637F-4CA4-B48A-1A93DD1EBD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091" name="Oval 43">
              <a:extLst>
                <a:ext uri="{FF2B5EF4-FFF2-40B4-BE49-F238E27FC236}">
                  <a16:creationId xmlns:a16="http://schemas.microsoft.com/office/drawing/2014/main" id="{9CF4CE92-BF5C-4F43-B144-1F815006EE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87" name="Oval 44">
              <a:extLst>
                <a:ext uri="{FF2B5EF4-FFF2-40B4-BE49-F238E27FC236}">
                  <a16:creationId xmlns:a16="http://schemas.microsoft.com/office/drawing/2014/main" id="{8E6220B1-B088-445C-8581-EBE87B97DD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130093" name="Freeform 45">
            <a:extLst>
              <a:ext uri="{FF2B5EF4-FFF2-40B4-BE49-F238E27FC236}">
                <a16:creationId xmlns:a16="http://schemas.microsoft.com/office/drawing/2014/main" id="{78D40503-3236-4BDF-8E31-53EAC6EF4C9B}"/>
              </a:ext>
            </a:extLst>
          </p:cNvPr>
          <p:cNvSpPr>
            <a:spLocks/>
          </p:cNvSpPr>
          <p:nvPr/>
        </p:nvSpPr>
        <p:spPr bwMode="gray">
          <a:xfrm>
            <a:off x="2709863" y="6053139"/>
            <a:ext cx="768350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30730" name="Object 46">
            <a:extLst>
              <a:ext uri="{FF2B5EF4-FFF2-40B4-BE49-F238E27FC236}">
                <a16:creationId xmlns:a16="http://schemas.microsoft.com/office/drawing/2014/main" id="{0DC7D84C-A9C2-4E56-9C2F-66C2F64D66E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6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0730" name="Object 46">
                        <a:extLst>
                          <a:ext uri="{FF2B5EF4-FFF2-40B4-BE49-F238E27FC236}">
                            <a16:creationId xmlns:a16="http://schemas.microsoft.com/office/drawing/2014/main" id="{0DC7D84C-A9C2-4E56-9C2F-66C2F64D6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>
            <a:extLst>
              <a:ext uri="{FF2B5EF4-FFF2-40B4-BE49-F238E27FC236}">
                <a16:creationId xmlns:a16="http://schemas.microsoft.com/office/drawing/2014/main" id="{4018939E-9D2C-45A4-AF99-48F32E833FF7}"/>
              </a:ext>
            </a:extLst>
          </p:cNvPr>
          <p:cNvSpPr>
            <a:spLocks/>
          </p:cNvSpPr>
          <p:nvPr/>
        </p:nvSpPr>
        <p:spPr bwMode="gray">
          <a:xfrm>
            <a:off x="2819401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0096" name="Freeform 48">
            <a:extLst>
              <a:ext uri="{FF2B5EF4-FFF2-40B4-BE49-F238E27FC236}">
                <a16:creationId xmlns:a16="http://schemas.microsoft.com/office/drawing/2014/main" id="{E6AE9EA4-C53D-4196-9847-E34D0FFCE9A4}"/>
              </a:ext>
            </a:extLst>
          </p:cNvPr>
          <p:cNvSpPr>
            <a:spLocks/>
          </p:cNvSpPr>
          <p:nvPr/>
        </p:nvSpPr>
        <p:spPr bwMode="gray">
          <a:xfrm>
            <a:off x="2559050" y="4649788"/>
            <a:ext cx="77628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82D41B32-AD3D-490F-99F0-9851A3491A3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048000"/>
            <a:ext cx="8001000" cy="914400"/>
            <a:chOff x="480" y="1152"/>
            <a:chExt cx="5040" cy="576"/>
          </a:xfrm>
        </p:grpSpPr>
        <p:sp>
          <p:nvSpPr>
            <p:cNvPr id="30775" name="AutoShape 50">
              <a:extLst>
                <a:ext uri="{FF2B5EF4-FFF2-40B4-BE49-F238E27FC236}">
                  <a16:creationId xmlns:a16="http://schemas.microsoft.com/office/drawing/2014/main" id="{77C3E3E4-BBC8-4815-A0D2-7051D02006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6D0E9404-5F7F-4ED9-9AC1-663466BE9E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E5795BBF-8DD9-49B9-9D27-252AA8E45C6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0778" name="Rectangle 53">
              <a:extLst>
                <a:ext uri="{FF2B5EF4-FFF2-40B4-BE49-F238E27FC236}">
                  <a16:creationId xmlns:a16="http://schemas.microsoft.com/office/drawing/2014/main" id="{3670E5D0-A371-4A7D-AB80-6D8132191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266"/>
              <a:ext cx="4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vi-VN" b="1"/>
                <a:t>Đi qua tiêu điểm.</a:t>
              </a:r>
              <a:endParaRPr lang="en-US" altLang="vi-VN" b="1"/>
            </a:p>
          </p:txBody>
        </p:sp>
      </p:grpSp>
      <p:grpSp>
        <p:nvGrpSpPr>
          <p:cNvPr id="130102" name="Group 54">
            <a:extLst>
              <a:ext uri="{FF2B5EF4-FFF2-40B4-BE49-F238E27FC236}">
                <a16:creationId xmlns:a16="http://schemas.microsoft.com/office/drawing/2014/main" id="{10F581E8-A689-4A0F-8E59-6F796C13475F}"/>
              </a:ext>
            </a:extLst>
          </p:cNvPr>
          <p:cNvGrpSpPr>
            <a:grpSpLocks/>
          </p:cNvGrpSpPr>
          <p:nvPr/>
        </p:nvGrpSpPr>
        <p:grpSpPr bwMode="auto">
          <a:xfrm>
            <a:off x="1612901" y="2973389"/>
            <a:ext cx="879475" cy="992187"/>
            <a:chOff x="250" y="1291"/>
            <a:chExt cx="586" cy="625"/>
          </a:xfrm>
        </p:grpSpPr>
        <p:sp>
          <p:nvSpPr>
            <p:cNvPr id="130103" name="AutoShape 55">
              <a:extLst>
                <a:ext uri="{FF2B5EF4-FFF2-40B4-BE49-F238E27FC236}">
                  <a16:creationId xmlns:a16="http://schemas.microsoft.com/office/drawing/2014/main" id="{19082472-0196-4148-879F-01118E86207F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4" name="AutoShape 56">
              <a:extLst>
                <a:ext uri="{FF2B5EF4-FFF2-40B4-BE49-F238E27FC236}">
                  <a16:creationId xmlns:a16="http://schemas.microsoft.com/office/drawing/2014/main" id="{0983C00B-5126-491E-B042-ED0ED56FA3C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5" name="AutoShape 57">
              <a:extLst>
                <a:ext uri="{FF2B5EF4-FFF2-40B4-BE49-F238E27FC236}">
                  <a16:creationId xmlns:a16="http://schemas.microsoft.com/office/drawing/2014/main" id="{1D00C043-AE53-4252-8A87-B5E799E2672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69" name="Oval 58">
              <a:extLst>
                <a:ext uri="{FF2B5EF4-FFF2-40B4-BE49-F238E27FC236}">
                  <a16:creationId xmlns:a16="http://schemas.microsoft.com/office/drawing/2014/main" id="{11259AFC-446E-42BB-A453-9023904C49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30770" name="Oval 59">
              <a:extLst>
                <a:ext uri="{FF2B5EF4-FFF2-40B4-BE49-F238E27FC236}">
                  <a16:creationId xmlns:a16="http://schemas.microsoft.com/office/drawing/2014/main" id="{5530F7C9-3EE2-4F2B-8F17-F2164717209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108" name="Oval 60">
              <a:extLst>
                <a:ext uri="{FF2B5EF4-FFF2-40B4-BE49-F238E27FC236}">
                  <a16:creationId xmlns:a16="http://schemas.microsoft.com/office/drawing/2014/main" id="{0367811F-97C2-47F3-9BC0-7A5ABDC2F2C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21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72" name="Oval 61">
              <a:extLst>
                <a:ext uri="{FF2B5EF4-FFF2-40B4-BE49-F238E27FC236}">
                  <a16:creationId xmlns:a16="http://schemas.microsoft.com/office/drawing/2014/main" id="{7934631C-B6BB-4B32-94DB-FF66F2E1CD5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110" name="Oval 62">
              <a:extLst>
                <a:ext uri="{FF2B5EF4-FFF2-40B4-BE49-F238E27FC236}">
                  <a16:creationId xmlns:a16="http://schemas.microsoft.com/office/drawing/2014/main" id="{B26512F1-8685-4E98-BC32-AE3FC9A1545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74" name="Oval 63">
              <a:extLst>
                <a:ext uri="{FF2B5EF4-FFF2-40B4-BE49-F238E27FC236}">
                  <a16:creationId xmlns:a16="http://schemas.microsoft.com/office/drawing/2014/main" id="{EAB95FD1-26B0-4B24-BB3B-F339D2FE85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C8F84F8C-9F83-4F65-86F6-E62A5B709B8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343400"/>
            <a:ext cx="8001000" cy="914400"/>
            <a:chOff x="480" y="1152"/>
            <a:chExt cx="5040" cy="576"/>
          </a:xfrm>
        </p:grpSpPr>
        <p:sp>
          <p:nvSpPr>
            <p:cNvPr id="30762" name="AutoShape 65">
              <a:extLst>
                <a:ext uri="{FF2B5EF4-FFF2-40B4-BE49-F238E27FC236}">
                  <a16:creationId xmlns:a16="http://schemas.microsoft.com/office/drawing/2014/main" id="{0BF16140-B9CE-416D-A9C7-C4A19829C2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92F5041A-D87C-4E01-AB80-DAB546D5F5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B95DAEEC-5E95-42DA-A841-041DB23C63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30765" name="Rectangle 68">
              <a:extLst>
                <a:ext uri="{FF2B5EF4-FFF2-40B4-BE49-F238E27FC236}">
                  <a16:creationId xmlns:a16="http://schemas.microsoft.com/office/drawing/2014/main" id="{B2BF64D4-B055-42B8-B9A2-3A971E716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317"/>
              <a:ext cx="4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sv-SE" altLang="vi-VN" b="1"/>
                <a:t>Truyền thẳng theo phương của tia tới.</a:t>
              </a:r>
              <a:endParaRPr lang="en-US" altLang="vi-VN" b="1"/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96B78DD8-C359-4C12-B3B1-DB66A6B732EA}"/>
              </a:ext>
            </a:extLst>
          </p:cNvPr>
          <p:cNvGrpSpPr>
            <a:grpSpLocks/>
          </p:cNvGrpSpPr>
          <p:nvPr/>
        </p:nvGrpSpPr>
        <p:grpSpPr bwMode="auto">
          <a:xfrm>
            <a:off x="1603376" y="4294189"/>
            <a:ext cx="879475" cy="992187"/>
            <a:chOff x="250" y="1291"/>
            <a:chExt cx="586" cy="625"/>
          </a:xfrm>
        </p:grpSpPr>
        <p:sp>
          <p:nvSpPr>
            <p:cNvPr id="130118" name="AutoShape 70">
              <a:extLst>
                <a:ext uri="{FF2B5EF4-FFF2-40B4-BE49-F238E27FC236}">
                  <a16:creationId xmlns:a16="http://schemas.microsoft.com/office/drawing/2014/main" id="{C3C2F31B-7182-4BD2-8526-41D31B7C04E2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9" name="AutoShape 71">
              <a:extLst>
                <a:ext uri="{FF2B5EF4-FFF2-40B4-BE49-F238E27FC236}">
                  <a16:creationId xmlns:a16="http://schemas.microsoft.com/office/drawing/2014/main" id="{EDE9F55A-4490-43BC-B956-95347EA4BA3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20" name="AutoShape 72">
              <a:extLst>
                <a:ext uri="{FF2B5EF4-FFF2-40B4-BE49-F238E27FC236}">
                  <a16:creationId xmlns:a16="http://schemas.microsoft.com/office/drawing/2014/main" id="{C453FC20-001F-4F7B-877E-0B8CF1681E9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56" name="Oval 73">
              <a:extLst>
                <a:ext uri="{FF2B5EF4-FFF2-40B4-BE49-F238E27FC236}">
                  <a16:creationId xmlns:a16="http://schemas.microsoft.com/office/drawing/2014/main" id="{A674D68D-A3AB-4A0D-8D11-19C190107AB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30757" name="Oval 74">
              <a:extLst>
                <a:ext uri="{FF2B5EF4-FFF2-40B4-BE49-F238E27FC236}">
                  <a16:creationId xmlns:a16="http://schemas.microsoft.com/office/drawing/2014/main" id="{C3520A83-3080-42B1-85B7-8AB92BA92D2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4891E6C6-C880-4B57-8718-519B57859CC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21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59" name="Oval 76">
              <a:extLst>
                <a:ext uri="{FF2B5EF4-FFF2-40B4-BE49-F238E27FC236}">
                  <a16:creationId xmlns:a16="http://schemas.microsoft.com/office/drawing/2014/main" id="{5B3AB5EC-BDF1-46B9-AEDA-44330F9E348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A6B31C5C-0820-4646-A597-F4CC2E84B70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61" name="Oval 78">
              <a:extLst>
                <a:ext uri="{FF2B5EF4-FFF2-40B4-BE49-F238E27FC236}">
                  <a16:creationId xmlns:a16="http://schemas.microsoft.com/office/drawing/2014/main" id="{DA962B43-FB71-4728-8969-944CCF4C10B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4596E99D-280D-44B1-8041-BEDB20A2700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486400"/>
            <a:ext cx="8001000" cy="914400"/>
            <a:chOff x="480" y="1152"/>
            <a:chExt cx="5040" cy="576"/>
          </a:xfrm>
        </p:grpSpPr>
        <p:sp>
          <p:nvSpPr>
            <p:cNvPr id="30749" name="AutoShape 80">
              <a:extLst>
                <a:ext uri="{FF2B5EF4-FFF2-40B4-BE49-F238E27FC236}">
                  <a16:creationId xmlns:a16="http://schemas.microsoft.com/office/drawing/2014/main" id="{996645D2-CF2C-4587-90CB-2557499576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9DF7B8EF-52D9-4EC8-B50D-F26F8F9DFD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78DD43E3-481A-4684-907D-BF004DB312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0752" name="Rectangle 83">
              <a:extLst>
                <a:ext uri="{FF2B5EF4-FFF2-40B4-BE49-F238E27FC236}">
                  <a16:creationId xmlns:a16="http://schemas.microsoft.com/office/drawing/2014/main" id="{B8B2C7D1-F4E9-4DCE-A38C-20601CE3D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1313"/>
              <a:ext cx="4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sv-SE" altLang="vi-VN" b="1"/>
                <a:t>Song song với trục chính.</a:t>
              </a:r>
              <a:r>
                <a:rPr lang="sv-SE" altLang="vi-VN"/>
                <a:t> </a:t>
              </a:r>
              <a:endParaRPr lang="en-US" altLang="vi-VN"/>
            </a:p>
          </p:txBody>
        </p:sp>
      </p:grpSp>
      <p:grpSp>
        <p:nvGrpSpPr>
          <p:cNvPr id="130132" name="Group 84">
            <a:extLst>
              <a:ext uri="{FF2B5EF4-FFF2-40B4-BE49-F238E27FC236}">
                <a16:creationId xmlns:a16="http://schemas.microsoft.com/office/drawing/2014/main" id="{225B42CE-EFA7-4465-8366-A91D94226ED6}"/>
              </a:ext>
            </a:extLst>
          </p:cNvPr>
          <p:cNvGrpSpPr>
            <a:grpSpLocks/>
          </p:cNvGrpSpPr>
          <p:nvPr/>
        </p:nvGrpSpPr>
        <p:grpSpPr bwMode="auto">
          <a:xfrm>
            <a:off x="1603376" y="5449889"/>
            <a:ext cx="879475" cy="992187"/>
            <a:chOff x="250" y="1291"/>
            <a:chExt cx="586" cy="625"/>
          </a:xfrm>
        </p:grpSpPr>
        <p:sp>
          <p:nvSpPr>
            <p:cNvPr id="130133" name="AutoShape 85">
              <a:extLst>
                <a:ext uri="{FF2B5EF4-FFF2-40B4-BE49-F238E27FC236}">
                  <a16:creationId xmlns:a16="http://schemas.microsoft.com/office/drawing/2014/main" id="{8A740F31-5F5E-4889-96BB-F616B2B8634A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4" name="AutoShape 86">
              <a:extLst>
                <a:ext uri="{FF2B5EF4-FFF2-40B4-BE49-F238E27FC236}">
                  <a16:creationId xmlns:a16="http://schemas.microsoft.com/office/drawing/2014/main" id="{E5376979-9412-44B4-8606-9F303C842A7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5" name="AutoShape 87">
              <a:extLst>
                <a:ext uri="{FF2B5EF4-FFF2-40B4-BE49-F238E27FC236}">
                  <a16:creationId xmlns:a16="http://schemas.microsoft.com/office/drawing/2014/main" id="{D52CEF56-BBD0-4DE2-9CD3-F88A4AE1BE5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43" name="Oval 88">
              <a:extLst>
                <a:ext uri="{FF2B5EF4-FFF2-40B4-BE49-F238E27FC236}">
                  <a16:creationId xmlns:a16="http://schemas.microsoft.com/office/drawing/2014/main" id="{60E16A8E-36AC-4733-9469-0476B3D210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30744" name="Oval 89">
              <a:extLst>
                <a:ext uri="{FF2B5EF4-FFF2-40B4-BE49-F238E27FC236}">
                  <a16:creationId xmlns:a16="http://schemas.microsoft.com/office/drawing/2014/main" id="{B4B3EBE2-EF90-4D97-8D11-2610BF3EC89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1068D3D3-8A35-4758-9CFD-EB7352B8FFE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21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46" name="Oval 91">
              <a:extLst>
                <a:ext uri="{FF2B5EF4-FFF2-40B4-BE49-F238E27FC236}">
                  <a16:creationId xmlns:a16="http://schemas.microsoft.com/office/drawing/2014/main" id="{37A40515-EFBB-402E-8543-6ADA76FEFE4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30140" name="Oval 92">
              <a:extLst>
                <a:ext uri="{FF2B5EF4-FFF2-40B4-BE49-F238E27FC236}">
                  <a16:creationId xmlns:a16="http://schemas.microsoft.com/office/drawing/2014/main" id="{0DBD9688-065F-4C87-AE18-91E62E81965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748" name="Oval 93">
              <a:extLst>
                <a:ext uri="{FF2B5EF4-FFF2-40B4-BE49-F238E27FC236}">
                  <a16:creationId xmlns:a16="http://schemas.microsoft.com/office/drawing/2014/main" id="{DBB16B43-BDDE-490E-AEE3-ACAD01115DD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130142" name="Text Box 94">
            <a:extLst>
              <a:ext uri="{FF2B5EF4-FFF2-40B4-BE49-F238E27FC236}">
                <a16:creationId xmlns:a16="http://schemas.microsoft.com/office/drawing/2014/main" id="{BE3BE72B-B3A9-4997-B82F-9F2014E8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29" y="4427073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dirty="0">
                <a:solidFill>
                  <a:srgbClr val="FF0066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5" name="Text Box 2">
            <a:extLst>
              <a:ext uri="{FF2B5EF4-FFF2-40B4-BE49-F238E27FC236}">
                <a16:creationId xmlns:a16="http://schemas.microsoft.com/office/drawing/2014/main" id="{92B95D01-89C8-4E3E-8D11-7250DEA7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641" y="168511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522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8EDFF6AF-F6C7-4076-AF6F-DC6C2732F1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3225" y="1973264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30F675DE-4E79-44B2-81AD-64B7360445A5}"/>
              </a:ext>
            </a:extLst>
          </p:cNvPr>
          <p:cNvGrpSpPr>
            <a:grpSpLocks/>
          </p:cNvGrpSpPr>
          <p:nvPr/>
        </p:nvGrpSpPr>
        <p:grpSpPr bwMode="auto">
          <a:xfrm>
            <a:off x="2495308" y="1838109"/>
            <a:ext cx="8001000" cy="914400"/>
            <a:chOff x="480" y="1152"/>
            <a:chExt cx="5040" cy="576"/>
          </a:xfrm>
        </p:grpSpPr>
        <p:sp>
          <p:nvSpPr>
            <p:cNvPr id="35931" name="AutoShape 6">
              <a:extLst>
                <a:ext uri="{FF2B5EF4-FFF2-40B4-BE49-F238E27FC236}">
                  <a16:creationId xmlns:a16="http://schemas.microsoft.com/office/drawing/2014/main" id="{66A94346-031A-453B-959F-2E36BB3C17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57F8759B-8522-46F0-ACAB-734577D529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C672810E-82B3-4504-BBBF-8CA05CD6C7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35934" name="Rectangle 9">
              <a:extLst>
                <a:ext uri="{FF2B5EF4-FFF2-40B4-BE49-F238E27FC236}">
                  <a16:creationId xmlns:a16="http://schemas.microsoft.com/office/drawing/2014/main" id="{D7F8C7D1-E38A-427B-B76D-1FBD87CE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81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Chùm song song.</a:t>
              </a:r>
              <a:endParaRPr lang="en-US" altLang="vi-VN" sz="2400" b="1" i="1" dirty="0"/>
            </a:p>
          </p:txBody>
        </p: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845ECDE6-878C-4FB7-A094-5AD807A25143}"/>
              </a:ext>
            </a:extLst>
          </p:cNvPr>
          <p:cNvGrpSpPr>
            <a:grpSpLocks/>
          </p:cNvGrpSpPr>
          <p:nvPr/>
        </p:nvGrpSpPr>
        <p:grpSpPr bwMode="auto">
          <a:xfrm>
            <a:off x="2027324" y="1081089"/>
            <a:ext cx="197172" cy="5489044"/>
            <a:chOff x="64" y="768"/>
            <a:chExt cx="137" cy="2076"/>
          </a:xfrm>
        </p:grpSpPr>
        <p:grpSp>
          <p:nvGrpSpPr>
            <p:cNvPr id="35908" name="Group 11">
              <a:extLst>
                <a:ext uri="{FF2B5EF4-FFF2-40B4-BE49-F238E27FC236}">
                  <a16:creationId xmlns:a16="http://schemas.microsoft.com/office/drawing/2014/main" id="{7955A4D9-DA12-4198-A55F-ACEC5000A6F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5929" name="Rectangle 12">
                <a:extLst>
                  <a:ext uri="{FF2B5EF4-FFF2-40B4-BE49-F238E27FC236}">
                    <a16:creationId xmlns:a16="http://schemas.microsoft.com/office/drawing/2014/main" id="{536CBCAE-0563-42A7-A8EF-195169FBA5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5930" name="Rectangle 13">
                <a:extLst>
                  <a:ext uri="{FF2B5EF4-FFF2-40B4-BE49-F238E27FC236}">
                    <a16:creationId xmlns:a16="http://schemas.microsoft.com/office/drawing/2014/main" id="{4E5561DF-2831-4C48-8710-288C648FE6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5909" name="Group 14">
              <a:extLst>
                <a:ext uri="{FF2B5EF4-FFF2-40B4-BE49-F238E27FC236}">
                  <a16:creationId xmlns:a16="http://schemas.microsoft.com/office/drawing/2014/main" id="{7775B071-4393-45E9-8A80-AA247CB26B8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" y="2708"/>
              <a:ext cx="173" cy="99"/>
              <a:chOff x="1873" y="2440"/>
              <a:chExt cx="2013" cy="1044"/>
            </a:xfrm>
          </p:grpSpPr>
          <p:sp>
            <p:nvSpPr>
              <p:cNvPr id="130063" name="AutoShape 15">
                <a:extLst>
                  <a:ext uri="{FF2B5EF4-FFF2-40B4-BE49-F238E27FC236}">
                    <a16:creationId xmlns:a16="http://schemas.microsoft.com/office/drawing/2014/main" id="{2D471EAD-50F3-4624-AE01-55120FBD24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4" name="AutoShape 16">
                <a:extLst>
                  <a:ext uri="{FF2B5EF4-FFF2-40B4-BE49-F238E27FC236}">
                    <a16:creationId xmlns:a16="http://schemas.microsoft.com/office/drawing/2014/main" id="{1EC22636-225A-4FBF-B012-CFA3F781FF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5" name="AutoShape 17">
                <a:extLst>
                  <a:ext uri="{FF2B5EF4-FFF2-40B4-BE49-F238E27FC236}">
                    <a16:creationId xmlns:a16="http://schemas.microsoft.com/office/drawing/2014/main" id="{ADBFE686-088B-44ED-9333-5054E0A8FD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27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35910" name="Group 24">
              <a:extLst>
                <a:ext uri="{FF2B5EF4-FFF2-40B4-BE49-F238E27FC236}">
                  <a16:creationId xmlns:a16="http://schemas.microsoft.com/office/drawing/2014/main" id="{C866701C-CAF3-4268-BB4B-C88D7F4C374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7" y="1761"/>
              <a:ext cx="173" cy="99"/>
              <a:chOff x="1874" y="2438"/>
              <a:chExt cx="2014" cy="1044"/>
            </a:xfrm>
          </p:grpSpPr>
          <p:sp>
            <p:nvSpPr>
              <p:cNvPr id="130073" name="AutoShape 25">
                <a:extLst>
                  <a:ext uri="{FF2B5EF4-FFF2-40B4-BE49-F238E27FC236}">
                    <a16:creationId xmlns:a16="http://schemas.microsoft.com/office/drawing/2014/main" id="{605BFC6A-6127-48FF-95CA-BE5E402124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4" name="AutoShape 26">
                <a:extLst>
                  <a:ext uri="{FF2B5EF4-FFF2-40B4-BE49-F238E27FC236}">
                    <a16:creationId xmlns:a16="http://schemas.microsoft.com/office/drawing/2014/main" id="{09F4D787-6CCA-4CFD-8807-487A56C623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5" name="AutoShape 27">
                <a:extLst>
                  <a:ext uri="{FF2B5EF4-FFF2-40B4-BE49-F238E27FC236}">
                    <a16:creationId xmlns:a16="http://schemas.microsoft.com/office/drawing/2014/main" id="{D0EAE673-DFA8-4C6F-9FC6-81524ECF41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27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06859E93-BDF7-4BE8-9CDE-98B289BE26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8961" y="847634"/>
            <a:ext cx="8958262" cy="5826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</a:rPr>
              <a:t>    3.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Chùm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tia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ló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i="1" dirty="0">
                <a:solidFill>
                  <a:srgbClr val="0000FF"/>
                </a:solidFill>
              </a:rPr>
              <a:t> TKPK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có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đặc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điểm</a:t>
            </a:r>
            <a:r>
              <a:rPr lang="en-US" altLang="vi-VN" sz="4100" b="1" i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30083" name="Group 35">
            <a:extLst>
              <a:ext uri="{FF2B5EF4-FFF2-40B4-BE49-F238E27FC236}">
                <a16:creationId xmlns:a16="http://schemas.microsoft.com/office/drawing/2014/main" id="{757A98E2-391B-4095-AE83-FA02DC4E85DF}"/>
              </a:ext>
            </a:extLst>
          </p:cNvPr>
          <p:cNvGrpSpPr>
            <a:grpSpLocks/>
          </p:cNvGrpSpPr>
          <p:nvPr/>
        </p:nvGrpSpPr>
        <p:grpSpPr bwMode="auto">
          <a:xfrm>
            <a:off x="1663700" y="1779321"/>
            <a:ext cx="879475" cy="992187"/>
            <a:chOff x="250" y="1291"/>
            <a:chExt cx="586" cy="625"/>
          </a:xfrm>
        </p:grpSpPr>
        <p:sp>
          <p:nvSpPr>
            <p:cNvPr id="130084" name="AutoShape 36">
              <a:extLst>
                <a:ext uri="{FF2B5EF4-FFF2-40B4-BE49-F238E27FC236}">
                  <a16:creationId xmlns:a16="http://schemas.microsoft.com/office/drawing/2014/main" id="{928DB88B-9922-4ECA-A98A-4BE79BF59505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9625B54A-63C6-4862-B385-7EB13C7D884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6" name="AutoShape 38">
              <a:extLst>
                <a:ext uri="{FF2B5EF4-FFF2-40B4-BE49-F238E27FC236}">
                  <a16:creationId xmlns:a16="http://schemas.microsoft.com/office/drawing/2014/main" id="{5C920805-EBAB-4D9D-B1FA-610F2C39F5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902" name="Oval 39">
              <a:extLst>
                <a:ext uri="{FF2B5EF4-FFF2-40B4-BE49-F238E27FC236}">
                  <a16:creationId xmlns:a16="http://schemas.microsoft.com/office/drawing/2014/main" id="{F7927EC8-ED7F-4E6B-9A96-2DCA22E9105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903" name="Oval 40">
              <a:extLst>
                <a:ext uri="{FF2B5EF4-FFF2-40B4-BE49-F238E27FC236}">
                  <a16:creationId xmlns:a16="http://schemas.microsoft.com/office/drawing/2014/main" id="{CB9A0808-E908-42B5-A470-AA320DBBF8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89" name="Oval 41">
              <a:extLst>
                <a:ext uri="{FF2B5EF4-FFF2-40B4-BE49-F238E27FC236}">
                  <a16:creationId xmlns:a16="http://schemas.microsoft.com/office/drawing/2014/main" id="{907CFC36-1700-4C5A-8F4B-F6DCA87D5FE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905" name="Oval 42">
              <a:extLst>
                <a:ext uri="{FF2B5EF4-FFF2-40B4-BE49-F238E27FC236}">
                  <a16:creationId xmlns:a16="http://schemas.microsoft.com/office/drawing/2014/main" id="{30B5BB89-159B-4B94-81FC-EEE8E1BF6E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91" name="Oval 43">
              <a:extLst>
                <a:ext uri="{FF2B5EF4-FFF2-40B4-BE49-F238E27FC236}">
                  <a16:creationId xmlns:a16="http://schemas.microsoft.com/office/drawing/2014/main" id="{99704841-A1B1-4F9B-8970-3318C08C40E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907" name="Oval 44">
              <a:extLst>
                <a:ext uri="{FF2B5EF4-FFF2-40B4-BE49-F238E27FC236}">
                  <a16:creationId xmlns:a16="http://schemas.microsoft.com/office/drawing/2014/main" id="{D1133E5D-6CA6-4928-BB97-1A0DBD9A373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aphicFrame>
        <p:nvGraphicFramePr>
          <p:cNvPr id="35850" name="Object 46">
            <a:extLst>
              <a:ext uri="{FF2B5EF4-FFF2-40B4-BE49-F238E27FC236}">
                <a16:creationId xmlns:a16="http://schemas.microsoft.com/office/drawing/2014/main" id="{3184FC95-13E0-413C-83C7-4452213D2AC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6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5850" name="Object 46">
                        <a:extLst>
                          <a:ext uri="{FF2B5EF4-FFF2-40B4-BE49-F238E27FC236}">
                            <a16:creationId xmlns:a16="http://schemas.microsoft.com/office/drawing/2014/main" id="{3184FC95-13E0-413C-83C7-4452213D2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>
            <a:extLst>
              <a:ext uri="{FF2B5EF4-FFF2-40B4-BE49-F238E27FC236}">
                <a16:creationId xmlns:a16="http://schemas.microsoft.com/office/drawing/2014/main" id="{1670ED76-E576-4350-AA67-DED60D219CDF}"/>
              </a:ext>
            </a:extLst>
          </p:cNvPr>
          <p:cNvSpPr>
            <a:spLocks/>
          </p:cNvSpPr>
          <p:nvPr/>
        </p:nvSpPr>
        <p:spPr bwMode="gray">
          <a:xfrm>
            <a:off x="2819401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643FAEF0-0EA0-4DC8-B090-990DB93467C4}"/>
              </a:ext>
            </a:extLst>
          </p:cNvPr>
          <p:cNvGrpSpPr>
            <a:grpSpLocks/>
          </p:cNvGrpSpPr>
          <p:nvPr/>
        </p:nvGrpSpPr>
        <p:grpSpPr bwMode="auto">
          <a:xfrm>
            <a:off x="2494557" y="3158713"/>
            <a:ext cx="8001000" cy="914400"/>
            <a:chOff x="480" y="1152"/>
            <a:chExt cx="5040" cy="576"/>
          </a:xfrm>
        </p:grpSpPr>
        <p:sp>
          <p:nvSpPr>
            <p:cNvPr id="35895" name="AutoShape 50">
              <a:extLst>
                <a:ext uri="{FF2B5EF4-FFF2-40B4-BE49-F238E27FC236}">
                  <a16:creationId xmlns:a16="http://schemas.microsoft.com/office/drawing/2014/main" id="{7FA1A797-F8FF-4741-B125-9D8423982B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3D3F8210-2E39-4E79-9109-6EF6FEA12A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80FE341A-14EF-46DE-A2E3-82BBDEA6F9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5898" name="Rectangle 53">
              <a:extLst>
                <a:ext uri="{FF2B5EF4-FFF2-40B4-BE49-F238E27FC236}">
                  <a16:creationId xmlns:a16="http://schemas.microsoft.com/office/drawing/2014/main" id="{01A07060-F1BC-423D-8A10-2BE911B5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1316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Lệch về phía trục chính so với tia tới.</a:t>
              </a:r>
              <a:endParaRPr lang="en-US" altLang="vi-VN" sz="2400" b="1" i="1" dirty="0"/>
            </a:p>
          </p:txBody>
        </p:sp>
      </p:grpSp>
      <p:grpSp>
        <p:nvGrpSpPr>
          <p:cNvPr id="130102" name="Group 54">
            <a:extLst>
              <a:ext uri="{FF2B5EF4-FFF2-40B4-BE49-F238E27FC236}">
                <a16:creationId xmlns:a16="http://schemas.microsoft.com/office/drawing/2014/main" id="{0C80AC7C-EDD8-4B24-ACD3-F9432E2D3D82}"/>
              </a:ext>
            </a:extLst>
          </p:cNvPr>
          <p:cNvGrpSpPr>
            <a:grpSpLocks/>
          </p:cNvGrpSpPr>
          <p:nvPr/>
        </p:nvGrpSpPr>
        <p:grpSpPr bwMode="auto">
          <a:xfrm>
            <a:off x="1662949" y="3090597"/>
            <a:ext cx="879475" cy="992187"/>
            <a:chOff x="250" y="1291"/>
            <a:chExt cx="586" cy="625"/>
          </a:xfrm>
        </p:grpSpPr>
        <p:sp>
          <p:nvSpPr>
            <p:cNvPr id="130103" name="AutoShape 55">
              <a:extLst>
                <a:ext uri="{FF2B5EF4-FFF2-40B4-BE49-F238E27FC236}">
                  <a16:creationId xmlns:a16="http://schemas.microsoft.com/office/drawing/2014/main" id="{88C8050A-6F32-4080-AD70-F350B835085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4" name="AutoShape 56">
              <a:extLst>
                <a:ext uri="{FF2B5EF4-FFF2-40B4-BE49-F238E27FC236}">
                  <a16:creationId xmlns:a16="http://schemas.microsoft.com/office/drawing/2014/main" id="{7C67DFDC-989B-4A8F-BA79-87DED9578A5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5" name="AutoShape 57">
              <a:extLst>
                <a:ext uri="{FF2B5EF4-FFF2-40B4-BE49-F238E27FC236}">
                  <a16:creationId xmlns:a16="http://schemas.microsoft.com/office/drawing/2014/main" id="{28071730-C6F0-4648-8401-C5128457AA3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89" name="Oval 58">
              <a:extLst>
                <a:ext uri="{FF2B5EF4-FFF2-40B4-BE49-F238E27FC236}">
                  <a16:creationId xmlns:a16="http://schemas.microsoft.com/office/drawing/2014/main" id="{BCDFC2A4-4E76-4E2D-BFF8-3659DA9C053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890" name="Oval 59">
              <a:extLst>
                <a:ext uri="{FF2B5EF4-FFF2-40B4-BE49-F238E27FC236}">
                  <a16:creationId xmlns:a16="http://schemas.microsoft.com/office/drawing/2014/main" id="{A744F193-E694-4A45-BFF5-E186D4E5B9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08" name="Oval 60">
              <a:extLst>
                <a:ext uri="{FF2B5EF4-FFF2-40B4-BE49-F238E27FC236}">
                  <a16:creationId xmlns:a16="http://schemas.microsoft.com/office/drawing/2014/main" id="{99CF0819-38C4-4EF0-A419-7243C783168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92" name="Oval 61">
              <a:extLst>
                <a:ext uri="{FF2B5EF4-FFF2-40B4-BE49-F238E27FC236}">
                  <a16:creationId xmlns:a16="http://schemas.microsoft.com/office/drawing/2014/main" id="{D5B65516-49D3-4C95-9D2A-03D9B35F36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10" name="Oval 62">
              <a:extLst>
                <a:ext uri="{FF2B5EF4-FFF2-40B4-BE49-F238E27FC236}">
                  <a16:creationId xmlns:a16="http://schemas.microsoft.com/office/drawing/2014/main" id="{93E56036-F214-478D-8D5A-D8CEE9FF637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94" name="Oval 63">
              <a:extLst>
                <a:ext uri="{FF2B5EF4-FFF2-40B4-BE49-F238E27FC236}">
                  <a16:creationId xmlns:a16="http://schemas.microsoft.com/office/drawing/2014/main" id="{E4B39AEA-2B3E-4A1F-B39A-4B860C906EC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24543E8B-27E3-4570-B65B-DA05782B56D9}"/>
              </a:ext>
            </a:extLst>
          </p:cNvPr>
          <p:cNvGrpSpPr>
            <a:grpSpLocks/>
          </p:cNvGrpSpPr>
          <p:nvPr/>
        </p:nvGrpSpPr>
        <p:grpSpPr bwMode="auto">
          <a:xfrm>
            <a:off x="2497582" y="4384959"/>
            <a:ext cx="8001000" cy="914400"/>
            <a:chOff x="480" y="1152"/>
            <a:chExt cx="5040" cy="576"/>
          </a:xfrm>
        </p:grpSpPr>
        <p:sp>
          <p:nvSpPr>
            <p:cNvPr id="35882" name="AutoShape 65">
              <a:extLst>
                <a:ext uri="{FF2B5EF4-FFF2-40B4-BE49-F238E27FC236}">
                  <a16:creationId xmlns:a16="http://schemas.microsoft.com/office/drawing/2014/main" id="{8383B471-1A33-4F6D-AC99-AD2DDFFC46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1B9F3513-7B81-4D6D-8F4E-50378C9C93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2FF6FDC4-A9C5-41FB-BF51-2B30F6393D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35885" name="Rectangle 68">
              <a:extLst>
                <a:ext uri="{FF2B5EF4-FFF2-40B4-BE49-F238E27FC236}">
                  <a16:creationId xmlns:a16="http://schemas.microsoft.com/office/drawing/2014/main" id="{C02F197F-0857-4000-A581-C98C8B20E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313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vi-VN" sz="2400" b="1" i="1" dirty="0"/>
                <a:t>Lệch ra xa trục chính so với tia tới.</a:t>
              </a:r>
              <a:endParaRPr lang="en-US" altLang="vi-VN" sz="2400" b="1" i="1" dirty="0"/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E139B77B-AC75-4AB3-B3BD-9C77458C8699}"/>
              </a:ext>
            </a:extLst>
          </p:cNvPr>
          <p:cNvGrpSpPr>
            <a:grpSpLocks/>
          </p:cNvGrpSpPr>
          <p:nvPr/>
        </p:nvGrpSpPr>
        <p:grpSpPr bwMode="auto">
          <a:xfrm>
            <a:off x="1646594" y="4292676"/>
            <a:ext cx="879475" cy="992187"/>
            <a:chOff x="250" y="1291"/>
            <a:chExt cx="586" cy="625"/>
          </a:xfrm>
        </p:grpSpPr>
        <p:sp>
          <p:nvSpPr>
            <p:cNvPr id="130118" name="AutoShape 70">
              <a:extLst>
                <a:ext uri="{FF2B5EF4-FFF2-40B4-BE49-F238E27FC236}">
                  <a16:creationId xmlns:a16="http://schemas.microsoft.com/office/drawing/2014/main" id="{28DB727A-BA51-438B-BE33-F2BFA9B7F21F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9" name="AutoShape 71">
              <a:extLst>
                <a:ext uri="{FF2B5EF4-FFF2-40B4-BE49-F238E27FC236}">
                  <a16:creationId xmlns:a16="http://schemas.microsoft.com/office/drawing/2014/main" id="{DBE7F86D-69DA-4463-9D20-040C87A5C73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20" name="AutoShape 72">
              <a:extLst>
                <a:ext uri="{FF2B5EF4-FFF2-40B4-BE49-F238E27FC236}">
                  <a16:creationId xmlns:a16="http://schemas.microsoft.com/office/drawing/2014/main" id="{48B2E79F-94C9-49FD-BBBC-9783B305549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76" name="Oval 73">
              <a:extLst>
                <a:ext uri="{FF2B5EF4-FFF2-40B4-BE49-F238E27FC236}">
                  <a16:creationId xmlns:a16="http://schemas.microsoft.com/office/drawing/2014/main" id="{1DA2F88C-B383-4C18-9CAA-84A05202DA6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877" name="Oval 74">
              <a:extLst>
                <a:ext uri="{FF2B5EF4-FFF2-40B4-BE49-F238E27FC236}">
                  <a16:creationId xmlns:a16="http://schemas.microsoft.com/office/drawing/2014/main" id="{E36E9084-1AEF-43B6-8C40-E35118D67A2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72BA70BA-2AB0-465C-9BDC-260F6EE853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79" name="Oval 76">
              <a:extLst>
                <a:ext uri="{FF2B5EF4-FFF2-40B4-BE49-F238E27FC236}">
                  <a16:creationId xmlns:a16="http://schemas.microsoft.com/office/drawing/2014/main" id="{4603BB19-DEE2-49EC-85E7-041665CBA4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E4D81124-6BF9-4B84-8F09-F9F677EAB76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81" name="Oval 78">
              <a:extLst>
                <a:ext uri="{FF2B5EF4-FFF2-40B4-BE49-F238E27FC236}">
                  <a16:creationId xmlns:a16="http://schemas.microsoft.com/office/drawing/2014/main" id="{CC20B574-7AF8-480D-B341-4EC2096FDB0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14EC8058-D310-4CC5-8058-905835549E28}"/>
              </a:ext>
            </a:extLst>
          </p:cNvPr>
          <p:cNvGrpSpPr>
            <a:grpSpLocks/>
          </p:cNvGrpSpPr>
          <p:nvPr/>
        </p:nvGrpSpPr>
        <p:grpSpPr bwMode="auto">
          <a:xfrm>
            <a:off x="2510525" y="5597148"/>
            <a:ext cx="8001000" cy="914400"/>
            <a:chOff x="480" y="1152"/>
            <a:chExt cx="5040" cy="576"/>
          </a:xfrm>
        </p:grpSpPr>
        <p:sp>
          <p:nvSpPr>
            <p:cNvPr id="35869" name="AutoShape 80">
              <a:extLst>
                <a:ext uri="{FF2B5EF4-FFF2-40B4-BE49-F238E27FC236}">
                  <a16:creationId xmlns:a16="http://schemas.microsoft.com/office/drawing/2014/main" id="{ED2B741A-25E6-408C-AF5C-60A057F46B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076B5FB7-C4E9-404E-A59C-04BB67AAB0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CF77CA6C-C793-4B52-90D1-161456AF7A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5872" name="Rectangle 83">
              <a:extLst>
                <a:ext uri="{FF2B5EF4-FFF2-40B4-BE49-F238E27FC236}">
                  <a16:creationId xmlns:a16="http://schemas.microsoft.com/office/drawing/2014/main" id="{40A1D013-947B-429C-8E92-245172E6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30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Phản xạ ngay tại thấu kính.</a:t>
              </a:r>
              <a:r>
                <a:rPr lang="sv-SE" altLang="vi-VN" sz="2400" i="1" dirty="0"/>
                <a:t> </a:t>
              </a:r>
              <a:endParaRPr lang="en-US" altLang="vi-VN" sz="2400" i="1" dirty="0"/>
            </a:p>
          </p:txBody>
        </p:sp>
      </p:grpSp>
      <p:grpSp>
        <p:nvGrpSpPr>
          <p:cNvPr id="130132" name="Group 84">
            <a:extLst>
              <a:ext uri="{FF2B5EF4-FFF2-40B4-BE49-F238E27FC236}">
                <a16:creationId xmlns:a16="http://schemas.microsoft.com/office/drawing/2014/main" id="{DB44A3F6-81F8-4265-9622-EDDF46F7DBC3}"/>
              </a:ext>
            </a:extLst>
          </p:cNvPr>
          <p:cNvGrpSpPr>
            <a:grpSpLocks/>
          </p:cNvGrpSpPr>
          <p:nvPr/>
        </p:nvGrpSpPr>
        <p:grpSpPr bwMode="auto">
          <a:xfrm>
            <a:off x="1669221" y="5554882"/>
            <a:ext cx="879475" cy="992187"/>
            <a:chOff x="250" y="1291"/>
            <a:chExt cx="586" cy="625"/>
          </a:xfrm>
        </p:grpSpPr>
        <p:sp>
          <p:nvSpPr>
            <p:cNvPr id="130133" name="AutoShape 85">
              <a:extLst>
                <a:ext uri="{FF2B5EF4-FFF2-40B4-BE49-F238E27FC236}">
                  <a16:creationId xmlns:a16="http://schemas.microsoft.com/office/drawing/2014/main" id="{47F626C0-656B-4949-99E8-CEB229132E28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4" name="AutoShape 86">
              <a:extLst>
                <a:ext uri="{FF2B5EF4-FFF2-40B4-BE49-F238E27FC236}">
                  <a16:creationId xmlns:a16="http://schemas.microsoft.com/office/drawing/2014/main" id="{D4DA18D6-3CC4-4851-8488-E20BD333A43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5" name="AutoShape 87">
              <a:extLst>
                <a:ext uri="{FF2B5EF4-FFF2-40B4-BE49-F238E27FC236}">
                  <a16:creationId xmlns:a16="http://schemas.microsoft.com/office/drawing/2014/main" id="{A2C97B45-C03D-4B3E-AB1F-3C71A76B802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63" name="Oval 88">
              <a:extLst>
                <a:ext uri="{FF2B5EF4-FFF2-40B4-BE49-F238E27FC236}">
                  <a16:creationId xmlns:a16="http://schemas.microsoft.com/office/drawing/2014/main" id="{0666FFC7-21D4-4EAD-B575-6AE0BD2F3A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864" name="Oval 89">
              <a:extLst>
                <a:ext uri="{FF2B5EF4-FFF2-40B4-BE49-F238E27FC236}">
                  <a16:creationId xmlns:a16="http://schemas.microsoft.com/office/drawing/2014/main" id="{D53459CC-649A-4D13-995B-BD29BD9A098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7307D014-34AE-4AB4-9654-9D7DFCF009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66" name="Oval 91">
              <a:extLst>
                <a:ext uri="{FF2B5EF4-FFF2-40B4-BE49-F238E27FC236}">
                  <a16:creationId xmlns:a16="http://schemas.microsoft.com/office/drawing/2014/main" id="{1E80C58E-4AB5-4165-8F6F-57301D78132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40" name="Oval 92">
              <a:extLst>
                <a:ext uri="{FF2B5EF4-FFF2-40B4-BE49-F238E27FC236}">
                  <a16:creationId xmlns:a16="http://schemas.microsoft.com/office/drawing/2014/main" id="{55B5809B-B352-42E0-99AE-3A72D263DED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68" name="Oval 93">
              <a:extLst>
                <a:ext uri="{FF2B5EF4-FFF2-40B4-BE49-F238E27FC236}">
                  <a16:creationId xmlns:a16="http://schemas.microsoft.com/office/drawing/2014/main" id="{3AC3A4D6-8848-4144-A113-A78E5376ED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30142" name="Text Box 94">
            <a:extLst>
              <a:ext uri="{FF2B5EF4-FFF2-40B4-BE49-F238E27FC236}">
                <a16:creationId xmlns:a16="http://schemas.microsoft.com/office/drawing/2014/main" id="{BCA3C82D-4193-4F5A-B78B-7C618E5F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989" y="4442348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dirty="0">
                <a:solidFill>
                  <a:srgbClr val="FF0066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97D17C58-FB90-4179-9CDC-74B6E9EF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641" y="168511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17987AC-5B13-4F14-A1E6-BAB7AF318020}"/>
              </a:ext>
            </a:extLst>
          </p:cNvPr>
          <p:cNvSpPr/>
          <p:nvPr/>
        </p:nvSpPr>
        <p:spPr>
          <a:xfrm>
            <a:off x="504967" y="632907"/>
            <a:ext cx="10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Tiết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50-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Bài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44:  THẤU KÍNH PHÂN KÌ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FA09623-015D-49B5-A4A1-5D3100981EF8}"/>
              </a:ext>
            </a:extLst>
          </p:cNvPr>
          <p:cNvSpPr/>
          <p:nvPr/>
        </p:nvSpPr>
        <p:spPr>
          <a:xfrm>
            <a:off x="1442433" y="1402348"/>
            <a:ext cx="9337183" cy="4516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6517C50-CDD4-4621-B988-BA8B0B44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1609858"/>
            <a:ext cx="4219707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D48973D4-25CD-4480-AE22-8DF5FBB63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23" y="1609858"/>
            <a:ext cx="3996793" cy="39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>
            <a:extLst>
              <a:ext uri="{FF2B5EF4-FFF2-40B4-BE49-F238E27FC236}">
                <a16:creationId xmlns:a16="http://schemas.microsoft.com/office/drawing/2014/main" id="{D203C9F5-DDA8-46CB-86A5-661AC04A07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3225" y="1973264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E083DA98-3A7E-4155-8A2B-3C058FF402E6}"/>
              </a:ext>
            </a:extLst>
          </p:cNvPr>
          <p:cNvGrpSpPr>
            <a:grpSpLocks/>
          </p:cNvGrpSpPr>
          <p:nvPr/>
        </p:nvGrpSpPr>
        <p:grpSpPr bwMode="auto">
          <a:xfrm>
            <a:off x="2393427" y="1827377"/>
            <a:ext cx="8001000" cy="914400"/>
            <a:chOff x="480" y="1152"/>
            <a:chExt cx="5040" cy="576"/>
          </a:xfrm>
        </p:grpSpPr>
        <p:sp>
          <p:nvSpPr>
            <p:cNvPr id="34907" name="AutoShape 6">
              <a:extLst>
                <a:ext uri="{FF2B5EF4-FFF2-40B4-BE49-F238E27FC236}">
                  <a16:creationId xmlns:a16="http://schemas.microsoft.com/office/drawing/2014/main" id="{BD55DBFE-19F7-4C26-B7ED-1EF5F1EE88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9A37EC23-5F4E-4797-81CC-B9D6FCD2A0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DAFFABA5-CA0B-4BAD-BE7B-82F38C8CBC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34910" name="Rectangle 9">
              <a:extLst>
                <a:ext uri="{FF2B5EF4-FFF2-40B4-BE49-F238E27FC236}">
                  <a16:creationId xmlns:a16="http://schemas.microsoft.com/office/drawing/2014/main" id="{24A2F04C-DFF3-4CD9-B9D0-6C7FA67BF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1325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Thay đổi được.</a:t>
              </a:r>
              <a:endParaRPr lang="en-US" altLang="vi-VN" sz="2400" b="1" i="1" dirty="0"/>
            </a:p>
          </p:txBody>
        </p: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CD043ACD-4E3F-48CB-B774-FAC01BFC99DC}"/>
              </a:ext>
            </a:extLst>
          </p:cNvPr>
          <p:cNvGrpSpPr>
            <a:grpSpLocks/>
          </p:cNvGrpSpPr>
          <p:nvPr/>
        </p:nvGrpSpPr>
        <p:grpSpPr bwMode="auto">
          <a:xfrm>
            <a:off x="1970891" y="1066800"/>
            <a:ext cx="197172" cy="5489044"/>
            <a:chOff x="64" y="768"/>
            <a:chExt cx="137" cy="2076"/>
          </a:xfrm>
        </p:grpSpPr>
        <p:grpSp>
          <p:nvGrpSpPr>
            <p:cNvPr id="34884" name="Group 11">
              <a:extLst>
                <a:ext uri="{FF2B5EF4-FFF2-40B4-BE49-F238E27FC236}">
                  <a16:creationId xmlns:a16="http://schemas.microsoft.com/office/drawing/2014/main" id="{40833147-EE2E-42AE-BACB-7FB576D5B00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4905" name="Rectangle 12">
                <a:extLst>
                  <a:ext uri="{FF2B5EF4-FFF2-40B4-BE49-F238E27FC236}">
                    <a16:creationId xmlns:a16="http://schemas.microsoft.com/office/drawing/2014/main" id="{D34CBF35-C9C5-4C99-AF8F-7B96E0D447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06" name="Rectangle 13">
                <a:extLst>
                  <a:ext uri="{FF2B5EF4-FFF2-40B4-BE49-F238E27FC236}">
                    <a16:creationId xmlns:a16="http://schemas.microsoft.com/office/drawing/2014/main" id="{3EBC214B-99BA-4523-B790-89192E700F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4885" name="Group 14">
              <a:extLst>
                <a:ext uri="{FF2B5EF4-FFF2-40B4-BE49-F238E27FC236}">
                  <a16:creationId xmlns:a16="http://schemas.microsoft.com/office/drawing/2014/main" id="{F62F7168-8FA8-4F3E-BDF0-A372154E542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" y="2708"/>
              <a:ext cx="173" cy="99"/>
              <a:chOff x="1873" y="2440"/>
              <a:chExt cx="2013" cy="1044"/>
            </a:xfrm>
          </p:grpSpPr>
          <p:sp>
            <p:nvSpPr>
              <p:cNvPr id="130063" name="AutoShape 15">
                <a:extLst>
                  <a:ext uri="{FF2B5EF4-FFF2-40B4-BE49-F238E27FC236}">
                    <a16:creationId xmlns:a16="http://schemas.microsoft.com/office/drawing/2014/main" id="{1AC53B1E-AEBB-4139-8367-69CB9037D3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4" name="AutoShape 16">
                <a:extLst>
                  <a:ext uri="{FF2B5EF4-FFF2-40B4-BE49-F238E27FC236}">
                    <a16:creationId xmlns:a16="http://schemas.microsoft.com/office/drawing/2014/main" id="{89E17DC0-C830-4217-B106-52EF20ECAB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5" name="AutoShape 17">
                <a:extLst>
                  <a:ext uri="{FF2B5EF4-FFF2-40B4-BE49-F238E27FC236}">
                    <a16:creationId xmlns:a16="http://schemas.microsoft.com/office/drawing/2014/main" id="{C0FF4A0B-0A6F-4A0F-B857-897CF82540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27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34886" name="Group 24">
              <a:extLst>
                <a:ext uri="{FF2B5EF4-FFF2-40B4-BE49-F238E27FC236}">
                  <a16:creationId xmlns:a16="http://schemas.microsoft.com/office/drawing/2014/main" id="{5D904587-B9E8-4755-AE64-9ED636A8FB6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7" y="1761"/>
              <a:ext cx="173" cy="99"/>
              <a:chOff x="1874" y="2438"/>
              <a:chExt cx="2014" cy="1044"/>
            </a:xfrm>
          </p:grpSpPr>
          <p:sp>
            <p:nvSpPr>
              <p:cNvPr id="130073" name="AutoShape 25">
                <a:extLst>
                  <a:ext uri="{FF2B5EF4-FFF2-40B4-BE49-F238E27FC236}">
                    <a16:creationId xmlns:a16="http://schemas.microsoft.com/office/drawing/2014/main" id="{142BA526-8BCF-4E89-A1D1-EA2CC62385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4" name="AutoShape 26">
                <a:extLst>
                  <a:ext uri="{FF2B5EF4-FFF2-40B4-BE49-F238E27FC236}">
                    <a16:creationId xmlns:a16="http://schemas.microsoft.com/office/drawing/2014/main" id="{2BBEE75E-D617-4B76-98E8-F4B9477D5B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5" name="AutoShape 27">
                <a:extLst>
                  <a:ext uri="{FF2B5EF4-FFF2-40B4-BE49-F238E27FC236}">
                    <a16:creationId xmlns:a16="http://schemas.microsoft.com/office/drawing/2014/main" id="{763CA0D7-3010-4AF3-AC9A-4ED4418EFA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27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EA1CC096-AD02-4D93-BB24-863EF29214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02624" y="874112"/>
            <a:ext cx="9574891" cy="6221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</a:rPr>
              <a:t>4.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Tiêu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cự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i="1" dirty="0">
                <a:solidFill>
                  <a:srgbClr val="0000FF"/>
                </a:solidFill>
              </a:rPr>
              <a:t> TKPK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bằng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thủy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tinh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có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đặc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điểm</a:t>
            </a:r>
            <a:r>
              <a:rPr lang="en-US" altLang="vi-VN" sz="4100" b="1" i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30083" name="Group 35">
            <a:extLst>
              <a:ext uri="{FF2B5EF4-FFF2-40B4-BE49-F238E27FC236}">
                <a16:creationId xmlns:a16="http://schemas.microsoft.com/office/drawing/2014/main" id="{11A24081-16FB-461E-B996-09CFB9201FF7}"/>
              </a:ext>
            </a:extLst>
          </p:cNvPr>
          <p:cNvGrpSpPr>
            <a:grpSpLocks/>
          </p:cNvGrpSpPr>
          <p:nvPr/>
        </p:nvGrpSpPr>
        <p:grpSpPr bwMode="auto">
          <a:xfrm>
            <a:off x="1595124" y="1781972"/>
            <a:ext cx="879475" cy="992187"/>
            <a:chOff x="250" y="1291"/>
            <a:chExt cx="586" cy="625"/>
          </a:xfrm>
        </p:grpSpPr>
        <p:sp>
          <p:nvSpPr>
            <p:cNvPr id="130084" name="AutoShape 36">
              <a:extLst>
                <a:ext uri="{FF2B5EF4-FFF2-40B4-BE49-F238E27FC236}">
                  <a16:creationId xmlns:a16="http://schemas.microsoft.com/office/drawing/2014/main" id="{72D3FCDD-79CA-4A5C-9E45-1685AB334CC0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8F5FEE60-A53A-4CF4-AF2B-2D68409609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6" name="AutoShape 38">
              <a:extLst>
                <a:ext uri="{FF2B5EF4-FFF2-40B4-BE49-F238E27FC236}">
                  <a16:creationId xmlns:a16="http://schemas.microsoft.com/office/drawing/2014/main" id="{7042DFD8-08E4-4EFD-8A3D-D087CA1403F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78" name="Oval 39">
              <a:extLst>
                <a:ext uri="{FF2B5EF4-FFF2-40B4-BE49-F238E27FC236}">
                  <a16:creationId xmlns:a16="http://schemas.microsoft.com/office/drawing/2014/main" id="{537112AB-61FD-4238-8DD5-134A925F5C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79" name="Oval 40">
              <a:extLst>
                <a:ext uri="{FF2B5EF4-FFF2-40B4-BE49-F238E27FC236}">
                  <a16:creationId xmlns:a16="http://schemas.microsoft.com/office/drawing/2014/main" id="{79C75A2C-17CF-43F5-AA3F-893B1F5EB1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89" name="Oval 41">
              <a:extLst>
                <a:ext uri="{FF2B5EF4-FFF2-40B4-BE49-F238E27FC236}">
                  <a16:creationId xmlns:a16="http://schemas.microsoft.com/office/drawing/2014/main" id="{6712AD5C-7495-4957-9574-4C51655BFB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81" name="Oval 42">
              <a:extLst>
                <a:ext uri="{FF2B5EF4-FFF2-40B4-BE49-F238E27FC236}">
                  <a16:creationId xmlns:a16="http://schemas.microsoft.com/office/drawing/2014/main" id="{2F770AA8-F6A2-41AB-A8B0-5FA4FA013E8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91" name="Oval 43">
              <a:extLst>
                <a:ext uri="{FF2B5EF4-FFF2-40B4-BE49-F238E27FC236}">
                  <a16:creationId xmlns:a16="http://schemas.microsoft.com/office/drawing/2014/main" id="{545EFFEA-F7F3-4268-BB95-5D994174BD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83" name="Oval 44">
              <a:extLst>
                <a:ext uri="{FF2B5EF4-FFF2-40B4-BE49-F238E27FC236}">
                  <a16:creationId xmlns:a16="http://schemas.microsoft.com/office/drawing/2014/main" id="{070F252C-B6D1-4C90-ABA9-9E4478846C0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aphicFrame>
        <p:nvGraphicFramePr>
          <p:cNvPr id="34826" name="Object 46">
            <a:extLst>
              <a:ext uri="{FF2B5EF4-FFF2-40B4-BE49-F238E27FC236}">
                <a16:creationId xmlns:a16="http://schemas.microsoft.com/office/drawing/2014/main" id="{B32C06AE-0868-41E4-9BF9-833AADCAC4B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6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4826" name="Object 46">
                        <a:extLst>
                          <a:ext uri="{FF2B5EF4-FFF2-40B4-BE49-F238E27FC236}">
                            <a16:creationId xmlns:a16="http://schemas.microsoft.com/office/drawing/2014/main" id="{B32C06AE-0868-41E4-9BF9-833AADCAC4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0409EA5A-7B60-43F3-B767-7FA40B4FA600}"/>
              </a:ext>
            </a:extLst>
          </p:cNvPr>
          <p:cNvGrpSpPr>
            <a:grpSpLocks/>
          </p:cNvGrpSpPr>
          <p:nvPr/>
        </p:nvGrpSpPr>
        <p:grpSpPr bwMode="auto">
          <a:xfrm>
            <a:off x="2377566" y="3071960"/>
            <a:ext cx="8001000" cy="914400"/>
            <a:chOff x="480" y="1152"/>
            <a:chExt cx="5040" cy="576"/>
          </a:xfrm>
        </p:grpSpPr>
        <p:sp>
          <p:nvSpPr>
            <p:cNvPr id="34871" name="AutoShape 50">
              <a:extLst>
                <a:ext uri="{FF2B5EF4-FFF2-40B4-BE49-F238E27FC236}">
                  <a16:creationId xmlns:a16="http://schemas.microsoft.com/office/drawing/2014/main" id="{131E8DA0-D0A8-4767-AB3C-8E36FB1585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9D12C16C-CEA6-4E8B-8117-3A7257A025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7B7BA1AC-4EB4-4AA1-83F9-87B0D722A6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4874" name="Rectangle 53">
              <a:extLst>
                <a:ext uri="{FF2B5EF4-FFF2-40B4-BE49-F238E27FC236}">
                  <a16:creationId xmlns:a16="http://schemas.microsoft.com/office/drawing/2014/main" id="{64F3B986-F7B7-4DCE-9EED-65AF0958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32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Các thấu kính có tiêu cự như nhau.</a:t>
              </a:r>
              <a:endParaRPr lang="en-US" altLang="vi-VN" sz="2400" b="1" i="1" dirty="0"/>
            </a:p>
          </p:txBody>
        </p:sp>
      </p:grpSp>
      <p:grpSp>
        <p:nvGrpSpPr>
          <p:cNvPr id="130102" name="Group 54">
            <a:extLst>
              <a:ext uri="{FF2B5EF4-FFF2-40B4-BE49-F238E27FC236}">
                <a16:creationId xmlns:a16="http://schemas.microsoft.com/office/drawing/2014/main" id="{0F45D37F-1689-4660-9E73-191A6CC7C3A5}"/>
              </a:ext>
            </a:extLst>
          </p:cNvPr>
          <p:cNvGrpSpPr>
            <a:grpSpLocks/>
          </p:cNvGrpSpPr>
          <p:nvPr/>
        </p:nvGrpSpPr>
        <p:grpSpPr bwMode="auto">
          <a:xfrm>
            <a:off x="1630918" y="3039416"/>
            <a:ext cx="879475" cy="992187"/>
            <a:chOff x="250" y="1291"/>
            <a:chExt cx="586" cy="625"/>
          </a:xfrm>
        </p:grpSpPr>
        <p:sp>
          <p:nvSpPr>
            <p:cNvPr id="130103" name="AutoShape 55">
              <a:extLst>
                <a:ext uri="{FF2B5EF4-FFF2-40B4-BE49-F238E27FC236}">
                  <a16:creationId xmlns:a16="http://schemas.microsoft.com/office/drawing/2014/main" id="{A3458BE6-D54C-45C3-928E-359E4AE2AA23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4" name="AutoShape 56">
              <a:extLst>
                <a:ext uri="{FF2B5EF4-FFF2-40B4-BE49-F238E27FC236}">
                  <a16:creationId xmlns:a16="http://schemas.microsoft.com/office/drawing/2014/main" id="{182274DD-241B-448F-BB86-03F9624AC2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5" name="AutoShape 57">
              <a:extLst>
                <a:ext uri="{FF2B5EF4-FFF2-40B4-BE49-F238E27FC236}">
                  <a16:creationId xmlns:a16="http://schemas.microsoft.com/office/drawing/2014/main" id="{BE22C66D-01CF-49A3-AF79-3E2F878E022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65" name="Oval 58">
              <a:extLst>
                <a:ext uri="{FF2B5EF4-FFF2-40B4-BE49-F238E27FC236}">
                  <a16:creationId xmlns:a16="http://schemas.microsoft.com/office/drawing/2014/main" id="{0D4E3FB4-DEC8-455F-BAC9-E8415D970C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66" name="Oval 59">
              <a:extLst>
                <a:ext uri="{FF2B5EF4-FFF2-40B4-BE49-F238E27FC236}">
                  <a16:creationId xmlns:a16="http://schemas.microsoft.com/office/drawing/2014/main" id="{5AD4BA29-EBE5-42DF-8CCA-63126B36BE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08" name="Oval 60">
              <a:extLst>
                <a:ext uri="{FF2B5EF4-FFF2-40B4-BE49-F238E27FC236}">
                  <a16:creationId xmlns:a16="http://schemas.microsoft.com/office/drawing/2014/main" id="{E64544F7-9892-4A8C-9E7D-E0F9FF246D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68" name="Oval 61">
              <a:extLst>
                <a:ext uri="{FF2B5EF4-FFF2-40B4-BE49-F238E27FC236}">
                  <a16:creationId xmlns:a16="http://schemas.microsoft.com/office/drawing/2014/main" id="{4155797B-F0E4-4660-965A-1C44E37575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10" name="Oval 62">
              <a:extLst>
                <a:ext uri="{FF2B5EF4-FFF2-40B4-BE49-F238E27FC236}">
                  <a16:creationId xmlns:a16="http://schemas.microsoft.com/office/drawing/2014/main" id="{9D0285C2-BD96-4D9F-A5F9-808DA4641AB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70" name="Oval 63">
              <a:extLst>
                <a:ext uri="{FF2B5EF4-FFF2-40B4-BE49-F238E27FC236}">
                  <a16:creationId xmlns:a16="http://schemas.microsoft.com/office/drawing/2014/main" id="{6889D2CB-C862-4FFA-ACE6-6AC0668A923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579133B1-F373-4AAF-9B37-98F97A4C5417}"/>
              </a:ext>
            </a:extLst>
          </p:cNvPr>
          <p:cNvGrpSpPr>
            <a:grpSpLocks/>
          </p:cNvGrpSpPr>
          <p:nvPr/>
        </p:nvGrpSpPr>
        <p:grpSpPr bwMode="auto">
          <a:xfrm>
            <a:off x="2400650" y="4311432"/>
            <a:ext cx="8001000" cy="914400"/>
            <a:chOff x="480" y="1152"/>
            <a:chExt cx="5040" cy="576"/>
          </a:xfrm>
        </p:grpSpPr>
        <p:sp>
          <p:nvSpPr>
            <p:cNvPr id="34858" name="AutoShape 65">
              <a:extLst>
                <a:ext uri="{FF2B5EF4-FFF2-40B4-BE49-F238E27FC236}">
                  <a16:creationId xmlns:a16="http://schemas.microsoft.com/office/drawing/2014/main" id="{6D5471D4-879A-4F7D-A6CA-7A5CACB4E5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C6D85458-4125-4CEA-95AD-C77480F375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974DE834-FB95-4B0E-8B9C-2BF32FC113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34861" name="Rectangle 68">
              <a:extLst>
                <a:ext uri="{FF2B5EF4-FFF2-40B4-BE49-F238E27FC236}">
                  <a16:creationId xmlns:a16="http://schemas.microsoft.com/office/drawing/2014/main" id="{381E6BDE-5D61-493A-980E-AF9B0F184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1316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vi-VN" sz="2400" b="1" i="1" dirty="0"/>
                <a:t>Không thay đổi được.</a:t>
              </a:r>
              <a:endParaRPr lang="en-US" altLang="vi-VN" sz="2400" b="1" i="1" dirty="0"/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223ECF57-0E3B-4746-9448-515700791541}"/>
              </a:ext>
            </a:extLst>
          </p:cNvPr>
          <p:cNvGrpSpPr>
            <a:grpSpLocks/>
          </p:cNvGrpSpPr>
          <p:nvPr/>
        </p:nvGrpSpPr>
        <p:grpSpPr bwMode="auto">
          <a:xfrm>
            <a:off x="1626737" y="4265785"/>
            <a:ext cx="879475" cy="992187"/>
            <a:chOff x="250" y="1291"/>
            <a:chExt cx="586" cy="625"/>
          </a:xfrm>
        </p:grpSpPr>
        <p:sp>
          <p:nvSpPr>
            <p:cNvPr id="130118" name="AutoShape 70">
              <a:extLst>
                <a:ext uri="{FF2B5EF4-FFF2-40B4-BE49-F238E27FC236}">
                  <a16:creationId xmlns:a16="http://schemas.microsoft.com/office/drawing/2014/main" id="{0BB4B4F2-8495-4702-B74F-27BE9528EBAD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9" name="AutoShape 71">
              <a:extLst>
                <a:ext uri="{FF2B5EF4-FFF2-40B4-BE49-F238E27FC236}">
                  <a16:creationId xmlns:a16="http://schemas.microsoft.com/office/drawing/2014/main" id="{EF35744A-A8ED-4313-A777-5A599897B8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20" name="AutoShape 72">
              <a:extLst>
                <a:ext uri="{FF2B5EF4-FFF2-40B4-BE49-F238E27FC236}">
                  <a16:creationId xmlns:a16="http://schemas.microsoft.com/office/drawing/2014/main" id="{2AA4761C-F968-45F5-A6C4-BD9EF4800D3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52" name="Oval 73">
              <a:extLst>
                <a:ext uri="{FF2B5EF4-FFF2-40B4-BE49-F238E27FC236}">
                  <a16:creationId xmlns:a16="http://schemas.microsoft.com/office/drawing/2014/main" id="{9970C094-0B72-4A90-9A1D-C22D85E4B5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53" name="Oval 74">
              <a:extLst>
                <a:ext uri="{FF2B5EF4-FFF2-40B4-BE49-F238E27FC236}">
                  <a16:creationId xmlns:a16="http://schemas.microsoft.com/office/drawing/2014/main" id="{3D9DFE62-6DE4-4547-9D27-4284E0EB0D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CC466881-0611-4FA7-97FD-4186AD8BE0A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55" name="Oval 76">
              <a:extLst>
                <a:ext uri="{FF2B5EF4-FFF2-40B4-BE49-F238E27FC236}">
                  <a16:creationId xmlns:a16="http://schemas.microsoft.com/office/drawing/2014/main" id="{BCBBC68B-C96D-4CC8-9EFB-5279EFF018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01241538-F71F-47BD-A464-9A91930DFD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57" name="Oval 78">
              <a:extLst>
                <a:ext uri="{FF2B5EF4-FFF2-40B4-BE49-F238E27FC236}">
                  <a16:creationId xmlns:a16="http://schemas.microsoft.com/office/drawing/2014/main" id="{DE8379F5-C83A-4F62-B626-92E5A6AC413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E5BC915E-FFC8-4719-AB70-AA2CD0B0524A}"/>
              </a:ext>
            </a:extLst>
          </p:cNvPr>
          <p:cNvGrpSpPr>
            <a:grpSpLocks/>
          </p:cNvGrpSpPr>
          <p:nvPr/>
        </p:nvGrpSpPr>
        <p:grpSpPr bwMode="auto">
          <a:xfrm>
            <a:off x="2409975" y="5484034"/>
            <a:ext cx="8001000" cy="914400"/>
            <a:chOff x="480" y="1152"/>
            <a:chExt cx="5040" cy="576"/>
          </a:xfrm>
        </p:grpSpPr>
        <p:sp>
          <p:nvSpPr>
            <p:cNvPr id="34845" name="AutoShape 80">
              <a:extLst>
                <a:ext uri="{FF2B5EF4-FFF2-40B4-BE49-F238E27FC236}">
                  <a16:creationId xmlns:a16="http://schemas.microsoft.com/office/drawing/2014/main" id="{BDF867B9-A8CE-4D5A-9F13-D610651ED7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1407A2E0-A3B8-44FA-A5D3-AD737155D2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0DC676EE-7ED8-4C82-B5DD-49BC417251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4848" name="Rectangle 83">
              <a:extLst>
                <a:ext uri="{FF2B5EF4-FFF2-40B4-BE49-F238E27FC236}">
                  <a16:creationId xmlns:a16="http://schemas.microsoft.com/office/drawing/2014/main" id="{01021125-16A8-43EE-BA7C-493FEF11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316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Thấu kính dày hơn có tiêu cự lớn hơn.</a:t>
              </a:r>
              <a:r>
                <a:rPr lang="sv-SE" altLang="vi-VN" sz="2400" i="1" dirty="0"/>
                <a:t> </a:t>
              </a:r>
              <a:endParaRPr lang="en-US" altLang="vi-VN" sz="2400" i="1" dirty="0"/>
            </a:p>
          </p:txBody>
        </p:sp>
      </p:grpSp>
      <p:grpSp>
        <p:nvGrpSpPr>
          <p:cNvPr id="130132" name="Group 84">
            <a:extLst>
              <a:ext uri="{FF2B5EF4-FFF2-40B4-BE49-F238E27FC236}">
                <a16:creationId xmlns:a16="http://schemas.microsoft.com/office/drawing/2014/main" id="{2A94EAF8-8B04-4F7D-AE22-4FE7D0EE16D0}"/>
              </a:ext>
            </a:extLst>
          </p:cNvPr>
          <p:cNvGrpSpPr>
            <a:grpSpLocks/>
          </p:cNvGrpSpPr>
          <p:nvPr/>
        </p:nvGrpSpPr>
        <p:grpSpPr bwMode="auto">
          <a:xfrm>
            <a:off x="1625986" y="5384691"/>
            <a:ext cx="879475" cy="992187"/>
            <a:chOff x="250" y="1291"/>
            <a:chExt cx="586" cy="625"/>
          </a:xfrm>
        </p:grpSpPr>
        <p:sp>
          <p:nvSpPr>
            <p:cNvPr id="130133" name="AutoShape 85">
              <a:extLst>
                <a:ext uri="{FF2B5EF4-FFF2-40B4-BE49-F238E27FC236}">
                  <a16:creationId xmlns:a16="http://schemas.microsoft.com/office/drawing/2014/main" id="{A7FFC3DE-DE3A-41ED-B6BA-F3F190C11B6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4" name="AutoShape 86">
              <a:extLst>
                <a:ext uri="{FF2B5EF4-FFF2-40B4-BE49-F238E27FC236}">
                  <a16:creationId xmlns:a16="http://schemas.microsoft.com/office/drawing/2014/main" id="{E9D64501-1309-4FC9-A252-D84F2786B6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5" name="AutoShape 87">
              <a:extLst>
                <a:ext uri="{FF2B5EF4-FFF2-40B4-BE49-F238E27FC236}">
                  <a16:creationId xmlns:a16="http://schemas.microsoft.com/office/drawing/2014/main" id="{CCC05BDA-B22C-4066-8379-361EBE0C036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39" name="Oval 88">
              <a:extLst>
                <a:ext uri="{FF2B5EF4-FFF2-40B4-BE49-F238E27FC236}">
                  <a16:creationId xmlns:a16="http://schemas.microsoft.com/office/drawing/2014/main" id="{17B2F9C8-707C-498B-8746-8FBDE6DB3DB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40" name="Oval 89">
              <a:extLst>
                <a:ext uri="{FF2B5EF4-FFF2-40B4-BE49-F238E27FC236}">
                  <a16:creationId xmlns:a16="http://schemas.microsoft.com/office/drawing/2014/main" id="{DBA95DAC-B5DF-4148-9DED-BA32FEA7A86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272C0CB4-51A5-4A01-9971-12BF8F9C2D7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42" name="Oval 91">
              <a:extLst>
                <a:ext uri="{FF2B5EF4-FFF2-40B4-BE49-F238E27FC236}">
                  <a16:creationId xmlns:a16="http://schemas.microsoft.com/office/drawing/2014/main" id="{6E811946-97E5-49D6-B63C-BFE234A0A21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40" name="Oval 92">
              <a:extLst>
                <a:ext uri="{FF2B5EF4-FFF2-40B4-BE49-F238E27FC236}">
                  <a16:creationId xmlns:a16="http://schemas.microsoft.com/office/drawing/2014/main" id="{3C0684EB-2043-4275-B30E-FBD197DD03B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44" name="Oval 93">
              <a:extLst>
                <a:ext uri="{FF2B5EF4-FFF2-40B4-BE49-F238E27FC236}">
                  <a16:creationId xmlns:a16="http://schemas.microsoft.com/office/drawing/2014/main" id="{B52D9B65-8A27-44D6-95CD-98B130809A3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30142" name="Text Box 94">
            <a:extLst>
              <a:ext uri="{FF2B5EF4-FFF2-40B4-BE49-F238E27FC236}">
                <a16:creationId xmlns:a16="http://schemas.microsoft.com/office/drawing/2014/main" id="{1E8CA876-8814-4A5F-B2D2-E6BECCBC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4988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dirty="0">
                <a:solidFill>
                  <a:srgbClr val="FF0066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id="{7719DA19-C994-4096-8FF8-2990766C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641" y="168511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>
            <a:extLst>
              <a:ext uri="{FF2B5EF4-FFF2-40B4-BE49-F238E27FC236}">
                <a16:creationId xmlns:a16="http://schemas.microsoft.com/office/drawing/2014/main" id="{4A4F30F4-0222-409E-95D5-DB7441F3D5F0}"/>
              </a:ext>
            </a:extLst>
          </p:cNvPr>
          <p:cNvSpPr>
            <a:spLocks/>
          </p:cNvSpPr>
          <p:nvPr/>
        </p:nvSpPr>
        <p:spPr bwMode="gray">
          <a:xfrm>
            <a:off x="959436" y="2137194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0051" name="Freeform 3">
            <a:extLst>
              <a:ext uri="{FF2B5EF4-FFF2-40B4-BE49-F238E27FC236}">
                <a16:creationId xmlns:a16="http://schemas.microsoft.com/office/drawing/2014/main" id="{1F8162F5-79F7-4028-A3D9-AE69F37791D1}"/>
              </a:ext>
            </a:extLst>
          </p:cNvPr>
          <p:cNvSpPr>
            <a:spLocks/>
          </p:cNvSpPr>
          <p:nvPr/>
        </p:nvSpPr>
        <p:spPr bwMode="gray">
          <a:xfrm>
            <a:off x="937211" y="2114969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EF8C85A-E30A-47EE-B85E-D0F350FA0D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2973" y="2127670"/>
            <a:ext cx="354375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AECFE49F-BF32-4C7A-8003-F91E243768B4}"/>
              </a:ext>
            </a:extLst>
          </p:cNvPr>
          <p:cNvGrpSpPr>
            <a:grpSpLocks/>
          </p:cNvGrpSpPr>
          <p:nvPr/>
        </p:nvGrpSpPr>
        <p:grpSpPr bwMode="auto">
          <a:xfrm>
            <a:off x="649873" y="1983206"/>
            <a:ext cx="4820652" cy="914400"/>
            <a:chOff x="480" y="1152"/>
            <a:chExt cx="5040" cy="576"/>
          </a:xfrm>
        </p:grpSpPr>
        <p:sp>
          <p:nvSpPr>
            <p:cNvPr id="32859" name="AutoShape 6">
              <a:extLst>
                <a:ext uri="{FF2B5EF4-FFF2-40B4-BE49-F238E27FC236}">
                  <a16:creationId xmlns:a16="http://schemas.microsoft.com/office/drawing/2014/main" id="{818F032E-49B3-4223-A067-1F41677C94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8F4CE467-6D22-4D3F-9E94-3F4D3A0589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3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5C0D316F-02FC-440E-9DC1-539769B505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32862" name="Rectangle 9">
              <a:extLst>
                <a:ext uri="{FF2B5EF4-FFF2-40B4-BE49-F238E27FC236}">
                  <a16:creationId xmlns:a16="http://schemas.microsoft.com/office/drawing/2014/main" id="{176CFEDA-3641-4401-92E6-70A0A741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kỳ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có</a:t>
              </a:r>
              <a:endParaRPr lang="en-US" altLang="vi-VN" sz="2200" b="1" dirty="0"/>
            </a:p>
          </p:txBody>
        </p: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2070AFC5-7319-4816-B745-536B4A7860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91995" y="836293"/>
            <a:ext cx="10133231" cy="926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>
                <a:solidFill>
                  <a:srgbClr val="0000FF"/>
                </a:solidFill>
              </a:rPr>
              <a:t>   5.  </a:t>
            </a:r>
            <a:r>
              <a:rPr lang="en-US" sz="2800" b="1" dirty="0" err="1">
                <a:solidFill>
                  <a:srgbClr val="0000FF"/>
                </a:solidFill>
              </a:rPr>
              <a:t>Hãy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ghép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mỗi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phần</a:t>
            </a:r>
            <a:r>
              <a:rPr lang="en-US" sz="2800" b="1" dirty="0">
                <a:solidFill>
                  <a:srgbClr val="0000FF"/>
                </a:solidFill>
              </a:rPr>
              <a:t> 1, 2, 3, 4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phần</a:t>
            </a:r>
            <a:r>
              <a:rPr lang="en-US" sz="2800" b="1" dirty="0">
                <a:solidFill>
                  <a:srgbClr val="0000FF"/>
                </a:solidFill>
              </a:rPr>
              <a:t> a; b; c; d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câu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đúng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sp>
        <p:nvSpPr>
          <p:cNvPr id="130093" name="Freeform 45">
            <a:extLst>
              <a:ext uri="{FF2B5EF4-FFF2-40B4-BE49-F238E27FC236}">
                <a16:creationId xmlns:a16="http://schemas.microsoft.com/office/drawing/2014/main" id="{221146F7-D680-4410-B6CE-759F5C25D86E}"/>
              </a:ext>
            </a:extLst>
          </p:cNvPr>
          <p:cNvSpPr>
            <a:spLocks/>
          </p:cNvSpPr>
          <p:nvPr/>
        </p:nvSpPr>
        <p:spPr bwMode="gray">
          <a:xfrm>
            <a:off x="1089611" y="6207545"/>
            <a:ext cx="462936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32778" name="Object 46">
            <a:extLst>
              <a:ext uri="{FF2B5EF4-FFF2-40B4-BE49-F238E27FC236}">
                <a16:creationId xmlns:a16="http://schemas.microsoft.com/office/drawing/2014/main" id="{3B28A053-FA82-49FC-865A-5913AC1831F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335798" y="3946944"/>
          <a:ext cx="53563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2778" name="Object 46">
                        <a:extLst>
                          <a:ext uri="{FF2B5EF4-FFF2-40B4-BE49-F238E27FC236}">
                            <a16:creationId xmlns:a16="http://schemas.microsoft.com/office/drawing/2014/main" id="{3B28A053-FA82-49FC-865A-5913AC1831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798" y="3946944"/>
                        <a:ext cx="53563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>
            <a:extLst>
              <a:ext uri="{FF2B5EF4-FFF2-40B4-BE49-F238E27FC236}">
                <a16:creationId xmlns:a16="http://schemas.microsoft.com/office/drawing/2014/main" id="{A71F639A-2BF5-4E3A-8E40-E9461B478E95}"/>
              </a:ext>
            </a:extLst>
          </p:cNvPr>
          <p:cNvSpPr>
            <a:spLocks/>
          </p:cNvSpPr>
          <p:nvPr/>
        </p:nvSpPr>
        <p:spPr bwMode="gray">
          <a:xfrm>
            <a:off x="2819401" y="7162800"/>
            <a:ext cx="453371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0096" name="Freeform 48">
            <a:extLst>
              <a:ext uri="{FF2B5EF4-FFF2-40B4-BE49-F238E27FC236}">
                <a16:creationId xmlns:a16="http://schemas.microsoft.com/office/drawing/2014/main" id="{3104A1AA-755D-4A15-9257-7C02C51B55E3}"/>
              </a:ext>
            </a:extLst>
          </p:cNvPr>
          <p:cNvSpPr>
            <a:spLocks/>
          </p:cNvSpPr>
          <p:nvPr/>
        </p:nvSpPr>
        <p:spPr bwMode="gray">
          <a:xfrm>
            <a:off x="938798" y="4804194"/>
            <a:ext cx="46771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974FC21C-AA59-4FC4-8896-88C2D79AF1D8}"/>
              </a:ext>
            </a:extLst>
          </p:cNvPr>
          <p:cNvGrpSpPr>
            <a:grpSpLocks/>
          </p:cNvGrpSpPr>
          <p:nvPr/>
        </p:nvGrpSpPr>
        <p:grpSpPr bwMode="auto">
          <a:xfrm>
            <a:off x="697094" y="3248443"/>
            <a:ext cx="4820651" cy="914400"/>
            <a:chOff x="496" y="1181"/>
            <a:chExt cx="5040" cy="576"/>
          </a:xfrm>
        </p:grpSpPr>
        <p:sp>
          <p:nvSpPr>
            <p:cNvPr id="32823" name="AutoShape 50">
              <a:extLst>
                <a:ext uri="{FF2B5EF4-FFF2-40B4-BE49-F238E27FC236}">
                  <a16:creationId xmlns:a16="http://schemas.microsoft.com/office/drawing/2014/main" id="{03B82A59-1C31-46B0-B531-F197692FDD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6" y="1181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B77B0BD9-1063-4DDB-AB0D-385A999A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3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9FBA6035-CCCA-444B-8AC7-15F5DA9A173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32826" name="Rectangle 53">
              <a:extLst>
                <a:ext uri="{FF2B5EF4-FFF2-40B4-BE49-F238E27FC236}">
                  <a16:creationId xmlns:a16="http://schemas.microsoft.com/office/drawing/2014/main" id="{1592A236-9426-4382-BDE1-DBDA4CB4C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Chùm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song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song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trục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chính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phân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kì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cho</a:t>
              </a:r>
              <a:endParaRPr lang="en-US" altLang="vi-VN" sz="2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6D43A2F4-5921-4649-861B-B01060DB37CF}"/>
              </a:ext>
            </a:extLst>
          </p:cNvPr>
          <p:cNvGrpSpPr>
            <a:grpSpLocks/>
          </p:cNvGrpSpPr>
          <p:nvPr/>
        </p:nvGrpSpPr>
        <p:grpSpPr bwMode="auto">
          <a:xfrm>
            <a:off x="665748" y="4497806"/>
            <a:ext cx="4820652" cy="914400"/>
            <a:chOff x="480" y="1152"/>
            <a:chExt cx="5040" cy="576"/>
          </a:xfrm>
        </p:grpSpPr>
        <p:sp>
          <p:nvSpPr>
            <p:cNvPr id="32810" name="AutoShape 65">
              <a:extLst>
                <a:ext uri="{FF2B5EF4-FFF2-40B4-BE49-F238E27FC236}">
                  <a16:creationId xmlns:a16="http://schemas.microsoft.com/office/drawing/2014/main" id="{57DAB7CD-0EC6-458C-935F-81EBE99951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0A718EB1-1AC5-4ECA-85AB-CEDE41A0B9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3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CE713133-08A8-4427-A09C-921FECC96A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32813" name="Rectangle 68">
              <a:extLst>
                <a:ext uri="{FF2B5EF4-FFF2-40B4-BE49-F238E27FC236}">
                  <a16:creationId xmlns:a16="http://schemas.microsoft.com/office/drawing/2014/main" id="{23BD72E1-45FE-489E-B865-6510F4520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200" dirty="0">
                  <a:latin typeface="Times New Roman" panose="02020603050405020304" pitchFamily="18" charset="0"/>
                </a:rPr>
                <a:t>Tia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quang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tâm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endParaRPr lang="en-US" altLang="vi-VN" sz="2200" b="1" dirty="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DA05AB1F-1B8F-43D6-A8DD-592F2F3BF903}"/>
              </a:ext>
            </a:extLst>
          </p:cNvPr>
          <p:cNvGrpSpPr>
            <a:grpSpLocks/>
          </p:cNvGrpSpPr>
          <p:nvPr/>
        </p:nvGrpSpPr>
        <p:grpSpPr bwMode="auto">
          <a:xfrm>
            <a:off x="582525" y="5678906"/>
            <a:ext cx="4820652" cy="914400"/>
            <a:chOff x="480" y="1152"/>
            <a:chExt cx="5040" cy="576"/>
          </a:xfrm>
        </p:grpSpPr>
        <p:sp>
          <p:nvSpPr>
            <p:cNvPr id="32797" name="AutoShape 80">
              <a:extLst>
                <a:ext uri="{FF2B5EF4-FFF2-40B4-BE49-F238E27FC236}">
                  <a16:creationId xmlns:a16="http://schemas.microsoft.com/office/drawing/2014/main" id="{E0A85407-085D-46EE-85E5-77275F0ABF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836AB241-D7A9-4A41-B873-6116540A36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213FDBF0-FF6A-45F3-A3A0-B64788F5C98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7" y="1256"/>
              <a:ext cx="321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2800" name="Rectangle 83">
              <a:extLst>
                <a:ext uri="{FF2B5EF4-FFF2-40B4-BE49-F238E27FC236}">
                  <a16:creationId xmlns:a16="http://schemas.microsoft.com/office/drawing/2014/main" id="{3E0EF973-C194-48DE-83A4-9BAB7F6F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Mỗi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đều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tiêu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điểm</a:t>
              </a:r>
              <a:endParaRPr lang="en-US" altLang="vi-VN" sz="2200" dirty="0"/>
            </a:p>
          </p:txBody>
        </p:sp>
      </p:grpSp>
      <p:sp>
        <p:nvSpPr>
          <p:cNvPr id="95" name="Freeform 2">
            <a:extLst>
              <a:ext uri="{FF2B5EF4-FFF2-40B4-BE49-F238E27FC236}">
                <a16:creationId xmlns:a16="http://schemas.microsoft.com/office/drawing/2014/main" id="{D11F1510-8266-4EB1-9722-F4B689A9C149}"/>
              </a:ext>
            </a:extLst>
          </p:cNvPr>
          <p:cNvSpPr>
            <a:spLocks/>
          </p:cNvSpPr>
          <p:nvPr/>
        </p:nvSpPr>
        <p:spPr bwMode="gray">
          <a:xfrm>
            <a:off x="6444172" y="2127670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6" name="Freeform 3">
            <a:extLst>
              <a:ext uri="{FF2B5EF4-FFF2-40B4-BE49-F238E27FC236}">
                <a16:creationId xmlns:a16="http://schemas.microsoft.com/office/drawing/2014/main" id="{A368832B-F76D-4E06-905A-7B1B46D9A409}"/>
              </a:ext>
            </a:extLst>
          </p:cNvPr>
          <p:cNvSpPr>
            <a:spLocks/>
          </p:cNvSpPr>
          <p:nvPr/>
        </p:nvSpPr>
        <p:spPr bwMode="gray">
          <a:xfrm>
            <a:off x="6421947" y="2105445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7" name="Text Box 4">
            <a:extLst>
              <a:ext uri="{FF2B5EF4-FFF2-40B4-BE49-F238E27FC236}">
                <a16:creationId xmlns:a16="http://schemas.microsoft.com/office/drawing/2014/main" id="{5296807D-563A-4D43-B187-0B8DD335BD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77709" y="2118146"/>
            <a:ext cx="354375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.VnTime" panose="020B7200000000000000" pitchFamily="34" charset="0"/>
            </a:endParaRPr>
          </a:p>
        </p:txBody>
      </p:sp>
      <p:grpSp>
        <p:nvGrpSpPr>
          <p:cNvPr id="98" name="Group 5">
            <a:extLst>
              <a:ext uri="{FF2B5EF4-FFF2-40B4-BE49-F238E27FC236}">
                <a16:creationId xmlns:a16="http://schemas.microsoft.com/office/drawing/2014/main" id="{0CB7B61B-D7F6-4DE3-9447-95D8F4684F43}"/>
              </a:ext>
            </a:extLst>
          </p:cNvPr>
          <p:cNvGrpSpPr>
            <a:grpSpLocks/>
          </p:cNvGrpSpPr>
          <p:nvPr/>
        </p:nvGrpSpPr>
        <p:grpSpPr bwMode="auto">
          <a:xfrm>
            <a:off x="6134609" y="1973682"/>
            <a:ext cx="4820652" cy="914400"/>
            <a:chOff x="480" y="1152"/>
            <a:chExt cx="5040" cy="576"/>
          </a:xfrm>
        </p:grpSpPr>
        <p:sp>
          <p:nvSpPr>
            <p:cNvPr id="99" name="AutoShape 6">
              <a:extLst>
                <a:ext uri="{FF2B5EF4-FFF2-40B4-BE49-F238E27FC236}">
                  <a16:creationId xmlns:a16="http://schemas.microsoft.com/office/drawing/2014/main" id="{10B52758-664E-4538-99C3-A0F1EE84C2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00" name="AutoShape 7">
              <a:extLst>
                <a:ext uri="{FF2B5EF4-FFF2-40B4-BE49-F238E27FC236}">
                  <a16:creationId xmlns:a16="http://schemas.microsoft.com/office/drawing/2014/main" id="{EC7730B9-B629-4E69-9596-843029CECF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Text Box 8">
              <a:extLst>
                <a:ext uri="{FF2B5EF4-FFF2-40B4-BE49-F238E27FC236}">
                  <a16:creationId xmlns:a16="http://schemas.microsoft.com/office/drawing/2014/main" id="{72867989-55D0-46D5-967A-6C807B63CB0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102" name="Rectangle 9">
              <a:extLst>
                <a:ext uri="{FF2B5EF4-FFF2-40B4-BE49-F238E27FC236}">
                  <a16:creationId xmlns:a16="http://schemas.microsoft.com/office/drawing/2014/main" id="{BB0FA3C5-7C82-4A89-88FB-A13BFB181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Chùm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ló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kéo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dài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thì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chúng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đều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tiêu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điểm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03" name="Freeform 45">
            <a:extLst>
              <a:ext uri="{FF2B5EF4-FFF2-40B4-BE49-F238E27FC236}">
                <a16:creationId xmlns:a16="http://schemas.microsoft.com/office/drawing/2014/main" id="{B669806B-D9C9-4014-917A-6099B509D3F9}"/>
              </a:ext>
            </a:extLst>
          </p:cNvPr>
          <p:cNvSpPr>
            <a:spLocks/>
          </p:cNvSpPr>
          <p:nvPr/>
        </p:nvSpPr>
        <p:spPr bwMode="gray">
          <a:xfrm>
            <a:off x="6574347" y="6198021"/>
            <a:ext cx="462936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04" name="Object 46">
            <a:extLst>
              <a:ext uri="{FF2B5EF4-FFF2-40B4-BE49-F238E27FC236}">
                <a16:creationId xmlns:a16="http://schemas.microsoft.com/office/drawing/2014/main" id="{647FD48F-23BE-415F-B2AE-1E31D7D86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0534" y="3937420"/>
          <a:ext cx="53563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104" name="Object 46">
                        <a:extLst>
                          <a:ext uri="{FF2B5EF4-FFF2-40B4-BE49-F238E27FC236}">
                            <a16:creationId xmlns:a16="http://schemas.microsoft.com/office/drawing/2014/main" id="{647FD48F-23BE-415F-B2AE-1E31D7D86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534" y="3937420"/>
                        <a:ext cx="53563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Freeform 48">
            <a:extLst>
              <a:ext uri="{FF2B5EF4-FFF2-40B4-BE49-F238E27FC236}">
                <a16:creationId xmlns:a16="http://schemas.microsoft.com/office/drawing/2014/main" id="{F66C447C-6F98-411B-8312-9EA216E1E0BE}"/>
              </a:ext>
            </a:extLst>
          </p:cNvPr>
          <p:cNvSpPr>
            <a:spLocks/>
          </p:cNvSpPr>
          <p:nvPr/>
        </p:nvSpPr>
        <p:spPr bwMode="gray">
          <a:xfrm>
            <a:off x="6423534" y="4794670"/>
            <a:ext cx="46771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6" name="Group 49">
            <a:extLst>
              <a:ext uri="{FF2B5EF4-FFF2-40B4-BE49-F238E27FC236}">
                <a16:creationId xmlns:a16="http://schemas.microsoft.com/office/drawing/2014/main" id="{A99B9EEA-736A-4E7A-8107-234115743EAB}"/>
              </a:ext>
            </a:extLst>
          </p:cNvPr>
          <p:cNvGrpSpPr>
            <a:grpSpLocks/>
          </p:cNvGrpSpPr>
          <p:nvPr/>
        </p:nvGrpSpPr>
        <p:grpSpPr bwMode="auto">
          <a:xfrm>
            <a:off x="6150484" y="3192882"/>
            <a:ext cx="4820652" cy="914400"/>
            <a:chOff x="480" y="1152"/>
            <a:chExt cx="5040" cy="576"/>
          </a:xfrm>
        </p:grpSpPr>
        <p:sp>
          <p:nvSpPr>
            <p:cNvPr id="107" name="AutoShape 50">
              <a:extLst>
                <a:ext uri="{FF2B5EF4-FFF2-40B4-BE49-F238E27FC236}">
                  <a16:creationId xmlns:a16="http://schemas.microsoft.com/office/drawing/2014/main" id="{A8077515-5250-45B2-B0FF-C0D3938E1B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08" name="AutoShape 51">
              <a:extLst>
                <a:ext uri="{FF2B5EF4-FFF2-40B4-BE49-F238E27FC236}">
                  <a16:creationId xmlns:a16="http://schemas.microsoft.com/office/drawing/2014/main" id="{69A462A5-E386-4FF0-94D8-E30C60F469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Text Box 52">
              <a:extLst>
                <a:ext uri="{FF2B5EF4-FFF2-40B4-BE49-F238E27FC236}">
                  <a16:creationId xmlns:a16="http://schemas.microsoft.com/office/drawing/2014/main" id="{D33EEAF7-9F1F-4575-BA44-48B49BEDDA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110" name="Rectangle 53">
              <a:extLst>
                <a:ext uri="{FF2B5EF4-FFF2-40B4-BE49-F238E27FC236}">
                  <a16:creationId xmlns:a16="http://schemas.microsoft.com/office/drawing/2014/main" id="{F46EFCCA-C76B-41C2-A7A7-1A8E60AB8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Tiếp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tục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truyền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thẳng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phương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1" name="Group 64">
            <a:extLst>
              <a:ext uri="{FF2B5EF4-FFF2-40B4-BE49-F238E27FC236}">
                <a16:creationId xmlns:a16="http://schemas.microsoft.com/office/drawing/2014/main" id="{AF2398C8-2895-4EDA-B69D-1E407578EF6D}"/>
              </a:ext>
            </a:extLst>
          </p:cNvPr>
          <p:cNvGrpSpPr>
            <a:grpSpLocks/>
          </p:cNvGrpSpPr>
          <p:nvPr/>
        </p:nvGrpSpPr>
        <p:grpSpPr bwMode="auto">
          <a:xfrm>
            <a:off x="6150484" y="4488282"/>
            <a:ext cx="4820652" cy="914400"/>
            <a:chOff x="480" y="1152"/>
            <a:chExt cx="5040" cy="576"/>
          </a:xfrm>
        </p:grpSpPr>
        <p:sp>
          <p:nvSpPr>
            <p:cNvPr id="112" name="AutoShape 65">
              <a:extLst>
                <a:ext uri="{FF2B5EF4-FFF2-40B4-BE49-F238E27FC236}">
                  <a16:creationId xmlns:a16="http://schemas.microsoft.com/office/drawing/2014/main" id="{5357B132-AF65-488F-95AB-20341315EF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13" name="AutoShape 66">
              <a:extLst>
                <a:ext uri="{FF2B5EF4-FFF2-40B4-BE49-F238E27FC236}">
                  <a16:creationId xmlns:a16="http://schemas.microsoft.com/office/drawing/2014/main" id="{A9CBE2DA-6F05-4E5F-8211-1C32382A63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Text Box 67">
              <a:extLst>
                <a:ext uri="{FF2B5EF4-FFF2-40B4-BE49-F238E27FC236}">
                  <a16:creationId xmlns:a16="http://schemas.microsoft.com/office/drawing/2014/main" id="{752B733D-5BD0-46C7-9BA7-E33F29C9AC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115" name="Rectangle 68">
              <a:extLst>
                <a:ext uri="{FF2B5EF4-FFF2-40B4-BE49-F238E27FC236}">
                  <a16:creationId xmlns:a16="http://schemas.microsoft.com/office/drawing/2014/main" id="{6F42EF6C-B63F-4C94-B41D-8908B66F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200" dirty="0" err="1">
                  <a:latin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rìa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dày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hơn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giữa</a:t>
              </a:r>
              <a:endParaRPr lang="en-US" altLang="vi-VN" sz="2200" b="1" dirty="0"/>
            </a:p>
          </p:txBody>
        </p:sp>
      </p:grpSp>
      <p:grpSp>
        <p:nvGrpSpPr>
          <p:cNvPr id="116" name="Group 79">
            <a:extLst>
              <a:ext uri="{FF2B5EF4-FFF2-40B4-BE49-F238E27FC236}">
                <a16:creationId xmlns:a16="http://schemas.microsoft.com/office/drawing/2014/main" id="{7CF1CDD5-E1D1-427C-8699-732297B3E29D}"/>
              </a:ext>
            </a:extLst>
          </p:cNvPr>
          <p:cNvGrpSpPr>
            <a:grpSpLocks/>
          </p:cNvGrpSpPr>
          <p:nvPr/>
        </p:nvGrpSpPr>
        <p:grpSpPr bwMode="auto">
          <a:xfrm>
            <a:off x="6134609" y="5620170"/>
            <a:ext cx="4820652" cy="914400"/>
            <a:chOff x="480" y="1152"/>
            <a:chExt cx="5040" cy="576"/>
          </a:xfrm>
        </p:grpSpPr>
        <p:sp>
          <p:nvSpPr>
            <p:cNvPr id="117" name="AutoShape 80">
              <a:extLst>
                <a:ext uri="{FF2B5EF4-FFF2-40B4-BE49-F238E27FC236}">
                  <a16:creationId xmlns:a16="http://schemas.microsoft.com/office/drawing/2014/main" id="{0C8A4109-6F77-4C8C-AB01-396AB7F548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18" name="AutoShape 81">
              <a:extLst>
                <a:ext uri="{FF2B5EF4-FFF2-40B4-BE49-F238E27FC236}">
                  <a16:creationId xmlns:a16="http://schemas.microsoft.com/office/drawing/2014/main" id="{940F0500-CCFC-4EB3-8CAD-CAEA630DB4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Text Box 82">
              <a:extLst>
                <a:ext uri="{FF2B5EF4-FFF2-40B4-BE49-F238E27FC236}">
                  <a16:creationId xmlns:a16="http://schemas.microsoft.com/office/drawing/2014/main" id="{BF51D5DA-FC12-49BA-BB28-924B0CDB93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7" y="1256"/>
              <a:ext cx="321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120" name="Rectangle 83">
              <a:extLst>
                <a:ext uri="{FF2B5EF4-FFF2-40B4-BE49-F238E27FC236}">
                  <a16:creationId xmlns:a16="http://schemas.microsoft.com/office/drawing/2014/main" id="{A54FAAF1-147E-4041-89DE-8BF695659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Đối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xứng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nhau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quang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tâm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.</a:t>
              </a:r>
              <a:endParaRPr lang="en-US" altLang="vi-VN" sz="2200" dirty="0"/>
            </a:p>
          </p:txBody>
        </p:sp>
      </p:grpSp>
      <p:sp>
        <p:nvSpPr>
          <p:cNvPr id="121" name="Line 7">
            <a:extLst>
              <a:ext uri="{FF2B5EF4-FFF2-40B4-BE49-F238E27FC236}">
                <a16:creationId xmlns:a16="http://schemas.microsoft.com/office/drawing/2014/main" id="{6903FBB5-F869-45E9-A962-0CBC5894B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5895" y="2354684"/>
            <a:ext cx="804862" cy="21764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122" name="Line 9">
            <a:extLst>
              <a:ext uri="{FF2B5EF4-FFF2-40B4-BE49-F238E27FC236}">
                <a16:creationId xmlns:a16="http://schemas.microsoft.com/office/drawing/2014/main" id="{BE299F01-51DD-4F38-8672-764CD1694F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5665" y="2651544"/>
            <a:ext cx="596800" cy="93938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123" name="Line 10">
            <a:extLst>
              <a:ext uri="{FF2B5EF4-FFF2-40B4-BE49-F238E27FC236}">
                <a16:creationId xmlns:a16="http://schemas.microsoft.com/office/drawing/2014/main" id="{41D39249-2120-49A6-9579-1BBDBDB565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9304" y="3902492"/>
            <a:ext cx="654050" cy="7667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124" name="Line 11">
            <a:extLst>
              <a:ext uri="{FF2B5EF4-FFF2-40B4-BE49-F238E27FC236}">
                <a16:creationId xmlns:a16="http://schemas.microsoft.com/office/drawing/2014/main" id="{99D496D7-3E5E-4F53-8CB5-E567CE3736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8787" y="5878884"/>
            <a:ext cx="806450" cy="3063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922BF18A-C423-47B1-854A-3D0136156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641" y="168511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553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AB6348C0-8694-4C3A-A91E-364CACEE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972" y="202514"/>
            <a:ext cx="8050212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lõm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lớp</a:t>
            </a:r>
            <a:endParaRPr lang="en-US" altLang="vi-VN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nhựa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chai, </a:t>
            </a:r>
          </a:p>
          <a:p>
            <a:pPr algn="just"/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</a:p>
        </p:txBody>
      </p:sp>
      <p:grpSp>
        <p:nvGrpSpPr>
          <p:cNvPr id="126979" name="Group 3">
            <a:extLst>
              <a:ext uri="{FF2B5EF4-FFF2-40B4-BE49-F238E27FC236}">
                <a16:creationId xmlns:a16="http://schemas.microsoft.com/office/drawing/2014/main" id="{67A597A2-7E94-435A-8D58-A33DE1540212}"/>
              </a:ext>
            </a:extLst>
          </p:cNvPr>
          <p:cNvGrpSpPr>
            <a:grpSpLocks/>
          </p:cNvGrpSpPr>
          <p:nvPr/>
        </p:nvGrpSpPr>
        <p:grpSpPr bwMode="auto">
          <a:xfrm>
            <a:off x="643816" y="545402"/>
            <a:ext cx="2215179" cy="3457597"/>
            <a:chOff x="1239" y="1824"/>
            <a:chExt cx="1116" cy="1649"/>
          </a:xfrm>
        </p:grpSpPr>
        <p:grpSp>
          <p:nvGrpSpPr>
            <p:cNvPr id="126980" name="Group 4">
              <a:extLst>
                <a:ext uri="{FF2B5EF4-FFF2-40B4-BE49-F238E27FC236}">
                  <a16:creationId xmlns:a16="http://schemas.microsoft.com/office/drawing/2014/main" id="{739F18A1-3376-453A-A274-6579A5680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9" y="1824"/>
              <a:ext cx="1116" cy="1649"/>
              <a:chOff x="1239" y="1824"/>
              <a:chExt cx="1116" cy="1649"/>
            </a:xfrm>
          </p:grpSpPr>
          <p:sp>
            <p:nvSpPr>
              <p:cNvPr id="126981" name="Rectangle 5">
                <a:extLst>
                  <a:ext uri="{FF2B5EF4-FFF2-40B4-BE49-F238E27FC236}">
                    <a16:creationId xmlns:a16="http://schemas.microsoft.com/office/drawing/2014/main" id="{8B3DC634-78DF-48D3-9F28-65870C7A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3" y="2959"/>
                <a:ext cx="195" cy="305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66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982" name="Rectangle 6">
                <a:extLst>
                  <a:ext uri="{FF2B5EF4-FFF2-40B4-BE49-F238E27FC236}">
                    <a16:creationId xmlns:a16="http://schemas.microsoft.com/office/drawing/2014/main" id="{E0E6C478-97D6-43C3-9AB4-602154142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2757"/>
                <a:ext cx="776" cy="219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6699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983" name="Oval 7">
                <a:extLst>
                  <a:ext uri="{FF2B5EF4-FFF2-40B4-BE49-F238E27FC236}">
                    <a16:creationId xmlns:a16="http://schemas.microsoft.com/office/drawing/2014/main" id="{BB1ECDAD-76D3-46D4-88B1-DF5E597DE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" y="1824"/>
                <a:ext cx="1116" cy="1050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CCE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26984" name="Group 8">
                <a:extLst>
                  <a:ext uri="{FF2B5EF4-FFF2-40B4-BE49-F238E27FC236}">
                    <a16:creationId xmlns:a16="http://schemas.microsoft.com/office/drawing/2014/main" id="{598398C5-630B-4E54-A2CD-D5A44BEC2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264"/>
                <a:ext cx="764" cy="209"/>
                <a:chOff x="4894" y="11358"/>
                <a:chExt cx="466" cy="135"/>
              </a:xfrm>
            </p:grpSpPr>
            <p:sp>
              <p:nvSpPr>
                <p:cNvPr id="126985" name="Freeform 9">
                  <a:extLst>
                    <a:ext uri="{FF2B5EF4-FFF2-40B4-BE49-F238E27FC236}">
                      <a16:creationId xmlns:a16="http://schemas.microsoft.com/office/drawing/2014/main" id="{F6A9C571-F770-4283-A592-16F3DB34C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4" y="11358"/>
                  <a:ext cx="316" cy="59"/>
                </a:xfrm>
                <a:custGeom>
                  <a:avLst/>
                  <a:gdLst>
                    <a:gd name="T0" fmla="*/ 0 w 630"/>
                    <a:gd name="T1" fmla="*/ 156 h 156"/>
                    <a:gd name="T2" fmla="*/ 105 w 630"/>
                    <a:gd name="T3" fmla="*/ 0 h 156"/>
                    <a:gd name="T4" fmla="*/ 525 w 630"/>
                    <a:gd name="T5" fmla="*/ 0 h 156"/>
                    <a:gd name="T6" fmla="*/ 630 w 630"/>
                    <a:gd name="T7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0" h="156">
                      <a:moveTo>
                        <a:pt x="0" y="156"/>
                      </a:moveTo>
                      <a:lnTo>
                        <a:pt x="105" y="0"/>
                      </a:lnTo>
                      <a:lnTo>
                        <a:pt x="525" y="0"/>
                      </a:lnTo>
                      <a:lnTo>
                        <a:pt x="630" y="156"/>
                      </a:lnTo>
                    </a:path>
                  </a:pathLst>
                </a:custGeom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86" name="Freeform 10">
                  <a:extLst>
                    <a:ext uri="{FF2B5EF4-FFF2-40B4-BE49-F238E27FC236}">
                      <a16:creationId xmlns:a16="http://schemas.microsoft.com/office/drawing/2014/main" id="{1548F71B-C086-4A1B-8A1C-FF4D30401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4" y="11415"/>
                  <a:ext cx="466" cy="78"/>
                </a:xfrm>
                <a:custGeom>
                  <a:avLst/>
                  <a:gdLst>
                    <a:gd name="T0" fmla="*/ 210 w 1050"/>
                    <a:gd name="T1" fmla="*/ 0 h 312"/>
                    <a:gd name="T2" fmla="*/ 0 w 1050"/>
                    <a:gd name="T3" fmla="*/ 0 h 312"/>
                    <a:gd name="T4" fmla="*/ 0 w 1050"/>
                    <a:gd name="T5" fmla="*/ 312 h 312"/>
                    <a:gd name="T6" fmla="*/ 1050 w 1050"/>
                    <a:gd name="T7" fmla="*/ 312 h 312"/>
                    <a:gd name="T8" fmla="*/ 1050 w 1050"/>
                    <a:gd name="T9" fmla="*/ 0 h 312"/>
                    <a:gd name="T10" fmla="*/ 840 w 1050"/>
                    <a:gd name="T11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0" h="312">
                      <a:moveTo>
                        <a:pt x="210" y="0"/>
                      </a:moveTo>
                      <a:lnTo>
                        <a:pt x="0" y="0"/>
                      </a:lnTo>
                      <a:lnTo>
                        <a:pt x="0" y="312"/>
                      </a:lnTo>
                      <a:lnTo>
                        <a:pt x="1050" y="312"/>
                      </a:lnTo>
                      <a:lnTo>
                        <a:pt x="1050" y="0"/>
                      </a:lnTo>
                      <a:lnTo>
                        <a:pt x="84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26987" name="WordArt 11">
              <a:extLst>
                <a:ext uri="{FF2B5EF4-FFF2-40B4-BE49-F238E27FC236}">
                  <a16:creationId xmlns:a16="http://schemas.microsoft.com/office/drawing/2014/main" id="{726474D5-92AE-4E84-80E5-556191ACE85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35" y="1920"/>
              <a:ext cx="886" cy="10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pt-BR" b="1" kern="10" dirty="0"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thể em chưa biết</a:t>
              </a:r>
              <a:endParaRPr lang="vi-VN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6988" name="Picture 12">
            <a:extLst>
              <a:ext uri="{FF2B5EF4-FFF2-40B4-BE49-F238E27FC236}">
                <a16:creationId xmlns:a16="http://schemas.microsoft.com/office/drawing/2014/main" id="{FDAEC28C-5432-4465-939A-54C0CF1FB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2" y="913993"/>
            <a:ext cx="143668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9" name="Picture 13">
            <a:extLst>
              <a:ext uri="{FF2B5EF4-FFF2-40B4-BE49-F238E27FC236}">
                <a16:creationId xmlns:a16="http://schemas.microsoft.com/office/drawing/2014/main" id="{BB625947-F0FC-4E89-9F4B-9A0F826C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514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bang">
            <a:extLst>
              <a:ext uri="{FF2B5EF4-FFF2-40B4-BE49-F238E27FC236}">
                <a16:creationId xmlns:a16="http://schemas.microsoft.com/office/drawing/2014/main" id="{CD286896-DEA8-4DD5-B9F9-8683F92C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3BC3A9FB-5525-4E09-94C6-41542BF2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0"/>
            <a:ext cx="5257800" cy="57943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72A46EC1-9E49-4F0B-96B7-EFFBAC278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21" y="2266215"/>
            <a:ext cx="7375358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203B6C0A-6457-49A2-8853-C0B8F720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" y="0"/>
            <a:ext cx="10945969" cy="10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C79C5F93-7067-411D-8159-FA156E2A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" y="1785756"/>
            <a:ext cx="9443522" cy="4241829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8816851-BCDC-40C1-AB31-601F1B55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15" y="1066022"/>
            <a:ext cx="10945969" cy="60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phân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vi-VN" sz="2400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514CFBD-2A57-43ED-9CB4-286896AC6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" y="0"/>
            <a:ext cx="10945969" cy="61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44.1):</a:t>
            </a:r>
          </a:p>
        </p:txBody>
      </p:sp>
      <p:pic>
        <p:nvPicPr>
          <p:cNvPr id="6" name="Thí nghiệm với thấu khính phân kì, hội tụ.mp4">
            <a:hlinkClick r:id="" action="ppaction://media"/>
            <a:extLst>
              <a:ext uri="{FF2B5EF4-FFF2-40B4-BE49-F238E27FC236}">
                <a16:creationId xmlns:a16="http://schemas.microsoft.com/office/drawing/2014/main" id="{F87A92EA-341C-4630-8151-BEF3A73F492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363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480" y="614149"/>
            <a:ext cx="10504230" cy="5152987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515CBA90-0D80-4673-8E48-C8A003AB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73" y="5788566"/>
            <a:ext cx="109459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</a:t>
            </a:r>
            <a:endParaRPr lang="vi-VN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632984-FCA3-432E-8210-86BBA92F0823}"/>
              </a:ext>
            </a:extLst>
          </p:cNvPr>
          <p:cNvSpPr txBox="1"/>
          <p:nvPr/>
        </p:nvSpPr>
        <p:spPr>
          <a:xfrm>
            <a:off x="6991067" y="6265619"/>
            <a:ext cx="3623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084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94814FC-4AE1-4686-BBF1-405DA7BB63D5}"/>
              </a:ext>
            </a:extLst>
          </p:cNvPr>
          <p:cNvSpPr txBox="1"/>
          <p:nvPr/>
        </p:nvSpPr>
        <p:spPr>
          <a:xfrm>
            <a:off x="623015" y="2013046"/>
            <a:ext cx="101616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tia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  <a:defRPr/>
            </a:pP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  <a:defRPr/>
            </a:pPr>
            <a:endParaRPr lang="vi-VN" sz="2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5085E0-B6F1-49A1-BE96-DD01CFD90204}"/>
              </a:ext>
            </a:extLst>
          </p:cNvPr>
          <p:cNvSpPr txBox="1"/>
          <p:nvPr/>
        </p:nvSpPr>
        <p:spPr>
          <a:xfrm>
            <a:off x="258590" y="1560385"/>
            <a:ext cx="6296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(H44.1):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51F1E66D-6809-424A-A8EC-A5646D22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" y="0"/>
            <a:ext cx="10945969" cy="10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phân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kì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15191799-4B30-4129-BBA1-C0AF330B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15" y="1066022"/>
            <a:ext cx="10945969" cy="60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phân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vi-VN" sz="2400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id="{FA5333EE-9D7F-49D7-9BB1-FBE4F386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66" y="3180474"/>
            <a:ext cx="523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79D0F8AF-1D41-468F-B5BE-8EB32B45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913" y="3164599"/>
            <a:ext cx="447675" cy="1358900"/>
          </a:xfrm>
          <a:prstGeom prst="rect">
            <a:avLst/>
          </a:prstGeom>
          <a:solidFill>
            <a:schemeClr val="bg1">
              <a:lumMod val="1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4" name="Picture 19">
            <a:extLst>
              <a:ext uri="{FF2B5EF4-FFF2-40B4-BE49-F238E27FC236}">
                <a16:creationId xmlns:a16="http://schemas.microsoft.com/office/drawing/2014/main" id="{34B540EC-0AA3-4904-A3F9-43555DD3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88" y="3163012"/>
            <a:ext cx="523875" cy="1360487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72">
            <a:extLst>
              <a:ext uri="{FF2B5EF4-FFF2-40B4-BE49-F238E27FC236}">
                <a16:creationId xmlns:a16="http://schemas.microsoft.com/office/drawing/2014/main" id="{21BFF5C1-E0C7-4FA6-B150-E632030C33EB}"/>
              </a:ext>
            </a:extLst>
          </p:cNvPr>
          <p:cNvGrpSpPr>
            <a:grpSpLocks/>
          </p:cNvGrpSpPr>
          <p:nvPr/>
        </p:nvGrpSpPr>
        <p:grpSpPr bwMode="auto">
          <a:xfrm>
            <a:off x="2756450" y="4886518"/>
            <a:ext cx="228600" cy="1066800"/>
            <a:chOff x="6324600" y="3276600"/>
            <a:chExt cx="304800" cy="1066800"/>
          </a:xfrm>
        </p:grpSpPr>
        <p:cxnSp>
          <p:nvCxnSpPr>
            <p:cNvPr id="36" name="Straight Connector 64">
              <a:extLst>
                <a:ext uri="{FF2B5EF4-FFF2-40B4-BE49-F238E27FC236}">
                  <a16:creationId xmlns:a16="http://schemas.microsoft.com/office/drawing/2014/main" id="{F874C092-E307-45C2-B692-68992131F452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68">
              <a:extLst>
                <a:ext uri="{FF2B5EF4-FFF2-40B4-BE49-F238E27FC236}">
                  <a16:creationId xmlns:a16="http://schemas.microsoft.com/office/drawing/2014/main" id="{F3741A82-7CEA-4053-B578-07AC7F725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41" name="Straight Connector 66">
                <a:extLst>
                  <a:ext uri="{FF2B5EF4-FFF2-40B4-BE49-F238E27FC236}">
                    <a16:creationId xmlns:a16="http://schemas.microsoft.com/office/drawing/2014/main" id="{017B2BEC-DFA9-4C02-ADDE-ABACDA63D925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7">
                <a:extLst>
                  <a:ext uri="{FF2B5EF4-FFF2-40B4-BE49-F238E27FC236}">
                    <a16:creationId xmlns:a16="http://schemas.microsoft.com/office/drawing/2014/main" id="{EF3B8D14-A88A-4656-86A4-7336D5BD9FE0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69">
              <a:extLst>
                <a:ext uri="{FF2B5EF4-FFF2-40B4-BE49-F238E27FC236}">
                  <a16:creationId xmlns:a16="http://schemas.microsoft.com/office/drawing/2014/main" id="{479A5508-5E3D-4320-87B7-D8E3141D4EC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39" name="Straight Connector 70">
                <a:extLst>
                  <a:ext uri="{FF2B5EF4-FFF2-40B4-BE49-F238E27FC236}">
                    <a16:creationId xmlns:a16="http://schemas.microsoft.com/office/drawing/2014/main" id="{C89169A3-EE41-4AC8-A19C-541C8AD68CC8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71">
                <a:extLst>
                  <a:ext uri="{FF2B5EF4-FFF2-40B4-BE49-F238E27FC236}">
                    <a16:creationId xmlns:a16="http://schemas.microsoft.com/office/drawing/2014/main" id="{A7814792-3FF9-45FD-B8DF-42C759458F19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83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F0EEB988-926C-4E4F-BF44-CD6C85D8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72" y="1171134"/>
            <a:ext cx="7286351" cy="3352051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68" y="112987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phân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kì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DA734D0B-EA0A-4AE5-8933-9EB7E5B91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548" y="4444171"/>
            <a:ext cx="88392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C4. Quan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tia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tia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5" name="Picture 58" descr="Cau hoi">
            <a:extLst>
              <a:ext uri="{FF2B5EF4-FFF2-40B4-BE49-F238E27FC236}">
                <a16:creationId xmlns:a16="http://schemas.microsoft.com/office/drawing/2014/main" id="{C8DEB312-5AB6-44A1-AFB0-1F9BF6AAC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93" y="452318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7E7BEB9C-5A19-425A-A344-AFA62005E0A0}"/>
              </a:ext>
            </a:extLst>
          </p:cNvPr>
          <p:cNvSpPr txBox="1"/>
          <p:nvPr/>
        </p:nvSpPr>
        <p:spPr>
          <a:xfrm>
            <a:off x="7409339" y="4763195"/>
            <a:ext cx="2825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vi-VN" sz="2400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C5D33AFF-2F99-4F7A-B46F-8FE7AD95E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237" y="679122"/>
            <a:ext cx="1119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DF40CCB-CB7C-47C7-BE0B-7683343EC6BD}"/>
              </a:ext>
            </a:extLst>
          </p:cNvPr>
          <p:cNvSpPr txBox="1"/>
          <p:nvPr/>
        </p:nvSpPr>
        <p:spPr>
          <a:xfrm>
            <a:off x="1681193" y="5458768"/>
            <a:ext cx="8380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thẳng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/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A1959CCC-E83E-451B-B651-537B4CDCE2C7}"/>
              </a:ext>
            </a:extLst>
          </p:cNvPr>
          <p:cNvCxnSpPr/>
          <p:nvPr/>
        </p:nvCxnSpPr>
        <p:spPr>
          <a:xfrm>
            <a:off x="1515197" y="3008863"/>
            <a:ext cx="8599901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8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72">
            <a:extLst>
              <a:ext uri="{FF2B5EF4-FFF2-40B4-BE49-F238E27FC236}">
                <a16:creationId xmlns:a16="http://schemas.microsoft.com/office/drawing/2014/main" id="{D6784C7B-FC21-444C-AFFC-93D75F18A3BB}"/>
              </a:ext>
            </a:extLst>
          </p:cNvPr>
          <p:cNvGrpSpPr>
            <a:grpSpLocks/>
          </p:cNvGrpSpPr>
          <p:nvPr/>
        </p:nvGrpSpPr>
        <p:grpSpPr bwMode="auto">
          <a:xfrm>
            <a:off x="8994449" y="1328356"/>
            <a:ext cx="228600" cy="1066800"/>
            <a:chOff x="6324600" y="3276600"/>
            <a:chExt cx="304800" cy="1066800"/>
          </a:xfrm>
        </p:grpSpPr>
        <p:cxnSp>
          <p:nvCxnSpPr>
            <p:cNvPr id="16" name="Straight Connector 64">
              <a:extLst>
                <a:ext uri="{FF2B5EF4-FFF2-40B4-BE49-F238E27FC236}">
                  <a16:creationId xmlns:a16="http://schemas.microsoft.com/office/drawing/2014/main" id="{2D0FD28A-A61E-4F98-B9BA-FAF17BEB9E0E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8">
              <a:extLst>
                <a:ext uri="{FF2B5EF4-FFF2-40B4-BE49-F238E27FC236}">
                  <a16:creationId xmlns:a16="http://schemas.microsoft.com/office/drawing/2014/main" id="{94259072-2F41-452E-A3A6-73E3C6A65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28" name="Straight Connector 66">
                <a:extLst>
                  <a:ext uri="{FF2B5EF4-FFF2-40B4-BE49-F238E27FC236}">
                    <a16:creationId xmlns:a16="http://schemas.microsoft.com/office/drawing/2014/main" id="{D88B6280-16C7-4C1F-BDF3-1771C5D5213B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7">
                <a:extLst>
                  <a:ext uri="{FF2B5EF4-FFF2-40B4-BE49-F238E27FC236}">
                    <a16:creationId xmlns:a16="http://schemas.microsoft.com/office/drawing/2014/main" id="{32B5EB1B-00F1-4E77-A369-7993F9DDB1E7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69">
              <a:extLst>
                <a:ext uri="{FF2B5EF4-FFF2-40B4-BE49-F238E27FC236}">
                  <a16:creationId xmlns:a16="http://schemas.microsoft.com/office/drawing/2014/main" id="{47B211FE-F924-4301-9528-E96B9874404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21" name="Straight Connector 70">
                <a:extLst>
                  <a:ext uri="{FF2B5EF4-FFF2-40B4-BE49-F238E27FC236}">
                    <a16:creationId xmlns:a16="http://schemas.microsoft.com/office/drawing/2014/main" id="{73DD9EED-5C3E-4B26-93A0-4499C1DC3C17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71">
                <a:extLst>
                  <a:ext uri="{FF2B5EF4-FFF2-40B4-BE49-F238E27FC236}">
                    <a16:creationId xmlns:a16="http://schemas.microsoft.com/office/drawing/2014/main" id="{6D315041-A11D-46D7-8880-AD0150787532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phân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kì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075334" y="1463828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35168" y="1328356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839EAB4F-42E1-4955-BF2F-44AB13CA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669" y="3176224"/>
            <a:ext cx="68908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TKPK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014601" y="1495725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4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2">
            <a:extLst>
              <a:ext uri="{FF2B5EF4-FFF2-40B4-BE49-F238E27FC236}">
                <a16:creationId xmlns:a16="http://schemas.microsoft.com/office/drawing/2014/main" id="{B14B5631-A954-4D88-9267-6AA9AC40E4B0}"/>
              </a:ext>
            </a:extLst>
          </p:cNvPr>
          <p:cNvGrpSpPr>
            <a:grpSpLocks/>
          </p:cNvGrpSpPr>
          <p:nvPr/>
        </p:nvGrpSpPr>
        <p:grpSpPr bwMode="auto">
          <a:xfrm>
            <a:off x="8994449" y="1294767"/>
            <a:ext cx="228600" cy="1066800"/>
            <a:chOff x="6324600" y="3276600"/>
            <a:chExt cx="304800" cy="1066800"/>
          </a:xfrm>
        </p:grpSpPr>
        <p:cxnSp>
          <p:nvCxnSpPr>
            <p:cNvPr id="30" name="Straight Connector 64">
              <a:extLst>
                <a:ext uri="{FF2B5EF4-FFF2-40B4-BE49-F238E27FC236}">
                  <a16:creationId xmlns:a16="http://schemas.microsoft.com/office/drawing/2014/main" id="{595B102C-3F9E-48C8-B208-34F786464986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68">
              <a:extLst>
                <a:ext uri="{FF2B5EF4-FFF2-40B4-BE49-F238E27FC236}">
                  <a16:creationId xmlns:a16="http://schemas.microsoft.com/office/drawing/2014/main" id="{5E55FF23-9BE8-4932-8ADB-448C09486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35" name="Straight Connector 66">
                <a:extLst>
                  <a:ext uri="{FF2B5EF4-FFF2-40B4-BE49-F238E27FC236}">
                    <a16:creationId xmlns:a16="http://schemas.microsoft.com/office/drawing/2014/main" id="{74027F0C-0746-4167-9CD7-90C8F3F2E132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67">
                <a:extLst>
                  <a:ext uri="{FF2B5EF4-FFF2-40B4-BE49-F238E27FC236}">
                    <a16:creationId xmlns:a16="http://schemas.microsoft.com/office/drawing/2014/main" id="{B97EC88D-769B-484D-9BC4-D86AB4F7307E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69">
              <a:extLst>
                <a:ext uri="{FF2B5EF4-FFF2-40B4-BE49-F238E27FC236}">
                  <a16:creationId xmlns:a16="http://schemas.microsoft.com/office/drawing/2014/main" id="{C9ADCDED-2EDB-4D7D-A821-8563C2DA193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33" name="Straight Connector 70">
                <a:extLst>
                  <a:ext uri="{FF2B5EF4-FFF2-40B4-BE49-F238E27FC236}">
                    <a16:creationId xmlns:a16="http://schemas.microsoft.com/office/drawing/2014/main" id="{5FF5838A-8AD0-42FF-B62B-64FA8DC66F36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71">
                <a:extLst>
                  <a:ext uri="{FF2B5EF4-FFF2-40B4-BE49-F238E27FC236}">
                    <a16:creationId xmlns:a16="http://schemas.microsoft.com/office/drawing/2014/main" id="{4539BF0D-FF67-4FE6-B6B8-A06DF1E529A9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469776" y="1010275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075334" y="1463828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35168" y="1328356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014601" y="1495725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Picture 7" descr="tia toi quang tam">
            <a:extLst>
              <a:ext uri="{FF2B5EF4-FFF2-40B4-BE49-F238E27FC236}">
                <a16:creationId xmlns:a16="http://schemas.microsoft.com/office/drawing/2014/main" id="{0ED2D879-2207-4848-A3F0-B25835D93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0" b="12986"/>
          <a:stretch/>
        </p:blipFill>
        <p:spPr bwMode="auto">
          <a:xfrm>
            <a:off x="1039968" y="2184242"/>
            <a:ext cx="7696200" cy="25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A6633083-0CB2-4635-AB06-96DA9241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62" y="4863944"/>
            <a:ext cx="8954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i="1" dirty="0" err="1">
                <a:solidFill>
                  <a:srgbClr val="FF0000"/>
                </a:solidFill>
              </a:rPr>
              <a:t>Thí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nghiệm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chiếu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tia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tới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đến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quang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tâm</a:t>
            </a:r>
            <a:r>
              <a:rPr lang="en-US" altLang="vi-VN" sz="2400" i="1" dirty="0">
                <a:solidFill>
                  <a:srgbClr val="FF0000"/>
                </a:solidFill>
              </a:rPr>
              <a:t> O. </a:t>
            </a:r>
            <a:r>
              <a:rPr lang="en-US" altLang="vi-VN" sz="2400" i="1" dirty="0" err="1">
                <a:solidFill>
                  <a:srgbClr val="FF0000"/>
                </a:solidFill>
              </a:rPr>
              <a:t>Nhận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xét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tia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ló</a:t>
            </a:r>
            <a:r>
              <a:rPr lang="en-US" altLang="vi-VN" sz="2400" i="1" dirty="0">
                <a:solidFill>
                  <a:srgbClr val="FF0000"/>
                </a:solidFill>
              </a:rPr>
              <a:t> ra </a:t>
            </a:r>
            <a:r>
              <a:rPr lang="en-US" altLang="vi-VN" sz="2400" i="1" dirty="0" err="1">
                <a:solidFill>
                  <a:srgbClr val="FF0000"/>
                </a:solidFill>
              </a:rPr>
              <a:t>khỏi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thấu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kính</a:t>
            </a:r>
            <a:r>
              <a:rPr lang="en-US" altLang="vi-VN" sz="24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897762" y="5858783"/>
            <a:ext cx="7004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8" descr="Cau hoi">
            <a:extLst>
              <a:ext uri="{FF2B5EF4-FFF2-40B4-BE49-F238E27FC236}">
                <a16:creationId xmlns:a16="http://schemas.microsoft.com/office/drawing/2014/main" id="{0FCED97D-C5DF-4EBC-8F99-DF8DF7419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79" y="4879234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72">
            <a:extLst>
              <a:ext uri="{FF2B5EF4-FFF2-40B4-BE49-F238E27FC236}">
                <a16:creationId xmlns:a16="http://schemas.microsoft.com/office/drawing/2014/main" id="{8220F388-2E5F-4B69-8E22-7798DFF569E7}"/>
              </a:ext>
            </a:extLst>
          </p:cNvPr>
          <p:cNvGrpSpPr>
            <a:grpSpLocks/>
          </p:cNvGrpSpPr>
          <p:nvPr/>
        </p:nvGrpSpPr>
        <p:grpSpPr bwMode="auto">
          <a:xfrm>
            <a:off x="9108749" y="1312488"/>
            <a:ext cx="228600" cy="1066800"/>
            <a:chOff x="6324600" y="3276600"/>
            <a:chExt cx="304800" cy="1066800"/>
          </a:xfrm>
        </p:grpSpPr>
        <p:cxnSp>
          <p:nvCxnSpPr>
            <p:cNvPr id="41" name="Straight Connector 64">
              <a:extLst>
                <a:ext uri="{FF2B5EF4-FFF2-40B4-BE49-F238E27FC236}">
                  <a16:creationId xmlns:a16="http://schemas.microsoft.com/office/drawing/2014/main" id="{FBF9DE35-4288-4592-BED4-DAC6D3455CD7}"/>
                </a:ext>
              </a:extLst>
            </p:cNvPr>
            <p:cNvCxnSpPr/>
            <p:nvPr/>
          </p:nvCxnSpPr>
          <p:spPr>
            <a:xfrm>
              <a:off x="6477000" y="3429000"/>
              <a:ext cx="0" cy="762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68">
              <a:extLst>
                <a:ext uri="{FF2B5EF4-FFF2-40B4-BE49-F238E27FC236}">
                  <a16:creationId xmlns:a16="http://schemas.microsoft.com/office/drawing/2014/main" id="{C4CDE548-817D-4F99-AFD0-DD230008B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3276600"/>
              <a:ext cx="304800" cy="152400"/>
              <a:chOff x="6629400" y="3429000"/>
              <a:chExt cx="304800" cy="152400"/>
            </a:xfrm>
          </p:grpSpPr>
          <p:cxnSp>
            <p:nvCxnSpPr>
              <p:cNvPr id="46" name="Straight Connector 66">
                <a:extLst>
                  <a:ext uri="{FF2B5EF4-FFF2-40B4-BE49-F238E27FC236}">
                    <a16:creationId xmlns:a16="http://schemas.microsoft.com/office/drawing/2014/main" id="{DA16181D-CCE4-4303-B5E1-D85F4BB464DF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67">
                <a:extLst>
                  <a:ext uri="{FF2B5EF4-FFF2-40B4-BE49-F238E27FC236}">
                    <a16:creationId xmlns:a16="http://schemas.microsoft.com/office/drawing/2014/main" id="{00CEC620-F083-4FA7-B669-C6E1F1CFF506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69">
              <a:extLst>
                <a:ext uri="{FF2B5EF4-FFF2-40B4-BE49-F238E27FC236}">
                  <a16:creationId xmlns:a16="http://schemas.microsoft.com/office/drawing/2014/main" id="{99BC289D-4D9F-48C0-AA48-C0458FF11E7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24600" y="4191000"/>
              <a:ext cx="304800" cy="152400"/>
              <a:chOff x="6629400" y="3429000"/>
              <a:chExt cx="304800" cy="152400"/>
            </a:xfrm>
          </p:grpSpPr>
          <p:cxnSp>
            <p:nvCxnSpPr>
              <p:cNvPr id="44" name="Straight Connector 70">
                <a:extLst>
                  <a:ext uri="{FF2B5EF4-FFF2-40B4-BE49-F238E27FC236}">
                    <a16:creationId xmlns:a16="http://schemas.microsoft.com/office/drawing/2014/main" id="{48208816-B48A-4BB4-A9E9-31C9AEB2A9E7}"/>
                  </a:ext>
                </a:extLst>
              </p:cNvPr>
              <p:cNvCxnSpPr/>
              <p:nvPr/>
            </p:nvCxnSpPr>
            <p:spPr>
              <a:xfrm flipV="1">
                <a:off x="67818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71">
                <a:extLst>
                  <a:ext uri="{FF2B5EF4-FFF2-40B4-BE49-F238E27FC236}">
                    <a16:creationId xmlns:a16="http://schemas.microsoft.com/office/drawing/2014/main" id="{E4674F91-4F1E-4FB7-9A5C-BCDA62450EF5}"/>
                  </a:ext>
                </a:extLst>
              </p:cNvPr>
              <p:cNvCxnSpPr/>
              <p:nvPr/>
            </p:nvCxnSpPr>
            <p:spPr>
              <a:xfrm flipH="1" flipV="1">
                <a:off x="6629400" y="3429000"/>
                <a:ext cx="152400" cy="1524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phân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kì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092405" y="1753470"/>
            <a:ext cx="7286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E396159A-679D-45B8-B91C-E1D244404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94" y="5801561"/>
            <a:ext cx="8470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C5. Quan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Picture 58" descr="Cau hoi">
            <a:extLst>
              <a:ext uri="{FF2B5EF4-FFF2-40B4-BE49-F238E27FC236}">
                <a16:creationId xmlns:a16="http://schemas.microsoft.com/office/drawing/2014/main" id="{EE9F4393-4E80-46C0-A58E-9A5ED4C68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0" y="5546521"/>
            <a:ext cx="80995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">
            <a:extLst>
              <a:ext uri="{FF2B5EF4-FFF2-40B4-BE49-F238E27FC236}">
                <a16:creationId xmlns:a16="http://schemas.microsoft.com/office/drawing/2014/main" id="{5461CB3F-23D2-49D2-B743-B2ABCEBD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19" y="6165247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6700" y="2585361"/>
            <a:ext cx="567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37" name="Text Box 46">
            <a:extLst>
              <a:ext uri="{FF2B5EF4-FFF2-40B4-BE49-F238E27FC236}">
                <a16:creationId xmlns:a16="http://schemas.microsoft.com/office/drawing/2014/main" id="{6CD226D1-23F2-4854-A0D0-105EA71F2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303" y="579092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CC0000"/>
                </a:solidFill>
              </a:rPr>
              <a:t>Tiêu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điểm</a:t>
            </a:r>
            <a:r>
              <a:rPr lang="en-US" altLang="vi-VN" sz="2400" dirty="0">
                <a:solidFill>
                  <a:srgbClr val="CC0000"/>
                </a:solidFill>
              </a:rPr>
              <a:t> (F ) </a:t>
            </a:r>
            <a:r>
              <a:rPr lang="en-US" altLang="vi-VN" sz="2400" dirty="0" err="1">
                <a:solidFill>
                  <a:srgbClr val="CC0000"/>
                </a:solidFill>
              </a:rPr>
              <a:t>nằm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cùng</a:t>
            </a:r>
            <a:r>
              <a:rPr lang="en-US" altLang="vi-VN" sz="2400" dirty="0">
                <a:solidFill>
                  <a:srgbClr val="CC0000"/>
                </a:solidFill>
              </a:rPr>
              <a:t> hay </a:t>
            </a:r>
            <a:r>
              <a:rPr lang="en-US" altLang="vi-VN" sz="2400" dirty="0" err="1">
                <a:solidFill>
                  <a:srgbClr val="CC0000"/>
                </a:solidFill>
              </a:rPr>
              <a:t>khác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phía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với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tia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tới</a:t>
            </a:r>
            <a:r>
              <a:rPr lang="en-US" altLang="vi-VN" sz="2400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38" name="Text Box 46">
            <a:extLst>
              <a:ext uri="{FF2B5EF4-FFF2-40B4-BE49-F238E27FC236}">
                <a16:creationId xmlns:a16="http://schemas.microsoft.com/office/drawing/2014/main" id="{2F51E41C-1914-4BDE-B4B2-960F9E7E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010" y="6185397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</a:rPr>
              <a:t>Tiêu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điểm</a:t>
            </a:r>
            <a:r>
              <a:rPr lang="en-US" altLang="vi-VN" sz="2400" dirty="0">
                <a:solidFill>
                  <a:srgbClr val="0000FF"/>
                </a:solidFill>
              </a:rPr>
              <a:t> (F ) </a:t>
            </a:r>
            <a:r>
              <a:rPr lang="en-US" altLang="vi-VN" sz="2400" dirty="0" err="1">
                <a:solidFill>
                  <a:srgbClr val="0000FF"/>
                </a:solidFill>
              </a:rPr>
              <a:t>nằm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cùng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phía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tới</a:t>
            </a:r>
            <a:endParaRPr lang="en-US" altLang="vi-VN" sz="2400" dirty="0">
              <a:solidFill>
                <a:srgbClr val="0000FF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E7EC30A-C39F-4812-98A9-B1BC353D8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45" y="3081901"/>
            <a:ext cx="7286351" cy="2586823"/>
          </a:xfrm>
          <a:prstGeom prst="rect">
            <a:avLst/>
          </a:prstGeom>
        </p:spPr>
      </p:pic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6B340F4B-08E1-406B-B9A6-D0B598890076}"/>
              </a:ext>
            </a:extLst>
          </p:cNvPr>
          <p:cNvCxnSpPr>
            <a:cxnSpLocks/>
          </p:cNvCxnSpPr>
          <p:nvPr/>
        </p:nvCxnSpPr>
        <p:spPr>
          <a:xfrm>
            <a:off x="4987848" y="4808505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27595F3A-69F4-4E78-B1F3-8C19775D570B}"/>
              </a:ext>
            </a:extLst>
          </p:cNvPr>
          <p:cNvCxnSpPr>
            <a:cxnSpLocks/>
          </p:cNvCxnSpPr>
          <p:nvPr/>
        </p:nvCxnSpPr>
        <p:spPr>
          <a:xfrm flipH="1">
            <a:off x="1323837" y="4484496"/>
            <a:ext cx="3308539" cy="0"/>
          </a:xfrm>
          <a:prstGeom prst="line">
            <a:avLst/>
          </a:prstGeom>
          <a:ln w="381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id="{E4302EDC-87F1-4D67-B93C-35E6A6A6AC20}"/>
              </a:ext>
            </a:extLst>
          </p:cNvPr>
          <p:cNvCxnSpPr>
            <a:cxnSpLocks/>
          </p:cNvCxnSpPr>
          <p:nvPr/>
        </p:nvCxnSpPr>
        <p:spPr>
          <a:xfrm flipH="1" flipV="1">
            <a:off x="1303311" y="4438477"/>
            <a:ext cx="3800342" cy="431125"/>
          </a:xfrm>
          <a:prstGeom prst="line">
            <a:avLst/>
          </a:prstGeom>
          <a:ln w="381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6F81D575-2CE8-42DC-A114-A0CAB079B101}"/>
              </a:ext>
            </a:extLst>
          </p:cNvPr>
          <p:cNvCxnSpPr>
            <a:cxnSpLocks/>
          </p:cNvCxnSpPr>
          <p:nvPr/>
        </p:nvCxnSpPr>
        <p:spPr>
          <a:xfrm flipH="1">
            <a:off x="1229384" y="4083492"/>
            <a:ext cx="4110767" cy="507003"/>
          </a:xfrm>
          <a:prstGeom prst="line">
            <a:avLst/>
          </a:prstGeom>
          <a:ln w="3810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27">
            <a:extLst>
              <a:ext uri="{FF2B5EF4-FFF2-40B4-BE49-F238E27FC236}">
                <a16:creationId xmlns:a16="http://schemas.microsoft.com/office/drawing/2014/main" id="{B4923028-32DB-43BD-A7A3-99D308D6EC0D}"/>
              </a:ext>
            </a:extLst>
          </p:cNvPr>
          <p:cNvGrpSpPr>
            <a:grpSpLocks/>
          </p:cNvGrpSpPr>
          <p:nvPr/>
        </p:nvGrpSpPr>
        <p:grpSpPr bwMode="auto">
          <a:xfrm>
            <a:off x="1786121" y="4046232"/>
            <a:ext cx="856344" cy="478650"/>
            <a:chOff x="7293651" y="1501304"/>
            <a:chExt cx="418274" cy="347993"/>
          </a:xfrm>
        </p:grpSpPr>
        <p:sp>
          <p:nvSpPr>
            <p:cNvPr id="57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1880D9D2-98B6-49D7-99E4-05B46BB31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3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rgbClr val="FF0000"/>
                  </a:solidFill>
                  <a:latin typeface=".VnArial" panose="020B7200000000000000" pitchFamily="34" charset="0"/>
                </a:rPr>
                <a:t>F</a:t>
              </a:r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3ADC1920-70D2-4978-B667-5422B0BAA803}"/>
                </a:ext>
              </a:extLst>
            </p:cNvPr>
            <p:cNvSpPr/>
            <p:nvPr/>
          </p:nvSpPr>
          <p:spPr>
            <a:xfrm>
              <a:off x="7293651" y="1806795"/>
              <a:ext cx="36579" cy="42502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7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2" grpId="1"/>
      <p:bldP spid="34" grpId="0"/>
      <p:bldP spid="34" grpId="1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1663</Words>
  <Application>Microsoft Office PowerPoint</Application>
  <PresentationFormat>Màn hình rộng</PresentationFormat>
  <Paragraphs>286</Paragraphs>
  <Slides>23</Slides>
  <Notes>2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2" baseType="lpstr">
      <vt:lpstr>.VnArial</vt:lpstr>
      <vt:lpstr>.VnTime</vt:lpstr>
      <vt:lpstr>Arial</vt:lpstr>
      <vt:lpstr>Calibri</vt:lpstr>
      <vt:lpstr>Calibri Light</vt:lpstr>
      <vt:lpstr>Times New Roman</vt:lpstr>
      <vt:lpstr>Wingdings</vt:lpstr>
      <vt:lpstr>Chủ đề Office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binh tran</dc:creator>
  <cp:lastModifiedBy>binh tran</cp:lastModifiedBy>
  <cp:revision>10</cp:revision>
  <dcterms:created xsi:type="dcterms:W3CDTF">2022-02-26T01:30:26Z</dcterms:created>
  <dcterms:modified xsi:type="dcterms:W3CDTF">2022-03-18T02:56:36Z</dcterms:modified>
</cp:coreProperties>
</file>