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2708C-2602-4C50-90B3-38403DD6A526}" type="datetimeFigureOut">
              <a:rPr lang="zh-CN" altLang="en-US" smtClean="0"/>
              <a:t>2024/3/11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E20AC-CFD9-4F54-B258-06C9616827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Page-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241"/>
          <p:cNvSpPr/>
          <p:nvPr/>
        </p:nvSpPr>
        <p:spPr>
          <a:xfrm>
            <a:off x="3046272" y="-3039625"/>
            <a:ext cx="1198500" cy="1198500"/>
          </a:xfrm>
          <a:custGeom>
            <a:avLst/>
            <a:gdLst/>
            <a:ahLst/>
            <a:cxnLst/>
            <a:rect l="0" t="0" r="0" b="0"/>
            <a:pathLst>
              <a:path w="1198500" h="1198500">
                <a:moveTo>
                  <a:pt x="30558" y="131114"/>
                </a:moveTo>
                <a:lnTo>
                  <a:pt x="117161" y="130325"/>
                </a:lnTo>
                <a:cubicBezTo>
                  <a:pt x="136898" y="130146"/>
                  <a:pt x="152788" y="146037"/>
                  <a:pt x="152609" y="165773"/>
                </a:cubicBezTo>
                <a:cubicBezTo>
                  <a:pt x="152523" y="175210"/>
                  <a:pt x="148698" y="184279"/>
                  <a:pt x="141982" y="190995"/>
                </a:cubicBezTo>
                <a:lnTo>
                  <a:pt x="37900" y="295077"/>
                </a:lnTo>
                <a:cubicBezTo>
                  <a:pt x="23895" y="309082"/>
                  <a:pt x="1324" y="309287"/>
                  <a:pt x="-12515" y="295449"/>
                </a:cubicBezTo>
                <a:cubicBezTo>
                  <a:pt x="-19169" y="288794"/>
                  <a:pt x="-22856" y="279728"/>
                  <a:pt x="-22770" y="270256"/>
                </a:cubicBezTo>
                <a:lnTo>
                  <a:pt x="-21981" y="183658"/>
                </a:lnTo>
                <a:lnTo>
                  <a:pt x="-108580" y="184446"/>
                </a:lnTo>
                <a:cubicBezTo>
                  <a:pt x="-118051" y="184533"/>
                  <a:pt x="-127117" y="180846"/>
                  <a:pt x="-133772" y="174191"/>
                </a:cubicBezTo>
                <a:cubicBezTo>
                  <a:pt x="-147611" y="160352"/>
                  <a:pt x="-147405" y="137781"/>
                  <a:pt x="-133401" y="123777"/>
                </a:cubicBezTo>
                <a:lnTo>
                  <a:pt x="-29318" y="19695"/>
                </a:lnTo>
                <a:cubicBezTo>
                  <a:pt x="-22602" y="12978"/>
                  <a:pt x="-13534" y="9154"/>
                  <a:pt x="-4096" y="9068"/>
                </a:cubicBezTo>
                <a:cubicBezTo>
                  <a:pt x="5189" y="8983"/>
                  <a:pt x="13915" y="12478"/>
                  <a:pt x="20589" y="18829"/>
                </a:cubicBezTo>
                <a:cubicBezTo>
                  <a:pt x="27941" y="26504"/>
                  <a:pt x="31436" y="35230"/>
                  <a:pt x="31351" y="44515"/>
                </a:cubicBezTo>
                <a:lnTo>
                  <a:pt x="30558" y="131114"/>
                </a:lnTo>
                <a:close/>
                <a:moveTo>
                  <a:pt x="483087" y="545176"/>
                </a:moveTo>
                <a:lnTo>
                  <a:pt x="510263" y="518000"/>
                </a:lnTo>
                <a:cubicBezTo>
                  <a:pt x="515905" y="512358"/>
                  <a:pt x="522113" y="512489"/>
                  <a:pt x="527530" y="517906"/>
                </a:cubicBezTo>
                <a:lnTo>
                  <a:pt x="534135" y="524511"/>
                </a:lnTo>
                <a:cubicBezTo>
                  <a:pt x="539526" y="529902"/>
                  <a:pt x="539235" y="536268"/>
                  <a:pt x="533883" y="541620"/>
                </a:cubicBezTo>
                <a:lnTo>
                  <a:pt x="429922" y="645581"/>
                </a:lnTo>
                <a:cubicBezTo>
                  <a:pt x="422674" y="652830"/>
                  <a:pt x="417215" y="653788"/>
                  <a:pt x="407424" y="649753"/>
                </a:cubicBezTo>
                <a:cubicBezTo>
                  <a:pt x="394867" y="644353"/>
                  <a:pt x="383097" y="636103"/>
                  <a:pt x="372154" y="625160"/>
                </a:cubicBezTo>
                <a:cubicBezTo>
                  <a:pt x="347067" y="600073"/>
                  <a:pt x="346582" y="573800"/>
                  <a:pt x="370897" y="549485"/>
                </a:cubicBezTo>
                <a:lnTo>
                  <a:pt x="393624" y="526759"/>
                </a:lnTo>
                <a:cubicBezTo>
                  <a:pt x="417733" y="502649"/>
                  <a:pt x="444329" y="502079"/>
                  <a:pt x="468052" y="525802"/>
                </a:cubicBezTo>
                <a:cubicBezTo>
                  <a:pt x="473173" y="530922"/>
                  <a:pt x="478152" y="537337"/>
                  <a:pt x="483087" y="545176"/>
                </a:cubicBezTo>
                <a:close/>
                <a:moveTo>
                  <a:pt x="652747" y="785795"/>
                </a:moveTo>
                <a:cubicBezTo>
                  <a:pt x="664063" y="774479"/>
                  <a:pt x="664411" y="767196"/>
                  <a:pt x="653976" y="756762"/>
                </a:cubicBezTo>
                <a:cubicBezTo>
                  <a:pt x="646448" y="749234"/>
                  <a:pt x="639184" y="746833"/>
                  <a:pt x="630498" y="749007"/>
                </a:cubicBezTo>
                <a:cubicBezTo>
                  <a:pt x="627488" y="749473"/>
                  <a:pt x="626717" y="749560"/>
                  <a:pt x="625165" y="749423"/>
                </a:cubicBezTo>
                <a:cubicBezTo>
                  <a:pt x="620564" y="749017"/>
                  <a:pt x="618251" y="746522"/>
                  <a:pt x="615944" y="741372"/>
                </a:cubicBezTo>
                <a:cubicBezTo>
                  <a:pt x="610396" y="727043"/>
                  <a:pt x="613401" y="720529"/>
                  <a:pt x="621007" y="717912"/>
                </a:cubicBezTo>
                <a:cubicBezTo>
                  <a:pt x="640554" y="711427"/>
                  <a:pt x="659508" y="717258"/>
                  <a:pt x="676809" y="734559"/>
                </a:cubicBezTo>
                <a:cubicBezTo>
                  <a:pt x="702003" y="759752"/>
                  <a:pt x="700941" y="785156"/>
                  <a:pt x="676804" y="809294"/>
                </a:cubicBezTo>
                <a:lnTo>
                  <a:pt x="634736" y="851362"/>
                </a:lnTo>
                <a:cubicBezTo>
                  <a:pt x="627377" y="858720"/>
                  <a:pt x="621705" y="859962"/>
                  <a:pt x="612585" y="856409"/>
                </a:cubicBezTo>
                <a:cubicBezTo>
                  <a:pt x="602436" y="852419"/>
                  <a:pt x="591275" y="844281"/>
                  <a:pt x="579024" y="832029"/>
                </a:cubicBezTo>
                <a:cubicBezTo>
                  <a:pt x="564884" y="817890"/>
                  <a:pt x="557121" y="805444"/>
                  <a:pt x="556298" y="794526"/>
                </a:cubicBezTo>
                <a:cubicBezTo>
                  <a:pt x="555236" y="783342"/>
                  <a:pt x="560068" y="772481"/>
                  <a:pt x="570211" y="762338"/>
                </a:cubicBezTo>
                <a:cubicBezTo>
                  <a:pt x="591818" y="740731"/>
                  <a:pt x="612281" y="744173"/>
                  <a:pt x="640209" y="772102"/>
                </a:cubicBezTo>
                <a:cubicBezTo>
                  <a:pt x="644593" y="776485"/>
                  <a:pt x="648766" y="781032"/>
                  <a:pt x="652747" y="785795"/>
                </a:cubicBezTo>
                <a:close/>
                <a:moveTo>
                  <a:pt x="754532" y="812281"/>
                </a:moveTo>
                <a:cubicBezTo>
                  <a:pt x="772979" y="830728"/>
                  <a:pt x="778997" y="850266"/>
                  <a:pt x="771614" y="869583"/>
                </a:cubicBezTo>
                <a:cubicBezTo>
                  <a:pt x="769064" y="876991"/>
                  <a:pt x="762535" y="880264"/>
                  <a:pt x="755089" y="877426"/>
                </a:cubicBezTo>
                <a:lnTo>
                  <a:pt x="747537" y="874357"/>
                </a:lnTo>
                <a:cubicBezTo>
                  <a:pt x="740191" y="871440"/>
                  <a:pt x="738450" y="867390"/>
                  <a:pt x="739955" y="859754"/>
                </a:cubicBezTo>
                <a:cubicBezTo>
                  <a:pt x="743098" y="850672"/>
                  <a:pt x="741249" y="844357"/>
                  <a:pt x="732167" y="835275"/>
                </a:cubicBezTo>
                <a:cubicBezTo>
                  <a:pt x="722547" y="825656"/>
                  <a:pt x="716788" y="824423"/>
                  <a:pt x="712258" y="828952"/>
                </a:cubicBezTo>
                <a:cubicBezTo>
                  <a:pt x="706859" y="834352"/>
                  <a:pt x="708008" y="838125"/>
                  <a:pt x="721404" y="853997"/>
                </a:cubicBezTo>
                <a:cubicBezTo>
                  <a:pt x="731506" y="866564"/>
                  <a:pt x="737558" y="877278"/>
                  <a:pt x="739583" y="886900"/>
                </a:cubicBezTo>
                <a:cubicBezTo>
                  <a:pt x="741908" y="897948"/>
                  <a:pt x="737486" y="908775"/>
                  <a:pt x="727228" y="919032"/>
                </a:cubicBezTo>
                <a:cubicBezTo>
                  <a:pt x="708048" y="938213"/>
                  <a:pt x="682409" y="935415"/>
                  <a:pt x="658948" y="911954"/>
                </a:cubicBezTo>
                <a:cubicBezTo>
                  <a:pt x="638990" y="891996"/>
                  <a:pt x="633320" y="870945"/>
                  <a:pt x="642830" y="850340"/>
                </a:cubicBezTo>
                <a:cubicBezTo>
                  <a:pt x="645813" y="842915"/>
                  <a:pt x="652809" y="840287"/>
                  <a:pt x="659550" y="843916"/>
                </a:cubicBezTo>
                <a:lnTo>
                  <a:pt x="666941" y="847381"/>
                </a:lnTo>
                <a:cubicBezTo>
                  <a:pt x="673347" y="850525"/>
                  <a:pt x="675442" y="856615"/>
                  <a:pt x="672780" y="863696"/>
                </a:cubicBezTo>
                <a:cubicBezTo>
                  <a:pt x="669295" y="871566"/>
                  <a:pt x="671658" y="879628"/>
                  <a:pt x="680994" y="888964"/>
                </a:cubicBezTo>
                <a:cubicBezTo>
                  <a:pt x="691780" y="899750"/>
                  <a:pt x="698357" y="901293"/>
                  <a:pt x="703278" y="896372"/>
                </a:cubicBezTo>
                <a:cubicBezTo>
                  <a:pt x="708392" y="891257"/>
                  <a:pt x="707218" y="887127"/>
                  <a:pt x="694621" y="871820"/>
                </a:cubicBezTo>
                <a:cubicBezTo>
                  <a:pt x="686752" y="862113"/>
                  <a:pt x="683554" y="857326"/>
                  <a:pt x="679533" y="848804"/>
                </a:cubicBezTo>
                <a:cubicBezTo>
                  <a:pt x="676946" y="843323"/>
                  <a:pt x="675626" y="838737"/>
                  <a:pt x="675692" y="834709"/>
                </a:cubicBezTo>
                <a:cubicBezTo>
                  <a:pt x="675142" y="825140"/>
                  <a:pt x="679674" y="814296"/>
                  <a:pt x="688316" y="805655"/>
                </a:cubicBezTo>
                <a:cubicBezTo>
                  <a:pt x="706997" y="786973"/>
                  <a:pt x="731841" y="789591"/>
                  <a:pt x="754532" y="812281"/>
                </a:cubicBezTo>
                <a:close/>
                <a:moveTo>
                  <a:pt x="813407" y="987113"/>
                </a:moveTo>
                <a:cubicBezTo>
                  <a:pt x="800765" y="999755"/>
                  <a:pt x="801166" y="1009780"/>
                  <a:pt x="812214" y="1020828"/>
                </a:cubicBezTo>
                <a:cubicBezTo>
                  <a:pt x="820842" y="1029456"/>
                  <a:pt x="829490" y="1032286"/>
                  <a:pt x="839149" y="1029685"/>
                </a:cubicBezTo>
                <a:cubicBezTo>
                  <a:pt x="847364" y="1028171"/>
                  <a:pt x="852980" y="1031533"/>
                  <a:pt x="854474" y="1039069"/>
                </a:cubicBezTo>
                <a:cubicBezTo>
                  <a:pt x="858853" y="1053630"/>
                  <a:pt x="854794" y="1060047"/>
                  <a:pt x="846975" y="1061802"/>
                </a:cubicBezTo>
                <a:cubicBezTo>
                  <a:pt x="827182" y="1067524"/>
                  <a:pt x="807907" y="1060913"/>
                  <a:pt x="789861" y="1042867"/>
                </a:cubicBezTo>
                <a:cubicBezTo>
                  <a:pt x="764474" y="1017480"/>
                  <a:pt x="764483" y="988797"/>
                  <a:pt x="788474" y="964806"/>
                </a:cubicBezTo>
                <a:lnTo>
                  <a:pt x="808461" y="944819"/>
                </a:lnTo>
                <a:cubicBezTo>
                  <a:pt x="833250" y="920030"/>
                  <a:pt x="862558" y="920307"/>
                  <a:pt x="888118" y="945867"/>
                </a:cubicBezTo>
                <a:cubicBezTo>
                  <a:pt x="913318" y="971067"/>
                  <a:pt x="913655" y="1001036"/>
                  <a:pt x="890295" y="1024396"/>
                </a:cubicBezTo>
                <a:lnTo>
                  <a:pt x="880946" y="1033745"/>
                </a:lnTo>
                <a:cubicBezTo>
                  <a:pt x="874523" y="1040168"/>
                  <a:pt x="866393" y="1040098"/>
                  <a:pt x="859862" y="1033568"/>
                </a:cubicBezTo>
                <a:lnTo>
                  <a:pt x="813407" y="987113"/>
                </a:lnTo>
                <a:close/>
                <a:moveTo>
                  <a:pt x="824584" y="887169"/>
                </a:moveTo>
                <a:lnTo>
                  <a:pt x="840373" y="902958"/>
                </a:lnTo>
                <a:cubicBezTo>
                  <a:pt x="845764" y="908349"/>
                  <a:pt x="845474" y="914716"/>
                  <a:pt x="840122" y="920067"/>
                </a:cubicBezTo>
                <a:lnTo>
                  <a:pt x="834481" y="925709"/>
                </a:lnTo>
                <a:cubicBezTo>
                  <a:pt x="829129" y="931060"/>
                  <a:pt x="822762" y="931351"/>
                  <a:pt x="817371" y="925960"/>
                </a:cubicBezTo>
                <a:lnTo>
                  <a:pt x="801582" y="910171"/>
                </a:lnTo>
                <a:lnTo>
                  <a:pt x="768839" y="942914"/>
                </a:lnTo>
                <a:cubicBezTo>
                  <a:pt x="761524" y="950229"/>
                  <a:pt x="758261" y="955719"/>
                  <a:pt x="758315" y="959000"/>
                </a:cubicBezTo>
                <a:cubicBezTo>
                  <a:pt x="758371" y="962476"/>
                  <a:pt x="761516" y="967873"/>
                  <a:pt x="768172" y="974530"/>
                </a:cubicBezTo>
                <a:cubicBezTo>
                  <a:pt x="773825" y="980183"/>
                  <a:pt x="773952" y="986237"/>
                  <a:pt x="768236" y="991954"/>
                </a:cubicBezTo>
                <a:lnTo>
                  <a:pt x="762433" y="997756"/>
                </a:lnTo>
                <a:cubicBezTo>
                  <a:pt x="757053" y="1003136"/>
                  <a:pt x="751032" y="1003112"/>
                  <a:pt x="745133" y="997813"/>
                </a:cubicBezTo>
                <a:cubicBezTo>
                  <a:pt x="730803" y="984191"/>
                  <a:pt x="723414" y="971618"/>
                  <a:pt x="723374" y="959614"/>
                </a:cubicBezTo>
                <a:cubicBezTo>
                  <a:pt x="722940" y="947322"/>
                  <a:pt x="730263" y="934249"/>
                  <a:pt x="744897" y="919616"/>
                </a:cubicBezTo>
                <a:lnTo>
                  <a:pt x="777962" y="886551"/>
                </a:lnTo>
                <a:lnTo>
                  <a:pt x="769722" y="878310"/>
                </a:lnTo>
                <a:cubicBezTo>
                  <a:pt x="764364" y="872952"/>
                  <a:pt x="764444" y="866415"/>
                  <a:pt x="769816" y="861044"/>
                </a:cubicBezTo>
                <a:lnTo>
                  <a:pt x="775457" y="855402"/>
                </a:lnTo>
                <a:cubicBezTo>
                  <a:pt x="781098" y="849761"/>
                  <a:pt x="787306" y="849891"/>
                  <a:pt x="792723" y="855308"/>
                </a:cubicBezTo>
                <a:lnTo>
                  <a:pt x="800964" y="863549"/>
                </a:lnTo>
                <a:lnTo>
                  <a:pt x="811625" y="852888"/>
                </a:lnTo>
                <a:cubicBezTo>
                  <a:pt x="817239" y="847274"/>
                  <a:pt x="823298" y="847200"/>
                  <a:pt x="828735" y="852636"/>
                </a:cubicBezTo>
                <a:lnTo>
                  <a:pt x="835339" y="859241"/>
                </a:lnTo>
                <a:cubicBezTo>
                  <a:pt x="840756" y="864658"/>
                  <a:pt x="840887" y="870866"/>
                  <a:pt x="835245" y="876508"/>
                </a:cubicBezTo>
                <a:lnTo>
                  <a:pt x="824584" y="887169"/>
                </a:lnTo>
                <a:close/>
                <a:moveTo>
                  <a:pt x="239331" y="347416"/>
                </a:moveTo>
                <a:cubicBezTo>
                  <a:pt x="236952" y="351344"/>
                  <a:pt x="233700" y="355338"/>
                  <a:pt x="229563" y="359474"/>
                </a:cubicBezTo>
                <a:lnTo>
                  <a:pt x="179114" y="409924"/>
                </a:lnTo>
                <a:cubicBezTo>
                  <a:pt x="173762" y="415276"/>
                  <a:pt x="167396" y="415566"/>
                  <a:pt x="162005" y="410175"/>
                </a:cubicBezTo>
                <a:lnTo>
                  <a:pt x="155400" y="403570"/>
                </a:lnTo>
                <a:cubicBezTo>
                  <a:pt x="149727" y="397898"/>
                  <a:pt x="149800" y="391998"/>
                  <a:pt x="155494" y="386304"/>
                </a:cubicBezTo>
                <a:lnTo>
                  <a:pt x="205460" y="336338"/>
                </a:lnTo>
                <a:cubicBezTo>
                  <a:pt x="215226" y="326572"/>
                  <a:pt x="215347" y="318778"/>
                  <a:pt x="206068" y="309498"/>
                </a:cubicBezTo>
                <a:cubicBezTo>
                  <a:pt x="201818" y="305248"/>
                  <a:pt x="197323" y="301949"/>
                  <a:pt x="192375" y="299475"/>
                </a:cubicBezTo>
                <a:lnTo>
                  <a:pt x="130520" y="361330"/>
                </a:lnTo>
                <a:cubicBezTo>
                  <a:pt x="124826" y="367024"/>
                  <a:pt x="118926" y="367097"/>
                  <a:pt x="113254" y="361424"/>
                </a:cubicBezTo>
                <a:lnTo>
                  <a:pt x="106649" y="354819"/>
                </a:lnTo>
                <a:cubicBezTo>
                  <a:pt x="101258" y="349429"/>
                  <a:pt x="101549" y="343062"/>
                  <a:pt x="106900" y="337710"/>
                </a:cubicBezTo>
                <a:lnTo>
                  <a:pt x="174112" y="270498"/>
                </a:lnTo>
                <a:cubicBezTo>
                  <a:pt x="181266" y="263344"/>
                  <a:pt x="187199" y="262026"/>
                  <a:pt x="196543" y="265752"/>
                </a:cubicBezTo>
                <a:cubicBezTo>
                  <a:pt x="209040" y="270586"/>
                  <a:pt x="220411" y="278160"/>
                  <a:pt x="230795" y="288545"/>
                </a:cubicBezTo>
                <a:cubicBezTo>
                  <a:pt x="239155" y="296905"/>
                  <a:pt x="244295" y="305653"/>
                  <a:pt x="246154" y="314856"/>
                </a:cubicBezTo>
                <a:cubicBezTo>
                  <a:pt x="259291" y="320716"/>
                  <a:pt x="270173" y="327922"/>
                  <a:pt x="278917" y="336667"/>
                </a:cubicBezTo>
                <a:cubicBezTo>
                  <a:pt x="301428" y="359177"/>
                  <a:pt x="300786" y="383866"/>
                  <a:pt x="277370" y="407282"/>
                </a:cubicBezTo>
                <a:lnTo>
                  <a:pt x="226921" y="457731"/>
                </a:lnTo>
                <a:cubicBezTo>
                  <a:pt x="221569" y="463083"/>
                  <a:pt x="215203" y="463373"/>
                  <a:pt x="209812" y="457982"/>
                </a:cubicBezTo>
                <a:lnTo>
                  <a:pt x="203207" y="451377"/>
                </a:lnTo>
                <a:cubicBezTo>
                  <a:pt x="197534" y="445705"/>
                  <a:pt x="197607" y="439805"/>
                  <a:pt x="203301" y="434111"/>
                </a:cubicBezTo>
                <a:lnTo>
                  <a:pt x="253267" y="384145"/>
                </a:lnTo>
                <a:cubicBezTo>
                  <a:pt x="263074" y="374338"/>
                  <a:pt x="263269" y="366700"/>
                  <a:pt x="254189" y="357620"/>
                </a:cubicBezTo>
                <a:cubicBezTo>
                  <a:pt x="250272" y="353702"/>
                  <a:pt x="245357" y="350315"/>
                  <a:pt x="239331" y="347416"/>
                </a:cubicBezTo>
                <a:close/>
                <a:moveTo>
                  <a:pt x="348712" y="456546"/>
                </a:moveTo>
                <a:lnTo>
                  <a:pt x="287224" y="518034"/>
                </a:lnTo>
                <a:cubicBezTo>
                  <a:pt x="281530" y="523728"/>
                  <a:pt x="275630" y="523800"/>
                  <a:pt x="269957" y="518128"/>
                </a:cubicBezTo>
                <a:lnTo>
                  <a:pt x="263352" y="511523"/>
                </a:lnTo>
                <a:cubicBezTo>
                  <a:pt x="257962" y="506132"/>
                  <a:pt x="258252" y="499766"/>
                  <a:pt x="263604" y="494414"/>
                </a:cubicBezTo>
                <a:lnTo>
                  <a:pt x="330816" y="427202"/>
                </a:lnTo>
                <a:cubicBezTo>
                  <a:pt x="337939" y="420079"/>
                  <a:pt x="343709" y="418877"/>
                  <a:pt x="353157" y="422645"/>
                </a:cubicBezTo>
                <a:cubicBezTo>
                  <a:pt x="366288" y="427897"/>
                  <a:pt x="378887" y="436636"/>
                  <a:pt x="390959" y="448708"/>
                </a:cubicBezTo>
                <a:cubicBezTo>
                  <a:pt x="414864" y="472614"/>
                  <a:pt x="414884" y="498254"/>
                  <a:pt x="390969" y="522169"/>
                </a:cubicBezTo>
                <a:lnTo>
                  <a:pt x="341164" y="571974"/>
                </a:lnTo>
                <a:cubicBezTo>
                  <a:pt x="335523" y="577616"/>
                  <a:pt x="329315" y="577485"/>
                  <a:pt x="323898" y="572068"/>
                </a:cubicBezTo>
                <a:lnTo>
                  <a:pt x="317293" y="565463"/>
                </a:lnTo>
                <a:cubicBezTo>
                  <a:pt x="311876" y="560046"/>
                  <a:pt x="311745" y="553838"/>
                  <a:pt x="317387" y="548197"/>
                </a:cubicBezTo>
                <a:lnTo>
                  <a:pt x="366708" y="498876"/>
                </a:lnTo>
                <a:cubicBezTo>
                  <a:pt x="376758" y="488826"/>
                  <a:pt x="376651" y="480082"/>
                  <a:pt x="366231" y="469662"/>
                </a:cubicBezTo>
                <a:cubicBezTo>
                  <a:pt x="360883" y="464313"/>
                  <a:pt x="354929" y="459877"/>
                  <a:pt x="348712" y="456546"/>
                </a:cubicBezTo>
                <a:close/>
                <a:moveTo>
                  <a:pt x="332520" y="395105"/>
                </a:moveTo>
                <a:cubicBezTo>
                  <a:pt x="338193" y="400777"/>
                  <a:pt x="338120" y="406678"/>
                  <a:pt x="332426" y="412371"/>
                </a:cubicBezTo>
                <a:lnTo>
                  <a:pt x="256994" y="487804"/>
                </a:lnTo>
                <a:cubicBezTo>
                  <a:pt x="251300" y="493498"/>
                  <a:pt x="245400" y="493570"/>
                  <a:pt x="239727" y="487898"/>
                </a:cubicBezTo>
                <a:lnTo>
                  <a:pt x="233122" y="481293"/>
                </a:lnTo>
                <a:cubicBezTo>
                  <a:pt x="227450" y="475621"/>
                  <a:pt x="227523" y="469720"/>
                  <a:pt x="233216" y="464026"/>
                </a:cubicBezTo>
                <a:lnTo>
                  <a:pt x="308649" y="388594"/>
                </a:lnTo>
                <a:cubicBezTo>
                  <a:pt x="314343" y="382900"/>
                  <a:pt x="320243" y="382828"/>
                  <a:pt x="325915" y="388500"/>
                </a:cubicBezTo>
                <a:lnTo>
                  <a:pt x="332520" y="395105"/>
                </a:lnTo>
                <a:close/>
                <a:moveTo>
                  <a:pt x="561230" y="669315"/>
                </a:moveTo>
                <a:cubicBezTo>
                  <a:pt x="558851" y="673243"/>
                  <a:pt x="555599" y="677237"/>
                  <a:pt x="551462" y="681374"/>
                </a:cubicBezTo>
                <a:lnTo>
                  <a:pt x="501013" y="731823"/>
                </a:lnTo>
                <a:cubicBezTo>
                  <a:pt x="495661" y="737175"/>
                  <a:pt x="489295" y="737465"/>
                  <a:pt x="483904" y="732074"/>
                </a:cubicBezTo>
                <a:lnTo>
                  <a:pt x="477299" y="725469"/>
                </a:lnTo>
                <a:cubicBezTo>
                  <a:pt x="471626" y="719797"/>
                  <a:pt x="471699" y="713897"/>
                  <a:pt x="477393" y="708203"/>
                </a:cubicBezTo>
                <a:lnTo>
                  <a:pt x="527359" y="658237"/>
                </a:lnTo>
                <a:cubicBezTo>
                  <a:pt x="537125" y="648471"/>
                  <a:pt x="537246" y="640677"/>
                  <a:pt x="527967" y="631397"/>
                </a:cubicBezTo>
                <a:cubicBezTo>
                  <a:pt x="523717" y="627147"/>
                  <a:pt x="519222" y="623848"/>
                  <a:pt x="514274" y="621374"/>
                </a:cubicBezTo>
                <a:lnTo>
                  <a:pt x="452419" y="683229"/>
                </a:lnTo>
                <a:cubicBezTo>
                  <a:pt x="446726" y="688923"/>
                  <a:pt x="440825" y="688996"/>
                  <a:pt x="435153" y="683324"/>
                </a:cubicBezTo>
                <a:lnTo>
                  <a:pt x="428548" y="676719"/>
                </a:lnTo>
                <a:cubicBezTo>
                  <a:pt x="423157" y="671328"/>
                  <a:pt x="423448" y="664961"/>
                  <a:pt x="428799" y="659609"/>
                </a:cubicBezTo>
                <a:lnTo>
                  <a:pt x="496012" y="592397"/>
                </a:lnTo>
                <a:cubicBezTo>
                  <a:pt x="503165" y="585243"/>
                  <a:pt x="509099" y="583925"/>
                  <a:pt x="518442" y="587651"/>
                </a:cubicBezTo>
                <a:cubicBezTo>
                  <a:pt x="530939" y="592485"/>
                  <a:pt x="542310" y="600059"/>
                  <a:pt x="552695" y="610444"/>
                </a:cubicBezTo>
                <a:cubicBezTo>
                  <a:pt x="561054" y="618804"/>
                  <a:pt x="566194" y="627552"/>
                  <a:pt x="568053" y="636756"/>
                </a:cubicBezTo>
                <a:cubicBezTo>
                  <a:pt x="581191" y="642615"/>
                  <a:pt x="592072" y="649822"/>
                  <a:pt x="600816" y="658566"/>
                </a:cubicBezTo>
                <a:cubicBezTo>
                  <a:pt x="623327" y="681076"/>
                  <a:pt x="622685" y="705765"/>
                  <a:pt x="599269" y="729181"/>
                </a:cubicBezTo>
                <a:lnTo>
                  <a:pt x="548820" y="779630"/>
                </a:lnTo>
                <a:cubicBezTo>
                  <a:pt x="543468" y="784982"/>
                  <a:pt x="537102" y="785272"/>
                  <a:pt x="531711" y="779881"/>
                </a:cubicBezTo>
                <a:lnTo>
                  <a:pt x="525106" y="773276"/>
                </a:lnTo>
                <a:cubicBezTo>
                  <a:pt x="519434" y="767604"/>
                  <a:pt x="519506" y="761704"/>
                  <a:pt x="525200" y="756010"/>
                </a:cubicBezTo>
                <a:lnTo>
                  <a:pt x="575166" y="706044"/>
                </a:lnTo>
                <a:cubicBezTo>
                  <a:pt x="584973" y="696237"/>
                  <a:pt x="585168" y="688599"/>
                  <a:pt x="576088" y="679519"/>
                </a:cubicBezTo>
                <a:cubicBezTo>
                  <a:pt x="572171" y="675601"/>
                  <a:pt x="567256" y="672214"/>
                  <a:pt x="561230" y="669315"/>
                </a:cubicBezTo>
                <a:close/>
                <a:moveTo>
                  <a:pt x="929915" y="1037688"/>
                </a:moveTo>
                <a:lnTo>
                  <a:pt x="868396" y="1099206"/>
                </a:lnTo>
                <a:cubicBezTo>
                  <a:pt x="862703" y="1104900"/>
                  <a:pt x="856802" y="1104973"/>
                  <a:pt x="851130" y="1099300"/>
                </a:cubicBezTo>
                <a:lnTo>
                  <a:pt x="844525" y="1092696"/>
                </a:lnTo>
                <a:cubicBezTo>
                  <a:pt x="839134" y="1087305"/>
                  <a:pt x="839425" y="1080938"/>
                  <a:pt x="844776" y="1075586"/>
                </a:cubicBezTo>
                <a:lnTo>
                  <a:pt x="912472" y="1007891"/>
                </a:lnTo>
                <a:cubicBezTo>
                  <a:pt x="919595" y="1000768"/>
                  <a:pt x="925365" y="999566"/>
                  <a:pt x="935023" y="1003422"/>
                </a:cubicBezTo>
                <a:cubicBezTo>
                  <a:pt x="946997" y="1008683"/>
                  <a:pt x="959016" y="1017098"/>
                  <a:pt x="970873" y="1028623"/>
                </a:cubicBezTo>
                <a:lnTo>
                  <a:pt x="975905" y="1033655"/>
                </a:lnTo>
                <a:cubicBezTo>
                  <a:pt x="981532" y="1039282"/>
                  <a:pt x="981249" y="1045483"/>
                  <a:pt x="975811" y="1050921"/>
                </a:cubicBezTo>
                <a:lnTo>
                  <a:pt x="970331" y="1056401"/>
                </a:lnTo>
                <a:cubicBezTo>
                  <a:pt x="964893" y="1061839"/>
                  <a:pt x="958692" y="1062122"/>
                  <a:pt x="953065" y="1056495"/>
                </a:cubicBezTo>
                <a:lnTo>
                  <a:pt x="947561" y="1050991"/>
                </a:lnTo>
                <a:cubicBezTo>
                  <a:pt x="942274" y="1045705"/>
                  <a:pt x="936383" y="1041294"/>
                  <a:pt x="929915" y="1037688"/>
                </a:cubicBezTo>
                <a:close/>
                <a:moveTo>
                  <a:pt x="77083" y="182754"/>
                </a:moveTo>
                <a:lnTo>
                  <a:pt x="30089" y="183183"/>
                </a:lnTo>
                <a:lnTo>
                  <a:pt x="29662" y="230176"/>
                </a:lnTo>
                <a:lnTo>
                  <a:pt x="77083" y="182754"/>
                </a:lnTo>
                <a:close/>
                <a:moveTo>
                  <a:pt x="-21079" y="84595"/>
                </a:moveTo>
                <a:lnTo>
                  <a:pt x="-68500" y="132016"/>
                </a:lnTo>
                <a:lnTo>
                  <a:pt x="-21505" y="131588"/>
                </a:lnTo>
                <a:lnTo>
                  <a:pt x="-21079" y="84595"/>
                </a:lnTo>
                <a:close/>
                <a:moveTo>
                  <a:pt x="615852" y="822690"/>
                </a:moveTo>
                <a:lnTo>
                  <a:pt x="631072" y="807470"/>
                </a:lnTo>
                <a:cubicBezTo>
                  <a:pt x="625132" y="800372"/>
                  <a:pt x="620641" y="795313"/>
                  <a:pt x="617247" y="791919"/>
                </a:cubicBezTo>
                <a:cubicBezTo>
                  <a:pt x="605504" y="780177"/>
                  <a:pt x="600693" y="779411"/>
                  <a:pt x="593988" y="786115"/>
                </a:cubicBezTo>
                <a:cubicBezTo>
                  <a:pt x="587290" y="792814"/>
                  <a:pt x="587919" y="797500"/>
                  <a:pt x="599478" y="809059"/>
                </a:cubicBezTo>
                <a:cubicBezTo>
                  <a:pt x="606460" y="816041"/>
                  <a:pt x="612080" y="820639"/>
                  <a:pt x="615852" y="822690"/>
                </a:cubicBezTo>
                <a:close/>
                <a:moveTo>
                  <a:pt x="413819" y="616516"/>
                </a:moveTo>
                <a:cubicBezTo>
                  <a:pt x="413827" y="616520"/>
                  <a:pt x="413836" y="616524"/>
                  <a:pt x="413844" y="616528"/>
                </a:cubicBezTo>
                <a:cubicBezTo>
                  <a:pt x="413836" y="616524"/>
                  <a:pt x="413828" y="616520"/>
                  <a:pt x="413819" y="616516"/>
                </a:cubicBezTo>
                <a:close/>
                <a:moveTo>
                  <a:pt x="412427" y="615837"/>
                </a:moveTo>
                <a:lnTo>
                  <a:pt x="460104" y="568159"/>
                </a:lnTo>
                <a:cubicBezTo>
                  <a:pt x="456103" y="561054"/>
                  <a:pt x="451995" y="555425"/>
                  <a:pt x="447885" y="551316"/>
                </a:cubicBezTo>
                <a:cubicBezTo>
                  <a:pt x="436890" y="540320"/>
                  <a:pt x="427666" y="540271"/>
                  <a:pt x="416918" y="551020"/>
                </a:cubicBezTo>
                <a:lnTo>
                  <a:pt x="395158" y="572779"/>
                </a:lnTo>
                <a:cubicBezTo>
                  <a:pt x="384798" y="583139"/>
                  <a:pt x="385038" y="592363"/>
                  <a:pt x="396253" y="603577"/>
                </a:cubicBezTo>
                <a:cubicBezTo>
                  <a:pt x="401783" y="609108"/>
                  <a:pt x="407028" y="613089"/>
                  <a:pt x="412427" y="615837"/>
                </a:cubicBezTo>
                <a:close/>
                <a:moveTo>
                  <a:pt x="834153" y="966368"/>
                </a:moveTo>
                <a:lnTo>
                  <a:pt x="867618" y="999833"/>
                </a:lnTo>
                <a:cubicBezTo>
                  <a:pt x="877772" y="989581"/>
                  <a:pt x="877467" y="978964"/>
                  <a:pt x="866244" y="967741"/>
                </a:cubicBezTo>
                <a:cubicBezTo>
                  <a:pt x="855089" y="956586"/>
                  <a:pt x="844312" y="956308"/>
                  <a:pt x="834153" y="966368"/>
                </a:cubicBezTo>
                <a:close/>
                <a:moveTo>
                  <a:pt x="360153" y="361811"/>
                </a:moveTo>
                <a:cubicBezTo>
                  <a:pt x="368611" y="370270"/>
                  <a:pt x="368446" y="378238"/>
                  <a:pt x="359964" y="386720"/>
                </a:cubicBezTo>
                <a:cubicBezTo>
                  <a:pt x="350193" y="396492"/>
                  <a:pt x="342225" y="396657"/>
                  <a:pt x="333766" y="388198"/>
                </a:cubicBezTo>
                <a:cubicBezTo>
                  <a:pt x="324431" y="378863"/>
                  <a:pt x="324462" y="370894"/>
                  <a:pt x="333011" y="362345"/>
                </a:cubicBezTo>
                <a:cubicBezTo>
                  <a:pt x="342734" y="352622"/>
                  <a:pt x="350863" y="352522"/>
                  <a:pt x="360153" y="361811"/>
                </a:cubicBezTo>
                <a:close/>
              </a:path>
            </a:pathLst>
          </a:custGeom>
          <a:solidFill>
            <a:srgbClr val="DEDDD7"/>
          </a:solidFill>
        </p:spPr>
      </p:sp>
      <p:sp>
        <p:nvSpPr>
          <p:cNvPr id="258" name="shape258"/>
          <p:cNvSpPr/>
          <p:nvPr/>
        </p:nvSpPr>
        <p:spPr>
          <a:xfrm>
            <a:off x="8314300" y="97290"/>
            <a:ext cx="658000" cy="112800"/>
          </a:xfrm>
          <a:custGeom>
            <a:avLst/>
            <a:gdLst/>
            <a:ahLst/>
            <a:cxnLst/>
            <a:rect l="0" t="0" r="0" b="0"/>
            <a:pathLst>
              <a:path w="658000" h="112800">
                <a:moveTo>
                  <a:pt x="22419" y="85869"/>
                </a:moveTo>
                <a:cubicBezTo>
                  <a:pt x="19881" y="88407"/>
                  <a:pt x="16920" y="89676"/>
                  <a:pt x="13113" y="89676"/>
                </a:cubicBezTo>
                <a:cubicBezTo>
                  <a:pt x="5922" y="89676"/>
                  <a:pt x="0" y="83754"/>
                  <a:pt x="0" y="76986"/>
                </a:cubicBezTo>
                <a:lnTo>
                  <a:pt x="0" y="12690"/>
                </a:lnTo>
                <a:cubicBezTo>
                  <a:pt x="0" y="9306"/>
                  <a:pt x="1269" y="5922"/>
                  <a:pt x="3807" y="3807"/>
                </a:cubicBezTo>
                <a:cubicBezTo>
                  <a:pt x="8883" y="-1269"/>
                  <a:pt x="17343" y="-1269"/>
                  <a:pt x="22419" y="3807"/>
                </a:cubicBezTo>
                <a:lnTo>
                  <a:pt x="52875" y="32994"/>
                </a:lnTo>
                <a:lnTo>
                  <a:pt x="83331" y="3807"/>
                </a:lnTo>
                <a:cubicBezTo>
                  <a:pt x="88407" y="-1269"/>
                  <a:pt x="96867" y="-1269"/>
                  <a:pt x="101943" y="3807"/>
                </a:cubicBezTo>
                <a:cubicBezTo>
                  <a:pt x="104481" y="5922"/>
                  <a:pt x="105750" y="9306"/>
                  <a:pt x="105750" y="12690"/>
                </a:cubicBezTo>
                <a:lnTo>
                  <a:pt x="105750" y="76986"/>
                </a:lnTo>
                <a:cubicBezTo>
                  <a:pt x="105750" y="83754"/>
                  <a:pt x="99828" y="89676"/>
                  <a:pt x="92637" y="89676"/>
                </a:cubicBezTo>
                <a:cubicBezTo>
                  <a:pt x="88830" y="89676"/>
                  <a:pt x="85869" y="88407"/>
                  <a:pt x="83331" y="85869"/>
                </a:cubicBezTo>
                <a:lnTo>
                  <a:pt x="52875" y="56682"/>
                </a:lnTo>
                <a:lnTo>
                  <a:pt x="22419" y="85869"/>
                </a:lnTo>
                <a:close/>
                <a:moveTo>
                  <a:pt x="17766" y="22842"/>
                </a:moveTo>
                <a:lnTo>
                  <a:pt x="17766" y="66834"/>
                </a:lnTo>
                <a:lnTo>
                  <a:pt x="40608" y="44838"/>
                </a:lnTo>
                <a:lnTo>
                  <a:pt x="17766" y="22842"/>
                </a:lnTo>
                <a:close/>
                <a:moveTo>
                  <a:pt x="87984" y="66834"/>
                </a:moveTo>
                <a:lnTo>
                  <a:pt x="87984" y="22842"/>
                </a:lnTo>
                <a:lnTo>
                  <a:pt x="65142" y="44838"/>
                </a:lnTo>
                <a:lnTo>
                  <a:pt x="87984" y="66834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</p:spPr>
      </p:sp>
      <p:sp>
        <p:nvSpPr>
          <p:cNvPr id="260" name="shape260"/>
          <p:cNvSpPr/>
          <p:nvPr/>
        </p:nvSpPr>
        <p:spPr>
          <a:xfrm>
            <a:off x="8314300" y="97290"/>
            <a:ext cx="658000" cy="112800"/>
          </a:xfrm>
          <a:custGeom>
            <a:avLst/>
            <a:gdLst/>
            <a:ahLst/>
            <a:cxnLst/>
            <a:rect l="0" t="0" r="0" b="0"/>
            <a:pathLst>
              <a:path w="658000" h="112800">
                <a:moveTo>
                  <a:pt x="176814" y="24957"/>
                </a:moveTo>
                <a:cubicBezTo>
                  <a:pt x="182736" y="22419"/>
                  <a:pt x="188658" y="21150"/>
                  <a:pt x="194157" y="21150"/>
                </a:cubicBezTo>
                <a:cubicBezTo>
                  <a:pt x="206424" y="21150"/>
                  <a:pt x="212346" y="27495"/>
                  <a:pt x="212346" y="40608"/>
                </a:cubicBezTo>
                <a:lnTo>
                  <a:pt x="212346" y="72333"/>
                </a:lnTo>
                <a:cubicBezTo>
                  <a:pt x="212346" y="74025"/>
                  <a:pt x="211923" y="74448"/>
                  <a:pt x="210231" y="74448"/>
                </a:cubicBezTo>
                <a:lnTo>
                  <a:pt x="206001" y="74448"/>
                </a:lnTo>
                <a:cubicBezTo>
                  <a:pt x="204309" y="74448"/>
                  <a:pt x="203886" y="74025"/>
                  <a:pt x="203886" y="72333"/>
                </a:cubicBezTo>
                <a:lnTo>
                  <a:pt x="203886" y="41031"/>
                </a:lnTo>
                <a:cubicBezTo>
                  <a:pt x="203886" y="32994"/>
                  <a:pt x="200079" y="29187"/>
                  <a:pt x="192888" y="29187"/>
                </a:cubicBezTo>
                <a:cubicBezTo>
                  <a:pt x="189081" y="29187"/>
                  <a:pt x="185274" y="30456"/>
                  <a:pt x="181467" y="32148"/>
                </a:cubicBezTo>
                <a:cubicBezTo>
                  <a:pt x="182313" y="34263"/>
                  <a:pt x="182736" y="36801"/>
                  <a:pt x="182736" y="40608"/>
                </a:cubicBezTo>
                <a:lnTo>
                  <a:pt x="182736" y="72333"/>
                </a:lnTo>
                <a:cubicBezTo>
                  <a:pt x="182736" y="74025"/>
                  <a:pt x="182313" y="74448"/>
                  <a:pt x="180621" y="74448"/>
                </a:cubicBezTo>
                <a:lnTo>
                  <a:pt x="176391" y="74448"/>
                </a:lnTo>
                <a:cubicBezTo>
                  <a:pt x="174699" y="74448"/>
                  <a:pt x="174276" y="74025"/>
                  <a:pt x="174276" y="72333"/>
                </a:cubicBezTo>
                <a:lnTo>
                  <a:pt x="174276" y="41031"/>
                </a:lnTo>
                <a:cubicBezTo>
                  <a:pt x="174276" y="32994"/>
                  <a:pt x="170469" y="29187"/>
                  <a:pt x="162855" y="29187"/>
                </a:cubicBezTo>
                <a:cubicBezTo>
                  <a:pt x="159471" y="29187"/>
                  <a:pt x="156510" y="30033"/>
                  <a:pt x="153549" y="30879"/>
                </a:cubicBezTo>
                <a:cubicBezTo>
                  <a:pt x="153126" y="31302"/>
                  <a:pt x="152703" y="32148"/>
                  <a:pt x="152703" y="32994"/>
                </a:cubicBezTo>
                <a:lnTo>
                  <a:pt x="152703" y="72333"/>
                </a:lnTo>
                <a:cubicBezTo>
                  <a:pt x="152703" y="74025"/>
                  <a:pt x="151857" y="74448"/>
                  <a:pt x="150165" y="74448"/>
                </a:cubicBezTo>
                <a:lnTo>
                  <a:pt x="145935" y="74448"/>
                </a:lnTo>
                <a:cubicBezTo>
                  <a:pt x="144243" y="74448"/>
                  <a:pt x="143820" y="74025"/>
                  <a:pt x="143820" y="72333"/>
                </a:cubicBezTo>
                <a:lnTo>
                  <a:pt x="143820" y="30033"/>
                </a:lnTo>
                <a:cubicBezTo>
                  <a:pt x="143820" y="27072"/>
                  <a:pt x="144666" y="25803"/>
                  <a:pt x="147627" y="24534"/>
                </a:cubicBezTo>
                <a:cubicBezTo>
                  <a:pt x="152703" y="21996"/>
                  <a:pt x="158202" y="21150"/>
                  <a:pt x="164124" y="21150"/>
                </a:cubicBezTo>
                <a:cubicBezTo>
                  <a:pt x="169623" y="21150"/>
                  <a:pt x="173430" y="22419"/>
                  <a:pt x="176814" y="24957"/>
                </a:cubicBezTo>
                <a:close/>
                <a:moveTo>
                  <a:pt x="226728" y="3384"/>
                </a:moveTo>
                <a:cubicBezTo>
                  <a:pt x="230958" y="3384"/>
                  <a:pt x="231804" y="4653"/>
                  <a:pt x="231804" y="8460"/>
                </a:cubicBezTo>
                <a:cubicBezTo>
                  <a:pt x="231804" y="12690"/>
                  <a:pt x="230958" y="13959"/>
                  <a:pt x="227151" y="13959"/>
                </a:cubicBezTo>
                <a:cubicBezTo>
                  <a:pt x="222921" y="13959"/>
                  <a:pt x="222075" y="13113"/>
                  <a:pt x="222075" y="9306"/>
                </a:cubicBezTo>
                <a:cubicBezTo>
                  <a:pt x="222075" y="4653"/>
                  <a:pt x="222921" y="3384"/>
                  <a:pt x="226728" y="3384"/>
                </a:cubicBezTo>
                <a:close/>
                <a:moveTo>
                  <a:pt x="224613" y="22419"/>
                </a:moveTo>
                <a:lnTo>
                  <a:pt x="228843" y="22419"/>
                </a:lnTo>
                <a:cubicBezTo>
                  <a:pt x="230958" y="22419"/>
                  <a:pt x="231381" y="23265"/>
                  <a:pt x="231381" y="24957"/>
                </a:cubicBezTo>
                <a:lnTo>
                  <a:pt x="231381" y="72333"/>
                </a:lnTo>
                <a:cubicBezTo>
                  <a:pt x="231381" y="74025"/>
                  <a:pt x="230958" y="74448"/>
                  <a:pt x="228843" y="74448"/>
                </a:cubicBezTo>
                <a:lnTo>
                  <a:pt x="224613" y="74448"/>
                </a:lnTo>
                <a:cubicBezTo>
                  <a:pt x="222921" y="74448"/>
                  <a:pt x="222498" y="74025"/>
                  <a:pt x="222498" y="72333"/>
                </a:cubicBezTo>
                <a:lnTo>
                  <a:pt x="222498" y="24957"/>
                </a:lnTo>
                <a:cubicBezTo>
                  <a:pt x="222498" y="23265"/>
                  <a:pt x="222921" y="22419"/>
                  <a:pt x="224613" y="22419"/>
                </a:cubicBezTo>
                <a:close/>
                <a:moveTo>
                  <a:pt x="244917" y="24534"/>
                </a:moveTo>
                <a:cubicBezTo>
                  <a:pt x="250416" y="21996"/>
                  <a:pt x="256761" y="21150"/>
                  <a:pt x="263952" y="21150"/>
                </a:cubicBezTo>
                <a:cubicBezTo>
                  <a:pt x="277065" y="21150"/>
                  <a:pt x="283833" y="27918"/>
                  <a:pt x="283833" y="41031"/>
                </a:cubicBezTo>
                <a:lnTo>
                  <a:pt x="283833" y="72333"/>
                </a:lnTo>
                <a:cubicBezTo>
                  <a:pt x="283833" y="74025"/>
                  <a:pt x="282987" y="74448"/>
                  <a:pt x="281295" y="74448"/>
                </a:cubicBezTo>
                <a:lnTo>
                  <a:pt x="277065" y="74448"/>
                </a:lnTo>
                <a:cubicBezTo>
                  <a:pt x="275373" y="74448"/>
                  <a:pt x="274950" y="74025"/>
                  <a:pt x="274950" y="72333"/>
                </a:cubicBezTo>
                <a:lnTo>
                  <a:pt x="274950" y="41454"/>
                </a:lnTo>
                <a:cubicBezTo>
                  <a:pt x="274950" y="33417"/>
                  <a:pt x="270720" y="29187"/>
                  <a:pt x="262683" y="29187"/>
                </a:cubicBezTo>
                <a:cubicBezTo>
                  <a:pt x="258876" y="29187"/>
                  <a:pt x="255069" y="30033"/>
                  <a:pt x="251262" y="31302"/>
                </a:cubicBezTo>
                <a:cubicBezTo>
                  <a:pt x="250416" y="31302"/>
                  <a:pt x="249993" y="32148"/>
                  <a:pt x="249993" y="32994"/>
                </a:cubicBezTo>
                <a:lnTo>
                  <a:pt x="249993" y="72333"/>
                </a:lnTo>
                <a:cubicBezTo>
                  <a:pt x="249993" y="74025"/>
                  <a:pt x="249570" y="74448"/>
                  <a:pt x="247878" y="74448"/>
                </a:cubicBezTo>
                <a:lnTo>
                  <a:pt x="243648" y="74448"/>
                </a:lnTo>
                <a:cubicBezTo>
                  <a:pt x="241956" y="74448"/>
                  <a:pt x="241533" y="74025"/>
                  <a:pt x="241533" y="72333"/>
                </a:cubicBezTo>
                <a:lnTo>
                  <a:pt x="241533" y="30033"/>
                </a:lnTo>
                <a:cubicBezTo>
                  <a:pt x="241533" y="27072"/>
                  <a:pt x="241956" y="25803"/>
                  <a:pt x="244917" y="24534"/>
                </a:cubicBezTo>
                <a:close/>
                <a:moveTo>
                  <a:pt x="291870" y="55836"/>
                </a:moveTo>
                <a:lnTo>
                  <a:pt x="291870" y="41454"/>
                </a:lnTo>
                <a:cubicBezTo>
                  <a:pt x="291870" y="28341"/>
                  <a:pt x="298638" y="21150"/>
                  <a:pt x="311751" y="21150"/>
                </a:cubicBezTo>
                <a:cubicBezTo>
                  <a:pt x="315558" y="21150"/>
                  <a:pt x="320211" y="21573"/>
                  <a:pt x="325287" y="23265"/>
                </a:cubicBezTo>
                <a:lnTo>
                  <a:pt x="325287" y="2538"/>
                </a:lnTo>
                <a:cubicBezTo>
                  <a:pt x="325287" y="423"/>
                  <a:pt x="326133" y="0"/>
                  <a:pt x="327825" y="0"/>
                </a:cubicBezTo>
                <a:lnTo>
                  <a:pt x="332055" y="0"/>
                </a:lnTo>
                <a:cubicBezTo>
                  <a:pt x="333747" y="0"/>
                  <a:pt x="334170" y="846"/>
                  <a:pt x="334170" y="2538"/>
                </a:cubicBezTo>
                <a:lnTo>
                  <a:pt x="334170" y="67257"/>
                </a:lnTo>
                <a:cubicBezTo>
                  <a:pt x="334170" y="70641"/>
                  <a:pt x="333324" y="71910"/>
                  <a:pt x="330363" y="73179"/>
                </a:cubicBezTo>
                <a:cubicBezTo>
                  <a:pt x="325287" y="75294"/>
                  <a:pt x="319365" y="76140"/>
                  <a:pt x="313020" y="76140"/>
                </a:cubicBezTo>
                <a:cubicBezTo>
                  <a:pt x="299061" y="76140"/>
                  <a:pt x="291870" y="69372"/>
                  <a:pt x="291870" y="55836"/>
                </a:cubicBezTo>
                <a:close/>
                <a:moveTo>
                  <a:pt x="325287" y="64296"/>
                </a:moveTo>
                <a:lnTo>
                  <a:pt x="325287" y="31725"/>
                </a:lnTo>
                <a:cubicBezTo>
                  <a:pt x="320634" y="30033"/>
                  <a:pt x="316827" y="29187"/>
                  <a:pt x="313443" y="29187"/>
                </a:cubicBezTo>
                <a:cubicBezTo>
                  <a:pt x="304983" y="29187"/>
                  <a:pt x="300753" y="33417"/>
                  <a:pt x="300753" y="41877"/>
                </a:cubicBezTo>
                <a:lnTo>
                  <a:pt x="300753" y="55413"/>
                </a:lnTo>
                <a:cubicBezTo>
                  <a:pt x="300753" y="63873"/>
                  <a:pt x="304983" y="67680"/>
                  <a:pt x="313443" y="67680"/>
                </a:cubicBezTo>
                <a:cubicBezTo>
                  <a:pt x="317673" y="67680"/>
                  <a:pt x="321057" y="67257"/>
                  <a:pt x="324018" y="66411"/>
                </a:cubicBezTo>
                <a:cubicBezTo>
                  <a:pt x="324864" y="65988"/>
                  <a:pt x="325287" y="65142"/>
                  <a:pt x="325287" y="64296"/>
                </a:cubicBezTo>
                <a:close/>
                <a:moveTo>
                  <a:pt x="376893" y="24957"/>
                </a:moveTo>
                <a:cubicBezTo>
                  <a:pt x="383238" y="22419"/>
                  <a:pt x="388737" y="21150"/>
                  <a:pt x="394236" y="21150"/>
                </a:cubicBezTo>
                <a:cubicBezTo>
                  <a:pt x="406926" y="21150"/>
                  <a:pt x="412848" y="27495"/>
                  <a:pt x="412848" y="40608"/>
                </a:cubicBezTo>
                <a:lnTo>
                  <a:pt x="412848" y="72333"/>
                </a:lnTo>
                <a:cubicBezTo>
                  <a:pt x="412848" y="74025"/>
                  <a:pt x="412425" y="74448"/>
                  <a:pt x="410733" y="74448"/>
                </a:cubicBezTo>
                <a:lnTo>
                  <a:pt x="406503" y="74448"/>
                </a:lnTo>
                <a:cubicBezTo>
                  <a:pt x="404811" y="74448"/>
                  <a:pt x="404388" y="74025"/>
                  <a:pt x="404388" y="72333"/>
                </a:cubicBezTo>
                <a:lnTo>
                  <a:pt x="404388" y="41031"/>
                </a:lnTo>
                <a:cubicBezTo>
                  <a:pt x="404388" y="32994"/>
                  <a:pt x="400581" y="29187"/>
                  <a:pt x="393390" y="29187"/>
                </a:cubicBezTo>
                <a:cubicBezTo>
                  <a:pt x="389583" y="29187"/>
                  <a:pt x="385776" y="30456"/>
                  <a:pt x="381546" y="32148"/>
                </a:cubicBezTo>
                <a:cubicBezTo>
                  <a:pt x="382815" y="34263"/>
                  <a:pt x="383238" y="36801"/>
                  <a:pt x="383238" y="40608"/>
                </a:cubicBezTo>
                <a:lnTo>
                  <a:pt x="383238" y="72333"/>
                </a:lnTo>
                <a:cubicBezTo>
                  <a:pt x="383238" y="74025"/>
                  <a:pt x="382392" y="74448"/>
                  <a:pt x="381123" y="74448"/>
                </a:cubicBezTo>
                <a:lnTo>
                  <a:pt x="376893" y="74448"/>
                </a:lnTo>
                <a:cubicBezTo>
                  <a:pt x="374778" y="74448"/>
                  <a:pt x="374355" y="74025"/>
                  <a:pt x="374355" y="72333"/>
                </a:cubicBezTo>
                <a:lnTo>
                  <a:pt x="374355" y="41031"/>
                </a:lnTo>
                <a:cubicBezTo>
                  <a:pt x="374355" y="32994"/>
                  <a:pt x="370548" y="29187"/>
                  <a:pt x="363357" y="29187"/>
                </a:cubicBezTo>
                <a:cubicBezTo>
                  <a:pt x="359973" y="29187"/>
                  <a:pt x="357012" y="30033"/>
                  <a:pt x="354051" y="30879"/>
                </a:cubicBezTo>
                <a:cubicBezTo>
                  <a:pt x="353205" y="31302"/>
                  <a:pt x="352782" y="32148"/>
                  <a:pt x="352782" y="32994"/>
                </a:cubicBezTo>
                <a:lnTo>
                  <a:pt x="352782" y="72333"/>
                </a:lnTo>
                <a:cubicBezTo>
                  <a:pt x="352782" y="74025"/>
                  <a:pt x="352359" y="74448"/>
                  <a:pt x="350667" y="74448"/>
                </a:cubicBezTo>
                <a:lnTo>
                  <a:pt x="346437" y="74448"/>
                </a:lnTo>
                <a:cubicBezTo>
                  <a:pt x="344745" y="74448"/>
                  <a:pt x="344322" y="74025"/>
                  <a:pt x="344322" y="72333"/>
                </a:cubicBezTo>
                <a:lnTo>
                  <a:pt x="344322" y="30033"/>
                </a:lnTo>
                <a:cubicBezTo>
                  <a:pt x="344322" y="27072"/>
                  <a:pt x="344745" y="25803"/>
                  <a:pt x="348129" y="24534"/>
                </a:cubicBezTo>
                <a:cubicBezTo>
                  <a:pt x="352782" y="21996"/>
                  <a:pt x="358281" y="21150"/>
                  <a:pt x="364626" y="21150"/>
                </a:cubicBezTo>
                <a:cubicBezTo>
                  <a:pt x="369702" y="21150"/>
                  <a:pt x="373932" y="22419"/>
                  <a:pt x="376893" y="24957"/>
                </a:cubicBezTo>
                <a:close/>
                <a:moveTo>
                  <a:pt x="421731" y="31725"/>
                </a:moveTo>
                <a:cubicBezTo>
                  <a:pt x="425538" y="24534"/>
                  <a:pt x="431883" y="21150"/>
                  <a:pt x="441612" y="21150"/>
                </a:cubicBezTo>
                <a:cubicBezTo>
                  <a:pt x="456417" y="21150"/>
                  <a:pt x="461916" y="28764"/>
                  <a:pt x="461916" y="41454"/>
                </a:cubicBezTo>
                <a:lnTo>
                  <a:pt x="461916" y="67680"/>
                </a:lnTo>
                <a:cubicBezTo>
                  <a:pt x="461916" y="71487"/>
                  <a:pt x="461070" y="72333"/>
                  <a:pt x="458532" y="73602"/>
                </a:cubicBezTo>
                <a:cubicBezTo>
                  <a:pt x="454725" y="75294"/>
                  <a:pt x="448803" y="76140"/>
                  <a:pt x="441612" y="76140"/>
                </a:cubicBezTo>
                <a:cubicBezTo>
                  <a:pt x="433575" y="76140"/>
                  <a:pt x="427653" y="74871"/>
                  <a:pt x="424692" y="72333"/>
                </a:cubicBezTo>
                <a:cubicBezTo>
                  <a:pt x="421731" y="69795"/>
                  <a:pt x="420039" y="65565"/>
                  <a:pt x="420039" y="60066"/>
                </a:cubicBezTo>
                <a:cubicBezTo>
                  <a:pt x="420039" y="48222"/>
                  <a:pt x="426384" y="44415"/>
                  <a:pt x="442035" y="44415"/>
                </a:cubicBezTo>
                <a:cubicBezTo>
                  <a:pt x="445419" y="44415"/>
                  <a:pt x="449226" y="44415"/>
                  <a:pt x="453033" y="44838"/>
                </a:cubicBezTo>
                <a:cubicBezTo>
                  <a:pt x="453033" y="33417"/>
                  <a:pt x="450072" y="29187"/>
                  <a:pt x="441612" y="29187"/>
                </a:cubicBezTo>
                <a:cubicBezTo>
                  <a:pt x="435690" y="29187"/>
                  <a:pt x="431883" y="31302"/>
                  <a:pt x="429345" y="35109"/>
                </a:cubicBezTo>
                <a:cubicBezTo>
                  <a:pt x="428076" y="36801"/>
                  <a:pt x="428076" y="37224"/>
                  <a:pt x="425961" y="36378"/>
                </a:cubicBezTo>
                <a:cubicBezTo>
                  <a:pt x="421308" y="34263"/>
                  <a:pt x="420885" y="33417"/>
                  <a:pt x="421731" y="31725"/>
                </a:cubicBezTo>
                <a:close/>
                <a:moveTo>
                  <a:pt x="453033" y="65142"/>
                </a:moveTo>
                <a:lnTo>
                  <a:pt x="453033" y="52452"/>
                </a:lnTo>
                <a:cubicBezTo>
                  <a:pt x="447957" y="52029"/>
                  <a:pt x="443727" y="51606"/>
                  <a:pt x="441189" y="51606"/>
                </a:cubicBezTo>
                <a:cubicBezTo>
                  <a:pt x="431883" y="51606"/>
                  <a:pt x="428922" y="54144"/>
                  <a:pt x="428922" y="60066"/>
                </a:cubicBezTo>
                <a:cubicBezTo>
                  <a:pt x="428922" y="65988"/>
                  <a:pt x="431883" y="68526"/>
                  <a:pt x="440766" y="68526"/>
                </a:cubicBezTo>
                <a:cubicBezTo>
                  <a:pt x="445842" y="68526"/>
                  <a:pt x="449649" y="68103"/>
                  <a:pt x="451764" y="67257"/>
                </a:cubicBezTo>
                <a:cubicBezTo>
                  <a:pt x="452610" y="66834"/>
                  <a:pt x="453033" y="66411"/>
                  <a:pt x="453033" y="65142"/>
                </a:cubicBezTo>
                <a:close/>
                <a:moveTo>
                  <a:pt x="470376" y="36801"/>
                </a:moveTo>
                <a:cubicBezTo>
                  <a:pt x="470376" y="27072"/>
                  <a:pt x="477144" y="21150"/>
                  <a:pt x="490257" y="21150"/>
                </a:cubicBezTo>
                <a:cubicBezTo>
                  <a:pt x="500409" y="21150"/>
                  <a:pt x="507177" y="24534"/>
                  <a:pt x="510561" y="32148"/>
                </a:cubicBezTo>
                <a:cubicBezTo>
                  <a:pt x="511407" y="33417"/>
                  <a:pt x="510984" y="34686"/>
                  <a:pt x="509292" y="35532"/>
                </a:cubicBezTo>
                <a:cubicBezTo>
                  <a:pt x="504216" y="37647"/>
                  <a:pt x="503793" y="37224"/>
                  <a:pt x="502947" y="35955"/>
                </a:cubicBezTo>
                <a:cubicBezTo>
                  <a:pt x="500832" y="31302"/>
                  <a:pt x="497448" y="29187"/>
                  <a:pt x="490257" y="29187"/>
                </a:cubicBezTo>
                <a:cubicBezTo>
                  <a:pt x="483066" y="29187"/>
                  <a:pt x="479259" y="31725"/>
                  <a:pt x="479259" y="36378"/>
                </a:cubicBezTo>
                <a:cubicBezTo>
                  <a:pt x="479259" y="42300"/>
                  <a:pt x="483066" y="43569"/>
                  <a:pt x="492372" y="44415"/>
                </a:cubicBezTo>
                <a:cubicBezTo>
                  <a:pt x="498717" y="45261"/>
                  <a:pt x="503793" y="46530"/>
                  <a:pt x="507177" y="48645"/>
                </a:cubicBezTo>
                <a:cubicBezTo>
                  <a:pt x="510138" y="50760"/>
                  <a:pt x="511830" y="54567"/>
                  <a:pt x="511830" y="60066"/>
                </a:cubicBezTo>
                <a:cubicBezTo>
                  <a:pt x="511830" y="69795"/>
                  <a:pt x="504639" y="76140"/>
                  <a:pt x="491526" y="76140"/>
                </a:cubicBezTo>
                <a:cubicBezTo>
                  <a:pt x="480105" y="76140"/>
                  <a:pt x="472914" y="71910"/>
                  <a:pt x="469953" y="63873"/>
                </a:cubicBezTo>
                <a:cubicBezTo>
                  <a:pt x="469107" y="62181"/>
                  <a:pt x="469953" y="60912"/>
                  <a:pt x="471222" y="60489"/>
                </a:cubicBezTo>
                <a:cubicBezTo>
                  <a:pt x="476298" y="58797"/>
                  <a:pt x="477144" y="59220"/>
                  <a:pt x="477990" y="60912"/>
                </a:cubicBezTo>
                <a:cubicBezTo>
                  <a:pt x="479682" y="65565"/>
                  <a:pt x="484335" y="68103"/>
                  <a:pt x="491103" y="68103"/>
                </a:cubicBezTo>
                <a:cubicBezTo>
                  <a:pt x="499140" y="68103"/>
                  <a:pt x="503370" y="65565"/>
                  <a:pt x="503370" y="60489"/>
                </a:cubicBezTo>
                <a:cubicBezTo>
                  <a:pt x="503370" y="54567"/>
                  <a:pt x="499563" y="53298"/>
                  <a:pt x="490257" y="52452"/>
                </a:cubicBezTo>
                <a:cubicBezTo>
                  <a:pt x="485604" y="52029"/>
                  <a:pt x="483066" y="51606"/>
                  <a:pt x="479259" y="49914"/>
                </a:cubicBezTo>
                <a:cubicBezTo>
                  <a:pt x="477144" y="49491"/>
                  <a:pt x="475452" y="48645"/>
                  <a:pt x="474606" y="47376"/>
                </a:cubicBezTo>
                <a:cubicBezTo>
                  <a:pt x="472491" y="45684"/>
                  <a:pt x="470376" y="41454"/>
                  <a:pt x="470376" y="36801"/>
                </a:cubicBezTo>
                <a:close/>
                <a:moveTo>
                  <a:pt x="525789" y="10575"/>
                </a:moveTo>
                <a:lnTo>
                  <a:pt x="530019" y="10575"/>
                </a:lnTo>
                <a:cubicBezTo>
                  <a:pt x="531711" y="10575"/>
                  <a:pt x="532134" y="10998"/>
                  <a:pt x="532134" y="13113"/>
                </a:cubicBezTo>
                <a:lnTo>
                  <a:pt x="532134" y="22419"/>
                </a:lnTo>
                <a:lnTo>
                  <a:pt x="545247" y="22419"/>
                </a:lnTo>
                <a:cubicBezTo>
                  <a:pt x="546516" y="22419"/>
                  <a:pt x="547362" y="23265"/>
                  <a:pt x="547362" y="24957"/>
                </a:cubicBezTo>
                <a:cubicBezTo>
                  <a:pt x="547362" y="30456"/>
                  <a:pt x="546516" y="30879"/>
                  <a:pt x="545247" y="30879"/>
                </a:cubicBezTo>
                <a:lnTo>
                  <a:pt x="532134" y="30879"/>
                </a:lnTo>
                <a:lnTo>
                  <a:pt x="532134" y="54567"/>
                </a:lnTo>
                <a:cubicBezTo>
                  <a:pt x="532134" y="59643"/>
                  <a:pt x="532980" y="63027"/>
                  <a:pt x="534672" y="65142"/>
                </a:cubicBezTo>
                <a:cubicBezTo>
                  <a:pt x="536787" y="66834"/>
                  <a:pt x="540171" y="67680"/>
                  <a:pt x="544824" y="67680"/>
                </a:cubicBezTo>
                <a:cubicBezTo>
                  <a:pt x="546516" y="67680"/>
                  <a:pt x="547362" y="68103"/>
                  <a:pt x="547362" y="69795"/>
                </a:cubicBezTo>
                <a:cubicBezTo>
                  <a:pt x="547362" y="75294"/>
                  <a:pt x="546516" y="76140"/>
                  <a:pt x="544824" y="76140"/>
                </a:cubicBezTo>
                <a:cubicBezTo>
                  <a:pt x="536787" y="76140"/>
                  <a:pt x="531288" y="74871"/>
                  <a:pt x="528327" y="71910"/>
                </a:cubicBezTo>
                <a:cubicBezTo>
                  <a:pt x="524943" y="68526"/>
                  <a:pt x="523674" y="63027"/>
                  <a:pt x="523674" y="54567"/>
                </a:cubicBezTo>
                <a:lnTo>
                  <a:pt x="523674" y="30879"/>
                </a:lnTo>
                <a:lnTo>
                  <a:pt x="515214" y="30879"/>
                </a:lnTo>
                <a:cubicBezTo>
                  <a:pt x="513522" y="30879"/>
                  <a:pt x="513099" y="30456"/>
                  <a:pt x="513099" y="28341"/>
                </a:cubicBezTo>
                <a:cubicBezTo>
                  <a:pt x="513099" y="23265"/>
                  <a:pt x="513522" y="22419"/>
                  <a:pt x="515214" y="22419"/>
                </a:cubicBezTo>
                <a:lnTo>
                  <a:pt x="523674" y="22419"/>
                </a:lnTo>
                <a:lnTo>
                  <a:pt x="523674" y="13113"/>
                </a:lnTo>
                <a:cubicBezTo>
                  <a:pt x="523674" y="10998"/>
                  <a:pt x="524097" y="10575"/>
                  <a:pt x="525789" y="10575"/>
                </a:cubicBezTo>
                <a:close/>
                <a:moveTo>
                  <a:pt x="551169" y="54990"/>
                </a:moveTo>
                <a:lnTo>
                  <a:pt x="551169" y="42723"/>
                </a:lnTo>
                <a:cubicBezTo>
                  <a:pt x="551169" y="28764"/>
                  <a:pt x="558783" y="21150"/>
                  <a:pt x="573165" y="21150"/>
                </a:cubicBezTo>
                <a:cubicBezTo>
                  <a:pt x="587970" y="21150"/>
                  <a:pt x="595584" y="29610"/>
                  <a:pt x="595584" y="41877"/>
                </a:cubicBezTo>
                <a:lnTo>
                  <a:pt x="595584" y="47799"/>
                </a:lnTo>
                <a:cubicBezTo>
                  <a:pt x="595584" y="49914"/>
                  <a:pt x="594315" y="51183"/>
                  <a:pt x="591777" y="51183"/>
                </a:cubicBezTo>
                <a:lnTo>
                  <a:pt x="560052" y="51183"/>
                </a:lnTo>
                <a:lnTo>
                  <a:pt x="560052" y="56259"/>
                </a:lnTo>
                <a:cubicBezTo>
                  <a:pt x="560052" y="63873"/>
                  <a:pt x="564282" y="68103"/>
                  <a:pt x="573165" y="68103"/>
                </a:cubicBezTo>
                <a:cubicBezTo>
                  <a:pt x="579510" y="68103"/>
                  <a:pt x="583740" y="65988"/>
                  <a:pt x="586701" y="61335"/>
                </a:cubicBezTo>
                <a:cubicBezTo>
                  <a:pt x="587970" y="59643"/>
                  <a:pt x="588816" y="59220"/>
                  <a:pt x="590508" y="60489"/>
                </a:cubicBezTo>
                <a:cubicBezTo>
                  <a:pt x="594738" y="62604"/>
                  <a:pt x="595161" y="63873"/>
                  <a:pt x="593892" y="65565"/>
                </a:cubicBezTo>
                <a:cubicBezTo>
                  <a:pt x="590085" y="72756"/>
                  <a:pt x="582894" y="76140"/>
                  <a:pt x="572742" y="76140"/>
                </a:cubicBezTo>
                <a:cubicBezTo>
                  <a:pt x="558360" y="76140"/>
                  <a:pt x="551169" y="68103"/>
                  <a:pt x="551169" y="54990"/>
                </a:cubicBezTo>
                <a:close/>
                <a:moveTo>
                  <a:pt x="586701" y="44415"/>
                </a:moveTo>
                <a:cubicBezTo>
                  <a:pt x="586701" y="33417"/>
                  <a:pt x="582048" y="28764"/>
                  <a:pt x="573165" y="28764"/>
                </a:cubicBezTo>
                <a:cubicBezTo>
                  <a:pt x="564705" y="28764"/>
                  <a:pt x="560052" y="33417"/>
                  <a:pt x="560052" y="41454"/>
                </a:cubicBezTo>
                <a:lnTo>
                  <a:pt x="586701" y="44415"/>
                </a:lnTo>
                <a:close/>
                <a:moveTo>
                  <a:pt x="624771" y="21150"/>
                </a:moveTo>
                <a:cubicBezTo>
                  <a:pt x="629847" y="21150"/>
                  <a:pt x="630270" y="21573"/>
                  <a:pt x="630270" y="23688"/>
                </a:cubicBezTo>
                <a:cubicBezTo>
                  <a:pt x="630270" y="28764"/>
                  <a:pt x="629847" y="29187"/>
                  <a:pt x="627732" y="29187"/>
                </a:cubicBezTo>
                <a:cubicBezTo>
                  <a:pt x="620541" y="29187"/>
                  <a:pt x="616734" y="30033"/>
                  <a:pt x="613350" y="30879"/>
                </a:cubicBezTo>
                <a:cubicBezTo>
                  <a:pt x="612504" y="31302"/>
                  <a:pt x="611658" y="32148"/>
                  <a:pt x="611658" y="32994"/>
                </a:cubicBezTo>
                <a:lnTo>
                  <a:pt x="611658" y="72333"/>
                </a:lnTo>
                <a:cubicBezTo>
                  <a:pt x="611658" y="74025"/>
                  <a:pt x="611235" y="74448"/>
                  <a:pt x="609543" y="74448"/>
                </a:cubicBezTo>
                <a:lnTo>
                  <a:pt x="605313" y="74448"/>
                </a:lnTo>
                <a:cubicBezTo>
                  <a:pt x="603621" y="74448"/>
                  <a:pt x="603198" y="74025"/>
                  <a:pt x="603198" y="72333"/>
                </a:cubicBezTo>
                <a:lnTo>
                  <a:pt x="603198" y="30033"/>
                </a:lnTo>
                <a:cubicBezTo>
                  <a:pt x="603198" y="26649"/>
                  <a:pt x="604044" y="25380"/>
                  <a:pt x="607005" y="24111"/>
                </a:cubicBezTo>
                <a:cubicBezTo>
                  <a:pt x="611658" y="22419"/>
                  <a:pt x="617580" y="21150"/>
                  <a:pt x="624771" y="21150"/>
                </a:cubicBezTo>
                <a:close/>
              </a:path>
            </a:pathLst>
          </a:custGeom>
          <a:solidFill>
            <a:srgbClr val="FFFFFF"/>
          </a:solidFill>
        </p:spPr>
      </p:sp>
      <p:sp>
        <p:nvSpPr>
          <p:cNvPr id="261" name="shape261"/>
          <p:cNvSpPr/>
          <p:nvPr/>
        </p:nvSpPr>
        <p:spPr>
          <a:xfrm>
            <a:off x="3046272" y="-3039625"/>
            <a:ext cx="1198500" cy="1198500"/>
          </a:xfrm>
          <a:custGeom>
            <a:avLst/>
            <a:gdLst/>
            <a:ahLst/>
            <a:cxnLst/>
            <a:rect l="0" t="0" r="0" b="0"/>
            <a:pathLst>
              <a:path w="1198500" h="1198500">
                <a:moveTo>
                  <a:pt x="30558" y="131114"/>
                </a:moveTo>
                <a:lnTo>
                  <a:pt x="117161" y="130325"/>
                </a:lnTo>
                <a:cubicBezTo>
                  <a:pt x="136898" y="130146"/>
                  <a:pt x="152788" y="146037"/>
                  <a:pt x="152609" y="165773"/>
                </a:cubicBezTo>
                <a:cubicBezTo>
                  <a:pt x="152523" y="175210"/>
                  <a:pt x="148698" y="184279"/>
                  <a:pt x="141982" y="190995"/>
                </a:cubicBezTo>
                <a:lnTo>
                  <a:pt x="37900" y="295077"/>
                </a:lnTo>
                <a:cubicBezTo>
                  <a:pt x="23895" y="309082"/>
                  <a:pt x="1324" y="309287"/>
                  <a:pt x="-12515" y="295449"/>
                </a:cubicBezTo>
                <a:cubicBezTo>
                  <a:pt x="-19169" y="288794"/>
                  <a:pt x="-22856" y="279728"/>
                  <a:pt x="-22770" y="270256"/>
                </a:cubicBezTo>
                <a:lnTo>
                  <a:pt x="-21981" y="183658"/>
                </a:lnTo>
                <a:lnTo>
                  <a:pt x="-108580" y="184446"/>
                </a:lnTo>
                <a:cubicBezTo>
                  <a:pt x="-118051" y="184533"/>
                  <a:pt x="-127117" y="180846"/>
                  <a:pt x="-133772" y="174191"/>
                </a:cubicBezTo>
                <a:cubicBezTo>
                  <a:pt x="-147611" y="160352"/>
                  <a:pt x="-147405" y="137781"/>
                  <a:pt x="-133401" y="123777"/>
                </a:cubicBezTo>
                <a:lnTo>
                  <a:pt x="-29318" y="19695"/>
                </a:lnTo>
                <a:cubicBezTo>
                  <a:pt x="-22602" y="12978"/>
                  <a:pt x="-13534" y="9154"/>
                  <a:pt x="-4096" y="9068"/>
                </a:cubicBezTo>
                <a:cubicBezTo>
                  <a:pt x="5189" y="8983"/>
                  <a:pt x="13915" y="12478"/>
                  <a:pt x="20589" y="18829"/>
                </a:cubicBezTo>
                <a:cubicBezTo>
                  <a:pt x="27941" y="26504"/>
                  <a:pt x="31436" y="35230"/>
                  <a:pt x="31351" y="44515"/>
                </a:cubicBezTo>
                <a:lnTo>
                  <a:pt x="30558" y="131114"/>
                </a:lnTo>
                <a:close/>
                <a:moveTo>
                  <a:pt x="483087" y="545176"/>
                </a:moveTo>
                <a:lnTo>
                  <a:pt x="510263" y="518000"/>
                </a:lnTo>
                <a:cubicBezTo>
                  <a:pt x="515905" y="512358"/>
                  <a:pt x="522113" y="512489"/>
                  <a:pt x="527530" y="517906"/>
                </a:cubicBezTo>
                <a:lnTo>
                  <a:pt x="534135" y="524511"/>
                </a:lnTo>
                <a:cubicBezTo>
                  <a:pt x="539526" y="529902"/>
                  <a:pt x="539235" y="536268"/>
                  <a:pt x="533883" y="541620"/>
                </a:cubicBezTo>
                <a:lnTo>
                  <a:pt x="429922" y="645581"/>
                </a:lnTo>
                <a:cubicBezTo>
                  <a:pt x="422674" y="652830"/>
                  <a:pt x="417215" y="653788"/>
                  <a:pt x="407424" y="649753"/>
                </a:cubicBezTo>
                <a:cubicBezTo>
                  <a:pt x="394867" y="644353"/>
                  <a:pt x="383097" y="636103"/>
                  <a:pt x="372154" y="625160"/>
                </a:cubicBezTo>
                <a:cubicBezTo>
                  <a:pt x="347067" y="600073"/>
                  <a:pt x="346582" y="573800"/>
                  <a:pt x="370897" y="549485"/>
                </a:cubicBezTo>
                <a:lnTo>
                  <a:pt x="393624" y="526759"/>
                </a:lnTo>
                <a:cubicBezTo>
                  <a:pt x="417733" y="502649"/>
                  <a:pt x="444329" y="502079"/>
                  <a:pt x="468052" y="525802"/>
                </a:cubicBezTo>
                <a:cubicBezTo>
                  <a:pt x="473173" y="530922"/>
                  <a:pt x="478152" y="537337"/>
                  <a:pt x="483087" y="545176"/>
                </a:cubicBezTo>
                <a:close/>
                <a:moveTo>
                  <a:pt x="652747" y="785795"/>
                </a:moveTo>
                <a:cubicBezTo>
                  <a:pt x="664063" y="774479"/>
                  <a:pt x="664411" y="767196"/>
                  <a:pt x="653976" y="756762"/>
                </a:cubicBezTo>
                <a:cubicBezTo>
                  <a:pt x="646448" y="749234"/>
                  <a:pt x="639184" y="746833"/>
                  <a:pt x="630498" y="749007"/>
                </a:cubicBezTo>
                <a:cubicBezTo>
                  <a:pt x="627488" y="749473"/>
                  <a:pt x="626717" y="749560"/>
                  <a:pt x="625165" y="749423"/>
                </a:cubicBezTo>
                <a:cubicBezTo>
                  <a:pt x="620564" y="749017"/>
                  <a:pt x="618251" y="746522"/>
                  <a:pt x="615944" y="741372"/>
                </a:cubicBezTo>
                <a:cubicBezTo>
                  <a:pt x="610396" y="727043"/>
                  <a:pt x="613401" y="720529"/>
                  <a:pt x="621007" y="717912"/>
                </a:cubicBezTo>
                <a:cubicBezTo>
                  <a:pt x="640554" y="711427"/>
                  <a:pt x="659508" y="717258"/>
                  <a:pt x="676809" y="734559"/>
                </a:cubicBezTo>
                <a:cubicBezTo>
                  <a:pt x="702003" y="759752"/>
                  <a:pt x="700941" y="785156"/>
                  <a:pt x="676804" y="809294"/>
                </a:cubicBezTo>
                <a:lnTo>
                  <a:pt x="634736" y="851362"/>
                </a:lnTo>
                <a:cubicBezTo>
                  <a:pt x="627377" y="858720"/>
                  <a:pt x="621705" y="859962"/>
                  <a:pt x="612585" y="856409"/>
                </a:cubicBezTo>
                <a:cubicBezTo>
                  <a:pt x="602436" y="852419"/>
                  <a:pt x="591275" y="844281"/>
                  <a:pt x="579024" y="832029"/>
                </a:cubicBezTo>
                <a:cubicBezTo>
                  <a:pt x="564884" y="817890"/>
                  <a:pt x="557121" y="805444"/>
                  <a:pt x="556298" y="794526"/>
                </a:cubicBezTo>
                <a:cubicBezTo>
                  <a:pt x="555236" y="783342"/>
                  <a:pt x="560068" y="772481"/>
                  <a:pt x="570211" y="762338"/>
                </a:cubicBezTo>
                <a:cubicBezTo>
                  <a:pt x="591818" y="740731"/>
                  <a:pt x="612281" y="744173"/>
                  <a:pt x="640209" y="772102"/>
                </a:cubicBezTo>
                <a:cubicBezTo>
                  <a:pt x="644593" y="776485"/>
                  <a:pt x="648766" y="781032"/>
                  <a:pt x="652747" y="785795"/>
                </a:cubicBezTo>
                <a:close/>
                <a:moveTo>
                  <a:pt x="754532" y="812281"/>
                </a:moveTo>
                <a:cubicBezTo>
                  <a:pt x="772979" y="830728"/>
                  <a:pt x="778997" y="850266"/>
                  <a:pt x="771614" y="869583"/>
                </a:cubicBezTo>
                <a:cubicBezTo>
                  <a:pt x="769064" y="876991"/>
                  <a:pt x="762535" y="880264"/>
                  <a:pt x="755089" y="877426"/>
                </a:cubicBezTo>
                <a:lnTo>
                  <a:pt x="747537" y="874357"/>
                </a:lnTo>
                <a:cubicBezTo>
                  <a:pt x="740191" y="871440"/>
                  <a:pt x="738450" y="867390"/>
                  <a:pt x="739955" y="859754"/>
                </a:cubicBezTo>
                <a:cubicBezTo>
                  <a:pt x="743098" y="850672"/>
                  <a:pt x="741249" y="844357"/>
                  <a:pt x="732167" y="835275"/>
                </a:cubicBezTo>
                <a:cubicBezTo>
                  <a:pt x="722547" y="825656"/>
                  <a:pt x="716788" y="824423"/>
                  <a:pt x="712258" y="828952"/>
                </a:cubicBezTo>
                <a:cubicBezTo>
                  <a:pt x="706859" y="834352"/>
                  <a:pt x="708008" y="838125"/>
                  <a:pt x="721404" y="853997"/>
                </a:cubicBezTo>
                <a:cubicBezTo>
                  <a:pt x="731506" y="866564"/>
                  <a:pt x="737558" y="877278"/>
                  <a:pt x="739583" y="886900"/>
                </a:cubicBezTo>
                <a:cubicBezTo>
                  <a:pt x="741908" y="897948"/>
                  <a:pt x="737486" y="908775"/>
                  <a:pt x="727228" y="919032"/>
                </a:cubicBezTo>
                <a:cubicBezTo>
                  <a:pt x="708048" y="938213"/>
                  <a:pt x="682409" y="935415"/>
                  <a:pt x="658948" y="911954"/>
                </a:cubicBezTo>
                <a:cubicBezTo>
                  <a:pt x="638990" y="891996"/>
                  <a:pt x="633320" y="870945"/>
                  <a:pt x="642830" y="850340"/>
                </a:cubicBezTo>
                <a:cubicBezTo>
                  <a:pt x="645813" y="842915"/>
                  <a:pt x="652809" y="840287"/>
                  <a:pt x="659550" y="843916"/>
                </a:cubicBezTo>
                <a:lnTo>
                  <a:pt x="666941" y="847381"/>
                </a:lnTo>
                <a:cubicBezTo>
                  <a:pt x="673347" y="850525"/>
                  <a:pt x="675442" y="856615"/>
                  <a:pt x="672780" y="863696"/>
                </a:cubicBezTo>
                <a:cubicBezTo>
                  <a:pt x="669295" y="871566"/>
                  <a:pt x="671658" y="879628"/>
                  <a:pt x="680994" y="888964"/>
                </a:cubicBezTo>
                <a:cubicBezTo>
                  <a:pt x="691780" y="899750"/>
                  <a:pt x="698357" y="901293"/>
                  <a:pt x="703278" y="896372"/>
                </a:cubicBezTo>
                <a:cubicBezTo>
                  <a:pt x="708392" y="891257"/>
                  <a:pt x="707218" y="887127"/>
                  <a:pt x="694621" y="871820"/>
                </a:cubicBezTo>
                <a:cubicBezTo>
                  <a:pt x="686752" y="862113"/>
                  <a:pt x="683554" y="857326"/>
                  <a:pt x="679533" y="848804"/>
                </a:cubicBezTo>
                <a:cubicBezTo>
                  <a:pt x="676946" y="843323"/>
                  <a:pt x="675626" y="838737"/>
                  <a:pt x="675692" y="834709"/>
                </a:cubicBezTo>
                <a:cubicBezTo>
                  <a:pt x="675142" y="825140"/>
                  <a:pt x="679674" y="814296"/>
                  <a:pt x="688316" y="805655"/>
                </a:cubicBezTo>
                <a:cubicBezTo>
                  <a:pt x="706997" y="786973"/>
                  <a:pt x="731841" y="789591"/>
                  <a:pt x="754532" y="812281"/>
                </a:cubicBezTo>
                <a:close/>
                <a:moveTo>
                  <a:pt x="813407" y="987113"/>
                </a:moveTo>
                <a:cubicBezTo>
                  <a:pt x="800765" y="999755"/>
                  <a:pt x="801166" y="1009780"/>
                  <a:pt x="812214" y="1020828"/>
                </a:cubicBezTo>
                <a:cubicBezTo>
                  <a:pt x="820842" y="1029456"/>
                  <a:pt x="829490" y="1032286"/>
                  <a:pt x="839149" y="1029685"/>
                </a:cubicBezTo>
                <a:cubicBezTo>
                  <a:pt x="847364" y="1028171"/>
                  <a:pt x="852980" y="1031533"/>
                  <a:pt x="854474" y="1039069"/>
                </a:cubicBezTo>
                <a:cubicBezTo>
                  <a:pt x="858853" y="1053630"/>
                  <a:pt x="854794" y="1060047"/>
                  <a:pt x="846975" y="1061802"/>
                </a:cubicBezTo>
                <a:cubicBezTo>
                  <a:pt x="827182" y="1067524"/>
                  <a:pt x="807907" y="1060913"/>
                  <a:pt x="789861" y="1042867"/>
                </a:cubicBezTo>
                <a:cubicBezTo>
                  <a:pt x="764474" y="1017480"/>
                  <a:pt x="764483" y="988797"/>
                  <a:pt x="788474" y="964806"/>
                </a:cubicBezTo>
                <a:lnTo>
                  <a:pt x="808461" y="944819"/>
                </a:lnTo>
                <a:cubicBezTo>
                  <a:pt x="833250" y="920030"/>
                  <a:pt x="862558" y="920307"/>
                  <a:pt x="888118" y="945867"/>
                </a:cubicBezTo>
                <a:cubicBezTo>
                  <a:pt x="913318" y="971067"/>
                  <a:pt x="913655" y="1001036"/>
                  <a:pt x="890295" y="1024396"/>
                </a:cubicBezTo>
                <a:lnTo>
                  <a:pt x="880946" y="1033745"/>
                </a:lnTo>
                <a:cubicBezTo>
                  <a:pt x="874523" y="1040168"/>
                  <a:pt x="866393" y="1040098"/>
                  <a:pt x="859862" y="1033568"/>
                </a:cubicBezTo>
                <a:lnTo>
                  <a:pt x="813407" y="987113"/>
                </a:lnTo>
                <a:close/>
                <a:moveTo>
                  <a:pt x="824584" y="887169"/>
                </a:moveTo>
                <a:lnTo>
                  <a:pt x="840373" y="902958"/>
                </a:lnTo>
                <a:cubicBezTo>
                  <a:pt x="845764" y="908349"/>
                  <a:pt x="845474" y="914716"/>
                  <a:pt x="840122" y="920067"/>
                </a:cubicBezTo>
                <a:lnTo>
                  <a:pt x="834481" y="925709"/>
                </a:lnTo>
                <a:cubicBezTo>
                  <a:pt x="829129" y="931060"/>
                  <a:pt x="822762" y="931351"/>
                  <a:pt x="817371" y="925960"/>
                </a:cubicBezTo>
                <a:lnTo>
                  <a:pt x="801582" y="910171"/>
                </a:lnTo>
                <a:lnTo>
                  <a:pt x="768839" y="942914"/>
                </a:lnTo>
                <a:cubicBezTo>
                  <a:pt x="761524" y="950229"/>
                  <a:pt x="758261" y="955719"/>
                  <a:pt x="758315" y="959000"/>
                </a:cubicBezTo>
                <a:cubicBezTo>
                  <a:pt x="758371" y="962476"/>
                  <a:pt x="761516" y="967873"/>
                  <a:pt x="768172" y="974530"/>
                </a:cubicBezTo>
                <a:cubicBezTo>
                  <a:pt x="773825" y="980183"/>
                  <a:pt x="773952" y="986237"/>
                  <a:pt x="768236" y="991954"/>
                </a:cubicBezTo>
                <a:lnTo>
                  <a:pt x="762433" y="997756"/>
                </a:lnTo>
                <a:cubicBezTo>
                  <a:pt x="757053" y="1003136"/>
                  <a:pt x="751032" y="1003112"/>
                  <a:pt x="745133" y="997813"/>
                </a:cubicBezTo>
                <a:cubicBezTo>
                  <a:pt x="730803" y="984191"/>
                  <a:pt x="723414" y="971618"/>
                  <a:pt x="723374" y="959614"/>
                </a:cubicBezTo>
                <a:cubicBezTo>
                  <a:pt x="722940" y="947322"/>
                  <a:pt x="730263" y="934249"/>
                  <a:pt x="744897" y="919616"/>
                </a:cubicBezTo>
                <a:lnTo>
                  <a:pt x="777962" y="886551"/>
                </a:lnTo>
                <a:lnTo>
                  <a:pt x="769722" y="878310"/>
                </a:lnTo>
                <a:cubicBezTo>
                  <a:pt x="764364" y="872952"/>
                  <a:pt x="764444" y="866415"/>
                  <a:pt x="769816" y="861044"/>
                </a:cubicBezTo>
                <a:lnTo>
                  <a:pt x="775457" y="855402"/>
                </a:lnTo>
                <a:cubicBezTo>
                  <a:pt x="781098" y="849761"/>
                  <a:pt x="787306" y="849891"/>
                  <a:pt x="792723" y="855308"/>
                </a:cubicBezTo>
                <a:lnTo>
                  <a:pt x="800964" y="863549"/>
                </a:lnTo>
                <a:lnTo>
                  <a:pt x="811625" y="852888"/>
                </a:lnTo>
                <a:cubicBezTo>
                  <a:pt x="817239" y="847274"/>
                  <a:pt x="823298" y="847200"/>
                  <a:pt x="828735" y="852636"/>
                </a:cubicBezTo>
                <a:lnTo>
                  <a:pt x="835339" y="859241"/>
                </a:lnTo>
                <a:cubicBezTo>
                  <a:pt x="840756" y="864658"/>
                  <a:pt x="840887" y="870866"/>
                  <a:pt x="835245" y="876508"/>
                </a:cubicBezTo>
                <a:lnTo>
                  <a:pt x="824584" y="887169"/>
                </a:lnTo>
                <a:close/>
                <a:moveTo>
                  <a:pt x="239331" y="347416"/>
                </a:moveTo>
                <a:cubicBezTo>
                  <a:pt x="236952" y="351344"/>
                  <a:pt x="233700" y="355338"/>
                  <a:pt x="229563" y="359474"/>
                </a:cubicBezTo>
                <a:lnTo>
                  <a:pt x="179114" y="409924"/>
                </a:lnTo>
                <a:cubicBezTo>
                  <a:pt x="173762" y="415276"/>
                  <a:pt x="167396" y="415566"/>
                  <a:pt x="162005" y="410175"/>
                </a:cubicBezTo>
                <a:lnTo>
                  <a:pt x="155400" y="403570"/>
                </a:lnTo>
                <a:cubicBezTo>
                  <a:pt x="149727" y="397898"/>
                  <a:pt x="149800" y="391998"/>
                  <a:pt x="155494" y="386304"/>
                </a:cubicBezTo>
                <a:lnTo>
                  <a:pt x="205460" y="336338"/>
                </a:lnTo>
                <a:cubicBezTo>
                  <a:pt x="215226" y="326572"/>
                  <a:pt x="215347" y="318778"/>
                  <a:pt x="206068" y="309498"/>
                </a:cubicBezTo>
                <a:cubicBezTo>
                  <a:pt x="201818" y="305248"/>
                  <a:pt x="197323" y="301949"/>
                  <a:pt x="192375" y="299475"/>
                </a:cubicBezTo>
                <a:lnTo>
                  <a:pt x="130520" y="361330"/>
                </a:lnTo>
                <a:cubicBezTo>
                  <a:pt x="124826" y="367024"/>
                  <a:pt x="118926" y="367097"/>
                  <a:pt x="113254" y="361424"/>
                </a:cubicBezTo>
                <a:lnTo>
                  <a:pt x="106649" y="354819"/>
                </a:lnTo>
                <a:cubicBezTo>
                  <a:pt x="101258" y="349429"/>
                  <a:pt x="101549" y="343062"/>
                  <a:pt x="106900" y="337710"/>
                </a:cubicBezTo>
                <a:lnTo>
                  <a:pt x="174112" y="270498"/>
                </a:lnTo>
                <a:cubicBezTo>
                  <a:pt x="181266" y="263344"/>
                  <a:pt x="187199" y="262026"/>
                  <a:pt x="196543" y="265752"/>
                </a:cubicBezTo>
                <a:cubicBezTo>
                  <a:pt x="209040" y="270586"/>
                  <a:pt x="220411" y="278160"/>
                  <a:pt x="230795" y="288545"/>
                </a:cubicBezTo>
                <a:cubicBezTo>
                  <a:pt x="239155" y="296905"/>
                  <a:pt x="244295" y="305653"/>
                  <a:pt x="246154" y="314856"/>
                </a:cubicBezTo>
                <a:cubicBezTo>
                  <a:pt x="259291" y="320716"/>
                  <a:pt x="270173" y="327922"/>
                  <a:pt x="278917" y="336667"/>
                </a:cubicBezTo>
                <a:cubicBezTo>
                  <a:pt x="301428" y="359177"/>
                  <a:pt x="300786" y="383866"/>
                  <a:pt x="277370" y="407282"/>
                </a:cubicBezTo>
                <a:lnTo>
                  <a:pt x="226921" y="457731"/>
                </a:lnTo>
                <a:cubicBezTo>
                  <a:pt x="221569" y="463083"/>
                  <a:pt x="215203" y="463373"/>
                  <a:pt x="209812" y="457982"/>
                </a:cubicBezTo>
                <a:lnTo>
                  <a:pt x="203207" y="451377"/>
                </a:lnTo>
                <a:cubicBezTo>
                  <a:pt x="197534" y="445705"/>
                  <a:pt x="197607" y="439805"/>
                  <a:pt x="203301" y="434111"/>
                </a:cubicBezTo>
                <a:lnTo>
                  <a:pt x="253267" y="384145"/>
                </a:lnTo>
                <a:cubicBezTo>
                  <a:pt x="263074" y="374338"/>
                  <a:pt x="263269" y="366700"/>
                  <a:pt x="254189" y="357620"/>
                </a:cubicBezTo>
                <a:cubicBezTo>
                  <a:pt x="250272" y="353702"/>
                  <a:pt x="245357" y="350315"/>
                  <a:pt x="239331" y="347416"/>
                </a:cubicBezTo>
                <a:close/>
                <a:moveTo>
                  <a:pt x="348712" y="456546"/>
                </a:moveTo>
                <a:lnTo>
                  <a:pt x="287224" y="518034"/>
                </a:lnTo>
                <a:cubicBezTo>
                  <a:pt x="281530" y="523728"/>
                  <a:pt x="275630" y="523800"/>
                  <a:pt x="269957" y="518128"/>
                </a:cubicBezTo>
                <a:lnTo>
                  <a:pt x="263352" y="511523"/>
                </a:lnTo>
                <a:cubicBezTo>
                  <a:pt x="257962" y="506132"/>
                  <a:pt x="258252" y="499766"/>
                  <a:pt x="263604" y="494414"/>
                </a:cubicBezTo>
                <a:lnTo>
                  <a:pt x="330816" y="427202"/>
                </a:lnTo>
                <a:cubicBezTo>
                  <a:pt x="337939" y="420079"/>
                  <a:pt x="343709" y="418877"/>
                  <a:pt x="353157" y="422645"/>
                </a:cubicBezTo>
                <a:cubicBezTo>
                  <a:pt x="366288" y="427897"/>
                  <a:pt x="378887" y="436636"/>
                  <a:pt x="390959" y="448708"/>
                </a:cubicBezTo>
                <a:cubicBezTo>
                  <a:pt x="414864" y="472614"/>
                  <a:pt x="414884" y="498254"/>
                  <a:pt x="390969" y="522169"/>
                </a:cubicBezTo>
                <a:lnTo>
                  <a:pt x="341164" y="571974"/>
                </a:lnTo>
                <a:cubicBezTo>
                  <a:pt x="335523" y="577616"/>
                  <a:pt x="329315" y="577485"/>
                  <a:pt x="323898" y="572068"/>
                </a:cubicBezTo>
                <a:lnTo>
                  <a:pt x="317293" y="565463"/>
                </a:lnTo>
                <a:cubicBezTo>
                  <a:pt x="311876" y="560046"/>
                  <a:pt x="311745" y="553838"/>
                  <a:pt x="317387" y="548197"/>
                </a:cubicBezTo>
                <a:lnTo>
                  <a:pt x="366708" y="498876"/>
                </a:lnTo>
                <a:cubicBezTo>
                  <a:pt x="376758" y="488826"/>
                  <a:pt x="376651" y="480082"/>
                  <a:pt x="366231" y="469662"/>
                </a:cubicBezTo>
                <a:cubicBezTo>
                  <a:pt x="360883" y="464313"/>
                  <a:pt x="354929" y="459877"/>
                  <a:pt x="348712" y="456546"/>
                </a:cubicBezTo>
                <a:close/>
                <a:moveTo>
                  <a:pt x="332520" y="395105"/>
                </a:moveTo>
                <a:cubicBezTo>
                  <a:pt x="338193" y="400777"/>
                  <a:pt x="338120" y="406678"/>
                  <a:pt x="332426" y="412371"/>
                </a:cubicBezTo>
                <a:lnTo>
                  <a:pt x="256994" y="487804"/>
                </a:lnTo>
                <a:cubicBezTo>
                  <a:pt x="251300" y="493498"/>
                  <a:pt x="245400" y="493570"/>
                  <a:pt x="239727" y="487898"/>
                </a:cubicBezTo>
                <a:lnTo>
                  <a:pt x="233122" y="481293"/>
                </a:lnTo>
                <a:cubicBezTo>
                  <a:pt x="227450" y="475621"/>
                  <a:pt x="227523" y="469720"/>
                  <a:pt x="233216" y="464026"/>
                </a:cubicBezTo>
                <a:lnTo>
                  <a:pt x="308649" y="388594"/>
                </a:lnTo>
                <a:cubicBezTo>
                  <a:pt x="314343" y="382900"/>
                  <a:pt x="320243" y="382828"/>
                  <a:pt x="325915" y="388500"/>
                </a:cubicBezTo>
                <a:lnTo>
                  <a:pt x="332520" y="395105"/>
                </a:lnTo>
                <a:close/>
                <a:moveTo>
                  <a:pt x="561230" y="669315"/>
                </a:moveTo>
                <a:cubicBezTo>
                  <a:pt x="558851" y="673243"/>
                  <a:pt x="555599" y="677237"/>
                  <a:pt x="551462" y="681374"/>
                </a:cubicBezTo>
                <a:lnTo>
                  <a:pt x="501013" y="731823"/>
                </a:lnTo>
                <a:cubicBezTo>
                  <a:pt x="495661" y="737175"/>
                  <a:pt x="489295" y="737465"/>
                  <a:pt x="483904" y="732074"/>
                </a:cubicBezTo>
                <a:lnTo>
                  <a:pt x="477299" y="725469"/>
                </a:lnTo>
                <a:cubicBezTo>
                  <a:pt x="471626" y="719797"/>
                  <a:pt x="471699" y="713897"/>
                  <a:pt x="477393" y="708203"/>
                </a:cubicBezTo>
                <a:lnTo>
                  <a:pt x="527359" y="658237"/>
                </a:lnTo>
                <a:cubicBezTo>
                  <a:pt x="537125" y="648471"/>
                  <a:pt x="537246" y="640677"/>
                  <a:pt x="527967" y="631397"/>
                </a:cubicBezTo>
                <a:cubicBezTo>
                  <a:pt x="523717" y="627147"/>
                  <a:pt x="519222" y="623848"/>
                  <a:pt x="514274" y="621374"/>
                </a:cubicBezTo>
                <a:lnTo>
                  <a:pt x="452419" y="683229"/>
                </a:lnTo>
                <a:cubicBezTo>
                  <a:pt x="446726" y="688923"/>
                  <a:pt x="440825" y="688996"/>
                  <a:pt x="435153" y="683324"/>
                </a:cubicBezTo>
                <a:lnTo>
                  <a:pt x="428548" y="676719"/>
                </a:lnTo>
                <a:cubicBezTo>
                  <a:pt x="423157" y="671328"/>
                  <a:pt x="423448" y="664961"/>
                  <a:pt x="428799" y="659609"/>
                </a:cubicBezTo>
                <a:lnTo>
                  <a:pt x="496012" y="592397"/>
                </a:lnTo>
                <a:cubicBezTo>
                  <a:pt x="503165" y="585243"/>
                  <a:pt x="509099" y="583925"/>
                  <a:pt x="518442" y="587651"/>
                </a:cubicBezTo>
                <a:cubicBezTo>
                  <a:pt x="530939" y="592485"/>
                  <a:pt x="542310" y="600059"/>
                  <a:pt x="552695" y="610444"/>
                </a:cubicBezTo>
                <a:cubicBezTo>
                  <a:pt x="561054" y="618804"/>
                  <a:pt x="566194" y="627552"/>
                  <a:pt x="568053" y="636756"/>
                </a:cubicBezTo>
                <a:cubicBezTo>
                  <a:pt x="581191" y="642615"/>
                  <a:pt x="592072" y="649822"/>
                  <a:pt x="600816" y="658566"/>
                </a:cubicBezTo>
                <a:cubicBezTo>
                  <a:pt x="623327" y="681076"/>
                  <a:pt x="622685" y="705765"/>
                  <a:pt x="599269" y="729181"/>
                </a:cubicBezTo>
                <a:lnTo>
                  <a:pt x="548820" y="779630"/>
                </a:lnTo>
                <a:cubicBezTo>
                  <a:pt x="543468" y="784982"/>
                  <a:pt x="537102" y="785272"/>
                  <a:pt x="531711" y="779881"/>
                </a:cubicBezTo>
                <a:lnTo>
                  <a:pt x="525106" y="773276"/>
                </a:lnTo>
                <a:cubicBezTo>
                  <a:pt x="519434" y="767604"/>
                  <a:pt x="519506" y="761704"/>
                  <a:pt x="525200" y="756010"/>
                </a:cubicBezTo>
                <a:lnTo>
                  <a:pt x="575166" y="706044"/>
                </a:lnTo>
                <a:cubicBezTo>
                  <a:pt x="584973" y="696237"/>
                  <a:pt x="585168" y="688599"/>
                  <a:pt x="576088" y="679519"/>
                </a:cubicBezTo>
                <a:cubicBezTo>
                  <a:pt x="572171" y="675601"/>
                  <a:pt x="567256" y="672214"/>
                  <a:pt x="561230" y="669315"/>
                </a:cubicBezTo>
                <a:close/>
                <a:moveTo>
                  <a:pt x="929915" y="1037688"/>
                </a:moveTo>
                <a:lnTo>
                  <a:pt x="868396" y="1099206"/>
                </a:lnTo>
                <a:cubicBezTo>
                  <a:pt x="862703" y="1104900"/>
                  <a:pt x="856802" y="1104973"/>
                  <a:pt x="851130" y="1099300"/>
                </a:cubicBezTo>
                <a:lnTo>
                  <a:pt x="844525" y="1092696"/>
                </a:lnTo>
                <a:cubicBezTo>
                  <a:pt x="839134" y="1087305"/>
                  <a:pt x="839425" y="1080938"/>
                  <a:pt x="844776" y="1075586"/>
                </a:cubicBezTo>
                <a:lnTo>
                  <a:pt x="912472" y="1007891"/>
                </a:lnTo>
                <a:cubicBezTo>
                  <a:pt x="919595" y="1000768"/>
                  <a:pt x="925365" y="999566"/>
                  <a:pt x="935023" y="1003422"/>
                </a:cubicBezTo>
                <a:cubicBezTo>
                  <a:pt x="946997" y="1008683"/>
                  <a:pt x="959016" y="1017098"/>
                  <a:pt x="970873" y="1028623"/>
                </a:cubicBezTo>
                <a:lnTo>
                  <a:pt x="975905" y="1033655"/>
                </a:lnTo>
                <a:cubicBezTo>
                  <a:pt x="981532" y="1039282"/>
                  <a:pt x="981249" y="1045483"/>
                  <a:pt x="975811" y="1050921"/>
                </a:cubicBezTo>
                <a:lnTo>
                  <a:pt x="970331" y="1056401"/>
                </a:lnTo>
                <a:cubicBezTo>
                  <a:pt x="964893" y="1061839"/>
                  <a:pt x="958692" y="1062122"/>
                  <a:pt x="953065" y="1056495"/>
                </a:cubicBezTo>
                <a:lnTo>
                  <a:pt x="947561" y="1050991"/>
                </a:lnTo>
                <a:cubicBezTo>
                  <a:pt x="942274" y="1045705"/>
                  <a:pt x="936383" y="1041294"/>
                  <a:pt x="929915" y="1037688"/>
                </a:cubicBezTo>
                <a:close/>
                <a:moveTo>
                  <a:pt x="77083" y="182754"/>
                </a:moveTo>
                <a:lnTo>
                  <a:pt x="30089" y="183183"/>
                </a:lnTo>
                <a:lnTo>
                  <a:pt x="29662" y="230176"/>
                </a:lnTo>
                <a:lnTo>
                  <a:pt x="77083" y="182754"/>
                </a:lnTo>
                <a:close/>
                <a:moveTo>
                  <a:pt x="-21079" y="84595"/>
                </a:moveTo>
                <a:lnTo>
                  <a:pt x="-68500" y="132016"/>
                </a:lnTo>
                <a:lnTo>
                  <a:pt x="-21505" y="131588"/>
                </a:lnTo>
                <a:lnTo>
                  <a:pt x="-21079" y="84595"/>
                </a:lnTo>
                <a:close/>
                <a:moveTo>
                  <a:pt x="615852" y="822690"/>
                </a:moveTo>
                <a:lnTo>
                  <a:pt x="631072" y="807470"/>
                </a:lnTo>
                <a:cubicBezTo>
                  <a:pt x="625132" y="800372"/>
                  <a:pt x="620641" y="795313"/>
                  <a:pt x="617247" y="791919"/>
                </a:cubicBezTo>
                <a:cubicBezTo>
                  <a:pt x="605504" y="780177"/>
                  <a:pt x="600693" y="779411"/>
                  <a:pt x="593988" y="786115"/>
                </a:cubicBezTo>
                <a:cubicBezTo>
                  <a:pt x="587290" y="792814"/>
                  <a:pt x="587919" y="797500"/>
                  <a:pt x="599478" y="809059"/>
                </a:cubicBezTo>
                <a:cubicBezTo>
                  <a:pt x="606460" y="816041"/>
                  <a:pt x="612080" y="820639"/>
                  <a:pt x="615852" y="822690"/>
                </a:cubicBezTo>
                <a:close/>
                <a:moveTo>
                  <a:pt x="413819" y="616516"/>
                </a:moveTo>
                <a:cubicBezTo>
                  <a:pt x="413827" y="616520"/>
                  <a:pt x="413836" y="616524"/>
                  <a:pt x="413844" y="616528"/>
                </a:cubicBezTo>
                <a:cubicBezTo>
                  <a:pt x="413836" y="616524"/>
                  <a:pt x="413828" y="616520"/>
                  <a:pt x="413819" y="616516"/>
                </a:cubicBezTo>
                <a:close/>
                <a:moveTo>
                  <a:pt x="412427" y="615837"/>
                </a:moveTo>
                <a:lnTo>
                  <a:pt x="460104" y="568159"/>
                </a:lnTo>
                <a:cubicBezTo>
                  <a:pt x="456103" y="561054"/>
                  <a:pt x="451995" y="555425"/>
                  <a:pt x="447885" y="551316"/>
                </a:cubicBezTo>
                <a:cubicBezTo>
                  <a:pt x="436890" y="540320"/>
                  <a:pt x="427666" y="540271"/>
                  <a:pt x="416918" y="551020"/>
                </a:cubicBezTo>
                <a:lnTo>
                  <a:pt x="395158" y="572779"/>
                </a:lnTo>
                <a:cubicBezTo>
                  <a:pt x="384798" y="583139"/>
                  <a:pt x="385038" y="592363"/>
                  <a:pt x="396253" y="603577"/>
                </a:cubicBezTo>
                <a:cubicBezTo>
                  <a:pt x="401783" y="609108"/>
                  <a:pt x="407028" y="613089"/>
                  <a:pt x="412427" y="615837"/>
                </a:cubicBezTo>
                <a:close/>
                <a:moveTo>
                  <a:pt x="834153" y="966368"/>
                </a:moveTo>
                <a:lnTo>
                  <a:pt x="867618" y="999833"/>
                </a:lnTo>
                <a:cubicBezTo>
                  <a:pt x="877772" y="989581"/>
                  <a:pt x="877467" y="978964"/>
                  <a:pt x="866244" y="967741"/>
                </a:cubicBezTo>
                <a:cubicBezTo>
                  <a:pt x="855089" y="956586"/>
                  <a:pt x="844312" y="956308"/>
                  <a:pt x="834153" y="966368"/>
                </a:cubicBezTo>
                <a:close/>
                <a:moveTo>
                  <a:pt x="360153" y="361811"/>
                </a:moveTo>
                <a:cubicBezTo>
                  <a:pt x="368611" y="370270"/>
                  <a:pt x="368446" y="378238"/>
                  <a:pt x="359964" y="386720"/>
                </a:cubicBezTo>
                <a:cubicBezTo>
                  <a:pt x="350193" y="396492"/>
                  <a:pt x="342225" y="396657"/>
                  <a:pt x="333766" y="388198"/>
                </a:cubicBezTo>
                <a:cubicBezTo>
                  <a:pt x="324431" y="378863"/>
                  <a:pt x="324462" y="370894"/>
                  <a:pt x="333011" y="362345"/>
                </a:cubicBezTo>
                <a:cubicBezTo>
                  <a:pt x="342734" y="352622"/>
                  <a:pt x="350863" y="352522"/>
                  <a:pt x="360153" y="361811"/>
                </a:cubicBezTo>
                <a:close/>
              </a:path>
            </a:pathLst>
          </a:custGeom>
          <a:solidFill>
            <a:srgbClr val="DEDDD7"/>
          </a:solidFill>
        </p:spPr>
      </p:sp>
      <p:sp>
        <p:nvSpPr>
          <p:cNvPr id="277" name="shape277"/>
          <p:cNvSpPr/>
          <p:nvPr/>
        </p:nvSpPr>
        <p:spPr>
          <a:xfrm>
            <a:off x="3046272" y="-3039625"/>
            <a:ext cx="1198500" cy="1198500"/>
          </a:xfrm>
          <a:custGeom>
            <a:avLst/>
            <a:gdLst/>
            <a:ahLst/>
            <a:cxnLst/>
            <a:rect l="0" t="0" r="0" b="0"/>
            <a:pathLst>
              <a:path w="1198500" h="1198500">
                <a:moveTo>
                  <a:pt x="30558" y="131114"/>
                </a:moveTo>
                <a:lnTo>
                  <a:pt x="117161" y="130325"/>
                </a:lnTo>
                <a:cubicBezTo>
                  <a:pt x="136898" y="130146"/>
                  <a:pt x="152788" y="146037"/>
                  <a:pt x="152609" y="165773"/>
                </a:cubicBezTo>
                <a:cubicBezTo>
                  <a:pt x="152523" y="175210"/>
                  <a:pt x="148698" y="184279"/>
                  <a:pt x="141982" y="190995"/>
                </a:cubicBezTo>
                <a:lnTo>
                  <a:pt x="37900" y="295077"/>
                </a:lnTo>
                <a:cubicBezTo>
                  <a:pt x="23895" y="309082"/>
                  <a:pt x="1324" y="309287"/>
                  <a:pt x="-12515" y="295449"/>
                </a:cubicBezTo>
                <a:cubicBezTo>
                  <a:pt x="-19169" y="288794"/>
                  <a:pt x="-22856" y="279728"/>
                  <a:pt x="-22770" y="270256"/>
                </a:cubicBezTo>
                <a:lnTo>
                  <a:pt x="-21981" y="183658"/>
                </a:lnTo>
                <a:lnTo>
                  <a:pt x="-108580" y="184446"/>
                </a:lnTo>
                <a:cubicBezTo>
                  <a:pt x="-118051" y="184533"/>
                  <a:pt x="-127117" y="180846"/>
                  <a:pt x="-133772" y="174191"/>
                </a:cubicBezTo>
                <a:cubicBezTo>
                  <a:pt x="-147611" y="160352"/>
                  <a:pt x="-147405" y="137781"/>
                  <a:pt x="-133401" y="123777"/>
                </a:cubicBezTo>
                <a:lnTo>
                  <a:pt x="-29318" y="19695"/>
                </a:lnTo>
                <a:cubicBezTo>
                  <a:pt x="-22602" y="12978"/>
                  <a:pt x="-13534" y="9154"/>
                  <a:pt x="-4096" y="9068"/>
                </a:cubicBezTo>
                <a:cubicBezTo>
                  <a:pt x="5189" y="8983"/>
                  <a:pt x="13915" y="12478"/>
                  <a:pt x="20589" y="18829"/>
                </a:cubicBezTo>
                <a:cubicBezTo>
                  <a:pt x="27941" y="26504"/>
                  <a:pt x="31436" y="35230"/>
                  <a:pt x="31351" y="44515"/>
                </a:cubicBezTo>
                <a:lnTo>
                  <a:pt x="30558" y="131114"/>
                </a:lnTo>
                <a:close/>
                <a:moveTo>
                  <a:pt x="483087" y="545176"/>
                </a:moveTo>
                <a:lnTo>
                  <a:pt x="510263" y="518000"/>
                </a:lnTo>
                <a:cubicBezTo>
                  <a:pt x="515905" y="512358"/>
                  <a:pt x="522113" y="512489"/>
                  <a:pt x="527530" y="517906"/>
                </a:cubicBezTo>
                <a:lnTo>
                  <a:pt x="534135" y="524511"/>
                </a:lnTo>
                <a:cubicBezTo>
                  <a:pt x="539526" y="529902"/>
                  <a:pt x="539235" y="536268"/>
                  <a:pt x="533883" y="541620"/>
                </a:cubicBezTo>
                <a:lnTo>
                  <a:pt x="429922" y="645581"/>
                </a:lnTo>
                <a:cubicBezTo>
                  <a:pt x="422674" y="652830"/>
                  <a:pt x="417215" y="653788"/>
                  <a:pt x="407424" y="649753"/>
                </a:cubicBezTo>
                <a:cubicBezTo>
                  <a:pt x="394867" y="644353"/>
                  <a:pt x="383097" y="636103"/>
                  <a:pt x="372154" y="625160"/>
                </a:cubicBezTo>
                <a:cubicBezTo>
                  <a:pt x="347067" y="600073"/>
                  <a:pt x="346582" y="573800"/>
                  <a:pt x="370897" y="549485"/>
                </a:cubicBezTo>
                <a:lnTo>
                  <a:pt x="393624" y="526759"/>
                </a:lnTo>
                <a:cubicBezTo>
                  <a:pt x="417733" y="502649"/>
                  <a:pt x="444329" y="502079"/>
                  <a:pt x="468052" y="525802"/>
                </a:cubicBezTo>
                <a:cubicBezTo>
                  <a:pt x="473173" y="530922"/>
                  <a:pt x="478152" y="537337"/>
                  <a:pt x="483087" y="545176"/>
                </a:cubicBezTo>
                <a:close/>
                <a:moveTo>
                  <a:pt x="652747" y="785795"/>
                </a:moveTo>
                <a:cubicBezTo>
                  <a:pt x="664063" y="774479"/>
                  <a:pt x="664411" y="767196"/>
                  <a:pt x="653976" y="756762"/>
                </a:cubicBezTo>
                <a:cubicBezTo>
                  <a:pt x="646448" y="749234"/>
                  <a:pt x="639184" y="746833"/>
                  <a:pt x="630498" y="749007"/>
                </a:cubicBezTo>
                <a:cubicBezTo>
                  <a:pt x="627488" y="749473"/>
                  <a:pt x="626717" y="749560"/>
                  <a:pt x="625165" y="749423"/>
                </a:cubicBezTo>
                <a:cubicBezTo>
                  <a:pt x="620564" y="749017"/>
                  <a:pt x="618251" y="746522"/>
                  <a:pt x="615944" y="741372"/>
                </a:cubicBezTo>
                <a:cubicBezTo>
                  <a:pt x="610396" y="727043"/>
                  <a:pt x="613401" y="720529"/>
                  <a:pt x="621007" y="717912"/>
                </a:cubicBezTo>
                <a:cubicBezTo>
                  <a:pt x="640554" y="711427"/>
                  <a:pt x="659508" y="717258"/>
                  <a:pt x="676809" y="734559"/>
                </a:cubicBezTo>
                <a:cubicBezTo>
                  <a:pt x="702003" y="759752"/>
                  <a:pt x="700941" y="785156"/>
                  <a:pt x="676804" y="809294"/>
                </a:cubicBezTo>
                <a:lnTo>
                  <a:pt x="634736" y="851362"/>
                </a:lnTo>
                <a:cubicBezTo>
                  <a:pt x="627377" y="858720"/>
                  <a:pt x="621705" y="859962"/>
                  <a:pt x="612585" y="856409"/>
                </a:cubicBezTo>
                <a:cubicBezTo>
                  <a:pt x="602436" y="852419"/>
                  <a:pt x="591275" y="844281"/>
                  <a:pt x="579024" y="832029"/>
                </a:cubicBezTo>
                <a:cubicBezTo>
                  <a:pt x="564884" y="817890"/>
                  <a:pt x="557121" y="805444"/>
                  <a:pt x="556298" y="794526"/>
                </a:cubicBezTo>
                <a:cubicBezTo>
                  <a:pt x="555236" y="783342"/>
                  <a:pt x="560068" y="772481"/>
                  <a:pt x="570211" y="762338"/>
                </a:cubicBezTo>
                <a:cubicBezTo>
                  <a:pt x="591818" y="740731"/>
                  <a:pt x="612281" y="744173"/>
                  <a:pt x="640209" y="772102"/>
                </a:cubicBezTo>
                <a:cubicBezTo>
                  <a:pt x="644593" y="776485"/>
                  <a:pt x="648766" y="781032"/>
                  <a:pt x="652747" y="785795"/>
                </a:cubicBezTo>
                <a:close/>
                <a:moveTo>
                  <a:pt x="754532" y="812281"/>
                </a:moveTo>
                <a:cubicBezTo>
                  <a:pt x="772979" y="830728"/>
                  <a:pt x="778997" y="850266"/>
                  <a:pt x="771614" y="869583"/>
                </a:cubicBezTo>
                <a:cubicBezTo>
                  <a:pt x="769064" y="876991"/>
                  <a:pt x="762535" y="880264"/>
                  <a:pt x="755089" y="877426"/>
                </a:cubicBezTo>
                <a:lnTo>
                  <a:pt x="747537" y="874357"/>
                </a:lnTo>
                <a:cubicBezTo>
                  <a:pt x="740191" y="871440"/>
                  <a:pt x="738450" y="867390"/>
                  <a:pt x="739955" y="859754"/>
                </a:cubicBezTo>
                <a:cubicBezTo>
                  <a:pt x="743098" y="850672"/>
                  <a:pt x="741249" y="844357"/>
                  <a:pt x="732167" y="835275"/>
                </a:cubicBezTo>
                <a:cubicBezTo>
                  <a:pt x="722547" y="825656"/>
                  <a:pt x="716788" y="824423"/>
                  <a:pt x="712258" y="828952"/>
                </a:cubicBezTo>
                <a:cubicBezTo>
                  <a:pt x="706859" y="834352"/>
                  <a:pt x="708008" y="838125"/>
                  <a:pt x="721404" y="853997"/>
                </a:cubicBezTo>
                <a:cubicBezTo>
                  <a:pt x="731506" y="866564"/>
                  <a:pt x="737558" y="877278"/>
                  <a:pt x="739583" y="886900"/>
                </a:cubicBezTo>
                <a:cubicBezTo>
                  <a:pt x="741908" y="897948"/>
                  <a:pt x="737486" y="908775"/>
                  <a:pt x="727228" y="919032"/>
                </a:cubicBezTo>
                <a:cubicBezTo>
                  <a:pt x="708048" y="938213"/>
                  <a:pt x="682409" y="935415"/>
                  <a:pt x="658948" y="911954"/>
                </a:cubicBezTo>
                <a:cubicBezTo>
                  <a:pt x="638990" y="891996"/>
                  <a:pt x="633320" y="870945"/>
                  <a:pt x="642830" y="850340"/>
                </a:cubicBezTo>
                <a:cubicBezTo>
                  <a:pt x="645813" y="842915"/>
                  <a:pt x="652809" y="840287"/>
                  <a:pt x="659550" y="843916"/>
                </a:cubicBezTo>
                <a:lnTo>
                  <a:pt x="666941" y="847381"/>
                </a:lnTo>
                <a:cubicBezTo>
                  <a:pt x="673347" y="850525"/>
                  <a:pt x="675442" y="856615"/>
                  <a:pt x="672780" y="863696"/>
                </a:cubicBezTo>
                <a:cubicBezTo>
                  <a:pt x="669295" y="871566"/>
                  <a:pt x="671658" y="879628"/>
                  <a:pt x="680994" y="888964"/>
                </a:cubicBezTo>
                <a:cubicBezTo>
                  <a:pt x="691780" y="899750"/>
                  <a:pt x="698357" y="901293"/>
                  <a:pt x="703278" y="896372"/>
                </a:cubicBezTo>
                <a:cubicBezTo>
                  <a:pt x="708392" y="891257"/>
                  <a:pt x="707218" y="887127"/>
                  <a:pt x="694621" y="871820"/>
                </a:cubicBezTo>
                <a:cubicBezTo>
                  <a:pt x="686752" y="862113"/>
                  <a:pt x="683554" y="857326"/>
                  <a:pt x="679533" y="848804"/>
                </a:cubicBezTo>
                <a:cubicBezTo>
                  <a:pt x="676946" y="843323"/>
                  <a:pt x="675626" y="838737"/>
                  <a:pt x="675692" y="834709"/>
                </a:cubicBezTo>
                <a:cubicBezTo>
                  <a:pt x="675142" y="825140"/>
                  <a:pt x="679674" y="814296"/>
                  <a:pt x="688316" y="805655"/>
                </a:cubicBezTo>
                <a:cubicBezTo>
                  <a:pt x="706997" y="786973"/>
                  <a:pt x="731841" y="789591"/>
                  <a:pt x="754532" y="812281"/>
                </a:cubicBezTo>
                <a:close/>
                <a:moveTo>
                  <a:pt x="813407" y="987113"/>
                </a:moveTo>
                <a:cubicBezTo>
                  <a:pt x="800765" y="999755"/>
                  <a:pt x="801166" y="1009780"/>
                  <a:pt x="812214" y="1020828"/>
                </a:cubicBezTo>
                <a:cubicBezTo>
                  <a:pt x="820842" y="1029456"/>
                  <a:pt x="829490" y="1032286"/>
                  <a:pt x="839149" y="1029685"/>
                </a:cubicBezTo>
                <a:cubicBezTo>
                  <a:pt x="847364" y="1028171"/>
                  <a:pt x="852980" y="1031533"/>
                  <a:pt x="854474" y="1039069"/>
                </a:cubicBezTo>
                <a:cubicBezTo>
                  <a:pt x="858853" y="1053630"/>
                  <a:pt x="854794" y="1060047"/>
                  <a:pt x="846975" y="1061802"/>
                </a:cubicBezTo>
                <a:cubicBezTo>
                  <a:pt x="827182" y="1067524"/>
                  <a:pt x="807907" y="1060913"/>
                  <a:pt x="789861" y="1042867"/>
                </a:cubicBezTo>
                <a:cubicBezTo>
                  <a:pt x="764474" y="1017480"/>
                  <a:pt x="764483" y="988797"/>
                  <a:pt x="788474" y="964806"/>
                </a:cubicBezTo>
                <a:lnTo>
                  <a:pt x="808461" y="944819"/>
                </a:lnTo>
                <a:cubicBezTo>
                  <a:pt x="833250" y="920030"/>
                  <a:pt x="862558" y="920307"/>
                  <a:pt x="888118" y="945867"/>
                </a:cubicBezTo>
                <a:cubicBezTo>
                  <a:pt x="913318" y="971067"/>
                  <a:pt x="913655" y="1001036"/>
                  <a:pt x="890295" y="1024396"/>
                </a:cubicBezTo>
                <a:lnTo>
                  <a:pt x="880946" y="1033745"/>
                </a:lnTo>
                <a:cubicBezTo>
                  <a:pt x="874523" y="1040168"/>
                  <a:pt x="866393" y="1040098"/>
                  <a:pt x="859862" y="1033568"/>
                </a:cubicBezTo>
                <a:lnTo>
                  <a:pt x="813407" y="987113"/>
                </a:lnTo>
                <a:close/>
                <a:moveTo>
                  <a:pt x="824584" y="887169"/>
                </a:moveTo>
                <a:lnTo>
                  <a:pt x="840373" y="902958"/>
                </a:lnTo>
                <a:cubicBezTo>
                  <a:pt x="845764" y="908349"/>
                  <a:pt x="845474" y="914716"/>
                  <a:pt x="840122" y="920067"/>
                </a:cubicBezTo>
                <a:lnTo>
                  <a:pt x="834481" y="925709"/>
                </a:lnTo>
                <a:cubicBezTo>
                  <a:pt x="829129" y="931060"/>
                  <a:pt x="822762" y="931351"/>
                  <a:pt x="817371" y="925960"/>
                </a:cubicBezTo>
                <a:lnTo>
                  <a:pt x="801582" y="910171"/>
                </a:lnTo>
                <a:lnTo>
                  <a:pt x="768839" y="942914"/>
                </a:lnTo>
                <a:cubicBezTo>
                  <a:pt x="761524" y="950229"/>
                  <a:pt x="758261" y="955719"/>
                  <a:pt x="758315" y="959000"/>
                </a:cubicBezTo>
                <a:cubicBezTo>
                  <a:pt x="758371" y="962476"/>
                  <a:pt x="761516" y="967873"/>
                  <a:pt x="768172" y="974530"/>
                </a:cubicBezTo>
                <a:cubicBezTo>
                  <a:pt x="773825" y="980183"/>
                  <a:pt x="773952" y="986237"/>
                  <a:pt x="768236" y="991954"/>
                </a:cubicBezTo>
                <a:lnTo>
                  <a:pt x="762433" y="997756"/>
                </a:lnTo>
                <a:cubicBezTo>
                  <a:pt x="757053" y="1003136"/>
                  <a:pt x="751032" y="1003112"/>
                  <a:pt x="745133" y="997813"/>
                </a:cubicBezTo>
                <a:cubicBezTo>
                  <a:pt x="730803" y="984191"/>
                  <a:pt x="723414" y="971618"/>
                  <a:pt x="723374" y="959614"/>
                </a:cubicBezTo>
                <a:cubicBezTo>
                  <a:pt x="722940" y="947322"/>
                  <a:pt x="730263" y="934249"/>
                  <a:pt x="744897" y="919616"/>
                </a:cubicBezTo>
                <a:lnTo>
                  <a:pt x="777962" y="886551"/>
                </a:lnTo>
                <a:lnTo>
                  <a:pt x="769722" y="878310"/>
                </a:lnTo>
                <a:cubicBezTo>
                  <a:pt x="764364" y="872952"/>
                  <a:pt x="764444" y="866415"/>
                  <a:pt x="769816" y="861044"/>
                </a:cubicBezTo>
                <a:lnTo>
                  <a:pt x="775457" y="855402"/>
                </a:lnTo>
                <a:cubicBezTo>
                  <a:pt x="781098" y="849761"/>
                  <a:pt x="787306" y="849891"/>
                  <a:pt x="792723" y="855308"/>
                </a:cubicBezTo>
                <a:lnTo>
                  <a:pt x="800964" y="863549"/>
                </a:lnTo>
                <a:lnTo>
                  <a:pt x="811625" y="852888"/>
                </a:lnTo>
                <a:cubicBezTo>
                  <a:pt x="817239" y="847274"/>
                  <a:pt x="823298" y="847200"/>
                  <a:pt x="828735" y="852636"/>
                </a:cubicBezTo>
                <a:lnTo>
                  <a:pt x="835339" y="859241"/>
                </a:lnTo>
                <a:cubicBezTo>
                  <a:pt x="840756" y="864658"/>
                  <a:pt x="840887" y="870866"/>
                  <a:pt x="835245" y="876508"/>
                </a:cubicBezTo>
                <a:lnTo>
                  <a:pt x="824584" y="887169"/>
                </a:lnTo>
                <a:close/>
                <a:moveTo>
                  <a:pt x="239331" y="347416"/>
                </a:moveTo>
                <a:cubicBezTo>
                  <a:pt x="236952" y="351344"/>
                  <a:pt x="233700" y="355338"/>
                  <a:pt x="229563" y="359474"/>
                </a:cubicBezTo>
                <a:lnTo>
                  <a:pt x="179114" y="409924"/>
                </a:lnTo>
                <a:cubicBezTo>
                  <a:pt x="173762" y="415276"/>
                  <a:pt x="167396" y="415566"/>
                  <a:pt x="162005" y="410175"/>
                </a:cubicBezTo>
                <a:lnTo>
                  <a:pt x="155400" y="403570"/>
                </a:lnTo>
                <a:cubicBezTo>
                  <a:pt x="149727" y="397898"/>
                  <a:pt x="149800" y="391998"/>
                  <a:pt x="155494" y="386304"/>
                </a:cubicBezTo>
                <a:lnTo>
                  <a:pt x="205460" y="336338"/>
                </a:lnTo>
                <a:cubicBezTo>
                  <a:pt x="215226" y="326572"/>
                  <a:pt x="215347" y="318778"/>
                  <a:pt x="206068" y="309498"/>
                </a:cubicBezTo>
                <a:cubicBezTo>
                  <a:pt x="201818" y="305248"/>
                  <a:pt x="197323" y="301949"/>
                  <a:pt x="192375" y="299475"/>
                </a:cubicBezTo>
                <a:lnTo>
                  <a:pt x="130520" y="361330"/>
                </a:lnTo>
                <a:cubicBezTo>
                  <a:pt x="124826" y="367024"/>
                  <a:pt x="118926" y="367097"/>
                  <a:pt x="113254" y="361424"/>
                </a:cubicBezTo>
                <a:lnTo>
                  <a:pt x="106649" y="354819"/>
                </a:lnTo>
                <a:cubicBezTo>
                  <a:pt x="101258" y="349429"/>
                  <a:pt x="101549" y="343062"/>
                  <a:pt x="106900" y="337710"/>
                </a:cubicBezTo>
                <a:lnTo>
                  <a:pt x="174112" y="270498"/>
                </a:lnTo>
                <a:cubicBezTo>
                  <a:pt x="181266" y="263344"/>
                  <a:pt x="187199" y="262026"/>
                  <a:pt x="196543" y="265752"/>
                </a:cubicBezTo>
                <a:cubicBezTo>
                  <a:pt x="209040" y="270586"/>
                  <a:pt x="220411" y="278160"/>
                  <a:pt x="230795" y="288545"/>
                </a:cubicBezTo>
                <a:cubicBezTo>
                  <a:pt x="239155" y="296905"/>
                  <a:pt x="244295" y="305653"/>
                  <a:pt x="246154" y="314856"/>
                </a:cubicBezTo>
                <a:cubicBezTo>
                  <a:pt x="259291" y="320716"/>
                  <a:pt x="270173" y="327922"/>
                  <a:pt x="278917" y="336667"/>
                </a:cubicBezTo>
                <a:cubicBezTo>
                  <a:pt x="301428" y="359177"/>
                  <a:pt x="300786" y="383866"/>
                  <a:pt x="277370" y="407282"/>
                </a:cubicBezTo>
                <a:lnTo>
                  <a:pt x="226921" y="457731"/>
                </a:lnTo>
                <a:cubicBezTo>
                  <a:pt x="221569" y="463083"/>
                  <a:pt x="215203" y="463373"/>
                  <a:pt x="209812" y="457982"/>
                </a:cubicBezTo>
                <a:lnTo>
                  <a:pt x="203207" y="451377"/>
                </a:lnTo>
                <a:cubicBezTo>
                  <a:pt x="197534" y="445705"/>
                  <a:pt x="197607" y="439805"/>
                  <a:pt x="203301" y="434111"/>
                </a:cubicBezTo>
                <a:lnTo>
                  <a:pt x="253267" y="384145"/>
                </a:lnTo>
                <a:cubicBezTo>
                  <a:pt x="263074" y="374338"/>
                  <a:pt x="263269" y="366700"/>
                  <a:pt x="254189" y="357620"/>
                </a:cubicBezTo>
                <a:cubicBezTo>
                  <a:pt x="250272" y="353702"/>
                  <a:pt x="245357" y="350315"/>
                  <a:pt x="239331" y="347416"/>
                </a:cubicBezTo>
                <a:close/>
                <a:moveTo>
                  <a:pt x="348712" y="456546"/>
                </a:moveTo>
                <a:lnTo>
                  <a:pt x="287224" y="518034"/>
                </a:lnTo>
                <a:cubicBezTo>
                  <a:pt x="281530" y="523728"/>
                  <a:pt x="275630" y="523800"/>
                  <a:pt x="269957" y="518128"/>
                </a:cubicBezTo>
                <a:lnTo>
                  <a:pt x="263352" y="511523"/>
                </a:lnTo>
                <a:cubicBezTo>
                  <a:pt x="257962" y="506132"/>
                  <a:pt x="258252" y="499766"/>
                  <a:pt x="263604" y="494414"/>
                </a:cubicBezTo>
                <a:lnTo>
                  <a:pt x="330816" y="427202"/>
                </a:lnTo>
                <a:cubicBezTo>
                  <a:pt x="337939" y="420079"/>
                  <a:pt x="343709" y="418877"/>
                  <a:pt x="353157" y="422645"/>
                </a:cubicBezTo>
                <a:cubicBezTo>
                  <a:pt x="366288" y="427897"/>
                  <a:pt x="378887" y="436636"/>
                  <a:pt x="390959" y="448708"/>
                </a:cubicBezTo>
                <a:cubicBezTo>
                  <a:pt x="414864" y="472614"/>
                  <a:pt x="414884" y="498254"/>
                  <a:pt x="390969" y="522169"/>
                </a:cubicBezTo>
                <a:lnTo>
                  <a:pt x="341164" y="571974"/>
                </a:lnTo>
                <a:cubicBezTo>
                  <a:pt x="335523" y="577616"/>
                  <a:pt x="329315" y="577485"/>
                  <a:pt x="323898" y="572068"/>
                </a:cubicBezTo>
                <a:lnTo>
                  <a:pt x="317293" y="565463"/>
                </a:lnTo>
                <a:cubicBezTo>
                  <a:pt x="311876" y="560046"/>
                  <a:pt x="311745" y="553838"/>
                  <a:pt x="317387" y="548197"/>
                </a:cubicBezTo>
                <a:lnTo>
                  <a:pt x="366708" y="498876"/>
                </a:lnTo>
                <a:cubicBezTo>
                  <a:pt x="376758" y="488826"/>
                  <a:pt x="376651" y="480082"/>
                  <a:pt x="366231" y="469662"/>
                </a:cubicBezTo>
                <a:cubicBezTo>
                  <a:pt x="360883" y="464313"/>
                  <a:pt x="354929" y="459877"/>
                  <a:pt x="348712" y="456546"/>
                </a:cubicBezTo>
                <a:close/>
                <a:moveTo>
                  <a:pt x="332520" y="395105"/>
                </a:moveTo>
                <a:cubicBezTo>
                  <a:pt x="338193" y="400777"/>
                  <a:pt x="338120" y="406678"/>
                  <a:pt x="332426" y="412371"/>
                </a:cubicBezTo>
                <a:lnTo>
                  <a:pt x="256994" y="487804"/>
                </a:lnTo>
                <a:cubicBezTo>
                  <a:pt x="251300" y="493498"/>
                  <a:pt x="245400" y="493570"/>
                  <a:pt x="239727" y="487898"/>
                </a:cubicBezTo>
                <a:lnTo>
                  <a:pt x="233122" y="481293"/>
                </a:lnTo>
                <a:cubicBezTo>
                  <a:pt x="227450" y="475621"/>
                  <a:pt x="227523" y="469720"/>
                  <a:pt x="233216" y="464026"/>
                </a:cubicBezTo>
                <a:lnTo>
                  <a:pt x="308649" y="388594"/>
                </a:lnTo>
                <a:cubicBezTo>
                  <a:pt x="314343" y="382900"/>
                  <a:pt x="320243" y="382828"/>
                  <a:pt x="325915" y="388500"/>
                </a:cubicBezTo>
                <a:lnTo>
                  <a:pt x="332520" y="395105"/>
                </a:lnTo>
                <a:close/>
                <a:moveTo>
                  <a:pt x="561230" y="669315"/>
                </a:moveTo>
                <a:cubicBezTo>
                  <a:pt x="558851" y="673243"/>
                  <a:pt x="555599" y="677237"/>
                  <a:pt x="551462" y="681374"/>
                </a:cubicBezTo>
                <a:lnTo>
                  <a:pt x="501013" y="731823"/>
                </a:lnTo>
                <a:cubicBezTo>
                  <a:pt x="495661" y="737175"/>
                  <a:pt x="489295" y="737465"/>
                  <a:pt x="483904" y="732074"/>
                </a:cubicBezTo>
                <a:lnTo>
                  <a:pt x="477299" y="725469"/>
                </a:lnTo>
                <a:cubicBezTo>
                  <a:pt x="471626" y="719797"/>
                  <a:pt x="471699" y="713897"/>
                  <a:pt x="477393" y="708203"/>
                </a:cubicBezTo>
                <a:lnTo>
                  <a:pt x="527359" y="658237"/>
                </a:lnTo>
                <a:cubicBezTo>
                  <a:pt x="537125" y="648471"/>
                  <a:pt x="537246" y="640677"/>
                  <a:pt x="527967" y="631397"/>
                </a:cubicBezTo>
                <a:cubicBezTo>
                  <a:pt x="523717" y="627147"/>
                  <a:pt x="519222" y="623848"/>
                  <a:pt x="514274" y="621374"/>
                </a:cubicBezTo>
                <a:lnTo>
                  <a:pt x="452419" y="683229"/>
                </a:lnTo>
                <a:cubicBezTo>
                  <a:pt x="446726" y="688923"/>
                  <a:pt x="440825" y="688996"/>
                  <a:pt x="435153" y="683324"/>
                </a:cubicBezTo>
                <a:lnTo>
                  <a:pt x="428548" y="676719"/>
                </a:lnTo>
                <a:cubicBezTo>
                  <a:pt x="423157" y="671328"/>
                  <a:pt x="423448" y="664961"/>
                  <a:pt x="428799" y="659609"/>
                </a:cubicBezTo>
                <a:lnTo>
                  <a:pt x="496012" y="592397"/>
                </a:lnTo>
                <a:cubicBezTo>
                  <a:pt x="503165" y="585243"/>
                  <a:pt x="509099" y="583925"/>
                  <a:pt x="518442" y="587651"/>
                </a:cubicBezTo>
                <a:cubicBezTo>
                  <a:pt x="530939" y="592485"/>
                  <a:pt x="542310" y="600059"/>
                  <a:pt x="552695" y="610444"/>
                </a:cubicBezTo>
                <a:cubicBezTo>
                  <a:pt x="561054" y="618804"/>
                  <a:pt x="566194" y="627552"/>
                  <a:pt x="568053" y="636756"/>
                </a:cubicBezTo>
                <a:cubicBezTo>
                  <a:pt x="581191" y="642615"/>
                  <a:pt x="592072" y="649822"/>
                  <a:pt x="600816" y="658566"/>
                </a:cubicBezTo>
                <a:cubicBezTo>
                  <a:pt x="623327" y="681076"/>
                  <a:pt x="622685" y="705765"/>
                  <a:pt x="599269" y="729181"/>
                </a:cubicBezTo>
                <a:lnTo>
                  <a:pt x="548820" y="779630"/>
                </a:lnTo>
                <a:cubicBezTo>
                  <a:pt x="543468" y="784982"/>
                  <a:pt x="537102" y="785272"/>
                  <a:pt x="531711" y="779881"/>
                </a:cubicBezTo>
                <a:lnTo>
                  <a:pt x="525106" y="773276"/>
                </a:lnTo>
                <a:cubicBezTo>
                  <a:pt x="519434" y="767604"/>
                  <a:pt x="519506" y="761704"/>
                  <a:pt x="525200" y="756010"/>
                </a:cubicBezTo>
                <a:lnTo>
                  <a:pt x="575166" y="706044"/>
                </a:lnTo>
                <a:cubicBezTo>
                  <a:pt x="584973" y="696237"/>
                  <a:pt x="585168" y="688599"/>
                  <a:pt x="576088" y="679519"/>
                </a:cubicBezTo>
                <a:cubicBezTo>
                  <a:pt x="572171" y="675601"/>
                  <a:pt x="567256" y="672214"/>
                  <a:pt x="561230" y="669315"/>
                </a:cubicBezTo>
                <a:close/>
                <a:moveTo>
                  <a:pt x="929915" y="1037688"/>
                </a:moveTo>
                <a:lnTo>
                  <a:pt x="868396" y="1099206"/>
                </a:lnTo>
                <a:cubicBezTo>
                  <a:pt x="862703" y="1104900"/>
                  <a:pt x="856802" y="1104973"/>
                  <a:pt x="851130" y="1099300"/>
                </a:cubicBezTo>
                <a:lnTo>
                  <a:pt x="844525" y="1092696"/>
                </a:lnTo>
                <a:cubicBezTo>
                  <a:pt x="839134" y="1087305"/>
                  <a:pt x="839425" y="1080938"/>
                  <a:pt x="844776" y="1075586"/>
                </a:cubicBezTo>
                <a:lnTo>
                  <a:pt x="912472" y="1007891"/>
                </a:lnTo>
                <a:cubicBezTo>
                  <a:pt x="919595" y="1000768"/>
                  <a:pt x="925365" y="999566"/>
                  <a:pt x="935023" y="1003422"/>
                </a:cubicBezTo>
                <a:cubicBezTo>
                  <a:pt x="946997" y="1008683"/>
                  <a:pt x="959016" y="1017098"/>
                  <a:pt x="970873" y="1028623"/>
                </a:cubicBezTo>
                <a:lnTo>
                  <a:pt x="975905" y="1033655"/>
                </a:lnTo>
                <a:cubicBezTo>
                  <a:pt x="981532" y="1039282"/>
                  <a:pt x="981249" y="1045483"/>
                  <a:pt x="975811" y="1050921"/>
                </a:cubicBezTo>
                <a:lnTo>
                  <a:pt x="970331" y="1056401"/>
                </a:lnTo>
                <a:cubicBezTo>
                  <a:pt x="964893" y="1061839"/>
                  <a:pt x="958692" y="1062122"/>
                  <a:pt x="953065" y="1056495"/>
                </a:cubicBezTo>
                <a:lnTo>
                  <a:pt x="947561" y="1050991"/>
                </a:lnTo>
                <a:cubicBezTo>
                  <a:pt x="942274" y="1045705"/>
                  <a:pt x="936383" y="1041294"/>
                  <a:pt x="929915" y="1037688"/>
                </a:cubicBezTo>
                <a:close/>
                <a:moveTo>
                  <a:pt x="77083" y="182754"/>
                </a:moveTo>
                <a:lnTo>
                  <a:pt x="30089" y="183183"/>
                </a:lnTo>
                <a:lnTo>
                  <a:pt x="29662" y="230176"/>
                </a:lnTo>
                <a:lnTo>
                  <a:pt x="77083" y="182754"/>
                </a:lnTo>
                <a:close/>
                <a:moveTo>
                  <a:pt x="-21079" y="84595"/>
                </a:moveTo>
                <a:lnTo>
                  <a:pt x="-68500" y="132016"/>
                </a:lnTo>
                <a:lnTo>
                  <a:pt x="-21505" y="131588"/>
                </a:lnTo>
                <a:lnTo>
                  <a:pt x="-21079" y="84595"/>
                </a:lnTo>
                <a:close/>
                <a:moveTo>
                  <a:pt x="615852" y="822690"/>
                </a:moveTo>
                <a:lnTo>
                  <a:pt x="631072" y="807470"/>
                </a:lnTo>
                <a:cubicBezTo>
                  <a:pt x="625132" y="800372"/>
                  <a:pt x="620641" y="795313"/>
                  <a:pt x="617247" y="791919"/>
                </a:cubicBezTo>
                <a:cubicBezTo>
                  <a:pt x="605504" y="780177"/>
                  <a:pt x="600693" y="779411"/>
                  <a:pt x="593988" y="786115"/>
                </a:cubicBezTo>
                <a:cubicBezTo>
                  <a:pt x="587290" y="792814"/>
                  <a:pt x="587919" y="797500"/>
                  <a:pt x="599478" y="809059"/>
                </a:cubicBezTo>
                <a:cubicBezTo>
                  <a:pt x="606460" y="816041"/>
                  <a:pt x="612080" y="820639"/>
                  <a:pt x="615852" y="822690"/>
                </a:cubicBezTo>
                <a:close/>
                <a:moveTo>
                  <a:pt x="413819" y="616516"/>
                </a:moveTo>
                <a:cubicBezTo>
                  <a:pt x="413827" y="616520"/>
                  <a:pt x="413836" y="616524"/>
                  <a:pt x="413844" y="616528"/>
                </a:cubicBezTo>
                <a:cubicBezTo>
                  <a:pt x="413836" y="616524"/>
                  <a:pt x="413828" y="616520"/>
                  <a:pt x="413819" y="616516"/>
                </a:cubicBezTo>
                <a:close/>
                <a:moveTo>
                  <a:pt x="412427" y="615837"/>
                </a:moveTo>
                <a:lnTo>
                  <a:pt x="460104" y="568159"/>
                </a:lnTo>
                <a:cubicBezTo>
                  <a:pt x="456103" y="561054"/>
                  <a:pt x="451995" y="555425"/>
                  <a:pt x="447885" y="551316"/>
                </a:cubicBezTo>
                <a:cubicBezTo>
                  <a:pt x="436890" y="540320"/>
                  <a:pt x="427666" y="540271"/>
                  <a:pt x="416918" y="551020"/>
                </a:cubicBezTo>
                <a:lnTo>
                  <a:pt x="395158" y="572779"/>
                </a:lnTo>
                <a:cubicBezTo>
                  <a:pt x="384798" y="583139"/>
                  <a:pt x="385038" y="592363"/>
                  <a:pt x="396253" y="603577"/>
                </a:cubicBezTo>
                <a:cubicBezTo>
                  <a:pt x="401783" y="609108"/>
                  <a:pt x="407028" y="613089"/>
                  <a:pt x="412427" y="615837"/>
                </a:cubicBezTo>
                <a:close/>
                <a:moveTo>
                  <a:pt x="834153" y="966368"/>
                </a:moveTo>
                <a:lnTo>
                  <a:pt x="867618" y="999833"/>
                </a:lnTo>
                <a:cubicBezTo>
                  <a:pt x="877772" y="989581"/>
                  <a:pt x="877467" y="978964"/>
                  <a:pt x="866244" y="967741"/>
                </a:cubicBezTo>
                <a:cubicBezTo>
                  <a:pt x="855089" y="956586"/>
                  <a:pt x="844312" y="956308"/>
                  <a:pt x="834153" y="966368"/>
                </a:cubicBezTo>
                <a:close/>
                <a:moveTo>
                  <a:pt x="360153" y="361811"/>
                </a:moveTo>
                <a:cubicBezTo>
                  <a:pt x="368611" y="370270"/>
                  <a:pt x="368446" y="378238"/>
                  <a:pt x="359964" y="386720"/>
                </a:cubicBezTo>
                <a:cubicBezTo>
                  <a:pt x="350193" y="396492"/>
                  <a:pt x="342225" y="396657"/>
                  <a:pt x="333766" y="388198"/>
                </a:cubicBezTo>
                <a:cubicBezTo>
                  <a:pt x="324431" y="378863"/>
                  <a:pt x="324462" y="370894"/>
                  <a:pt x="333011" y="362345"/>
                </a:cubicBezTo>
                <a:cubicBezTo>
                  <a:pt x="342734" y="352622"/>
                  <a:pt x="350863" y="352522"/>
                  <a:pt x="360153" y="361811"/>
                </a:cubicBezTo>
                <a:close/>
              </a:path>
            </a:pathLst>
          </a:custGeom>
          <a:solidFill>
            <a:srgbClr val="DEDDD7"/>
          </a:solidFill>
        </p:spPr>
      </p:sp>
      <p:sp>
        <p:nvSpPr>
          <p:cNvPr id="103" name="MMConnector"/>
          <p:cNvSpPr/>
          <p:nvPr/>
        </p:nvSpPr>
        <p:spPr>
          <a:xfrm>
            <a:off x="1236942" y="2910201"/>
            <a:ext cx="296100" cy="1747225"/>
          </a:xfrm>
          <a:custGeom>
            <a:avLst/>
            <a:gdLst/>
            <a:ahLst/>
            <a:cxnLst/>
            <a:rect l="0" t="0" r="0" b="0"/>
            <a:pathLst>
              <a:path w="296100" h="1747225" fill="none">
                <a:moveTo>
                  <a:pt x="178720" y="873613"/>
                </a:moveTo>
                <a:lnTo>
                  <a:pt x="326770" y="873613"/>
                </a:lnTo>
                <a:lnTo>
                  <a:pt x="326770" y="-873612"/>
                </a:lnTo>
                <a:lnTo>
                  <a:pt x="474820" y="-873612"/>
                </a:lnTo>
              </a:path>
            </a:pathLst>
          </a:custGeom>
          <a:noFill/>
          <a:ln w="14100" cap="rnd">
            <a:solidFill>
              <a:srgbClr val="7030A0"/>
            </a:solidFill>
            <a:round/>
            <a:tailEnd type="triangle" w="sm" len="sm"/>
          </a:ln>
        </p:spPr>
      </p:sp>
      <p:sp>
        <p:nvSpPr>
          <p:cNvPr id="107" name="MMConnector"/>
          <p:cNvSpPr/>
          <p:nvPr/>
        </p:nvSpPr>
        <p:spPr>
          <a:xfrm>
            <a:off x="1236942" y="3478350"/>
            <a:ext cx="296100" cy="610927"/>
          </a:xfrm>
          <a:custGeom>
            <a:avLst/>
            <a:gdLst/>
            <a:ahLst/>
            <a:cxnLst/>
            <a:rect l="0" t="0" r="0" b="0"/>
            <a:pathLst>
              <a:path w="296100" h="610927" fill="none">
                <a:moveTo>
                  <a:pt x="178720" y="305463"/>
                </a:moveTo>
                <a:lnTo>
                  <a:pt x="326770" y="305463"/>
                </a:lnTo>
                <a:lnTo>
                  <a:pt x="326770" y="-305463"/>
                </a:lnTo>
                <a:lnTo>
                  <a:pt x="474820" y="-305463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  <a:tailEnd type="triangle" w="sm" len="sm"/>
          </a:ln>
        </p:spPr>
      </p:sp>
      <p:sp>
        <p:nvSpPr>
          <p:cNvPr id="111" name="MMConnector"/>
          <p:cNvSpPr/>
          <p:nvPr/>
        </p:nvSpPr>
        <p:spPr>
          <a:xfrm>
            <a:off x="2325361" y="2036588"/>
            <a:ext cx="203040" cy="4700"/>
          </a:xfrm>
          <a:custGeom>
            <a:avLst/>
            <a:gdLst/>
            <a:ahLst/>
            <a:cxnLst/>
            <a:rect l="0" t="0" r="0" b="0"/>
            <a:pathLst>
              <a:path w="203040" h="4700" fill="none">
                <a:moveTo>
                  <a:pt x="-101520" y="0"/>
                </a:moveTo>
                <a:lnTo>
                  <a:pt x="-49820" y="0"/>
                </a:lnTo>
                <a:cubicBezTo>
                  <a:pt x="26658" y="0"/>
                  <a:pt x="26658" y="0"/>
                  <a:pt x="101520" y="0"/>
                </a:cubicBezTo>
              </a:path>
            </a:pathLst>
          </a:custGeom>
          <a:noFill/>
          <a:ln w="4700" cap="rnd">
            <a:solidFill>
              <a:srgbClr val="7030A0"/>
            </a:solidFill>
            <a:round/>
            <a:tailEnd type="triangle" w="sm" len="sm"/>
          </a:ln>
        </p:spPr>
      </p:sp>
      <p:sp>
        <p:nvSpPr>
          <p:cNvPr id="113" name="MMConnector"/>
          <p:cNvSpPr/>
          <p:nvPr/>
        </p:nvSpPr>
        <p:spPr>
          <a:xfrm>
            <a:off x="2332896" y="2836213"/>
            <a:ext cx="126900" cy="673348"/>
          </a:xfrm>
          <a:custGeom>
            <a:avLst/>
            <a:gdLst/>
            <a:ahLst/>
            <a:cxnLst/>
            <a:rect l="0" t="0" r="0" b="0"/>
            <a:pathLst>
              <a:path w="126900" h="673348" fill="none">
                <a:moveTo>
                  <a:pt x="-63450" y="336674"/>
                </a:moveTo>
                <a:lnTo>
                  <a:pt x="0" y="336674"/>
                </a:lnTo>
                <a:lnTo>
                  <a:pt x="0" y="-336674"/>
                </a:lnTo>
                <a:lnTo>
                  <a:pt x="63450" y="-336674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  <a:tailEnd type="triangle" w="sm" len="sm"/>
          </a:ln>
        </p:spPr>
      </p:sp>
      <p:sp>
        <p:nvSpPr>
          <p:cNvPr id="115" name="MMConnector"/>
          <p:cNvSpPr/>
          <p:nvPr/>
        </p:nvSpPr>
        <p:spPr>
          <a:xfrm>
            <a:off x="3404496" y="2499538"/>
            <a:ext cx="126900" cy="4700"/>
          </a:xfrm>
          <a:custGeom>
            <a:avLst/>
            <a:gdLst/>
            <a:ahLst/>
            <a:cxnLst/>
            <a:rect l="0" t="0" r="0" b="0"/>
            <a:pathLst>
              <a:path w="126900" h="4700" fill="none">
                <a:moveTo>
                  <a:pt x="-63450" y="0"/>
                </a:moveTo>
                <a:lnTo>
                  <a:pt x="0" y="0"/>
                </a:lnTo>
                <a:lnTo>
                  <a:pt x="63450" y="0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17" name="MMConnector"/>
          <p:cNvSpPr/>
          <p:nvPr/>
        </p:nvSpPr>
        <p:spPr>
          <a:xfrm>
            <a:off x="2332896" y="3509561"/>
            <a:ext cx="63450" cy="673348"/>
          </a:xfrm>
          <a:custGeom>
            <a:avLst/>
            <a:gdLst/>
            <a:ahLst/>
            <a:cxnLst/>
            <a:rect l="0" t="0" r="0" b="0"/>
            <a:pathLst>
              <a:path w="63450" h="673348" fill="none">
                <a:moveTo>
                  <a:pt x="0" y="-336674"/>
                </a:moveTo>
                <a:lnTo>
                  <a:pt x="0" y="336674"/>
                </a:lnTo>
                <a:lnTo>
                  <a:pt x="63450" y="336674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  <a:tailEnd type="triangle" w="sm" len="sm"/>
          </a:ln>
        </p:spPr>
      </p:sp>
      <p:sp>
        <p:nvSpPr>
          <p:cNvPr id="119" name="MMConnector"/>
          <p:cNvSpPr/>
          <p:nvPr/>
        </p:nvSpPr>
        <p:spPr>
          <a:xfrm>
            <a:off x="3241758" y="3540368"/>
            <a:ext cx="126900" cy="611734"/>
          </a:xfrm>
          <a:custGeom>
            <a:avLst/>
            <a:gdLst/>
            <a:ahLst/>
            <a:cxnLst/>
            <a:rect l="0" t="0" r="0" b="0"/>
            <a:pathLst>
              <a:path w="126900" h="611734" fill="none">
                <a:moveTo>
                  <a:pt x="-63450" y="305867"/>
                </a:moveTo>
                <a:lnTo>
                  <a:pt x="0" y="305867"/>
                </a:lnTo>
                <a:lnTo>
                  <a:pt x="0" y="-305867"/>
                </a:lnTo>
                <a:lnTo>
                  <a:pt x="63450" y="-305867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21" name="MMConnector"/>
          <p:cNvSpPr/>
          <p:nvPr/>
        </p:nvSpPr>
        <p:spPr>
          <a:xfrm>
            <a:off x="3911508" y="3007432"/>
            <a:ext cx="126900" cy="454138"/>
          </a:xfrm>
          <a:custGeom>
            <a:avLst/>
            <a:gdLst/>
            <a:ahLst/>
            <a:cxnLst/>
            <a:rect l="0" t="0" r="0" b="0"/>
            <a:pathLst>
              <a:path w="126900" h="454138" fill="none">
                <a:moveTo>
                  <a:pt x="-63450" y="227069"/>
                </a:moveTo>
                <a:lnTo>
                  <a:pt x="0" y="227069"/>
                </a:lnTo>
                <a:lnTo>
                  <a:pt x="0" y="-227069"/>
                </a:lnTo>
                <a:lnTo>
                  <a:pt x="63450" y="-227069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23" name="MMConnector"/>
          <p:cNvSpPr/>
          <p:nvPr/>
        </p:nvSpPr>
        <p:spPr>
          <a:xfrm>
            <a:off x="3241758" y="4152103"/>
            <a:ext cx="63450" cy="611734"/>
          </a:xfrm>
          <a:custGeom>
            <a:avLst/>
            <a:gdLst/>
            <a:ahLst/>
            <a:cxnLst/>
            <a:rect l="0" t="0" r="0" b="0"/>
            <a:pathLst>
              <a:path w="63450" h="611734" fill="none">
                <a:moveTo>
                  <a:pt x="0" y="-305867"/>
                </a:moveTo>
                <a:lnTo>
                  <a:pt x="0" y="305867"/>
                </a:lnTo>
                <a:lnTo>
                  <a:pt x="63450" y="305867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25" name="MMConnector"/>
          <p:cNvSpPr/>
          <p:nvPr/>
        </p:nvSpPr>
        <p:spPr>
          <a:xfrm>
            <a:off x="3911508" y="3178982"/>
            <a:ext cx="63450" cy="111038"/>
          </a:xfrm>
          <a:custGeom>
            <a:avLst/>
            <a:gdLst/>
            <a:ahLst/>
            <a:cxnLst/>
            <a:rect l="0" t="0" r="0" b="0"/>
            <a:pathLst>
              <a:path w="63450" h="111038" fill="none">
                <a:moveTo>
                  <a:pt x="0" y="55519"/>
                </a:moveTo>
                <a:lnTo>
                  <a:pt x="0" y="-55519"/>
                </a:lnTo>
                <a:lnTo>
                  <a:pt x="63450" y="-55519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27" name="MMConnector"/>
          <p:cNvSpPr/>
          <p:nvPr/>
        </p:nvSpPr>
        <p:spPr>
          <a:xfrm>
            <a:off x="3911508" y="3324682"/>
            <a:ext cx="63450" cy="180363"/>
          </a:xfrm>
          <a:custGeom>
            <a:avLst/>
            <a:gdLst/>
            <a:ahLst/>
            <a:cxnLst/>
            <a:rect l="0" t="0" r="0" b="0"/>
            <a:pathLst>
              <a:path w="63450" h="180363" fill="none">
                <a:moveTo>
                  <a:pt x="0" y="-90181"/>
                </a:moveTo>
                <a:lnTo>
                  <a:pt x="0" y="90181"/>
                </a:lnTo>
                <a:lnTo>
                  <a:pt x="63450" y="90181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29" name="MMConnector"/>
          <p:cNvSpPr/>
          <p:nvPr/>
        </p:nvSpPr>
        <p:spPr>
          <a:xfrm>
            <a:off x="3911508" y="3461570"/>
            <a:ext cx="63450" cy="454138"/>
          </a:xfrm>
          <a:custGeom>
            <a:avLst/>
            <a:gdLst/>
            <a:ahLst/>
            <a:cxnLst/>
            <a:rect l="0" t="0" r="0" b="0"/>
            <a:pathLst>
              <a:path w="63450" h="454138" fill="none">
                <a:moveTo>
                  <a:pt x="0" y="-227069"/>
                </a:moveTo>
                <a:lnTo>
                  <a:pt x="0" y="227069"/>
                </a:lnTo>
                <a:lnTo>
                  <a:pt x="63450" y="227069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39" name="MMConnector"/>
          <p:cNvSpPr/>
          <p:nvPr/>
        </p:nvSpPr>
        <p:spPr>
          <a:xfrm>
            <a:off x="3916061" y="4219004"/>
            <a:ext cx="126900" cy="477931"/>
          </a:xfrm>
          <a:custGeom>
            <a:avLst/>
            <a:gdLst/>
            <a:ahLst/>
            <a:cxnLst/>
            <a:rect l="0" t="0" r="0" b="0"/>
            <a:pathLst>
              <a:path w="126900" h="477931" fill="none">
                <a:moveTo>
                  <a:pt x="-63450" y="238966"/>
                </a:moveTo>
                <a:lnTo>
                  <a:pt x="0" y="238966"/>
                </a:lnTo>
                <a:lnTo>
                  <a:pt x="0" y="-238966"/>
                </a:lnTo>
                <a:lnTo>
                  <a:pt x="63450" y="-238966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41" name="MMConnector"/>
          <p:cNvSpPr/>
          <p:nvPr/>
        </p:nvSpPr>
        <p:spPr>
          <a:xfrm>
            <a:off x="3916061" y="4355892"/>
            <a:ext cx="63450" cy="204156"/>
          </a:xfrm>
          <a:custGeom>
            <a:avLst/>
            <a:gdLst/>
            <a:ahLst/>
            <a:cxnLst/>
            <a:rect l="0" t="0" r="0" b="0"/>
            <a:pathLst>
              <a:path w="63450" h="204156" fill="none">
                <a:moveTo>
                  <a:pt x="0" y="102078"/>
                </a:moveTo>
                <a:lnTo>
                  <a:pt x="0" y="-102078"/>
                </a:lnTo>
                <a:lnTo>
                  <a:pt x="63450" y="-102078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43" name="MMConnector"/>
          <p:cNvSpPr/>
          <p:nvPr/>
        </p:nvSpPr>
        <p:spPr>
          <a:xfrm>
            <a:off x="3916061" y="4492779"/>
            <a:ext cx="63450" cy="69619"/>
          </a:xfrm>
          <a:custGeom>
            <a:avLst/>
            <a:gdLst/>
            <a:ahLst/>
            <a:cxnLst/>
            <a:rect l="0" t="0" r="0" b="0"/>
            <a:pathLst>
              <a:path w="63450" h="69619" fill="none">
                <a:moveTo>
                  <a:pt x="0" y="-34809"/>
                </a:moveTo>
                <a:lnTo>
                  <a:pt x="0" y="34809"/>
                </a:lnTo>
                <a:lnTo>
                  <a:pt x="63450" y="34809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45" name="MMConnector"/>
          <p:cNvSpPr/>
          <p:nvPr/>
        </p:nvSpPr>
        <p:spPr>
          <a:xfrm>
            <a:off x="3916061" y="4696935"/>
            <a:ext cx="63450" cy="477931"/>
          </a:xfrm>
          <a:custGeom>
            <a:avLst/>
            <a:gdLst/>
            <a:ahLst/>
            <a:cxnLst/>
            <a:rect l="0" t="0" r="0" b="0"/>
            <a:pathLst>
              <a:path w="63450" h="477931" fill="none">
                <a:moveTo>
                  <a:pt x="0" y="-238966"/>
                </a:moveTo>
                <a:lnTo>
                  <a:pt x="0" y="238966"/>
                </a:lnTo>
                <a:lnTo>
                  <a:pt x="63450" y="238966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51" name="MMConnector"/>
          <p:cNvSpPr/>
          <p:nvPr/>
        </p:nvSpPr>
        <p:spPr>
          <a:xfrm>
            <a:off x="4489608" y="2780363"/>
            <a:ext cx="126900" cy="4700"/>
          </a:xfrm>
          <a:custGeom>
            <a:avLst/>
            <a:gdLst/>
            <a:ahLst/>
            <a:cxnLst/>
            <a:rect l="0" t="0" r="0" b="0"/>
            <a:pathLst>
              <a:path w="126900" h="4700" fill="none">
                <a:moveTo>
                  <a:pt x="-63450" y="0"/>
                </a:moveTo>
                <a:lnTo>
                  <a:pt x="0" y="0"/>
                </a:lnTo>
                <a:lnTo>
                  <a:pt x="63450" y="0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57" name="MMConnector"/>
          <p:cNvSpPr/>
          <p:nvPr/>
        </p:nvSpPr>
        <p:spPr>
          <a:xfrm>
            <a:off x="5518908" y="2737476"/>
            <a:ext cx="126900" cy="85775"/>
          </a:xfrm>
          <a:custGeom>
            <a:avLst/>
            <a:gdLst/>
            <a:ahLst/>
            <a:cxnLst/>
            <a:rect l="0" t="0" r="0" b="0"/>
            <a:pathLst>
              <a:path w="126900" h="85775" fill="none">
                <a:moveTo>
                  <a:pt x="-63450" y="42888"/>
                </a:moveTo>
                <a:lnTo>
                  <a:pt x="0" y="42888"/>
                </a:lnTo>
                <a:lnTo>
                  <a:pt x="0" y="-42887"/>
                </a:lnTo>
                <a:lnTo>
                  <a:pt x="63450" y="-42887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59" name="MMConnector"/>
          <p:cNvSpPr/>
          <p:nvPr/>
        </p:nvSpPr>
        <p:spPr>
          <a:xfrm>
            <a:off x="5518908" y="2823251"/>
            <a:ext cx="63450" cy="85775"/>
          </a:xfrm>
          <a:custGeom>
            <a:avLst/>
            <a:gdLst/>
            <a:ahLst/>
            <a:cxnLst/>
            <a:rect l="0" t="0" r="0" b="0"/>
            <a:pathLst>
              <a:path w="63450" h="85775" fill="none">
                <a:moveTo>
                  <a:pt x="0" y="-42887"/>
                </a:moveTo>
                <a:lnTo>
                  <a:pt x="0" y="42888"/>
                </a:lnTo>
                <a:lnTo>
                  <a:pt x="63450" y="42888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63" name="MMConnector"/>
          <p:cNvSpPr/>
          <p:nvPr/>
        </p:nvSpPr>
        <p:spPr>
          <a:xfrm>
            <a:off x="4531908" y="3123463"/>
            <a:ext cx="126900" cy="4700"/>
          </a:xfrm>
          <a:custGeom>
            <a:avLst/>
            <a:gdLst/>
            <a:ahLst/>
            <a:cxnLst/>
            <a:rect l="0" t="0" r="0" b="0"/>
            <a:pathLst>
              <a:path w="126900" h="4700" fill="none">
                <a:moveTo>
                  <a:pt x="-63450" y="0"/>
                </a:moveTo>
                <a:lnTo>
                  <a:pt x="0" y="0"/>
                </a:lnTo>
                <a:lnTo>
                  <a:pt x="63450" y="0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65" name="MMConnector"/>
          <p:cNvSpPr/>
          <p:nvPr/>
        </p:nvSpPr>
        <p:spPr>
          <a:xfrm>
            <a:off x="4811558" y="3080576"/>
            <a:ext cx="126900" cy="85775"/>
          </a:xfrm>
          <a:custGeom>
            <a:avLst/>
            <a:gdLst/>
            <a:ahLst/>
            <a:cxnLst/>
            <a:rect l="0" t="0" r="0" b="0"/>
            <a:pathLst>
              <a:path w="126900" h="85775" fill="none">
                <a:moveTo>
                  <a:pt x="-63450" y="42888"/>
                </a:moveTo>
                <a:lnTo>
                  <a:pt x="0" y="42888"/>
                </a:lnTo>
                <a:lnTo>
                  <a:pt x="0" y="-42887"/>
                </a:lnTo>
                <a:lnTo>
                  <a:pt x="63450" y="-42887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67" name="MMConnector"/>
          <p:cNvSpPr/>
          <p:nvPr/>
        </p:nvSpPr>
        <p:spPr>
          <a:xfrm>
            <a:off x="4811558" y="3166351"/>
            <a:ext cx="63450" cy="85775"/>
          </a:xfrm>
          <a:custGeom>
            <a:avLst/>
            <a:gdLst/>
            <a:ahLst/>
            <a:cxnLst/>
            <a:rect l="0" t="0" r="0" b="0"/>
            <a:pathLst>
              <a:path w="63450" h="85775" fill="none">
                <a:moveTo>
                  <a:pt x="0" y="-42887"/>
                </a:moveTo>
                <a:lnTo>
                  <a:pt x="0" y="42888"/>
                </a:lnTo>
                <a:lnTo>
                  <a:pt x="63450" y="42888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69" name="MMConnector"/>
          <p:cNvSpPr/>
          <p:nvPr/>
        </p:nvSpPr>
        <p:spPr>
          <a:xfrm>
            <a:off x="4480208" y="3414863"/>
            <a:ext cx="126900" cy="4700"/>
          </a:xfrm>
          <a:custGeom>
            <a:avLst/>
            <a:gdLst/>
            <a:ahLst/>
            <a:cxnLst/>
            <a:rect l="0" t="0" r="0" b="0"/>
            <a:pathLst>
              <a:path w="126900" h="4700" fill="none">
                <a:moveTo>
                  <a:pt x="-63450" y="0"/>
                </a:moveTo>
                <a:lnTo>
                  <a:pt x="0" y="0"/>
                </a:lnTo>
                <a:lnTo>
                  <a:pt x="63450" y="0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71" name="MMConnector"/>
          <p:cNvSpPr/>
          <p:nvPr/>
        </p:nvSpPr>
        <p:spPr>
          <a:xfrm>
            <a:off x="4759858" y="3414863"/>
            <a:ext cx="126900" cy="4700"/>
          </a:xfrm>
          <a:custGeom>
            <a:avLst/>
            <a:gdLst/>
            <a:ahLst/>
            <a:cxnLst/>
            <a:rect l="0" t="0" r="0" b="0"/>
            <a:pathLst>
              <a:path w="126900" h="4700" fill="none">
                <a:moveTo>
                  <a:pt x="-63450" y="0"/>
                </a:moveTo>
                <a:lnTo>
                  <a:pt x="0" y="0"/>
                </a:lnTo>
                <a:lnTo>
                  <a:pt x="63450" y="0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75" name="MMConnector"/>
          <p:cNvSpPr/>
          <p:nvPr/>
        </p:nvSpPr>
        <p:spPr>
          <a:xfrm>
            <a:off x="4522508" y="3688638"/>
            <a:ext cx="126900" cy="4700"/>
          </a:xfrm>
          <a:custGeom>
            <a:avLst/>
            <a:gdLst/>
            <a:ahLst/>
            <a:cxnLst/>
            <a:rect l="0" t="0" r="0" b="0"/>
            <a:pathLst>
              <a:path w="126900" h="4700" fill="none">
                <a:moveTo>
                  <a:pt x="-63450" y="0"/>
                </a:moveTo>
                <a:lnTo>
                  <a:pt x="0" y="0"/>
                </a:lnTo>
                <a:lnTo>
                  <a:pt x="63450" y="0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77" name="MMConnector"/>
          <p:cNvSpPr/>
          <p:nvPr/>
        </p:nvSpPr>
        <p:spPr>
          <a:xfrm>
            <a:off x="4802158" y="3645751"/>
            <a:ext cx="126900" cy="85775"/>
          </a:xfrm>
          <a:custGeom>
            <a:avLst/>
            <a:gdLst/>
            <a:ahLst/>
            <a:cxnLst/>
            <a:rect l="0" t="0" r="0" b="0"/>
            <a:pathLst>
              <a:path w="126900" h="85775" fill="none">
                <a:moveTo>
                  <a:pt x="-63450" y="42888"/>
                </a:moveTo>
                <a:lnTo>
                  <a:pt x="0" y="42888"/>
                </a:lnTo>
                <a:lnTo>
                  <a:pt x="0" y="-42887"/>
                </a:lnTo>
                <a:lnTo>
                  <a:pt x="63450" y="-42887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79" name="MMConnector"/>
          <p:cNvSpPr/>
          <p:nvPr/>
        </p:nvSpPr>
        <p:spPr>
          <a:xfrm>
            <a:off x="4802158" y="3731526"/>
            <a:ext cx="63450" cy="85775"/>
          </a:xfrm>
          <a:custGeom>
            <a:avLst/>
            <a:gdLst/>
            <a:ahLst/>
            <a:cxnLst/>
            <a:rect l="0" t="0" r="0" b="0"/>
            <a:pathLst>
              <a:path w="63450" h="85775" fill="none">
                <a:moveTo>
                  <a:pt x="0" y="-42887"/>
                </a:moveTo>
                <a:lnTo>
                  <a:pt x="0" y="42888"/>
                </a:lnTo>
                <a:lnTo>
                  <a:pt x="63450" y="42888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81" name="MMConnector"/>
          <p:cNvSpPr/>
          <p:nvPr/>
        </p:nvSpPr>
        <p:spPr>
          <a:xfrm>
            <a:off x="1236942" y="4657426"/>
            <a:ext cx="296100" cy="1747225"/>
          </a:xfrm>
          <a:custGeom>
            <a:avLst/>
            <a:gdLst/>
            <a:ahLst/>
            <a:cxnLst/>
            <a:rect l="0" t="0" r="0" b="0"/>
            <a:pathLst>
              <a:path w="296100" h="1747225" fill="none">
                <a:moveTo>
                  <a:pt x="178720" y="-873612"/>
                </a:moveTo>
                <a:lnTo>
                  <a:pt x="326770" y="-873612"/>
                </a:lnTo>
                <a:lnTo>
                  <a:pt x="326770" y="873613"/>
                </a:lnTo>
                <a:lnTo>
                  <a:pt x="474820" y="873613"/>
                </a:lnTo>
              </a:path>
            </a:pathLst>
          </a:custGeom>
          <a:noFill/>
          <a:ln w="14100" cap="rnd">
            <a:solidFill>
              <a:srgbClr val="7030A0"/>
            </a:solidFill>
            <a:round/>
            <a:tailEnd type="triangle" w="sm" len="sm"/>
          </a:ln>
        </p:spPr>
      </p:sp>
      <p:sp>
        <p:nvSpPr>
          <p:cNvPr id="183" name="MMConnector"/>
          <p:cNvSpPr/>
          <p:nvPr/>
        </p:nvSpPr>
        <p:spPr>
          <a:xfrm>
            <a:off x="4494161" y="3980038"/>
            <a:ext cx="126900" cy="4700"/>
          </a:xfrm>
          <a:custGeom>
            <a:avLst/>
            <a:gdLst/>
            <a:ahLst/>
            <a:cxnLst/>
            <a:rect l="0" t="0" r="0" b="0"/>
            <a:pathLst>
              <a:path w="126900" h="4700" fill="none">
                <a:moveTo>
                  <a:pt x="-63450" y="0"/>
                </a:moveTo>
                <a:lnTo>
                  <a:pt x="0" y="0"/>
                </a:lnTo>
                <a:lnTo>
                  <a:pt x="63450" y="0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85" name="MMConnector"/>
          <p:cNvSpPr/>
          <p:nvPr/>
        </p:nvSpPr>
        <p:spPr>
          <a:xfrm>
            <a:off x="4773811" y="3980038"/>
            <a:ext cx="126900" cy="4700"/>
          </a:xfrm>
          <a:custGeom>
            <a:avLst/>
            <a:gdLst/>
            <a:ahLst/>
            <a:cxnLst/>
            <a:rect l="0" t="0" r="0" b="0"/>
            <a:pathLst>
              <a:path w="126900" h="4700" fill="none">
                <a:moveTo>
                  <a:pt x="-63450" y="0"/>
                </a:moveTo>
                <a:lnTo>
                  <a:pt x="0" y="0"/>
                </a:lnTo>
                <a:lnTo>
                  <a:pt x="63450" y="0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87" name="MMConnector"/>
          <p:cNvSpPr/>
          <p:nvPr/>
        </p:nvSpPr>
        <p:spPr>
          <a:xfrm>
            <a:off x="4536461" y="4253813"/>
            <a:ext cx="126900" cy="4700"/>
          </a:xfrm>
          <a:custGeom>
            <a:avLst/>
            <a:gdLst/>
            <a:ahLst/>
            <a:cxnLst/>
            <a:rect l="0" t="0" r="0" b="0"/>
            <a:pathLst>
              <a:path w="126900" h="4700" fill="none">
                <a:moveTo>
                  <a:pt x="-63450" y="0"/>
                </a:moveTo>
                <a:lnTo>
                  <a:pt x="0" y="0"/>
                </a:lnTo>
                <a:lnTo>
                  <a:pt x="63450" y="0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89" name="MMConnector"/>
          <p:cNvSpPr/>
          <p:nvPr/>
        </p:nvSpPr>
        <p:spPr>
          <a:xfrm>
            <a:off x="4816111" y="4210926"/>
            <a:ext cx="126900" cy="85775"/>
          </a:xfrm>
          <a:custGeom>
            <a:avLst/>
            <a:gdLst/>
            <a:ahLst/>
            <a:cxnLst/>
            <a:rect l="0" t="0" r="0" b="0"/>
            <a:pathLst>
              <a:path w="126900" h="85775" fill="none">
                <a:moveTo>
                  <a:pt x="-63450" y="42888"/>
                </a:moveTo>
                <a:lnTo>
                  <a:pt x="0" y="42888"/>
                </a:lnTo>
                <a:lnTo>
                  <a:pt x="0" y="-42887"/>
                </a:lnTo>
                <a:lnTo>
                  <a:pt x="63450" y="-42887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91" name="MMConnector"/>
          <p:cNvSpPr/>
          <p:nvPr/>
        </p:nvSpPr>
        <p:spPr>
          <a:xfrm>
            <a:off x="4484761" y="4527588"/>
            <a:ext cx="126900" cy="4700"/>
          </a:xfrm>
          <a:custGeom>
            <a:avLst/>
            <a:gdLst/>
            <a:ahLst/>
            <a:cxnLst/>
            <a:rect l="0" t="0" r="0" b="0"/>
            <a:pathLst>
              <a:path w="126900" h="4700" fill="none">
                <a:moveTo>
                  <a:pt x="-63450" y="0"/>
                </a:moveTo>
                <a:lnTo>
                  <a:pt x="0" y="0"/>
                </a:lnTo>
                <a:lnTo>
                  <a:pt x="63450" y="0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95" name="MMConnector"/>
          <p:cNvSpPr/>
          <p:nvPr/>
        </p:nvSpPr>
        <p:spPr>
          <a:xfrm>
            <a:off x="4816111" y="4296701"/>
            <a:ext cx="63450" cy="85775"/>
          </a:xfrm>
          <a:custGeom>
            <a:avLst/>
            <a:gdLst/>
            <a:ahLst/>
            <a:cxnLst/>
            <a:rect l="0" t="0" r="0" b="0"/>
            <a:pathLst>
              <a:path w="63450" h="85775" fill="none">
                <a:moveTo>
                  <a:pt x="0" y="-42887"/>
                </a:moveTo>
                <a:lnTo>
                  <a:pt x="0" y="42888"/>
                </a:lnTo>
                <a:lnTo>
                  <a:pt x="63450" y="42888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199" name="MMConnector"/>
          <p:cNvSpPr/>
          <p:nvPr/>
        </p:nvSpPr>
        <p:spPr>
          <a:xfrm>
            <a:off x="4527061" y="4869807"/>
            <a:ext cx="126900" cy="132188"/>
          </a:xfrm>
          <a:custGeom>
            <a:avLst/>
            <a:gdLst/>
            <a:ahLst/>
            <a:cxnLst/>
            <a:rect l="0" t="0" r="0" b="0"/>
            <a:pathLst>
              <a:path w="126900" h="132188" fill="none">
                <a:moveTo>
                  <a:pt x="-63450" y="66094"/>
                </a:moveTo>
                <a:lnTo>
                  <a:pt x="0" y="66094"/>
                </a:lnTo>
                <a:lnTo>
                  <a:pt x="0" y="-66094"/>
                </a:lnTo>
                <a:lnTo>
                  <a:pt x="63450" y="-66094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201" name="MMConnector"/>
          <p:cNvSpPr/>
          <p:nvPr/>
        </p:nvSpPr>
        <p:spPr>
          <a:xfrm>
            <a:off x="5363661" y="4759651"/>
            <a:ext cx="126900" cy="88125"/>
          </a:xfrm>
          <a:custGeom>
            <a:avLst/>
            <a:gdLst/>
            <a:ahLst/>
            <a:cxnLst/>
            <a:rect l="0" t="0" r="0" b="0"/>
            <a:pathLst>
              <a:path w="126900" h="88125" fill="none">
                <a:moveTo>
                  <a:pt x="-63450" y="44063"/>
                </a:moveTo>
                <a:lnTo>
                  <a:pt x="0" y="44063"/>
                </a:lnTo>
                <a:lnTo>
                  <a:pt x="0" y="-44062"/>
                </a:lnTo>
                <a:lnTo>
                  <a:pt x="63450" y="-44062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207" name="MMConnector"/>
          <p:cNvSpPr/>
          <p:nvPr/>
        </p:nvSpPr>
        <p:spPr>
          <a:xfrm>
            <a:off x="4527061" y="5001995"/>
            <a:ext cx="63450" cy="132188"/>
          </a:xfrm>
          <a:custGeom>
            <a:avLst/>
            <a:gdLst/>
            <a:ahLst/>
            <a:cxnLst/>
            <a:rect l="0" t="0" r="0" b="0"/>
            <a:pathLst>
              <a:path w="63450" h="132188" fill="none">
                <a:moveTo>
                  <a:pt x="0" y="-66094"/>
                </a:moveTo>
                <a:lnTo>
                  <a:pt x="0" y="66094"/>
                </a:lnTo>
                <a:lnTo>
                  <a:pt x="63450" y="66094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209" name="MMConnector"/>
          <p:cNvSpPr/>
          <p:nvPr/>
        </p:nvSpPr>
        <p:spPr>
          <a:xfrm>
            <a:off x="5363661" y="4847776"/>
            <a:ext cx="63450" cy="88125"/>
          </a:xfrm>
          <a:custGeom>
            <a:avLst/>
            <a:gdLst/>
            <a:ahLst/>
            <a:cxnLst/>
            <a:rect l="0" t="0" r="0" b="0"/>
            <a:pathLst>
              <a:path w="63450" h="88125" fill="none">
                <a:moveTo>
                  <a:pt x="0" y="-44062"/>
                </a:moveTo>
                <a:lnTo>
                  <a:pt x="0" y="44063"/>
                </a:lnTo>
                <a:lnTo>
                  <a:pt x="63450" y="44063"/>
                </a:lnTo>
              </a:path>
            </a:pathLst>
          </a:custGeom>
          <a:noFill/>
          <a:ln w="9400" cap="rnd">
            <a:solidFill>
              <a:srgbClr val="7030A0"/>
            </a:solidFill>
            <a:round/>
          </a:ln>
        </p:spPr>
      </p:sp>
      <p:sp>
        <p:nvSpPr>
          <p:cNvPr id="211" name="MMConnector"/>
          <p:cNvSpPr/>
          <p:nvPr/>
        </p:nvSpPr>
        <p:spPr>
          <a:xfrm>
            <a:off x="2313538" y="5531038"/>
            <a:ext cx="203040" cy="4700"/>
          </a:xfrm>
          <a:custGeom>
            <a:avLst/>
            <a:gdLst/>
            <a:ahLst/>
            <a:cxnLst/>
            <a:rect l="0" t="0" r="0" b="0"/>
            <a:pathLst>
              <a:path w="203040" h="4700" fill="none">
                <a:moveTo>
                  <a:pt x="-101520" y="0"/>
                </a:moveTo>
                <a:lnTo>
                  <a:pt x="-49820" y="0"/>
                </a:lnTo>
                <a:cubicBezTo>
                  <a:pt x="26658" y="0"/>
                  <a:pt x="26658" y="0"/>
                  <a:pt x="101520" y="0"/>
                </a:cubicBezTo>
              </a:path>
            </a:pathLst>
          </a:custGeom>
          <a:noFill/>
          <a:ln w="4700" cap="rnd">
            <a:solidFill>
              <a:srgbClr val="7030A0"/>
            </a:solidFill>
            <a:round/>
            <a:tailEnd type="triangle" w="sm" len="sm"/>
          </a:ln>
        </p:spPr>
      </p:sp>
      <p:sp>
        <p:nvSpPr>
          <p:cNvPr id="213" name="MMConnector"/>
          <p:cNvSpPr/>
          <p:nvPr/>
        </p:nvSpPr>
        <p:spPr>
          <a:xfrm>
            <a:off x="3150711" y="5531038"/>
            <a:ext cx="203040" cy="4700"/>
          </a:xfrm>
          <a:custGeom>
            <a:avLst/>
            <a:gdLst/>
            <a:ahLst/>
            <a:cxnLst/>
            <a:rect l="0" t="0" r="0" b="0"/>
            <a:pathLst>
              <a:path w="203040" h="4700" fill="none">
                <a:moveTo>
                  <a:pt x="-101520" y="0"/>
                </a:moveTo>
                <a:lnTo>
                  <a:pt x="-49820" y="0"/>
                </a:lnTo>
                <a:cubicBezTo>
                  <a:pt x="26658" y="0"/>
                  <a:pt x="26658" y="0"/>
                  <a:pt x="101520" y="0"/>
                </a:cubicBezTo>
              </a:path>
            </a:pathLst>
          </a:custGeom>
          <a:noFill/>
          <a:ln w="4700" cap="rnd">
            <a:solidFill>
              <a:srgbClr val="7030A0"/>
            </a:solidFill>
            <a:round/>
          </a:ln>
        </p:spPr>
      </p:sp>
      <p:sp>
        <p:nvSpPr>
          <p:cNvPr id="215" name="MMConnector"/>
          <p:cNvSpPr/>
          <p:nvPr/>
        </p:nvSpPr>
        <p:spPr>
          <a:xfrm>
            <a:off x="4002351" y="5531038"/>
            <a:ext cx="203040" cy="4700"/>
          </a:xfrm>
          <a:custGeom>
            <a:avLst/>
            <a:gdLst/>
            <a:ahLst/>
            <a:cxnLst/>
            <a:rect l="0" t="0" r="0" b="0"/>
            <a:pathLst>
              <a:path w="203040" h="4700" fill="none">
                <a:moveTo>
                  <a:pt x="-101520" y="0"/>
                </a:moveTo>
                <a:lnTo>
                  <a:pt x="-49820" y="0"/>
                </a:lnTo>
                <a:cubicBezTo>
                  <a:pt x="26658" y="0"/>
                  <a:pt x="26658" y="0"/>
                  <a:pt x="101520" y="0"/>
                </a:cubicBezTo>
              </a:path>
            </a:pathLst>
          </a:custGeom>
          <a:noFill/>
          <a:ln w="4700" cap="rnd">
            <a:solidFill>
              <a:srgbClr val="7030A0"/>
            </a:solidFill>
            <a:round/>
            <a:tailEnd type="triangle" w="sm" len="sm"/>
          </a:ln>
        </p:spPr>
      </p:sp>
      <p:sp>
        <p:nvSpPr>
          <p:cNvPr id="217" name="MMConnector"/>
          <p:cNvSpPr/>
          <p:nvPr/>
        </p:nvSpPr>
        <p:spPr>
          <a:xfrm>
            <a:off x="4882999" y="5531038"/>
            <a:ext cx="203040" cy="4700"/>
          </a:xfrm>
          <a:custGeom>
            <a:avLst/>
            <a:gdLst/>
            <a:ahLst/>
            <a:cxnLst/>
            <a:rect l="0" t="0" r="0" b="0"/>
            <a:pathLst>
              <a:path w="203040" h="4700" fill="none">
                <a:moveTo>
                  <a:pt x="-101520" y="0"/>
                </a:moveTo>
                <a:lnTo>
                  <a:pt x="-49820" y="0"/>
                </a:lnTo>
                <a:cubicBezTo>
                  <a:pt x="26658" y="0"/>
                  <a:pt x="26658" y="0"/>
                  <a:pt x="101520" y="0"/>
                </a:cubicBezTo>
              </a:path>
            </a:pathLst>
          </a:custGeom>
          <a:noFill/>
          <a:ln w="4700" cap="rnd">
            <a:solidFill>
              <a:srgbClr val="7030A0"/>
            </a:solidFill>
            <a:round/>
          </a:ln>
        </p:spPr>
      </p:sp>
      <p:sp>
        <p:nvSpPr>
          <p:cNvPr id="219" name="MMConnector"/>
          <p:cNvSpPr/>
          <p:nvPr/>
        </p:nvSpPr>
        <p:spPr>
          <a:xfrm>
            <a:off x="5758139" y="5531038"/>
            <a:ext cx="203040" cy="4700"/>
          </a:xfrm>
          <a:custGeom>
            <a:avLst/>
            <a:gdLst/>
            <a:ahLst/>
            <a:cxnLst/>
            <a:rect l="0" t="0" r="0" b="0"/>
            <a:pathLst>
              <a:path w="203040" h="4700" fill="none">
                <a:moveTo>
                  <a:pt x="-101520" y="0"/>
                </a:moveTo>
                <a:lnTo>
                  <a:pt x="-49820" y="0"/>
                </a:lnTo>
                <a:cubicBezTo>
                  <a:pt x="26658" y="0"/>
                  <a:pt x="26658" y="0"/>
                  <a:pt x="101520" y="0"/>
                </a:cubicBezTo>
              </a:path>
            </a:pathLst>
          </a:custGeom>
          <a:noFill/>
          <a:ln w="4700" cap="rnd">
            <a:solidFill>
              <a:srgbClr val="7030A0"/>
            </a:solidFill>
            <a:round/>
            <a:tailEnd type="triangle" w="sm" len="sm"/>
          </a:ln>
        </p:spPr>
      </p:sp>
      <p:sp>
        <p:nvSpPr>
          <p:cNvPr id="101" name="MainIdea"/>
          <p:cNvSpPr/>
          <p:nvPr/>
        </p:nvSpPr>
        <p:spPr>
          <a:xfrm>
            <a:off x="108583" y="3464213"/>
            <a:ext cx="1307079" cy="639200"/>
          </a:xfrm>
          <a:custGeom>
            <a:avLst/>
            <a:gdLst>
              <a:gd name="rtl" fmla="*/ 245058 w 1307079"/>
              <a:gd name="rtt" fmla="*/ 77080 h 639200"/>
              <a:gd name="rtr" fmla="*/ 1060141 w 1307079"/>
              <a:gd name="rtb" fmla="*/ 565880 h 639200"/>
            </a:gdLst>
            <a:ahLst/>
            <a:cxnLst/>
            <a:rect l="rtl" t="rtt" r="rtr" b="rtb"/>
            <a:pathLst>
              <a:path w="1307079" h="639200">
                <a:moveTo>
                  <a:pt x="319600" y="0"/>
                </a:moveTo>
                <a:lnTo>
                  <a:pt x="987479" y="0"/>
                </a:lnTo>
                <a:cubicBezTo>
                  <a:pt x="1163994" y="0"/>
                  <a:pt x="1307079" y="143085"/>
                  <a:pt x="1307079" y="319600"/>
                </a:cubicBezTo>
                <a:cubicBezTo>
                  <a:pt x="1307079" y="496115"/>
                  <a:pt x="1163994" y="639200"/>
                  <a:pt x="987479" y="639200"/>
                </a:cubicBezTo>
                <a:lnTo>
                  <a:pt x="319600" y="639200"/>
                </a:lnTo>
                <a:cubicBezTo>
                  <a:pt x="143085" y="639200"/>
                  <a:pt x="0" y="496115"/>
                  <a:pt x="0" y="319600"/>
                </a:cubicBezTo>
                <a:cubicBezTo>
                  <a:pt x="0" y="143085"/>
                  <a:pt x="143085" y="0"/>
                  <a:pt x="319600" y="0"/>
                </a:cubicBezTo>
                <a:close/>
              </a:path>
            </a:pathLst>
          </a:custGeom>
          <a:solidFill>
            <a:srgbClr val="00AF54"/>
          </a:solidFill>
          <a:ln w="14100" cap="flat">
            <a:solidFill>
              <a:srgbClr val="7030A0"/>
            </a:solidFill>
            <a:round/>
          </a:ln>
        </p:spPr>
        <p:txBody>
          <a:bodyPr wrap="squar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1536" b="1">
                <a:solidFill>
                  <a:srgbClr val="FFFFFF"/>
                </a:solidFill>
                <a:latin typeface="Arial"/>
              </a:rPr>
              <a:t>GIẢM PHÂN</a:t>
            </a:r>
          </a:p>
        </p:txBody>
      </p:sp>
      <p:sp>
        <p:nvSpPr>
          <p:cNvPr id="110" name="SubTopic"/>
          <p:cNvSpPr/>
          <p:nvPr/>
        </p:nvSpPr>
        <p:spPr>
          <a:xfrm>
            <a:off x="1711761" y="1822738"/>
            <a:ext cx="512080" cy="427700"/>
          </a:xfrm>
          <a:custGeom>
            <a:avLst/>
            <a:gdLst>
              <a:gd name="rtl" fmla="*/ 41360 w 512080"/>
              <a:gd name="rtt" fmla="*/ 18330 h 427700"/>
              <a:gd name="rtr" fmla="*/ 468840 w 512080"/>
              <a:gd name="rtb" fmla="*/ 413130 h 427700"/>
            </a:gdLst>
            <a:ahLst/>
            <a:cxnLst/>
            <a:rect l="rtl" t="rtt" r="rtr" b="rtb"/>
            <a:pathLst>
              <a:path w="512080" h="427700">
                <a:moveTo>
                  <a:pt x="18800" y="0"/>
                </a:moveTo>
                <a:lnTo>
                  <a:pt x="493280" y="0"/>
                </a:lnTo>
                <a:cubicBezTo>
                  <a:pt x="505913" y="0"/>
                  <a:pt x="512080" y="6166"/>
                  <a:pt x="512080" y="18800"/>
                </a:cubicBezTo>
                <a:lnTo>
                  <a:pt x="512080" y="408900"/>
                </a:lnTo>
                <a:cubicBezTo>
                  <a:pt x="512080" y="421534"/>
                  <a:pt x="505913" y="427700"/>
                  <a:pt x="493280" y="427700"/>
                </a:cubicBezTo>
                <a:lnTo>
                  <a:pt x="18800" y="427700"/>
                </a:lnTo>
                <a:cubicBezTo>
                  <a:pt x="6166" y="427700"/>
                  <a:pt x="0" y="421534"/>
                  <a:pt x="0" y="408900"/>
                </a:cubicBezTo>
                <a:lnTo>
                  <a:pt x="0" y="18800"/>
                </a:lnTo>
                <a:cubicBezTo>
                  <a:pt x="0" y="6166"/>
                  <a:pt x="6166" y="0"/>
                  <a:pt x="18800" y="0"/>
                </a:cubicBezTo>
                <a:close/>
              </a:path>
            </a:pathLst>
          </a:custGeom>
          <a:solidFill>
            <a:srgbClr val="5C9DFF"/>
          </a:solidFill>
          <a:ln w="9400" cap="flat">
            <a:solidFill>
              <a:srgbClr val="7030A0"/>
            </a:solidFill>
            <a:round/>
          </a:ln>
        </p:spPr>
        <p:txBody>
          <a:bodyPr wrap="squar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1248" b="1">
                <a:solidFill>
                  <a:srgbClr val="FFFFFF"/>
                </a:solidFill>
                <a:latin typeface="Arial"/>
              </a:rPr>
              <a:t>Xảy ra ở</a:t>
            </a:r>
          </a:p>
        </p:txBody>
      </p:sp>
      <p:sp>
        <p:nvSpPr>
          <p:cNvPr id="102" name="SubTopic"/>
          <p:cNvSpPr/>
          <p:nvPr/>
        </p:nvSpPr>
        <p:spPr>
          <a:xfrm>
            <a:off x="2426881" y="1956688"/>
            <a:ext cx="1395900" cy="159800"/>
          </a:xfrm>
          <a:custGeom>
            <a:avLst/>
            <a:gdLst>
              <a:gd name="rtl" fmla="*/ 39010 w 1395900"/>
              <a:gd name="rtt" fmla="*/ 15980 h 159800"/>
              <a:gd name="rtr" fmla="*/ 1355010 w 1395900"/>
              <a:gd name="rtb" fmla="*/ 147580 h 159800"/>
            </a:gdLst>
            <a:ahLst/>
            <a:cxnLst/>
            <a:rect l="rtl" t="rtt" r="rtr" b="rtb"/>
            <a:pathLst>
              <a:path w="1395900" h="159800">
                <a:moveTo>
                  <a:pt x="18800" y="0"/>
                </a:moveTo>
                <a:lnTo>
                  <a:pt x="1377100" y="0"/>
                </a:lnTo>
                <a:cubicBezTo>
                  <a:pt x="1389734" y="0"/>
                  <a:pt x="1395900" y="6166"/>
                  <a:pt x="1395900" y="18800"/>
                </a:cubicBezTo>
                <a:lnTo>
                  <a:pt x="1395900" y="141000"/>
                </a:lnTo>
                <a:cubicBezTo>
                  <a:pt x="1395900" y="153634"/>
                  <a:pt x="1389734" y="159800"/>
                  <a:pt x="1377100" y="159800"/>
                </a:cubicBezTo>
                <a:lnTo>
                  <a:pt x="18800" y="159800"/>
                </a:lnTo>
                <a:cubicBezTo>
                  <a:pt x="6166" y="159800"/>
                  <a:pt x="0" y="153634"/>
                  <a:pt x="0" y="141000"/>
                </a:cubicBezTo>
                <a:lnTo>
                  <a:pt x="0" y="18800"/>
                </a:lnTo>
                <a:cubicBezTo>
                  <a:pt x="0" y="6166"/>
                  <a:pt x="6166" y="0"/>
                  <a:pt x="18800" y="0"/>
                </a:cubicBezTo>
                <a:close/>
              </a:path>
            </a:pathLst>
          </a:custGeom>
          <a:solidFill>
            <a:srgbClr val="00B0F0"/>
          </a:solidFill>
          <a:ln w="4700" cap="flat">
            <a:noFill/>
            <a:round/>
          </a:ln>
        </p:spPr>
        <p:txBody>
          <a:bodyPr wrap="non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864">
                <a:solidFill>
                  <a:srgbClr val="FFFFFF"/>
                </a:solidFill>
                <a:latin typeface="Arial"/>
              </a:rPr>
              <a:t>Tế bào sinh dục chín (2n)</a:t>
            </a:r>
          </a:p>
        </p:txBody>
      </p:sp>
      <p:sp>
        <p:nvSpPr>
          <p:cNvPr id="112" name="SubTopic"/>
          <p:cNvSpPr/>
          <p:nvPr/>
        </p:nvSpPr>
        <p:spPr>
          <a:xfrm>
            <a:off x="1711761" y="2959037"/>
            <a:ext cx="557684" cy="427700"/>
          </a:xfrm>
          <a:custGeom>
            <a:avLst/>
            <a:gdLst>
              <a:gd name="rtl" fmla="*/ 41360 w 557684"/>
              <a:gd name="rtt" fmla="*/ 18330 h 427700"/>
              <a:gd name="rtr" fmla="*/ 514444 w 557684"/>
              <a:gd name="rtb" fmla="*/ 413130 h 427700"/>
            </a:gdLst>
            <a:ahLst/>
            <a:cxnLst/>
            <a:rect l="rtl" t="rtt" r="rtr" b="rtb"/>
            <a:pathLst>
              <a:path w="557684" h="427700">
                <a:moveTo>
                  <a:pt x="18800" y="0"/>
                </a:moveTo>
                <a:lnTo>
                  <a:pt x="538884" y="0"/>
                </a:lnTo>
                <a:cubicBezTo>
                  <a:pt x="551518" y="0"/>
                  <a:pt x="557684" y="6166"/>
                  <a:pt x="557684" y="18800"/>
                </a:cubicBezTo>
                <a:lnTo>
                  <a:pt x="557684" y="408900"/>
                </a:lnTo>
                <a:cubicBezTo>
                  <a:pt x="557684" y="421534"/>
                  <a:pt x="551518" y="427700"/>
                  <a:pt x="538884" y="427700"/>
                </a:cubicBezTo>
                <a:lnTo>
                  <a:pt x="18800" y="427700"/>
                </a:lnTo>
                <a:cubicBezTo>
                  <a:pt x="6166" y="427700"/>
                  <a:pt x="0" y="421534"/>
                  <a:pt x="0" y="408900"/>
                </a:cubicBezTo>
                <a:lnTo>
                  <a:pt x="0" y="18800"/>
                </a:lnTo>
                <a:cubicBezTo>
                  <a:pt x="0" y="6166"/>
                  <a:pt x="6166" y="0"/>
                  <a:pt x="18800" y="0"/>
                </a:cubicBezTo>
                <a:close/>
              </a:path>
            </a:pathLst>
          </a:custGeom>
          <a:solidFill>
            <a:srgbClr val="5C9DFF"/>
          </a:solidFill>
          <a:ln w="9400" cap="flat">
            <a:solidFill>
              <a:srgbClr val="7030A0"/>
            </a:solidFill>
            <a:round/>
          </a:ln>
        </p:spPr>
        <p:txBody>
          <a:bodyPr wrap="squar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1248" b="1">
                <a:solidFill>
                  <a:srgbClr val="FFFFFF"/>
                </a:solidFill>
                <a:latin typeface="Arial"/>
              </a:rPr>
              <a:t>Diễn biến</a:t>
            </a:r>
          </a:p>
        </p:txBody>
      </p:sp>
      <p:sp>
        <p:nvSpPr>
          <p:cNvPr id="114" name="SubTopic"/>
          <p:cNvSpPr/>
          <p:nvPr/>
        </p:nvSpPr>
        <p:spPr>
          <a:xfrm>
            <a:off x="2396346" y="2405538"/>
            <a:ext cx="944700" cy="188000"/>
          </a:xfrm>
          <a:custGeom>
            <a:avLst/>
            <a:gdLst>
              <a:gd name="rtl" fmla="*/ 41360 w 944700"/>
              <a:gd name="rtt" fmla="*/ 18330 h 188000"/>
              <a:gd name="rtr" fmla="*/ 901460 w 944700"/>
              <a:gd name="rtb" fmla="*/ 173430 h 188000"/>
            </a:gdLst>
            <a:ahLst/>
            <a:cxnLst/>
            <a:rect l="rtl" t="rtt" r="rtr" b="rtb"/>
            <a:pathLst>
              <a:path w="944700" h="188000">
                <a:moveTo>
                  <a:pt x="18800" y="0"/>
                </a:moveTo>
                <a:lnTo>
                  <a:pt x="925900" y="0"/>
                </a:lnTo>
                <a:cubicBezTo>
                  <a:pt x="938534" y="0"/>
                  <a:pt x="944700" y="6166"/>
                  <a:pt x="944700" y="18800"/>
                </a:cubicBezTo>
                <a:lnTo>
                  <a:pt x="944700" y="169200"/>
                </a:lnTo>
                <a:cubicBezTo>
                  <a:pt x="944700" y="181834"/>
                  <a:pt x="938534" y="188000"/>
                  <a:pt x="925900" y="188000"/>
                </a:cubicBezTo>
                <a:lnTo>
                  <a:pt x="18800" y="188000"/>
                </a:lnTo>
                <a:cubicBezTo>
                  <a:pt x="6166" y="188000"/>
                  <a:pt x="0" y="181834"/>
                  <a:pt x="0" y="169200"/>
                </a:cubicBezTo>
                <a:lnTo>
                  <a:pt x="0" y="18800"/>
                </a:lnTo>
                <a:cubicBezTo>
                  <a:pt x="0" y="6166"/>
                  <a:pt x="6166" y="0"/>
                  <a:pt x="18800" y="0"/>
                </a:cubicBezTo>
                <a:close/>
              </a:path>
            </a:pathLst>
          </a:custGeom>
          <a:solidFill>
            <a:srgbClr val="FFC000"/>
          </a:solidFill>
          <a:ln w="9400" cap="flat">
            <a:solidFill>
              <a:srgbClr val="7030A0"/>
            </a:solidFill>
            <a:round/>
          </a:ln>
        </p:spPr>
        <p:txBody>
          <a:bodyPr wrap="non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960" b="1">
                <a:solidFill>
                  <a:srgbClr val="FFFFFF"/>
                </a:solidFill>
                <a:latin typeface="Arial"/>
              </a:rPr>
              <a:t>Kỳ trung gian</a:t>
            </a:r>
          </a:p>
        </p:txBody>
      </p:sp>
      <p:sp>
        <p:nvSpPr>
          <p:cNvPr id="106" name="SubTopic"/>
          <p:cNvSpPr/>
          <p:nvPr/>
        </p:nvSpPr>
        <p:spPr>
          <a:xfrm>
            <a:off x="3467946" y="2429038"/>
            <a:ext cx="2542700" cy="141000"/>
          </a:xfrm>
          <a:custGeom>
            <a:avLst/>
            <a:gdLst>
              <a:gd name="rtl" fmla="*/ 41360 w 2542700"/>
              <a:gd name="rtt" fmla="*/ 18330 h 141000"/>
              <a:gd name="rtr" fmla="*/ 2508860 w 2542700"/>
              <a:gd name="rtb" fmla="*/ 135830 h 141000"/>
            </a:gdLst>
            <a:ahLst/>
            <a:cxnLst/>
            <a:rect l="rtl" t="rtt" r="rtr" b="rtb"/>
            <a:pathLst>
              <a:path w="2542700" h="141000" stroke="0">
                <a:moveTo>
                  <a:pt x="0" y="0"/>
                </a:moveTo>
                <a:lnTo>
                  <a:pt x="2542700" y="0"/>
                </a:lnTo>
                <a:lnTo>
                  <a:pt x="2542700" y="141000"/>
                </a:lnTo>
                <a:lnTo>
                  <a:pt x="0" y="141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400" cap="flat">
            <a:solidFill>
              <a:srgbClr val="000000"/>
            </a:solidFill>
            <a:round/>
          </a:ln>
        </p:spPr>
        <p:txBody>
          <a:bodyPr wrap="squar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768">
                <a:solidFill>
                  <a:srgbClr val="0070C0"/>
                </a:solidFill>
                <a:latin typeface="Arial"/>
              </a:rPr>
              <a:t>Các </a:t>
            </a:r>
            <a:r>
              <a:rPr sz="768" b="1">
                <a:solidFill>
                  <a:srgbClr val="0070C0"/>
                </a:solidFill>
                <a:latin typeface="Arial"/>
              </a:rPr>
              <a:t>NST đơn (2n)</a:t>
            </a:r>
            <a:r>
              <a:rPr sz="768">
                <a:solidFill>
                  <a:srgbClr val="0070C0"/>
                </a:solidFill>
                <a:latin typeface="Arial"/>
              </a:rPr>
              <a:t> tự nhân đôi thành các </a:t>
            </a:r>
            <a:r>
              <a:rPr sz="768" b="1">
                <a:solidFill>
                  <a:srgbClr val="0070C0"/>
                </a:solidFill>
                <a:latin typeface="Arial"/>
              </a:rPr>
              <a:t>NST kép (2n)</a:t>
            </a:r>
          </a:p>
        </p:txBody>
      </p:sp>
      <p:sp>
        <p:nvSpPr>
          <p:cNvPr id="118" name="SubTopic"/>
          <p:cNvSpPr/>
          <p:nvPr/>
        </p:nvSpPr>
        <p:spPr>
          <a:xfrm>
            <a:off x="2396346" y="3674685"/>
            <a:ext cx="781963" cy="343100"/>
          </a:xfrm>
          <a:custGeom>
            <a:avLst/>
            <a:gdLst>
              <a:gd name="rtl" fmla="*/ 41360 w 781963"/>
              <a:gd name="rtt" fmla="*/ 18330 h 343100"/>
              <a:gd name="rtr" fmla="*/ 738723 w 781963"/>
              <a:gd name="rtb" fmla="*/ 328530 h 343100"/>
            </a:gdLst>
            <a:ahLst/>
            <a:cxnLst/>
            <a:rect l="rtl" t="rtt" r="rtr" b="rtb"/>
            <a:pathLst>
              <a:path w="781963" h="343100">
                <a:moveTo>
                  <a:pt x="18800" y="0"/>
                </a:moveTo>
                <a:lnTo>
                  <a:pt x="763163" y="0"/>
                </a:lnTo>
                <a:cubicBezTo>
                  <a:pt x="775796" y="0"/>
                  <a:pt x="781963" y="6166"/>
                  <a:pt x="781963" y="18800"/>
                </a:cubicBezTo>
                <a:lnTo>
                  <a:pt x="781963" y="324300"/>
                </a:lnTo>
                <a:cubicBezTo>
                  <a:pt x="781963" y="336934"/>
                  <a:pt x="775796" y="343100"/>
                  <a:pt x="763163" y="343100"/>
                </a:cubicBezTo>
                <a:lnTo>
                  <a:pt x="18800" y="343100"/>
                </a:lnTo>
                <a:cubicBezTo>
                  <a:pt x="6166" y="343100"/>
                  <a:pt x="0" y="336934"/>
                  <a:pt x="0" y="324300"/>
                </a:cubicBezTo>
                <a:lnTo>
                  <a:pt x="0" y="18800"/>
                </a:lnTo>
                <a:cubicBezTo>
                  <a:pt x="0" y="6166"/>
                  <a:pt x="6166" y="0"/>
                  <a:pt x="18800" y="0"/>
                </a:cubicBezTo>
                <a:close/>
              </a:path>
            </a:pathLst>
          </a:custGeom>
          <a:solidFill>
            <a:srgbClr val="FFC000"/>
          </a:solidFill>
          <a:ln w="9400" cap="flat">
            <a:solidFill>
              <a:srgbClr val="7030A0"/>
            </a:solidFill>
            <a:round/>
          </a:ln>
        </p:spPr>
        <p:txBody>
          <a:bodyPr wrap="squar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960" b="1">
                <a:solidFill>
                  <a:srgbClr val="FFFFFF"/>
                </a:solidFill>
                <a:latin typeface="Arial"/>
              </a:rPr>
              <a:t>Hai lần phân bào</a:t>
            </a:r>
          </a:p>
        </p:txBody>
      </p:sp>
      <p:sp>
        <p:nvSpPr>
          <p:cNvPr id="120" name="SubTopic"/>
          <p:cNvSpPr/>
          <p:nvPr/>
        </p:nvSpPr>
        <p:spPr>
          <a:xfrm>
            <a:off x="3305208" y="3062951"/>
            <a:ext cx="542850" cy="343100"/>
          </a:xfrm>
          <a:custGeom>
            <a:avLst/>
            <a:gdLst>
              <a:gd name="rtl" fmla="*/ 41360 w 542850"/>
              <a:gd name="rtt" fmla="*/ 18330 h 343100"/>
              <a:gd name="rtr" fmla="*/ 499610 w 542850"/>
              <a:gd name="rtb" fmla="*/ 328530 h 343100"/>
            </a:gdLst>
            <a:ahLst/>
            <a:cxnLst/>
            <a:rect l="rtl" t="rtt" r="rtr" b="rtb"/>
            <a:pathLst>
              <a:path w="542850" h="343100">
                <a:moveTo>
                  <a:pt x="18800" y="0"/>
                </a:moveTo>
                <a:lnTo>
                  <a:pt x="524050" y="0"/>
                </a:lnTo>
                <a:cubicBezTo>
                  <a:pt x="536684" y="0"/>
                  <a:pt x="542850" y="6166"/>
                  <a:pt x="542850" y="18800"/>
                </a:cubicBezTo>
                <a:lnTo>
                  <a:pt x="542850" y="324300"/>
                </a:lnTo>
                <a:cubicBezTo>
                  <a:pt x="542850" y="336934"/>
                  <a:pt x="536684" y="343100"/>
                  <a:pt x="524050" y="343100"/>
                </a:cubicBezTo>
                <a:lnTo>
                  <a:pt x="18800" y="343100"/>
                </a:lnTo>
                <a:cubicBezTo>
                  <a:pt x="6166" y="343100"/>
                  <a:pt x="0" y="336934"/>
                  <a:pt x="0" y="324300"/>
                </a:cubicBezTo>
                <a:lnTo>
                  <a:pt x="0" y="18800"/>
                </a:lnTo>
                <a:cubicBezTo>
                  <a:pt x="0" y="6166"/>
                  <a:pt x="6166" y="0"/>
                  <a:pt x="18800" y="0"/>
                </a:cubicBezTo>
                <a:close/>
              </a:path>
            </a:pathLst>
          </a:custGeom>
          <a:solidFill>
            <a:srgbClr val="7030A0"/>
          </a:solidFill>
          <a:ln w="9400" cap="flat">
            <a:solidFill>
              <a:srgbClr val="7030A0"/>
            </a:solidFill>
            <a:round/>
          </a:ln>
        </p:spPr>
        <p:txBody>
          <a:bodyPr wrap="squar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960" b="1">
                <a:solidFill>
                  <a:srgbClr val="FFFFFF"/>
                </a:solidFill>
                <a:latin typeface="Arial"/>
              </a:rPr>
              <a:t>Giảm phân I</a:t>
            </a:r>
          </a:p>
        </p:txBody>
      </p:sp>
      <p:sp>
        <p:nvSpPr>
          <p:cNvPr id="150" name="SubTopic"/>
          <p:cNvSpPr/>
          <p:nvPr/>
        </p:nvSpPr>
        <p:spPr>
          <a:xfrm>
            <a:off x="3974958" y="2693413"/>
            <a:ext cx="451200" cy="173900"/>
          </a:xfrm>
          <a:custGeom>
            <a:avLst/>
            <a:gdLst>
              <a:gd name="rtl" fmla="*/ 41360 w 451200"/>
              <a:gd name="rtt" fmla="*/ 18330 h 173900"/>
              <a:gd name="rtr" fmla="*/ 407960 w 451200"/>
              <a:gd name="rtb" fmla="*/ 159330 h 173900"/>
            </a:gdLst>
            <a:ahLst/>
            <a:cxnLst/>
            <a:rect l="rtl" t="rtt" r="rtr" b="rtb"/>
            <a:pathLst>
              <a:path w="451200" h="173900">
                <a:moveTo>
                  <a:pt x="18800" y="0"/>
                </a:moveTo>
                <a:lnTo>
                  <a:pt x="432400" y="0"/>
                </a:lnTo>
                <a:cubicBezTo>
                  <a:pt x="445034" y="0"/>
                  <a:pt x="451200" y="6166"/>
                  <a:pt x="451200" y="18800"/>
                </a:cubicBezTo>
                <a:lnTo>
                  <a:pt x="451200" y="155100"/>
                </a:lnTo>
                <a:cubicBezTo>
                  <a:pt x="451200" y="167734"/>
                  <a:pt x="445034" y="173900"/>
                  <a:pt x="432400" y="173900"/>
                </a:cubicBezTo>
                <a:lnTo>
                  <a:pt x="18800" y="173900"/>
                </a:lnTo>
                <a:cubicBezTo>
                  <a:pt x="6166" y="173900"/>
                  <a:pt x="0" y="167734"/>
                  <a:pt x="0" y="155100"/>
                </a:cubicBezTo>
                <a:lnTo>
                  <a:pt x="0" y="18800"/>
                </a:lnTo>
                <a:cubicBezTo>
                  <a:pt x="0" y="6166"/>
                  <a:pt x="6166" y="0"/>
                  <a:pt x="18800" y="0"/>
                </a:cubicBezTo>
                <a:close/>
              </a:path>
            </a:pathLst>
          </a:custGeom>
          <a:solidFill>
            <a:srgbClr val="5E84FF"/>
          </a:solidFill>
          <a:ln w="9400" cap="flat">
            <a:solidFill>
              <a:srgbClr val="7030A0"/>
            </a:solidFill>
            <a:round/>
          </a:ln>
        </p:spPr>
        <p:txBody>
          <a:bodyPr wrap="non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864" b="1">
                <a:solidFill>
                  <a:srgbClr val="FFFFFF"/>
                </a:solidFill>
                <a:latin typeface="Arial"/>
              </a:rPr>
              <a:t>Kì đầu</a:t>
            </a:r>
          </a:p>
        </p:txBody>
      </p:sp>
      <p:sp>
        <p:nvSpPr>
          <p:cNvPr id="156" name="SubTopic"/>
          <p:cNvSpPr/>
          <p:nvPr/>
        </p:nvSpPr>
        <p:spPr>
          <a:xfrm>
            <a:off x="4553058" y="2635838"/>
            <a:ext cx="902400" cy="144525"/>
          </a:xfrm>
          <a:custGeom>
            <a:avLst/>
            <a:gdLst>
              <a:gd name="rtl" fmla="*/ 33488 w 902400"/>
              <a:gd name="rtt" fmla="*/ 13748 h 144525"/>
              <a:gd name="rtr" fmla="*/ 870088 w 902400"/>
              <a:gd name="rtb" fmla="*/ 131248 h 144525"/>
            </a:gdLst>
            <a:ahLst/>
            <a:cxnLst/>
            <a:rect l="rtl" t="rtt" r="rtr" b="rtb"/>
            <a:pathLst>
              <a:path w="902400" h="144525" stroke="0">
                <a:moveTo>
                  <a:pt x="0" y="0"/>
                </a:moveTo>
                <a:lnTo>
                  <a:pt x="902400" y="0"/>
                </a:lnTo>
                <a:lnTo>
                  <a:pt x="902400" y="144525"/>
                </a:lnTo>
                <a:lnTo>
                  <a:pt x="0" y="144525"/>
                </a:lnTo>
                <a:lnTo>
                  <a:pt x="0" y="0"/>
                </a:lnTo>
                <a:close/>
              </a:path>
              <a:path w="902400" h="144525" fill="none">
                <a:moveTo>
                  <a:pt x="0" y="144525"/>
                </a:moveTo>
                <a:lnTo>
                  <a:pt x="902400" y="144525"/>
                </a:lnTo>
              </a:path>
            </a:pathLst>
          </a:custGeom>
          <a:solidFill>
            <a:srgbClr val="FFFFFF"/>
          </a:solidFill>
          <a:ln w="9400" cap="flat">
            <a:solidFill>
              <a:srgbClr val="7030A0"/>
            </a:solidFill>
            <a:round/>
          </a:ln>
        </p:spPr>
        <p:txBody>
          <a:bodyPr wrap="non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768" b="1">
                <a:solidFill>
                  <a:srgbClr val="7030A0"/>
                </a:solidFill>
                <a:latin typeface="Arial"/>
              </a:rPr>
              <a:t>Các NST kép (2n)</a:t>
            </a:r>
          </a:p>
        </p:txBody>
      </p:sp>
      <p:sp>
        <p:nvSpPr>
          <p:cNvPr id="116" name="SubTopic"/>
          <p:cNvSpPr/>
          <p:nvPr/>
        </p:nvSpPr>
        <p:spPr>
          <a:xfrm>
            <a:off x="5582358" y="2624088"/>
            <a:ext cx="855400" cy="141000"/>
          </a:xfrm>
          <a:custGeom>
            <a:avLst/>
            <a:gdLst>
              <a:gd name="rtl" fmla="*/ 41360 w 855400"/>
              <a:gd name="rtt" fmla="*/ 18330 h 141000"/>
              <a:gd name="rtr" fmla="*/ 821560 w 855400"/>
              <a:gd name="rtb" fmla="*/ 135830 h 141000"/>
            </a:gdLst>
            <a:ahLst/>
            <a:cxnLst/>
            <a:rect l="rtl" t="rtt" r="rtr" b="rtb"/>
            <a:pathLst>
              <a:path w="855400" h="141000" stroke="0">
                <a:moveTo>
                  <a:pt x="0" y="0"/>
                </a:moveTo>
                <a:lnTo>
                  <a:pt x="855400" y="0"/>
                </a:lnTo>
                <a:lnTo>
                  <a:pt x="855400" y="141000"/>
                </a:lnTo>
                <a:lnTo>
                  <a:pt x="0" y="141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400" cap="flat">
            <a:solidFill>
              <a:srgbClr val="000000"/>
            </a:solidFill>
            <a:round/>
          </a:ln>
        </p:spPr>
        <p:txBody>
          <a:bodyPr wrap="non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768">
                <a:solidFill>
                  <a:srgbClr val="0070C0"/>
                </a:solidFill>
                <a:latin typeface="Arial"/>
              </a:rPr>
              <a:t>Xoắn, co ngắn lại</a:t>
            </a:r>
          </a:p>
        </p:txBody>
      </p:sp>
      <p:sp>
        <p:nvSpPr>
          <p:cNvPr id="138" name="SubTopic"/>
          <p:cNvSpPr/>
          <p:nvPr/>
        </p:nvSpPr>
        <p:spPr>
          <a:xfrm>
            <a:off x="3305208" y="4286420"/>
            <a:ext cx="547403" cy="343100"/>
          </a:xfrm>
          <a:custGeom>
            <a:avLst/>
            <a:gdLst>
              <a:gd name="rtl" fmla="*/ 41360 w 547403"/>
              <a:gd name="rtt" fmla="*/ 18330 h 343100"/>
              <a:gd name="rtr" fmla="*/ 504163 w 547403"/>
              <a:gd name="rtb" fmla="*/ 328530 h 343100"/>
            </a:gdLst>
            <a:ahLst/>
            <a:cxnLst/>
            <a:rect l="rtl" t="rtt" r="rtr" b="rtb"/>
            <a:pathLst>
              <a:path w="547403" h="343100">
                <a:moveTo>
                  <a:pt x="18800" y="0"/>
                </a:moveTo>
                <a:lnTo>
                  <a:pt x="528603" y="0"/>
                </a:lnTo>
                <a:cubicBezTo>
                  <a:pt x="541237" y="0"/>
                  <a:pt x="547403" y="6166"/>
                  <a:pt x="547403" y="18800"/>
                </a:cubicBezTo>
                <a:lnTo>
                  <a:pt x="547403" y="324300"/>
                </a:lnTo>
                <a:cubicBezTo>
                  <a:pt x="547403" y="336934"/>
                  <a:pt x="541237" y="343100"/>
                  <a:pt x="528603" y="343100"/>
                </a:cubicBezTo>
                <a:lnTo>
                  <a:pt x="18800" y="343100"/>
                </a:lnTo>
                <a:cubicBezTo>
                  <a:pt x="6166" y="343100"/>
                  <a:pt x="0" y="336934"/>
                  <a:pt x="0" y="324300"/>
                </a:cubicBezTo>
                <a:lnTo>
                  <a:pt x="0" y="18800"/>
                </a:lnTo>
                <a:cubicBezTo>
                  <a:pt x="0" y="6166"/>
                  <a:pt x="6166" y="0"/>
                  <a:pt x="18800" y="0"/>
                </a:cubicBezTo>
                <a:close/>
              </a:path>
            </a:pathLst>
          </a:custGeom>
          <a:solidFill>
            <a:srgbClr val="7030A0"/>
          </a:solidFill>
          <a:ln w="9400" cap="flat">
            <a:solidFill>
              <a:srgbClr val="7030A0"/>
            </a:solidFill>
            <a:round/>
          </a:ln>
        </p:spPr>
        <p:txBody>
          <a:bodyPr wrap="squar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960" b="1">
                <a:solidFill>
                  <a:srgbClr val="FFFFFF"/>
                </a:solidFill>
                <a:latin typeface="Arial"/>
              </a:rPr>
              <a:t>Giảm phân II</a:t>
            </a:r>
          </a:p>
        </p:txBody>
      </p:sp>
      <p:sp>
        <p:nvSpPr>
          <p:cNvPr id="182" name="SubTopic"/>
          <p:cNvSpPr/>
          <p:nvPr/>
        </p:nvSpPr>
        <p:spPr>
          <a:xfrm>
            <a:off x="3979511" y="3893088"/>
            <a:ext cx="451200" cy="173900"/>
          </a:xfrm>
          <a:custGeom>
            <a:avLst/>
            <a:gdLst>
              <a:gd name="rtl" fmla="*/ 41360 w 451200"/>
              <a:gd name="rtt" fmla="*/ 18330 h 173900"/>
              <a:gd name="rtr" fmla="*/ 407960 w 451200"/>
              <a:gd name="rtb" fmla="*/ 159330 h 173900"/>
            </a:gdLst>
            <a:ahLst/>
            <a:cxnLst/>
            <a:rect l="rtl" t="rtt" r="rtr" b="rtb"/>
            <a:pathLst>
              <a:path w="451200" h="173900">
                <a:moveTo>
                  <a:pt x="18800" y="0"/>
                </a:moveTo>
                <a:lnTo>
                  <a:pt x="432400" y="0"/>
                </a:lnTo>
                <a:cubicBezTo>
                  <a:pt x="445034" y="0"/>
                  <a:pt x="451200" y="6166"/>
                  <a:pt x="451200" y="18800"/>
                </a:cubicBezTo>
                <a:lnTo>
                  <a:pt x="451200" y="155100"/>
                </a:lnTo>
                <a:cubicBezTo>
                  <a:pt x="451200" y="167734"/>
                  <a:pt x="445034" y="173900"/>
                  <a:pt x="432400" y="173900"/>
                </a:cubicBezTo>
                <a:lnTo>
                  <a:pt x="18800" y="173900"/>
                </a:lnTo>
                <a:cubicBezTo>
                  <a:pt x="6166" y="173900"/>
                  <a:pt x="0" y="167734"/>
                  <a:pt x="0" y="155100"/>
                </a:cubicBezTo>
                <a:lnTo>
                  <a:pt x="0" y="18800"/>
                </a:lnTo>
                <a:cubicBezTo>
                  <a:pt x="0" y="6166"/>
                  <a:pt x="6166" y="0"/>
                  <a:pt x="18800" y="0"/>
                </a:cubicBezTo>
                <a:close/>
              </a:path>
            </a:pathLst>
          </a:custGeom>
          <a:solidFill>
            <a:srgbClr val="5E84FF"/>
          </a:solidFill>
          <a:ln w="9400" cap="flat">
            <a:solidFill>
              <a:srgbClr val="7030A0"/>
            </a:solidFill>
            <a:round/>
          </a:ln>
        </p:spPr>
        <p:txBody>
          <a:bodyPr wrap="non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864" b="1">
                <a:solidFill>
                  <a:srgbClr val="FFFFFF"/>
                </a:solidFill>
                <a:latin typeface="Arial"/>
              </a:rPr>
              <a:t>Kì đầu</a:t>
            </a:r>
          </a:p>
        </p:txBody>
      </p:sp>
      <p:sp>
        <p:nvSpPr>
          <p:cNvPr id="184" name="SubTopic"/>
          <p:cNvSpPr/>
          <p:nvPr/>
        </p:nvSpPr>
        <p:spPr>
          <a:xfrm>
            <a:off x="4557611" y="3875463"/>
            <a:ext cx="152750" cy="104575"/>
          </a:xfrm>
          <a:custGeom>
            <a:avLst/>
            <a:gdLst>
              <a:gd name="rtl" fmla="*/ 19152 w 152750"/>
              <a:gd name="rtt" fmla="*/ 9988 h 104575"/>
              <a:gd name="rtr" fmla="*/ 75553 w 152750"/>
              <a:gd name="rtb" fmla="*/ 87538 h 104575"/>
            </a:gdLst>
            <a:ahLst/>
            <a:cxnLst/>
            <a:rect l="rtl" t="rtt" r="rtr" b="rtb"/>
            <a:pathLst>
              <a:path w="152750" h="104575" stroke="0">
                <a:moveTo>
                  <a:pt x="0" y="0"/>
                </a:moveTo>
                <a:lnTo>
                  <a:pt x="152750" y="0"/>
                </a:lnTo>
                <a:lnTo>
                  <a:pt x="152750" y="104575"/>
                </a:lnTo>
                <a:lnTo>
                  <a:pt x="0" y="104575"/>
                </a:lnTo>
                <a:lnTo>
                  <a:pt x="0" y="0"/>
                </a:lnTo>
                <a:close/>
              </a:path>
              <a:path w="152750" h="104575" fill="none">
                <a:moveTo>
                  <a:pt x="0" y="104575"/>
                </a:moveTo>
                <a:lnTo>
                  <a:pt x="152750" y="104575"/>
                </a:lnTo>
              </a:path>
            </a:pathLst>
          </a:custGeom>
          <a:solidFill>
            <a:srgbClr val="FFFFFF"/>
          </a:solidFill>
          <a:ln w="9400" cap="flat">
            <a:solidFill>
              <a:srgbClr val="7030A0"/>
            </a:solidFill>
            <a:round/>
          </a:ln>
        </p:spPr>
      </p:sp>
      <p:sp>
        <p:nvSpPr>
          <p:cNvPr id="122" name="SubTopic"/>
          <p:cNvSpPr/>
          <p:nvPr/>
        </p:nvSpPr>
        <p:spPr>
          <a:xfrm>
            <a:off x="4837261" y="3909538"/>
            <a:ext cx="2599100" cy="141000"/>
          </a:xfrm>
          <a:custGeom>
            <a:avLst/>
            <a:gdLst>
              <a:gd name="rtl" fmla="*/ 41360 w 2599100"/>
              <a:gd name="rtt" fmla="*/ 18330 h 141000"/>
              <a:gd name="rtr" fmla="*/ 2565260 w 2599100"/>
              <a:gd name="rtb" fmla="*/ 135830 h 141000"/>
            </a:gdLst>
            <a:ahLst/>
            <a:cxnLst/>
            <a:rect l="rtl" t="rtt" r="rtr" b="rtb"/>
            <a:pathLst>
              <a:path w="2599100" h="141000" stroke="0">
                <a:moveTo>
                  <a:pt x="0" y="0"/>
                </a:moveTo>
                <a:lnTo>
                  <a:pt x="2599100" y="0"/>
                </a:lnTo>
                <a:lnTo>
                  <a:pt x="2599100" y="141000"/>
                </a:lnTo>
                <a:lnTo>
                  <a:pt x="0" y="141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400" cap="flat">
            <a:noFill/>
            <a:round/>
          </a:ln>
        </p:spPr>
        <p:txBody>
          <a:bodyPr wrap="squar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768">
                <a:solidFill>
                  <a:srgbClr val="0070C0"/>
                </a:solidFill>
                <a:latin typeface="Arial"/>
              </a:rPr>
              <a:t>Các </a:t>
            </a:r>
            <a:r>
              <a:rPr sz="768" b="1">
                <a:solidFill>
                  <a:srgbClr val="0070C0"/>
                </a:solidFill>
                <a:latin typeface="Arial"/>
              </a:rPr>
              <a:t>NST kép</a:t>
            </a:r>
            <a:r>
              <a:rPr sz="768">
                <a:solidFill>
                  <a:srgbClr val="0070C0"/>
                </a:solidFill>
                <a:latin typeface="Arial"/>
              </a:rPr>
              <a:t> co lại cho thấy rõ số lượng </a:t>
            </a:r>
            <a:r>
              <a:rPr sz="768" b="1">
                <a:solidFill>
                  <a:srgbClr val="0070C0"/>
                </a:solidFill>
                <a:latin typeface="Arial"/>
              </a:rPr>
              <a:t>n kép/1 tế bào</a:t>
            </a:r>
          </a:p>
        </p:txBody>
      </p:sp>
      <p:sp>
        <p:nvSpPr>
          <p:cNvPr id="162" name="SubTopic"/>
          <p:cNvSpPr/>
          <p:nvPr/>
        </p:nvSpPr>
        <p:spPr>
          <a:xfrm>
            <a:off x="3974958" y="3036513"/>
            <a:ext cx="493500" cy="173900"/>
          </a:xfrm>
          <a:custGeom>
            <a:avLst/>
            <a:gdLst>
              <a:gd name="rtl" fmla="*/ 41360 w 493500"/>
              <a:gd name="rtt" fmla="*/ 18330 h 173900"/>
              <a:gd name="rtr" fmla="*/ 450260 w 493500"/>
              <a:gd name="rtb" fmla="*/ 159330 h 173900"/>
            </a:gdLst>
            <a:ahLst/>
            <a:cxnLst/>
            <a:rect l="rtl" t="rtt" r="rtr" b="rtb"/>
            <a:pathLst>
              <a:path w="493500" h="173900">
                <a:moveTo>
                  <a:pt x="18800" y="0"/>
                </a:moveTo>
                <a:lnTo>
                  <a:pt x="474700" y="0"/>
                </a:lnTo>
                <a:cubicBezTo>
                  <a:pt x="487334" y="0"/>
                  <a:pt x="493500" y="6166"/>
                  <a:pt x="493500" y="18800"/>
                </a:cubicBezTo>
                <a:lnTo>
                  <a:pt x="493500" y="155100"/>
                </a:lnTo>
                <a:cubicBezTo>
                  <a:pt x="493500" y="167734"/>
                  <a:pt x="487334" y="173900"/>
                  <a:pt x="474700" y="173900"/>
                </a:cubicBezTo>
                <a:lnTo>
                  <a:pt x="18800" y="173900"/>
                </a:lnTo>
                <a:cubicBezTo>
                  <a:pt x="6166" y="173900"/>
                  <a:pt x="0" y="167734"/>
                  <a:pt x="0" y="155100"/>
                </a:cubicBezTo>
                <a:lnTo>
                  <a:pt x="0" y="18800"/>
                </a:lnTo>
                <a:cubicBezTo>
                  <a:pt x="0" y="6166"/>
                  <a:pt x="6166" y="0"/>
                  <a:pt x="18800" y="0"/>
                </a:cubicBezTo>
                <a:close/>
              </a:path>
            </a:pathLst>
          </a:custGeom>
          <a:solidFill>
            <a:srgbClr val="5E84FF"/>
          </a:solidFill>
          <a:ln w="9400" cap="flat">
            <a:solidFill>
              <a:srgbClr val="7030A0"/>
            </a:solidFill>
            <a:round/>
          </a:ln>
        </p:spPr>
        <p:txBody>
          <a:bodyPr wrap="non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864" b="1">
                <a:solidFill>
                  <a:srgbClr val="FFFFFF"/>
                </a:solidFill>
                <a:latin typeface="Arial"/>
              </a:rPr>
              <a:t>Kì giữa</a:t>
            </a:r>
          </a:p>
        </p:txBody>
      </p:sp>
      <p:sp>
        <p:nvSpPr>
          <p:cNvPr id="164" name="SubTopic"/>
          <p:cNvSpPr/>
          <p:nvPr/>
        </p:nvSpPr>
        <p:spPr>
          <a:xfrm>
            <a:off x="4595358" y="3018888"/>
            <a:ext cx="152750" cy="104575"/>
          </a:xfrm>
          <a:custGeom>
            <a:avLst/>
            <a:gdLst>
              <a:gd name="rtl" fmla="*/ 19152 w 152750"/>
              <a:gd name="rtt" fmla="*/ 9988 h 104575"/>
              <a:gd name="rtr" fmla="*/ 75553 w 152750"/>
              <a:gd name="rtb" fmla="*/ 87538 h 104575"/>
            </a:gdLst>
            <a:ahLst/>
            <a:cxnLst/>
            <a:rect l="rtl" t="rtt" r="rtr" b="rtb"/>
            <a:pathLst>
              <a:path w="152750" h="104575" stroke="0">
                <a:moveTo>
                  <a:pt x="0" y="0"/>
                </a:moveTo>
                <a:lnTo>
                  <a:pt x="152750" y="0"/>
                </a:lnTo>
                <a:lnTo>
                  <a:pt x="152750" y="104575"/>
                </a:lnTo>
                <a:lnTo>
                  <a:pt x="0" y="104575"/>
                </a:lnTo>
                <a:lnTo>
                  <a:pt x="0" y="0"/>
                </a:lnTo>
                <a:close/>
              </a:path>
              <a:path w="152750" h="104575" fill="none">
                <a:moveTo>
                  <a:pt x="0" y="104575"/>
                </a:moveTo>
                <a:lnTo>
                  <a:pt x="152750" y="104575"/>
                </a:lnTo>
              </a:path>
            </a:pathLst>
          </a:custGeom>
          <a:solidFill>
            <a:srgbClr val="FFFFFF"/>
          </a:solidFill>
          <a:ln w="9400" cap="flat">
            <a:solidFill>
              <a:srgbClr val="7030A0"/>
            </a:solidFill>
            <a:round/>
          </a:ln>
        </p:spPr>
      </p:sp>
      <p:sp>
        <p:nvSpPr>
          <p:cNvPr id="124" name="SubTopic"/>
          <p:cNvSpPr/>
          <p:nvPr/>
        </p:nvSpPr>
        <p:spPr>
          <a:xfrm>
            <a:off x="4875008" y="2967188"/>
            <a:ext cx="2162000" cy="141000"/>
          </a:xfrm>
          <a:custGeom>
            <a:avLst/>
            <a:gdLst>
              <a:gd name="rtl" fmla="*/ 41360 w 2162000"/>
              <a:gd name="rtt" fmla="*/ 18330 h 141000"/>
              <a:gd name="rtr" fmla="*/ 2128160 w 2162000"/>
              <a:gd name="rtb" fmla="*/ 135830 h 141000"/>
            </a:gdLst>
            <a:ahLst/>
            <a:cxnLst/>
            <a:rect l="rtl" t="rtt" r="rtr" b="rtb"/>
            <a:pathLst>
              <a:path w="2162000" h="141000" stroke="0">
                <a:moveTo>
                  <a:pt x="0" y="0"/>
                </a:moveTo>
                <a:lnTo>
                  <a:pt x="2162000" y="0"/>
                </a:lnTo>
                <a:lnTo>
                  <a:pt x="2162000" y="141000"/>
                </a:lnTo>
                <a:lnTo>
                  <a:pt x="0" y="141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400" cap="flat">
            <a:noFill/>
            <a:round/>
          </a:ln>
        </p:spPr>
        <p:txBody>
          <a:bodyPr wrap="non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768">
                <a:solidFill>
                  <a:srgbClr val="0070C0"/>
                </a:solidFill>
                <a:latin typeface="Arial"/>
              </a:rPr>
              <a:t>Các </a:t>
            </a:r>
            <a:r>
              <a:rPr sz="768" b="1">
                <a:solidFill>
                  <a:srgbClr val="0070C0"/>
                </a:solidFill>
                <a:latin typeface="Arial"/>
              </a:rPr>
              <a:t>NST kép (2n) </a:t>
            </a:r>
            <a:r>
              <a:rPr sz="768">
                <a:solidFill>
                  <a:srgbClr val="0070C0"/>
                </a:solidFill>
                <a:latin typeface="Arial"/>
              </a:rPr>
              <a:t>xếp song song thành 2 hàng</a:t>
            </a:r>
          </a:p>
        </p:txBody>
      </p:sp>
      <p:sp>
        <p:nvSpPr>
          <p:cNvPr id="168" name="SubTopic"/>
          <p:cNvSpPr/>
          <p:nvPr/>
        </p:nvSpPr>
        <p:spPr>
          <a:xfrm>
            <a:off x="3974958" y="3327913"/>
            <a:ext cx="441800" cy="173900"/>
          </a:xfrm>
          <a:custGeom>
            <a:avLst/>
            <a:gdLst>
              <a:gd name="rtl" fmla="*/ 41360 w 441800"/>
              <a:gd name="rtt" fmla="*/ 18330 h 173900"/>
              <a:gd name="rtr" fmla="*/ 398560 w 441800"/>
              <a:gd name="rtb" fmla="*/ 159330 h 173900"/>
            </a:gdLst>
            <a:ahLst/>
            <a:cxnLst/>
            <a:rect l="rtl" t="rtt" r="rtr" b="rtb"/>
            <a:pathLst>
              <a:path w="441800" h="173900">
                <a:moveTo>
                  <a:pt x="18800" y="0"/>
                </a:moveTo>
                <a:lnTo>
                  <a:pt x="423000" y="0"/>
                </a:lnTo>
                <a:cubicBezTo>
                  <a:pt x="435634" y="0"/>
                  <a:pt x="441800" y="6166"/>
                  <a:pt x="441800" y="18800"/>
                </a:cubicBezTo>
                <a:lnTo>
                  <a:pt x="441800" y="155100"/>
                </a:lnTo>
                <a:cubicBezTo>
                  <a:pt x="441800" y="167734"/>
                  <a:pt x="435634" y="173900"/>
                  <a:pt x="423000" y="173900"/>
                </a:cubicBezTo>
                <a:lnTo>
                  <a:pt x="18800" y="173900"/>
                </a:lnTo>
                <a:cubicBezTo>
                  <a:pt x="6166" y="173900"/>
                  <a:pt x="0" y="167734"/>
                  <a:pt x="0" y="155100"/>
                </a:cubicBezTo>
                <a:lnTo>
                  <a:pt x="0" y="18800"/>
                </a:lnTo>
                <a:cubicBezTo>
                  <a:pt x="0" y="6166"/>
                  <a:pt x="6166" y="0"/>
                  <a:pt x="18800" y="0"/>
                </a:cubicBezTo>
                <a:close/>
              </a:path>
            </a:pathLst>
          </a:custGeom>
          <a:solidFill>
            <a:srgbClr val="5E84FF"/>
          </a:solidFill>
          <a:ln w="9400" cap="flat">
            <a:solidFill>
              <a:srgbClr val="7030A0"/>
            </a:solidFill>
            <a:round/>
          </a:ln>
        </p:spPr>
        <p:txBody>
          <a:bodyPr wrap="non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864" b="1">
                <a:solidFill>
                  <a:srgbClr val="FFFFFF"/>
                </a:solidFill>
                <a:latin typeface="Arial"/>
              </a:rPr>
              <a:t>Kì sau</a:t>
            </a:r>
          </a:p>
        </p:txBody>
      </p:sp>
      <p:sp>
        <p:nvSpPr>
          <p:cNvPr id="170" name="SubTopic"/>
          <p:cNvSpPr/>
          <p:nvPr/>
        </p:nvSpPr>
        <p:spPr>
          <a:xfrm>
            <a:off x="4543658" y="3310288"/>
            <a:ext cx="152750" cy="104575"/>
          </a:xfrm>
          <a:custGeom>
            <a:avLst/>
            <a:gdLst>
              <a:gd name="rtl" fmla="*/ 19152 w 152750"/>
              <a:gd name="rtt" fmla="*/ 9988 h 104575"/>
              <a:gd name="rtr" fmla="*/ 75553 w 152750"/>
              <a:gd name="rtb" fmla="*/ 87538 h 104575"/>
            </a:gdLst>
            <a:ahLst/>
            <a:cxnLst/>
            <a:rect l="rtl" t="rtt" r="rtr" b="rtb"/>
            <a:pathLst>
              <a:path w="152750" h="104575" stroke="0">
                <a:moveTo>
                  <a:pt x="0" y="0"/>
                </a:moveTo>
                <a:lnTo>
                  <a:pt x="152750" y="0"/>
                </a:lnTo>
                <a:lnTo>
                  <a:pt x="152750" y="104575"/>
                </a:lnTo>
                <a:lnTo>
                  <a:pt x="0" y="104575"/>
                </a:lnTo>
                <a:lnTo>
                  <a:pt x="0" y="0"/>
                </a:lnTo>
                <a:close/>
              </a:path>
              <a:path w="152750" h="104575" fill="none">
                <a:moveTo>
                  <a:pt x="0" y="104575"/>
                </a:moveTo>
                <a:lnTo>
                  <a:pt x="152750" y="104575"/>
                </a:lnTo>
              </a:path>
            </a:pathLst>
          </a:custGeom>
          <a:solidFill>
            <a:srgbClr val="FFFFFF"/>
          </a:solidFill>
          <a:ln w="9400" cap="flat">
            <a:solidFill>
              <a:srgbClr val="7030A0"/>
            </a:solidFill>
            <a:round/>
          </a:ln>
        </p:spPr>
      </p:sp>
      <p:sp>
        <p:nvSpPr>
          <p:cNvPr id="126" name="SubTopic"/>
          <p:cNvSpPr/>
          <p:nvPr/>
        </p:nvSpPr>
        <p:spPr>
          <a:xfrm>
            <a:off x="4823308" y="3344363"/>
            <a:ext cx="3210100" cy="141000"/>
          </a:xfrm>
          <a:custGeom>
            <a:avLst/>
            <a:gdLst>
              <a:gd name="rtl" fmla="*/ 41360 w 3210100"/>
              <a:gd name="rtt" fmla="*/ 18330 h 141000"/>
              <a:gd name="rtr" fmla="*/ 3176260 w 3210100"/>
              <a:gd name="rtb" fmla="*/ 135830 h 141000"/>
            </a:gdLst>
            <a:ahLst/>
            <a:cxnLst/>
            <a:rect l="rtl" t="rtt" r="rtr" b="rtb"/>
            <a:pathLst>
              <a:path w="3210100" h="141000" stroke="0">
                <a:moveTo>
                  <a:pt x="0" y="0"/>
                </a:moveTo>
                <a:lnTo>
                  <a:pt x="3210100" y="0"/>
                </a:lnTo>
                <a:lnTo>
                  <a:pt x="3210100" y="141000"/>
                </a:lnTo>
                <a:lnTo>
                  <a:pt x="0" y="141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400" cap="flat">
            <a:noFill/>
            <a:round/>
          </a:ln>
        </p:spPr>
        <p:txBody>
          <a:bodyPr wrap="squar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768">
                <a:solidFill>
                  <a:srgbClr val="0070C0"/>
                </a:solidFill>
                <a:latin typeface="Arial"/>
              </a:rPr>
              <a:t>Các </a:t>
            </a:r>
            <a:r>
              <a:rPr sz="768" b="1">
                <a:solidFill>
                  <a:srgbClr val="0070C0"/>
                </a:solidFill>
                <a:latin typeface="Arial"/>
              </a:rPr>
              <a:t>NST kép (2n)</a:t>
            </a:r>
            <a:r>
              <a:rPr sz="768">
                <a:solidFill>
                  <a:srgbClr val="0070C0"/>
                </a:solidFill>
                <a:latin typeface="Arial"/>
              </a:rPr>
              <a:t> phân li độc lập về hai cực tế bào (mỗi cực có n kép)</a:t>
            </a:r>
          </a:p>
        </p:txBody>
      </p:sp>
      <p:sp>
        <p:nvSpPr>
          <p:cNvPr id="174" name="SubTopic"/>
          <p:cNvSpPr/>
          <p:nvPr/>
        </p:nvSpPr>
        <p:spPr>
          <a:xfrm>
            <a:off x="3974958" y="3601688"/>
            <a:ext cx="484100" cy="173900"/>
          </a:xfrm>
          <a:custGeom>
            <a:avLst/>
            <a:gdLst>
              <a:gd name="rtl" fmla="*/ 41360 w 484100"/>
              <a:gd name="rtt" fmla="*/ 18330 h 173900"/>
              <a:gd name="rtr" fmla="*/ 440860 w 484100"/>
              <a:gd name="rtb" fmla="*/ 159330 h 173900"/>
            </a:gdLst>
            <a:ahLst/>
            <a:cxnLst/>
            <a:rect l="rtl" t="rtt" r="rtr" b="rtb"/>
            <a:pathLst>
              <a:path w="484100" h="173900">
                <a:moveTo>
                  <a:pt x="18800" y="0"/>
                </a:moveTo>
                <a:lnTo>
                  <a:pt x="465300" y="0"/>
                </a:lnTo>
                <a:cubicBezTo>
                  <a:pt x="477934" y="0"/>
                  <a:pt x="484100" y="6166"/>
                  <a:pt x="484100" y="18800"/>
                </a:cubicBezTo>
                <a:lnTo>
                  <a:pt x="484100" y="155100"/>
                </a:lnTo>
                <a:cubicBezTo>
                  <a:pt x="484100" y="167734"/>
                  <a:pt x="477934" y="173900"/>
                  <a:pt x="465300" y="173900"/>
                </a:cubicBezTo>
                <a:lnTo>
                  <a:pt x="18800" y="173900"/>
                </a:lnTo>
                <a:cubicBezTo>
                  <a:pt x="6166" y="173900"/>
                  <a:pt x="0" y="167734"/>
                  <a:pt x="0" y="155100"/>
                </a:cubicBezTo>
                <a:lnTo>
                  <a:pt x="0" y="18800"/>
                </a:lnTo>
                <a:cubicBezTo>
                  <a:pt x="0" y="6166"/>
                  <a:pt x="6166" y="0"/>
                  <a:pt x="18800" y="0"/>
                </a:cubicBezTo>
                <a:close/>
              </a:path>
            </a:pathLst>
          </a:custGeom>
          <a:solidFill>
            <a:srgbClr val="5E84FF"/>
          </a:solidFill>
          <a:ln w="9400" cap="flat">
            <a:solidFill>
              <a:srgbClr val="7030A0"/>
            </a:solidFill>
            <a:round/>
          </a:ln>
        </p:spPr>
        <p:txBody>
          <a:bodyPr wrap="non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864" b="1">
                <a:solidFill>
                  <a:srgbClr val="FFFFFF"/>
                </a:solidFill>
                <a:latin typeface="Arial"/>
              </a:rPr>
              <a:t>Kì cuối</a:t>
            </a:r>
          </a:p>
        </p:txBody>
      </p:sp>
      <p:sp>
        <p:nvSpPr>
          <p:cNvPr id="176" name="SubTopic"/>
          <p:cNvSpPr/>
          <p:nvPr/>
        </p:nvSpPr>
        <p:spPr>
          <a:xfrm>
            <a:off x="4585958" y="3584063"/>
            <a:ext cx="152750" cy="104575"/>
          </a:xfrm>
          <a:custGeom>
            <a:avLst/>
            <a:gdLst>
              <a:gd name="rtl" fmla="*/ 19152 w 152750"/>
              <a:gd name="rtt" fmla="*/ 9988 h 104575"/>
              <a:gd name="rtr" fmla="*/ 75553 w 152750"/>
              <a:gd name="rtb" fmla="*/ 87538 h 104575"/>
            </a:gdLst>
            <a:ahLst/>
            <a:cxnLst/>
            <a:rect l="rtl" t="rtt" r="rtr" b="rtb"/>
            <a:pathLst>
              <a:path w="152750" h="104575" stroke="0">
                <a:moveTo>
                  <a:pt x="0" y="0"/>
                </a:moveTo>
                <a:lnTo>
                  <a:pt x="152750" y="0"/>
                </a:lnTo>
                <a:lnTo>
                  <a:pt x="152750" y="104575"/>
                </a:lnTo>
                <a:lnTo>
                  <a:pt x="0" y="104575"/>
                </a:lnTo>
                <a:lnTo>
                  <a:pt x="0" y="0"/>
                </a:lnTo>
                <a:close/>
              </a:path>
              <a:path w="152750" h="104575" fill="none">
                <a:moveTo>
                  <a:pt x="0" y="104575"/>
                </a:moveTo>
                <a:lnTo>
                  <a:pt x="152750" y="104575"/>
                </a:lnTo>
              </a:path>
            </a:pathLst>
          </a:custGeom>
          <a:solidFill>
            <a:srgbClr val="FFFFFF"/>
          </a:solidFill>
          <a:ln w="9400" cap="flat">
            <a:solidFill>
              <a:srgbClr val="7030A0"/>
            </a:solidFill>
            <a:round/>
          </a:ln>
        </p:spPr>
      </p:sp>
      <p:sp>
        <p:nvSpPr>
          <p:cNvPr id="172" name="SubTopic"/>
          <p:cNvSpPr/>
          <p:nvPr/>
        </p:nvSpPr>
        <p:spPr>
          <a:xfrm>
            <a:off x="4865608" y="3532363"/>
            <a:ext cx="3219500" cy="141000"/>
          </a:xfrm>
          <a:custGeom>
            <a:avLst/>
            <a:gdLst>
              <a:gd name="rtl" fmla="*/ 41360 w 3219500"/>
              <a:gd name="rtt" fmla="*/ 18330 h 141000"/>
              <a:gd name="rtr" fmla="*/ 3185660 w 3219500"/>
              <a:gd name="rtb" fmla="*/ 135830 h 141000"/>
            </a:gdLst>
            <a:ahLst/>
            <a:cxnLst/>
            <a:rect l="rtl" t="rtt" r="rtr" b="rtb"/>
            <a:pathLst>
              <a:path w="3219500" h="141000" stroke="0">
                <a:moveTo>
                  <a:pt x="0" y="0"/>
                </a:moveTo>
                <a:lnTo>
                  <a:pt x="3219500" y="0"/>
                </a:lnTo>
                <a:lnTo>
                  <a:pt x="3219500" y="141000"/>
                </a:lnTo>
                <a:lnTo>
                  <a:pt x="0" y="141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400" cap="flat">
            <a:noFill/>
            <a:round/>
          </a:ln>
        </p:spPr>
        <p:txBody>
          <a:bodyPr wrap="squar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768">
                <a:solidFill>
                  <a:srgbClr val="0070C0"/>
                </a:solidFill>
                <a:latin typeface="Arial"/>
              </a:rPr>
              <a:t>Các </a:t>
            </a:r>
            <a:r>
              <a:rPr sz="768" b="1">
                <a:solidFill>
                  <a:srgbClr val="0070C0"/>
                </a:solidFill>
                <a:latin typeface="Arial"/>
              </a:rPr>
              <a:t>NST kép</a:t>
            </a:r>
            <a:r>
              <a:rPr sz="768">
                <a:solidFill>
                  <a:srgbClr val="0070C0"/>
                </a:solidFill>
                <a:latin typeface="Arial"/>
              </a:rPr>
              <a:t> nằm gọn trong 2 nhân mới được tạo thành (n kép/1 nhân)</a:t>
            </a:r>
          </a:p>
        </p:txBody>
      </p:sp>
      <p:sp>
        <p:nvSpPr>
          <p:cNvPr id="186" name="SubTopic"/>
          <p:cNvSpPr/>
          <p:nvPr/>
        </p:nvSpPr>
        <p:spPr>
          <a:xfrm>
            <a:off x="3979511" y="4166863"/>
            <a:ext cx="493500" cy="173900"/>
          </a:xfrm>
          <a:custGeom>
            <a:avLst/>
            <a:gdLst>
              <a:gd name="rtl" fmla="*/ 41360 w 493500"/>
              <a:gd name="rtt" fmla="*/ 18330 h 173900"/>
              <a:gd name="rtr" fmla="*/ 450260 w 493500"/>
              <a:gd name="rtb" fmla="*/ 159330 h 173900"/>
            </a:gdLst>
            <a:ahLst/>
            <a:cxnLst/>
            <a:rect l="rtl" t="rtt" r="rtr" b="rtb"/>
            <a:pathLst>
              <a:path w="493500" h="173900">
                <a:moveTo>
                  <a:pt x="18800" y="0"/>
                </a:moveTo>
                <a:lnTo>
                  <a:pt x="474700" y="0"/>
                </a:lnTo>
                <a:cubicBezTo>
                  <a:pt x="487334" y="0"/>
                  <a:pt x="493500" y="6166"/>
                  <a:pt x="493500" y="18800"/>
                </a:cubicBezTo>
                <a:lnTo>
                  <a:pt x="493500" y="155100"/>
                </a:lnTo>
                <a:cubicBezTo>
                  <a:pt x="493500" y="167734"/>
                  <a:pt x="487334" y="173900"/>
                  <a:pt x="474700" y="173900"/>
                </a:cubicBezTo>
                <a:lnTo>
                  <a:pt x="18800" y="173900"/>
                </a:lnTo>
                <a:cubicBezTo>
                  <a:pt x="6166" y="173900"/>
                  <a:pt x="0" y="167734"/>
                  <a:pt x="0" y="155100"/>
                </a:cubicBezTo>
                <a:lnTo>
                  <a:pt x="0" y="18800"/>
                </a:lnTo>
                <a:cubicBezTo>
                  <a:pt x="0" y="6166"/>
                  <a:pt x="6166" y="0"/>
                  <a:pt x="18800" y="0"/>
                </a:cubicBezTo>
                <a:close/>
              </a:path>
            </a:pathLst>
          </a:custGeom>
          <a:solidFill>
            <a:srgbClr val="5E84FF"/>
          </a:solidFill>
          <a:ln w="9400" cap="flat">
            <a:solidFill>
              <a:srgbClr val="7030A0"/>
            </a:solidFill>
            <a:round/>
          </a:ln>
        </p:spPr>
        <p:txBody>
          <a:bodyPr wrap="non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864" b="1">
                <a:solidFill>
                  <a:srgbClr val="FFFFFF"/>
                </a:solidFill>
                <a:latin typeface="Arial"/>
              </a:rPr>
              <a:t>Kì giữa</a:t>
            </a:r>
          </a:p>
        </p:txBody>
      </p:sp>
      <p:sp>
        <p:nvSpPr>
          <p:cNvPr id="188" name="SubTopic"/>
          <p:cNvSpPr/>
          <p:nvPr/>
        </p:nvSpPr>
        <p:spPr>
          <a:xfrm>
            <a:off x="4599911" y="4149238"/>
            <a:ext cx="152750" cy="104575"/>
          </a:xfrm>
          <a:custGeom>
            <a:avLst/>
            <a:gdLst>
              <a:gd name="rtl" fmla="*/ 19152 w 152750"/>
              <a:gd name="rtt" fmla="*/ 9988 h 104575"/>
              <a:gd name="rtr" fmla="*/ 75553 w 152750"/>
              <a:gd name="rtb" fmla="*/ 87538 h 104575"/>
            </a:gdLst>
            <a:ahLst/>
            <a:cxnLst/>
            <a:rect l="rtl" t="rtt" r="rtr" b="rtb"/>
            <a:pathLst>
              <a:path w="152750" h="104575" stroke="0">
                <a:moveTo>
                  <a:pt x="0" y="0"/>
                </a:moveTo>
                <a:lnTo>
                  <a:pt x="152750" y="0"/>
                </a:lnTo>
                <a:lnTo>
                  <a:pt x="152750" y="104575"/>
                </a:lnTo>
                <a:lnTo>
                  <a:pt x="0" y="104575"/>
                </a:lnTo>
                <a:lnTo>
                  <a:pt x="0" y="0"/>
                </a:lnTo>
                <a:close/>
              </a:path>
              <a:path w="152750" h="104575" fill="none">
                <a:moveTo>
                  <a:pt x="0" y="104575"/>
                </a:moveTo>
                <a:lnTo>
                  <a:pt x="152750" y="104575"/>
                </a:lnTo>
              </a:path>
            </a:pathLst>
          </a:custGeom>
          <a:solidFill>
            <a:srgbClr val="FFFFFF"/>
          </a:solidFill>
          <a:ln w="9400" cap="flat">
            <a:solidFill>
              <a:srgbClr val="7030A0"/>
            </a:solidFill>
            <a:round/>
          </a:ln>
        </p:spPr>
      </p:sp>
      <p:sp>
        <p:nvSpPr>
          <p:cNvPr id="140" name="SubTopic"/>
          <p:cNvSpPr/>
          <p:nvPr/>
        </p:nvSpPr>
        <p:spPr>
          <a:xfrm>
            <a:off x="4879561" y="4097538"/>
            <a:ext cx="2415800" cy="141000"/>
          </a:xfrm>
          <a:custGeom>
            <a:avLst/>
            <a:gdLst>
              <a:gd name="rtl" fmla="*/ 41360 w 2415800"/>
              <a:gd name="rtt" fmla="*/ 18330 h 141000"/>
              <a:gd name="rtr" fmla="*/ 2381960 w 2415800"/>
              <a:gd name="rtb" fmla="*/ 135830 h 141000"/>
            </a:gdLst>
            <a:ahLst/>
            <a:cxnLst/>
            <a:rect l="rtl" t="rtt" r="rtr" b="rtb"/>
            <a:pathLst>
              <a:path w="2415800" h="141000" stroke="0">
                <a:moveTo>
                  <a:pt x="0" y="0"/>
                </a:moveTo>
                <a:lnTo>
                  <a:pt x="2415800" y="0"/>
                </a:lnTo>
                <a:lnTo>
                  <a:pt x="2415800" y="141000"/>
                </a:lnTo>
                <a:lnTo>
                  <a:pt x="0" y="141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400" cap="flat">
            <a:noFill/>
            <a:round/>
          </a:ln>
        </p:spPr>
        <p:txBody>
          <a:bodyPr wrap="squar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768">
                <a:solidFill>
                  <a:srgbClr val="0070C0"/>
                </a:solidFill>
                <a:latin typeface="Arial"/>
              </a:rPr>
              <a:t>Các </a:t>
            </a:r>
            <a:r>
              <a:rPr sz="768" b="1">
                <a:solidFill>
                  <a:srgbClr val="0070C0"/>
                </a:solidFill>
                <a:latin typeface="Arial"/>
              </a:rPr>
              <a:t>NST kép</a:t>
            </a:r>
            <a:r>
              <a:rPr sz="768">
                <a:solidFill>
                  <a:srgbClr val="0070C0"/>
                </a:solidFill>
                <a:latin typeface="Arial"/>
              </a:rPr>
              <a:t> tập trung thành 1 hàng (n kép/1 tế bào)</a:t>
            </a:r>
          </a:p>
        </p:txBody>
      </p:sp>
      <p:sp>
        <p:nvSpPr>
          <p:cNvPr id="190" name="SubTopic"/>
          <p:cNvSpPr/>
          <p:nvPr/>
        </p:nvSpPr>
        <p:spPr>
          <a:xfrm>
            <a:off x="3979511" y="4440638"/>
            <a:ext cx="441800" cy="173900"/>
          </a:xfrm>
          <a:custGeom>
            <a:avLst/>
            <a:gdLst>
              <a:gd name="rtl" fmla="*/ 41360 w 441800"/>
              <a:gd name="rtt" fmla="*/ 18330 h 173900"/>
              <a:gd name="rtr" fmla="*/ 398560 w 441800"/>
              <a:gd name="rtb" fmla="*/ 159330 h 173900"/>
            </a:gdLst>
            <a:ahLst/>
            <a:cxnLst/>
            <a:rect l="rtl" t="rtt" r="rtr" b="rtb"/>
            <a:pathLst>
              <a:path w="441800" h="173900">
                <a:moveTo>
                  <a:pt x="18800" y="0"/>
                </a:moveTo>
                <a:lnTo>
                  <a:pt x="423000" y="0"/>
                </a:lnTo>
                <a:cubicBezTo>
                  <a:pt x="435634" y="0"/>
                  <a:pt x="441800" y="6166"/>
                  <a:pt x="441800" y="18800"/>
                </a:cubicBezTo>
                <a:lnTo>
                  <a:pt x="441800" y="155100"/>
                </a:lnTo>
                <a:cubicBezTo>
                  <a:pt x="441800" y="167734"/>
                  <a:pt x="435634" y="173900"/>
                  <a:pt x="423000" y="173900"/>
                </a:cubicBezTo>
                <a:lnTo>
                  <a:pt x="18800" y="173900"/>
                </a:lnTo>
                <a:cubicBezTo>
                  <a:pt x="6166" y="173900"/>
                  <a:pt x="0" y="167734"/>
                  <a:pt x="0" y="155100"/>
                </a:cubicBezTo>
                <a:lnTo>
                  <a:pt x="0" y="18800"/>
                </a:lnTo>
                <a:cubicBezTo>
                  <a:pt x="0" y="6166"/>
                  <a:pt x="6166" y="0"/>
                  <a:pt x="18800" y="0"/>
                </a:cubicBezTo>
                <a:close/>
              </a:path>
            </a:pathLst>
          </a:custGeom>
          <a:solidFill>
            <a:srgbClr val="5E84FF"/>
          </a:solidFill>
          <a:ln w="9400" cap="flat">
            <a:solidFill>
              <a:srgbClr val="7030A0"/>
            </a:solidFill>
            <a:round/>
          </a:ln>
        </p:spPr>
        <p:txBody>
          <a:bodyPr wrap="non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864" b="1">
                <a:solidFill>
                  <a:srgbClr val="FFFFFF"/>
                </a:solidFill>
                <a:latin typeface="Arial"/>
              </a:rPr>
              <a:t>Kì sau</a:t>
            </a:r>
          </a:p>
        </p:txBody>
      </p:sp>
      <p:sp>
        <p:nvSpPr>
          <p:cNvPr id="192" name="SubTopic"/>
          <p:cNvSpPr/>
          <p:nvPr/>
        </p:nvSpPr>
        <p:spPr>
          <a:xfrm>
            <a:off x="4548211" y="4457088"/>
            <a:ext cx="4446200" cy="141000"/>
          </a:xfrm>
          <a:custGeom>
            <a:avLst/>
            <a:gdLst>
              <a:gd name="rtl" fmla="*/ 41360 w 4446200"/>
              <a:gd name="rtt" fmla="*/ 18330 h 141000"/>
              <a:gd name="rtr" fmla="*/ 4412360 w 4446200"/>
              <a:gd name="rtb" fmla="*/ 135830 h 141000"/>
            </a:gdLst>
            <a:ahLst/>
            <a:cxnLst/>
            <a:rect l="rtl" t="rtt" r="rtr" b="rtb"/>
            <a:pathLst>
              <a:path w="4446200" h="141000" stroke="0">
                <a:moveTo>
                  <a:pt x="0" y="0"/>
                </a:moveTo>
                <a:lnTo>
                  <a:pt x="4446200" y="0"/>
                </a:lnTo>
                <a:lnTo>
                  <a:pt x="4446200" y="141000"/>
                </a:lnTo>
                <a:lnTo>
                  <a:pt x="0" y="141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400" cap="flat">
            <a:noFill/>
            <a:round/>
          </a:ln>
        </p:spPr>
        <p:txBody>
          <a:bodyPr wrap="squar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768">
                <a:solidFill>
                  <a:srgbClr val="0070C0"/>
                </a:solidFill>
                <a:latin typeface="Arial"/>
              </a:rPr>
              <a:t>Hai crômatit trong </a:t>
            </a:r>
            <a:r>
              <a:rPr sz="768" b="1">
                <a:solidFill>
                  <a:srgbClr val="0070C0"/>
                </a:solidFill>
                <a:latin typeface="Arial"/>
              </a:rPr>
              <a:t>từng NST kép tách thành</a:t>
            </a:r>
            <a:r>
              <a:rPr sz="768">
                <a:solidFill>
                  <a:srgbClr val="0070C0"/>
                </a:solidFill>
                <a:latin typeface="Arial"/>
              </a:rPr>
              <a:t> </a:t>
            </a:r>
            <a:r>
              <a:rPr sz="768" b="1">
                <a:solidFill>
                  <a:srgbClr val="0070C0"/>
                </a:solidFill>
                <a:latin typeface="Arial"/>
              </a:rPr>
              <a:t>2 NST đơn</a:t>
            </a:r>
            <a:r>
              <a:rPr sz="768">
                <a:solidFill>
                  <a:srgbClr val="0070C0"/>
                </a:solidFill>
                <a:latin typeface="Arial"/>
              </a:rPr>
              <a:t> rồi</a:t>
            </a:r>
            <a:r>
              <a:rPr sz="768" b="1">
                <a:solidFill>
                  <a:srgbClr val="0070C0"/>
                </a:solidFill>
                <a:latin typeface="Arial"/>
              </a:rPr>
              <a:t> phân li </a:t>
            </a:r>
            <a:r>
              <a:rPr sz="768">
                <a:solidFill>
                  <a:srgbClr val="0070C0"/>
                </a:solidFill>
                <a:latin typeface="Arial"/>
              </a:rPr>
              <a:t>về 2 cực tế bào (n đơn/1 cực)</a:t>
            </a:r>
          </a:p>
        </p:txBody>
      </p:sp>
      <p:sp>
        <p:nvSpPr>
          <p:cNvPr id="198" name="SubTopic"/>
          <p:cNvSpPr/>
          <p:nvPr/>
        </p:nvSpPr>
        <p:spPr>
          <a:xfrm>
            <a:off x="3979511" y="4848951"/>
            <a:ext cx="484100" cy="173900"/>
          </a:xfrm>
          <a:custGeom>
            <a:avLst/>
            <a:gdLst>
              <a:gd name="rtl" fmla="*/ 41360 w 484100"/>
              <a:gd name="rtt" fmla="*/ 18330 h 173900"/>
              <a:gd name="rtr" fmla="*/ 440860 w 484100"/>
              <a:gd name="rtb" fmla="*/ 159330 h 173900"/>
            </a:gdLst>
            <a:ahLst/>
            <a:cxnLst/>
            <a:rect l="rtl" t="rtt" r="rtr" b="rtb"/>
            <a:pathLst>
              <a:path w="484100" h="173900">
                <a:moveTo>
                  <a:pt x="18800" y="0"/>
                </a:moveTo>
                <a:lnTo>
                  <a:pt x="465300" y="0"/>
                </a:lnTo>
                <a:cubicBezTo>
                  <a:pt x="477934" y="0"/>
                  <a:pt x="484100" y="6166"/>
                  <a:pt x="484100" y="18800"/>
                </a:cubicBezTo>
                <a:lnTo>
                  <a:pt x="484100" y="155100"/>
                </a:lnTo>
                <a:cubicBezTo>
                  <a:pt x="484100" y="167734"/>
                  <a:pt x="477934" y="173900"/>
                  <a:pt x="465300" y="173900"/>
                </a:cubicBezTo>
                <a:lnTo>
                  <a:pt x="18800" y="173900"/>
                </a:lnTo>
                <a:cubicBezTo>
                  <a:pt x="6166" y="173900"/>
                  <a:pt x="0" y="167734"/>
                  <a:pt x="0" y="155100"/>
                </a:cubicBezTo>
                <a:lnTo>
                  <a:pt x="0" y="18800"/>
                </a:lnTo>
                <a:cubicBezTo>
                  <a:pt x="0" y="6166"/>
                  <a:pt x="6166" y="0"/>
                  <a:pt x="18800" y="0"/>
                </a:cubicBezTo>
                <a:close/>
              </a:path>
            </a:pathLst>
          </a:custGeom>
          <a:solidFill>
            <a:srgbClr val="5E84FF"/>
          </a:solidFill>
          <a:ln w="9400" cap="flat">
            <a:solidFill>
              <a:srgbClr val="7030A0"/>
            </a:solidFill>
            <a:round/>
          </a:ln>
        </p:spPr>
        <p:txBody>
          <a:bodyPr wrap="non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864" b="1">
                <a:solidFill>
                  <a:srgbClr val="FFFFFF"/>
                </a:solidFill>
                <a:latin typeface="Arial"/>
              </a:rPr>
              <a:t>Kì cuối</a:t>
            </a:r>
          </a:p>
        </p:txBody>
      </p:sp>
      <p:sp>
        <p:nvSpPr>
          <p:cNvPr id="200" name="SubTopic"/>
          <p:cNvSpPr/>
          <p:nvPr/>
        </p:nvSpPr>
        <p:spPr>
          <a:xfrm>
            <a:off x="4590511" y="4659188"/>
            <a:ext cx="709700" cy="144525"/>
          </a:xfrm>
          <a:custGeom>
            <a:avLst/>
            <a:gdLst>
              <a:gd name="rtl" fmla="*/ 33488 w 709700"/>
              <a:gd name="rtt" fmla="*/ 13748 h 144525"/>
              <a:gd name="rtr" fmla="*/ 677388 w 709700"/>
              <a:gd name="rtb" fmla="*/ 131248 h 144525"/>
            </a:gdLst>
            <a:ahLst/>
            <a:cxnLst/>
            <a:rect l="rtl" t="rtt" r="rtr" b="rtb"/>
            <a:pathLst>
              <a:path w="709700" h="144525" stroke="0">
                <a:moveTo>
                  <a:pt x="0" y="0"/>
                </a:moveTo>
                <a:lnTo>
                  <a:pt x="709700" y="0"/>
                </a:lnTo>
                <a:lnTo>
                  <a:pt x="709700" y="144525"/>
                </a:lnTo>
                <a:lnTo>
                  <a:pt x="0" y="144525"/>
                </a:lnTo>
                <a:lnTo>
                  <a:pt x="0" y="0"/>
                </a:lnTo>
                <a:close/>
              </a:path>
              <a:path w="709700" h="144525" fill="none">
                <a:moveTo>
                  <a:pt x="0" y="144525"/>
                </a:moveTo>
                <a:lnTo>
                  <a:pt x="709700" y="144525"/>
                </a:lnTo>
              </a:path>
            </a:pathLst>
          </a:custGeom>
          <a:solidFill>
            <a:srgbClr val="FFFFFF"/>
          </a:solidFill>
          <a:ln w="9400" cap="flat">
            <a:solidFill>
              <a:srgbClr val="7030A0"/>
            </a:solidFill>
            <a:round/>
          </a:ln>
        </p:spPr>
        <p:txBody>
          <a:bodyPr wrap="non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768" b="1">
                <a:solidFill>
                  <a:srgbClr val="7030A0"/>
                </a:solidFill>
                <a:latin typeface="Arial"/>
              </a:rPr>
              <a:t>Các NST đơn</a:t>
            </a:r>
          </a:p>
        </p:txBody>
      </p:sp>
      <p:sp>
        <p:nvSpPr>
          <p:cNvPr id="202" name="SubTopic"/>
          <p:cNvSpPr/>
          <p:nvPr/>
        </p:nvSpPr>
        <p:spPr>
          <a:xfrm>
            <a:off x="5427111" y="4645088"/>
            <a:ext cx="2053900" cy="141000"/>
          </a:xfrm>
          <a:custGeom>
            <a:avLst/>
            <a:gdLst>
              <a:gd name="rtl" fmla="*/ 41360 w 2053900"/>
              <a:gd name="rtt" fmla="*/ 18330 h 141000"/>
              <a:gd name="rtr" fmla="*/ 2020060 w 2053900"/>
              <a:gd name="rtb" fmla="*/ 135830 h 141000"/>
            </a:gdLst>
            <a:ahLst/>
            <a:cxnLst/>
            <a:rect l="rtl" t="rtt" r="rtr" b="rtb"/>
            <a:pathLst>
              <a:path w="2053900" h="141000" stroke="0">
                <a:moveTo>
                  <a:pt x="0" y="0"/>
                </a:moveTo>
                <a:lnTo>
                  <a:pt x="2053900" y="0"/>
                </a:lnTo>
                <a:lnTo>
                  <a:pt x="2053900" y="141000"/>
                </a:lnTo>
                <a:lnTo>
                  <a:pt x="0" y="141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400" cap="flat">
            <a:noFill/>
            <a:round/>
          </a:ln>
        </p:spPr>
        <p:txBody>
          <a:bodyPr wrap="non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768">
                <a:solidFill>
                  <a:srgbClr val="0070C0"/>
                </a:solidFill>
                <a:latin typeface="Arial"/>
              </a:rPr>
              <a:t>Nằm gọn trong các nhân mới được tạo thành</a:t>
            </a:r>
          </a:p>
        </p:txBody>
      </p:sp>
      <p:sp>
        <p:nvSpPr>
          <p:cNvPr id="158" name="SubTopic"/>
          <p:cNvSpPr/>
          <p:nvPr/>
        </p:nvSpPr>
        <p:spPr>
          <a:xfrm>
            <a:off x="5582358" y="2795638"/>
            <a:ext cx="2129100" cy="141000"/>
          </a:xfrm>
          <a:custGeom>
            <a:avLst/>
            <a:gdLst>
              <a:gd name="rtl" fmla="*/ 41360 w 2129100"/>
              <a:gd name="rtt" fmla="*/ 18330 h 141000"/>
              <a:gd name="rtr" fmla="*/ 2095260 w 2129100"/>
              <a:gd name="rtb" fmla="*/ 135830 h 141000"/>
            </a:gdLst>
            <a:ahLst/>
            <a:cxnLst/>
            <a:rect l="rtl" t="rtt" r="rtr" b="rtb"/>
            <a:pathLst>
              <a:path w="2129100" h="141000" stroke="0">
                <a:moveTo>
                  <a:pt x="0" y="0"/>
                </a:moveTo>
                <a:lnTo>
                  <a:pt x="2129100" y="0"/>
                </a:lnTo>
                <a:lnTo>
                  <a:pt x="2129100" y="141000"/>
                </a:lnTo>
                <a:lnTo>
                  <a:pt x="0" y="141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400" cap="flat">
            <a:solidFill>
              <a:srgbClr val="000000"/>
            </a:solidFill>
            <a:round/>
          </a:ln>
        </p:spPr>
        <p:txBody>
          <a:bodyPr wrap="non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768">
                <a:solidFill>
                  <a:srgbClr val="0070C0"/>
                </a:solidFill>
                <a:latin typeface="Arial"/>
              </a:rPr>
              <a:t>Tiếp hợp, cặp đôi theo chiều dọc, tách nhau ra</a:t>
            </a:r>
          </a:p>
        </p:txBody>
      </p:sp>
      <p:sp>
        <p:nvSpPr>
          <p:cNvPr id="166" name="SubTopic"/>
          <p:cNvSpPr/>
          <p:nvPr/>
        </p:nvSpPr>
        <p:spPr>
          <a:xfrm>
            <a:off x="4875008" y="3138738"/>
            <a:ext cx="2434600" cy="141000"/>
          </a:xfrm>
          <a:custGeom>
            <a:avLst/>
            <a:gdLst>
              <a:gd name="rtl" fmla="*/ 41360 w 2434600"/>
              <a:gd name="rtt" fmla="*/ 18330 h 141000"/>
              <a:gd name="rtr" fmla="*/ 2400760 w 2434600"/>
              <a:gd name="rtb" fmla="*/ 135830 h 141000"/>
            </a:gdLst>
            <a:ahLst/>
            <a:cxnLst/>
            <a:rect l="rtl" t="rtt" r="rtr" b="rtb"/>
            <a:pathLst>
              <a:path w="2434600" h="141000" stroke="0">
                <a:moveTo>
                  <a:pt x="0" y="0"/>
                </a:moveTo>
                <a:lnTo>
                  <a:pt x="2434600" y="0"/>
                </a:lnTo>
                <a:lnTo>
                  <a:pt x="2434600" y="141000"/>
                </a:lnTo>
                <a:lnTo>
                  <a:pt x="0" y="141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400" cap="flat">
            <a:noFill/>
            <a:round/>
          </a:ln>
        </p:spPr>
        <p:txBody>
          <a:bodyPr wrap="squar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768">
                <a:solidFill>
                  <a:srgbClr val="0070C0"/>
                </a:solidFill>
                <a:latin typeface="Arial"/>
              </a:rPr>
              <a:t>Tâm động của mỗi NST được gắn với sợi tơ từ 1 cực</a:t>
            </a:r>
          </a:p>
        </p:txBody>
      </p:sp>
      <p:sp>
        <p:nvSpPr>
          <p:cNvPr id="178" name="SubTopic"/>
          <p:cNvSpPr/>
          <p:nvPr/>
        </p:nvSpPr>
        <p:spPr>
          <a:xfrm>
            <a:off x="4865608" y="3703913"/>
            <a:ext cx="2829400" cy="141000"/>
          </a:xfrm>
          <a:custGeom>
            <a:avLst/>
            <a:gdLst>
              <a:gd name="rtl" fmla="*/ 41360 w 2829400"/>
              <a:gd name="rtt" fmla="*/ 18330 h 141000"/>
              <a:gd name="rtr" fmla="*/ 2795560 w 2829400"/>
              <a:gd name="rtb" fmla="*/ 135830 h 141000"/>
            </a:gdLst>
            <a:ahLst/>
            <a:cxnLst/>
            <a:rect l="rtl" t="rtt" r="rtr" b="rtb"/>
            <a:pathLst>
              <a:path w="2829400" h="141000" stroke="0">
                <a:moveTo>
                  <a:pt x="0" y="0"/>
                </a:moveTo>
                <a:lnTo>
                  <a:pt x="2829400" y="0"/>
                </a:lnTo>
                <a:lnTo>
                  <a:pt x="2829400" y="141000"/>
                </a:lnTo>
                <a:lnTo>
                  <a:pt x="0" y="141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400" cap="flat">
            <a:noFill/>
            <a:round/>
          </a:ln>
        </p:spPr>
        <p:txBody>
          <a:bodyPr wrap="squar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768">
                <a:solidFill>
                  <a:srgbClr val="0070C0"/>
                </a:solidFill>
                <a:latin typeface="Arial"/>
              </a:rPr>
              <a:t>Tế bào mẹ phân chia thành </a:t>
            </a:r>
            <a:r>
              <a:rPr sz="768">
                <a:solidFill>
                  <a:srgbClr val="FF0000"/>
                </a:solidFill>
                <a:latin typeface="Arial"/>
              </a:rPr>
              <a:t>2 tế bào con</a:t>
            </a:r>
            <a:r>
              <a:rPr sz="768">
                <a:solidFill>
                  <a:srgbClr val="0070C0"/>
                </a:solidFill>
                <a:latin typeface="Arial"/>
              </a:rPr>
              <a:t> </a:t>
            </a:r>
            <a:r>
              <a:rPr sz="768" b="1">
                <a:solidFill>
                  <a:srgbClr val="0070C0"/>
                </a:solidFill>
                <a:latin typeface="Arial"/>
              </a:rPr>
              <a:t>(n kép/1 tế bào con)</a:t>
            </a:r>
          </a:p>
        </p:txBody>
      </p:sp>
      <p:sp>
        <p:nvSpPr>
          <p:cNvPr id="210" name="MainTopic"/>
          <p:cNvSpPr/>
          <p:nvPr/>
        </p:nvSpPr>
        <p:spPr>
          <a:xfrm>
            <a:off x="1711761" y="5293688"/>
            <a:ext cx="500256" cy="474700"/>
          </a:xfrm>
          <a:custGeom>
            <a:avLst/>
            <a:gdLst>
              <a:gd name="rtl" fmla="*/ 83660 w 500256"/>
              <a:gd name="rtt" fmla="*/ 41830 h 474700"/>
              <a:gd name="rtr" fmla="*/ 414716 w 500256"/>
              <a:gd name="rtb" fmla="*/ 436630 h 474700"/>
            </a:gdLst>
            <a:ahLst/>
            <a:cxnLst/>
            <a:rect l="rtl" t="rtt" r="rtr" b="rtb"/>
            <a:pathLst>
              <a:path w="500256" h="474700">
                <a:moveTo>
                  <a:pt x="18800" y="0"/>
                </a:moveTo>
                <a:lnTo>
                  <a:pt x="481456" y="0"/>
                </a:lnTo>
                <a:cubicBezTo>
                  <a:pt x="494090" y="0"/>
                  <a:pt x="500256" y="6166"/>
                  <a:pt x="500256" y="18800"/>
                </a:cubicBezTo>
                <a:lnTo>
                  <a:pt x="500256" y="455900"/>
                </a:lnTo>
                <a:cubicBezTo>
                  <a:pt x="500256" y="468534"/>
                  <a:pt x="494090" y="474700"/>
                  <a:pt x="481456" y="474700"/>
                </a:cubicBezTo>
                <a:lnTo>
                  <a:pt x="18800" y="474700"/>
                </a:lnTo>
                <a:cubicBezTo>
                  <a:pt x="6166" y="474700"/>
                  <a:pt x="0" y="468534"/>
                  <a:pt x="0" y="455900"/>
                </a:cubicBezTo>
                <a:lnTo>
                  <a:pt x="0" y="18800"/>
                </a:lnTo>
                <a:cubicBezTo>
                  <a:pt x="0" y="6166"/>
                  <a:pt x="6166" y="0"/>
                  <a:pt x="18800" y="0"/>
                </a:cubicBezTo>
                <a:close/>
              </a:path>
            </a:pathLst>
          </a:custGeom>
          <a:solidFill>
            <a:srgbClr val="5C9DFF"/>
          </a:solidFill>
          <a:ln w="9400" cap="flat">
            <a:solidFill>
              <a:srgbClr val="7030A0"/>
            </a:solidFill>
            <a:round/>
          </a:ln>
        </p:spPr>
        <p:txBody>
          <a:bodyPr wrap="squar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1248" b="1">
                <a:solidFill>
                  <a:srgbClr val="FFFFFF"/>
                </a:solidFill>
                <a:latin typeface="Arial"/>
              </a:rPr>
              <a:t>Kết quả</a:t>
            </a:r>
          </a:p>
        </p:txBody>
      </p:sp>
      <p:sp>
        <p:nvSpPr>
          <p:cNvPr id="212" name="SubTopic"/>
          <p:cNvSpPr/>
          <p:nvPr/>
        </p:nvSpPr>
        <p:spPr>
          <a:xfrm>
            <a:off x="2415058" y="5385338"/>
            <a:ext cx="634133" cy="291400"/>
          </a:xfrm>
          <a:custGeom>
            <a:avLst/>
            <a:gdLst>
              <a:gd name="rtl" fmla="*/ 39010 w 634133"/>
              <a:gd name="rtt" fmla="*/ 15980 h 291400"/>
              <a:gd name="rtr" fmla="*/ 593243 w 634133"/>
              <a:gd name="rtb" fmla="*/ 279180 h 291400"/>
            </a:gdLst>
            <a:ahLst/>
            <a:cxnLst/>
            <a:rect l="rtl" t="rtt" r="rtr" b="rtb"/>
            <a:pathLst>
              <a:path w="634133" h="291400">
                <a:moveTo>
                  <a:pt x="18800" y="0"/>
                </a:moveTo>
                <a:lnTo>
                  <a:pt x="615333" y="0"/>
                </a:lnTo>
                <a:cubicBezTo>
                  <a:pt x="627967" y="0"/>
                  <a:pt x="634133" y="6166"/>
                  <a:pt x="634133" y="18800"/>
                </a:cubicBezTo>
                <a:lnTo>
                  <a:pt x="634133" y="272600"/>
                </a:lnTo>
                <a:cubicBezTo>
                  <a:pt x="634133" y="285234"/>
                  <a:pt x="627967" y="291400"/>
                  <a:pt x="615333" y="291400"/>
                </a:cubicBezTo>
                <a:lnTo>
                  <a:pt x="18800" y="291400"/>
                </a:lnTo>
                <a:cubicBezTo>
                  <a:pt x="6166" y="291400"/>
                  <a:pt x="0" y="285234"/>
                  <a:pt x="0" y="272600"/>
                </a:cubicBezTo>
                <a:lnTo>
                  <a:pt x="0" y="18800"/>
                </a:lnTo>
                <a:cubicBezTo>
                  <a:pt x="0" y="6166"/>
                  <a:pt x="6166" y="0"/>
                  <a:pt x="18800" y="0"/>
                </a:cubicBezTo>
                <a:close/>
              </a:path>
            </a:pathLst>
          </a:custGeom>
          <a:solidFill>
            <a:srgbClr val="FF0000"/>
          </a:solidFill>
          <a:ln w="4700" cap="flat">
            <a:solidFill>
              <a:srgbClr val="7030A0"/>
            </a:solidFill>
            <a:round/>
          </a:ln>
        </p:spPr>
        <p:txBody>
          <a:bodyPr wrap="squar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864">
                <a:solidFill>
                  <a:srgbClr val="FFFFFF"/>
                </a:solidFill>
                <a:latin typeface="Arial"/>
              </a:rPr>
              <a:t>1 tế bào mẹ (2n)</a:t>
            </a:r>
          </a:p>
        </p:txBody>
      </p:sp>
      <p:sp>
        <p:nvSpPr>
          <p:cNvPr id="214" name="SubTopic"/>
          <p:cNvSpPr/>
          <p:nvPr/>
        </p:nvSpPr>
        <p:spPr>
          <a:xfrm>
            <a:off x="3252231" y="5387688"/>
            <a:ext cx="648600" cy="143350"/>
          </a:xfrm>
          <a:custGeom>
            <a:avLst/>
            <a:gdLst>
              <a:gd name="rtl" fmla="*/ 32900 w 648600"/>
              <a:gd name="rtt" fmla="*/ 14335 h 143350"/>
              <a:gd name="rtr" fmla="*/ 615700 w 648600"/>
              <a:gd name="rtb" fmla="*/ 131835 h 143350"/>
            </a:gdLst>
            <a:ahLst/>
            <a:cxnLst/>
            <a:rect l="rtl" t="rtt" r="rtr" b="rtb"/>
            <a:pathLst>
              <a:path w="648600" h="143350" stroke="0">
                <a:moveTo>
                  <a:pt x="0" y="0"/>
                </a:moveTo>
                <a:lnTo>
                  <a:pt x="648600" y="0"/>
                </a:lnTo>
                <a:lnTo>
                  <a:pt x="648600" y="143350"/>
                </a:lnTo>
                <a:lnTo>
                  <a:pt x="0" y="143350"/>
                </a:lnTo>
                <a:lnTo>
                  <a:pt x="0" y="0"/>
                </a:lnTo>
                <a:close/>
              </a:path>
              <a:path w="648600" h="143350" fill="none">
                <a:moveTo>
                  <a:pt x="0" y="143350"/>
                </a:moveTo>
                <a:lnTo>
                  <a:pt x="648600" y="143350"/>
                </a:lnTo>
              </a:path>
            </a:pathLst>
          </a:custGeom>
          <a:solidFill>
            <a:srgbClr val="FFFFFF"/>
          </a:solidFill>
          <a:ln w="4700" cap="flat">
            <a:solidFill>
              <a:srgbClr val="7030A0"/>
            </a:solidFill>
            <a:round/>
          </a:ln>
        </p:spPr>
        <p:txBody>
          <a:bodyPr wrap="non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768" b="1">
                <a:solidFill>
                  <a:srgbClr val="01928F"/>
                </a:solidFill>
                <a:latin typeface="Arial"/>
              </a:rPr>
              <a:t>Giảm phân I</a:t>
            </a:r>
          </a:p>
        </p:txBody>
      </p:sp>
      <p:sp>
        <p:nvSpPr>
          <p:cNvPr id="216" name="SubTopic"/>
          <p:cNvSpPr/>
          <p:nvPr/>
        </p:nvSpPr>
        <p:spPr>
          <a:xfrm>
            <a:off x="4103871" y="5225873"/>
            <a:ext cx="677608" cy="568405"/>
          </a:xfrm>
          <a:custGeom>
            <a:avLst/>
            <a:gdLst>
              <a:gd name="rtl" fmla="*/ 39010 w 677608"/>
              <a:gd name="rtt" fmla="*/ 15980 h 423000"/>
              <a:gd name="rtr" fmla="*/ 636718 w 677608"/>
              <a:gd name="rtb" fmla="*/ 410780 h 423000"/>
            </a:gdLst>
            <a:ahLst/>
            <a:cxnLst/>
            <a:rect l="rtl" t="rtt" r="rtr" b="rtb"/>
            <a:pathLst>
              <a:path w="677608" h="423000">
                <a:moveTo>
                  <a:pt x="18800" y="0"/>
                </a:moveTo>
                <a:lnTo>
                  <a:pt x="658808" y="0"/>
                </a:lnTo>
                <a:cubicBezTo>
                  <a:pt x="671442" y="0"/>
                  <a:pt x="677608" y="6166"/>
                  <a:pt x="677608" y="18800"/>
                </a:cubicBezTo>
                <a:lnTo>
                  <a:pt x="677608" y="404200"/>
                </a:lnTo>
                <a:cubicBezTo>
                  <a:pt x="677608" y="416834"/>
                  <a:pt x="671442" y="423000"/>
                  <a:pt x="658808" y="423000"/>
                </a:cubicBezTo>
                <a:lnTo>
                  <a:pt x="18800" y="423000"/>
                </a:lnTo>
                <a:cubicBezTo>
                  <a:pt x="6166" y="423000"/>
                  <a:pt x="0" y="416834"/>
                  <a:pt x="0" y="404200"/>
                </a:cubicBezTo>
                <a:lnTo>
                  <a:pt x="0" y="18800"/>
                </a:lnTo>
                <a:cubicBezTo>
                  <a:pt x="0" y="6166"/>
                  <a:pt x="6166" y="0"/>
                  <a:pt x="18800" y="0"/>
                </a:cubicBezTo>
                <a:close/>
              </a:path>
            </a:pathLst>
          </a:custGeom>
          <a:solidFill>
            <a:srgbClr val="FF0000"/>
          </a:solidFill>
          <a:ln w="4700" cap="flat">
            <a:solidFill>
              <a:srgbClr val="7030A0"/>
            </a:solidFill>
            <a:round/>
          </a:ln>
        </p:spPr>
        <p:txBody>
          <a:bodyPr wrap="squar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864">
                <a:solidFill>
                  <a:srgbClr val="FFFFFF"/>
                </a:solidFill>
                <a:latin typeface="Arial"/>
              </a:rPr>
              <a:t>2 tế bào con (n kép/1 tế bào)</a:t>
            </a:r>
          </a:p>
        </p:txBody>
      </p:sp>
      <p:sp>
        <p:nvSpPr>
          <p:cNvPr id="218" name="SubTopic"/>
          <p:cNvSpPr/>
          <p:nvPr/>
        </p:nvSpPr>
        <p:spPr>
          <a:xfrm>
            <a:off x="4984519" y="5387688"/>
            <a:ext cx="672100" cy="143350"/>
          </a:xfrm>
          <a:custGeom>
            <a:avLst/>
            <a:gdLst>
              <a:gd name="rtl" fmla="*/ 32900 w 672100"/>
              <a:gd name="rtt" fmla="*/ 14335 h 143350"/>
              <a:gd name="rtr" fmla="*/ 639200 w 672100"/>
              <a:gd name="rtb" fmla="*/ 131835 h 143350"/>
            </a:gdLst>
            <a:ahLst/>
            <a:cxnLst/>
            <a:rect l="rtl" t="rtt" r="rtr" b="rtb"/>
            <a:pathLst>
              <a:path w="672100" h="143350" stroke="0">
                <a:moveTo>
                  <a:pt x="0" y="0"/>
                </a:moveTo>
                <a:lnTo>
                  <a:pt x="672100" y="0"/>
                </a:lnTo>
                <a:lnTo>
                  <a:pt x="672100" y="143350"/>
                </a:lnTo>
                <a:lnTo>
                  <a:pt x="0" y="143350"/>
                </a:lnTo>
                <a:lnTo>
                  <a:pt x="0" y="0"/>
                </a:lnTo>
                <a:close/>
              </a:path>
              <a:path w="672100" h="143350" fill="none">
                <a:moveTo>
                  <a:pt x="0" y="143350"/>
                </a:moveTo>
                <a:lnTo>
                  <a:pt x="672100" y="143350"/>
                </a:lnTo>
              </a:path>
            </a:pathLst>
          </a:custGeom>
          <a:solidFill>
            <a:srgbClr val="FFFFFF"/>
          </a:solidFill>
          <a:ln w="4700" cap="flat">
            <a:solidFill>
              <a:srgbClr val="7030A0"/>
            </a:solidFill>
            <a:round/>
          </a:ln>
        </p:spPr>
        <p:txBody>
          <a:bodyPr wrap="non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768" b="1">
                <a:solidFill>
                  <a:srgbClr val="01928F"/>
                </a:solidFill>
                <a:latin typeface="Arial"/>
              </a:rPr>
              <a:t>Giảm phân II</a:t>
            </a:r>
          </a:p>
        </p:txBody>
      </p:sp>
      <p:sp>
        <p:nvSpPr>
          <p:cNvPr id="180" name="SubTopic"/>
          <p:cNvSpPr/>
          <p:nvPr/>
        </p:nvSpPr>
        <p:spPr>
          <a:xfrm>
            <a:off x="5859659" y="5385338"/>
            <a:ext cx="871629" cy="291400"/>
          </a:xfrm>
          <a:custGeom>
            <a:avLst/>
            <a:gdLst>
              <a:gd name="rtl" fmla="*/ 39010 w 871629"/>
              <a:gd name="rtt" fmla="*/ 15980 h 291400"/>
              <a:gd name="rtr" fmla="*/ 830740 w 871629"/>
              <a:gd name="rtb" fmla="*/ 279180 h 291400"/>
            </a:gdLst>
            <a:ahLst/>
            <a:cxnLst/>
            <a:rect l="rtl" t="rtt" r="rtr" b="rtb"/>
            <a:pathLst>
              <a:path w="871629" h="291400">
                <a:moveTo>
                  <a:pt x="18800" y="0"/>
                </a:moveTo>
                <a:lnTo>
                  <a:pt x="852829" y="0"/>
                </a:lnTo>
                <a:cubicBezTo>
                  <a:pt x="865463" y="0"/>
                  <a:pt x="871629" y="6166"/>
                  <a:pt x="871629" y="18800"/>
                </a:cubicBezTo>
                <a:lnTo>
                  <a:pt x="871629" y="272600"/>
                </a:lnTo>
                <a:cubicBezTo>
                  <a:pt x="871629" y="285234"/>
                  <a:pt x="865463" y="291400"/>
                  <a:pt x="852829" y="291400"/>
                </a:cubicBezTo>
                <a:lnTo>
                  <a:pt x="18800" y="291400"/>
                </a:lnTo>
                <a:cubicBezTo>
                  <a:pt x="6166" y="291400"/>
                  <a:pt x="0" y="285234"/>
                  <a:pt x="0" y="272600"/>
                </a:cubicBezTo>
                <a:lnTo>
                  <a:pt x="0" y="18800"/>
                </a:lnTo>
                <a:cubicBezTo>
                  <a:pt x="0" y="6166"/>
                  <a:pt x="6166" y="0"/>
                  <a:pt x="18800" y="0"/>
                </a:cubicBezTo>
                <a:close/>
              </a:path>
            </a:pathLst>
          </a:custGeom>
          <a:solidFill>
            <a:srgbClr val="FF0000"/>
          </a:solidFill>
          <a:ln w="4700" cap="flat">
            <a:solidFill>
              <a:srgbClr val="7030A0"/>
            </a:solidFill>
            <a:round/>
          </a:ln>
        </p:spPr>
        <p:txBody>
          <a:bodyPr wrap="squar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864">
                <a:solidFill>
                  <a:srgbClr val="FFFFFF"/>
                </a:solidFill>
                <a:latin typeface="Arial"/>
              </a:rPr>
              <a:t>4 tế bào con (n đơn/1 tế bào)</a:t>
            </a:r>
          </a:p>
        </p:txBody>
      </p:sp>
      <p:sp>
        <p:nvSpPr>
          <p:cNvPr id="194" name="SubTopic"/>
          <p:cNvSpPr/>
          <p:nvPr/>
        </p:nvSpPr>
        <p:spPr>
          <a:xfrm>
            <a:off x="4879561" y="4269088"/>
            <a:ext cx="3163100" cy="141000"/>
          </a:xfrm>
          <a:custGeom>
            <a:avLst/>
            <a:gdLst>
              <a:gd name="rtl" fmla="*/ 41360 w 3163100"/>
              <a:gd name="rtt" fmla="*/ 18330 h 141000"/>
              <a:gd name="rtr" fmla="*/ 3129260 w 3163100"/>
              <a:gd name="rtb" fmla="*/ 135830 h 141000"/>
            </a:gdLst>
            <a:ahLst/>
            <a:cxnLst/>
            <a:rect l="rtl" t="rtt" r="rtr" b="rtb"/>
            <a:pathLst>
              <a:path w="3163100" h="141000" stroke="0">
                <a:moveTo>
                  <a:pt x="0" y="0"/>
                </a:moveTo>
                <a:lnTo>
                  <a:pt x="3163100" y="0"/>
                </a:lnTo>
                <a:lnTo>
                  <a:pt x="3163100" y="141000"/>
                </a:lnTo>
                <a:lnTo>
                  <a:pt x="0" y="141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400" cap="flat">
            <a:noFill/>
            <a:round/>
          </a:ln>
        </p:spPr>
        <p:txBody>
          <a:bodyPr wrap="squar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768">
                <a:solidFill>
                  <a:srgbClr val="0070C0"/>
                </a:solidFill>
                <a:latin typeface="Arial"/>
              </a:rPr>
              <a:t>Tâm động của mỗi NST gắn với các sợi tơ xuất phát từ hai cực tế bào</a:t>
            </a:r>
          </a:p>
        </p:txBody>
      </p:sp>
      <p:sp>
        <p:nvSpPr>
          <p:cNvPr id="206" name="SubTopic"/>
          <p:cNvSpPr/>
          <p:nvPr/>
        </p:nvSpPr>
        <p:spPr>
          <a:xfrm>
            <a:off x="4590511" y="4997588"/>
            <a:ext cx="2086800" cy="141000"/>
          </a:xfrm>
          <a:custGeom>
            <a:avLst/>
            <a:gdLst>
              <a:gd name="rtl" fmla="*/ 41360 w 2086800"/>
              <a:gd name="rtt" fmla="*/ 18330 h 141000"/>
              <a:gd name="rtr" fmla="*/ 2052960 w 2086800"/>
              <a:gd name="rtb" fmla="*/ 135830 h 141000"/>
            </a:gdLst>
            <a:ahLst/>
            <a:cxnLst/>
            <a:rect l="rtl" t="rtt" r="rtr" b="rtb"/>
            <a:pathLst>
              <a:path w="2086800" h="141000" stroke="0">
                <a:moveTo>
                  <a:pt x="0" y="0"/>
                </a:moveTo>
                <a:lnTo>
                  <a:pt x="2086800" y="0"/>
                </a:lnTo>
                <a:lnTo>
                  <a:pt x="2086800" y="141000"/>
                </a:lnTo>
                <a:lnTo>
                  <a:pt x="0" y="141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400" cap="flat">
            <a:noFill/>
            <a:round/>
          </a:ln>
        </p:spPr>
        <p:txBody>
          <a:bodyPr wrap="non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768">
                <a:solidFill>
                  <a:srgbClr val="FF0000"/>
                </a:solidFill>
                <a:latin typeface="Arial"/>
              </a:rPr>
              <a:t>4 tế bào con</a:t>
            </a:r>
            <a:r>
              <a:rPr sz="768">
                <a:solidFill>
                  <a:srgbClr val="0070C0"/>
                </a:solidFill>
                <a:latin typeface="Arial"/>
              </a:rPr>
              <a:t> được tạo thành (n đơn/1 tế bào)</a:t>
            </a:r>
          </a:p>
        </p:txBody>
      </p:sp>
      <p:sp>
        <p:nvSpPr>
          <p:cNvPr id="208" name="SubTopic"/>
          <p:cNvSpPr/>
          <p:nvPr/>
        </p:nvSpPr>
        <p:spPr>
          <a:xfrm>
            <a:off x="5427111" y="4816638"/>
            <a:ext cx="1767200" cy="150400"/>
          </a:xfrm>
          <a:custGeom>
            <a:avLst/>
            <a:gdLst>
              <a:gd name="rtl" fmla="*/ 41360 w 1767200"/>
              <a:gd name="rtt" fmla="*/ 18330 h 150400"/>
              <a:gd name="rtr" fmla="*/ 1723960 w 1767200"/>
              <a:gd name="rtb" fmla="*/ 135830 h 150400"/>
            </a:gdLst>
            <a:ahLst/>
            <a:cxnLst/>
            <a:rect l="rtl" t="rtt" r="rtr" b="rtb"/>
            <a:pathLst>
              <a:path w="1767200" h="150400">
                <a:moveTo>
                  <a:pt x="18800" y="0"/>
                </a:moveTo>
                <a:lnTo>
                  <a:pt x="1748400" y="0"/>
                </a:lnTo>
                <a:cubicBezTo>
                  <a:pt x="1761034" y="0"/>
                  <a:pt x="1767200" y="6166"/>
                  <a:pt x="1767200" y="18800"/>
                </a:cubicBezTo>
                <a:lnTo>
                  <a:pt x="1767200" y="131600"/>
                </a:lnTo>
                <a:cubicBezTo>
                  <a:pt x="1767200" y="144234"/>
                  <a:pt x="1761034" y="150400"/>
                  <a:pt x="1748400" y="150400"/>
                </a:cubicBezTo>
                <a:lnTo>
                  <a:pt x="18800" y="150400"/>
                </a:lnTo>
                <a:cubicBezTo>
                  <a:pt x="6166" y="150400"/>
                  <a:pt x="0" y="144234"/>
                  <a:pt x="0" y="131600"/>
                </a:cubicBezTo>
                <a:lnTo>
                  <a:pt x="0" y="18800"/>
                </a:lnTo>
                <a:cubicBezTo>
                  <a:pt x="0" y="6166"/>
                  <a:pt x="6166" y="0"/>
                  <a:pt x="18800" y="0"/>
                </a:cubicBezTo>
                <a:close/>
              </a:path>
            </a:pathLst>
          </a:custGeom>
          <a:solidFill>
            <a:srgbClr val="FFFFFF"/>
          </a:solidFill>
          <a:ln w="9400" cap="flat">
            <a:noFill/>
            <a:round/>
          </a:ln>
        </p:spPr>
        <p:txBody>
          <a:bodyPr wrap="none" lIns="0" tIns="0" rIns="0" bIns="11000" rtlCol="0" anchor="ctr"/>
          <a:lstStyle/>
          <a:p>
            <a:pPr algn="ctr">
              <a:lnSpc>
                <a:spcPct val="100000"/>
              </a:lnSpc>
            </a:pPr>
            <a:r>
              <a:rPr sz="768">
                <a:solidFill>
                  <a:srgbClr val="0070C0"/>
                </a:solidFill>
                <a:latin typeface="Arial"/>
              </a:rPr>
              <a:t>Dãn xoắn, dài ra thành dạng sợi mảnh</a:t>
            </a:r>
          </a:p>
        </p:txBody>
      </p:sp>
      <p:sp>
        <p:nvSpPr>
          <p:cNvPr id="231" name="Floating"/>
          <p:cNvSpPr/>
          <p:nvPr/>
        </p:nvSpPr>
        <p:spPr>
          <a:xfrm>
            <a:off x="1046472" y="5934399"/>
            <a:ext cx="6152300" cy="220900"/>
          </a:xfrm>
          <a:custGeom>
            <a:avLst/>
            <a:gdLst>
              <a:gd name="rtl" fmla="*/ 83660 w 6152300"/>
              <a:gd name="rtt" fmla="*/ 41830 h 220900"/>
              <a:gd name="rtr" fmla="*/ 6066760 w 6152300"/>
              <a:gd name="rtb" fmla="*/ 182830 h 220900"/>
            </a:gdLst>
            <a:ahLst/>
            <a:cxnLst/>
            <a:rect l="rtl" t="rtt" r="rtr" b="rtb"/>
            <a:pathLst>
              <a:path w="6152300" h="220900">
                <a:moveTo>
                  <a:pt x="18800" y="0"/>
                </a:moveTo>
                <a:lnTo>
                  <a:pt x="6133500" y="0"/>
                </a:lnTo>
                <a:cubicBezTo>
                  <a:pt x="6146134" y="0"/>
                  <a:pt x="6152300" y="6166"/>
                  <a:pt x="6152300" y="18800"/>
                </a:cubicBezTo>
                <a:lnTo>
                  <a:pt x="6152300" y="202100"/>
                </a:lnTo>
                <a:cubicBezTo>
                  <a:pt x="6152300" y="214734"/>
                  <a:pt x="6146134" y="220900"/>
                  <a:pt x="6133500" y="220900"/>
                </a:cubicBezTo>
                <a:lnTo>
                  <a:pt x="18800" y="220900"/>
                </a:lnTo>
                <a:cubicBezTo>
                  <a:pt x="6166" y="220900"/>
                  <a:pt x="0" y="214734"/>
                  <a:pt x="0" y="202100"/>
                </a:cubicBezTo>
                <a:lnTo>
                  <a:pt x="0" y="18800"/>
                </a:lnTo>
                <a:cubicBezTo>
                  <a:pt x="0" y="6166"/>
                  <a:pt x="6166" y="0"/>
                  <a:pt x="18800" y="0"/>
                </a:cubicBezTo>
                <a:close/>
              </a:path>
            </a:pathLst>
          </a:custGeom>
          <a:solidFill>
            <a:srgbClr val="00AF54"/>
          </a:solidFill>
          <a:ln w="9400" cap="flat">
            <a:solidFill>
              <a:srgbClr val="7030A0"/>
            </a:solidFill>
            <a:round/>
          </a:ln>
        </p:spPr>
        <p:txBody>
          <a:bodyPr wrap="none" lIns="0" tIns="0" rIns="0" bIns="11000" rtlCol="0" anchor="ctr"/>
          <a:lstStyle/>
          <a:p>
            <a:pPr algn="ctr"/>
            <a:r>
              <a:rPr sz="864" b="1">
                <a:solidFill>
                  <a:srgbClr val="FFFFFF"/>
                </a:solidFill>
                <a:latin typeface="Arial"/>
              </a:rPr>
              <a:t>Note: Giảm phân là 1 cơ chế di truyền ở cấp độ tế bào,tạo ra các tế bào con là cơ sở để hình thành các giao tử</a:t>
            </a:r>
          </a:p>
        </p:txBody>
      </p:sp>
      <p:sp>
        <p:nvSpPr>
          <p:cNvPr id="235" name="Floating"/>
          <p:cNvSpPr/>
          <p:nvPr/>
        </p:nvSpPr>
        <p:spPr>
          <a:xfrm>
            <a:off x="2236954" y="674487"/>
            <a:ext cx="3435700" cy="324300"/>
          </a:xfrm>
          <a:custGeom>
            <a:avLst/>
            <a:gdLst>
              <a:gd name="rtl" fmla="*/ 83660 w 3435700"/>
              <a:gd name="rtt" fmla="*/ 41830 h 324300"/>
              <a:gd name="rtr" fmla="*/ 3350160 w 3435700"/>
              <a:gd name="rtb" fmla="*/ 286230 h 324300"/>
            </a:gdLst>
            <a:ahLst/>
            <a:cxnLst/>
            <a:rect l="rtl" t="rtt" r="rtr" b="rtb"/>
            <a:pathLst>
              <a:path w="3435700" h="324300">
                <a:moveTo>
                  <a:pt x="18800" y="0"/>
                </a:moveTo>
                <a:lnTo>
                  <a:pt x="3416900" y="0"/>
                </a:lnTo>
                <a:cubicBezTo>
                  <a:pt x="3429534" y="0"/>
                  <a:pt x="3435700" y="6166"/>
                  <a:pt x="3435700" y="18800"/>
                </a:cubicBezTo>
                <a:lnTo>
                  <a:pt x="3435700" y="305500"/>
                </a:lnTo>
                <a:cubicBezTo>
                  <a:pt x="3435700" y="318134"/>
                  <a:pt x="3429534" y="324300"/>
                  <a:pt x="3416900" y="324300"/>
                </a:cubicBezTo>
                <a:lnTo>
                  <a:pt x="18800" y="324300"/>
                </a:lnTo>
                <a:cubicBezTo>
                  <a:pt x="6166" y="324300"/>
                  <a:pt x="0" y="318134"/>
                  <a:pt x="0" y="305500"/>
                </a:cubicBezTo>
                <a:lnTo>
                  <a:pt x="0" y="18800"/>
                </a:lnTo>
                <a:cubicBezTo>
                  <a:pt x="0" y="6166"/>
                  <a:pt x="6166" y="0"/>
                  <a:pt x="18800" y="0"/>
                </a:cubicBezTo>
                <a:close/>
              </a:path>
            </a:pathLst>
          </a:custGeom>
          <a:solidFill>
            <a:srgbClr val="00AF54"/>
          </a:solidFill>
          <a:ln w="9400" cap="flat">
            <a:solidFill>
              <a:srgbClr val="00AF54"/>
            </a:solidFill>
            <a:round/>
          </a:ln>
        </p:spPr>
        <p:txBody>
          <a:bodyPr wrap="none" lIns="0" tIns="0" rIns="0" bIns="11000" rtlCol="0" anchor="ctr"/>
          <a:lstStyle/>
          <a:p>
            <a:pPr algn="ctr"/>
            <a:r>
              <a:rPr sz="1536" b="1" dirty="0">
                <a:solidFill>
                  <a:srgbClr val="FFFFFF"/>
                </a:solidFill>
                <a:latin typeface="Arial"/>
              </a:rPr>
              <a:t>BÀI 10. GIẢM PHÂN (SINH HỌC 9)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359</Words>
  <Application>Microsoft Office PowerPoint</Application>
  <PresentationFormat>On-screen Show (4:3)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Edraw</dc:creator>
  <cp:lastModifiedBy>Administrator</cp:lastModifiedBy>
  <cp:revision>4</cp:revision>
  <dcterms:created xsi:type="dcterms:W3CDTF">2021-10-15T18:29:48Z</dcterms:created>
  <dcterms:modified xsi:type="dcterms:W3CDTF">2024-03-11T12:33:28Z</dcterms:modified>
</cp:coreProperties>
</file>