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3" r:id="rId5"/>
    <p:sldId id="270" r:id="rId6"/>
    <p:sldId id="262" r:id="rId7"/>
    <p:sldId id="263" r:id="rId8"/>
    <p:sldId id="274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E2F39-4C14-4360-A7F7-E4DFB47962E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21C35-DB5F-4E53-98D5-8F493557489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15610-886D-452F-941D-B81B92BF8E23}" type="sibTrans" cxnId="{BAB44833-A110-4606-9DC5-882A1973041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1CF5D-2F30-4392-A795-02C77E372941}" type="parTrans" cxnId="{BAB44833-A110-4606-9DC5-882A1973041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09840-D8E7-459D-ACAA-AD42922A6B22}" type="pres">
      <dgm:prSet presAssocID="{9DDE2F39-4C14-4360-A7F7-E4DFB47962E1}" presName="Name0" presStyleCnt="0">
        <dgm:presLayoutVars>
          <dgm:dir/>
          <dgm:animLvl val="lvl"/>
          <dgm:resizeHandles val="exact"/>
        </dgm:presLayoutVars>
      </dgm:prSet>
      <dgm:spPr/>
    </dgm:pt>
    <dgm:pt modelId="{8018921A-A41C-498E-AB70-C383A22805A4}" type="pres">
      <dgm:prSet presAssocID="{5D921C35-DB5F-4E53-98D5-8F493557489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ED3A5-E484-46CC-8D0E-01725E4256BB}" type="presOf" srcId="{5D921C35-DB5F-4E53-98D5-8F4935574899}" destId="{8018921A-A41C-498E-AB70-C383A22805A4}" srcOrd="0" destOrd="0" presId="urn:microsoft.com/office/officeart/2005/8/layout/chevron1"/>
    <dgm:cxn modelId="{BAB44833-A110-4606-9DC5-882A19730410}" srcId="{9DDE2F39-4C14-4360-A7F7-E4DFB47962E1}" destId="{5D921C35-DB5F-4E53-98D5-8F4935574899}" srcOrd="0" destOrd="0" parTransId="{3B11CF5D-2F30-4392-A795-02C77E372941}" sibTransId="{47215610-886D-452F-941D-B81B92BF8E23}"/>
    <dgm:cxn modelId="{04D02911-618D-4DDD-932F-794C5E720A56}" type="presOf" srcId="{9DDE2F39-4C14-4360-A7F7-E4DFB47962E1}" destId="{CAE09840-D8E7-459D-ACAA-AD42922A6B22}" srcOrd="0" destOrd="0" presId="urn:microsoft.com/office/officeart/2005/8/layout/chevron1"/>
    <dgm:cxn modelId="{F989149C-D4CE-4F32-9EBC-71BC89D9979D}" type="presParOf" srcId="{CAE09840-D8E7-459D-ACAA-AD42922A6B22}" destId="{8018921A-A41C-498E-AB70-C383A22805A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E2F39-4C14-4360-A7F7-E4DFB47962E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5FAE5AD-6149-4FCE-8FCD-074044174CAE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0AB43-FDF2-4CCA-BDC9-D7EA135A7067}" type="parTrans" cxnId="{F40CBC40-5CA7-43B2-BADC-19900CFF2DF0}">
      <dgm:prSet/>
      <dgm:spPr/>
      <dgm:t>
        <a:bodyPr/>
        <a:lstStyle/>
        <a:p>
          <a:endParaRPr lang="en-US"/>
        </a:p>
      </dgm:t>
    </dgm:pt>
    <dgm:pt modelId="{3ABA86B1-DC15-44D7-B5FD-874AFFA791BB}" type="sibTrans" cxnId="{F40CBC40-5CA7-43B2-BADC-19900CFF2DF0}">
      <dgm:prSet/>
      <dgm:spPr/>
      <dgm:t>
        <a:bodyPr/>
        <a:lstStyle/>
        <a:p>
          <a:endParaRPr lang="en-US"/>
        </a:p>
      </dgm:t>
    </dgm:pt>
    <dgm:pt modelId="{CAE09840-D8E7-459D-ACAA-AD42922A6B22}" type="pres">
      <dgm:prSet presAssocID="{9DDE2F39-4C14-4360-A7F7-E4DFB47962E1}" presName="Name0" presStyleCnt="0">
        <dgm:presLayoutVars>
          <dgm:dir/>
          <dgm:animLvl val="lvl"/>
          <dgm:resizeHandles val="exact"/>
        </dgm:presLayoutVars>
      </dgm:prSet>
      <dgm:spPr/>
    </dgm:pt>
    <dgm:pt modelId="{9A8AA140-6F5C-4453-9507-36253361D325}" type="pres">
      <dgm:prSet presAssocID="{D5FAE5AD-6149-4FCE-8FCD-074044174CAE}" presName="parTxOnly" presStyleLbl="node1" presStyleIdx="0" presStyleCnt="1" custLinFactNeighborX="-18387" custLinFactNeighborY="-24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B5340-C125-4C5E-B54D-5AAD14B4E9EC}" type="presOf" srcId="{D5FAE5AD-6149-4FCE-8FCD-074044174CAE}" destId="{9A8AA140-6F5C-4453-9507-36253361D325}" srcOrd="0" destOrd="0" presId="urn:microsoft.com/office/officeart/2005/8/layout/chevron1"/>
    <dgm:cxn modelId="{44021D26-6E4C-4B52-9519-5952218CC9DC}" type="presOf" srcId="{9DDE2F39-4C14-4360-A7F7-E4DFB47962E1}" destId="{CAE09840-D8E7-459D-ACAA-AD42922A6B22}" srcOrd="0" destOrd="0" presId="urn:microsoft.com/office/officeart/2005/8/layout/chevron1"/>
    <dgm:cxn modelId="{F40CBC40-5CA7-43B2-BADC-19900CFF2DF0}" srcId="{9DDE2F39-4C14-4360-A7F7-E4DFB47962E1}" destId="{D5FAE5AD-6149-4FCE-8FCD-074044174CAE}" srcOrd="0" destOrd="0" parTransId="{6490AB43-FDF2-4CCA-BDC9-D7EA135A7067}" sibTransId="{3ABA86B1-DC15-44D7-B5FD-874AFFA791BB}"/>
    <dgm:cxn modelId="{30161805-D4FF-4051-9C11-58E8AF466444}" type="presParOf" srcId="{CAE09840-D8E7-459D-ACAA-AD42922A6B22}" destId="{9A8AA140-6F5C-4453-9507-36253361D32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E2F39-4C14-4360-A7F7-E4DFB47962E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21C35-DB5F-4E53-98D5-8F493557489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1CF5D-2F30-4392-A795-02C77E372941}" type="parTrans" cxnId="{BAB44833-A110-4606-9DC5-882A1973041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15610-886D-452F-941D-B81B92BF8E23}" type="sibTrans" cxnId="{BAB44833-A110-4606-9DC5-882A1973041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AE5AD-6149-4FCE-8FCD-074044174CAE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0AB43-FDF2-4CCA-BDC9-D7EA135A7067}" type="parTrans" cxnId="{F40CBC40-5CA7-43B2-BADC-19900CFF2DF0}">
      <dgm:prSet/>
      <dgm:spPr/>
      <dgm:t>
        <a:bodyPr/>
        <a:lstStyle/>
        <a:p>
          <a:endParaRPr lang="en-US"/>
        </a:p>
      </dgm:t>
    </dgm:pt>
    <dgm:pt modelId="{3ABA86B1-DC15-44D7-B5FD-874AFFA791BB}" type="sibTrans" cxnId="{F40CBC40-5CA7-43B2-BADC-19900CFF2DF0}">
      <dgm:prSet/>
      <dgm:spPr/>
      <dgm:t>
        <a:bodyPr/>
        <a:lstStyle/>
        <a:p>
          <a:endParaRPr lang="en-US"/>
        </a:p>
      </dgm:t>
    </dgm:pt>
    <dgm:pt modelId="{A77DDEFF-916F-45DA-AB77-F8431D716D2D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CCB77-DC01-4844-93EA-132400157993}" type="parTrans" cxnId="{213ECE44-FD27-44F9-988D-F2FADC85911C}">
      <dgm:prSet/>
      <dgm:spPr/>
      <dgm:t>
        <a:bodyPr/>
        <a:lstStyle/>
        <a:p>
          <a:endParaRPr lang="en-US"/>
        </a:p>
      </dgm:t>
    </dgm:pt>
    <dgm:pt modelId="{CADAD627-C08B-48D6-BE10-B3789482EB19}" type="sibTrans" cxnId="{213ECE44-FD27-44F9-988D-F2FADC85911C}">
      <dgm:prSet/>
      <dgm:spPr/>
      <dgm:t>
        <a:bodyPr/>
        <a:lstStyle/>
        <a:p>
          <a:endParaRPr lang="en-US"/>
        </a:p>
      </dgm:t>
    </dgm:pt>
    <dgm:pt modelId="{CAE09840-D8E7-459D-ACAA-AD42922A6B22}" type="pres">
      <dgm:prSet presAssocID="{9DDE2F39-4C14-4360-A7F7-E4DFB47962E1}" presName="Name0" presStyleCnt="0">
        <dgm:presLayoutVars>
          <dgm:dir/>
          <dgm:animLvl val="lvl"/>
          <dgm:resizeHandles val="exact"/>
        </dgm:presLayoutVars>
      </dgm:prSet>
      <dgm:spPr/>
    </dgm:pt>
    <dgm:pt modelId="{8018921A-A41C-498E-AB70-C383A22805A4}" type="pres">
      <dgm:prSet presAssocID="{5D921C35-DB5F-4E53-98D5-8F493557489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E7A48-6A62-4171-9254-389C91743BCB}" type="pres">
      <dgm:prSet presAssocID="{47215610-886D-452F-941D-B81B92BF8E23}" presName="parTxOnlySpace" presStyleCnt="0"/>
      <dgm:spPr/>
    </dgm:pt>
    <dgm:pt modelId="{9A8AA140-6F5C-4453-9507-36253361D325}" type="pres">
      <dgm:prSet presAssocID="{D5FAE5AD-6149-4FCE-8FCD-074044174CAE}" presName="parTxOnly" presStyleLbl="node1" presStyleIdx="1" presStyleCnt="3" custLinFactNeighborX="16531" custLinFactNeighborY="-15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08688-DB4A-4BEC-8464-F5ED2A7066E0}" type="pres">
      <dgm:prSet presAssocID="{3ABA86B1-DC15-44D7-B5FD-874AFFA791BB}" presName="parTxOnlySpace" presStyleCnt="0"/>
      <dgm:spPr/>
    </dgm:pt>
    <dgm:pt modelId="{D3D806F8-D72E-46A5-B43D-FFE553E37DA3}" type="pres">
      <dgm:prSet presAssocID="{A77DDEFF-916F-45DA-AB77-F8431D716D2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ECE44-FD27-44F9-988D-F2FADC85911C}" srcId="{9DDE2F39-4C14-4360-A7F7-E4DFB47962E1}" destId="{A77DDEFF-916F-45DA-AB77-F8431D716D2D}" srcOrd="2" destOrd="0" parTransId="{E54CCB77-DC01-4844-93EA-132400157993}" sibTransId="{CADAD627-C08B-48D6-BE10-B3789482EB19}"/>
    <dgm:cxn modelId="{BA219E18-216F-4758-9AB4-3C89BB93C3BD}" type="presOf" srcId="{A77DDEFF-916F-45DA-AB77-F8431D716D2D}" destId="{D3D806F8-D72E-46A5-B43D-FFE553E37DA3}" srcOrd="0" destOrd="0" presId="urn:microsoft.com/office/officeart/2005/8/layout/chevron1"/>
    <dgm:cxn modelId="{F40CBC40-5CA7-43B2-BADC-19900CFF2DF0}" srcId="{9DDE2F39-4C14-4360-A7F7-E4DFB47962E1}" destId="{D5FAE5AD-6149-4FCE-8FCD-074044174CAE}" srcOrd="1" destOrd="0" parTransId="{6490AB43-FDF2-4CCA-BDC9-D7EA135A7067}" sibTransId="{3ABA86B1-DC15-44D7-B5FD-874AFFA791BB}"/>
    <dgm:cxn modelId="{FA9BF672-473B-4EAC-8139-EC899CE03C56}" type="presOf" srcId="{9DDE2F39-4C14-4360-A7F7-E4DFB47962E1}" destId="{CAE09840-D8E7-459D-ACAA-AD42922A6B22}" srcOrd="0" destOrd="0" presId="urn:microsoft.com/office/officeart/2005/8/layout/chevron1"/>
    <dgm:cxn modelId="{DE366F1F-461A-4B1E-8CB6-0F62DDE75D33}" type="presOf" srcId="{D5FAE5AD-6149-4FCE-8FCD-074044174CAE}" destId="{9A8AA140-6F5C-4453-9507-36253361D325}" srcOrd="0" destOrd="0" presId="urn:microsoft.com/office/officeart/2005/8/layout/chevron1"/>
    <dgm:cxn modelId="{067DDFF1-F2BC-4EE7-A5C2-92ED0097D02D}" type="presOf" srcId="{5D921C35-DB5F-4E53-98D5-8F4935574899}" destId="{8018921A-A41C-498E-AB70-C383A22805A4}" srcOrd="0" destOrd="0" presId="urn:microsoft.com/office/officeart/2005/8/layout/chevron1"/>
    <dgm:cxn modelId="{BAB44833-A110-4606-9DC5-882A19730410}" srcId="{9DDE2F39-4C14-4360-A7F7-E4DFB47962E1}" destId="{5D921C35-DB5F-4E53-98D5-8F4935574899}" srcOrd="0" destOrd="0" parTransId="{3B11CF5D-2F30-4392-A795-02C77E372941}" sibTransId="{47215610-886D-452F-941D-B81B92BF8E23}"/>
    <dgm:cxn modelId="{0DD5BE1A-D625-4569-BAD7-B65CCF4697AC}" type="presParOf" srcId="{CAE09840-D8E7-459D-ACAA-AD42922A6B22}" destId="{8018921A-A41C-498E-AB70-C383A22805A4}" srcOrd="0" destOrd="0" presId="urn:microsoft.com/office/officeart/2005/8/layout/chevron1"/>
    <dgm:cxn modelId="{F222F91E-C094-4ACD-99C0-BE7E52300B42}" type="presParOf" srcId="{CAE09840-D8E7-459D-ACAA-AD42922A6B22}" destId="{B0AE7A48-6A62-4171-9254-389C91743BCB}" srcOrd="1" destOrd="0" presId="urn:microsoft.com/office/officeart/2005/8/layout/chevron1"/>
    <dgm:cxn modelId="{6B719F0E-F38C-435F-855A-3F6328B9343E}" type="presParOf" srcId="{CAE09840-D8E7-459D-ACAA-AD42922A6B22}" destId="{9A8AA140-6F5C-4453-9507-36253361D325}" srcOrd="2" destOrd="0" presId="urn:microsoft.com/office/officeart/2005/8/layout/chevron1"/>
    <dgm:cxn modelId="{909C571B-9879-4EB6-A702-42602F597727}" type="presParOf" srcId="{CAE09840-D8E7-459D-ACAA-AD42922A6B22}" destId="{81108688-DB4A-4BEC-8464-F5ED2A7066E0}" srcOrd="3" destOrd="0" presId="urn:microsoft.com/office/officeart/2005/8/layout/chevron1"/>
    <dgm:cxn modelId="{64116A5C-8A20-4120-9DB5-8BC58BD225FE}" type="presParOf" srcId="{CAE09840-D8E7-459D-ACAA-AD42922A6B22}" destId="{D3D806F8-D72E-46A5-B43D-FFE553E37DA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921A-A41C-498E-AB70-C383A22805A4}">
      <dsp:nvSpPr>
        <dsp:cNvPr id="0" name=""/>
        <dsp:cNvSpPr/>
      </dsp:nvSpPr>
      <dsp:spPr>
        <a:xfrm>
          <a:off x="4204" y="0"/>
          <a:ext cx="8602190" cy="5900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1" y="0"/>
        <a:ext cx="8012136" cy="590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AA140-6F5C-4453-9507-36253361D325}">
      <dsp:nvSpPr>
        <dsp:cNvPr id="0" name=""/>
        <dsp:cNvSpPr/>
      </dsp:nvSpPr>
      <dsp:spPr>
        <a:xfrm>
          <a:off x="0" y="0"/>
          <a:ext cx="3824624" cy="5900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027" y="0"/>
        <a:ext cx="3234570" cy="590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921A-A41C-498E-AB70-C383A22805A4}">
      <dsp:nvSpPr>
        <dsp:cNvPr id="0" name=""/>
        <dsp:cNvSpPr/>
      </dsp:nvSpPr>
      <dsp:spPr>
        <a:xfrm>
          <a:off x="2522" y="0"/>
          <a:ext cx="3073412" cy="5900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549" y="0"/>
        <a:ext cx="2483358" cy="590054"/>
      </dsp:txXfrm>
    </dsp:sp>
    <dsp:sp modelId="{9A8AA140-6F5C-4453-9507-36253361D325}">
      <dsp:nvSpPr>
        <dsp:cNvPr id="0" name=""/>
        <dsp:cNvSpPr/>
      </dsp:nvSpPr>
      <dsp:spPr>
        <a:xfrm>
          <a:off x="2819400" y="0"/>
          <a:ext cx="3073412" cy="590054"/>
        </a:xfrm>
        <a:prstGeom prst="chevron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4427" y="0"/>
        <a:ext cx="2483358" cy="590054"/>
      </dsp:txXfrm>
    </dsp:sp>
    <dsp:sp modelId="{D3D806F8-D72E-46A5-B43D-FFE553E37DA3}">
      <dsp:nvSpPr>
        <dsp:cNvPr id="0" name=""/>
        <dsp:cNvSpPr/>
      </dsp:nvSpPr>
      <dsp:spPr>
        <a:xfrm>
          <a:off x="5534664" y="0"/>
          <a:ext cx="3073412" cy="590054"/>
        </a:xfrm>
        <a:prstGeom prst="chevron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691" y="0"/>
        <a:ext cx="2483358" cy="59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6741-4774-406A-8C20-F8FDCF66BD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65F5-D81D-4E75-8492-C6C44ADA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7D765-A429-4420-BE89-3BA50BD7756E}" type="datetime1">
              <a:rPr lang="en-US" altLang="en-US"/>
              <a:pPr eaLnBrk="1" hangingPunct="1">
                <a:spcBef>
                  <a:spcPct val="0"/>
                </a:spcBef>
              </a:pPr>
              <a:t>2/25/2024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771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7D765-A429-4420-BE89-3BA50BD7756E}" type="datetime1">
              <a:rPr lang="en-US" altLang="en-US"/>
              <a:pPr eaLnBrk="1" hangingPunct="1">
                <a:spcBef>
                  <a:spcPct val="0"/>
                </a:spcBef>
              </a:pPr>
              <a:t>2/25/2024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43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7D765-A429-4420-BE89-3BA50BD7756E}" type="datetime1">
              <a:rPr lang="en-US" altLang="en-US"/>
              <a:pPr eaLnBrk="1" hangingPunct="1">
                <a:spcBef>
                  <a:spcPct val="0"/>
                </a:spcBef>
              </a:pPr>
              <a:t>2/25/2024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951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EAD3-4396-4CEC-ACF7-03361583A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92481" y="676656"/>
            <a:ext cx="10859487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009D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92481" y="2020824"/>
            <a:ext cx="10891519" cy="4079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0188" marR="0" lvl="0" indent="-115888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61963" marR="0" lvl="1" indent="-14446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1038" marR="0" lvl="2" indent="-147637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2813" marR="0" lvl="3" indent="-150812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524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792481" y="1280159"/>
            <a:ext cx="10880428" cy="315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812800" y="6095999"/>
            <a:ext cx="10871199" cy="62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"/>
              </a:spcBef>
              <a:spcAft>
                <a:spcPts val="0"/>
              </a:spcAft>
              <a:buFont typeface="Open Sans"/>
              <a:buNone/>
              <a:def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vi-VN" smtClean="0"/>
              <a:t>Bài 4: CÁC DỤNG CỤ CƠ BẢN DÙNG TRONG LẮP ĐẶT ĐIỆN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12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7002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653564" y="1964576"/>
            <a:ext cx="57096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985867" y="2888738"/>
            <a:ext cx="3895241" cy="1524001"/>
            <a:chOff x="2819400" y="2667000"/>
            <a:chExt cx="4419600" cy="1828800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886202" y="2667000"/>
              <a:ext cx="3048000" cy="1703388"/>
              <a:chOff x="4495006" y="3124200"/>
              <a:chExt cx="2897982" cy="1703388"/>
            </a:xfrm>
          </p:grpSpPr>
          <p:cxnSp>
            <p:nvCxnSpPr>
              <p:cNvPr id="27" name="Straight Connector 37"/>
              <p:cNvCxnSpPr/>
              <p:nvPr/>
            </p:nvCxnSpPr>
            <p:spPr>
              <a:xfrm>
                <a:off x="4497442" y="3124200"/>
                <a:ext cx="2894208" cy="19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8"/>
              <p:cNvCxnSpPr/>
              <p:nvPr/>
            </p:nvCxnSpPr>
            <p:spPr>
              <a:xfrm rot="5400000">
                <a:off x="7125807" y="3390043"/>
                <a:ext cx="533400" cy="17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9"/>
              <p:cNvCxnSpPr/>
              <p:nvPr/>
            </p:nvCxnSpPr>
            <p:spPr>
              <a:xfrm rot="5400000">
                <a:off x="3646004" y="3975832"/>
                <a:ext cx="1701164" cy="1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2819400" y="2667000"/>
              <a:ext cx="914400" cy="1752600"/>
              <a:chOff x="3733800" y="3124200"/>
              <a:chExt cx="914400" cy="1752600"/>
            </a:xfrm>
          </p:grpSpPr>
          <p:cxnSp>
            <p:nvCxnSpPr>
              <p:cNvPr id="25" name="Straight Connector 46"/>
              <p:cNvCxnSpPr/>
              <p:nvPr/>
            </p:nvCxnSpPr>
            <p:spPr>
              <a:xfrm rot="5400000">
                <a:off x="3771062" y="3999599"/>
                <a:ext cx="1752600" cy="18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7"/>
              <p:cNvCxnSpPr/>
              <p:nvPr/>
            </p:nvCxnSpPr>
            <p:spPr>
              <a:xfrm>
                <a:off x="3733251" y="3124200"/>
                <a:ext cx="915010" cy="19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895600" y="2743200"/>
              <a:ext cx="4343400" cy="1752600"/>
              <a:chOff x="3733800" y="3124200"/>
              <a:chExt cx="4343400" cy="1752600"/>
            </a:xfrm>
          </p:grpSpPr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4478928" y="3124200"/>
                <a:ext cx="3201345" cy="533401"/>
                <a:chOff x="4175716" y="3124200"/>
                <a:chExt cx="3201345" cy="53340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175716" y="3124200"/>
                  <a:ext cx="3183986" cy="1906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32"/>
                <p:cNvCxnSpPr/>
                <p:nvPr/>
              </p:nvCxnSpPr>
              <p:spPr>
                <a:xfrm rot="5400000">
                  <a:off x="6751350" y="3390000"/>
                  <a:ext cx="533400" cy="1801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497065" y="3340843"/>
                  <a:ext cx="2392176" cy="190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32"/>
                <p:cNvCxnSpPr/>
                <p:nvPr/>
              </p:nvCxnSpPr>
              <p:spPr>
                <a:xfrm rot="5400000">
                  <a:off x="7109461" y="3389999"/>
                  <a:ext cx="533400" cy="1801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Picture 17" descr="imagesCAIF4SCO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28" t="20226" r="15968" b="55057"/>
              <a:stretch>
                <a:fillRect/>
              </a:stretch>
            </p:blipFill>
            <p:spPr bwMode="auto">
              <a:xfrm>
                <a:off x="7391400" y="3505200"/>
                <a:ext cx="6858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>
                <a:off x="3733800" y="3124200"/>
                <a:ext cx="914400" cy="1752600"/>
                <a:chOff x="3733800" y="3124200"/>
                <a:chExt cx="914400" cy="1752600"/>
              </a:xfrm>
            </p:grpSpPr>
            <p:cxnSp>
              <p:nvCxnSpPr>
                <p:cNvPr id="20" name="Straight Connector 41"/>
                <p:cNvCxnSpPr/>
                <p:nvPr/>
              </p:nvCxnSpPr>
              <p:spPr>
                <a:xfrm rot="5400000">
                  <a:off x="3770511" y="3999599"/>
                  <a:ext cx="1752600" cy="1801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43"/>
                <p:cNvCxnSpPr/>
                <p:nvPr/>
              </p:nvCxnSpPr>
              <p:spPr>
                <a:xfrm>
                  <a:off x="3734502" y="3124200"/>
                  <a:ext cx="913209" cy="1906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1" name="Picture 17" descr="imagesCAIF4SCO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28" t="20226" r="15968" b="55057"/>
              <a:stretch>
                <a:fillRect/>
              </a:stretch>
            </p:blipFill>
            <p:spPr bwMode="auto">
              <a:xfrm>
                <a:off x="6928491" y="3544982"/>
                <a:ext cx="685800" cy="838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1351586" y="190847"/>
            <a:ext cx="9567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Bài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10:Thực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LẮP MẠCH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MỘT CÔNG TẮC 3 CỰC ĐIỀU KHIỂN 2 ĐÈN ĐỐT(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mạch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đèn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sáng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luân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phiên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chivo Narrow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688369" y="4302629"/>
            <a:ext cx="2446986" cy="2343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8" descr="Mot cach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95" r="55000" b="10968"/>
          <a:stretch>
            <a:fillRect/>
          </a:stretch>
        </p:blipFill>
        <p:spPr bwMode="auto">
          <a:xfrm>
            <a:off x="5024628" y="5544744"/>
            <a:ext cx="537274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8" descr="Mot cach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95" r="55000" b="10968"/>
          <a:stretch>
            <a:fillRect/>
          </a:stretch>
        </p:blipFill>
        <p:spPr bwMode="auto">
          <a:xfrm>
            <a:off x="4172475" y="5544744"/>
            <a:ext cx="537274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30" y="4522850"/>
            <a:ext cx="295275" cy="581025"/>
          </a:xfrm>
          <a:prstGeom prst="rect">
            <a:avLst/>
          </a:prstGeom>
        </p:spPr>
      </p:pic>
      <p:cxnSp>
        <p:nvCxnSpPr>
          <p:cNvPr id="1025" name="Straight Connector 1024"/>
          <p:cNvCxnSpPr/>
          <p:nvPr/>
        </p:nvCxnSpPr>
        <p:spPr>
          <a:xfrm>
            <a:off x="4976949" y="3141934"/>
            <a:ext cx="20738" cy="1160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>
            <a:off x="7101331" y="3139196"/>
            <a:ext cx="0" cy="265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21719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72481"/>
            <a:ext cx="441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anose="020B0604020202020204" pitchFamily="34" charset="0"/>
              </a:rPr>
              <a:t>    </a:t>
            </a:r>
            <a:endParaRPr lang="en-US" sz="12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2743200" y="1465007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203" name="Picture 7" descr="IMG_0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6779" r="16101" b="22034"/>
          <a:stretch>
            <a:fillRect/>
          </a:stretch>
        </p:blipFill>
        <p:spPr bwMode="auto">
          <a:xfrm>
            <a:off x="2094707" y="2254911"/>
            <a:ext cx="203676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IMG_0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3675" r="10257" b="63495"/>
          <a:stretch>
            <a:fillRect/>
          </a:stretch>
        </p:blipFill>
        <p:spPr bwMode="auto">
          <a:xfrm>
            <a:off x="4523855" y="2354550"/>
            <a:ext cx="29622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11" descr="IMG_06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22694" r="8511" b="14893"/>
          <a:stretch>
            <a:fillRect/>
          </a:stretch>
        </p:blipFill>
        <p:spPr bwMode="auto">
          <a:xfrm>
            <a:off x="2133601" y="4648200"/>
            <a:ext cx="20367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 descr="IMG_06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4762240" y="4130674"/>
            <a:ext cx="21875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9"/>
          <p:cNvSpPr txBox="1">
            <a:spLocks noChangeArrowheads="1"/>
          </p:cNvSpPr>
          <p:nvPr/>
        </p:nvSpPr>
        <p:spPr bwMode="auto">
          <a:xfrm>
            <a:off x="2284412" y="3899694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11" name="TextBox 9"/>
          <p:cNvSpPr txBox="1">
            <a:spLocks noChangeArrowheads="1"/>
          </p:cNvSpPr>
          <p:nvPr/>
        </p:nvSpPr>
        <p:spPr bwMode="auto">
          <a:xfrm>
            <a:off x="2435226" y="5318126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Tua vít </a:t>
            </a:r>
          </a:p>
        </p:txBody>
      </p:sp>
      <p:sp>
        <p:nvSpPr>
          <p:cNvPr id="8212" name="TextBox 9"/>
          <p:cNvSpPr txBox="1">
            <a:spLocks noChangeArrowheads="1"/>
          </p:cNvSpPr>
          <p:nvPr/>
        </p:nvSpPr>
        <p:spPr bwMode="auto">
          <a:xfrm>
            <a:off x="4975226" y="2815374"/>
            <a:ext cx="211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13" name="TextBox 9"/>
          <p:cNvSpPr txBox="1">
            <a:spLocks noChangeArrowheads="1"/>
          </p:cNvSpPr>
          <p:nvPr/>
        </p:nvSpPr>
        <p:spPr bwMode="auto">
          <a:xfrm>
            <a:off x="5095875" y="5780089"/>
            <a:ext cx="180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38" name="TextBox 7"/>
          <p:cNvSpPr txBox="1">
            <a:spLocks noChangeArrowheads="1"/>
          </p:cNvSpPr>
          <p:nvPr/>
        </p:nvSpPr>
        <p:spPr bwMode="auto">
          <a:xfrm>
            <a:off x="1724025" y="990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CHUẨN BỊ:</a:t>
            </a:r>
          </a:p>
        </p:txBody>
      </p:sp>
    </p:spTree>
    <p:extLst>
      <p:ext uri="{BB962C8B-B14F-4D97-AF65-F5344CB8AC3E}">
        <p14:creationId xmlns:p14="http://schemas.microsoft.com/office/powerpoint/2010/main" val="10158607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9" grpId="0"/>
      <p:bldP spid="8211" grpId="0"/>
      <p:bldP spid="8212" grpId="0"/>
      <p:bldP spid="8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1" y="1428929"/>
            <a:ext cx="8144615" cy="571500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I. Chuẩn bị</a:t>
            </a:r>
            <a:endParaRPr lang="en-US" sz="2400" b="1" dirty="0"/>
          </a:p>
        </p:txBody>
      </p:sp>
      <p:sp>
        <p:nvSpPr>
          <p:cNvPr id="12" name="Text Box 112"/>
          <p:cNvSpPr txBox="1">
            <a:spLocks noChangeArrowheads="1"/>
          </p:cNvSpPr>
          <p:nvPr/>
        </p:nvSpPr>
        <p:spPr bwMode="auto">
          <a:xfrm>
            <a:off x="1767840" y="1996439"/>
            <a:ext cx="8735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ClrTx/>
              <a:buSz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 bị: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133600" y="2458103"/>
            <a:ext cx="8698992" cy="85648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(1ct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ổ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Cầu chì dân dụng | K.I.P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8" y="1996265"/>
            <a:ext cx="3840266" cy="38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02" y="2694014"/>
            <a:ext cx="3352800" cy="37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6810" y="2772403"/>
            <a:ext cx="3200400" cy="2400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6128" y="2828612"/>
            <a:ext cx="3200401" cy="2400301"/>
          </a:xfrm>
          <a:prstGeom prst="rect">
            <a:avLst/>
          </a:prstGeom>
        </p:spPr>
      </p:pic>
      <p:pic>
        <p:nvPicPr>
          <p:cNvPr id="19" name="Picture 68" descr="Mot cach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95" r="55000" b="10968"/>
          <a:stretch>
            <a:fillRect/>
          </a:stretch>
        </p:blipFill>
        <p:spPr bwMode="auto">
          <a:xfrm>
            <a:off x="6570889" y="2428561"/>
            <a:ext cx="3259325" cy="29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8" descr="Mot cach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95" r="55000" b="10968"/>
          <a:stretch>
            <a:fillRect/>
          </a:stretch>
        </p:blipFill>
        <p:spPr bwMode="auto">
          <a:xfrm>
            <a:off x="9170827" y="2511733"/>
            <a:ext cx="3259325" cy="29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37361" y="1257300"/>
            <a:ext cx="8144615" cy="571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63" y="2423024"/>
            <a:ext cx="2511737" cy="31884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1" y="2405608"/>
            <a:ext cx="2514600" cy="31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61" y="2355575"/>
            <a:ext cx="2429614" cy="293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4531" y="594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691" y="594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6895" y="5611488"/>
            <a:ext cx="224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4532" y="1828801"/>
            <a:ext cx="484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85" y="796442"/>
            <a:ext cx="8144615" cy="571500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II. Nội dung thực hành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52600" y="228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Thực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LẮP MẠCH BẢNG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ĐIỆN 2 ĐÈN</a:t>
            </a:r>
          </a:p>
          <a:p>
            <a:pPr lvl="0" algn="ctr">
              <a:buSzPct val="25000"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chivo Narrow"/>
            </a:endParaRPr>
          </a:p>
        </p:txBody>
      </p:sp>
      <p:graphicFrame>
        <p:nvGraphicFramePr>
          <p:cNvPr id="202" name="Diagram 201"/>
          <p:cNvGraphicFramePr/>
          <p:nvPr>
            <p:extLst/>
          </p:nvPr>
        </p:nvGraphicFramePr>
        <p:xfrm>
          <a:off x="2128785" y="1628104"/>
          <a:ext cx="8610599" cy="59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492" y="2540443"/>
            <a:ext cx="459105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85" y="2597592"/>
            <a:ext cx="42386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dgm id="{8018921A-A41C-498E-AB70-C383A2280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graphicEl>
                                              <a:dgm id="{8018921A-A41C-498E-AB70-C383A2280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>
                                            <p:graphicEl>
                                              <a:dgm id="{8018921A-A41C-498E-AB70-C383A2280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>
                                            <p:graphicEl>
                                              <a:dgm id="{8018921A-A41C-498E-AB70-C383A2280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85" y="796442"/>
            <a:ext cx="8144615" cy="571500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II. Nội dung thực hành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52600" y="228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Thực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 LẮP MẠCH BẢNG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chivo Narrow"/>
              </a:rPr>
              <a:t>ĐIỆN 2 ĐÈN</a:t>
            </a:r>
          </a:p>
          <a:p>
            <a:pPr lvl="0" algn="ctr">
              <a:buSzPct val="25000"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chivo Narrow"/>
            </a:endParaRPr>
          </a:p>
        </p:txBody>
      </p:sp>
      <p:graphicFrame>
        <p:nvGraphicFramePr>
          <p:cNvPr id="202" name="Diagram 201"/>
          <p:cNvGraphicFramePr/>
          <p:nvPr>
            <p:extLst>
              <p:ext uri="{D42A27DB-BD31-4B8C-83A1-F6EECF244321}">
                <p14:modId xmlns:p14="http://schemas.microsoft.com/office/powerpoint/2010/main" val="367093228"/>
              </p:ext>
            </p:extLst>
          </p:nvPr>
        </p:nvGraphicFramePr>
        <p:xfrm>
          <a:off x="2128785" y="1512194"/>
          <a:ext cx="3828363" cy="59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29840"/>
            <a:ext cx="4419600" cy="3276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21448"/>
              </p:ext>
            </p:extLst>
          </p:nvPr>
        </p:nvGraphicFramePr>
        <p:xfrm>
          <a:off x="6386015" y="2286001"/>
          <a:ext cx="4015854" cy="2429669"/>
        </p:xfrm>
        <a:graphic>
          <a:graphicData uri="http://schemas.openxmlformats.org/drawingml/2006/table">
            <a:tbl>
              <a:tblPr firstRow="1" bandRow="1"/>
              <a:tblGrid>
                <a:gridCol w="133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gọi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Số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Yêu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Cầu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tắc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cực</a:t>
                      </a:r>
                      <a:r>
                        <a:rPr lang="en-US" baseline="0" dirty="0" smtClean="0"/>
                        <a:t>, CT3 </a:t>
                      </a:r>
                      <a:r>
                        <a:rPr lang="en-US" baseline="0" dirty="0" err="1" smtClean="0"/>
                        <a:t>cực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Đèn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Dây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dẫn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46083"/>
              </p:ext>
            </p:extLst>
          </p:nvPr>
        </p:nvGraphicFramePr>
        <p:xfrm>
          <a:off x="6400800" y="4715670"/>
          <a:ext cx="4038600" cy="640080"/>
        </p:xfrm>
        <a:graphic>
          <a:graphicData uri="http://schemas.openxmlformats.org/drawingml/2006/table">
            <a:tbl>
              <a:tblPr firstRow="1" bandRow="1"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20cm x30cm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dgm id="{9A8AA140-6F5C-4453-9507-36253361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graphicEl>
                                              <a:dgm id="{9A8AA140-6F5C-4453-9507-36253361D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>
                                            <p:graphicEl>
                                              <a:dgm id="{9A8AA140-6F5C-4453-9507-36253361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>
                                            <p:graphicEl>
                                              <a:dgm id="{9A8AA140-6F5C-4453-9507-36253361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446251" y="1995898"/>
            <a:ext cx="2689897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Text Box 81"/>
          <p:cNvSpPr txBox="1">
            <a:spLocks noChangeArrowheads="1"/>
          </p:cNvSpPr>
          <p:nvPr/>
        </p:nvSpPr>
        <p:spPr bwMode="auto">
          <a:xfrm>
            <a:off x="2514600" y="7620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AutoShape 21"/>
          <p:cNvSpPr>
            <a:spLocks noChangeArrowheads="1"/>
          </p:cNvSpPr>
          <p:nvPr/>
        </p:nvSpPr>
        <p:spPr bwMode="auto">
          <a:xfrm rot="-211377">
            <a:off x="5664274" y="3866167"/>
            <a:ext cx="69850" cy="714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5468091" y="2435927"/>
            <a:ext cx="646216" cy="30974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188623">
            <a:off x="5692062" y="3146016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188623">
            <a:off x="5906119" y="3157544"/>
            <a:ext cx="66858" cy="8378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 rot="-5400000">
            <a:off x="5584082" y="2902362"/>
            <a:ext cx="504825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5400000">
            <a:off x="5953279" y="3966541"/>
            <a:ext cx="69897" cy="85463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-5400000">
            <a:off x="5943517" y="3745342"/>
            <a:ext cx="73025" cy="80962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>
            <a:stCxn id="12302" idx="1"/>
            <a:endCxn id="12302" idx="3"/>
          </p:cNvCxnSpPr>
          <p:nvPr/>
        </p:nvCxnSpPr>
        <p:spPr>
          <a:xfrm>
            <a:off x="5468091" y="2590801"/>
            <a:ext cx="646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23"/>
          <p:cNvSpPr>
            <a:spLocks noChangeArrowheads="1"/>
          </p:cNvSpPr>
          <p:nvPr/>
        </p:nvSpPr>
        <p:spPr bwMode="auto">
          <a:xfrm rot="-5400000">
            <a:off x="5594385" y="3601040"/>
            <a:ext cx="504825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rot="21388623" flipV="1">
            <a:off x="5689598" y="3757926"/>
            <a:ext cx="203200" cy="10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rot="21388623" flipV="1">
            <a:off x="5689599" y="3079542"/>
            <a:ext cx="203200" cy="10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1" y="1295400"/>
            <a:ext cx="8144615" cy="571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752601" y="1828800"/>
          <a:ext cx="8610599" cy="59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399" y="2590801"/>
            <a:ext cx="19049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dấu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8096" y="3178610"/>
            <a:ext cx="19049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Bước 2: Khoan lỗ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4627" y="3736823"/>
            <a:ext cx="19049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Bước 3: Lắp đặt thiết bị vào bảng điện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5919" y="4790514"/>
            <a:ext cx="19049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4: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1" y="5567205"/>
            <a:ext cx="19049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5: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1" y="-103112"/>
            <a:ext cx="8222343" cy="751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 ĐẤU BẢNG ĐIỆN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831" y="61149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QUY TRÌNH THỰC HÀNH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4033" y="1675987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cố:qui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0187" y="2425428"/>
            <a:ext cx="4190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9,10,11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1" y="1251540"/>
            <a:ext cx="5008343" cy="476147"/>
            <a:chOff x="4079103" y="0"/>
            <a:chExt cx="4523927" cy="590054"/>
          </a:xfrm>
        </p:grpSpPr>
        <p:sp>
          <p:nvSpPr>
            <p:cNvPr id="26" name="Chevron 25"/>
            <p:cNvSpPr/>
            <p:nvPr/>
          </p:nvSpPr>
          <p:spPr>
            <a:xfrm>
              <a:off x="4079103" y="0"/>
              <a:ext cx="4523927" cy="59005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4374130" y="0"/>
              <a:ext cx="3933873" cy="59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17" tIns="45339" rIns="45339" bIns="4533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3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endPara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7937718" y="5214230"/>
            <a:ext cx="194890" cy="169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34294" y="5254978"/>
            <a:ext cx="142828" cy="184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532344" y="2623654"/>
            <a:ext cx="4591050" cy="3066267"/>
            <a:chOff x="6532344" y="2623654"/>
            <a:chExt cx="4591050" cy="3066267"/>
          </a:xfrm>
        </p:grpSpPr>
        <p:grpSp>
          <p:nvGrpSpPr>
            <p:cNvPr id="14" name="Group 13"/>
            <p:cNvGrpSpPr/>
            <p:nvPr/>
          </p:nvGrpSpPr>
          <p:grpSpPr>
            <a:xfrm>
              <a:off x="6532344" y="2623654"/>
              <a:ext cx="4591050" cy="3066267"/>
              <a:chOff x="748630" y="1985669"/>
              <a:chExt cx="4591050" cy="306626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8630" y="1985669"/>
                <a:ext cx="4591050" cy="3057525"/>
              </a:xfrm>
              <a:prstGeom prst="rect">
                <a:avLst/>
              </a:prstGeom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1887248" y="2588082"/>
                <a:ext cx="3431837" cy="2463854"/>
                <a:chOff x="1887248" y="2588082"/>
                <a:chExt cx="3431837" cy="246385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1887248" y="3615421"/>
                  <a:ext cx="3016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</a:t>
                  </a:r>
                  <a:endParaRPr lang="en-US" sz="14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943594" y="3880248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2</a:t>
                  </a:r>
                  <a:endParaRPr lang="en-US" sz="1400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51066" y="3952215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3</a:t>
                  </a:r>
                  <a:endParaRPr lang="en-US" sz="1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934223" y="4409903"/>
                  <a:ext cx="2950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4</a:t>
                  </a:r>
                  <a:endParaRPr lang="en-US" sz="1200" b="1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887981" y="4682604"/>
                  <a:ext cx="314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905863" y="3439712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7</a:t>
                  </a:r>
                  <a:endParaRPr lang="en-US" sz="1400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386685" y="3502544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6</a:t>
                  </a:r>
                  <a:endParaRPr lang="en-US" sz="1400" b="1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05243" y="3226485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8</a:t>
                  </a:r>
                  <a:endParaRPr lang="en-US" sz="1400" b="1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033429" y="3194767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9</a:t>
                  </a:r>
                  <a:endParaRPr lang="en-US" sz="1400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001572" y="3254717"/>
                  <a:ext cx="3866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10</a:t>
                  </a:r>
                  <a:endParaRPr lang="en-US" sz="1400" b="1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191519" y="2588082"/>
                  <a:ext cx="3866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11</a:t>
                  </a:r>
                  <a:endParaRPr lang="en-US" sz="1400" b="1" dirty="0"/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7937718" y="3514432"/>
              <a:ext cx="49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8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371</Words>
  <Application>Microsoft Office PowerPoint</Application>
  <PresentationFormat>Widescreen</PresentationFormat>
  <Paragraphs>87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Archivo Narrow</vt:lpstr>
      <vt:lpstr>Arial</vt:lpstr>
      <vt:lpstr>Calibri</vt:lpstr>
      <vt:lpstr>Century Gothic</vt:lpstr>
      <vt:lpstr>Open Sans</vt:lpstr>
      <vt:lpstr>Symbol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I. Chuẩn bị</vt:lpstr>
      <vt:lpstr>II. Nội dung và trình tự thực hành</vt:lpstr>
      <vt:lpstr>II. Nội dung thực hành</vt:lpstr>
      <vt:lpstr>II. Nội dung thực hành</vt:lpstr>
      <vt:lpstr>PowerPoint Presentation</vt:lpstr>
      <vt:lpstr>II. Nội dung thực hành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44</cp:revision>
  <dcterms:created xsi:type="dcterms:W3CDTF">2022-03-15T01:34:26Z</dcterms:created>
  <dcterms:modified xsi:type="dcterms:W3CDTF">2024-02-25T14:23:37Z</dcterms:modified>
</cp:coreProperties>
</file>