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media3.wav" ContentType="audio/x-wav"/>
  <Override PartName="/ppt/media/audio2.wav" ContentType="audio/x-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732" r:id="rId4"/>
    <p:sldMasterId id="2147483774" r:id="rId5"/>
    <p:sldMasterId id="2147483786" r:id="rId6"/>
    <p:sldMasterId id="2147483798" r:id="rId7"/>
  </p:sldMasterIdLst>
  <p:notesMasterIdLst>
    <p:notesMasterId r:id="rId43"/>
  </p:notesMasterIdLst>
  <p:sldIdLst>
    <p:sldId id="324" r:id="rId8"/>
    <p:sldId id="343" r:id="rId9"/>
    <p:sldId id="301" r:id="rId10"/>
    <p:sldId id="302" r:id="rId11"/>
    <p:sldId id="338" r:id="rId12"/>
    <p:sldId id="327" r:id="rId13"/>
    <p:sldId id="260" r:id="rId14"/>
    <p:sldId id="341" r:id="rId15"/>
    <p:sldId id="335" r:id="rId16"/>
    <p:sldId id="272" r:id="rId17"/>
    <p:sldId id="274" r:id="rId18"/>
    <p:sldId id="276" r:id="rId19"/>
    <p:sldId id="311" r:id="rId20"/>
    <p:sldId id="331" r:id="rId21"/>
    <p:sldId id="314" r:id="rId22"/>
    <p:sldId id="310" r:id="rId23"/>
    <p:sldId id="322" r:id="rId24"/>
    <p:sldId id="289" r:id="rId25"/>
    <p:sldId id="339" r:id="rId26"/>
    <p:sldId id="300" r:id="rId27"/>
    <p:sldId id="291" r:id="rId28"/>
    <p:sldId id="292" r:id="rId29"/>
    <p:sldId id="293" r:id="rId30"/>
    <p:sldId id="294" r:id="rId31"/>
    <p:sldId id="295" r:id="rId32"/>
    <p:sldId id="298" r:id="rId33"/>
    <p:sldId id="297" r:id="rId34"/>
    <p:sldId id="299" r:id="rId35"/>
    <p:sldId id="296" r:id="rId36"/>
    <p:sldId id="319" r:id="rId37"/>
    <p:sldId id="320" r:id="rId38"/>
    <p:sldId id="333" r:id="rId39"/>
    <p:sldId id="282" r:id="rId40"/>
    <p:sldId id="334" r:id="rId41"/>
    <p:sldId id="329" r:id="rId42"/>
  </p:sldIdLst>
  <p:sldSz cx="9144000" cy="5143500" type="screen16x9"/>
  <p:notesSz cx="6858000" cy="9144000"/>
  <p:defaultTextStyle>
    <a:defPPr>
      <a:defRPr lang="en-US"/>
    </a:defPPr>
    <a:lvl1pPr marL="0" algn="l" defTabSz="772078" rtl="0" eaLnBrk="1" latinLnBrk="0" hangingPunct="1">
      <a:defRPr sz="1500" kern="1200">
        <a:solidFill>
          <a:schemeClr val="tx1"/>
        </a:solidFill>
        <a:latin typeface="+mn-lt"/>
        <a:ea typeface="+mn-ea"/>
        <a:cs typeface="+mn-cs"/>
      </a:defRPr>
    </a:lvl1pPr>
    <a:lvl2pPr marL="386042" algn="l" defTabSz="772078" rtl="0" eaLnBrk="1" latinLnBrk="0" hangingPunct="1">
      <a:defRPr sz="1500" kern="1200">
        <a:solidFill>
          <a:schemeClr val="tx1"/>
        </a:solidFill>
        <a:latin typeface="+mn-lt"/>
        <a:ea typeface="+mn-ea"/>
        <a:cs typeface="+mn-cs"/>
      </a:defRPr>
    </a:lvl2pPr>
    <a:lvl3pPr marL="772078" algn="l" defTabSz="772078" rtl="0" eaLnBrk="1" latinLnBrk="0" hangingPunct="1">
      <a:defRPr sz="1500" kern="1200">
        <a:solidFill>
          <a:schemeClr val="tx1"/>
        </a:solidFill>
        <a:latin typeface="+mn-lt"/>
        <a:ea typeface="+mn-ea"/>
        <a:cs typeface="+mn-cs"/>
      </a:defRPr>
    </a:lvl3pPr>
    <a:lvl4pPr marL="1158113" algn="l" defTabSz="772078" rtl="0" eaLnBrk="1" latinLnBrk="0" hangingPunct="1">
      <a:defRPr sz="1500" kern="1200">
        <a:solidFill>
          <a:schemeClr val="tx1"/>
        </a:solidFill>
        <a:latin typeface="+mn-lt"/>
        <a:ea typeface="+mn-ea"/>
        <a:cs typeface="+mn-cs"/>
      </a:defRPr>
    </a:lvl4pPr>
    <a:lvl5pPr marL="1544150" algn="l" defTabSz="772078" rtl="0" eaLnBrk="1" latinLnBrk="0" hangingPunct="1">
      <a:defRPr sz="1500" kern="1200">
        <a:solidFill>
          <a:schemeClr val="tx1"/>
        </a:solidFill>
        <a:latin typeface="+mn-lt"/>
        <a:ea typeface="+mn-ea"/>
        <a:cs typeface="+mn-cs"/>
      </a:defRPr>
    </a:lvl5pPr>
    <a:lvl6pPr marL="1930191" algn="l" defTabSz="772078" rtl="0" eaLnBrk="1" latinLnBrk="0" hangingPunct="1">
      <a:defRPr sz="1500" kern="1200">
        <a:solidFill>
          <a:schemeClr val="tx1"/>
        </a:solidFill>
        <a:latin typeface="+mn-lt"/>
        <a:ea typeface="+mn-ea"/>
        <a:cs typeface="+mn-cs"/>
      </a:defRPr>
    </a:lvl6pPr>
    <a:lvl7pPr marL="2316226" algn="l" defTabSz="772078" rtl="0" eaLnBrk="1" latinLnBrk="0" hangingPunct="1">
      <a:defRPr sz="1500" kern="1200">
        <a:solidFill>
          <a:schemeClr val="tx1"/>
        </a:solidFill>
        <a:latin typeface="+mn-lt"/>
        <a:ea typeface="+mn-ea"/>
        <a:cs typeface="+mn-cs"/>
      </a:defRPr>
    </a:lvl7pPr>
    <a:lvl8pPr marL="2702266" algn="l" defTabSz="772078" rtl="0" eaLnBrk="1" latinLnBrk="0" hangingPunct="1">
      <a:defRPr sz="1500" kern="1200">
        <a:solidFill>
          <a:schemeClr val="tx1"/>
        </a:solidFill>
        <a:latin typeface="+mn-lt"/>
        <a:ea typeface="+mn-ea"/>
        <a:cs typeface="+mn-cs"/>
      </a:defRPr>
    </a:lvl8pPr>
    <a:lvl9pPr marL="3088304" algn="l" defTabSz="772078"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BD7"/>
    <a:srgbClr val="454258"/>
    <a:srgbClr val="6666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398" autoAdjust="0"/>
  </p:normalViewPr>
  <p:slideViewPr>
    <p:cSldViewPr>
      <p:cViewPr varScale="1">
        <p:scale>
          <a:sx n="87" d="100"/>
          <a:sy n="87" d="100"/>
        </p:scale>
        <p:origin x="90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7A165-056C-4CDD-9C21-8532C7C5EBC8}" type="datetimeFigureOut">
              <a:rPr lang="en-US" smtClean="0"/>
              <a:pPr/>
              <a:t>11/3/2024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E7A57-DB3A-4F2B-8DDD-B41F9C6B5B9D}" type="slidenum">
              <a:rPr lang="en-US" smtClean="0"/>
              <a:pPr/>
              <a:t>‹#›</a:t>
            </a:fld>
            <a:endParaRPr lang="en-US"/>
          </a:p>
        </p:txBody>
      </p:sp>
    </p:spTree>
    <p:extLst>
      <p:ext uri="{BB962C8B-B14F-4D97-AF65-F5344CB8AC3E}">
        <p14:creationId xmlns:p14="http://schemas.microsoft.com/office/powerpoint/2010/main" val="2462611490"/>
      </p:ext>
    </p:extLst>
  </p:cSld>
  <p:clrMap bg1="lt1" tx1="dk1" bg2="lt2" tx2="dk2" accent1="accent1" accent2="accent2" accent3="accent3" accent4="accent4" accent5="accent5" accent6="accent6" hlink="hlink" folHlink="folHlink"/>
  <p:notesStyle>
    <a:lvl1pPr marL="0" algn="l" defTabSz="914243" rtl="0" eaLnBrk="1" latinLnBrk="0" hangingPunct="1">
      <a:defRPr sz="1200" kern="1200">
        <a:solidFill>
          <a:schemeClr val="tx1"/>
        </a:solidFill>
        <a:latin typeface="+mn-lt"/>
        <a:ea typeface="+mn-ea"/>
        <a:cs typeface="+mn-cs"/>
      </a:defRPr>
    </a:lvl1pPr>
    <a:lvl2pPr marL="457118" algn="l" defTabSz="914243" rtl="0" eaLnBrk="1" latinLnBrk="0" hangingPunct="1">
      <a:defRPr sz="1200" kern="1200">
        <a:solidFill>
          <a:schemeClr val="tx1"/>
        </a:solidFill>
        <a:latin typeface="+mn-lt"/>
        <a:ea typeface="+mn-ea"/>
        <a:cs typeface="+mn-cs"/>
      </a:defRPr>
    </a:lvl2pPr>
    <a:lvl3pPr marL="914243" algn="l" defTabSz="914243" rtl="0" eaLnBrk="1" latinLnBrk="0" hangingPunct="1">
      <a:defRPr sz="1200" kern="1200">
        <a:solidFill>
          <a:schemeClr val="tx1"/>
        </a:solidFill>
        <a:latin typeface="+mn-lt"/>
        <a:ea typeface="+mn-ea"/>
        <a:cs typeface="+mn-cs"/>
      </a:defRPr>
    </a:lvl3pPr>
    <a:lvl4pPr marL="1371362" algn="l" defTabSz="914243" rtl="0" eaLnBrk="1" latinLnBrk="0" hangingPunct="1">
      <a:defRPr sz="1200" kern="1200">
        <a:solidFill>
          <a:schemeClr val="tx1"/>
        </a:solidFill>
        <a:latin typeface="+mn-lt"/>
        <a:ea typeface="+mn-ea"/>
        <a:cs typeface="+mn-cs"/>
      </a:defRPr>
    </a:lvl4pPr>
    <a:lvl5pPr marL="1828484" algn="l" defTabSz="914243" rtl="0" eaLnBrk="1" latinLnBrk="0" hangingPunct="1">
      <a:defRPr sz="1200" kern="1200">
        <a:solidFill>
          <a:schemeClr val="tx1"/>
        </a:solidFill>
        <a:latin typeface="+mn-lt"/>
        <a:ea typeface="+mn-ea"/>
        <a:cs typeface="+mn-cs"/>
      </a:defRPr>
    </a:lvl5pPr>
    <a:lvl6pPr marL="2285601" algn="l" defTabSz="914243" rtl="0" eaLnBrk="1" latinLnBrk="0" hangingPunct="1">
      <a:defRPr sz="1200" kern="1200">
        <a:solidFill>
          <a:schemeClr val="tx1"/>
        </a:solidFill>
        <a:latin typeface="+mn-lt"/>
        <a:ea typeface="+mn-ea"/>
        <a:cs typeface="+mn-cs"/>
      </a:defRPr>
    </a:lvl6pPr>
    <a:lvl7pPr marL="2742719" algn="l" defTabSz="914243" rtl="0" eaLnBrk="1" latinLnBrk="0" hangingPunct="1">
      <a:defRPr sz="1200" kern="1200">
        <a:solidFill>
          <a:schemeClr val="tx1"/>
        </a:solidFill>
        <a:latin typeface="+mn-lt"/>
        <a:ea typeface="+mn-ea"/>
        <a:cs typeface="+mn-cs"/>
      </a:defRPr>
    </a:lvl7pPr>
    <a:lvl8pPr marL="3199840" algn="l" defTabSz="914243" rtl="0" eaLnBrk="1" latinLnBrk="0" hangingPunct="1">
      <a:defRPr sz="1200" kern="1200">
        <a:solidFill>
          <a:schemeClr val="tx1"/>
        </a:solidFill>
        <a:latin typeface="+mn-lt"/>
        <a:ea typeface="+mn-ea"/>
        <a:cs typeface="+mn-cs"/>
      </a:defRPr>
    </a:lvl8pPr>
    <a:lvl9pPr marL="3656960" algn="l" defTabSz="91424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6042" indent="0" algn="ctr">
              <a:buNone/>
              <a:defRPr>
                <a:solidFill>
                  <a:schemeClr val="tx1">
                    <a:tint val="75000"/>
                  </a:schemeClr>
                </a:solidFill>
              </a:defRPr>
            </a:lvl2pPr>
            <a:lvl3pPr marL="772078" indent="0" algn="ctr">
              <a:buNone/>
              <a:defRPr>
                <a:solidFill>
                  <a:schemeClr val="tx1">
                    <a:tint val="75000"/>
                  </a:schemeClr>
                </a:solidFill>
              </a:defRPr>
            </a:lvl3pPr>
            <a:lvl4pPr marL="1158113" indent="0" algn="ctr">
              <a:buNone/>
              <a:defRPr>
                <a:solidFill>
                  <a:schemeClr val="tx1">
                    <a:tint val="75000"/>
                  </a:schemeClr>
                </a:solidFill>
              </a:defRPr>
            </a:lvl4pPr>
            <a:lvl5pPr marL="1544150" indent="0" algn="ctr">
              <a:buNone/>
              <a:defRPr>
                <a:solidFill>
                  <a:schemeClr val="tx1">
                    <a:tint val="75000"/>
                  </a:schemeClr>
                </a:solidFill>
              </a:defRPr>
            </a:lvl5pPr>
            <a:lvl6pPr marL="1930191" indent="0" algn="ctr">
              <a:buNone/>
              <a:defRPr>
                <a:solidFill>
                  <a:schemeClr val="tx1">
                    <a:tint val="75000"/>
                  </a:schemeClr>
                </a:solidFill>
              </a:defRPr>
            </a:lvl6pPr>
            <a:lvl7pPr marL="2316226" indent="0" algn="ctr">
              <a:buNone/>
              <a:defRPr>
                <a:solidFill>
                  <a:schemeClr val="tx1">
                    <a:tint val="75000"/>
                  </a:schemeClr>
                </a:solidFill>
              </a:defRPr>
            </a:lvl7pPr>
            <a:lvl8pPr marL="2702266" indent="0" algn="ctr">
              <a:buNone/>
              <a:defRPr>
                <a:solidFill>
                  <a:schemeClr val="tx1">
                    <a:tint val="75000"/>
                  </a:schemeClr>
                </a:solidFill>
              </a:defRPr>
            </a:lvl8pPr>
            <a:lvl9pPr marL="3088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9DD77F-21AD-4E58-B635-EBC1C7C8C4F8}"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42526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DD77F-21AD-4E58-B635-EBC1C7C8C4F8}"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3076893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DD77F-21AD-4E58-B635-EBC1C7C8C4F8}"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99148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5954"/>
            <a:ext cx="9169401" cy="5155407"/>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627" y="1803419"/>
            <a:ext cx="5826719" cy="1234727"/>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627" y="3038127"/>
            <a:ext cx="5826719" cy="822674"/>
          </a:xfrm>
        </p:spPr>
        <p:txBody>
          <a:bodyPr/>
          <a:lstStyle>
            <a:lvl1pPr marL="0" indent="0" algn="r">
              <a:buNone/>
              <a:defRPr>
                <a:solidFill>
                  <a:schemeClr val="tx1">
                    <a:lumMod val="50000"/>
                    <a:lumOff val="50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29E5CF61-B353-4AF6-B3AE-6BA8D730C68A}" type="datetimeFigureOut">
              <a:rPr lang="en-US">
                <a:solidFill>
                  <a:prstClr val="black">
                    <a:tint val="75000"/>
                  </a:prstClr>
                </a:solidFill>
              </a:rPr>
              <a:pPr>
                <a:defRPr/>
              </a:pPr>
              <a:t>11/3/2024</a:t>
            </a:fld>
            <a:endParaRPr 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smtClean="0"/>
            </a:lvl1pPr>
          </a:lstStyle>
          <a:p>
            <a:pPr>
              <a:defRPr/>
            </a:pPr>
            <a:fld id="{ABB93861-D8B9-45D6-BEE4-FB193CA85D0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63772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626BA6D-4CC6-4D8B-B7C3-3157527D3289}"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F773E8-E133-4044-AAAA-0E93DDBABE3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946035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7" y="2025651"/>
            <a:ext cx="6347715" cy="1369936"/>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607" y="3395586"/>
            <a:ext cx="6347715" cy="645300"/>
          </a:xfrm>
        </p:spPr>
        <p:txBody>
          <a:bodyPr/>
          <a:lstStyle>
            <a:lvl1pPr marL="0" indent="0" algn="l">
              <a:buNone/>
              <a:defRPr sz="20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8F78A5-B425-4F70-9A1D-857A5C1608D0}"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E2806F-2052-4064-8B5D-5FF5ED85E02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418436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32" y="1620443"/>
            <a:ext cx="3088109" cy="291057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20DF5F6-0CF5-4EB6-8493-250FD7FF109C}"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6B0ED9-8440-469A-BE56-E18B33B16DF4}"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28766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15" y="457200"/>
            <a:ext cx="6347713"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1620756"/>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1620756"/>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D005C9C-6A3C-463B-ABD6-A22462AB667A}"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78FB822-0770-4847-9591-47525CC6E352}"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58560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CCC0883-5B48-42C2-A7D7-A74E6E1C8599}" type="datetimeFigureOut">
              <a:rPr lang="en-US">
                <a:solidFill>
                  <a:prstClr val="black">
                    <a:tint val="75000"/>
                  </a:prstClr>
                </a:solidFill>
              </a:rPr>
              <a:pPr>
                <a:defRPr/>
              </a:pPr>
              <a:t>11/3/2024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B8F7DD1-B36F-44A0-9B66-DB9B136C78BA}"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63706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1469D8-1927-41B7-A55F-EE348AD5F77B}" type="datetimeFigureOut">
              <a:rPr lang="en-US">
                <a:solidFill>
                  <a:prstClr val="black">
                    <a:tint val="75000"/>
                  </a:prstClr>
                </a:solidFill>
              </a:rPr>
              <a:pPr>
                <a:defRPr/>
              </a:pPr>
              <a:t>11/3/2024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5D74040-D57A-4215-94D1-D77770C9C25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637486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3954"/>
            <a:ext cx="2790182" cy="958850"/>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89" y="386196"/>
            <a:ext cx="3386037"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82821"/>
            <a:ext cx="2790182" cy="1938337"/>
          </a:xfrm>
        </p:spPr>
        <p:txBody>
          <a:bodyPr>
            <a:normAutofit/>
          </a:bodyPr>
          <a:lstStyle>
            <a:lvl1pPr marL="0" indent="0">
              <a:buNone/>
              <a:defRPr sz="14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A3C36D-D81A-4D12-998B-E2C72DC1AB78}"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C71BAD-4ADD-4703-AB2B-772AD3BD3E0A}"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02519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9DD77F-21AD-4E58-B635-EBC1C7C8C4F8}"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2335717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00451"/>
            <a:ext cx="6347714" cy="425054"/>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1" y="457219"/>
            <a:ext cx="6347714" cy="2884289"/>
          </a:xfrm>
        </p:spPr>
        <p:txBody>
          <a:bodyPr rtlCol="0">
            <a:normAutofit/>
          </a:bodyPr>
          <a:lstStyle>
            <a:lvl1pPr marL="0" indent="0" algn="ctr">
              <a:buNone/>
              <a:defRPr sz="1600"/>
            </a:lvl1pPr>
            <a:lvl2pPr marL="457118" indent="0">
              <a:buNone/>
              <a:defRPr sz="1600"/>
            </a:lvl2pPr>
            <a:lvl3pPr marL="914243" indent="0">
              <a:buNone/>
              <a:defRPr sz="1600"/>
            </a:lvl3pPr>
            <a:lvl4pPr marL="1371362" indent="0">
              <a:buNone/>
              <a:defRPr sz="1600"/>
            </a:lvl4pPr>
            <a:lvl5pPr marL="1828484" indent="0">
              <a:buNone/>
              <a:defRPr sz="1600"/>
            </a:lvl5pPr>
            <a:lvl6pPr marL="2285601" indent="0">
              <a:buNone/>
              <a:defRPr sz="1600"/>
            </a:lvl6pPr>
            <a:lvl7pPr marL="2742719" indent="0">
              <a:buNone/>
              <a:defRPr sz="1600"/>
            </a:lvl7pPr>
            <a:lvl8pPr marL="3199840" indent="0">
              <a:buNone/>
              <a:defRPr sz="1600"/>
            </a:lvl8pPr>
            <a:lvl9pPr marL="365696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1" y="4025504"/>
            <a:ext cx="6347714" cy="505518"/>
          </a:xfrm>
        </p:spPr>
        <p:txBody>
          <a:bodyPr>
            <a:normAutofit/>
          </a:bodyPr>
          <a:lstStyle>
            <a:lvl1pPr marL="0" indent="0">
              <a:buNone/>
              <a:defRPr sz="12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60C93B-2CFF-4621-B827-253544530EE6}"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4A063-A1B1-4C68-94C2-5BA0F3C829CF}"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419775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25527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3352801"/>
            <a:ext cx="6347714"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9F7E1-7899-4FB5-A700-E5A85F76CDF7}"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991477-DD2C-459E-A696-FFF454F01D6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022554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2724150"/>
            <a:ext cx="5419804" cy="285750"/>
          </a:xfrm>
        </p:spPr>
        <p:txBody>
          <a:bodyPr anchor="ctr">
            <a:noAutofit/>
          </a:bodyPr>
          <a:lstStyle>
            <a:lvl1pPr marL="0" indent="0">
              <a:buFontTx/>
              <a:buNone/>
              <a:defRPr sz="1600">
                <a:solidFill>
                  <a:schemeClr val="tx1">
                    <a:lumMod val="50000"/>
                    <a:lumOff val="50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52801"/>
            <a:ext cx="6347715"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166A03A2-ADA3-48CD-A831-903D0762552A}"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smtClean="0"/>
            </a:lvl1pPr>
          </a:lstStyle>
          <a:p>
            <a:pPr>
              <a:defRPr/>
            </a:pPr>
            <a:fld id="{15356B59-E4B9-48F5-A9A1-B85225A8A678}"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86526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607" y="1448993"/>
            <a:ext cx="6347715" cy="1946595"/>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521F649-9BCD-4818-BF8B-521D1D051EF8}"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2496A-B0E2-4C54-9E48-B8E25350FC7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32891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tx1">
                    <a:lumMod val="75000"/>
                    <a:lumOff val="25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C8F9A536-1911-457B-BD90-F436B3705D4F}"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smtClean="0"/>
            </a:lvl1pPr>
          </a:lstStyle>
          <a:p>
            <a:pPr>
              <a:defRPr/>
            </a:pPr>
            <a:fld id="{5F50ED22-B491-4A58-A254-681D8D2BEC4C}"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245535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55" y="457200"/>
            <a:ext cx="6341465"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accent1"/>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DBCA52EA-81D5-42D3-9F13-2AE531391DD6}"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5FDE1CE6-F6BC-47B7-8735-D7D0495646A9}"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284561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8B6E0E9-51A9-4ED6-918D-36E24F7394EF}"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B8DA84-9D23-4944-8E88-741B04BFB02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238476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457201"/>
            <a:ext cx="5195026"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062E5F8-248A-4AE7-9694-540B227A2BEB}"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AC553F-EE60-4618-95C6-545EFB8545DB}"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55633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45" y="77392"/>
            <a:ext cx="8243887" cy="985838"/>
          </a:xfrm>
        </p:spPr>
        <p:txBody>
          <a:bodyPr/>
          <a:lstStyle/>
          <a:p>
            <a:r>
              <a:rPr lang="en-US"/>
              <a:t>Click to edit Master title style</a:t>
            </a:r>
          </a:p>
        </p:txBody>
      </p:sp>
      <p:sp>
        <p:nvSpPr>
          <p:cNvPr id="3" name="Content Placeholder 2"/>
          <p:cNvSpPr>
            <a:spLocks noGrp="1"/>
          </p:cNvSpPr>
          <p:nvPr>
            <p:ph sz="quarter" idx="1"/>
          </p:nvPr>
        </p:nvSpPr>
        <p:spPr>
          <a:xfrm>
            <a:off x="457200" y="1200170"/>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70"/>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smtClean="0"/>
            </a:lvl1pPr>
          </a:lstStyle>
          <a:p>
            <a:pPr>
              <a:defRPr/>
            </a:pPr>
            <a:fld id="{92DA4339-A088-4DDD-A35E-6470D1B96707}"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4251817830"/>
      </p:ext>
    </p:extLst>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5954"/>
            <a:ext cx="9169401" cy="5155407"/>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625" y="1803418"/>
            <a:ext cx="5826719" cy="1234727"/>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625" y="3038127"/>
            <a:ext cx="5826719" cy="822674"/>
          </a:xfrm>
        </p:spPr>
        <p:txBody>
          <a:bodyPr/>
          <a:lstStyle>
            <a:lvl1pPr marL="0" indent="0" algn="r">
              <a:buNone/>
              <a:defRPr>
                <a:solidFill>
                  <a:schemeClr val="tx1">
                    <a:lumMod val="50000"/>
                    <a:lumOff val="50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29E5CF61-B353-4AF6-B3AE-6BA8D730C68A}" type="datetimeFigureOut">
              <a:rPr lang="en-US">
                <a:solidFill>
                  <a:prstClr val="black">
                    <a:tint val="75000"/>
                  </a:prstClr>
                </a:solidFill>
              </a:rPr>
              <a:pPr>
                <a:defRPr/>
              </a:pPr>
              <a:t>11/3/2024</a:t>
            </a:fld>
            <a:endParaRPr 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smtClean="0"/>
            </a:lvl1pPr>
          </a:lstStyle>
          <a:p>
            <a:pPr>
              <a:defRPr/>
            </a:pPr>
            <a:fld id="{ABB93861-D8B9-45D6-BEE4-FB193CA85D0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426781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400" b="1" cap="all"/>
            </a:lvl1pPr>
          </a:lstStyle>
          <a:p>
            <a:r>
              <a:rPr lang="en-US"/>
              <a:t>Click to edit Master title style</a:t>
            </a:r>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1700">
                <a:solidFill>
                  <a:schemeClr val="tx1">
                    <a:tint val="75000"/>
                  </a:schemeClr>
                </a:solidFill>
              </a:defRPr>
            </a:lvl1pPr>
            <a:lvl2pPr marL="386042" indent="0">
              <a:buNone/>
              <a:defRPr sz="1500">
                <a:solidFill>
                  <a:schemeClr val="tx1">
                    <a:tint val="75000"/>
                  </a:schemeClr>
                </a:solidFill>
              </a:defRPr>
            </a:lvl2pPr>
            <a:lvl3pPr marL="772078" indent="0">
              <a:buNone/>
              <a:defRPr sz="1400">
                <a:solidFill>
                  <a:schemeClr val="tx1">
                    <a:tint val="75000"/>
                  </a:schemeClr>
                </a:solidFill>
              </a:defRPr>
            </a:lvl3pPr>
            <a:lvl4pPr marL="1158113" indent="0">
              <a:buNone/>
              <a:defRPr sz="1200">
                <a:solidFill>
                  <a:schemeClr val="tx1">
                    <a:tint val="75000"/>
                  </a:schemeClr>
                </a:solidFill>
              </a:defRPr>
            </a:lvl4pPr>
            <a:lvl5pPr marL="1544150" indent="0">
              <a:buNone/>
              <a:defRPr sz="1200">
                <a:solidFill>
                  <a:schemeClr val="tx1">
                    <a:tint val="75000"/>
                  </a:schemeClr>
                </a:solidFill>
              </a:defRPr>
            </a:lvl5pPr>
            <a:lvl6pPr marL="1930191" indent="0">
              <a:buNone/>
              <a:defRPr sz="1200">
                <a:solidFill>
                  <a:schemeClr val="tx1">
                    <a:tint val="75000"/>
                  </a:schemeClr>
                </a:solidFill>
              </a:defRPr>
            </a:lvl6pPr>
            <a:lvl7pPr marL="2316226" indent="0">
              <a:buNone/>
              <a:defRPr sz="1200">
                <a:solidFill>
                  <a:schemeClr val="tx1">
                    <a:tint val="75000"/>
                  </a:schemeClr>
                </a:solidFill>
              </a:defRPr>
            </a:lvl7pPr>
            <a:lvl8pPr marL="2702266" indent="0">
              <a:buNone/>
              <a:defRPr sz="1200">
                <a:solidFill>
                  <a:schemeClr val="tx1">
                    <a:tint val="75000"/>
                  </a:schemeClr>
                </a:solidFill>
              </a:defRPr>
            </a:lvl8pPr>
            <a:lvl9pPr marL="308830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DD77F-21AD-4E58-B635-EBC1C7C8C4F8}"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1975144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626BA6D-4CC6-4D8B-B7C3-3157527D3289}"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F773E8-E133-4044-AAAA-0E93DDBABE3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519430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7" y="2025651"/>
            <a:ext cx="6347715" cy="1369936"/>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607" y="3395586"/>
            <a:ext cx="6347715" cy="645300"/>
          </a:xfrm>
        </p:spPr>
        <p:txBody>
          <a:bodyPr/>
          <a:lstStyle>
            <a:lvl1pPr marL="0" indent="0" algn="l">
              <a:buNone/>
              <a:defRPr sz="20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8F78A5-B425-4F70-9A1D-857A5C1608D0}"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9E2806F-2052-4064-8B5D-5FF5ED85E02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631439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30" y="1620443"/>
            <a:ext cx="3088109" cy="291057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20DF5F6-0CF5-4EB6-8493-250FD7FF109C}"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6B0ED9-8440-469A-BE56-E18B33B16DF4}"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778125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15" y="457200"/>
            <a:ext cx="6347713"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1620755"/>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1620755"/>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D005C9C-6A3C-463B-ABD6-A22462AB667A}"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78FB822-0770-4847-9591-47525CC6E352}"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310276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CCC0883-5B48-42C2-A7D7-A74E6E1C8599}" type="datetimeFigureOut">
              <a:rPr lang="en-US">
                <a:solidFill>
                  <a:prstClr val="black">
                    <a:tint val="75000"/>
                  </a:prstClr>
                </a:solidFill>
              </a:rPr>
              <a:pPr>
                <a:defRPr/>
              </a:pPr>
              <a:t>11/3/2024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B8F7DD1-B36F-44A0-9B66-DB9B136C78BA}"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314759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1469D8-1927-41B7-A55F-EE348AD5F77B}" type="datetimeFigureOut">
              <a:rPr lang="en-US">
                <a:solidFill>
                  <a:prstClr val="black">
                    <a:tint val="75000"/>
                  </a:prstClr>
                </a:solidFill>
              </a:rPr>
              <a:pPr>
                <a:defRPr/>
              </a:pPr>
              <a:t>11/3/2024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5D74040-D57A-4215-94D1-D77770C9C25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868972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3954"/>
            <a:ext cx="2790182" cy="958850"/>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89" y="386196"/>
            <a:ext cx="3386037"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82820"/>
            <a:ext cx="2790182" cy="1938337"/>
          </a:xfrm>
        </p:spPr>
        <p:txBody>
          <a:bodyPr>
            <a:normAutofit/>
          </a:bodyPr>
          <a:lstStyle>
            <a:lvl1pPr marL="0" indent="0">
              <a:buNone/>
              <a:defRPr sz="14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A3C36D-D81A-4D12-998B-E2C72DC1AB78}"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C71BAD-4ADD-4703-AB2B-772AD3BD3E0A}"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58809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00451"/>
            <a:ext cx="6347714" cy="425054"/>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1" y="457218"/>
            <a:ext cx="6347714" cy="2884289"/>
          </a:xfrm>
        </p:spPr>
        <p:txBody>
          <a:bodyPr rtlCol="0">
            <a:normAutofit/>
          </a:bodyPr>
          <a:lstStyle>
            <a:lvl1pPr marL="0" indent="0" algn="ctr">
              <a:buNone/>
              <a:defRPr sz="1600"/>
            </a:lvl1pPr>
            <a:lvl2pPr marL="457118" indent="0">
              <a:buNone/>
              <a:defRPr sz="1600"/>
            </a:lvl2pPr>
            <a:lvl3pPr marL="914243" indent="0">
              <a:buNone/>
              <a:defRPr sz="1600"/>
            </a:lvl3pPr>
            <a:lvl4pPr marL="1371362" indent="0">
              <a:buNone/>
              <a:defRPr sz="1600"/>
            </a:lvl4pPr>
            <a:lvl5pPr marL="1828484" indent="0">
              <a:buNone/>
              <a:defRPr sz="1600"/>
            </a:lvl5pPr>
            <a:lvl6pPr marL="2285601" indent="0">
              <a:buNone/>
              <a:defRPr sz="1600"/>
            </a:lvl6pPr>
            <a:lvl7pPr marL="2742719" indent="0">
              <a:buNone/>
              <a:defRPr sz="1600"/>
            </a:lvl7pPr>
            <a:lvl8pPr marL="3199840" indent="0">
              <a:buNone/>
              <a:defRPr sz="1600"/>
            </a:lvl8pPr>
            <a:lvl9pPr marL="365696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1" y="4025504"/>
            <a:ext cx="6347714" cy="505518"/>
          </a:xfrm>
        </p:spPr>
        <p:txBody>
          <a:bodyPr>
            <a:normAutofit/>
          </a:bodyPr>
          <a:lstStyle>
            <a:lvl1pPr marL="0" indent="0">
              <a:buNone/>
              <a:defRPr sz="12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60C93B-2CFF-4621-B827-253544530EE6}"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4A063-A1B1-4C68-94C2-5BA0F3C829CF}"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79505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25527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3352801"/>
            <a:ext cx="6347714"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279F7E1-7899-4FB5-A700-E5A85F76CDF7}"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991477-DD2C-459E-A696-FFF454F01D6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301873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2724150"/>
            <a:ext cx="5419804" cy="285750"/>
          </a:xfrm>
        </p:spPr>
        <p:txBody>
          <a:bodyPr anchor="ctr">
            <a:noAutofit/>
          </a:bodyPr>
          <a:lstStyle>
            <a:lvl1pPr marL="0" indent="0">
              <a:buFontTx/>
              <a:buNone/>
              <a:defRPr sz="1600">
                <a:solidFill>
                  <a:schemeClr val="tx1">
                    <a:lumMod val="50000"/>
                    <a:lumOff val="50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52801"/>
            <a:ext cx="6347715"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166A03A2-ADA3-48CD-A831-903D0762552A}"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smtClean="0"/>
            </a:lvl1pPr>
          </a:lstStyle>
          <a:p>
            <a:pPr>
              <a:defRPr/>
            </a:pPr>
            <a:fld id="{15356B59-E4B9-48F5-A9A1-B85225A8A678}"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64312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9DD77F-21AD-4E58-B635-EBC1C7C8C4F8}"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1070859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607" y="1448993"/>
            <a:ext cx="6347715" cy="1946595"/>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521F649-9BCD-4818-BF8B-521D1D051EF8}"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2496A-B0E2-4C54-9E48-B8E25350FC7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647477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tx1">
                    <a:lumMod val="75000"/>
                    <a:lumOff val="25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C8F9A536-1911-457B-BD90-F436B3705D4F}"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smtClean="0"/>
            </a:lvl1pPr>
          </a:lstStyle>
          <a:p>
            <a:pPr>
              <a:defRPr/>
            </a:pPr>
            <a:fld id="{5F50ED22-B491-4A58-A254-681D8D2BEC4C}"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377731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55" y="457200"/>
            <a:ext cx="6341465"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accent1"/>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7"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DBCA52EA-81D5-42D3-9F13-2AE531391DD6}"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5FDE1CE6-F6BC-47B7-8735-D7D0495646A9}"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631327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8B6E0E9-51A9-4ED6-918D-36E24F7394EF}"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B8DA84-9D23-4944-8E88-741B04BFB02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73023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457201"/>
            <a:ext cx="5195026"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062E5F8-248A-4AE7-9694-540B227A2BEB}"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AC553F-EE60-4618-95C6-545EFB8545DB}"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80472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43" y="77392"/>
            <a:ext cx="8243887" cy="985838"/>
          </a:xfrm>
        </p:spPr>
        <p:txBody>
          <a:bodyPr/>
          <a:lstStyle/>
          <a:p>
            <a:r>
              <a:rPr lang="en-US"/>
              <a:t>Click to edit Master title style</a:t>
            </a:r>
          </a:p>
        </p:txBody>
      </p:sp>
      <p:sp>
        <p:nvSpPr>
          <p:cNvPr id="3" name="Content Placeholder 2"/>
          <p:cNvSpPr>
            <a:spLocks noGrp="1"/>
          </p:cNvSpPr>
          <p:nvPr>
            <p:ph sz="quarter" idx="1"/>
          </p:nvPr>
        </p:nvSpPr>
        <p:spPr>
          <a:xfrm>
            <a:off x="457200" y="1200169"/>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69"/>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smtClean="0"/>
            </a:lvl1pPr>
          </a:lstStyle>
          <a:p>
            <a:pPr>
              <a:defRPr/>
            </a:pPr>
            <a:fld id="{92DA4339-A088-4DDD-A35E-6470D1B96707}"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823593576"/>
      </p:ext>
    </p:extLst>
  </p:cSld>
  <p:clrMapOvr>
    <a:masterClrMapping/>
  </p:clrMapOvr>
  <p:transition>
    <p:wedg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7" y="-5954"/>
            <a:ext cx="9169401" cy="5155407"/>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603" y="1803407"/>
            <a:ext cx="5826719" cy="1234727"/>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603" y="3038127"/>
            <a:ext cx="5826719" cy="822674"/>
          </a:xfrm>
        </p:spPr>
        <p:txBody>
          <a:bodyPr/>
          <a:lstStyle>
            <a:lvl1pPr marL="0" indent="0" algn="r">
              <a:buNone/>
              <a:defRPr>
                <a:solidFill>
                  <a:schemeClr val="tx1">
                    <a:lumMod val="50000"/>
                    <a:lumOff val="50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09919548-6B6E-441B-95F7-1E02064BDB8A}" type="datetimeFigureOut">
              <a:rPr lang="en-US">
                <a:solidFill>
                  <a:prstClr val="black">
                    <a:tint val="75000"/>
                  </a:prstClr>
                </a:solidFill>
              </a:rPr>
              <a:pPr>
                <a:defRPr/>
              </a:pPr>
              <a:t>11/3/2024</a:t>
            </a:fld>
            <a:endParaRPr lang="en-US">
              <a:solidFill>
                <a:prstClr val="black">
                  <a:tint val="75000"/>
                </a:prstClr>
              </a:solidFill>
            </a:endParaRPr>
          </a:p>
        </p:txBody>
      </p:sp>
      <p:sp>
        <p:nvSpPr>
          <p:cNvPr id="1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p:cNvSpPr>
            <a:spLocks noGrp="1"/>
          </p:cNvSpPr>
          <p:nvPr>
            <p:ph type="sldNum" sz="quarter" idx="12"/>
          </p:nvPr>
        </p:nvSpPr>
        <p:spPr/>
        <p:txBody>
          <a:bodyPr/>
          <a:lstStyle>
            <a:lvl1pPr>
              <a:defRPr/>
            </a:lvl1pPr>
          </a:lstStyle>
          <a:p>
            <a:pPr>
              <a:defRPr/>
            </a:pPr>
            <a:fld id="{4E98946B-D1B6-4427-B047-38492F1B9C9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211611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1402775-20A3-44BC-AF45-FF8674F93AF6}"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2CF822-C351-4CAC-BEE7-E66B3E6F97C5}"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027644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025651"/>
            <a:ext cx="6347715" cy="1369936"/>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3395586"/>
            <a:ext cx="6347715" cy="645300"/>
          </a:xfrm>
        </p:spPr>
        <p:txBody>
          <a:bodyPr/>
          <a:lstStyle>
            <a:lvl1pPr marL="0" indent="0" algn="l">
              <a:buNone/>
              <a:defRPr sz="20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B0BB81-77CF-4164-922C-95AC4A3C1F8B}"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2F288A-48FF-403F-9BD1-AE1C1F09F77F}"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80582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8" y="1620443"/>
            <a:ext cx="3088109" cy="291057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1620443"/>
            <a:ext cx="3088110" cy="29105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2BCC80A-EF26-4B68-90E1-EF3D6E892F62}"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66094BC-1AA2-41B6-8375-16C3E34EEA5C}"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40027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151335"/>
            <a:ext cx="4040188" cy="479822"/>
          </a:xfrm>
        </p:spPr>
        <p:txBody>
          <a:bodyPr anchor="b"/>
          <a:lstStyle>
            <a:lvl1pPr marL="0" indent="0">
              <a:buNone/>
              <a:defRPr sz="2000" b="1"/>
            </a:lvl1pPr>
            <a:lvl2pPr marL="386042" indent="0">
              <a:buNone/>
              <a:defRPr sz="1700" b="1"/>
            </a:lvl2pPr>
            <a:lvl3pPr marL="772078" indent="0">
              <a:buNone/>
              <a:defRPr sz="1500" b="1"/>
            </a:lvl3pPr>
            <a:lvl4pPr marL="1158113" indent="0">
              <a:buNone/>
              <a:defRPr sz="1400" b="1"/>
            </a:lvl4pPr>
            <a:lvl5pPr marL="1544150" indent="0">
              <a:buNone/>
              <a:defRPr sz="1400" b="1"/>
            </a:lvl5pPr>
            <a:lvl6pPr marL="1930191" indent="0">
              <a:buNone/>
              <a:defRPr sz="1400" b="1"/>
            </a:lvl6pPr>
            <a:lvl7pPr marL="2316226" indent="0">
              <a:buNone/>
              <a:defRPr sz="1400" b="1"/>
            </a:lvl7pPr>
            <a:lvl8pPr marL="2702266" indent="0">
              <a:buNone/>
              <a:defRPr sz="1400" b="1"/>
            </a:lvl8pPr>
            <a:lvl9pPr marL="308830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151335"/>
            <a:ext cx="4041775" cy="479822"/>
          </a:xfrm>
        </p:spPr>
        <p:txBody>
          <a:bodyPr anchor="b"/>
          <a:lstStyle>
            <a:lvl1pPr marL="0" indent="0">
              <a:buNone/>
              <a:defRPr sz="2000" b="1"/>
            </a:lvl1pPr>
            <a:lvl2pPr marL="386042" indent="0">
              <a:buNone/>
              <a:defRPr sz="1700" b="1"/>
            </a:lvl2pPr>
            <a:lvl3pPr marL="772078" indent="0">
              <a:buNone/>
              <a:defRPr sz="1500" b="1"/>
            </a:lvl3pPr>
            <a:lvl4pPr marL="1158113" indent="0">
              <a:buNone/>
              <a:defRPr sz="1400" b="1"/>
            </a:lvl4pPr>
            <a:lvl5pPr marL="1544150" indent="0">
              <a:buNone/>
              <a:defRPr sz="1400" b="1"/>
            </a:lvl5pPr>
            <a:lvl6pPr marL="1930191" indent="0">
              <a:buNone/>
              <a:defRPr sz="1400" b="1"/>
            </a:lvl6pPr>
            <a:lvl7pPr marL="2316226" indent="0">
              <a:buNone/>
              <a:defRPr sz="1400" b="1"/>
            </a:lvl7pPr>
            <a:lvl8pPr marL="2702266" indent="0">
              <a:buNone/>
              <a:defRPr sz="1400" b="1"/>
            </a:lvl8pPr>
            <a:lvl9pPr marL="308830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40" y="1631156"/>
            <a:ext cx="4041775"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9DD77F-21AD-4E58-B635-EBC1C7C8C4F8}"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1935261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7" y="457200"/>
            <a:ext cx="6347713" cy="9906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1620744"/>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1620744"/>
            <a:ext cx="3090672" cy="432197"/>
          </a:xfrm>
        </p:spPr>
        <p:txBody>
          <a:bodyPr anchor="b">
            <a:noAutofit/>
          </a:bodyPr>
          <a:lstStyle>
            <a:lvl1pPr marL="0" indent="0">
              <a:buNone/>
              <a:defRPr sz="2400" b="0"/>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052936"/>
            <a:ext cx="3090672"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5C2BD64-6E23-4498-9680-9E4D431AD3D1}"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89C5ED3-F906-4F15-8622-9BCD08066403}"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832430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9906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2F8F6C87-BC4E-4225-9918-6EDD8079AE00}" type="datetimeFigureOut">
              <a:rPr lang="en-US">
                <a:solidFill>
                  <a:prstClr val="black">
                    <a:tint val="75000"/>
                  </a:prstClr>
                </a:solidFill>
              </a:rPr>
              <a:pPr>
                <a:defRPr/>
              </a:pPr>
              <a:t>11/3/2024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C3FCD79-4483-4F0D-A73F-3F6A017D07AE}"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0384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37B59D-2455-42C8-B697-A5E840420C7A}" type="datetimeFigureOut">
              <a:rPr lang="en-US">
                <a:solidFill>
                  <a:prstClr val="black">
                    <a:tint val="75000"/>
                  </a:prstClr>
                </a:solidFill>
              </a:rPr>
              <a:pPr>
                <a:defRPr/>
              </a:pPr>
              <a:t>11/3/2024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A323EC-10C0-466D-9553-E82C3DD70C01}"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863493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3954"/>
            <a:ext cx="2790182" cy="958850"/>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7" y="386196"/>
            <a:ext cx="3386037"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82809"/>
            <a:ext cx="2790182" cy="1938337"/>
          </a:xfrm>
        </p:spPr>
        <p:txBody>
          <a:bodyPr>
            <a:normAutofit/>
          </a:bodyPr>
          <a:lstStyle>
            <a:lvl1pPr marL="0" indent="0">
              <a:buNone/>
              <a:defRPr sz="14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CD317D-2EC8-4AAA-B1FE-381A9FAAC349}"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3B7166-BD4A-43DC-B4B1-065427BCE18D}"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15943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00451"/>
            <a:ext cx="6347714" cy="425054"/>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1" y="457207"/>
            <a:ext cx="6347714" cy="2884289"/>
          </a:xfrm>
        </p:spPr>
        <p:txBody>
          <a:bodyPr rtlCol="0">
            <a:normAutofit/>
          </a:bodyPr>
          <a:lstStyle>
            <a:lvl1pPr marL="0" indent="0" algn="ctr">
              <a:buNone/>
              <a:defRPr sz="1600"/>
            </a:lvl1pPr>
            <a:lvl2pPr marL="457118" indent="0">
              <a:buNone/>
              <a:defRPr sz="1600"/>
            </a:lvl2pPr>
            <a:lvl3pPr marL="914243" indent="0">
              <a:buNone/>
              <a:defRPr sz="1600"/>
            </a:lvl3pPr>
            <a:lvl4pPr marL="1371362" indent="0">
              <a:buNone/>
              <a:defRPr sz="1600"/>
            </a:lvl4pPr>
            <a:lvl5pPr marL="1828484" indent="0">
              <a:buNone/>
              <a:defRPr sz="1600"/>
            </a:lvl5pPr>
            <a:lvl6pPr marL="2285601" indent="0">
              <a:buNone/>
              <a:defRPr sz="1600"/>
            </a:lvl6pPr>
            <a:lvl7pPr marL="2742719" indent="0">
              <a:buNone/>
              <a:defRPr sz="1600"/>
            </a:lvl7pPr>
            <a:lvl8pPr marL="3199840" indent="0">
              <a:buNone/>
              <a:defRPr sz="1600"/>
            </a:lvl8pPr>
            <a:lvl9pPr marL="365696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1" y="4025504"/>
            <a:ext cx="6347714" cy="505518"/>
          </a:xfrm>
        </p:spPr>
        <p:txBody>
          <a:bodyPr>
            <a:normAutofit/>
          </a:bodyPr>
          <a:lstStyle>
            <a:lvl1pPr marL="0" indent="0">
              <a:buNone/>
              <a:defRPr sz="12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A336EA-E846-474A-8C16-58B212845749}"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6BD36F-D01D-45E3-94C5-5D7D96CEA883}"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017001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6347714" cy="25527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3352801"/>
            <a:ext cx="6347714"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C3C511-1A1A-4828-BC56-10C34EB46FDB}"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6CEB774-ABCB-45C4-9B2B-CFA6B22AD6D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882863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2724150"/>
            <a:ext cx="5419804" cy="285750"/>
          </a:xfrm>
        </p:spPr>
        <p:txBody>
          <a:bodyPr anchor="ctr">
            <a:noAutofit/>
          </a:bodyPr>
          <a:lstStyle>
            <a:lvl1pPr marL="0" indent="0">
              <a:buFontTx/>
              <a:buNone/>
              <a:defRPr sz="1600">
                <a:solidFill>
                  <a:schemeClr val="tx1">
                    <a:lumMod val="50000"/>
                    <a:lumOff val="50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3352801"/>
            <a:ext cx="6347715" cy="1178222"/>
          </a:xfrm>
        </p:spPr>
        <p:txBody>
          <a:bodyPr anchor="ct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D22721AC-FCE9-48A1-8E82-72DC8B6ED671}"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0B72C8F6-C8B0-4E95-99BC-8EBA70D43D28}"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487217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448993"/>
            <a:ext cx="6347715" cy="1946595"/>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3395587"/>
            <a:ext cx="6347715" cy="1135436"/>
          </a:xfrm>
        </p:spPr>
        <p:txBody>
          <a:bodyPr>
            <a:normAutofit/>
          </a:bodyPr>
          <a:lstStyle>
            <a:lvl1pPr marL="0" indent="0" algn="l">
              <a:buNone/>
              <a:defRPr sz="1800">
                <a:solidFill>
                  <a:schemeClr val="tx1">
                    <a:lumMod val="75000"/>
                    <a:lumOff val="2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5E6D35-388B-4EE0-B3E1-F10E2CD1234B}"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8D0C1E-61EA-4EC6-8A99-0E8C4B01126C}"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4198252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592931"/>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164556"/>
            <a:ext cx="457200"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914243" eaLnBrk="0" fontAlgn="base" hangingPunct="0">
              <a:spcBef>
                <a:spcPct val="0"/>
              </a:spcBef>
              <a:spcAft>
                <a:spcPct val="0"/>
              </a:spcAft>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6" y="457200"/>
            <a:ext cx="6072182"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tx1">
                    <a:lumMod val="75000"/>
                    <a:lumOff val="25000"/>
                  </a:schemeClr>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9B76B725-E956-4870-8A9A-75934C67EF69}" type="datetimeFigureOut">
              <a:rPr lang="en-US">
                <a:solidFill>
                  <a:prstClr val="black">
                    <a:tint val="75000"/>
                  </a:prstClr>
                </a:solidFill>
              </a:rPr>
              <a:pPr>
                <a:defRPr/>
              </a:pPr>
              <a:t>11/3/2024</a:t>
            </a:fld>
            <a:endParaRPr lang="en-US">
              <a:solidFill>
                <a:prstClr val="black">
                  <a:tint val="7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6"/>
          </p:nvPr>
        </p:nvSpPr>
        <p:spPr/>
        <p:txBody>
          <a:bodyPr/>
          <a:lstStyle>
            <a:lvl1pPr>
              <a:defRPr/>
            </a:lvl1pPr>
          </a:lstStyle>
          <a:p>
            <a:pPr>
              <a:defRPr/>
            </a:pPr>
            <a:fld id="{8D2F3DBE-E8F0-4CFC-9A9C-9A51C09597EB}"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3836513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55" y="457200"/>
            <a:ext cx="6341465" cy="226695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3009900"/>
            <a:ext cx="6347716" cy="385686"/>
          </a:xfrm>
        </p:spPr>
        <p:txBody>
          <a:bodyPr anchor="b">
            <a:noAutofit/>
          </a:bodyPr>
          <a:lstStyle>
            <a:lvl1pPr marL="0" indent="0">
              <a:buFontTx/>
              <a:buNone/>
              <a:defRPr sz="2400">
                <a:solidFill>
                  <a:schemeClr val="accent1"/>
                </a:solidFill>
              </a:defRPr>
            </a:lvl1pPr>
            <a:lvl2pPr marL="457118" indent="0">
              <a:buFontTx/>
              <a:buNone/>
              <a:defRPr/>
            </a:lvl2pPr>
            <a:lvl3pPr marL="914243" indent="0">
              <a:buFontTx/>
              <a:buNone/>
              <a:defRPr/>
            </a:lvl3pPr>
            <a:lvl4pPr marL="1371362" indent="0">
              <a:buFontTx/>
              <a:buNone/>
              <a:defRPr/>
            </a:lvl4pPr>
            <a:lvl5pPr marL="1828484"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3395587"/>
            <a:ext cx="6347715" cy="1135436"/>
          </a:xfrm>
        </p:spPr>
        <p:txBody>
          <a:bodyPr>
            <a:normAutofit/>
          </a:bodyPr>
          <a:lstStyle>
            <a:lvl1pPr marL="0" indent="0" algn="l">
              <a:buNone/>
              <a:defRPr sz="1800">
                <a:solidFill>
                  <a:schemeClr val="tx1">
                    <a:lumMod val="50000"/>
                    <a:lumOff val="50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fld id="{4434452A-CB10-4E40-AF6D-59E134AFD606}" type="datetimeFigureOut">
              <a:rPr lang="en-US">
                <a:solidFill>
                  <a:prstClr val="black">
                    <a:tint val="75000"/>
                  </a:prstClr>
                </a:solidFill>
              </a:rPr>
              <a:pPr>
                <a:defRPr/>
              </a:pPr>
              <a:t>11/3/2024</a:t>
            </a:fld>
            <a:endParaRPr lang="en-US">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3E5C121A-9EF5-4A5D-8D07-F7B6020200EB}"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104666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9DD77F-21AD-4E58-B635-EBC1C7C8C4F8}"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486490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404494E-D066-4EAC-BB70-4177429F5F03}"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6B71C-31C7-4515-9924-B346BFA2DD79}"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28412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457201"/>
            <a:ext cx="978812"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457201"/>
            <a:ext cx="5195026"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62A315F-B437-46B2-8345-FAE89B7CFD23}" type="datetimeFigureOut">
              <a:rPr lang="en-US">
                <a:solidFill>
                  <a:prstClr val="black">
                    <a:tint val="75000"/>
                  </a:prstClr>
                </a:solidFill>
              </a:rPr>
              <a:pPr>
                <a:def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5B6619-49E4-4886-A7D5-CDA0FF399E46}" type="slidenum">
              <a:rPr lang="en-US">
                <a:solidFill>
                  <a:srgbClr val="90C226"/>
                </a:solidFill>
              </a:rPr>
              <a:pPr>
                <a:defRPr/>
              </a:pPr>
              <a:t>‹#›</a:t>
            </a:fld>
            <a:endParaRPr lang="en-US">
              <a:solidFill>
                <a:srgbClr val="90C226"/>
              </a:solidFill>
            </a:endParaRPr>
          </a:p>
        </p:txBody>
      </p:sp>
    </p:spTree>
    <p:extLst>
      <p:ext uri="{BB962C8B-B14F-4D97-AF65-F5344CB8AC3E}">
        <p14:creationId xmlns:p14="http://schemas.microsoft.com/office/powerpoint/2010/main" val="541748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21" y="77392"/>
            <a:ext cx="8243887" cy="985838"/>
          </a:xfrm>
        </p:spPr>
        <p:txBody>
          <a:bodyPr/>
          <a:lstStyle/>
          <a:p>
            <a:r>
              <a:rPr lang="en-US"/>
              <a:t>Click to edit Master title style</a:t>
            </a:r>
          </a:p>
        </p:txBody>
      </p:sp>
      <p:sp>
        <p:nvSpPr>
          <p:cNvPr id="3" name="Content Placeholder 2"/>
          <p:cNvSpPr>
            <a:spLocks noGrp="1"/>
          </p:cNvSpPr>
          <p:nvPr>
            <p:ph sz="quarter" idx="1"/>
          </p:nvPr>
        </p:nvSpPr>
        <p:spPr>
          <a:xfrm>
            <a:off x="457200" y="1200158"/>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8"/>
            <a:ext cx="4038600" cy="16132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27749"/>
            <a:ext cx="4038600" cy="1614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a:lvl1pPr>
          </a:lstStyle>
          <a:p>
            <a:pPr>
              <a:defRPr/>
            </a:pPr>
            <a:fld id="{25B17294-23D6-4D70-AA64-ABE20EC000E3}" type="slidenum">
              <a:rPr lang="en-US" altLang="en-US">
                <a:solidFill>
                  <a:srgbClr val="90C226"/>
                </a:solidFill>
              </a:rPr>
              <a:pPr>
                <a:defRPr/>
              </a:pPr>
              <a:t>‹#›</a:t>
            </a:fld>
            <a:endParaRPr lang="en-US" altLang="en-US">
              <a:solidFill>
                <a:srgbClr val="90C226"/>
              </a:solidFill>
            </a:endParaRPr>
          </a:p>
        </p:txBody>
      </p:sp>
    </p:spTree>
    <p:extLst>
      <p:ext uri="{BB962C8B-B14F-4D97-AF65-F5344CB8AC3E}">
        <p14:creationId xmlns:p14="http://schemas.microsoft.com/office/powerpoint/2010/main" val="1694161474"/>
      </p:ext>
    </p:extLst>
  </p:cSld>
  <p:clrMapOvr>
    <a:masterClrMapping/>
  </p:clrMapOvr>
  <p:transition>
    <p:wedg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860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196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66" indent="0">
              <a:buNone/>
              <a:defRPr sz="1400">
                <a:solidFill>
                  <a:schemeClr val="tx1">
                    <a:tint val="75000"/>
                  </a:schemeClr>
                </a:solidFill>
              </a:defRPr>
            </a:lvl2pPr>
            <a:lvl3pPr marL="685732" indent="0">
              <a:buNone/>
              <a:defRPr sz="1200">
                <a:solidFill>
                  <a:schemeClr val="tx1">
                    <a:tint val="75000"/>
                  </a:schemeClr>
                </a:solidFill>
              </a:defRPr>
            </a:lvl3pPr>
            <a:lvl4pPr marL="1028598" indent="0">
              <a:buNone/>
              <a:defRPr sz="1100">
                <a:solidFill>
                  <a:schemeClr val="tx1">
                    <a:tint val="75000"/>
                  </a:schemeClr>
                </a:solidFill>
              </a:defRPr>
            </a:lvl4pPr>
            <a:lvl5pPr marL="1371464" indent="0">
              <a:buNone/>
              <a:defRPr sz="1100">
                <a:solidFill>
                  <a:schemeClr val="tx1">
                    <a:tint val="75000"/>
                  </a:schemeClr>
                </a:solidFill>
              </a:defRPr>
            </a:lvl5pPr>
            <a:lvl6pPr marL="1714331" indent="0">
              <a:buNone/>
              <a:defRPr sz="1100">
                <a:solidFill>
                  <a:schemeClr val="tx1">
                    <a:tint val="75000"/>
                  </a:schemeClr>
                </a:solidFill>
              </a:defRPr>
            </a:lvl6pPr>
            <a:lvl7pPr marL="2057195" indent="0">
              <a:buNone/>
              <a:defRPr sz="1100">
                <a:solidFill>
                  <a:schemeClr val="tx1">
                    <a:tint val="75000"/>
                  </a:schemeClr>
                </a:solidFill>
              </a:defRPr>
            </a:lvl7pPr>
            <a:lvl8pPr marL="2400060" indent="0">
              <a:buNone/>
              <a:defRPr sz="1100">
                <a:solidFill>
                  <a:schemeClr val="tx1">
                    <a:tint val="75000"/>
                  </a:schemeClr>
                </a:solidFill>
              </a:defRPr>
            </a:lvl8pPr>
            <a:lvl9pPr marL="274292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6455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509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399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61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94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DD77F-21AD-4E58-B635-EBC1C7C8C4F8}"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2478210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866" indent="0">
              <a:buNone/>
              <a:defRPr sz="900"/>
            </a:lvl2pPr>
            <a:lvl3pPr marL="685732" indent="0">
              <a:buNone/>
              <a:defRPr sz="800"/>
            </a:lvl3pPr>
            <a:lvl4pPr marL="1028598" indent="0">
              <a:buNone/>
              <a:defRPr sz="700"/>
            </a:lvl4pPr>
            <a:lvl5pPr marL="1371464" indent="0">
              <a:buNone/>
              <a:defRPr sz="700"/>
            </a:lvl5pPr>
            <a:lvl6pPr marL="1714331" indent="0">
              <a:buNone/>
              <a:defRPr sz="700"/>
            </a:lvl6pPr>
            <a:lvl7pPr marL="2057195" indent="0">
              <a:buNone/>
              <a:defRPr sz="700"/>
            </a:lvl7pPr>
            <a:lvl8pPr marL="2400060" indent="0">
              <a:buNone/>
              <a:defRPr sz="700"/>
            </a:lvl8pPr>
            <a:lvl9pPr marL="274292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211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100"/>
            </a:lvl1pPr>
            <a:lvl2pPr marL="342866" indent="0">
              <a:buNone/>
              <a:defRPr sz="900"/>
            </a:lvl2pPr>
            <a:lvl3pPr marL="685732" indent="0">
              <a:buNone/>
              <a:defRPr sz="800"/>
            </a:lvl3pPr>
            <a:lvl4pPr marL="1028598" indent="0">
              <a:buNone/>
              <a:defRPr sz="700"/>
            </a:lvl4pPr>
            <a:lvl5pPr marL="1371464" indent="0">
              <a:buNone/>
              <a:defRPr sz="700"/>
            </a:lvl5pPr>
            <a:lvl6pPr marL="1714331" indent="0">
              <a:buNone/>
              <a:defRPr sz="700"/>
            </a:lvl6pPr>
            <a:lvl7pPr marL="2057195" indent="0">
              <a:buNone/>
              <a:defRPr sz="700"/>
            </a:lvl7pPr>
            <a:lvl8pPr marL="2400060" indent="0">
              <a:buNone/>
              <a:defRPr sz="700"/>
            </a:lvl8pPr>
            <a:lvl9pPr marL="274292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56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344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C41E0E-0F2F-4A46-BFEC-80478DF491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539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1"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09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37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679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345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311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6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3575069" y="204808"/>
            <a:ext cx="5111751"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200"/>
            </a:lvl1pPr>
            <a:lvl2pPr marL="386042" indent="0">
              <a:buNone/>
              <a:defRPr sz="1000"/>
            </a:lvl2pPr>
            <a:lvl3pPr marL="772078" indent="0">
              <a:buNone/>
              <a:defRPr sz="800"/>
            </a:lvl3pPr>
            <a:lvl4pPr marL="1158113" indent="0">
              <a:buNone/>
              <a:defRPr sz="800"/>
            </a:lvl4pPr>
            <a:lvl5pPr marL="1544150" indent="0">
              <a:buNone/>
              <a:defRPr sz="800"/>
            </a:lvl5pPr>
            <a:lvl6pPr marL="1930191" indent="0">
              <a:buNone/>
              <a:defRPr sz="800"/>
            </a:lvl6pPr>
            <a:lvl7pPr marL="2316226" indent="0">
              <a:buNone/>
              <a:defRPr sz="800"/>
            </a:lvl7pPr>
            <a:lvl8pPr marL="2702266" indent="0">
              <a:buNone/>
              <a:defRPr sz="800"/>
            </a:lvl8pPr>
            <a:lvl9pPr marL="308830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9DD77F-21AD-4E58-B635-EBC1C7C8C4F8}"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36844263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486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62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9" y="4025504"/>
            <a:ext cx="54864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334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08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243AF8-8003-4350-A42B-6C525C15656F}" type="datetimeFigureOut">
              <a:rPr lang="en-US" smtClean="0">
                <a:solidFill>
                  <a:prstClr val="black">
                    <a:tint val="75000"/>
                  </a:prstClr>
                </a:solidFill>
              </a:rPr>
              <a:pPr/>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9AB7F-A3D7-4126-BFC4-A40A1FFE2E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30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12920"/>
            <a:ext cx="9165771" cy="5290785"/>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grpSp>
      </p:grpSp>
      <p:sp>
        <p:nvSpPr>
          <p:cNvPr id="14" name="Oval 13"/>
          <p:cNvSpPr/>
          <p:nvPr userDrawn="1"/>
        </p:nvSpPr>
        <p:spPr>
          <a:xfrm>
            <a:off x="6719338" y="2140567"/>
            <a:ext cx="504826" cy="5048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5" name="Rectangle 14"/>
          <p:cNvSpPr/>
          <p:nvPr userDrawn="1"/>
        </p:nvSpPr>
        <p:spPr>
          <a:xfrm>
            <a:off x="7320219" y="1763720"/>
            <a:ext cx="504826" cy="5048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6" name="Isosceles Triangle 15"/>
          <p:cNvSpPr/>
          <p:nvPr userDrawn="1"/>
        </p:nvSpPr>
        <p:spPr>
          <a:xfrm>
            <a:off x="6310567" y="1635741"/>
            <a:ext cx="504826" cy="50482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7" name="Parallelogram 16"/>
          <p:cNvSpPr/>
          <p:nvPr userDrawn="1"/>
        </p:nvSpPr>
        <p:spPr>
          <a:xfrm>
            <a:off x="5657077" y="1650519"/>
            <a:ext cx="504826" cy="50482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8" name="Heart 17"/>
          <p:cNvSpPr/>
          <p:nvPr userDrawn="1"/>
        </p:nvSpPr>
        <p:spPr>
          <a:xfrm>
            <a:off x="7921099" y="1600009"/>
            <a:ext cx="504826" cy="504826"/>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Tree>
    <p:extLst>
      <p:ext uri="{BB962C8B-B14F-4D97-AF65-F5344CB8AC3E}">
        <p14:creationId xmlns:p14="http://schemas.microsoft.com/office/powerpoint/2010/main" val="30047115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3992743" y="1218745"/>
            <a:ext cx="5151257" cy="3819554"/>
          </a:xfrm>
          <a:prstGeom prst="rect">
            <a:avLst/>
          </a:prstGeom>
        </p:spPr>
      </p:pic>
    </p:spTree>
    <p:extLst>
      <p:ext uri="{BB962C8B-B14F-4D97-AF65-F5344CB8AC3E}">
        <p14:creationId xmlns:p14="http://schemas.microsoft.com/office/powerpoint/2010/main" val="1261545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grpSp>
        <p:nvGrpSpPr>
          <p:cNvPr id="7" name="Group 6"/>
          <p:cNvGrpSpPr/>
          <p:nvPr userDrawn="1"/>
        </p:nvGrpSpPr>
        <p:grpSpPr>
          <a:xfrm>
            <a:off x="0" y="0"/>
            <a:ext cx="9201150" cy="5165623"/>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prstClr val="white"/>
                </a:solidFill>
              </a:endParaRPr>
            </a:p>
          </p:txBody>
        </p:sp>
      </p:grpSp>
      <p:sp>
        <p:nvSpPr>
          <p:cNvPr id="11" name="Oval 10"/>
          <p:cNvSpPr/>
          <p:nvPr userDrawn="1"/>
        </p:nvSpPr>
        <p:spPr>
          <a:xfrm>
            <a:off x="7180320" y="1974633"/>
            <a:ext cx="504826" cy="50482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2" name="Rectangle 11"/>
          <p:cNvSpPr/>
          <p:nvPr userDrawn="1"/>
        </p:nvSpPr>
        <p:spPr>
          <a:xfrm>
            <a:off x="7420740" y="1300377"/>
            <a:ext cx="504826" cy="50482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3" name="Isosceles Triangle 12"/>
          <p:cNvSpPr/>
          <p:nvPr userDrawn="1"/>
        </p:nvSpPr>
        <p:spPr>
          <a:xfrm>
            <a:off x="6649981" y="1306095"/>
            <a:ext cx="504826" cy="50482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4" name="Parallelogram 13"/>
          <p:cNvSpPr/>
          <p:nvPr userDrawn="1"/>
        </p:nvSpPr>
        <p:spPr>
          <a:xfrm>
            <a:off x="6471282" y="2098457"/>
            <a:ext cx="504826" cy="504826"/>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
        <p:nvSpPr>
          <p:cNvPr id="15" name="Heart 14"/>
          <p:cNvSpPr/>
          <p:nvPr userDrawn="1"/>
        </p:nvSpPr>
        <p:spPr>
          <a:xfrm>
            <a:off x="8040675" y="1712694"/>
            <a:ext cx="504826" cy="504826"/>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prstClr val="white"/>
              </a:solidFill>
            </a:endParaRPr>
          </a:p>
        </p:txBody>
      </p:sp>
    </p:spTree>
    <p:extLst>
      <p:ext uri="{BB962C8B-B14F-4D97-AF65-F5344CB8AC3E}">
        <p14:creationId xmlns:p14="http://schemas.microsoft.com/office/powerpoint/2010/main" val="360997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58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78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6042" indent="0">
              <a:buNone/>
              <a:defRPr sz="2400"/>
            </a:lvl2pPr>
            <a:lvl3pPr marL="772078" indent="0">
              <a:buNone/>
              <a:defRPr sz="2000"/>
            </a:lvl3pPr>
            <a:lvl4pPr marL="1158113" indent="0">
              <a:buNone/>
              <a:defRPr sz="1700"/>
            </a:lvl4pPr>
            <a:lvl5pPr marL="1544150" indent="0">
              <a:buNone/>
              <a:defRPr sz="1700"/>
            </a:lvl5pPr>
            <a:lvl6pPr marL="1930191" indent="0">
              <a:buNone/>
              <a:defRPr sz="1700"/>
            </a:lvl6pPr>
            <a:lvl7pPr marL="2316226" indent="0">
              <a:buNone/>
              <a:defRPr sz="1700"/>
            </a:lvl7pPr>
            <a:lvl8pPr marL="2702266" indent="0">
              <a:buNone/>
              <a:defRPr sz="1700"/>
            </a:lvl8pPr>
            <a:lvl9pPr marL="3088304" indent="0">
              <a:buNone/>
              <a:defRPr sz="17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200"/>
            </a:lvl1pPr>
            <a:lvl2pPr marL="386042" indent="0">
              <a:buNone/>
              <a:defRPr sz="1000"/>
            </a:lvl2pPr>
            <a:lvl3pPr marL="772078" indent="0">
              <a:buNone/>
              <a:defRPr sz="800"/>
            </a:lvl3pPr>
            <a:lvl4pPr marL="1158113" indent="0">
              <a:buNone/>
              <a:defRPr sz="800"/>
            </a:lvl4pPr>
            <a:lvl5pPr marL="1544150" indent="0">
              <a:buNone/>
              <a:defRPr sz="800"/>
            </a:lvl5pPr>
            <a:lvl6pPr marL="1930191" indent="0">
              <a:buNone/>
              <a:defRPr sz="800"/>
            </a:lvl6pPr>
            <a:lvl7pPr marL="2316226" indent="0">
              <a:buNone/>
              <a:defRPr sz="800"/>
            </a:lvl7pPr>
            <a:lvl8pPr marL="2702266" indent="0">
              <a:buNone/>
              <a:defRPr sz="800"/>
            </a:lvl8pPr>
            <a:lvl9pPr marL="308830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9DD77F-21AD-4E58-B635-EBC1C7C8C4F8}"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B394D-6BE6-4E42-B17D-2512B2F5D0EC}" type="slidenum">
              <a:rPr lang="en-US" smtClean="0"/>
              <a:pPr/>
              <a:t>‹#›</a:t>
            </a:fld>
            <a:endParaRPr lang="en-US"/>
          </a:p>
        </p:txBody>
      </p:sp>
    </p:spTree>
    <p:extLst>
      <p:ext uri="{BB962C8B-B14F-4D97-AF65-F5344CB8AC3E}">
        <p14:creationId xmlns:p14="http://schemas.microsoft.com/office/powerpoint/2010/main" val="141079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6436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95691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16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00729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8341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01084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6324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solidFill>
                  <a:prstClr val="black">
                    <a:tint val="75000"/>
                  </a:prstClr>
                </a:solidFill>
              </a:rPr>
              <a:pPr/>
              <a:t>11/03/2024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DF5074B-1D8C-4FBF-B643-29DBF83DE07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103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7207" tIns="38604" rIns="77207" bIns="38604"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77207" tIns="38604" rIns="77207" bIns="38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77207" tIns="38604" rIns="77207" bIns="38604" rtlCol="0" anchor="ctr"/>
          <a:lstStyle>
            <a:lvl1pPr algn="l">
              <a:defRPr sz="1000">
                <a:solidFill>
                  <a:schemeClr val="tx1">
                    <a:tint val="75000"/>
                  </a:schemeClr>
                </a:solidFill>
              </a:defRPr>
            </a:lvl1pPr>
          </a:lstStyle>
          <a:p>
            <a:fld id="{C19DD77F-21AD-4E58-B635-EBC1C7C8C4F8}" type="datetimeFigureOut">
              <a:rPr lang="en-US" smtClean="0"/>
              <a:pPr/>
              <a:t>11/3/2024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7207" tIns="38604" rIns="77207" bIns="38604"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7207" tIns="38604" rIns="77207" bIns="38604" rtlCol="0" anchor="ctr"/>
          <a:lstStyle>
            <a:lvl1pPr algn="r">
              <a:defRPr sz="1000">
                <a:solidFill>
                  <a:schemeClr val="tx1">
                    <a:tint val="75000"/>
                  </a:schemeClr>
                </a:solidFill>
              </a:defRPr>
            </a:lvl1pPr>
          </a:lstStyle>
          <a:p>
            <a:fld id="{398B394D-6BE6-4E42-B17D-2512B2F5D0EC}" type="slidenum">
              <a:rPr lang="en-US" smtClean="0"/>
              <a:pPr/>
              <a:t>‹#›</a:t>
            </a:fld>
            <a:endParaRPr lang="en-US"/>
          </a:p>
        </p:txBody>
      </p:sp>
    </p:spTree>
    <p:extLst>
      <p:ext uri="{BB962C8B-B14F-4D97-AF65-F5344CB8AC3E}">
        <p14:creationId xmlns:p14="http://schemas.microsoft.com/office/powerpoint/2010/main" val="3845377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72078" rtl="0" eaLnBrk="1" latinLnBrk="0" hangingPunct="1">
        <a:spcBef>
          <a:spcPct val="0"/>
        </a:spcBef>
        <a:buNone/>
        <a:defRPr sz="3700" kern="1200">
          <a:solidFill>
            <a:schemeClr val="tx1"/>
          </a:solidFill>
          <a:latin typeface="+mj-lt"/>
          <a:ea typeface="+mj-ea"/>
          <a:cs typeface="+mj-cs"/>
        </a:defRPr>
      </a:lvl1pPr>
    </p:titleStyle>
    <p:bodyStyle>
      <a:lvl1pPr marL="289530" indent="-289530" algn="l" defTabSz="772078"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27314" indent="-241274" algn="l" defTabSz="77207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965096" indent="-193022" algn="l" defTabSz="77207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51136"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37170"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23209"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09244"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95287"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81322" indent="-193022" algn="l" defTabSz="772078"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2078" rtl="0" eaLnBrk="1" latinLnBrk="0" hangingPunct="1">
        <a:defRPr sz="1500" kern="1200">
          <a:solidFill>
            <a:schemeClr val="tx1"/>
          </a:solidFill>
          <a:latin typeface="+mn-lt"/>
          <a:ea typeface="+mn-ea"/>
          <a:cs typeface="+mn-cs"/>
        </a:defRPr>
      </a:lvl1pPr>
      <a:lvl2pPr marL="386042" algn="l" defTabSz="772078" rtl="0" eaLnBrk="1" latinLnBrk="0" hangingPunct="1">
        <a:defRPr sz="1500" kern="1200">
          <a:solidFill>
            <a:schemeClr val="tx1"/>
          </a:solidFill>
          <a:latin typeface="+mn-lt"/>
          <a:ea typeface="+mn-ea"/>
          <a:cs typeface="+mn-cs"/>
        </a:defRPr>
      </a:lvl2pPr>
      <a:lvl3pPr marL="772078" algn="l" defTabSz="772078" rtl="0" eaLnBrk="1" latinLnBrk="0" hangingPunct="1">
        <a:defRPr sz="1500" kern="1200">
          <a:solidFill>
            <a:schemeClr val="tx1"/>
          </a:solidFill>
          <a:latin typeface="+mn-lt"/>
          <a:ea typeface="+mn-ea"/>
          <a:cs typeface="+mn-cs"/>
        </a:defRPr>
      </a:lvl3pPr>
      <a:lvl4pPr marL="1158113" algn="l" defTabSz="772078" rtl="0" eaLnBrk="1" latinLnBrk="0" hangingPunct="1">
        <a:defRPr sz="1500" kern="1200">
          <a:solidFill>
            <a:schemeClr val="tx1"/>
          </a:solidFill>
          <a:latin typeface="+mn-lt"/>
          <a:ea typeface="+mn-ea"/>
          <a:cs typeface="+mn-cs"/>
        </a:defRPr>
      </a:lvl4pPr>
      <a:lvl5pPr marL="1544150" algn="l" defTabSz="772078" rtl="0" eaLnBrk="1" latinLnBrk="0" hangingPunct="1">
        <a:defRPr sz="1500" kern="1200">
          <a:solidFill>
            <a:schemeClr val="tx1"/>
          </a:solidFill>
          <a:latin typeface="+mn-lt"/>
          <a:ea typeface="+mn-ea"/>
          <a:cs typeface="+mn-cs"/>
        </a:defRPr>
      </a:lvl5pPr>
      <a:lvl6pPr marL="1930191" algn="l" defTabSz="772078" rtl="0" eaLnBrk="1" latinLnBrk="0" hangingPunct="1">
        <a:defRPr sz="1500" kern="1200">
          <a:solidFill>
            <a:schemeClr val="tx1"/>
          </a:solidFill>
          <a:latin typeface="+mn-lt"/>
          <a:ea typeface="+mn-ea"/>
          <a:cs typeface="+mn-cs"/>
        </a:defRPr>
      </a:lvl6pPr>
      <a:lvl7pPr marL="2316226" algn="l" defTabSz="772078" rtl="0" eaLnBrk="1" latinLnBrk="0" hangingPunct="1">
        <a:defRPr sz="1500" kern="1200">
          <a:solidFill>
            <a:schemeClr val="tx1"/>
          </a:solidFill>
          <a:latin typeface="+mn-lt"/>
          <a:ea typeface="+mn-ea"/>
          <a:cs typeface="+mn-cs"/>
        </a:defRPr>
      </a:lvl7pPr>
      <a:lvl8pPr marL="2702266" algn="l" defTabSz="772078" rtl="0" eaLnBrk="1" latinLnBrk="0" hangingPunct="1">
        <a:defRPr sz="1500" kern="1200">
          <a:solidFill>
            <a:schemeClr val="tx1"/>
          </a:solidFill>
          <a:latin typeface="+mn-lt"/>
          <a:ea typeface="+mn-ea"/>
          <a:cs typeface="+mn-cs"/>
        </a:defRPr>
      </a:lvl8pPr>
      <a:lvl9pPr marL="3088304" algn="l" defTabSz="772078"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grpSp>
        <p:nvGrpSpPr>
          <p:cNvPr id="2050" name="Group 16"/>
          <p:cNvGrpSpPr>
            <a:grpSpLocks/>
          </p:cNvGrpSpPr>
          <p:nvPr/>
        </p:nvGrpSpPr>
        <p:grpSpPr bwMode="auto">
          <a:xfrm>
            <a:off x="-7937" y="-5954"/>
            <a:ext cx="9169401" cy="5155407"/>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51" name="Title Placeholder 1"/>
          <p:cNvSpPr>
            <a:spLocks noGrp="1"/>
          </p:cNvSpPr>
          <p:nvPr>
            <p:ph type="title"/>
          </p:nvPr>
        </p:nvSpPr>
        <p:spPr bwMode="auto">
          <a:xfrm>
            <a:off x="609626" y="457200"/>
            <a:ext cx="63484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609626" y="1620441"/>
            <a:ext cx="6348413" cy="291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405439" y="4531521"/>
            <a:ext cx="684212" cy="273844"/>
          </a:xfrm>
          <a:prstGeom prst="rect">
            <a:avLst/>
          </a:prstGeom>
        </p:spPr>
        <p:txBody>
          <a:bodyPr vert="horz" lIns="91426" tIns="45713" rIns="91426" bIns="45713" rtlCol="0" anchor="ctr"/>
          <a:lstStyle>
            <a:lvl1pPr algn="r">
              <a:defRPr sz="900">
                <a:solidFill>
                  <a:schemeClr val="tx1">
                    <a:tint val="75000"/>
                  </a:schemeClr>
                </a:solidFill>
              </a:defRPr>
            </a:lvl1pPr>
          </a:lstStyle>
          <a:p>
            <a:pPr defTabSz="914243" eaLnBrk="0" fontAlgn="base" hangingPunct="0">
              <a:spcBef>
                <a:spcPct val="0"/>
              </a:spcBef>
              <a:spcAft>
                <a:spcPct val="0"/>
              </a:spcAft>
              <a:defRPr/>
            </a:pPr>
            <a:fld id="{E7F7F704-00AC-4F2F-A50A-E50F662D645A}" type="datetimeFigureOut">
              <a:rPr lang="en-US" smtClean="0">
                <a:solidFill>
                  <a:prstClr val="black">
                    <a:tint val="75000"/>
                  </a:prstClr>
                </a:solidFill>
                <a:latin typeface="Times New Roman" pitchFamily="18" charset="0"/>
              </a:rPr>
              <a:pPr defTabSz="914243" eaLnBrk="0" fontAlgn="base" hangingPunct="0">
                <a:spcBef>
                  <a:spcPct val="0"/>
                </a:spcBef>
                <a:spcAft>
                  <a:spcPct val="0"/>
                </a:spcAft>
                <a:defRPr/>
              </a:pPr>
              <a:t>11/3/2024</a:t>
            </a:fld>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4531521"/>
            <a:ext cx="4622800" cy="273844"/>
          </a:xfrm>
          <a:prstGeom prst="rect">
            <a:avLst/>
          </a:prstGeom>
        </p:spPr>
        <p:txBody>
          <a:bodyPr vert="horz" lIns="91426" tIns="45713" rIns="91426" bIns="45713" rtlCol="0" anchor="ctr"/>
          <a:lstStyle>
            <a:lvl1pPr algn="l">
              <a:defRPr sz="900">
                <a:solidFill>
                  <a:schemeClr val="tx1">
                    <a:tint val="75000"/>
                  </a:schemeClr>
                </a:solidFill>
              </a:defRPr>
            </a:lvl1pPr>
          </a:lstStyle>
          <a:p>
            <a:pPr defTabSz="914243"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6" y="4531521"/>
            <a:ext cx="512763" cy="273844"/>
          </a:xfrm>
          <a:prstGeom prst="rect">
            <a:avLst/>
          </a:prstGeom>
        </p:spPr>
        <p:txBody>
          <a:bodyPr vert="horz" wrap="square" lIns="91426" tIns="45713" rIns="91426" bIns="45713" numCol="1" anchor="ctr" anchorCtr="0" compatLnSpc="1">
            <a:prstTxWarp prst="textNoShape">
              <a:avLst/>
            </a:prstTxWarp>
          </a:bodyPr>
          <a:lstStyle>
            <a:lvl1pPr algn="r">
              <a:defRPr sz="900" smtClean="0">
                <a:solidFill>
                  <a:schemeClr val="accent1"/>
                </a:solidFill>
              </a:defRPr>
            </a:lvl1pPr>
          </a:lstStyle>
          <a:p>
            <a:pPr defTabSz="914243" eaLnBrk="0" fontAlgn="base" hangingPunct="0">
              <a:spcBef>
                <a:spcPct val="0"/>
              </a:spcBef>
              <a:spcAft>
                <a:spcPct val="0"/>
              </a:spcAft>
              <a:defRPr/>
            </a:pPr>
            <a:fld id="{C7C82332-0B94-4EED-AE38-E47904088304}" type="slidenum">
              <a:rPr lang="en-US" smtClean="0">
                <a:solidFill>
                  <a:srgbClr val="90C226"/>
                </a:solidFill>
                <a:latin typeface="Times New Roman" pitchFamily="18" charset="0"/>
              </a:rPr>
              <a:pPr defTabSz="914243" eaLnBrk="0" fontAlgn="base" hangingPunct="0">
                <a:spcBef>
                  <a:spcPct val="0"/>
                </a:spcBef>
                <a:spcAft>
                  <a:spcPct val="0"/>
                </a:spcAft>
                <a:defRPr/>
              </a:pPr>
              <a:t>‹#›</a:t>
            </a:fld>
            <a:endParaRPr lang="en-US">
              <a:solidFill>
                <a:srgbClr val="90C226"/>
              </a:solidFill>
              <a:latin typeface="Times New Roman" pitchFamily="18" charset="0"/>
            </a:endParaRPr>
          </a:p>
        </p:txBody>
      </p:sp>
    </p:spTree>
    <p:extLst>
      <p:ext uri="{BB962C8B-B14F-4D97-AF65-F5344CB8AC3E}">
        <p14:creationId xmlns:p14="http://schemas.microsoft.com/office/powerpoint/2010/main" val="2910115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118" rtl="0" eaLnBrk="0" fontAlgn="base" hangingPunct="0">
        <a:spcBef>
          <a:spcPct val="0"/>
        </a:spcBef>
        <a:spcAft>
          <a:spcPct val="0"/>
        </a:spcAft>
        <a:defRPr sz="3600" kern="1200">
          <a:solidFill>
            <a:schemeClr val="accent1"/>
          </a:solidFill>
          <a:latin typeface="+mj-lt"/>
          <a:ea typeface="+mj-ea"/>
          <a:cs typeface="+mj-cs"/>
        </a:defRPr>
      </a:lvl1pPr>
      <a:lvl2pPr algn="l" defTabSz="457118"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118"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118"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118"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39" indent="-342839" algn="l" defTabSz="457118"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823" indent="-285701" algn="l" defTabSz="457118"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2801" indent="-228558" algn="l" defTabSz="457118"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599920"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042"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159"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28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40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521"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43" algn="l" defTabSz="457118" rtl="0" eaLnBrk="1" latinLnBrk="0" hangingPunct="1">
        <a:defRPr sz="1800" kern="1200">
          <a:solidFill>
            <a:schemeClr val="tx1"/>
          </a:solidFill>
          <a:latin typeface="+mn-lt"/>
          <a:ea typeface="+mn-ea"/>
          <a:cs typeface="+mn-cs"/>
        </a:defRPr>
      </a:lvl3pPr>
      <a:lvl4pPr marL="1371362" algn="l" defTabSz="457118" rtl="0" eaLnBrk="1" latinLnBrk="0" hangingPunct="1">
        <a:defRPr sz="1800" kern="1200">
          <a:solidFill>
            <a:schemeClr val="tx1"/>
          </a:solidFill>
          <a:latin typeface="+mn-lt"/>
          <a:ea typeface="+mn-ea"/>
          <a:cs typeface="+mn-cs"/>
        </a:defRPr>
      </a:lvl4pPr>
      <a:lvl5pPr marL="1828484" algn="l" defTabSz="457118" rtl="0" eaLnBrk="1" latinLnBrk="0" hangingPunct="1">
        <a:defRPr sz="1800" kern="1200">
          <a:solidFill>
            <a:schemeClr val="tx1"/>
          </a:solidFill>
          <a:latin typeface="+mn-lt"/>
          <a:ea typeface="+mn-ea"/>
          <a:cs typeface="+mn-cs"/>
        </a:defRPr>
      </a:lvl5pPr>
      <a:lvl6pPr marL="2285601" algn="l" defTabSz="457118" rtl="0" eaLnBrk="1" latinLnBrk="0" hangingPunct="1">
        <a:defRPr sz="1800" kern="1200">
          <a:solidFill>
            <a:schemeClr val="tx1"/>
          </a:solidFill>
          <a:latin typeface="+mn-lt"/>
          <a:ea typeface="+mn-ea"/>
          <a:cs typeface="+mn-cs"/>
        </a:defRPr>
      </a:lvl6pPr>
      <a:lvl7pPr marL="2742719" algn="l" defTabSz="457118" rtl="0" eaLnBrk="1" latinLnBrk="0" hangingPunct="1">
        <a:defRPr sz="1800" kern="1200">
          <a:solidFill>
            <a:schemeClr val="tx1"/>
          </a:solidFill>
          <a:latin typeface="+mn-lt"/>
          <a:ea typeface="+mn-ea"/>
          <a:cs typeface="+mn-cs"/>
        </a:defRPr>
      </a:lvl7pPr>
      <a:lvl8pPr marL="3199840" algn="l" defTabSz="457118" rtl="0" eaLnBrk="1" latinLnBrk="0" hangingPunct="1">
        <a:defRPr sz="1800" kern="1200">
          <a:solidFill>
            <a:schemeClr val="tx1"/>
          </a:solidFill>
          <a:latin typeface="+mn-lt"/>
          <a:ea typeface="+mn-ea"/>
          <a:cs typeface="+mn-cs"/>
        </a:defRPr>
      </a:lvl8pPr>
      <a:lvl9pPr marL="3656960" algn="l" defTabSz="4571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6"/>
          <p:cNvGrpSpPr>
            <a:grpSpLocks/>
          </p:cNvGrpSpPr>
          <p:nvPr/>
        </p:nvGrpSpPr>
        <p:grpSpPr bwMode="auto">
          <a:xfrm>
            <a:off x="-7937" y="-5954"/>
            <a:ext cx="9169401" cy="5155407"/>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51" name="Title Placeholder 1"/>
          <p:cNvSpPr>
            <a:spLocks noGrp="1"/>
          </p:cNvSpPr>
          <p:nvPr>
            <p:ph type="title"/>
          </p:nvPr>
        </p:nvSpPr>
        <p:spPr bwMode="auto">
          <a:xfrm>
            <a:off x="609626" y="457200"/>
            <a:ext cx="63484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609626" y="1620441"/>
            <a:ext cx="6348413" cy="291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405439" y="4531521"/>
            <a:ext cx="684212" cy="273844"/>
          </a:xfrm>
          <a:prstGeom prst="rect">
            <a:avLst/>
          </a:prstGeom>
        </p:spPr>
        <p:txBody>
          <a:bodyPr vert="horz" lIns="91426" tIns="45713" rIns="91426" bIns="45713" rtlCol="0" anchor="ctr"/>
          <a:lstStyle>
            <a:lvl1pPr algn="r">
              <a:defRPr sz="900">
                <a:solidFill>
                  <a:schemeClr val="tx1">
                    <a:tint val="75000"/>
                  </a:schemeClr>
                </a:solidFill>
              </a:defRPr>
            </a:lvl1pPr>
          </a:lstStyle>
          <a:p>
            <a:pPr defTabSz="914243" eaLnBrk="0" fontAlgn="base" hangingPunct="0">
              <a:spcBef>
                <a:spcPct val="0"/>
              </a:spcBef>
              <a:spcAft>
                <a:spcPct val="0"/>
              </a:spcAft>
              <a:defRPr/>
            </a:pPr>
            <a:fld id="{E7F7F704-00AC-4F2F-A50A-E50F662D645A}" type="datetimeFigureOut">
              <a:rPr lang="en-US" smtClean="0">
                <a:solidFill>
                  <a:prstClr val="black">
                    <a:tint val="75000"/>
                  </a:prstClr>
                </a:solidFill>
                <a:latin typeface="Times New Roman" pitchFamily="18" charset="0"/>
              </a:rPr>
              <a:pPr defTabSz="914243" eaLnBrk="0" fontAlgn="base" hangingPunct="0">
                <a:spcBef>
                  <a:spcPct val="0"/>
                </a:spcBef>
                <a:spcAft>
                  <a:spcPct val="0"/>
                </a:spcAft>
                <a:defRPr/>
              </a:pPr>
              <a:t>11/3/2024</a:t>
            </a:fld>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4531521"/>
            <a:ext cx="4622800" cy="273844"/>
          </a:xfrm>
          <a:prstGeom prst="rect">
            <a:avLst/>
          </a:prstGeom>
        </p:spPr>
        <p:txBody>
          <a:bodyPr vert="horz" lIns="91426" tIns="45713" rIns="91426" bIns="45713" rtlCol="0" anchor="ctr"/>
          <a:lstStyle>
            <a:lvl1pPr algn="l">
              <a:defRPr sz="900">
                <a:solidFill>
                  <a:schemeClr val="tx1">
                    <a:tint val="75000"/>
                  </a:schemeClr>
                </a:solidFill>
              </a:defRPr>
            </a:lvl1pPr>
          </a:lstStyle>
          <a:p>
            <a:pPr defTabSz="914243"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6" y="4531521"/>
            <a:ext cx="512763" cy="273844"/>
          </a:xfrm>
          <a:prstGeom prst="rect">
            <a:avLst/>
          </a:prstGeom>
        </p:spPr>
        <p:txBody>
          <a:bodyPr vert="horz" wrap="square" lIns="91426" tIns="45713" rIns="91426" bIns="45713" numCol="1" anchor="ctr" anchorCtr="0" compatLnSpc="1">
            <a:prstTxWarp prst="textNoShape">
              <a:avLst/>
            </a:prstTxWarp>
          </a:bodyPr>
          <a:lstStyle>
            <a:lvl1pPr algn="r">
              <a:defRPr sz="900" smtClean="0">
                <a:solidFill>
                  <a:schemeClr val="accent1"/>
                </a:solidFill>
              </a:defRPr>
            </a:lvl1pPr>
          </a:lstStyle>
          <a:p>
            <a:pPr defTabSz="914243" eaLnBrk="0" fontAlgn="base" hangingPunct="0">
              <a:spcBef>
                <a:spcPct val="0"/>
              </a:spcBef>
              <a:spcAft>
                <a:spcPct val="0"/>
              </a:spcAft>
              <a:defRPr/>
            </a:pPr>
            <a:fld id="{C7C82332-0B94-4EED-AE38-E47904088304}" type="slidenum">
              <a:rPr lang="en-US" smtClean="0">
                <a:solidFill>
                  <a:srgbClr val="90C226"/>
                </a:solidFill>
                <a:latin typeface="Times New Roman" pitchFamily="18" charset="0"/>
              </a:rPr>
              <a:pPr defTabSz="914243" eaLnBrk="0" fontAlgn="base" hangingPunct="0">
                <a:spcBef>
                  <a:spcPct val="0"/>
                </a:spcBef>
                <a:spcAft>
                  <a:spcPct val="0"/>
                </a:spcAft>
                <a:defRPr/>
              </a:pPr>
              <a:t>‹#›</a:t>
            </a:fld>
            <a:endParaRPr lang="en-US">
              <a:solidFill>
                <a:srgbClr val="90C226"/>
              </a:solidFill>
              <a:latin typeface="Times New Roman" pitchFamily="18" charset="0"/>
            </a:endParaRPr>
          </a:p>
        </p:txBody>
      </p:sp>
    </p:spTree>
    <p:extLst>
      <p:ext uri="{BB962C8B-B14F-4D97-AF65-F5344CB8AC3E}">
        <p14:creationId xmlns:p14="http://schemas.microsoft.com/office/powerpoint/2010/main" val="42417864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118" rtl="0" eaLnBrk="0" fontAlgn="base" hangingPunct="0">
        <a:spcBef>
          <a:spcPct val="0"/>
        </a:spcBef>
        <a:spcAft>
          <a:spcPct val="0"/>
        </a:spcAft>
        <a:defRPr sz="3600" kern="1200">
          <a:solidFill>
            <a:schemeClr val="accent1"/>
          </a:solidFill>
          <a:latin typeface="+mj-lt"/>
          <a:ea typeface="+mj-ea"/>
          <a:cs typeface="+mj-cs"/>
        </a:defRPr>
      </a:lvl1pPr>
      <a:lvl2pPr algn="l" defTabSz="457118"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118"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118"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118"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39" indent="-342839" algn="l" defTabSz="457118"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823" indent="-285701" algn="l" defTabSz="457118"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2801" indent="-228558" algn="l" defTabSz="457118"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599920"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042"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159"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28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40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521"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43" algn="l" defTabSz="457118" rtl="0" eaLnBrk="1" latinLnBrk="0" hangingPunct="1">
        <a:defRPr sz="1800" kern="1200">
          <a:solidFill>
            <a:schemeClr val="tx1"/>
          </a:solidFill>
          <a:latin typeface="+mn-lt"/>
          <a:ea typeface="+mn-ea"/>
          <a:cs typeface="+mn-cs"/>
        </a:defRPr>
      </a:lvl3pPr>
      <a:lvl4pPr marL="1371362" algn="l" defTabSz="457118" rtl="0" eaLnBrk="1" latinLnBrk="0" hangingPunct="1">
        <a:defRPr sz="1800" kern="1200">
          <a:solidFill>
            <a:schemeClr val="tx1"/>
          </a:solidFill>
          <a:latin typeface="+mn-lt"/>
          <a:ea typeface="+mn-ea"/>
          <a:cs typeface="+mn-cs"/>
        </a:defRPr>
      </a:lvl4pPr>
      <a:lvl5pPr marL="1828484" algn="l" defTabSz="457118" rtl="0" eaLnBrk="1" latinLnBrk="0" hangingPunct="1">
        <a:defRPr sz="1800" kern="1200">
          <a:solidFill>
            <a:schemeClr val="tx1"/>
          </a:solidFill>
          <a:latin typeface="+mn-lt"/>
          <a:ea typeface="+mn-ea"/>
          <a:cs typeface="+mn-cs"/>
        </a:defRPr>
      </a:lvl5pPr>
      <a:lvl6pPr marL="2285601" algn="l" defTabSz="457118" rtl="0" eaLnBrk="1" latinLnBrk="0" hangingPunct="1">
        <a:defRPr sz="1800" kern="1200">
          <a:solidFill>
            <a:schemeClr val="tx1"/>
          </a:solidFill>
          <a:latin typeface="+mn-lt"/>
          <a:ea typeface="+mn-ea"/>
          <a:cs typeface="+mn-cs"/>
        </a:defRPr>
      </a:lvl6pPr>
      <a:lvl7pPr marL="2742719" algn="l" defTabSz="457118" rtl="0" eaLnBrk="1" latinLnBrk="0" hangingPunct="1">
        <a:defRPr sz="1800" kern="1200">
          <a:solidFill>
            <a:schemeClr val="tx1"/>
          </a:solidFill>
          <a:latin typeface="+mn-lt"/>
          <a:ea typeface="+mn-ea"/>
          <a:cs typeface="+mn-cs"/>
        </a:defRPr>
      </a:lvl7pPr>
      <a:lvl8pPr marL="3199840" algn="l" defTabSz="457118" rtl="0" eaLnBrk="1" latinLnBrk="0" hangingPunct="1">
        <a:defRPr sz="1800" kern="1200">
          <a:solidFill>
            <a:schemeClr val="tx1"/>
          </a:solidFill>
          <a:latin typeface="+mn-lt"/>
          <a:ea typeface="+mn-ea"/>
          <a:cs typeface="+mn-cs"/>
        </a:defRPr>
      </a:lvl8pPr>
      <a:lvl9pPr marL="3656960" algn="l" defTabSz="4571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6"/>
          <p:cNvGrpSpPr>
            <a:grpSpLocks/>
          </p:cNvGrpSpPr>
          <p:nvPr/>
        </p:nvGrpSpPr>
        <p:grpSpPr bwMode="auto">
          <a:xfrm>
            <a:off x="-7937" y="-5954"/>
            <a:ext cx="9169401" cy="5155407"/>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51" name="Title Placeholder 1"/>
          <p:cNvSpPr>
            <a:spLocks noGrp="1"/>
          </p:cNvSpPr>
          <p:nvPr>
            <p:ph type="title"/>
          </p:nvPr>
        </p:nvSpPr>
        <p:spPr bwMode="auto">
          <a:xfrm>
            <a:off x="609608" y="457200"/>
            <a:ext cx="63484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609608" y="1620441"/>
            <a:ext cx="6348413" cy="291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6" tIns="45713" rIns="91426"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405439" y="4531521"/>
            <a:ext cx="684212" cy="273844"/>
          </a:xfrm>
          <a:prstGeom prst="rect">
            <a:avLst/>
          </a:prstGeom>
        </p:spPr>
        <p:txBody>
          <a:bodyPr vert="horz" lIns="91426" tIns="45713" rIns="91426" bIns="45713" rtlCol="0" anchor="ctr"/>
          <a:lstStyle>
            <a:lvl1pPr algn="r">
              <a:defRPr sz="900">
                <a:solidFill>
                  <a:schemeClr val="tx1">
                    <a:tint val="75000"/>
                  </a:schemeClr>
                </a:solidFill>
              </a:defRPr>
            </a:lvl1pPr>
          </a:lstStyle>
          <a:p>
            <a:pPr defTabSz="914243" eaLnBrk="0" fontAlgn="base" hangingPunct="0">
              <a:spcBef>
                <a:spcPct val="0"/>
              </a:spcBef>
              <a:spcAft>
                <a:spcPct val="0"/>
              </a:spcAft>
              <a:defRPr/>
            </a:pPr>
            <a:fld id="{1EEA65B0-04D6-4AE1-9E40-1069417E471A}" type="datetimeFigureOut">
              <a:rPr lang="en-US" smtClean="0">
                <a:solidFill>
                  <a:prstClr val="black">
                    <a:tint val="75000"/>
                  </a:prstClr>
                </a:solidFill>
                <a:latin typeface="Times New Roman" pitchFamily="18" charset="0"/>
              </a:rPr>
              <a:pPr defTabSz="914243" eaLnBrk="0" fontAlgn="base" hangingPunct="0">
                <a:spcBef>
                  <a:spcPct val="0"/>
                </a:spcBef>
                <a:spcAft>
                  <a:spcPct val="0"/>
                </a:spcAft>
                <a:defRPr/>
              </a:pPr>
              <a:t>11/3/2024</a:t>
            </a:fld>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609600" y="4531521"/>
            <a:ext cx="4622800" cy="273844"/>
          </a:xfrm>
          <a:prstGeom prst="rect">
            <a:avLst/>
          </a:prstGeom>
        </p:spPr>
        <p:txBody>
          <a:bodyPr vert="horz" lIns="91426" tIns="45713" rIns="91426" bIns="45713" rtlCol="0" anchor="ctr"/>
          <a:lstStyle>
            <a:lvl1pPr algn="l">
              <a:defRPr sz="900">
                <a:solidFill>
                  <a:schemeClr val="tx1">
                    <a:tint val="75000"/>
                  </a:schemeClr>
                </a:solidFill>
              </a:defRPr>
            </a:lvl1pPr>
          </a:lstStyle>
          <a:p>
            <a:pPr defTabSz="914243"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6445253" y="4531521"/>
            <a:ext cx="512763" cy="273844"/>
          </a:xfrm>
          <a:prstGeom prst="rect">
            <a:avLst/>
          </a:prstGeom>
        </p:spPr>
        <p:txBody>
          <a:bodyPr vert="horz" wrap="square" lIns="91426" tIns="45713" rIns="91426" bIns="45713" numCol="1" anchor="ctr" anchorCtr="0" compatLnSpc="1">
            <a:prstTxWarp prst="textNoShape">
              <a:avLst/>
            </a:prstTxWarp>
          </a:bodyPr>
          <a:lstStyle>
            <a:lvl1pPr algn="r">
              <a:defRPr sz="900">
                <a:solidFill>
                  <a:schemeClr val="accent1"/>
                </a:solidFill>
              </a:defRPr>
            </a:lvl1pPr>
          </a:lstStyle>
          <a:p>
            <a:pPr defTabSz="914243" eaLnBrk="0" fontAlgn="base" hangingPunct="0">
              <a:spcBef>
                <a:spcPct val="0"/>
              </a:spcBef>
              <a:spcAft>
                <a:spcPct val="0"/>
              </a:spcAft>
              <a:defRPr/>
            </a:pPr>
            <a:fld id="{54B4C04B-0606-400D-B27F-6A8CEB6D9FFD}" type="slidenum">
              <a:rPr lang="en-US" smtClean="0">
                <a:solidFill>
                  <a:srgbClr val="90C226"/>
                </a:solidFill>
                <a:latin typeface="Times New Roman" pitchFamily="18" charset="0"/>
              </a:rPr>
              <a:pPr defTabSz="914243" eaLnBrk="0" fontAlgn="base" hangingPunct="0">
                <a:spcBef>
                  <a:spcPct val="0"/>
                </a:spcBef>
                <a:spcAft>
                  <a:spcPct val="0"/>
                </a:spcAft>
                <a:defRPr/>
              </a:pPr>
              <a:t>‹#›</a:t>
            </a:fld>
            <a:endParaRPr lang="en-US">
              <a:solidFill>
                <a:srgbClr val="90C226"/>
              </a:solidFill>
              <a:latin typeface="Times New Roman" pitchFamily="18" charset="0"/>
            </a:endParaRPr>
          </a:p>
        </p:txBody>
      </p:sp>
    </p:spTree>
    <p:extLst>
      <p:ext uri="{BB962C8B-B14F-4D97-AF65-F5344CB8AC3E}">
        <p14:creationId xmlns:p14="http://schemas.microsoft.com/office/powerpoint/2010/main" val="10547504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118" rtl="0" eaLnBrk="0" fontAlgn="base" hangingPunct="0">
        <a:spcBef>
          <a:spcPct val="0"/>
        </a:spcBef>
        <a:spcAft>
          <a:spcPct val="0"/>
        </a:spcAft>
        <a:defRPr sz="3600" kern="1200">
          <a:solidFill>
            <a:schemeClr val="accent1"/>
          </a:solidFill>
          <a:latin typeface="+mj-lt"/>
          <a:ea typeface="+mj-ea"/>
          <a:cs typeface="+mj-cs"/>
        </a:defRPr>
      </a:lvl1pPr>
      <a:lvl2pPr algn="l" defTabSz="457118"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118"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118"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118"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39" indent="-342839" algn="l" defTabSz="457118"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823" indent="-285701" algn="l" defTabSz="457118"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2801" indent="-228558" algn="l" defTabSz="457118"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599920"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042" indent="-228558" algn="l" defTabSz="457118"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159"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28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402"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521" indent="-228558" algn="l" defTabSz="457118"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43" algn="l" defTabSz="457118" rtl="0" eaLnBrk="1" latinLnBrk="0" hangingPunct="1">
        <a:defRPr sz="1800" kern="1200">
          <a:solidFill>
            <a:schemeClr val="tx1"/>
          </a:solidFill>
          <a:latin typeface="+mn-lt"/>
          <a:ea typeface="+mn-ea"/>
          <a:cs typeface="+mn-cs"/>
        </a:defRPr>
      </a:lvl3pPr>
      <a:lvl4pPr marL="1371362" algn="l" defTabSz="457118" rtl="0" eaLnBrk="1" latinLnBrk="0" hangingPunct="1">
        <a:defRPr sz="1800" kern="1200">
          <a:solidFill>
            <a:schemeClr val="tx1"/>
          </a:solidFill>
          <a:latin typeface="+mn-lt"/>
          <a:ea typeface="+mn-ea"/>
          <a:cs typeface="+mn-cs"/>
        </a:defRPr>
      </a:lvl4pPr>
      <a:lvl5pPr marL="1828484" algn="l" defTabSz="457118" rtl="0" eaLnBrk="1" latinLnBrk="0" hangingPunct="1">
        <a:defRPr sz="1800" kern="1200">
          <a:solidFill>
            <a:schemeClr val="tx1"/>
          </a:solidFill>
          <a:latin typeface="+mn-lt"/>
          <a:ea typeface="+mn-ea"/>
          <a:cs typeface="+mn-cs"/>
        </a:defRPr>
      </a:lvl5pPr>
      <a:lvl6pPr marL="2285601" algn="l" defTabSz="457118" rtl="0" eaLnBrk="1" latinLnBrk="0" hangingPunct="1">
        <a:defRPr sz="1800" kern="1200">
          <a:solidFill>
            <a:schemeClr val="tx1"/>
          </a:solidFill>
          <a:latin typeface="+mn-lt"/>
          <a:ea typeface="+mn-ea"/>
          <a:cs typeface="+mn-cs"/>
        </a:defRPr>
      </a:lvl6pPr>
      <a:lvl7pPr marL="2742719" algn="l" defTabSz="457118" rtl="0" eaLnBrk="1" latinLnBrk="0" hangingPunct="1">
        <a:defRPr sz="1800" kern="1200">
          <a:solidFill>
            <a:schemeClr val="tx1"/>
          </a:solidFill>
          <a:latin typeface="+mn-lt"/>
          <a:ea typeface="+mn-ea"/>
          <a:cs typeface="+mn-cs"/>
        </a:defRPr>
      </a:lvl7pPr>
      <a:lvl8pPr marL="3199840" algn="l" defTabSz="457118" rtl="0" eaLnBrk="1" latinLnBrk="0" hangingPunct="1">
        <a:defRPr sz="1800" kern="1200">
          <a:solidFill>
            <a:schemeClr val="tx1"/>
          </a:solidFill>
          <a:latin typeface="+mn-lt"/>
          <a:ea typeface="+mn-ea"/>
          <a:cs typeface="+mn-cs"/>
        </a:defRPr>
      </a:lvl8pPr>
      <a:lvl9pPr marL="3656960" algn="l" defTabSz="4571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74" tIns="34289" rIns="68574"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74" tIns="34289" rIns="6857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74" tIns="34289" rIns="68574" bIns="34289" rtlCol="0" anchor="ctr"/>
          <a:lstStyle>
            <a:lvl1pPr algn="l">
              <a:defRPr sz="900">
                <a:solidFill>
                  <a:schemeClr val="tx1">
                    <a:tint val="75000"/>
                  </a:schemeClr>
                </a:solidFill>
              </a:defRPr>
            </a:lvl1pPr>
          </a:lstStyle>
          <a:p>
            <a:pPr defTabSz="685732"/>
            <a:fld id="{DAC87100-A6B2-43DE-8265-A7E5DEB4E57F}" type="datetimeFigureOut">
              <a:rPr lang="en-US" smtClean="0">
                <a:solidFill>
                  <a:prstClr val="black">
                    <a:tint val="75000"/>
                  </a:prstClr>
                </a:solidFill>
              </a:rPr>
              <a:pPr defTabSz="685732"/>
              <a:t>11/3/2024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pPr defTabSz="68573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74" tIns="34289" rIns="68574" bIns="34289" rtlCol="0" anchor="ctr"/>
          <a:lstStyle>
            <a:lvl1pPr algn="r">
              <a:defRPr sz="900">
                <a:solidFill>
                  <a:schemeClr val="tx1">
                    <a:tint val="75000"/>
                  </a:schemeClr>
                </a:solidFill>
              </a:defRPr>
            </a:lvl1pPr>
          </a:lstStyle>
          <a:p>
            <a:pPr defTabSz="685732"/>
            <a:fld id="{68C41E0E-0F2F-4A46-BFEC-80478DF491B9}" type="slidenum">
              <a:rPr lang="en-US" smtClean="0">
                <a:solidFill>
                  <a:prstClr val="black">
                    <a:tint val="75000"/>
                  </a:prstClr>
                </a:solidFill>
              </a:rPr>
              <a:pPr defTabSz="685732"/>
              <a:t>‹#›</a:t>
            </a:fld>
            <a:endParaRPr lang="en-US">
              <a:solidFill>
                <a:prstClr val="black">
                  <a:tint val="75000"/>
                </a:prstClr>
              </a:solidFill>
            </a:endParaRPr>
          </a:p>
        </p:txBody>
      </p:sp>
    </p:spTree>
    <p:extLst>
      <p:ext uri="{BB962C8B-B14F-4D97-AF65-F5344CB8AC3E}">
        <p14:creationId xmlns:p14="http://schemas.microsoft.com/office/powerpoint/2010/main" val="418185100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685732" rtl="0" eaLnBrk="1" latinLnBrk="0" hangingPunct="1">
        <a:spcBef>
          <a:spcPct val="0"/>
        </a:spcBef>
        <a:buNone/>
        <a:defRPr sz="3300" b="0" i="0" u="none" kern="1200">
          <a:solidFill>
            <a:schemeClr val="tx1"/>
          </a:solidFill>
          <a:latin typeface="+mj-lt"/>
          <a:ea typeface="+mj-ea"/>
          <a:cs typeface="+mj-cs"/>
        </a:defRPr>
      </a:lvl1pPr>
    </p:titleStyle>
    <p:bodyStyle>
      <a:lvl1pPr marL="257150" indent="-257150" algn="l" defTabSz="6857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57" indent="-214293" algn="l" defTabSz="685732" rtl="0" eaLnBrk="1" latinLnBrk="0" hangingPunct="1">
        <a:spcBef>
          <a:spcPct val="20000"/>
        </a:spcBef>
        <a:buFont typeface="Arial" panose="020B0604020202020204" pitchFamily="34" charset="0"/>
        <a:buChar char="–"/>
        <a:defRPr sz="2100" b="0" i="0" u="none" kern="1200">
          <a:solidFill>
            <a:schemeClr val="tx1"/>
          </a:solidFill>
          <a:latin typeface="+mn-lt"/>
          <a:ea typeface="+mn-ea"/>
          <a:cs typeface="+mn-cs"/>
        </a:defRPr>
      </a:lvl2pPr>
      <a:lvl3pPr marL="857165" indent="-171434" algn="l" defTabSz="68573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30"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896"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762"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628"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494"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361" indent="-171434" algn="l" defTabSz="68573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1" cy="857250"/>
          </a:xfrm>
          <a:prstGeom prst="rect">
            <a:avLst/>
          </a:prstGeom>
        </p:spPr>
        <p:txBody>
          <a:bodyPr vert="horz" lIns="68579" tIns="34289" rIns="68579" bIns="34289" rtlCol="0" anchor="ctr">
            <a:normAutofit/>
          </a:bodyPr>
          <a:lstStyle/>
          <a:p>
            <a:r>
              <a:rPr lang="en-US"/>
              <a:t>Click to edit Master title style</a:t>
            </a:r>
          </a:p>
        </p:txBody>
      </p:sp>
      <p:sp>
        <p:nvSpPr>
          <p:cNvPr id="3" name="Text Placeholder 2"/>
          <p:cNvSpPr>
            <a:spLocks noGrp="1"/>
          </p:cNvSpPr>
          <p:nvPr>
            <p:ph type="body" idx="1"/>
          </p:nvPr>
        </p:nvSpPr>
        <p:spPr>
          <a:xfrm>
            <a:off x="457201" y="1200153"/>
            <a:ext cx="8229601" cy="3394472"/>
          </a:xfrm>
          <a:prstGeom prst="rect">
            <a:avLst/>
          </a:prstGeom>
        </p:spPr>
        <p:txBody>
          <a:bodyPr vert="horz" lIns="68579" tIns="34289" rIns="68579"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73243AF8-8003-4350-A42B-6C525C15656F}" type="datetimeFigureOut">
              <a:rPr lang="en-US" smtClean="0">
                <a:solidFill>
                  <a:prstClr val="black">
                    <a:tint val="75000"/>
                  </a:prstClr>
                </a:solidFill>
              </a:rPr>
              <a:pPr defTabSz="685783"/>
              <a:t>11/3/2024</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E799AB7F-A3D7-4126-BFC4-A40A1FFE2EDC}"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70308383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6C69321-35DD-4BC7-953A-DC16A57A483D}" type="datetimeFigureOut">
              <a:rPr lang="en-GB" smtClean="0">
                <a:solidFill>
                  <a:prstClr val="black">
                    <a:tint val="75000"/>
                  </a:prstClr>
                </a:solidFill>
              </a:rPr>
              <a:pPr defTabSz="685800"/>
              <a:t>11/03/2024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EDF5074B-1D8C-4FBF-B643-29DBF83DE07B}"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0648937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5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8.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p4"/><Relationship Id="rId7" Type="http://schemas.openxmlformats.org/officeDocument/2006/relationships/audio" Target="../media/audio2.wav"/><Relationship Id="rId12" Type="http://schemas.openxmlformats.org/officeDocument/2006/relationships/audio" Target="NULL"/><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slideLayout" Target="../slideLayouts/slideLayout80.xml"/><Relationship Id="rId11" Type="http://schemas.openxmlformats.org/officeDocument/2006/relationships/image" Target="../media/image48.gif"/><Relationship Id="rId5" Type="http://schemas.openxmlformats.org/officeDocument/2006/relationships/audio" Target="../media/media3.wav"/><Relationship Id="rId10" Type="http://schemas.openxmlformats.org/officeDocument/2006/relationships/image" Target="../media/image47.png"/><Relationship Id="rId4" Type="http://schemas.microsoft.com/office/2007/relationships/media" Target="../media/media3.wav"/><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jpeg"/><Relationship Id="rId1" Type="http://schemas.openxmlformats.org/officeDocument/2006/relationships/slideLayout" Target="../slideLayouts/slideLayout52.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2.xml"/><Relationship Id="rId5" Type="http://schemas.openxmlformats.org/officeDocument/2006/relationships/slide" Target="slide1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6.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514350"/>
            <a:ext cx="6096000"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just"/>
            <a:r>
              <a:rPr lang="en-US" sz="2800" u="sng">
                <a:solidFill>
                  <a:schemeClr val="tx1"/>
                </a:solidFill>
                <a:latin typeface="Times New Roman" pitchFamily="18" charset="0"/>
                <a:cs typeface="Times New Roman" pitchFamily="18" charset="0"/>
              </a:rPr>
              <a:t>Trò chơi</a:t>
            </a:r>
            <a:r>
              <a:rPr lang="en-US" sz="2800">
                <a:solidFill>
                  <a:schemeClr val="tx1"/>
                </a:solidFill>
                <a:latin typeface="Times New Roman" pitchFamily="18" charset="0"/>
                <a:cs typeface="Times New Roman" pitchFamily="18" charset="0"/>
              </a:rPr>
              <a:t>: Gv chia lớp thành 2 nhóm. Yêu cầu mỗi nhóm lần lượt kể  các loại thức ăn có chứa protein. Khi kể yêu cầu không được kể trùng nhau. Nếu kể trùng lặp hoặc đội nào đến lượt mà không kể được đội đó coi như bị thua</a:t>
            </a:r>
          </a:p>
        </p:txBody>
      </p:sp>
    </p:spTree>
    <p:extLst>
      <p:ext uri="{BB962C8B-B14F-4D97-AF65-F5344CB8AC3E}">
        <p14:creationId xmlns:p14="http://schemas.microsoft.com/office/powerpoint/2010/main" val="42032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609600" y="133351"/>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a:solidFill>
                  <a:srgbClr val="000000"/>
                </a:solidFill>
                <a:cs typeface="Times New Roman" pitchFamily="18" charset="0"/>
              </a:rPr>
              <a:t>+ Protein </a:t>
            </a:r>
            <a:r>
              <a:rPr lang="en-US" altLang="en-US" sz="1800" b="1" dirty="0" err="1">
                <a:solidFill>
                  <a:srgbClr val="000000"/>
                </a:solidFill>
                <a:cs typeface="Times New Roman" pitchFamily="18" charset="0"/>
              </a:rPr>
              <a:t>dạng</a:t>
            </a:r>
            <a:r>
              <a:rPr lang="en-US" altLang="en-US" sz="1800" b="1" dirty="0">
                <a:solidFill>
                  <a:srgbClr val="000000"/>
                </a:solidFill>
                <a:cs typeface="Times New Roman" pitchFamily="18" charset="0"/>
              </a:rPr>
              <a:t> </a:t>
            </a:r>
            <a:r>
              <a:rPr lang="en-US" altLang="en-US" sz="1800" b="1" i="1" dirty="0" err="1">
                <a:solidFill>
                  <a:srgbClr val="FF0000"/>
                </a:solidFill>
                <a:cs typeface="Times New Roman" pitchFamily="18" charset="0"/>
              </a:rPr>
              <a:t>hình</a:t>
            </a:r>
            <a:r>
              <a:rPr lang="en-US" altLang="en-US" sz="1800" b="1" i="1" dirty="0">
                <a:solidFill>
                  <a:srgbClr val="FF0000"/>
                </a:solidFill>
                <a:cs typeface="Times New Roman" pitchFamily="18" charset="0"/>
              </a:rPr>
              <a:t> </a:t>
            </a:r>
            <a:r>
              <a:rPr lang="en-US" altLang="en-US" sz="1800" b="1" i="1" dirty="0" err="1">
                <a:solidFill>
                  <a:srgbClr val="FF0000"/>
                </a:solidFill>
                <a:cs typeface="Times New Roman" pitchFamily="18" charset="0"/>
              </a:rPr>
              <a:t>sợi</a:t>
            </a:r>
            <a:r>
              <a:rPr lang="en-US" altLang="en-US" sz="1800" b="1" i="1" dirty="0">
                <a:solidFill>
                  <a:srgbClr val="FF0000"/>
                </a:solidFill>
                <a:cs typeface="Times New Roman" pitchFamily="18" charset="0"/>
              </a:rPr>
              <a:t> </a:t>
            </a:r>
            <a:endParaRPr lang="en-US" altLang="en-US" sz="1800" b="1" dirty="0">
              <a:solidFill>
                <a:srgbClr val="000000"/>
              </a:solidFill>
              <a:cs typeface="Times New Roman" pitchFamily="18" charset="0"/>
            </a:endParaRPr>
          </a:p>
        </p:txBody>
      </p:sp>
      <p:pic>
        <p:nvPicPr>
          <p:cNvPr id="9" name="Picture 3" descr="D:\BAI DU THI GVG\colagen-colla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92776"/>
            <a:ext cx="2895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D:\BAI DU THI GVG\17-713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282" y="2178422"/>
            <a:ext cx="2362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BAI DU THI GVG\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18088"/>
            <a:ext cx="2057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D:\BAI DU THI GVG\Cậu-bé-khỏe-nhất-hành-tinh-ngày-ấy-bây-giờ-blogtamsu.vn4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142000"/>
            <a:ext cx="2133600" cy="132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D:\BAI DU THI GVG\to tam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648227"/>
            <a:ext cx="228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D:\BAI DU THI GVG\spider-web-617754_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3648227"/>
            <a:ext cx="2209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7"/>
          <p:cNvSpPr txBox="1">
            <a:spLocks noChangeArrowheads="1"/>
          </p:cNvSpPr>
          <p:nvPr/>
        </p:nvSpPr>
        <p:spPr bwMode="auto">
          <a:xfrm>
            <a:off x="2895600" y="590551"/>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err="1">
                <a:solidFill>
                  <a:srgbClr val="000000"/>
                </a:solidFill>
                <a:cs typeface="Times New Roman" pitchFamily="18" charset="0"/>
              </a:rPr>
              <a:t>móng</a:t>
            </a:r>
            <a:r>
              <a:rPr lang="en-US" altLang="en-US" sz="1800" b="1" dirty="0">
                <a:solidFill>
                  <a:srgbClr val="000000"/>
                </a:solidFill>
                <a:cs typeface="Times New Roman" pitchFamily="18" charset="0"/>
              </a:rPr>
              <a:t>, </a:t>
            </a:r>
          </a:p>
        </p:txBody>
      </p:sp>
      <p:sp>
        <p:nvSpPr>
          <p:cNvPr id="21" name="TextBox 7"/>
          <p:cNvSpPr txBox="1">
            <a:spLocks noChangeArrowheads="1"/>
          </p:cNvSpPr>
          <p:nvPr/>
        </p:nvSpPr>
        <p:spPr bwMode="auto">
          <a:xfrm>
            <a:off x="609600" y="590551"/>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err="1">
                <a:solidFill>
                  <a:srgbClr val="000000"/>
                </a:solidFill>
                <a:cs typeface="Times New Roman" pitchFamily="18" charset="0"/>
              </a:rPr>
              <a:t>như</a:t>
            </a:r>
            <a:r>
              <a:rPr lang="en-US" altLang="en-US" sz="1800" b="1" dirty="0">
                <a:solidFill>
                  <a:srgbClr val="000000"/>
                </a:solidFill>
                <a:cs typeface="Times New Roman" pitchFamily="18" charset="0"/>
              </a:rPr>
              <a:t>: keratin </a:t>
            </a:r>
            <a:r>
              <a:rPr lang="en-US" altLang="en-US" sz="1800" b="1" dirty="0" err="1">
                <a:solidFill>
                  <a:srgbClr val="000000"/>
                </a:solidFill>
                <a:cs typeface="Times New Roman" pitchFamily="18" charset="0"/>
              </a:rPr>
              <a:t>của</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tóc</a:t>
            </a:r>
            <a:r>
              <a:rPr lang="en-US" altLang="en-US" sz="1800" b="1" dirty="0">
                <a:solidFill>
                  <a:srgbClr val="000000"/>
                </a:solidFill>
                <a:cs typeface="Times New Roman" pitchFamily="18" charset="0"/>
              </a:rPr>
              <a:t>,</a:t>
            </a:r>
          </a:p>
        </p:txBody>
      </p:sp>
      <p:sp>
        <p:nvSpPr>
          <p:cNvPr id="22" name="TextBox 7"/>
          <p:cNvSpPr txBox="1">
            <a:spLocks noChangeArrowheads="1"/>
          </p:cNvSpPr>
          <p:nvPr/>
        </p:nvSpPr>
        <p:spPr bwMode="auto">
          <a:xfrm>
            <a:off x="3581400" y="590551"/>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sừng</a:t>
            </a:r>
            <a:r>
              <a:rPr lang="en-US" altLang="en-US" sz="1800" b="1" dirty="0">
                <a:solidFill>
                  <a:srgbClr val="000000"/>
                </a:solidFill>
                <a:cs typeface="Times New Roman" pitchFamily="18" charset="0"/>
              </a:rPr>
              <a:t>; </a:t>
            </a:r>
          </a:p>
        </p:txBody>
      </p:sp>
      <p:sp>
        <p:nvSpPr>
          <p:cNvPr id="23" name="TextBox 7"/>
          <p:cNvSpPr txBox="1">
            <a:spLocks noChangeArrowheads="1"/>
          </p:cNvSpPr>
          <p:nvPr/>
        </p:nvSpPr>
        <p:spPr bwMode="auto">
          <a:xfrm>
            <a:off x="2362200" y="150495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mạng</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nhện</a:t>
            </a:r>
            <a:r>
              <a:rPr lang="en-US" altLang="en-US" sz="1800" b="1" dirty="0">
                <a:solidFill>
                  <a:srgbClr val="000000"/>
                </a:solidFill>
                <a:cs typeface="Times New Roman" pitchFamily="18" charset="0"/>
              </a:rPr>
              <a:t>.</a:t>
            </a:r>
          </a:p>
        </p:txBody>
      </p:sp>
      <p:sp>
        <p:nvSpPr>
          <p:cNvPr id="24" name="TextBox 7"/>
          <p:cNvSpPr txBox="1">
            <a:spLocks noChangeArrowheads="1"/>
          </p:cNvSpPr>
          <p:nvPr/>
        </p:nvSpPr>
        <p:spPr bwMode="auto">
          <a:xfrm>
            <a:off x="609600" y="15166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a:solidFill>
                  <a:srgbClr val="000000"/>
                </a:solidFill>
                <a:cs typeface="Times New Roman" pitchFamily="18" charset="0"/>
              </a:rPr>
              <a:t>fibroin </a:t>
            </a:r>
            <a:r>
              <a:rPr lang="en-US" altLang="en-US" sz="1800" b="1" dirty="0" err="1">
                <a:solidFill>
                  <a:srgbClr val="000000"/>
                </a:solidFill>
                <a:cs typeface="Times New Roman" pitchFamily="18" charset="0"/>
              </a:rPr>
              <a:t>của</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tơ</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tằm</a:t>
            </a:r>
            <a:r>
              <a:rPr lang="en-US" altLang="en-US" sz="1800" b="1" dirty="0">
                <a:solidFill>
                  <a:srgbClr val="000000"/>
                </a:solidFill>
                <a:cs typeface="Times New Roman" pitchFamily="18" charset="0"/>
              </a:rPr>
              <a:t>,</a:t>
            </a:r>
          </a:p>
        </p:txBody>
      </p:sp>
      <p:sp>
        <p:nvSpPr>
          <p:cNvPr id="25" name="TextBox 7"/>
          <p:cNvSpPr txBox="1">
            <a:spLocks noChangeArrowheads="1"/>
          </p:cNvSpPr>
          <p:nvPr/>
        </p:nvSpPr>
        <p:spPr bwMode="auto">
          <a:xfrm>
            <a:off x="609600" y="1059418"/>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err="1">
                <a:solidFill>
                  <a:srgbClr val="000000"/>
                </a:solidFill>
                <a:cs typeface="Times New Roman" pitchFamily="18" charset="0"/>
              </a:rPr>
              <a:t>miozin</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của</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cơ</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bắp</a:t>
            </a:r>
            <a:r>
              <a:rPr lang="en-US" altLang="en-US" sz="1800" b="1" dirty="0">
                <a:solidFill>
                  <a:srgbClr val="000000"/>
                </a:solidFill>
                <a:cs typeface="Times New Roman" pitchFamily="18" charset="0"/>
              </a:rPr>
              <a:t>, </a:t>
            </a:r>
          </a:p>
        </p:txBody>
      </p:sp>
    </p:spTree>
    <p:extLst>
      <p:ext uri="{BB962C8B-B14F-4D97-AF65-F5344CB8AC3E}">
        <p14:creationId xmlns:p14="http://schemas.microsoft.com/office/powerpoint/2010/main" val="15738958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par>
                          <p:cTn id="8" fill="hold" nodeType="with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ox(in)">
                                      <p:cBhvr>
                                        <p:cTn id="11" dur="1000"/>
                                        <p:tgtEl>
                                          <p:spTgt spid="21"/>
                                        </p:tgtEl>
                                      </p:cBhvr>
                                    </p:animEffect>
                                  </p:childTnLst>
                                </p:cTn>
                              </p:par>
                              <p:par>
                                <p:cTn id="12" presetID="4"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1000"/>
                                        <p:tgtEl>
                                          <p:spTgt spid="9"/>
                                        </p:tgtEl>
                                      </p:cBhvr>
                                    </p:animEffect>
                                  </p:childTnLst>
                                </p:cTn>
                              </p:par>
                            </p:childTnLst>
                          </p:cTn>
                        </p:par>
                        <p:par>
                          <p:cTn id="15" fill="hold" nodeType="withGroup">
                            <p:stCondLst>
                              <p:cond delay="1500"/>
                            </p:stCondLst>
                            <p:childTnLst>
                              <p:par>
                                <p:cTn id="16" presetID="4"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ox(in)">
                                      <p:cBhvr>
                                        <p:cTn id="18" dur="1000"/>
                                        <p:tgtEl>
                                          <p:spTgt spid="20"/>
                                        </p:tgtEl>
                                      </p:cBhvr>
                                    </p:animEffect>
                                  </p:childTnLst>
                                </p:cTn>
                              </p:par>
                              <p:par>
                                <p:cTn id="19" presetID="4"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1000"/>
                                        <p:tgtEl>
                                          <p:spTgt spid="10"/>
                                        </p:tgtEl>
                                      </p:cBhvr>
                                    </p:animEffect>
                                  </p:childTnLst>
                                </p:cTn>
                              </p:par>
                            </p:childTnLst>
                          </p:cTn>
                        </p:par>
                        <p:par>
                          <p:cTn id="22" fill="hold" nodeType="withGroup">
                            <p:stCondLst>
                              <p:cond delay="2500"/>
                            </p:stCondLst>
                            <p:childTnLst>
                              <p:par>
                                <p:cTn id="23" presetID="4"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ox(in)">
                                      <p:cBhvr>
                                        <p:cTn id="25" dur="1000"/>
                                        <p:tgtEl>
                                          <p:spTgt spid="22"/>
                                        </p:tgtEl>
                                      </p:cBhvr>
                                    </p:animEffect>
                                  </p:childTnLst>
                                </p:cTn>
                              </p:par>
                              <p:par>
                                <p:cTn id="26" presetID="4"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1000"/>
                                        <p:tgtEl>
                                          <p:spTgt spid="11"/>
                                        </p:tgtEl>
                                      </p:cBhvr>
                                    </p:animEffect>
                                  </p:childTnLst>
                                </p:cTn>
                              </p:par>
                            </p:childTnLst>
                          </p:cTn>
                        </p:par>
                        <p:par>
                          <p:cTn id="29" fill="hold" nodeType="withGroup">
                            <p:stCondLst>
                              <p:cond delay="3500"/>
                            </p:stCondLst>
                            <p:childTnLst>
                              <p:par>
                                <p:cTn id="30" presetID="4" presetClass="entr" presetSubtype="16"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1000"/>
                                        <p:tgtEl>
                                          <p:spTgt spid="25"/>
                                        </p:tgtEl>
                                      </p:cBhvr>
                                    </p:animEffect>
                                  </p:childTnLst>
                                </p:cTn>
                              </p:par>
                              <p:par>
                                <p:cTn id="33" presetID="4"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ox(in)">
                                      <p:cBhvr>
                                        <p:cTn id="35" dur="1000"/>
                                        <p:tgtEl>
                                          <p:spTgt spid="14"/>
                                        </p:tgtEl>
                                      </p:cBhvr>
                                    </p:animEffect>
                                  </p:childTnLst>
                                </p:cTn>
                              </p:par>
                            </p:childTnLst>
                          </p:cTn>
                        </p:par>
                        <p:par>
                          <p:cTn id="36" fill="hold" nodeType="withGroup">
                            <p:stCondLst>
                              <p:cond delay="4500"/>
                            </p:stCondLst>
                            <p:childTnLst>
                              <p:par>
                                <p:cTn id="37" presetID="4" presetClass="entr" presetSubtype="16"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ox(in)">
                                      <p:cBhvr>
                                        <p:cTn id="39" dur="1000"/>
                                        <p:tgtEl>
                                          <p:spTgt spid="24"/>
                                        </p:tgtEl>
                                      </p:cBhvr>
                                    </p:animEffect>
                                  </p:childTnLst>
                                </p:cTn>
                              </p:par>
                              <p:par>
                                <p:cTn id="40" presetID="4"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ox(in)">
                                      <p:cBhvr>
                                        <p:cTn id="42" dur="1000"/>
                                        <p:tgtEl>
                                          <p:spTgt spid="15"/>
                                        </p:tgtEl>
                                      </p:cBhvr>
                                    </p:animEffect>
                                  </p:childTnLst>
                                </p:cTn>
                              </p:par>
                            </p:childTnLst>
                          </p:cTn>
                        </p:par>
                        <p:par>
                          <p:cTn id="43" fill="hold" nodeType="withGroup">
                            <p:stCondLst>
                              <p:cond delay="5500"/>
                            </p:stCondLst>
                            <p:childTnLst>
                              <p:par>
                                <p:cTn id="44" presetID="4" presetClass="entr" presetSubtype="16"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ox(in)">
                                      <p:cBhvr>
                                        <p:cTn id="46" dur="1000"/>
                                        <p:tgtEl>
                                          <p:spTgt spid="23"/>
                                        </p:tgtEl>
                                      </p:cBhvr>
                                    </p:animEffect>
                                  </p:childTnLst>
                                </p:cTn>
                              </p:par>
                              <p:par>
                                <p:cTn id="47" presetID="4"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ox(in)">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558053" y="514350"/>
            <a:ext cx="320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2000" b="1" dirty="0">
                <a:solidFill>
                  <a:srgbClr val="000000"/>
                </a:solidFill>
                <a:cs typeface="Times New Roman" pitchFamily="18" charset="0"/>
              </a:rPr>
              <a:t>+ Protein </a:t>
            </a:r>
            <a:r>
              <a:rPr lang="en-US" altLang="en-US" sz="2000" b="1" dirty="0" err="1">
                <a:solidFill>
                  <a:srgbClr val="000000"/>
                </a:solidFill>
                <a:cs typeface="Times New Roman" pitchFamily="18" charset="0"/>
              </a:rPr>
              <a:t>dạng</a:t>
            </a:r>
            <a:r>
              <a:rPr lang="en-US" altLang="en-US" sz="2000" b="1" dirty="0">
                <a:solidFill>
                  <a:srgbClr val="000000"/>
                </a:solidFill>
                <a:cs typeface="Times New Roman" pitchFamily="18" charset="0"/>
              </a:rPr>
              <a:t> </a:t>
            </a:r>
            <a:r>
              <a:rPr lang="en-US" altLang="en-US" sz="2000" b="1" i="1" dirty="0" err="1">
                <a:solidFill>
                  <a:srgbClr val="FF0000"/>
                </a:solidFill>
                <a:cs typeface="Times New Roman" pitchFamily="18" charset="0"/>
              </a:rPr>
              <a:t>hình</a:t>
            </a:r>
            <a:r>
              <a:rPr lang="en-US" altLang="en-US" sz="2000" b="1" i="1" dirty="0">
                <a:solidFill>
                  <a:srgbClr val="FF0000"/>
                </a:solidFill>
                <a:cs typeface="Times New Roman" pitchFamily="18" charset="0"/>
              </a:rPr>
              <a:t> </a:t>
            </a:r>
            <a:r>
              <a:rPr lang="en-US" altLang="en-US" sz="2000" b="1" i="1" dirty="0" err="1">
                <a:solidFill>
                  <a:srgbClr val="FF0000"/>
                </a:solidFill>
                <a:cs typeface="Times New Roman" pitchFamily="18" charset="0"/>
              </a:rPr>
              <a:t>cầu</a:t>
            </a:r>
            <a:r>
              <a:rPr lang="en-US" altLang="en-US" sz="2000" b="1" i="1" dirty="0">
                <a:solidFill>
                  <a:srgbClr val="FF0000"/>
                </a:solidFill>
                <a:cs typeface="Times New Roman" pitchFamily="18" charset="0"/>
              </a:rPr>
              <a:t> </a:t>
            </a:r>
            <a:endParaRPr lang="en-US" altLang="en-US" sz="2000" b="1" dirty="0">
              <a:solidFill>
                <a:srgbClr val="000000"/>
              </a:solidFill>
              <a:cs typeface="Times New Roman" pitchFamily="18" charset="0"/>
            </a:endParaRPr>
          </a:p>
        </p:txBody>
      </p:sp>
      <p:pic>
        <p:nvPicPr>
          <p:cNvPr id="17" name="Picture 10" descr="D:\BAI DU THI GVG\0940246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30482"/>
            <a:ext cx="2590800" cy="188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D:\BAI DU THI GVG\long-trang-trung1-300x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264" y="1485918"/>
            <a:ext cx="3131561" cy="191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5638800" y="3638551"/>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a:solidFill>
                  <a:srgbClr val="000000"/>
                </a:solidFill>
                <a:cs typeface="Times New Roman" pitchFamily="18" charset="0"/>
              </a:rPr>
              <a:t> hemoglobin </a:t>
            </a:r>
            <a:r>
              <a:rPr lang="en-US" altLang="en-US" sz="1800" b="1" dirty="0" err="1">
                <a:solidFill>
                  <a:srgbClr val="000000"/>
                </a:solidFill>
                <a:cs typeface="Times New Roman" pitchFamily="18" charset="0"/>
              </a:rPr>
              <a:t>của</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máu</a:t>
            </a:r>
            <a:endParaRPr lang="en-US" altLang="en-US" sz="1800" b="1" dirty="0">
              <a:solidFill>
                <a:srgbClr val="000000"/>
              </a:solidFill>
              <a:cs typeface="Times New Roman" pitchFamily="18" charset="0"/>
            </a:endParaRPr>
          </a:p>
        </p:txBody>
      </p:sp>
      <p:sp>
        <p:nvSpPr>
          <p:cNvPr id="28" name="TextBox 27"/>
          <p:cNvSpPr txBox="1">
            <a:spLocks noChangeArrowheads="1"/>
          </p:cNvSpPr>
          <p:nvPr/>
        </p:nvSpPr>
        <p:spPr bwMode="auto">
          <a:xfrm>
            <a:off x="838200" y="3638551"/>
            <a:ext cx="3886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1800" b="1" dirty="0" err="1">
                <a:solidFill>
                  <a:srgbClr val="000000"/>
                </a:solidFill>
                <a:cs typeface="Times New Roman" pitchFamily="18" charset="0"/>
              </a:rPr>
              <a:t>như</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anbumin</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của</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lòng</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trắng</a:t>
            </a:r>
            <a:r>
              <a:rPr lang="en-US" altLang="en-US" sz="1800" b="1" dirty="0">
                <a:solidFill>
                  <a:srgbClr val="000000"/>
                </a:solidFill>
                <a:cs typeface="Times New Roman" pitchFamily="18" charset="0"/>
              </a:rPr>
              <a:t> </a:t>
            </a:r>
            <a:r>
              <a:rPr lang="en-US" altLang="en-US" sz="1800" b="1" dirty="0" err="1">
                <a:solidFill>
                  <a:srgbClr val="000000"/>
                </a:solidFill>
                <a:cs typeface="Times New Roman" pitchFamily="18" charset="0"/>
              </a:rPr>
              <a:t>trứng</a:t>
            </a:r>
            <a:r>
              <a:rPr lang="en-US" altLang="en-US" sz="1800" b="1" dirty="0">
                <a:solidFill>
                  <a:srgbClr val="000000"/>
                </a:solidFill>
                <a:cs typeface="Times New Roman" pitchFamily="18" charset="0"/>
              </a:rPr>
              <a:t>, </a:t>
            </a:r>
          </a:p>
        </p:txBody>
      </p:sp>
    </p:spTree>
    <p:extLst>
      <p:ext uri="{BB962C8B-B14F-4D97-AF65-F5344CB8AC3E}">
        <p14:creationId xmlns:p14="http://schemas.microsoft.com/office/powerpoint/2010/main" val="33133351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4"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ox(in)">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ox(in)">
                                      <p:cBhvr>
                                        <p:cTn id="20" dur="500"/>
                                        <p:tgtEl>
                                          <p:spTgt spid="27"/>
                                        </p:tgtEl>
                                      </p:cBhvr>
                                    </p:animEffect>
                                  </p:childTnLst>
                                </p:cTn>
                              </p:par>
                              <p:par>
                                <p:cTn id="21" presetID="4"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ạn nên ăn bao nhiêu Protein mỗi ng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rot="21445749">
            <a:off x="2590662" y="2646932"/>
            <a:ext cx="3093538" cy="1442724"/>
          </a:xfrm>
          <a:prstGeom prst="round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sz="2800" b="1" dirty="0" err="1">
                <a:latin typeface="Meiryo UI" pitchFamily="34" charset="-128"/>
                <a:ea typeface="Meiryo UI" pitchFamily="34" charset="-128"/>
                <a:cs typeface="Meiryo UI" pitchFamily="34" charset="-128"/>
              </a:rPr>
              <a:t>Chức</a:t>
            </a:r>
            <a:r>
              <a:rPr lang="en-US" sz="2800" b="1" dirty="0">
                <a:latin typeface="Meiryo UI" pitchFamily="34" charset="-128"/>
                <a:ea typeface="Meiryo UI" pitchFamily="34" charset="-128"/>
                <a:cs typeface="Meiryo UI" pitchFamily="34" charset="-128"/>
              </a:rPr>
              <a:t> </a:t>
            </a:r>
            <a:r>
              <a:rPr lang="en-US" sz="2800" b="1" dirty="0" err="1">
                <a:latin typeface="Meiryo UI" pitchFamily="34" charset="-128"/>
                <a:ea typeface="Meiryo UI" pitchFamily="34" charset="-128"/>
                <a:cs typeface="Meiryo UI" pitchFamily="34" charset="-128"/>
              </a:rPr>
              <a:t>năng</a:t>
            </a:r>
            <a:r>
              <a:rPr lang="en-US" sz="2800" b="1" dirty="0">
                <a:latin typeface="Meiryo UI" pitchFamily="34" charset="-128"/>
                <a:ea typeface="Meiryo UI" pitchFamily="34" charset="-128"/>
                <a:cs typeface="Meiryo UI" pitchFamily="34" charset="-128"/>
              </a:rPr>
              <a:t>  </a:t>
            </a:r>
            <a:r>
              <a:rPr lang="en-US" sz="2800" b="1" dirty="0" err="1">
                <a:latin typeface="Meiryo UI" pitchFamily="34" charset="-128"/>
                <a:ea typeface="Meiryo UI" pitchFamily="34" charset="-128"/>
                <a:cs typeface="Meiryo UI" pitchFamily="34" charset="-128"/>
              </a:rPr>
              <a:t>của</a:t>
            </a:r>
            <a:endParaRPr lang="en-US" sz="2800" b="1" dirty="0">
              <a:latin typeface="Meiryo UI" pitchFamily="34" charset="-128"/>
              <a:ea typeface="Meiryo UI" pitchFamily="34" charset="-128"/>
              <a:cs typeface="Meiryo UI" pitchFamily="34" charset="-128"/>
            </a:endParaRPr>
          </a:p>
          <a:p>
            <a:pPr algn="ctr"/>
            <a:r>
              <a:rPr lang="en-US" sz="2800" b="1" dirty="0">
                <a:latin typeface="Meiryo UI" pitchFamily="34" charset="-128"/>
                <a:ea typeface="Meiryo UI" pitchFamily="34" charset="-128"/>
                <a:cs typeface="Meiryo UI" pitchFamily="34" charset="-128"/>
              </a:rPr>
              <a:t>PROTEIN</a:t>
            </a:r>
          </a:p>
        </p:txBody>
      </p:sp>
    </p:spTree>
    <p:extLst>
      <p:ext uri="{BB962C8B-B14F-4D97-AF65-F5344CB8AC3E}">
        <p14:creationId xmlns:p14="http://schemas.microsoft.com/office/powerpoint/2010/main" val="353659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idx="4294967295"/>
          </p:nvPr>
        </p:nvGraphicFramePr>
        <p:xfrm>
          <a:off x="0" y="971550"/>
          <a:ext cx="5867400" cy="3990976"/>
        </p:xfrm>
        <a:graphic>
          <a:graphicData uri="http://schemas.openxmlformats.org/drawingml/2006/table">
            <a:tbl>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tblGrid>
              <a:tr h="5655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CC"/>
                          </a:solidFill>
                          <a:effectLst/>
                          <a:latin typeface="Arial" charset="0"/>
                          <a:cs typeface="Arial" charset="0"/>
                        </a:rPr>
                        <a:t>Các chức năng</a:t>
                      </a:r>
                    </a:p>
                  </a:txBody>
                  <a:tcPr marT="25718" marB="2571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CC"/>
                          </a:solidFill>
                          <a:effectLst/>
                          <a:latin typeface="Arial" charset="0"/>
                          <a:cs typeface="Arial" charset="0"/>
                        </a:rPr>
                        <a:t>Đặc điểm</a:t>
                      </a:r>
                    </a:p>
                  </a:txBody>
                  <a:tcPr marT="25718" marB="2571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CC"/>
                          </a:solidFill>
                          <a:effectLst/>
                          <a:latin typeface="Arial" charset="0"/>
                          <a:cs typeface="Arial" charset="0"/>
                        </a:rPr>
                        <a:t>Ví dụ</a:t>
                      </a:r>
                    </a:p>
                  </a:txBody>
                  <a:tcPr marT="25718" marB="2571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7279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Tx/>
                        <a:buFontTx/>
                        <a:buNone/>
                        <a:tabLst/>
                      </a:pPr>
                      <a:endParaRPr kumimoji="0" lang="en-US" sz="11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
                          <a:schemeClr val="tx1"/>
                        </a:buClr>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8453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rgbClr val="FFFFFF"/>
                        </a:buClr>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120729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50000"/>
                        </a:spcBef>
                        <a:spcAft>
                          <a:spcPct val="0"/>
                        </a:spcAft>
                        <a:buClrTx/>
                        <a:buSzTx/>
                        <a:buFontTx/>
                        <a:buNone/>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Tx/>
                        <a:buFontTx/>
                        <a:buChar char="•"/>
                        <a:tabLst/>
                      </a:pPr>
                      <a:endParaRPr kumimoji="0" lang="en-US" sz="11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
                          <a:schemeClr val="tx1"/>
                        </a:buClr>
                        <a:buSzTx/>
                        <a:buFontTx/>
                        <a:buChar char="•"/>
                        <a:tabLst/>
                      </a:pPr>
                      <a:endParaRPr kumimoji="0" lang="en-US" sz="11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
                          <a:schemeClr val="tx1"/>
                        </a:buClr>
                        <a:buSzTx/>
                        <a:buFontTx/>
                        <a:buChar char="•"/>
                        <a:tabLst/>
                      </a:pPr>
                      <a:endParaRPr kumimoji="0" lang="en-US" sz="11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
                          <a:schemeClr val="tx1"/>
                        </a:buClr>
                        <a:buSzTx/>
                        <a:buFontTx/>
                        <a:buChar char="•"/>
                        <a:tabLst/>
                      </a:pPr>
                      <a:endParaRPr kumimoji="0" lang="en-US" sz="1100" b="0" i="0" u="none" strike="noStrike" cap="none" normalizeH="0" baseline="0">
                        <a:ln>
                          <a:noFill/>
                        </a:ln>
                        <a:solidFill>
                          <a:schemeClr val="tx1"/>
                        </a:solidFill>
                        <a:effectLst/>
                        <a:latin typeface="Arial" charset="0"/>
                        <a:cs typeface="Arial" charset="0"/>
                      </a:endParaRPr>
                    </a:p>
                  </a:txBody>
                  <a:tcPr marT="25718" marB="2571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6" name="Text Box 6"/>
          <p:cNvSpPr txBox="1">
            <a:spLocks noChangeArrowheads="1"/>
          </p:cNvSpPr>
          <p:nvPr/>
        </p:nvSpPr>
        <p:spPr bwMode="auto">
          <a:xfrm>
            <a:off x="5943600" y="742950"/>
            <a:ext cx="2971800" cy="584775"/>
          </a:xfrm>
          <a:prstGeom prst="rect">
            <a:avLst/>
          </a:prstGeom>
          <a:noFill/>
          <a:ln w="9525">
            <a:noFill/>
            <a:miter lim="800000"/>
            <a:headEnd/>
            <a:tailEnd/>
          </a:ln>
        </p:spPr>
        <p:txBody>
          <a:bodyPr>
            <a:spAutoFit/>
          </a:bodyPr>
          <a:lstStyle/>
          <a:p>
            <a:pPr eaLnBrk="0" hangingPunct="0">
              <a:spcBef>
                <a:spcPct val="50000"/>
              </a:spcBef>
            </a:pPr>
            <a:r>
              <a:rPr lang="en-US" sz="1600" i="1">
                <a:solidFill>
                  <a:srgbClr val="0000CC"/>
                </a:solidFill>
                <a:latin typeface="Arial" charset="0"/>
              </a:rPr>
              <a:t>Sắp xếp ví dụ tương ứng với chức năng của prôtêin?</a:t>
            </a:r>
          </a:p>
        </p:txBody>
      </p:sp>
      <p:sp>
        <p:nvSpPr>
          <p:cNvPr id="17438" name="Text Box 37"/>
          <p:cNvSpPr txBox="1">
            <a:spLocks noChangeArrowheads="1"/>
          </p:cNvSpPr>
          <p:nvPr/>
        </p:nvSpPr>
        <p:spPr bwMode="auto">
          <a:xfrm>
            <a:off x="0" y="2878931"/>
            <a:ext cx="1828800" cy="830997"/>
          </a:xfrm>
          <a:prstGeom prst="rect">
            <a:avLst/>
          </a:prstGeom>
          <a:noFill/>
          <a:ln w="9525">
            <a:noFill/>
            <a:miter lim="800000"/>
            <a:headEnd/>
            <a:tailEnd/>
          </a:ln>
        </p:spPr>
        <p:txBody>
          <a:bodyPr>
            <a:spAutoFit/>
          </a:bodyPr>
          <a:lstStyle/>
          <a:p>
            <a:pPr algn="just" eaLnBrk="0" hangingPunct="0">
              <a:spcBef>
                <a:spcPct val="50000"/>
              </a:spcBef>
            </a:pPr>
            <a:r>
              <a:rPr lang="en-US" sz="1600">
                <a:solidFill>
                  <a:srgbClr val="00CC00"/>
                </a:solidFill>
                <a:latin typeface="Arial" charset="0"/>
              </a:rPr>
              <a:t>2. Chức năng xúc tác các quá trình trao đổi chất.</a:t>
            </a:r>
          </a:p>
        </p:txBody>
      </p:sp>
      <p:sp>
        <p:nvSpPr>
          <p:cNvPr id="17439" name="Text Box 39"/>
          <p:cNvSpPr txBox="1">
            <a:spLocks noChangeArrowheads="1"/>
          </p:cNvSpPr>
          <p:nvPr/>
        </p:nvSpPr>
        <p:spPr bwMode="auto">
          <a:xfrm>
            <a:off x="14288" y="3739754"/>
            <a:ext cx="1738312" cy="1077218"/>
          </a:xfrm>
          <a:prstGeom prst="rect">
            <a:avLst/>
          </a:prstGeom>
          <a:noFill/>
          <a:ln w="9525">
            <a:noFill/>
            <a:miter lim="800000"/>
            <a:headEnd/>
            <a:tailEnd/>
          </a:ln>
        </p:spPr>
        <p:txBody>
          <a:bodyPr>
            <a:spAutoFit/>
          </a:bodyPr>
          <a:lstStyle/>
          <a:p>
            <a:pPr algn="just" eaLnBrk="0" hangingPunct="0">
              <a:spcBef>
                <a:spcPct val="50000"/>
              </a:spcBef>
            </a:pPr>
            <a:r>
              <a:rPr lang="en-US" sz="1600">
                <a:solidFill>
                  <a:srgbClr val="0000FF"/>
                </a:solidFill>
                <a:latin typeface="Arial" charset="0"/>
              </a:rPr>
              <a:t>3. Chức năng điều hoà các quá trình trao đổi chất</a:t>
            </a:r>
          </a:p>
        </p:txBody>
      </p:sp>
      <p:sp>
        <p:nvSpPr>
          <p:cNvPr id="17440" name="Rectangle 40"/>
          <p:cNvSpPr>
            <a:spLocks noChangeArrowheads="1"/>
          </p:cNvSpPr>
          <p:nvPr/>
        </p:nvSpPr>
        <p:spPr bwMode="auto">
          <a:xfrm>
            <a:off x="52388" y="1603773"/>
            <a:ext cx="1524000" cy="584775"/>
          </a:xfrm>
          <a:prstGeom prst="rect">
            <a:avLst/>
          </a:prstGeom>
          <a:noFill/>
          <a:ln w="9525" algn="ctr">
            <a:noFill/>
            <a:miter lim="800000"/>
            <a:headEnd/>
            <a:tailEnd/>
          </a:ln>
        </p:spPr>
        <p:txBody>
          <a:bodyPr>
            <a:spAutoFit/>
          </a:bodyPr>
          <a:lstStyle/>
          <a:p>
            <a:pPr>
              <a:spcBef>
                <a:spcPct val="20000"/>
              </a:spcBef>
            </a:pPr>
            <a:r>
              <a:rPr lang="en-US" sz="1600">
                <a:solidFill>
                  <a:srgbClr val="FF0066"/>
                </a:solidFill>
                <a:latin typeface="Arial" charset="0"/>
              </a:rPr>
              <a:t>1. Chức năng cấu trúc.</a:t>
            </a:r>
          </a:p>
        </p:txBody>
      </p:sp>
      <p:sp>
        <p:nvSpPr>
          <p:cNvPr id="41" name="Text Box 42"/>
          <p:cNvSpPr txBox="1">
            <a:spLocks noChangeArrowheads="1"/>
          </p:cNvSpPr>
          <p:nvPr/>
        </p:nvSpPr>
        <p:spPr bwMode="auto">
          <a:xfrm>
            <a:off x="5867400" y="1352550"/>
            <a:ext cx="3124200" cy="2062103"/>
          </a:xfrm>
          <a:prstGeom prst="rect">
            <a:avLst/>
          </a:prstGeom>
          <a:noFill/>
          <a:ln w="9525">
            <a:noFill/>
            <a:miter lim="800000"/>
            <a:headEnd/>
            <a:tailEnd/>
          </a:ln>
        </p:spPr>
        <p:txBody>
          <a:bodyPr>
            <a:spAutoFit/>
          </a:bodyPr>
          <a:lstStyle/>
          <a:p>
            <a:pPr algn="just"/>
            <a:r>
              <a:rPr lang="en-US" sz="1600">
                <a:solidFill>
                  <a:srgbClr val="FF0000"/>
                </a:solidFill>
                <a:latin typeface="Arial" charset="0"/>
              </a:rPr>
              <a:t>1- </a:t>
            </a:r>
            <a:r>
              <a:rPr lang="en-US" sz="1600" b="0">
                <a:latin typeface="Arial" charset="0"/>
              </a:rPr>
              <a:t>Kêratin ở trong móng, sừng, tóc và lông.</a:t>
            </a:r>
          </a:p>
          <a:p>
            <a:pPr algn="just"/>
            <a:r>
              <a:rPr lang="en-US" sz="1600">
                <a:solidFill>
                  <a:srgbClr val="FF0000"/>
                </a:solidFill>
                <a:latin typeface="Arial" charset="0"/>
              </a:rPr>
              <a:t>2- </a:t>
            </a:r>
            <a:r>
              <a:rPr lang="en-US" sz="1600" b="0">
                <a:latin typeface="Arial" charset="0"/>
              </a:rPr>
              <a:t>Insulin điều hoà hàm lượng đường trong máu.</a:t>
            </a:r>
          </a:p>
          <a:p>
            <a:pPr algn="just"/>
            <a:r>
              <a:rPr lang="en-US" sz="1600">
                <a:solidFill>
                  <a:srgbClr val="FF0000"/>
                </a:solidFill>
                <a:latin typeface="Arial" charset="0"/>
              </a:rPr>
              <a:t>3- </a:t>
            </a:r>
            <a:r>
              <a:rPr lang="en-US" sz="1600" b="0">
                <a:latin typeface="Arial" charset="0"/>
              </a:rPr>
              <a:t>Histon tham gia cấu trúc NST.</a:t>
            </a:r>
          </a:p>
          <a:p>
            <a:pPr algn="just"/>
            <a:r>
              <a:rPr lang="en-US" sz="1600">
                <a:solidFill>
                  <a:srgbClr val="FF0000"/>
                </a:solidFill>
                <a:latin typeface="Arial" charset="0"/>
              </a:rPr>
              <a:t>4- </a:t>
            </a:r>
            <a:r>
              <a:rPr lang="en-US" sz="1600" b="0">
                <a:latin typeface="Arial" charset="0"/>
              </a:rPr>
              <a:t>Côlagen và elastin là thành phần chủ yếu của da và mô liên kết.</a:t>
            </a:r>
          </a:p>
        </p:txBody>
      </p:sp>
      <p:sp>
        <p:nvSpPr>
          <p:cNvPr id="43" name="Text Box 48"/>
          <p:cNvSpPr txBox="1">
            <a:spLocks noChangeArrowheads="1"/>
          </p:cNvSpPr>
          <p:nvPr/>
        </p:nvSpPr>
        <p:spPr bwMode="auto">
          <a:xfrm>
            <a:off x="5867400" y="3333750"/>
            <a:ext cx="3124200" cy="584775"/>
          </a:xfrm>
          <a:prstGeom prst="rect">
            <a:avLst/>
          </a:prstGeom>
          <a:noFill/>
          <a:ln w="9525">
            <a:noFill/>
            <a:miter lim="800000"/>
            <a:headEnd/>
            <a:tailEnd/>
          </a:ln>
        </p:spPr>
        <p:txBody>
          <a:bodyPr>
            <a:spAutoFit/>
          </a:bodyPr>
          <a:lstStyle/>
          <a:p>
            <a:pPr algn="just"/>
            <a:r>
              <a:rPr lang="en-US" sz="1600">
                <a:solidFill>
                  <a:srgbClr val="FF0000"/>
                </a:solidFill>
                <a:latin typeface="Arial" charset="0"/>
              </a:rPr>
              <a:t>5- </a:t>
            </a:r>
            <a:r>
              <a:rPr lang="en-US" sz="1600" b="0">
                <a:latin typeface="Arial" charset="0"/>
              </a:rPr>
              <a:t>ARN-polymeraza tham gia tổng hợp ARN.</a:t>
            </a:r>
          </a:p>
        </p:txBody>
      </p:sp>
      <p:sp>
        <p:nvSpPr>
          <p:cNvPr id="45" name="Text Box 52"/>
          <p:cNvSpPr txBox="1">
            <a:spLocks noChangeArrowheads="1"/>
          </p:cNvSpPr>
          <p:nvPr/>
        </p:nvSpPr>
        <p:spPr bwMode="auto">
          <a:xfrm>
            <a:off x="5905500" y="3894535"/>
            <a:ext cx="3124200" cy="830997"/>
          </a:xfrm>
          <a:prstGeom prst="rect">
            <a:avLst/>
          </a:prstGeom>
          <a:noFill/>
          <a:ln w="9525">
            <a:noFill/>
            <a:miter lim="800000"/>
            <a:headEnd/>
            <a:tailEnd/>
          </a:ln>
        </p:spPr>
        <p:txBody>
          <a:bodyPr>
            <a:spAutoFit/>
          </a:bodyPr>
          <a:lstStyle/>
          <a:p>
            <a:pPr algn="just"/>
            <a:r>
              <a:rPr lang="en-US" sz="1600">
                <a:solidFill>
                  <a:srgbClr val="FF0000"/>
                </a:solidFill>
                <a:latin typeface="Arial" charset="0"/>
              </a:rPr>
              <a:t>6- </a:t>
            </a:r>
            <a:r>
              <a:rPr lang="en-US" sz="1600" b="0">
                <a:latin typeface="Arial" charset="0"/>
              </a:rPr>
              <a:t>Tirôxin điều hoà sức lớn của cơ thể. </a:t>
            </a:r>
          </a:p>
          <a:p>
            <a:pPr algn="just"/>
            <a:r>
              <a:rPr lang="en-US" sz="1600">
                <a:solidFill>
                  <a:srgbClr val="FF0000"/>
                </a:solidFill>
                <a:latin typeface="Arial" charset="0"/>
              </a:rPr>
              <a:t>7- </a:t>
            </a:r>
            <a:r>
              <a:rPr lang="en-US" sz="1600" b="0">
                <a:latin typeface="Arial" charset="0"/>
              </a:rPr>
              <a:t>Ribônuclêaza phân giải ARN.</a:t>
            </a:r>
          </a:p>
        </p:txBody>
      </p:sp>
      <p:sp>
        <p:nvSpPr>
          <p:cNvPr id="10275" name="Text Box 38"/>
          <p:cNvSpPr txBox="1">
            <a:spLocks noChangeArrowheads="1"/>
          </p:cNvSpPr>
          <p:nvPr/>
        </p:nvSpPr>
        <p:spPr bwMode="auto">
          <a:xfrm>
            <a:off x="1219200" y="133350"/>
            <a:ext cx="5867400" cy="461665"/>
          </a:xfrm>
          <a:prstGeom prst="rect">
            <a:avLst/>
          </a:prstGeom>
          <a:noFill/>
          <a:ln w="9525">
            <a:noFill/>
            <a:miter lim="800000"/>
            <a:headEnd/>
            <a:tailEnd/>
          </a:ln>
          <a:effectLst/>
        </p:spPr>
        <p:txBody>
          <a:bodyPr>
            <a:spAutoFit/>
          </a:bodyPr>
          <a:lstStyle/>
          <a:p>
            <a:pPr algn="ctr" eaLnBrk="0" hangingPunct="0">
              <a:spcBef>
                <a:spcPct val="50000"/>
              </a:spcBef>
            </a:pPr>
            <a:r>
              <a:rPr lang="en-US" sz="2200">
                <a:solidFill>
                  <a:srgbClr val="002060"/>
                </a:solidFill>
                <a:latin typeface="Times New Roman" pitchFamily="18" charset="0"/>
              </a:rPr>
              <a:t>THẢO LUẬN NHÓM: Hoàn thành bảng sau</a:t>
            </a:r>
            <a:r>
              <a:rPr lang="en-US" sz="2400">
                <a:solidFill>
                  <a:srgbClr val="FF0000"/>
                </a:solidFill>
                <a:latin typeface="Times New Roman" pitchFamily="18" charset="0"/>
              </a:rPr>
              <a:t>:</a:t>
            </a:r>
          </a:p>
        </p:txBody>
      </p:sp>
      <p:sp>
        <p:nvSpPr>
          <p:cNvPr id="11" name="Right Arrow 10">
            <a:hlinkClick r:id="rId2" action="ppaction://hlinksldjump"/>
          </p:cNvPr>
          <p:cNvSpPr/>
          <p:nvPr/>
        </p:nvSpPr>
        <p:spPr>
          <a:xfrm>
            <a:off x="5029200" y="196215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additive="base">
                                        <p:cTn id="7" dur="500" fill="hold"/>
                                        <p:tgtEl>
                                          <p:spTgt spid="105474"/>
                                        </p:tgtEl>
                                        <p:attrNameLst>
                                          <p:attrName>ppt_x</p:attrName>
                                        </p:attrNameLst>
                                      </p:cBhvr>
                                      <p:tavLst>
                                        <p:tav tm="0">
                                          <p:val>
                                            <p:strVal val="#ppt_x"/>
                                          </p:val>
                                        </p:tav>
                                        <p:tav tm="100000">
                                          <p:val>
                                            <p:strVal val="#ppt_x"/>
                                          </p:val>
                                        </p:tav>
                                      </p:tavLst>
                                    </p:anim>
                                    <p:anim calcmode="lin" valueType="num">
                                      <p:cBhvr additive="base">
                                        <p:cTn id="8" dur="500" fill="hold"/>
                                        <p:tgtEl>
                                          <p:spTgt spid="1054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40"/>
                                        </p:tgtEl>
                                        <p:attrNameLst>
                                          <p:attrName>style.visibility</p:attrName>
                                        </p:attrNameLst>
                                      </p:cBhvr>
                                      <p:to>
                                        <p:strVal val="visible"/>
                                      </p:to>
                                    </p:set>
                                    <p:anim calcmode="lin" valueType="num">
                                      <p:cBhvr additive="base">
                                        <p:cTn id="11" dur="500" fill="hold"/>
                                        <p:tgtEl>
                                          <p:spTgt spid="17440"/>
                                        </p:tgtEl>
                                        <p:attrNameLst>
                                          <p:attrName>ppt_x</p:attrName>
                                        </p:attrNameLst>
                                      </p:cBhvr>
                                      <p:tavLst>
                                        <p:tav tm="0">
                                          <p:val>
                                            <p:strVal val="#ppt_x"/>
                                          </p:val>
                                        </p:tav>
                                        <p:tav tm="100000">
                                          <p:val>
                                            <p:strVal val="#ppt_x"/>
                                          </p:val>
                                        </p:tav>
                                      </p:tavLst>
                                    </p:anim>
                                    <p:anim calcmode="lin" valueType="num">
                                      <p:cBhvr additive="base">
                                        <p:cTn id="12" dur="500" fill="hold"/>
                                        <p:tgtEl>
                                          <p:spTgt spid="174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438"/>
                                        </p:tgtEl>
                                        <p:attrNameLst>
                                          <p:attrName>style.visibility</p:attrName>
                                        </p:attrNameLst>
                                      </p:cBhvr>
                                      <p:to>
                                        <p:strVal val="visible"/>
                                      </p:to>
                                    </p:set>
                                    <p:anim calcmode="lin" valueType="num">
                                      <p:cBhvr additive="base">
                                        <p:cTn id="15" dur="500" fill="hold"/>
                                        <p:tgtEl>
                                          <p:spTgt spid="17438"/>
                                        </p:tgtEl>
                                        <p:attrNameLst>
                                          <p:attrName>ppt_x</p:attrName>
                                        </p:attrNameLst>
                                      </p:cBhvr>
                                      <p:tavLst>
                                        <p:tav tm="0">
                                          <p:val>
                                            <p:strVal val="#ppt_x"/>
                                          </p:val>
                                        </p:tav>
                                        <p:tav tm="100000">
                                          <p:val>
                                            <p:strVal val="#ppt_x"/>
                                          </p:val>
                                        </p:tav>
                                      </p:tavLst>
                                    </p:anim>
                                    <p:anim calcmode="lin" valueType="num">
                                      <p:cBhvr additive="base">
                                        <p:cTn id="16" dur="500" fill="hold"/>
                                        <p:tgtEl>
                                          <p:spTgt spid="174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439"/>
                                        </p:tgtEl>
                                        <p:attrNameLst>
                                          <p:attrName>style.visibility</p:attrName>
                                        </p:attrNameLst>
                                      </p:cBhvr>
                                      <p:to>
                                        <p:strVal val="visible"/>
                                      </p:to>
                                    </p:set>
                                    <p:anim calcmode="lin" valueType="num">
                                      <p:cBhvr additive="base">
                                        <p:cTn id="19" dur="500" fill="hold"/>
                                        <p:tgtEl>
                                          <p:spTgt spid="17439"/>
                                        </p:tgtEl>
                                        <p:attrNameLst>
                                          <p:attrName>ppt_x</p:attrName>
                                        </p:attrNameLst>
                                      </p:cBhvr>
                                      <p:tavLst>
                                        <p:tav tm="0">
                                          <p:val>
                                            <p:strVal val="#ppt_x"/>
                                          </p:val>
                                        </p:tav>
                                        <p:tav tm="100000">
                                          <p:val>
                                            <p:strVal val="#ppt_x"/>
                                          </p:val>
                                        </p:tav>
                                      </p:tavLst>
                                    </p:anim>
                                    <p:anim calcmode="lin" valueType="num">
                                      <p:cBhvr additive="base">
                                        <p:cTn id="20" dur="500" fill="hold"/>
                                        <p:tgtEl>
                                          <p:spTgt spid="17439"/>
                                        </p:tgtEl>
                                        <p:attrNameLst>
                                          <p:attrName>ppt_y</p:attrName>
                                        </p:attrNameLst>
                                      </p:cBhvr>
                                      <p:tavLst>
                                        <p:tav tm="0">
                                          <p:val>
                                            <p:strVal val="1+#ppt_h/2"/>
                                          </p:val>
                                        </p:tav>
                                        <p:tav tm="100000">
                                          <p:val>
                                            <p:strVal val="#ppt_y"/>
                                          </p:val>
                                        </p:tav>
                                      </p:tavLst>
                                    </p:anim>
                                  </p:childTnLst>
                                </p:cTn>
                              </p:par>
                              <p:par>
                                <p:cTn id="21" presetID="4" presetClass="entr" presetSubtype="16"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ox(in)">
                                      <p:cBhvr>
                                        <p:cTn id="23" dur="500"/>
                                        <p:tgtEl>
                                          <p:spTgt spid="36"/>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ppt_x"/>
                                          </p:val>
                                        </p:tav>
                                        <p:tav tm="100000">
                                          <p:val>
                                            <p:strVal val="#ppt_x"/>
                                          </p:val>
                                        </p:tav>
                                      </p:tavLst>
                                    </p:anim>
                                    <p:anim calcmode="lin" valueType="num">
                                      <p:cBhvr additive="base">
                                        <p:cTn id="27" dur="500" fill="hold"/>
                                        <p:tgtEl>
                                          <p:spTgt spid="4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ppt_x"/>
                                          </p:val>
                                        </p:tav>
                                        <p:tav tm="100000">
                                          <p:val>
                                            <p:strVal val="#ppt_x"/>
                                          </p:val>
                                        </p:tav>
                                      </p:tavLst>
                                    </p:anim>
                                    <p:anim calcmode="lin" valueType="num">
                                      <p:cBhvr additive="base">
                                        <p:cTn id="35" dur="500" fill="hold"/>
                                        <p:tgtEl>
                                          <p:spTgt spid="45"/>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10275"/>
                                        </p:tgtEl>
                                        <p:attrNameLst>
                                          <p:attrName>style.visibility</p:attrName>
                                        </p:attrNameLst>
                                      </p:cBhvr>
                                      <p:to>
                                        <p:strVal val="visible"/>
                                      </p:to>
                                    </p:set>
                                    <p:animEffect transition="in" filter="barn(inVertical)">
                                      <p:cBhvr>
                                        <p:cTn id="38" dur="500"/>
                                        <p:tgtEl>
                                          <p:spTgt spid="10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utoUpdateAnimBg="0"/>
      <p:bldP spid="17438" grpId="0" autoUpdateAnimBg="0"/>
      <p:bldP spid="17439" grpId="0" autoUpdateAnimBg="0"/>
      <p:bldP spid="17440" grpId="0" autoUpdateAnimBg="0"/>
      <p:bldP spid="41" grpId="0" autoUpdateAnimBg="0"/>
      <p:bldP spid="43" grpId="0" autoUpdateAnimBg="0"/>
      <p:bldP spid="45" grpId="0" autoUpdateAnimBg="0"/>
      <p:bldP spid="102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75" name="Text Box 123"/>
          <p:cNvSpPr txBox="1">
            <a:spLocks noChangeArrowheads="1"/>
          </p:cNvSpPr>
          <p:nvPr/>
        </p:nvSpPr>
        <p:spPr bwMode="auto">
          <a:xfrm>
            <a:off x="457200" y="36195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en-US">
                <a:solidFill>
                  <a:srgbClr val="FF0000"/>
                </a:solidFill>
                <a:latin typeface="VNI-Times" pitchFamily="2" charset="0"/>
              </a:rPr>
              <a:t>  </a:t>
            </a:r>
            <a:r>
              <a:rPr lang="en-US" sz="2400" b="1">
                <a:solidFill>
                  <a:srgbClr val="0000FF"/>
                </a:solidFill>
                <a:latin typeface="Times New Roman" pitchFamily="18" charset="0"/>
              </a:rPr>
              <a:t>Ngoài các chức năng trên prôtêin còn có chức năng nào khác?</a:t>
            </a:r>
          </a:p>
        </p:txBody>
      </p:sp>
      <p:sp>
        <p:nvSpPr>
          <p:cNvPr id="51205" name="Text Box 5"/>
          <p:cNvSpPr txBox="1">
            <a:spLocks noChangeArrowheads="1"/>
          </p:cNvSpPr>
          <p:nvPr/>
        </p:nvSpPr>
        <p:spPr bwMode="auto">
          <a:xfrm>
            <a:off x="609600" y="971550"/>
            <a:ext cx="7848600" cy="2677656"/>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p>
            <a:pPr eaLnBrk="0" hangingPunct="0">
              <a:spcBef>
                <a:spcPct val="50000"/>
              </a:spcBef>
            </a:pPr>
            <a:r>
              <a:rPr lang="en-US" sz="2400" b="1">
                <a:solidFill>
                  <a:srgbClr val="006600"/>
                </a:solidFill>
                <a:latin typeface="Times New Roman" pitchFamily="18" charset="0"/>
              </a:rPr>
              <a:t>Là thành phần tạo nên </a:t>
            </a:r>
            <a:r>
              <a:rPr lang="en-US" sz="2400" b="1" i="1" u="sng">
                <a:solidFill>
                  <a:srgbClr val="FF0000"/>
                </a:solidFill>
                <a:latin typeface="Times New Roman" pitchFamily="18" charset="0"/>
              </a:rPr>
              <a:t>kháng thể bảo vệ cơ thể</a:t>
            </a:r>
            <a:r>
              <a:rPr lang="en-US" sz="2400" b="1">
                <a:solidFill>
                  <a:srgbClr val="006600"/>
                </a:solidFill>
                <a:latin typeface="Times New Roman" pitchFamily="18" charset="0"/>
              </a:rPr>
              <a:t>, vận chuyển (oxi) và </a:t>
            </a:r>
            <a:r>
              <a:rPr lang="en-US" sz="2400" b="1" i="1" u="sng">
                <a:solidFill>
                  <a:srgbClr val="FF0000"/>
                </a:solidFill>
                <a:latin typeface="Times New Roman" pitchFamily="18" charset="0"/>
              </a:rPr>
              <a:t>chuyển động</a:t>
            </a:r>
            <a:r>
              <a:rPr lang="en-US" sz="2400" b="1">
                <a:solidFill>
                  <a:srgbClr val="006600"/>
                </a:solidFill>
                <a:latin typeface="Times New Roman" pitchFamily="18" charset="0"/>
              </a:rPr>
              <a:t> của tế bào và cơ thể.</a:t>
            </a:r>
          </a:p>
          <a:p>
            <a:pPr eaLnBrk="0" hangingPunct="0">
              <a:spcBef>
                <a:spcPct val="50000"/>
              </a:spcBef>
            </a:pPr>
            <a:r>
              <a:rPr lang="en-US" sz="2400" b="1">
                <a:latin typeface="Times New Roman" pitchFamily="18" charset="0"/>
              </a:rPr>
              <a:t>Lúc cơ thể thiếu hụt Gluxit, lipit, tế bào phân giải Prôtêin để </a:t>
            </a:r>
            <a:r>
              <a:rPr lang="en-US" sz="2400" b="1" i="1" u="sng">
                <a:solidFill>
                  <a:srgbClr val="FF0000"/>
                </a:solidFill>
                <a:latin typeface="Times New Roman" pitchFamily="18" charset="0"/>
              </a:rPr>
              <a:t>cung cấp năng lượng</a:t>
            </a:r>
            <a:r>
              <a:rPr lang="en-US" sz="2400" b="1">
                <a:latin typeface="Times New Roman" pitchFamily="18" charset="0"/>
              </a:rPr>
              <a:t> cho  các hoạt động sống của tế bào và cơ thể.</a:t>
            </a:r>
          </a:p>
          <a:p>
            <a:pPr eaLnBrk="0" hangingPunct="0">
              <a:spcBef>
                <a:spcPct val="50000"/>
              </a:spcBef>
            </a:pPr>
            <a:r>
              <a:rPr lang="en-US" sz="2400" b="1">
                <a:solidFill>
                  <a:srgbClr val="660066"/>
                </a:solidFill>
                <a:latin typeface="Times New Roman" pitchFamily="18" charset="0"/>
              </a:rPr>
              <a:t>Vai trò </a:t>
            </a:r>
            <a:r>
              <a:rPr lang="en-US" sz="2400" b="1" i="1" u="sng">
                <a:solidFill>
                  <a:srgbClr val="FF0000"/>
                </a:solidFill>
                <a:latin typeface="Times New Roman" pitchFamily="18" charset="0"/>
              </a:rPr>
              <a:t>truyền xung thần kinh</a:t>
            </a:r>
            <a:r>
              <a:rPr lang="en-US" sz="2400" b="1">
                <a:solidFill>
                  <a:srgbClr val="660066"/>
                </a:solidFill>
                <a:latin typeface="Times New Roman" pitchFamily="18" charset="0"/>
              </a:rPr>
              <a:t> và </a:t>
            </a:r>
            <a:r>
              <a:rPr lang="en-US" sz="2400" b="1" i="1" u="sng">
                <a:solidFill>
                  <a:srgbClr val="FF0000"/>
                </a:solidFill>
                <a:latin typeface="Times New Roman" pitchFamily="18" charset="0"/>
              </a:rPr>
              <a:t>chống đỡ cơ học</a:t>
            </a:r>
            <a:r>
              <a:rPr lang="en-US" sz="2400" b="1">
                <a:solidFill>
                  <a:srgbClr val="660066"/>
                </a:solidFill>
                <a:latin typeface="Times New Roman" pitchFamily="18" charset="0"/>
              </a:rPr>
              <a:t>...</a:t>
            </a:r>
          </a:p>
        </p:txBody>
      </p:sp>
      <p:sp>
        <p:nvSpPr>
          <p:cNvPr id="4" name="Oval 3">
            <a:hlinkClick r:id="rId2" action="ppaction://hlinksldjump"/>
          </p:cNvPr>
          <p:cNvSpPr/>
          <p:nvPr/>
        </p:nvSpPr>
        <p:spPr>
          <a:xfrm>
            <a:off x="7315200" y="3486150"/>
            <a:ext cx="685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9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9275"/>
                                        </p:tgtEl>
                                        <p:attrNameLst>
                                          <p:attrName>style.visibility</p:attrName>
                                        </p:attrNameLst>
                                      </p:cBhvr>
                                      <p:to>
                                        <p:strVal val="visible"/>
                                      </p:to>
                                    </p:set>
                                    <p:animEffect transition="in" filter="strips(downRight)">
                                      <p:cBhvr>
                                        <p:cTn id="7" dur="500"/>
                                        <p:tgtEl>
                                          <p:spTgt spid="4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1205">
                                            <p:txEl>
                                              <p:pRg st="0" end="0"/>
                                            </p:txEl>
                                          </p:spTgt>
                                        </p:tgtEl>
                                        <p:attrNameLst>
                                          <p:attrName>style.visibility</p:attrName>
                                        </p:attrNameLst>
                                      </p:cBhvr>
                                      <p:to>
                                        <p:strVal val="visible"/>
                                      </p:to>
                                    </p:set>
                                    <p:anim calcmode="lin" valueType="num">
                                      <p:cBhvr>
                                        <p:cTn id="12" dur="500" fill="hold"/>
                                        <p:tgtEl>
                                          <p:spTgt spid="5120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12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51205">
                                            <p:txEl>
                                              <p:pRg st="1" end="1"/>
                                            </p:txEl>
                                          </p:spTgt>
                                        </p:tgtEl>
                                        <p:attrNameLst>
                                          <p:attrName>style.visibility</p:attrName>
                                        </p:attrNameLst>
                                      </p:cBhvr>
                                      <p:to>
                                        <p:strVal val="visible"/>
                                      </p:to>
                                    </p:set>
                                    <p:anim calcmode="lin" valueType="num">
                                      <p:cBhvr>
                                        <p:cTn id="18" dur="500" fill="hold"/>
                                        <p:tgtEl>
                                          <p:spTgt spid="5120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120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51205">
                                            <p:txEl>
                                              <p:pRg st="2" end="2"/>
                                            </p:txEl>
                                          </p:spTgt>
                                        </p:tgtEl>
                                        <p:attrNameLst>
                                          <p:attrName>style.visibility</p:attrName>
                                        </p:attrNameLst>
                                      </p:cBhvr>
                                      <p:to>
                                        <p:strVal val="visible"/>
                                      </p:to>
                                    </p:set>
                                    <p:anim calcmode="lin" valueType="num">
                                      <p:cBhvr>
                                        <p:cTn id="24" dur="500" fill="hold"/>
                                        <p:tgtEl>
                                          <p:spTgt spid="51205">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120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152400" y="2343150"/>
            <a:ext cx="2667000" cy="2694385"/>
          </a:xfrm>
          <a:prstGeom prst="rect">
            <a:avLst/>
          </a:prstGeom>
          <a:noFill/>
          <a:ln w="9525">
            <a:noFill/>
            <a:miter lim="800000"/>
            <a:headEnd/>
            <a:tailEnd/>
          </a:ln>
        </p:spPr>
      </p:pic>
      <p:pic>
        <p:nvPicPr>
          <p:cNvPr id="23555" name="Picture 3"/>
          <p:cNvPicPr>
            <a:picLocks noChangeAspect="1" noChangeArrowheads="1"/>
          </p:cNvPicPr>
          <p:nvPr/>
        </p:nvPicPr>
        <p:blipFill>
          <a:blip r:embed="rId3"/>
          <a:srcRect/>
          <a:stretch>
            <a:fillRect/>
          </a:stretch>
        </p:blipFill>
        <p:spPr bwMode="auto">
          <a:xfrm>
            <a:off x="6153150" y="560785"/>
            <a:ext cx="2857500" cy="1428750"/>
          </a:xfrm>
          <a:prstGeom prst="rect">
            <a:avLst/>
          </a:prstGeom>
          <a:noFill/>
          <a:ln w="9525">
            <a:noFill/>
            <a:miter lim="800000"/>
            <a:headEnd/>
            <a:tailEnd/>
          </a:ln>
        </p:spPr>
      </p:pic>
      <p:pic>
        <p:nvPicPr>
          <p:cNvPr id="23556" name="Picture 4"/>
          <p:cNvPicPr>
            <a:picLocks noChangeAspect="1" noChangeArrowheads="1"/>
          </p:cNvPicPr>
          <p:nvPr/>
        </p:nvPicPr>
        <p:blipFill>
          <a:blip r:embed="rId4"/>
          <a:srcRect/>
          <a:stretch>
            <a:fillRect/>
          </a:stretch>
        </p:blipFill>
        <p:spPr bwMode="auto">
          <a:xfrm>
            <a:off x="6167438" y="2413398"/>
            <a:ext cx="2857500" cy="2693194"/>
          </a:xfrm>
          <a:prstGeom prst="rect">
            <a:avLst/>
          </a:prstGeom>
          <a:noFill/>
          <a:ln w="9525">
            <a:noFill/>
            <a:miter lim="800000"/>
            <a:headEnd/>
            <a:tailEnd/>
          </a:ln>
        </p:spPr>
      </p:pic>
      <p:pic>
        <p:nvPicPr>
          <p:cNvPr id="23557" name="Picture 5"/>
          <p:cNvPicPr>
            <a:picLocks noChangeAspect="1" noChangeArrowheads="1"/>
          </p:cNvPicPr>
          <p:nvPr/>
        </p:nvPicPr>
        <p:blipFill>
          <a:blip r:embed="rId5"/>
          <a:srcRect/>
          <a:stretch>
            <a:fillRect/>
          </a:stretch>
        </p:blipFill>
        <p:spPr bwMode="auto">
          <a:xfrm>
            <a:off x="131763" y="563166"/>
            <a:ext cx="2667000" cy="1428750"/>
          </a:xfrm>
          <a:prstGeom prst="rect">
            <a:avLst/>
          </a:prstGeom>
          <a:noFill/>
          <a:ln w="9525">
            <a:noFill/>
            <a:miter lim="800000"/>
            <a:headEnd/>
            <a:tailEnd/>
          </a:ln>
        </p:spPr>
      </p:pic>
      <p:sp>
        <p:nvSpPr>
          <p:cNvPr id="7" name="Rectangle 6"/>
          <p:cNvSpPr>
            <a:spLocks noGrp="1" noChangeArrowheads="1"/>
          </p:cNvSpPr>
          <p:nvPr/>
        </p:nvSpPr>
        <p:spPr bwMode="auto">
          <a:xfrm>
            <a:off x="6130925" y="70248"/>
            <a:ext cx="2971800" cy="448865"/>
          </a:xfrm>
          <a:prstGeom prst="rect">
            <a:avLst/>
          </a:prstGeom>
          <a:noFill/>
          <a:ln w="9525">
            <a:noFill/>
            <a:miter lim="800000"/>
            <a:headEnd/>
            <a:tailEnd/>
          </a:ln>
        </p:spPr>
        <p:txBody>
          <a:bodyPr anchor="ctr"/>
          <a:lstStyle/>
          <a:p>
            <a:pPr algn="ctr"/>
            <a:r>
              <a:rPr lang="en-US" sz="2400">
                <a:latin typeface="Times New Roman" pitchFamily="18" charset="0"/>
              </a:rPr>
              <a:t>Cơ thể thiếu prôtêin</a:t>
            </a:r>
          </a:p>
        </p:txBody>
      </p:sp>
      <p:sp>
        <p:nvSpPr>
          <p:cNvPr id="8" name="Rectangle 7"/>
          <p:cNvSpPr>
            <a:spLocks noGrp="1" noChangeArrowheads="1"/>
          </p:cNvSpPr>
          <p:nvPr/>
        </p:nvSpPr>
        <p:spPr bwMode="auto">
          <a:xfrm>
            <a:off x="152400" y="1894285"/>
            <a:ext cx="2667000" cy="448865"/>
          </a:xfrm>
          <a:prstGeom prst="rect">
            <a:avLst/>
          </a:prstGeom>
          <a:noFill/>
          <a:ln w="9525">
            <a:noFill/>
            <a:miter lim="800000"/>
            <a:headEnd/>
            <a:tailEnd/>
          </a:ln>
        </p:spPr>
        <p:txBody>
          <a:bodyPr anchor="ctr"/>
          <a:lstStyle/>
          <a:p>
            <a:pPr algn="ctr"/>
            <a:r>
              <a:rPr lang="en-US" sz="3800" b="0">
                <a:solidFill>
                  <a:schemeClr val="tx2"/>
                </a:solidFill>
                <a:latin typeface="Calibri" pitchFamily="34" charset="0"/>
              </a:rPr>
              <a:t> </a:t>
            </a:r>
            <a:r>
              <a:rPr lang="en-US" sz="1800">
                <a:solidFill>
                  <a:srgbClr val="FF0000"/>
                </a:solidFill>
                <a:latin typeface="Times New Roman" pitchFamily="18" charset="0"/>
                <a:cs typeface="Times New Roman" pitchFamily="18" charset="0"/>
              </a:rPr>
              <a:t>BÉO PHÌ</a:t>
            </a:r>
          </a:p>
        </p:txBody>
      </p:sp>
      <p:pic>
        <p:nvPicPr>
          <p:cNvPr id="32776" name="Picture 6"/>
          <p:cNvPicPr>
            <a:picLocks noChangeAspect="1" noChangeArrowheads="1"/>
          </p:cNvPicPr>
          <p:nvPr/>
        </p:nvPicPr>
        <p:blipFill>
          <a:blip r:embed="rId6"/>
          <a:srcRect/>
          <a:stretch>
            <a:fillRect/>
          </a:stretch>
        </p:blipFill>
        <p:spPr bwMode="auto">
          <a:xfrm>
            <a:off x="0" y="0"/>
            <a:ext cx="3614738" cy="539354"/>
          </a:xfrm>
          <a:prstGeom prst="rect">
            <a:avLst/>
          </a:prstGeom>
          <a:noFill/>
          <a:ln w="9525">
            <a:noFill/>
            <a:miter lim="800000"/>
            <a:headEnd/>
            <a:tailEnd/>
          </a:ln>
        </p:spPr>
      </p:pic>
      <p:sp>
        <p:nvSpPr>
          <p:cNvPr id="10" name="Rectangle 9"/>
          <p:cNvSpPr>
            <a:spLocks noGrp="1" noChangeArrowheads="1"/>
          </p:cNvSpPr>
          <p:nvPr/>
        </p:nvSpPr>
        <p:spPr bwMode="auto">
          <a:xfrm>
            <a:off x="6110288" y="1989535"/>
            <a:ext cx="2971800" cy="448865"/>
          </a:xfrm>
          <a:prstGeom prst="rect">
            <a:avLst/>
          </a:prstGeom>
          <a:noFill/>
          <a:ln w="9525">
            <a:noFill/>
            <a:miter lim="800000"/>
            <a:headEnd/>
            <a:tailEnd/>
          </a:ln>
        </p:spPr>
        <p:txBody>
          <a:bodyPr anchor="ctr"/>
          <a:lstStyle/>
          <a:p>
            <a:pPr algn="ctr"/>
            <a:r>
              <a:rPr lang="en-US" sz="1800">
                <a:solidFill>
                  <a:srgbClr val="FF0000"/>
                </a:solidFill>
                <a:latin typeface="Times New Roman" pitchFamily="18" charset="0"/>
              </a:rPr>
              <a:t>SUY DINH DƯỠNG</a:t>
            </a:r>
          </a:p>
        </p:txBody>
      </p:sp>
      <p:sp>
        <p:nvSpPr>
          <p:cNvPr id="3" name="TextBox 2"/>
          <p:cNvSpPr txBox="1">
            <a:spLocks noChangeArrowheads="1"/>
          </p:cNvSpPr>
          <p:nvPr/>
        </p:nvSpPr>
        <p:spPr bwMode="auto">
          <a:xfrm>
            <a:off x="2819400" y="3409950"/>
            <a:ext cx="3048000" cy="1200150"/>
          </a:xfrm>
          <a:prstGeom prst="rect">
            <a:avLst/>
          </a:prstGeom>
          <a:noFill/>
          <a:ln w="9525">
            <a:noFill/>
            <a:miter lim="800000"/>
            <a:headEnd/>
            <a:tailEnd/>
          </a:ln>
        </p:spPr>
        <p:txBody>
          <a:bodyPr>
            <a:spAutoFit/>
          </a:bodyPr>
          <a:lstStyle/>
          <a:p>
            <a:pPr algn="ctr"/>
            <a:r>
              <a:rPr lang="en-US" sz="1800">
                <a:solidFill>
                  <a:srgbClr val="FF0000"/>
                </a:solidFill>
                <a:latin typeface="Times New Roman" pitchFamily="18" charset="0"/>
              </a:rPr>
              <a:t>ĂN ĐỦ CHẤT  TẬP THỂ DỤC THỂ THAO ĐỀU ĐẶN, CƠ THỂ SẼ CÂN ĐỐI KHỎE MẠNH</a:t>
            </a:r>
          </a:p>
        </p:txBody>
      </p:sp>
      <p:pic>
        <p:nvPicPr>
          <p:cNvPr id="22541" name="Picture 13" descr="http://static.xaluan.com/images/news/Image/2013/07/04/851d544cdda99c.img.jpg"/>
          <p:cNvPicPr>
            <a:picLocks noChangeAspect="1" noChangeArrowheads="1"/>
          </p:cNvPicPr>
          <p:nvPr/>
        </p:nvPicPr>
        <p:blipFill>
          <a:blip r:embed="rId7"/>
          <a:srcRect/>
          <a:stretch>
            <a:fillRect/>
          </a:stretch>
        </p:blipFill>
        <p:spPr bwMode="auto">
          <a:xfrm>
            <a:off x="2819400" y="590550"/>
            <a:ext cx="33528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barn(inVertical)">
                                      <p:cBhvr>
                                        <p:cTn id="7" dur="500"/>
                                        <p:tgtEl>
                                          <p:spTgt spid="23557"/>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nodeType="afterGroup">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barn(inVertical)">
                                      <p:cBhvr>
                                        <p:cTn id="15" dur="500"/>
                                        <p:tgtEl>
                                          <p:spTgt spid="2355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23555"/>
                                        </p:tgtEl>
                                        <p:attrNameLst>
                                          <p:attrName>style.visibility</p:attrName>
                                        </p:attrNameLst>
                                      </p:cBhvr>
                                      <p:to>
                                        <p:strVal val="visible"/>
                                      </p:to>
                                    </p:set>
                                    <p:animEffect transition="in" filter="barn(inVertical)">
                                      <p:cBhvr>
                                        <p:cTn id="25" dur="500"/>
                                        <p:tgtEl>
                                          <p:spTgt spid="23555"/>
                                        </p:tgtEl>
                                      </p:cBhvr>
                                    </p:animEffect>
                                  </p:childTnLst>
                                </p:cTn>
                              </p:par>
                            </p:childTnLst>
                          </p:cTn>
                        </p:par>
                        <p:par>
                          <p:cTn id="26" fill="hold" nodeType="afterGroup">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nodeType="afterGroup">
                            <p:stCondLst>
                              <p:cond delay="1000"/>
                            </p:stCondLst>
                            <p:childTnLst>
                              <p:par>
                                <p:cTn id="31" presetID="16" presetClass="entr" presetSubtype="21" fill="hold" nodeType="afterEffect">
                                  <p:stCondLst>
                                    <p:cond delay="0"/>
                                  </p:stCondLst>
                                  <p:childTnLst>
                                    <p:set>
                                      <p:cBhvr>
                                        <p:cTn id="32" dur="1" fill="hold">
                                          <p:stCondLst>
                                            <p:cond delay="0"/>
                                          </p:stCondLst>
                                        </p:cTn>
                                        <p:tgtEl>
                                          <p:spTgt spid="23556"/>
                                        </p:tgtEl>
                                        <p:attrNameLst>
                                          <p:attrName>style.visibility</p:attrName>
                                        </p:attrNameLst>
                                      </p:cBhvr>
                                      <p:to>
                                        <p:strVal val="visible"/>
                                      </p:to>
                                    </p:set>
                                    <p:animEffect transition="in" filter="barn(inVertical)">
                                      <p:cBhvr>
                                        <p:cTn id="33" dur="500"/>
                                        <p:tgtEl>
                                          <p:spTgt spid="2355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541"/>
                                        </p:tgtEl>
                                        <p:attrNameLst>
                                          <p:attrName>style.visibility</p:attrName>
                                        </p:attrNameLst>
                                      </p:cBhvr>
                                      <p:to>
                                        <p:strVal val="visible"/>
                                      </p:to>
                                    </p:set>
                                    <p:anim calcmode="lin" valueType="num">
                                      <p:cBhvr additive="base">
                                        <p:cTn id="43" dur="500" fill="hold"/>
                                        <p:tgtEl>
                                          <p:spTgt spid="22541"/>
                                        </p:tgtEl>
                                        <p:attrNameLst>
                                          <p:attrName>ppt_x</p:attrName>
                                        </p:attrNameLst>
                                      </p:cBhvr>
                                      <p:tavLst>
                                        <p:tav tm="0">
                                          <p:val>
                                            <p:strVal val="#ppt_x"/>
                                          </p:val>
                                        </p:tav>
                                        <p:tav tm="100000">
                                          <p:val>
                                            <p:strVal val="#ppt_x"/>
                                          </p:val>
                                        </p:tav>
                                      </p:tavLst>
                                    </p:anim>
                                    <p:anim calcmode="lin" valueType="num">
                                      <p:cBhvr additive="base">
                                        <p:cTn id="44" dur="500" fill="hold"/>
                                        <p:tgtEl>
                                          <p:spTgt spid="22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P spid="10" grpId="0" autoUpdateAnimBg="0"/>
      <p:bldP spid="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srcRect/>
          <a:stretch>
            <a:fillRect/>
          </a:stretch>
        </p:blipFill>
        <p:spPr bwMode="auto">
          <a:xfrm>
            <a:off x="3200400" y="2800350"/>
            <a:ext cx="2951162" cy="2133600"/>
          </a:xfrm>
          <a:prstGeom prst="rect">
            <a:avLst/>
          </a:prstGeom>
          <a:noFill/>
          <a:ln w="9525">
            <a:solidFill>
              <a:schemeClr val="tx1"/>
            </a:solidFill>
            <a:miter lim="800000"/>
            <a:headEnd/>
            <a:tailEnd/>
          </a:ln>
          <a:effectLst/>
        </p:spPr>
      </p:pic>
      <p:pic>
        <p:nvPicPr>
          <p:cNvPr id="18435" name="Picture 4"/>
          <p:cNvPicPr>
            <a:picLocks noChangeAspect="1" noChangeArrowheads="1"/>
          </p:cNvPicPr>
          <p:nvPr/>
        </p:nvPicPr>
        <p:blipFill>
          <a:blip r:embed="rId3"/>
          <a:srcRect/>
          <a:stretch>
            <a:fillRect/>
          </a:stretch>
        </p:blipFill>
        <p:spPr bwMode="auto">
          <a:xfrm>
            <a:off x="39688" y="103585"/>
            <a:ext cx="3001962" cy="2545556"/>
          </a:xfrm>
          <a:prstGeom prst="rect">
            <a:avLst/>
          </a:prstGeom>
          <a:solidFill>
            <a:schemeClr val="accent1"/>
          </a:solidFill>
          <a:ln w="6350">
            <a:solidFill>
              <a:schemeClr val="tx1"/>
            </a:solidFill>
            <a:miter lim="800000"/>
            <a:headEnd/>
            <a:tailEnd/>
          </a:ln>
        </p:spPr>
      </p:pic>
      <p:pic>
        <p:nvPicPr>
          <p:cNvPr id="18436" name="Picture 5"/>
          <p:cNvPicPr>
            <a:picLocks noChangeAspect="1" noChangeArrowheads="1"/>
          </p:cNvPicPr>
          <p:nvPr/>
        </p:nvPicPr>
        <p:blipFill>
          <a:blip r:embed="rId4"/>
          <a:srcRect/>
          <a:stretch>
            <a:fillRect/>
          </a:stretch>
        </p:blipFill>
        <p:spPr bwMode="auto">
          <a:xfrm>
            <a:off x="238126" y="2800350"/>
            <a:ext cx="2803525" cy="2144316"/>
          </a:xfrm>
          <a:prstGeom prst="rect">
            <a:avLst/>
          </a:prstGeom>
          <a:noFill/>
          <a:ln w="9525">
            <a:solidFill>
              <a:schemeClr val="tx1"/>
            </a:solidFill>
            <a:miter lim="800000"/>
            <a:headEnd/>
            <a:tailEnd/>
          </a:ln>
          <a:effectLst/>
        </p:spPr>
      </p:pic>
      <p:pic>
        <p:nvPicPr>
          <p:cNvPr id="18437" name="Picture 8"/>
          <p:cNvPicPr>
            <a:picLocks noChangeAspect="1" noChangeArrowheads="1"/>
          </p:cNvPicPr>
          <p:nvPr/>
        </p:nvPicPr>
        <p:blipFill>
          <a:blip r:embed="rId5"/>
          <a:srcRect/>
          <a:stretch>
            <a:fillRect/>
          </a:stretch>
        </p:blipFill>
        <p:spPr bwMode="auto">
          <a:xfrm>
            <a:off x="6172200" y="2800350"/>
            <a:ext cx="2816225" cy="2165747"/>
          </a:xfrm>
          <a:prstGeom prst="rect">
            <a:avLst/>
          </a:prstGeom>
          <a:noFill/>
          <a:ln w="9525">
            <a:solidFill>
              <a:schemeClr val="tx1"/>
            </a:solidFill>
            <a:miter lim="800000"/>
            <a:headEnd/>
            <a:tailEnd/>
          </a:ln>
          <a:effectLst/>
        </p:spPr>
      </p:pic>
      <p:sp>
        <p:nvSpPr>
          <p:cNvPr id="12" name="Rectangular Callout 11"/>
          <p:cNvSpPr>
            <a:spLocks noChangeArrowheads="1"/>
          </p:cNvSpPr>
          <p:nvPr/>
        </p:nvSpPr>
        <p:spPr bwMode="auto">
          <a:xfrm>
            <a:off x="4191000" y="1428750"/>
            <a:ext cx="3997325" cy="690563"/>
          </a:xfrm>
          <a:prstGeom prst="wedgeRectCallout">
            <a:avLst>
              <a:gd name="adj1" fmla="val -46773"/>
              <a:gd name="adj2" fmla="val 133278"/>
            </a:avLst>
          </a:prstGeom>
          <a:solidFill>
            <a:srgbClr val="DBEEF4"/>
          </a:solidFill>
          <a:ln w="25400" algn="ctr">
            <a:solidFill>
              <a:srgbClr val="385D8A"/>
            </a:solidFill>
            <a:miter lim="800000"/>
            <a:headEnd/>
            <a:tailEnd/>
          </a:ln>
        </p:spPr>
        <p:txBody>
          <a:bodyPr anchor="ctr"/>
          <a:lstStyle/>
          <a:p>
            <a:pPr algn="ctr"/>
            <a:r>
              <a:rPr lang="en-US" sz="2400" b="0">
                <a:latin typeface="Times New Roman" pitchFamily="18" charset="0"/>
                <a:cs typeface="Times New Roman" pitchFamily="18" charset="0"/>
              </a:rPr>
              <a:t>Trong mỗi loại prôtêin có đủ 20 loại aa không?</a:t>
            </a:r>
          </a:p>
        </p:txBody>
      </p:sp>
      <p:sp>
        <p:nvSpPr>
          <p:cNvPr id="13" name="TextBox 12"/>
          <p:cNvSpPr txBox="1">
            <a:spLocks noChangeArrowheads="1"/>
          </p:cNvSpPr>
          <p:nvPr/>
        </p:nvSpPr>
        <p:spPr bwMode="auto">
          <a:xfrm>
            <a:off x="3276600" y="514350"/>
            <a:ext cx="5634037" cy="830997"/>
          </a:xfrm>
          <a:prstGeom prst="rect">
            <a:avLst/>
          </a:prstGeom>
          <a:noFill/>
          <a:ln w="9525">
            <a:noFill/>
            <a:miter lim="800000"/>
            <a:headEnd/>
            <a:tailEnd/>
          </a:ln>
        </p:spPr>
        <p:txBody>
          <a:bodyPr>
            <a:spAutoFit/>
          </a:bodyPr>
          <a:lstStyle/>
          <a:p>
            <a:r>
              <a:rPr lang="en-US" b="0">
                <a:latin typeface="Times New Roman" pitchFamily="18" charset="0"/>
                <a:cs typeface="Times New Roman" pitchFamily="18" charset="0"/>
              </a:rPr>
              <a:t> </a:t>
            </a:r>
            <a:r>
              <a:rPr lang="en-US" sz="2400">
                <a:latin typeface="Times New Roman" pitchFamily="18" charset="0"/>
                <a:cs typeface="Times New Roman" pitchFamily="18" charset="0"/>
              </a:rPr>
              <a:t>Cần phối hợp các loại thức ăn để cung cấp đầy đủ các loại prôtêin cho cơ thể.</a:t>
            </a:r>
            <a:endParaRPr lang="en-US"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2" presetClass="exit" presetSubtype="4" fill="hold" grpId="1"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2"/>
          <a:srcRect/>
          <a:stretch>
            <a:fillRect/>
          </a:stretch>
        </p:blipFill>
        <p:spPr bwMode="auto">
          <a:xfrm>
            <a:off x="4811714" y="3815954"/>
            <a:ext cx="3798886" cy="1287065"/>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3"/>
          <a:srcRect/>
          <a:stretch>
            <a:fillRect/>
          </a:stretch>
        </p:blipFill>
        <p:spPr bwMode="auto">
          <a:xfrm>
            <a:off x="4835525" y="3836194"/>
            <a:ext cx="3481388" cy="808435"/>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4"/>
          <a:srcRect/>
          <a:stretch>
            <a:fillRect/>
          </a:stretch>
        </p:blipFill>
        <p:spPr bwMode="auto">
          <a:xfrm>
            <a:off x="4630738" y="3388519"/>
            <a:ext cx="3600450" cy="664369"/>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5"/>
          <a:srcRect/>
          <a:stretch>
            <a:fillRect/>
          </a:stretch>
        </p:blipFill>
        <p:spPr bwMode="auto">
          <a:xfrm>
            <a:off x="4630738" y="2981325"/>
            <a:ext cx="1947862" cy="1023938"/>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6"/>
          <a:srcRect/>
          <a:stretch>
            <a:fillRect/>
          </a:stretch>
        </p:blipFill>
        <p:spPr bwMode="auto">
          <a:xfrm>
            <a:off x="1628776" y="2263378"/>
            <a:ext cx="3465513" cy="1832372"/>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7"/>
          <a:srcRect/>
          <a:stretch>
            <a:fillRect/>
          </a:stretch>
        </p:blipFill>
        <p:spPr bwMode="auto">
          <a:xfrm>
            <a:off x="4686300" y="988219"/>
            <a:ext cx="3225800" cy="2012156"/>
          </a:xfrm>
          <a:prstGeom prst="rect">
            <a:avLst/>
          </a:prstGeom>
          <a:noFill/>
          <a:ln w="9525">
            <a:noFill/>
            <a:miter lim="800000"/>
            <a:headEnd/>
            <a:tailEnd/>
          </a:ln>
        </p:spPr>
      </p:pic>
      <p:pic>
        <p:nvPicPr>
          <p:cNvPr id="21513" name="Picture 9" descr="Cover"/>
          <p:cNvPicPr>
            <a:picLocks noChangeAspect="1" noChangeArrowheads="1"/>
          </p:cNvPicPr>
          <p:nvPr/>
        </p:nvPicPr>
        <p:blipFill>
          <a:blip r:embed="rId8"/>
          <a:srcRect/>
          <a:stretch>
            <a:fillRect/>
          </a:stretch>
        </p:blipFill>
        <p:spPr bwMode="auto">
          <a:xfrm>
            <a:off x="4686301" y="988219"/>
            <a:ext cx="3529013" cy="1563291"/>
          </a:xfrm>
          <a:prstGeom prst="rect">
            <a:avLst/>
          </a:prstGeom>
          <a:noFill/>
          <a:ln w="9525">
            <a:noFill/>
            <a:miter lim="800000"/>
            <a:headEnd/>
            <a:tailEnd/>
          </a:ln>
        </p:spPr>
      </p:pic>
      <p:pic>
        <p:nvPicPr>
          <p:cNvPr id="21512" name="Picture 8" descr="Cover"/>
          <p:cNvPicPr>
            <a:picLocks noChangeAspect="1" noChangeArrowheads="1"/>
          </p:cNvPicPr>
          <p:nvPr/>
        </p:nvPicPr>
        <p:blipFill>
          <a:blip r:embed="rId9"/>
          <a:srcRect/>
          <a:stretch>
            <a:fillRect/>
          </a:stretch>
        </p:blipFill>
        <p:spPr bwMode="auto">
          <a:xfrm>
            <a:off x="4686301" y="909638"/>
            <a:ext cx="3521075" cy="616744"/>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0"/>
          <a:srcRect/>
          <a:stretch>
            <a:fillRect/>
          </a:stretch>
        </p:blipFill>
        <p:spPr bwMode="auto">
          <a:xfrm>
            <a:off x="4575175" y="545307"/>
            <a:ext cx="3049588" cy="598885"/>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1"/>
          <a:srcRect/>
          <a:stretch>
            <a:fillRect/>
          </a:stretch>
        </p:blipFill>
        <p:spPr bwMode="auto">
          <a:xfrm>
            <a:off x="4462463" y="0"/>
            <a:ext cx="3816350" cy="1150144"/>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2"/>
          <a:srcRect/>
          <a:stretch>
            <a:fillRect/>
          </a:stretch>
        </p:blipFill>
        <p:spPr bwMode="auto">
          <a:xfrm>
            <a:off x="1628775" y="832248"/>
            <a:ext cx="3384550" cy="1802606"/>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3"/>
          <a:srcRect/>
          <a:stretch>
            <a:fillRect/>
          </a:stretch>
        </p:blipFill>
        <p:spPr bwMode="auto">
          <a:xfrm>
            <a:off x="-23813" y="1714500"/>
            <a:ext cx="3148013" cy="1657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5"/>
                                        </p:tgtEl>
                                        <p:attrNameLst>
                                          <p:attrName>style.visibility</p:attrName>
                                        </p:attrNameLst>
                                      </p:cBhvr>
                                      <p:to>
                                        <p:strVal val="visible"/>
                                      </p:to>
                                    </p:set>
                                    <p:animEffect transition="in" filter="wipe(left)">
                                      <p:cBhvr>
                                        <p:cTn id="17" dur="500"/>
                                        <p:tgtEl>
                                          <p:spTgt spid="21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Lightning Strike - Green Screen Animation">
            <a:hlinkClick r:id="" action="ppaction://media"/>
            <a:extLst>
              <a:ext uri="{FF2B5EF4-FFF2-40B4-BE49-F238E27FC236}">
                <a16:creationId xmlns:a16="http://schemas.microsoft.com/office/drawing/2014/main" id="{445829C4-A707-43CF-A153-CA0C32F06F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5" name="Hộp Văn bản 4">
            <a:extLst>
              <a:ext uri="{FF2B5EF4-FFF2-40B4-BE49-F238E27FC236}">
                <a16:creationId xmlns:a16="http://schemas.microsoft.com/office/drawing/2014/main" id="{D2C17BDF-CB28-42B1-B3E8-7ACD3E8CAACB}"/>
              </a:ext>
            </a:extLst>
          </p:cNvPr>
          <p:cNvSpPr txBox="1"/>
          <p:nvPr/>
        </p:nvSpPr>
        <p:spPr>
          <a:xfrm>
            <a:off x="4518115" y="1301296"/>
            <a:ext cx="4266914" cy="2166836"/>
          </a:xfrm>
          <a:prstGeom prst="rect">
            <a:avLst/>
          </a:prstGeom>
        </p:spPr>
        <p:txBody>
          <a:bodyPr vert="horz" lIns="68573" tIns="34289" rIns="68573" bIns="34289" rtlCol="0" anchor="b">
            <a:noAutofit/>
          </a:bodyPr>
          <a:lstStyle/>
          <a:p>
            <a:pPr algn="ctr" defTabSz="685715">
              <a:lnSpc>
                <a:spcPct val="90000"/>
              </a:lnSpc>
              <a:spcBef>
                <a:spcPct val="0"/>
              </a:spcBef>
              <a:spcAft>
                <a:spcPts val="450"/>
              </a:spcAft>
              <a:defRPr/>
            </a:pPr>
            <a:r>
              <a:rPr lang="en-US" sz="66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 NHANH </a:t>
            </a:r>
          </a:p>
          <a:p>
            <a:pPr algn="ctr" defTabSz="685715">
              <a:lnSpc>
                <a:spcPct val="90000"/>
              </a:lnSpc>
              <a:spcBef>
                <a:spcPct val="0"/>
              </a:spcBef>
              <a:spcAft>
                <a:spcPts val="450"/>
              </a:spcAft>
              <a:defRPr/>
            </a:pPr>
            <a:r>
              <a:rPr lang="en-US" sz="66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NHƯ CHỚP</a:t>
            </a:r>
          </a:p>
        </p:txBody>
      </p:sp>
      <p:sp>
        <p:nvSpPr>
          <p:cNvPr id="17" name="Freeform: Shape 1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0"/>
            <a:ext cx="4629587"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3" tIns="34289" rIns="68573" bIns="34289" rtlCol="0" anchor="ctr">
            <a:noAutofit/>
          </a:bodyPr>
          <a:lstStyle/>
          <a:p>
            <a:pPr algn="ctr" defTabSz="685715">
              <a:defRPr/>
            </a:pPr>
            <a:endParaRPr lang="en-US" sz="1400">
              <a:solidFill>
                <a:prstClr val="white"/>
              </a:solidFill>
            </a:endParaRPr>
          </a:p>
        </p:txBody>
      </p:sp>
      <p:pic>
        <p:nvPicPr>
          <p:cNvPr id="4" name="Hình ảnh 3">
            <a:extLst>
              <a:ext uri="{FF2B5EF4-FFF2-40B4-BE49-F238E27FC236}">
                <a16:creationId xmlns:a16="http://schemas.microsoft.com/office/drawing/2014/main" id="{EAE996A8-C0FF-441E-838A-65FDCEC7B4C4}"/>
              </a:ext>
            </a:extLst>
          </p:cNvPr>
          <p:cNvPicPr>
            <a:picLocks noChangeAspect="1"/>
          </p:cNvPicPr>
          <p:nvPr/>
        </p:nvPicPr>
        <p:blipFill rotWithShape="1">
          <a:blip r:embed="rId5"/>
          <a:srcRect l="4282" r="7877"/>
          <a:stretch/>
        </p:blipFill>
        <p:spPr>
          <a:xfrm>
            <a:off x="20" y="12"/>
            <a:ext cx="4518101" cy="514349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999661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48"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5"/>
          <p:cNvSpPr txBox="1">
            <a:spLocks noChangeArrowheads="1"/>
          </p:cNvSpPr>
          <p:nvPr/>
        </p:nvSpPr>
        <p:spPr bwMode="auto">
          <a:xfrm>
            <a:off x="609600" y="742950"/>
            <a:ext cx="7848600" cy="2677656"/>
          </a:xfrm>
          <a:prstGeom prst="rect">
            <a:avLst/>
          </a:prstGeom>
          <a:noFill/>
          <a:ln>
            <a:noFill/>
          </a:ln>
          <a:effectLst>
            <a:outerShdw dist="35921" dir="2700000" sy="50000" kx="2115830" algn="bl" rotWithShape="0">
              <a:schemeClr val="bg2">
                <a:alpha val="80000"/>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a:spAutoFit/>
          </a:bodyPr>
          <a:lstStyle/>
          <a:p>
            <a:pPr eaLnBrk="0" hangingPunct="0">
              <a:spcBef>
                <a:spcPct val="50000"/>
              </a:spcBef>
            </a:pPr>
            <a:r>
              <a:rPr lang="en-US" sz="2400" b="1">
                <a:solidFill>
                  <a:srgbClr val="660066"/>
                </a:solidFill>
                <a:latin typeface="Times New Roman" pitchFamily="18" charset="0"/>
              </a:rPr>
              <a:t>Trò chơi: 4 tổ cử ra 20 người để chơi, được chia làm 2 đội. Các thành viên trong 2 đội sẽ trả lời 10 câu hỏi. Đội nào có thành viên giơ tay trước đội đó sẽ dành được quyền trả lời câu hỏi; mỗi câu hỏi sẽ có 15 giây để vừa hỏi vừa trả lời. Bạn nào trả lời đúng câu hỏi sẽ được về chỗ của mình. Sau khi kết thúc 10 câu hỏi đội nào còn nhiều người đội đó sẽ thua.</a:t>
            </a:r>
          </a:p>
        </p:txBody>
      </p:sp>
    </p:spTree>
    <p:extLst>
      <p:ext uri="{BB962C8B-B14F-4D97-AF65-F5344CB8AC3E}">
        <p14:creationId xmlns:p14="http://schemas.microsoft.com/office/powerpoint/2010/main" val="802596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1205">
                                            <p:txEl>
                                              <p:pRg st="0" end="0"/>
                                            </p:txEl>
                                          </p:spTgt>
                                        </p:tgtEl>
                                        <p:attrNameLst>
                                          <p:attrName>style.visibility</p:attrName>
                                        </p:attrNameLst>
                                      </p:cBhvr>
                                      <p:to>
                                        <p:strVal val="visible"/>
                                      </p:to>
                                    </p:set>
                                    <p:anim calcmode="lin" valueType="num">
                                      <p:cBhvr>
                                        <p:cTn id="7" dur="500" fill="hold"/>
                                        <p:tgtEl>
                                          <p:spTgt spid="512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srcRect/>
          <a:stretch>
            <a:fillRect/>
          </a:stretch>
        </p:blipFill>
        <p:spPr bwMode="auto">
          <a:xfrm>
            <a:off x="3205163" y="103585"/>
            <a:ext cx="2951162" cy="2545556"/>
          </a:xfrm>
          <a:prstGeom prst="rect">
            <a:avLst/>
          </a:prstGeom>
          <a:noFill/>
          <a:ln w="9525">
            <a:solidFill>
              <a:schemeClr val="tx1"/>
            </a:solidFill>
            <a:miter lim="800000"/>
            <a:headEnd/>
            <a:tailEnd/>
          </a:ln>
          <a:effectLst/>
        </p:spPr>
      </p:pic>
      <p:pic>
        <p:nvPicPr>
          <p:cNvPr id="18435" name="Picture 4"/>
          <p:cNvPicPr>
            <a:picLocks noChangeAspect="1" noChangeArrowheads="1"/>
          </p:cNvPicPr>
          <p:nvPr/>
        </p:nvPicPr>
        <p:blipFill>
          <a:blip r:embed="rId3"/>
          <a:srcRect/>
          <a:stretch>
            <a:fillRect/>
          </a:stretch>
        </p:blipFill>
        <p:spPr bwMode="auto">
          <a:xfrm>
            <a:off x="39688" y="103585"/>
            <a:ext cx="3001962" cy="2545556"/>
          </a:xfrm>
          <a:prstGeom prst="rect">
            <a:avLst/>
          </a:prstGeom>
          <a:solidFill>
            <a:schemeClr val="accent1"/>
          </a:solidFill>
          <a:ln w="6350">
            <a:solidFill>
              <a:schemeClr val="tx1"/>
            </a:solidFill>
            <a:miter lim="800000"/>
            <a:headEnd/>
            <a:tailEnd/>
          </a:ln>
        </p:spPr>
      </p:pic>
      <p:pic>
        <p:nvPicPr>
          <p:cNvPr id="18436" name="Picture 5"/>
          <p:cNvPicPr>
            <a:picLocks noChangeAspect="1" noChangeArrowheads="1"/>
          </p:cNvPicPr>
          <p:nvPr/>
        </p:nvPicPr>
        <p:blipFill>
          <a:blip r:embed="rId4"/>
          <a:srcRect/>
          <a:stretch>
            <a:fillRect/>
          </a:stretch>
        </p:blipFill>
        <p:spPr bwMode="auto">
          <a:xfrm>
            <a:off x="238126" y="2800350"/>
            <a:ext cx="2803525" cy="2144316"/>
          </a:xfrm>
          <a:prstGeom prst="rect">
            <a:avLst/>
          </a:prstGeom>
          <a:noFill/>
          <a:ln w="9525">
            <a:solidFill>
              <a:schemeClr val="tx1"/>
            </a:solidFill>
            <a:miter lim="800000"/>
            <a:headEnd/>
            <a:tailEnd/>
          </a:ln>
          <a:effectLst/>
        </p:spPr>
      </p:pic>
      <p:pic>
        <p:nvPicPr>
          <p:cNvPr id="18437" name="Picture 8"/>
          <p:cNvPicPr>
            <a:picLocks noChangeAspect="1" noChangeArrowheads="1"/>
          </p:cNvPicPr>
          <p:nvPr/>
        </p:nvPicPr>
        <p:blipFill>
          <a:blip r:embed="rId5"/>
          <a:srcRect/>
          <a:stretch>
            <a:fillRect/>
          </a:stretch>
        </p:blipFill>
        <p:spPr bwMode="auto">
          <a:xfrm>
            <a:off x="6251576" y="96441"/>
            <a:ext cx="2816225" cy="2546747"/>
          </a:xfrm>
          <a:prstGeom prst="rect">
            <a:avLst/>
          </a:prstGeom>
          <a:noFill/>
          <a:ln w="9525">
            <a:solidFill>
              <a:schemeClr val="tx1"/>
            </a:solidFill>
            <a:miter lim="800000"/>
            <a:headEnd/>
            <a:tailEnd/>
          </a:ln>
          <a:effectLst/>
        </p:spPr>
      </p:pic>
      <p:sp>
        <p:nvSpPr>
          <p:cNvPr id="4" name="TextBox 3"/>
          <p:cNvSpPr txBox="1">
            <a:spLocks noChangeArrowheads="1"/>
          </p:cNvSpPr>
          <p:nvPr/>
        </p:nvSpPr>
        <p:spPr bwMode="auto">
          <a:xfrm>
            <a:off x="3205164" y="2971800"/>
            <a:ext cx="5634037" cy="830997"/>
          </a:xfrm>
          <a:prstGeom prst="rect">
            <a:avLst/>
          </a:prstGeom>
          <a:noFill/>
          <a:ln w="9525">
            <a:noFill/>
            <a:miter lim="800000"/>
            <a:headEnd/>
            <a:tailEnd/>
          </a:ln>
        </p:spPr>
        <p:txBody>
          <a:bodyPr>
            <a:spAutoFit/>
          </a:bodyPr>
          <a:lstStyle/>
          <a:p>
            <a:r>
              <a:rPr lang="en-US" sz="2400" b="0">
                <a:latin typeface="Times New Roman" pitchFamily="18" charset="0"/>
                <a:cs typeface="Times New Roman" pitchFamily="18" charset="0"/>
              </a:rPr>
              <a:t>Prôtêin thường có ở thịt, trứng, cá, đậu, sữa v..v..</a:t>
            </a:r>
            <a:endParaRPr lang="en-US" sz="2400" b="0">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76.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57374"/>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80381" y="-133273"/>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80590" y="1352550"/>
            <a:ext cx="4710738" cy="2239072"/>
          </a:xfrm>
          <a:prstGeom prst="rect">
            <a:avLst/>
          </a:prstGeom>
        </p:spPr>
        <p:txBody>
          <a:bodyPr wrap="square" lIns="68577" tIns="34289" rIns="68577" bIns="34289">
            <a:spAutoFit/>
          </a:bodyPr>
          <a:lstStyle/>
          <a:p>
            <a:pPr algn="ctr" defTabSz="342884">
              <a:defRPr/>
            </a:pPr>
            <a:r>
              <a:rPr lang="en-US" sz="3600" b="1">
                <a:latin typeface="Times New Roman" pitchFamily="18" charset="0"/>
                <a:cs typeface="Times New Roman" pitchFamily="18" charset="0"/>
              </a:rPr>
              <a:t>Các nguyên tố chính cấu tạo nên protein là gì</a:t>
            </a:r>
            <a:r>
              <a:rPr lang="vi-VN" sz="3600" b="1">
                <a:latin typeface="Times New Roman" pitchFamily="18" charset="0"/>
                <a:cs typeface="Times New Roman" pitchFamily="18" charset="0"/>
              </a:rPr>
              <a:t>?</a:t>
            </a:r>
            <a:endParaRPr lang="en-US" sz="3600" b="1">
              <a:latin typeface="Times New Roman" pitchFamily="18" charset="0"/>
              <a:cs typeface="Times New Roman" pitchFamily="18" charset="0"/>
            </a:endParaRPr>
          </a:p>
          <a:p>
            <a:pPr algn="ctr" defTabSz="342884">
              <a:defRPr/>
            </a:pPr>
            <a:endParaRPr lang="en-BZ" sz="3300" b="1" dirty="0">
              <a:solidFill>
                <a:prstClr val="black"/>
              </a:solidFill>
            </a:endParaRPr>
          </a:p>
        </p:txBody>
      </p:sp>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6867" y="3453123"/>
            <a:ext cx="2730266" cy="1992067"/>
          </a:xfrm>
          <a:prstGeom prst="rect">
            <a:avLst/>
          </a:prstGeom>
        </p:spPr>
      </p:pic>
      <p:grpSp>
        <p:nvGrpSpPr>
          <p:cNvPr id="38" name="Group 37"/>
          <p:cNvGrpSpPr/>
          <p:nvPr/>
        </p:nvGrpSpPr>
        <p:grpSpPr>
          <a:xfrm>
            <a:off x="7647546" y="3934420"/>
            <a:ext cx="1039254" cy="923330"/>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p>
          </p:txBody>
        </p:sp>
      </p:grpSp>
    </p:spTree>
    <p:custDataLst>
      <p:tags r:id="rId1"/>
    </p:custDataLst>
    <p:extLst>
      <p:ext uri="{BB962C8B-B14F-4D97-AF65-F5344CB8AC3E}">
        <p14:creationId xmlns:p14="http://schemas.microsoft.com/office/powerpoint/2010/main" val="3425793158"/>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1"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10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76.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57374"/>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80381" y="-133273"/>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80590" y="1352550"/>
            <a:ext cx="4710738" cy="1592742"/>
          </a:xfrm>
          <a:prstGeom prst="rect">
            <a:avLst/>
          </a:prstGeom>
        </p:spPr>
        <p:txBody>
          <a:bodyPr wrap="square" lIns="68577" tIns="34289" rIns="68577" bIns="34289">
            <a:spAutoFit/>
          </a:bodyPr>
          <a:lstStyle/>
          <a:p>
            <a:pPr algn="ctr" defTabSz="342884">
              <a:defRPr/>
            </a:pPr>
            <a:r>
              <a:rPr lang="en-BZ" sz="3300" b="1">
                <a:solidFill>
                  <a:prstClr val="black"/>
                </a:solidFill>
              </a:rPr>
              <a:t>Tính </a:t>
            </a:r>
            <a:r>
              <a:rPr lang="en-BZ" sz="3300" b="1" dirty="0" err="1">
                <a:solidFill>
                  <a:prstClr val="black"/>
                </a:solidFill>
              </a:rPr>
              <a:t>đặc</a:t>
            </a:r>
            <a:r>
              <a:rPr lang="en-BZ" sz="3300" b="1" dirty="0">
                <a:solidFill>
                  <a:prstClr val="black"/>
                </a:solidFill>
              </a:rPr>
              <a:t> </a:t>
            </a:r>
            <a:r>
              <a:rPr lang="en-BZ" sz="3300" b="1" dirty="0" err="1">
                <a:solidFill>
                  <a:prstClr val="black"/>
                </a:solidFill>
              </a:rPr>
              <a:t>thù</a:t>
            </a:r>
            <a:r>
              <a:rPr lang="en-BZ" sz="3300" b="1" dirty="0">
                <a:solidFill>
                  <a:prstClr val="black"/>
                </a:solidFill>
              </a:rPr>
              <a:t> </a:t>
            </a:r>
            <a:r>
              <a:rPr lang="en-BZ" sz="3300" b="1" dirty="0" err="1">
                <a:solidFill>
                  <a:prstClr val="black"/>
                </a:solidFill>
              </a:rPr>
              <a:t>của</a:t>
            </a:r>
            <a:r>
              <a:rPr lang="en-BZ" sz="3300" b="1" dirty="0">
                <a:solidFill>
                  <a:prstClr val="black"/>
                </a:solidFill>
              </a:rPr>
              <a:t> Protein </a:t>
            </a:r>
            <a:r>
              <a:rPr lang="en-BZ" sz="3300" b="1" dirty="0" err="1">
                <a:solidFill>
                  <a:prstClr val="black"/>
                </a:solidFill>
              </a:rPr>
              <a:t>được</a:t>
            </a:r>
            <a:r>
              <a:rPr lang="en-BZ" sz="3300" b="1" dirty="0">
                <a:solidFill>
                  <a:prstClr val="black"/>
                </a:solidFill>
              </a:rPr>
              <a:t> </a:t>
            </a:r>
            <a:r>
              <a:rPr lang="en-BZ" sz="3300" b="1" dirty="0" err="1">
                <a:solidFill>
                  <a:prstClr val="black"/>
                </a:solidFill>
              </a:rPr>
              <a:t>quy</a:t>
            </a:r>
            <a:r>
              <a:rPr lang="en-BZ" sz="3300" b="1" dirty="0">
                <a:solidFill>
                  <a:prstClr val="black"/>
                </a:solidFill>
              </a:rPr>
              <a:t> </a:t>
            </a:r>
            <a:r>
              <a:rPr lang="en-BZ" sz="3300" b="1" dirty="0" err="1">
                <a:solidFill>
                  <a:prstClr val="black"/>
                </a:solidFill>
              </a:rPr>
              <a:t>định</a:t>
            </a:r>
            <a:r>
              <a:rPr lang="en-BZ" sz="3300" b="1" dirty="0">
                <a:solidFill>
                  <a:prstClr val="black"/>
                </a:solidFill>
              </a:rPr>
              <a:t> </a:t>
            </a:r>
            <a:r>
              <a:rPr lang="en-BZ" sz="3300" b="1" dirty="0" err="1">
                <a:solidFill>
                  <a:prstClr val="black"/>
                </a:solidFill>
              </a:rPr>
              <a:t>bởi</a:t>
            </a:r>
            <a:r>
              <a:rPr lang="en-BZ" sz="3300" b="1" dirty="0">
                <a:solidFill>
                  <a:prstClr val="black"/>
                </a:solidFill>
              </a:rPr>
              <a:t> </a:t>
            </a:r>
            <a:r>
              <a:rPr lang="en-BZ" sz="3300" b="1" dirty="0" err="1">
                <a:solidFill>
                  <a:prstClr val="black"/>
                </a:solidFill>
              </a:rPr>
              <a:t>những</a:t>
            </a:r>
            <a:r>
              <a:rPr lang="en-BZ" sz="3300" b="1" dirty="0">
                <a:solidFill>
                  <a:prstClr val="black"/>
                </a:solidFill>
              </a:rPr>
              <a:t> </a:t>
            </a:r>
            <a:r>
              <a:rPr lang="en-BZ" sz="3300" b="1" dirty="0" err="1">
                <a:solidFill>
                  <a:prstClr val="black"/>
                </a:solidFill>
              </a:rPr>
              <a:t>yếu</a:t>
            </a:r>
            <a:r>
              <a:rPr lang="en-BZ" sz="3300" b="1" dirty="0">
                <a:solidFill>
                  <a:prstClr val="black"/>
                </a:solidFill>
              </a:rPr>
              <a:t> </a:t>
            </a:r>
            <a:r>
              <a:rPr lang="en-BZ" sz="3300" b="1" dirty="0" err="1">
                <a:solidFill>
                  <a:prstClr val="black"/>
                </a:solidFill>
              </a:rPr>
              <a:t>tố</a:t>
            </a:r>
            <a:r>
              <a:rPr lang="en-BZ" sz="3300" b="1" dirty="0">
                <a:solidFill>
                  <a:prstClr val="black"/>
                </a:solidFill>
              </a:rPr>
              <a:t> </a:t>
            </a:r>
            <a:r>
              <a:rPr lang="en-BZ" sz="3300" b="1" dirty="0" err="1">
                <a:solidFill>
                  <a:prstClr val="black"/>
                </a:solidFill>
              </a:rPr>
              <a:t>nào</a:t>
            </a:r>
            <a:r>
              <a:rPr lang="en-BZ" sz="3300" b="1" dirty="0">
                <a:solidFill>
                  <a:prstClr val="black"/>
                </a:solidFill>
              </a:rPr>
              <a:t>?</a:t>
            </a:r>
          </a:p>
        </p:txBody>
      </p:sp>
      <p:pic>
        <p:nvPicPr>
          <p:cNvPr id="37" name="Hình ảnh 36" descr="Ảnh có chứa trong nhà, đối tượng&#10;&#10;Mô tả được tạo với mức tin cậy cao">
            <a:extLst>
              <a:ext uri="{FF2B5EF4-FFF2-40B4-BE49-F238E27FC236}">
                <a16:creationId xmlns:a16="http://schemas.microsoft.com/office/drawing/2014/main" id="{B811218D-6CC8-417A-AC42-DE5C900264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6867" y="3453123"/>
            <a:ext cx="2730266" cy="1992067"/>
          </a:xfrm>
          <a:prstGeom prst="rect">
            <a:avLst/>
          </a:prstGeom>
        </p:spPr>
      </p:pic>
      <p:grpSp>
        <p:nvGrpSpPr>
          <p:cNvPr id="38" name="Group 37"/>
          <p:cNvGrpSpPr/>
          <p:nvPr/>
        </p:nvGrpSpPr>
        <p:grpSpPr>
          <a:xfrm>
            <a:off x="7647546" y="3934420"/>
            <a:ext cx="1039254" cy="923330"/>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3538598119"/>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1"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51.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8320"/>
            <a:ext cx="6343650" cy="3181347"/>
            <a:chOff x="1695451" y="40964"/>
            <a:chExt cx="8458200" cy="4833323"/>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981232"/>
              <a:ext cx="8458200" cy="2893055"/>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29323" y="40964"/>
              <a:ext cx="0" cy="227378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7" name="Hình ảnh 36" descr="Ảnh có chứa trong nhà, đối tượng&#10;&#10;Mô tả được tạo với mức tin cậy cao">
            <a:extLst>
              <a:ext uri="{FF2B5EF4-FFF2-40B4-BE49-F238E27FC236}">
                <a16:creationId xmlns:a16="http://schemas.microsoft.com/office/drawing/2014/main" id="{03619153-8622-47C3-B23B-2FCE27C575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8913" y="3434714"/>
            <a:ext cx="2209000" cy="1963556"/>
          </a:xfrm>
          <a:prstGeom prst="rect">
            <a:avLst/>
          </a:prstGeom>
        </p:spPr>
      </p:pic>
      <p:sp>
        <p:nvSpPr>
          <p:cNvPr id="4" name="Rectangle 3"/>
          <p:cNvSpPr/>
          <p:nvPr/>
        </p:nvSpPr>
        <p:spPr>
          <a:xfrm>
            <a:off x="1905000" y="1915762"/>
            <a:ext cx="5486400" cy="500135"/>
          </a:xfrm>
          <a:prstGeom prst="rect">
            <a:avLst/>
          </a:prstGeom>
        </p:spPr>
        <p:txBody>
          <a:bodyPr wrap="square" lIns="68577" tIns="34289" rIns="68577" bIns="34289">
            <a:spAutoFit/>
          </a:bodyPr>
          <a:lstStyle/>
          <a:p>
            <a:pPr defTabSz="685766"/>
            <a:r>
              <a:rPr lang="en-US" altLang="en-US" sz="2800" b="1" dirty="0">
                <a:solidFill>
                  <a:prstClr val="black"/>
                </a:solidFill>
                <a:cs typeface="Times New Roman" panose="02020603050405020304" pitchFamily="18" charset="0"/>
              </a:rPr>
              <a:t>Protein </a:t>
            </a:r>
            <a:r>
              <a:rPr lang="en-US" altLang="en-US" sz="2800" b="1" dirty="0" err="1">
                <a:solidFill>
                  <a:prstClr val="black"/>
                </a:solidFill>
                <a:cs typeface="Times New Roman" panose="02020603050405020304" pitchFamily="18" charset="0"/>
              </a:rPr>
              <a:t>cấu</a:t>
            </a:r>
            <a:r>
              <a:rPr lang="en-US" altLang="en-US" sz="2800" b="1" dirty="0">
                <a:solidFill>
                  <a:prstClr val="black"/>
                </a:solidFill>
                <a:cs typeface="Times New Roman" panose="02020603050405020304" pitchFamily="18" charset="0"/>
              </a:rPr>
              <a:t> </a:t>
            </a:r>
            <a:r>
              <a:rPr lang="en-US" altLang="en-US" sz="2800" b="1" dirty="0" err="1">
                <a:solidFill>
                  <a:prstClr val="black"/>
                </a:solidFill>
                <a:cs typeface="Times New Roman" panose="02020603050405020304" pitchFamily="18" charset="0"/>
              </a:rPr>
              <a:t>tạo</a:t>
            </a:r>
            <a:r>
              <a:rPr lang="en-US" altLang="en-US" sz="2800" b="1" dirty="0">
                <a:solidFill>
                  <a:prstClr val="black"/>
                </a:solidFill>
                <a:cs typeface="Times New Roman" panose="02020603050405020304" pitchFamily="18" charset="0"/>
              </a:rPr>
              <a:t> </a:t>
            </a:r>
            <a:r>
              <a:rPr lang="en-US" altLang="en-US" sz="2800" b="1" dirty="0" err="1">
                <a:solidFill>
                  <a:prstClr val="black"/>
                </a:solidFill>
                <a:cs typeface="Times New Roman" panose="02020603050405020304" pitchFamily="18" charset="0"/>
              </a:rPr>
              <a:t>theo</a:t>
            </a:r>
            <a:r>
              <a:rPr lang="en-US" altLang="en-US" sz="2800" b="1" dirty="0">
                <a:solidFill>
                  <a:prstClr val="black"/>
                </a:solidFill>
                <a:cs typeface="Times New Roman" panose="02020603050405020304" pitchFamily="18" charset="0"/>
              </a:rPr>
              <a:t> </a:t>
            </a:r>
            <a:r>
              <a:rPr lang="en-US" altLang="en-US" sz="2800" b="1" dirty="0" err="1">
                <a:solidFill>
                  <a:prstClr val="black"/>
                </a:solidFill>
                <a:cs typeface="Times New Roman" panose="02020603050405020304" pitchFamily="18" charset="0"/>
              </a:rPr>
              <a:t>nguyên</a:t>
            </a:r>
            <a:r>
              <a:rPr lang="en-US" altLang="en-US" sz="2800" b="1" dirty="0">
                <a:solidFill>
                  <a:prstClr val="black"/>
                </a:solidFill>
                <a:cs typeface="Times New Roman" panose="02020603050405020304" pitchFamily="18" charset="0"/>
              </a:rPr>
              <a:t> </a:t>
            </a:r>
            <a:r>
              <a:rPr lang="en-US" altLang="en-US" sz="2800" b="1" dirty="0" err="1">
                <a:solidFill>
                  <a:prstClr val="black"/>
                </a:solidFill>
                <a:cs typeface="Times New Roman" panose="02020603050405020304" pitchFamily="18" charset="0"/>
              </a:rPr>
              <a:t>tắc</a:t>
            </a:r>
            <a:r>
              <a:rPr lang="en-US" altLang="en-US" sz="2800" b="1" dirty="0">
                <a:solidFill>
                  <a:prstClr val="black"/>
                </a:solidFill>
                <a:cs typeface="Times New Roman" panose="02020603050405020304" pitchFamily="18" charset="0"/>
              </a:rPr>
              <a:t> </a:t>
            </a:r>
            <a:r>
              <a:rPr lang="en-US" altLang="en-US" sz="2800" b="1" dirty="0" err="1">
                <a:solidFill>
                  <a:prstClr val="black"/>
                </a:solidFill>
                <a:cs typeface="Times New Roman" panose="02020603050405020304" pitchFamily="18" charset="0"/>
              </a:rPr>
              <a:t>gì</a:t>
            </a:r>
            <a:r>
              <a:rPr lang="en-US" altLang="en-US" sz="2800" b="1" dirty="0">
                <a:solidFill>
                  <a:prstClr val="black"/>
                </a:solidFill>
                <a:cs typeface="Times New Roman" panose="02020603050405020304" pitchFamily="18" charset="0"/>
              </a:rPr>
              <a:t>?</a:t>
            </a:r>
          </a:p>
        </p:txBody>
      </p:sp>
      <p:grpSp>
        <p:nvGrpSpPr>
          <p:cNvPr id="38" name="Group 37"/>
          <p:cNvGrpSpPr/>
          <p:nvPr/>
        </p:nvGrpSpPr>
        <p:grpSpPr>
          <a:xfrm>
            <a:off x="7647546" y="3934420"/>
            <a:ext cx="1039254" cy="923330"/>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1740350343"/>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56"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80590" y="1504950"/>
            <a:ext cx="4710738" cy="1731241"/>
          </a:xfrm>
          <a:prstGeom prst="rect">
            <a:avLst/>
          </a:prstGeom>
        </p:spPr>
        <p:txBody>
          <a:bodyPr wrap="square" lIns="68577" tIns="34289" rIns="68577" bIns="34289">
            <a:spAutoFit/>
          </a:bodyPr>
          <a:lstStyle/>
          <a:p>
            <a:pPr algn="ctr" defTabSz="342884">
              <a:defRPr/>
            </a:pPr>
            <a:r>
              <a:rPr lang="en-BZ" sz="3600" b="1" dirty="0" err="1">
                <a:solidFill>
                  <a:prstClr val="black"/>
                </a:solidFill>
              </a:rPr>
              <a:t>Bậc</a:t>
            </a:r>
            <a:r>
              <a:rPr lang="en-BZ" sz="3600" b="1" dirty="0">
                <a:solidFill>
                  <a:prstClr val="black"/>
                </a:solidFill>
              </a:rPr>
              <a:t> </a:t>
            </a:r>
            <a:r>
              <a:rPr lang="en-BZ" sz="3600" b="1" dirty="0" err="1">
                <a:solidFill>
                  <a:prstClr val="black"/>
                </a:solidFill>
              </a:rPr>
              <a:t>cấu</a:t>
            </a:r>
            <a:r>
              <a:rPr lang="en-BZ" sz="3600" b="1" dirty="0">
                <a:solidFill>
                  <a:prstClr val="black"/>
                </a:solidFill>
              </a:rPr>
              <a:t> </a:t>
            </a:r>
            <a:r>
              <a:rPr lang="en-BZ" sz="3600" b="1" dirty="0" err="1">
                <a:solidFill>
                  <a:prstClr val="black"/>
                </a:solidFill>
              </a:rPr>
              <a:t>trúc</a:t>
            </a:r>
            <a:r>
              <a:rPr lang="en-BZ" sz="3600" b="1" dirty="0">
                <a:solidFill>
                  <a:prstClr val="black"/>
                </a:solidFill>
              </a:rPr>
              <a:t> </a:t>
            </a:r>
            <a:r>
              <a:rPr lang="en-BZ" sz="3600" b="1" dirty="0" err="1">
                <a:solidFill>
                  <a:prstClr val="black"/>
                </a:solidFill>
              </a:rPr>
              <a:t>nào</a:t>
            </a:r>
            <a:r>
              <a:rPr lang="en-BZ" sz="3600" b="1" dirty="0">
                <a:solidFill>
                  <a:prstClr val="black"/>
                </a:solidFill>
              </a:rPr>
              <a:t> </a:t>
            </a:r>
            <a:r>
              <a:rPr lang="en-BZ" sz="3600" b="1" dirty="0" err="1">
                <a:solidFill>
                  <a:prstClr val="black"/>
                </a:solidFill>
              </a:rPr>
              <a:t>chủ</a:t>
            </a:r>
            <a:r>
              <a:rPr lang="en-BZ" sz="3600" b="1" dirty="0">
                <a:solidFill>
                  <a:prstClr val="black"/>
                </a:solidFill>
              </a:rPr>
              <a:t> </a:t>
            </a:r>
            <a:r>
              <a:rPr lang="en-BZ" sz="3600" b="1" dirty="0" err="1">
                <a:solidFill>
                  <a:prstClr val="black"/>
                </a:solidFill>
              </a:rPr>
              <a:t>yếu</a:t>
            </a:r>
            <a:r>
              <a:rPr lang="en-BZ" sz="3600" b="1" dirty="0">
                <a:solidFill>
                  <a:prstClr val="black"/>
                </a:solidFill>
              </a:rPr>
              <a:t> </a:t>
            </a:r>
            <a:r>
              <a:rPr lang="en-BZ" sz="3600" b="1" dirty="0" err="1">
                <a:solidFill>
                  <a:prstClr val="black"/>
                </a:solidFill>
              </a:rPr>
              <a:t>xác</a:t>
            </a:r>
            <a:r>
              <a:rPr lang="en-BZ" sz="3600" b="1" dirty="0">
                <a:solidFill>
                  <a:prstClr val="black"/>
                </a:solidFill>
              </a:rPr>
              <a:t> </a:t>
            </a:r>
            <a:r>
              <a:rPr lang="en-BZ" sz="3600" b="1" dirty="0" err="1">
                <a:solidFill>
                  <a:prstClr val="black"/>
                </a:solidFill>
              </a:rPr>
              <a:t>định</a:t>
            </a:r>
            <a:r>
              <a:rPr lang="en-BZ" sz="3600" b="1" dirty="0">
                <a:solidFill>
                  <a:prstClr val="black"/>
                </a:solidFill>
              </a:rPr>
              <a:t> </a:t>
            </a:r>
            <a:r>
              <a:rPr lang="en-BZ" sz="3600" b="1" dirty="0" err="1">
                <a:solidFill>
                  <a:prstClr val="black"/>
                </a:solidFill>
              </a:rPr>
              <a:t>tính</a:t>
            </a:r>
            <a:r>
              <a:rPr lang="en-BZ" sz="3600" b="1" dirty="0">
                <a:solidFill>
                  <a:prstClr val="black"/>
                </a:solidFill>
              </a:rPr>
              <a:t> </a:t>
            </a:r>
            <a:r>
              <a:rPr lang="en-BZ" sz="3600" b="1" dirty="0" err="1">
                <a:solidFill>
                  <a:prstClr val="black"/>
                </a:solidFill>
              </a:rPr>
              <a:t>đặc</a:t>
            </a:r>
            <a:r>
              <a:rPr lang="en-BZ" sz="3600" b="1" dirty="0">
                <a:solidFill>
                  <a:prstClr val="black"/>
                </a:solidFill>
              </a:rPr>
              <a:t> </a:t>
            </a:r>
            <a:r>
              <a:rPr lang="en-BZ" sz="3600" b="1" dirty="0" err="1">
                <a:solidFill>
                  <a:prstClr val="black"/>
                </a:solidFill>
              </a:rPr>
              <a:t>thù</a:t>
            </a:r>
            <a:r>
              <a:rPr lang="en-BZ" sz="3600" b="1" dirty="0">
                <a:solidFill>
                  <a:prstClr val="black"/>
                </a:solidFill>
              </a:rPr>
              <a:t> </a:t>
            </a:r>
            <a:r>
              <a:rPr lang="en-BZ" sz="3600" b="1" dirty="0" err="1">
                <a:solidFill>
                  <a:prstClr val="black"/>
                </a:solidFill>
              </a:rPr>
              <a:t>của</a:t>
            </a:r>
            <a:r>
              <a:rPr lang="en-BZ" sz="3600" b="1" dirty="0">
                <a:solidFill>
                  <a:prstClr val="black"/>
                </a:solidFill>
              </a:rPr>
              <a:t> Protein?</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1400" y="3479359"/>
            <a:ext cx="2318147" cy="2060575"/>
          </a:xfrm>
          <a:prstGeom prst="rect">
            <a:avLst/>
          </a:prstGeom>
        </p:spPr>
      </p:pic>
      <p:grpSp>
        <p:nvGrpSpPr>
          <p:cNvPr id="8" name="Group 7"/>
          <p:cNvGrpSpPr/>
          <p:nvPr/>
        </p:nvGrpSpPr>
        <p:grpSpPr>
          <a:xfrm>
            <a:off x="7647546" y="3945043"/>
            <a:ext cx="1039254" cy="923330"/>
            <a:chOff x="7647546" y="3945043"/>
            <a:chExt cx="1039254" cy="923330"/>
          </a:xfrm>
        </p:grpSpPr>
        <p:sp>
          <p:nvSpPr>
            <p:cNvPr id="4" name="Flowchart: Connector 3"/>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Flowchart: Connector 5"/>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861210" y="394504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grpSp>
    </p:spTree>
    <p:custDataLst>
      <p:tags r:id="rId1"/>
    </p:custDataLst>
    <p:extLst>
      <p:ext uri="{BB962C8B-B14F-4D97-AF65-F5344CB8AC3E}">
        <p14:creationId xmlns:p14="http://schemas.microsoft.com/office/powerpoint/2010/main" val="99021864"/>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293.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147262" y="1581150"/>
            <a:ext cx="4710738" cy="1731241"/>
          </a:xfrm>
          <a:prstGeom prst="rect">
            <a:avLst/>
          </a:prstGeom>
        </p:spPr>
        <p:txBody>
          <a:bodyPr wrap="square" lIns="68577" tIns="34289" rIns="68577" bIns="34289">
            <a:spAutoFit/>
          </a:bodyPr>
          <a:lstStyle/>
          <a:p>
            <a:pPr algn="ctr" defTabSz="342884">
              <a:defRPr/>
            </a:pPr>
            <a:r>
              <a:rPr lang="en-BZ" sz="3600" b="1" dirty="0" err="1">
                <a:solidFill>
                  <a:prstClr val="black"/>
                </a:solidFill>
              </a:rPr>
              <a:t>Đơn</a:t>
            </a:r>
            <a:r>
              <a:rPr lang="en-BZ" sz="3600" b="1" dirty="0">
                <a:solidFill>
                  <a:prstClr val="black"/>
                </a:solidFill>
              </a:rPr>
              <a:t> </a:t>
            </a:r>
            <a:r>
              <a:rPr lang="en-BZ" sz="3600" b="1" dirty="0" err="1">
                <a:solidFill>
                  <a:prstClr val="black"/>
                </a:solidFill>
              </a:rPr>
              <a:t>phân</a:t>
            </a:r>
            <a:r>
              <a:rPr lang="en-BZ" sz="3600" b="1" dirty="0">
                <a:solidFill>
                  <a:prstClr val="black"/>
                </a:solidFill>
              </a:rPr>
              <a:t> </a:t>
            </a:r>
            <a:r>
              <a:rPr lang="en-BZ" sz="3600" b="1" dirty="0" err="1">
                <a:solidFill>
                  <a:prstClr val="black"/>
                </a:solidFill>
              </a:rPr>
              <a:t>của</a:t>
            </a:r>
            <a:r>
              <a:rPr lang="en-BZ" sz="3600" b="1" dirty="0">
                <a:solidFill>
                  <a:prstClr val="black"/>
                </a:solidFill>
              </a:rPr>
              <a:t> protein </a:t>
            </a:r>
            <a:r>
              <a:rPr lang="en-BZ" sz="3600" b="1" dirty="0" err="1">
                <a:solidFill>
                  <a:prstClr val="black"/>
                </a:solidFill>
              </a:rPr>
              <a:t>là</a:t>
            </a:r>
            <a:r>
              <a:rPr lang="en-BZ" sz="3600" b="1" dirty="0">
                <a:solidFill>
                  <a:prstClr val="black"/>
                </a:solidFill>
              </a:rPr>
              <a:t> </a:t>
            </a:r>
            <a:r>
              <a:rPr lang="en-BZ" sz="3600" b="1" dirty="0" err="1">
                <a:solidFill>
                  <a:prstClr val="black"/>
                </a:solidFill>
              </a:rPr>
              <a:t>gì</a:t>
            </a:r>
            <a:r>
              <a:rPr lang="en-BZ" sz="3600" b="1" dirty="0">
                <a:solidFill>
                  <a:prstClr val="black"/>
                </a:solidFill>
              </a:rPr>
              <a:t>? </a:t>
            </a:r>
            <a:r>
              <a:rPr lang="en-BZ" sz="3600" b="1" dirty="0" err="1">
                <a:solidFill>
                  <a:prstClr val="black"/>
                </a:solidFill>
              </a:rPr>
              <a:t>Có</a:t>
            </a:r>
            <a:r>
              <a:rPr lang="en-BZ" sz="3600" b="1" dirty="0">
                <a:solidFill>
                  <a:prstClr val="black"/>
                </a:solidFill>
              </a:rPr>
              <a:t> </a:t>
            </a:r>
            <a:r>
              <a:rPr lang="en-BZ" sz="3600" b="1" dirty="0" err="1">
                <a:solidFill>
                  <a:prstClr val="black"/>
                </a:solidFill>
              </a:rPr>
              <a:t>bao</a:t>
            </a:r>
            <a:r>
              <a:rPr lang="en-BZ" sz="3600" b="1" dirty="0">
                <a:solidFill>
                  <a:prstClr val="black"/>
                </a:solidFill>
              </a:rPr>
              <a:t> </a:t>
            </a:r>
            <a:r>
              <a:rPr lang="en-BZ" sz="3600" b="1" dirty="0" err="1">
                <a:solidFill>
                  <a:prstClr val="black"/>
                </a:solidFill>
              </a:rPr>
              <a:t>nhiêu</a:t>
            </a:r>
            <a:r>
              <a:rPr lang="en-BZ" sz="3600" b="1" dirty="0">
                <a:solidFill>
                  <a:prstClr val="black"/>
                </a:solidFill>
              </a:rPr>
              <a:t> </a:t>
            </a:r>
            <a:r>
              <a:rPr lang="en-BZ" sz="3600" b="1" dirty="0" err="1">
                <a:solidFill>
                  <a:prstClr val="black"/>
                </a:solidFill>
              </a:rPr>
              <a:t>loại</a:t>
            </a:r>
            <a:r>
              <a:rPr lang="en-BZ" sz="3600" b="1" dirty="0">
                <a:solidFill>
                  <a:prstClr val="black"/>
                </a:solidFill>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033F8191-1BC5-42D2-968C-5D79ADA0C5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9000" y="3530125"/>
            <a:ext cx="2268825" cy="2016734"/>
          </a:xfrm>
          <a:prstGeom prst="rect">
            <a:avLst/>
          </a:prstGeom>
        </p:spPr>
      </p:pic>
      <p:grpSp>
        <p:nvGrpSpPr>
          <p:cNvPr id="36" name="Group 35"/>
          <p:cNvGrpSpPr/>
          <p:nvPr/>
        </p:nvGrpSpPr>
        <p:grpSpPr>
          <a:xfrm>
            <a:off x="7647546" y="3934420"/>
            <a:ext cx="1039254" cy="923330"/>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742427337"/>
      </p:ext>
    </p:ext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7600" y="3482034"/>
            <a:ext cx="2318147" cy="2060575"/>
          </a:xfrm>
          <a:prstGeom prst="rect">
            <a:avLst/>
          </a:prstGeom>
        </p:spPr>
      </p:pic>
      <p:grpSp>
        <p:nvGrpSpPr>
          <p:cNvPr id="36" name="Group 35"/>
          <p:cNvGrpSpPr/>
          <p:nvPr/>
        </p:nvGrpSpPr>
        <p:grpSpPr>
          <a:xfrm>
            <a:off x="7647546" y="3934420"/>
            <a:ext cx="1039254" cy="923330"/>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43" name="Rectangle 42"/>
          <p:cNvSpPr/>
          <p:nvPr/>
        </p:nvSpPr>
        <p:spPr>
          <a:xfrm>
            <a:off x="2133600" y="1581150"/>
            <a:ext cx="4572000" cy="1569660"/>
          </a:xfrm>
          <a:prstGeom prst="rect">
            <a:avLst/>
          </a:prstGeom>
        </p:spPr>
        <p:txBody>
          <a:bodyPr>
            <a:spAutoFit/>
          </a:bodyPr>
          <a:lstStyle/>
          <a:p>
            <a:r>
              <a:rPr lang="en-BZ" sz="3200" b="1">
                <a:solidFill>
                  <a:prstClr val="black"/>
                </a:solidFill>
                <a:latin typeface="Times New Roman" pitchFamily="18" charset="0"/>
                <a:cs typeface="Times New Roman" pitchFamily="18" charset="0"/>
              </a:rPr>
              <a:t>Protein thực hiện được chức năng của mình chủ yếu ở bậc cấu trúc nào?</a:t>
            </a:r>
            <a:endParaRPr lang="en-US" sz="3200"/>
          </a:p>
        </p:txBody>
      </p:sp>
    </p:spTree>
    <p:custDataLst>
      <p:tags r:id="rId1"/>
    </p:custDataLst>
    <p:extLst>
      <p:ext uri="{BB962C8B-B14F-4D97-AF65-F5344CB8AC3E}">
        <p14:creationId xmlns:p14="http://schemas.microsoft.com/office/powerpoint/2010/main" val="618936500"/>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080590" y="1614936"/>
            <a:ext cx="4710738" cy="1731241"/>
          </a:xfrm>
          <a:prstGeom prst="rect">
            <a:avLst/>
          </a:prstGeom>
        </p:spPr>
        <p:txBody>
          <a:bodyPr wrap="square" lIns="68577" tIns="34289" rIns="68577" bIns="34289">
            <a:spAutoFit/>
          </a:bodyPr>
          <a:lstStyle/>
          <a:p>
            <a:pPr algn="ctr" defTabSz="342884">
              <a:defRPr/>
            </a:pPr>
            <a:r>
              <a:rPr lang="en-BZ" sz="3600" b="1" dirty="0">
                <a:solidFill>
                  <a:prstClr val="black"/>
                </a:solidFill>
              </a:rPr>
              <a:t>Protein </a:t>
            </a:r>
            <a:r>
              <a:rPr lang="en-BZ" sz="3600" b="1" dirty="0" err="1">
                <a:solidFill>
                  <a:prstClr val="black"/>
                </a:solidFill>
              </a:rPr>
              <a:t>đảm</a:t>
            </a:r>
            <a:r>
              <a:rPr lang="en-BZ" sz="3600" b="1" dirty="0">
                <a:solidFill>
                  <a:prstClr val="black"/>
                </a:solidFill>
              </a:rPr>
              <a:t> </a:t>
            </a:r>
            <a:r>
              <a:rPr lang="en-BZ" sz="3600" b="1" dirty="0" err="1">
                <a:solidFill>
                  <a:prstClr val="black"/>
                </a:solidFill>
              </a:rPr>
              <a:t>nhận</a:t>
            </a:r>
            <a:r>
              <a:rPr lang="en-BZ" sz="3600" b="1" dirty="0">
                <a:solidFill>
                  <a:prstClr val="black"/>
                </a:solidFill>
              </a:rPr>
              <a:t> </a:t>
            </a:r>
            <a:r>
              <a:rPr lang="en-BZ" sz="3600" b="1" dirty="0" err="1">
                <a:solidFill>
                  <a:prstClr val="black"/>
                </a:solidFill>
              </a:rPr>
              <a:t>chức</a:t>
            </a:r>
            <a:r>
              <a:rPr lang="en-BZ" sz="3600" b="1" dirty="0">
                <a:solidFill>
                  <a:prstClr val="black"/>
                </a:solidFill>
              </a:rPr>
              <a:t> </a:t>
            </a:r>
            <a:r>
              <a:rPr lang="en-BZ" sz="3600" b="1" dirty="0" err="1">
                <a:solidFill>
                  <a:prstClr val="black"/>
                </a:solidFill>
              </a:rPr>
              <a:t>năng</a:t>
            </a:r>
            <a:r>
              <a:rPr lang="en-BZ" sz="3600" b="1" dirty="0">
                <a:solidFill>
                  <a:prstClr val="black"/>
                </a:solidFill>
              </a:rPr>
              <a:t> </a:t>
            </a:r>
            <a:r>
              <a:rPr lang="en-BZ" sz="3600" b="1" dirty="0" err="1">
                <a:solidFill>
                  <a:prstClr val="black"/>
                </a:solidFill>
              </a:rPr>
              <a:t>xúc</a:t>
            </a:r>
            <a:r>
              <a:rPr lang="en-BZ" sz="3600" b="1" dirty="0">
                <a:solidFill>
                  <a:prstClr val="black"/>
                </a:solidFill>
              </a:rPr>
              <a:t> </a:t>
            </a:r>
            <a:r>
              <a:rPr lang="en-BZ" sz="3600" b="1" dirty="0" err="1">
                <a:solidFill>
                  <a:prstClr val="black"/>
                </a:solidFill>
              </a:rPr>
              <a:t>tác</a:t>
            </a:r>
            <a:r>
              <a:rPr lang="en-BZ" sz="3600" b="1" dirty="0">
                <a:solidFill>
                  <a:prstClr val="black"/>
                </a:solidFill>
              </a:rPr>
              <a:t> </a:t>
            </a:r>
            <a:r>
              <a:rPr lang="en-BZ" sz="3600" b="1" dirty="0" err="1">
                <a:solidFill>
                  <a:prstClr val="black"/>
                </a:solidFill>
              </a:rPr>
              <a:t>các</a:t>
            </a:r>
            <a:r>
              <a:rPr lang="en-BZ" sz="3600" b="1" dirty="0">
                <a:solidFill>
                  <a:prstClr val="black"/>
                </a:solidFill>
              </a:rPr>
              <a:t> </a:t>
            </a:r>
            <a:r>
              <a:rPr lang="en-BZ" sz="3600" b="1" dirty="0" err="1">
                <a:solidFill>
                  <a:prstClr val="black"/>
                </a:solidFill>
              </a:rPr>
              <a:t>quá</a:t>
            </a:r>
            <a:r>
              <a:rPr lang="en-BZ" sz="3600" b="1" dirty="0">
                <a:solidFill>
                  <a:prstClr val="black"/>
                </a:solidFill>
              </a:rPr>
              <a:t> </a:t>
            </a:r>
            <a:r>
              <a:rPr lang="en-BZ" sz="3600" b="1" dirty="0" err="1">
                <a:solidFill>
                  <a:prstClr val="black"/>
                </a:solidFill>
              </a:rPr>
              <a:t>trình</a:t>
            </a:r>
            <a:r>
              <a:rPr lang="en-BZ" sz="3600" b="1" dirty="0">
                <a:solidFill>
                  <a:prstClr val="black"/>
                </a:solidFill>
              </a:rPr>
              <a:t> </a:t>
            </a:r>
            <a:r>
              <a:rPr lang="en-BZ" sz="3600" b="1" dirty="0" err="1">
                <a:solidFill>
                  <a:prstClr val="black"/>
                </a:solidFill>
              </a:rPr>
              <a:t>trao</a:t>
            </a:r>
            <a:r>
              <a:rPr lang="en-BZ" sz="3600" b="1" dirty="0">
                <a:solidFill>
                  <a:prstClr val="black"/>
                </a:solidFill>
              </a:rPr>
              <a:t> </a:t>
            </a:r>
            <a:r>
              <a:rPr lang="en-BZ" sz="3600" b="1" dirty="0" err="1">
                <a:solidFill>
                  <a:prstClr val="black"/>
                </a:solidFill>
              </a:rPr>
              <a:t>đổi</a:t>
            </a:r>
            <a:r>
              <a:rPr lang="en-BZ" sz="3600" b="1" dirty="0">
                <a:solidFill>
                  <a:prstClr val="black"/>
                </a:solidFill>
              </a:rPr>
              <a:t> </a:t>
            </a:r>
            <a:r>
              <a:rPr lang="en-BZ" sz="3600" b="1" dirty="0" err="1">
                <a:solidFill>
                  <a:prstClr val="black"/>
                </a:solidFill>
              </a:rPr>
              <a:t>chất</a:t>
            </a:r>
            <a:r>
              <a:rPr lang="en-BZ" sz="3600" b="1" dirty="0">
                <a:solidFill>
                  <a:prstClr val="black"/>
                </a:solidFill>
              </a:rPr>
              <a:t> </a:t>
            </a:r>
            <a:r>
              <a:rPr lang="en-BZ" sz="3600" b="1" dirty="0" err="1">
                <a:solidFill>
                  <a:prstClr val="black"/>
                </a:solidFill>
              </a:rPr>
              <a:t>là</a:t>
            </a:r>
            <a:r>
              <a:rPr lang="en-BZ" sz="3600" b="1" dirty="0">
                <a:solidFill>
                  <a:prstClr val="black"/>
                </a:solidFill>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2623" y="3482035"/>
            <a:ext cx="2318147" cy="2060575"/>
          </a:xfrm>
          <a:prstGeom prst="rect">
            <a:avLst/>
          </a:prstGeom>
        </p:spPr>
      </p:pic>
      <p:grpSp>
        <p:nvGrpSpPr>
          <p:cNvPr id="36" name="Group 35"/>
          <p:cNvGrpSpPr/>
          <p:nvPr/>
        </p:nvGrpSpPr>
        <p:grpSpPr>
          <a:xfrm>
            <a:off x="7647546" y="3934420"/>
            <a:ext cx="1039254" cy="923330"/>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820312277"/>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196012" cy="3624993"/>
            <a:chOff x="1695451" y="40964"/>
            <a:chExt cx="826135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26135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r>
                <a:rPr lang="en-BZ" sz="3300" b="1" dirty="0">
                  <a:solidFill>
                    <a:prstClr val="black"/>
                  </a:solidFill>
                </a:rPr>
                <a:t>Protein </a:t>
              </a:r>
              <a:r>
                <a:rPr lang="en-BZ" sz="3300" b="1" dirty="0" err="1">
                  <a:solidFill>
                    <a:prstClr val="black"/>
                  </a:solidFill>
                </a:rPr>
                <a:t>là</a:t>
              </a:r>
              <a:r>
                <a:rPr lang="en-BZ" sz="3300" b="1" dirty="0">
                  <a:solidFill>
                    <a:prstClr val="black"/>
                  </a:solidFill>
                </a:rPr>
                <a:t> </a:t>
              </a:r>
              <a:r>
                <a:rPr lang="en-BZ" sz="3300" b="1" dirty="0" err="1">
                  <a:solidFill>
                    <a:prstClr val="black"/>
                  </a:solidFill>
                </a:rPr>
                <a:t>một</a:t>
              </a:r>
              <a:r>
                <a:rPr lang="en-BZ" sz="3300" b="1" dirty="0">
                  <a:solidFill>
                    <a:prstClr val="black"/>
                  </a:solidFill>
                </a:rPr>
                <a:t> </a:t>
              </a:r>
              <a:r>
                <a:rPr lang="en-BZ" sz="3300" b="1" dirty="0" err="1">
                  <a:solidFill>
                    <a:prstClr val="black"/>
                  </a:solidFill>
                </a:rPr>
                <a:t>đại</a:t>
              </a:r>
              <a:r>
                <a:rPr lang="en-BZ" sz="3300" b="1" dirty="0">
                  <a:solidFill>
                    <a:prstClr val="black"/>
                  </a:solidFill>
                </a:rPr>
                <a:t> </a:t>
              </a:r>
              <a:r>
                <a:rPr lang="en-BZ" sz="3300" b="1" dirty="0" err="1">
                  <a:solidFill>
                    <a:prstClr val="black"/>
                  </a:solidFill>
                </a:rPr>
                <a:t>phân</a:t>
              </a:r>
              <a:r>
                <a:rPr lang="en-BZ" sz="3300" b="1" dirty="0">
                  <a:solidFill>
                    <a:prstClr val="black"/>
                  </a:solidFill>
                </a:rPr>
                <a:t> </a:t>
              </a:r>
              <a:r>
                <a:rPr lang="en-BZ" sz="3300" b="1" dirty="0" err="1">
                  <a:solidFill>
                    <a:prstClr val="black"/>
                  </a:solidFill>
                </a:rPr>
                <a:t>tử</a:t>
              </a:r>
              <a:r>
                <a:rPr lang="en-BZ" sz="3300" b="1" dirty="0">
                  <a:solidFill>
                    <a:prstClr val="black"/>
                  </a:solidFill>
                </a:rPr>
                <a:t>, </a:t>
              </a:r>
              <a:r>
                <a:rPr lang="en-BZ" sz="3300" b="1" dirty="0" err="1">
                  <a:solidFill>
                    <a:prstClr val="black"/>
                  </a:solidFill>
                </a:rPr>
                <a:t>kích</a:t>
              </a:r>
              <a:r>
                <a:rPr lang="en-BZ" sz="3300" b="1" dirty="0">
                  <a:solidFill>
                    <a:prstClr val="black"/>
                  </a:solidFill>
                </a:rPr>
                <a:t> </a:t>
              </a:r>
              <a:r>
                <a:rPr lang="en-BZ" sz="3300" b="1" dirty="0" err="1">
                  <a:solidFill>
                    <a:prstClr val="black"/>
                  </a:solidFill>
                </a:rPr>
                <a:t>thước</a:t>
              </a:r>
              <a:r>
                <a:rPr lang="en-BZ" sz="3300" b="1" dirty="0">
                  <a:solidFill>
                    <a:prstClr val="black"/>
                  </a:solidFill>
                </a:rPr>
                <a:t> </a:t>
              </a:r>
              <a:r>
                <a:rPr lang="en-BZ" sz="3300" b="1" dirty="0" err="1">
                  <a:solidFill>
                    <a:prstClr val="black"/>
                  </a:solidFill>
                </a:rPr>
                <a:t>tối</a:t>
              </a:r>
              <a:r>
                <a:rPr lang="en-BZ" sz="3300" b="1" dirty="0">
                  <a:solidFill>
                    <a:prstClr val="black"/>
                  </a:solidFill>
                </a:rPr>
                <a:t> </a:t>
              </a:r>
              <a:r>
                <a:rPr lang="en-BZ" sz="3300" b="1" dirty="0" err="1">
                  <a:solidFill>
                    <a:prstClr val="black"/>
                  </a:solidFill>
                </a:rPr>
                <a:t>đa</a:t>
              </a:r>
              <a:r>
                <a:rPr lang="en-BZ" sz="3300" b="1" dirty="0">
                  <a:solidFill>
                    <a:prstClr val="black"/>
                  </a:solidFill>
                </a:rPr>
                <a:t> </a:t>
              </a:r>
              <a:r>
                <a:rPr lang="en-BZ" sz="3300" b="1" dirty="0" err="1">
                  <a:solidFill>
                    <a:prstClr val="black"/>
                  </a:solidFill>
                </a:rPr>
                <a:t>có</a:t>
              </a:r>
              <a:r>
                <a:rPr lang="en-BZ" sz="3300" b="1" dirty="0">
                  <a:solidFill>
                    <a:prstClr val="black"/>
                  </a:solidFill>
                </a:rPr>
                <a:t> </a:t>
              </a:r>
              <a:r>
                <a:rPr lang="en-BZ" sz="3300" b="1" dirty="0" err="1">
                  <a:solidFill>
                    <a:prstClr val="black"/>
                  </a:solidFill>
                </a:rPr>
                <a:t>thể</a:t>
              </a:r>
              <a:r>
                <a:rPr lang="en-BZ" sz="3300" b="1" dirty="0">
                  <a:solidFill>
                    <a:prstClr val="black"/>
                  </a:solidFill>
                </a:rPr>
                <a:t> </a:t>
              </a:r>
              <a:r>
                <a:rPr lang="en-BZ" sz="3300" b="1" dirty="0" err="1">
                  <a:solidFill>
                    <a:prstClr val="black"/>
                  </a:solidFill>
                </a:rPr>
                <a:t>đạt</a:t>
              </a:r>
              <a:r>
                <a:rPr lang="en-BZ" sz="3300" b="1" dirty="0">
                  <a:solidFill>
                    <a:prstClr val="black"/>
                  </a:solidFill>
                </a:rPr>
                <a:t> </a:t>
              </a:r>
              <a:r>
                <a:rPr lang="en-BZ" sz="3300" b="1" dirty="0" err="1">
                  <a:solidFill>
                    <a:prstClr val="black"/>
                  </a:solidFill>
                </a:rPr>
                <a:t>tới</a:t>
              </a:r>
              <a:r>
                <a:rPr lang="en-BZ" sz="3300" b="1" dirty="0">
                  <a:solidFill>
                    <a:prstClr val="black"/>
                  </a:solidFill>
                </a:rPr>
                <a:t> </a:t>
              </a:r>
              <a:r>
                <a:rPr lang="en-BZ" sz="3300" b="1" dirty="0" err="1">
                  <a:solidFill>
                    <a:prstClr val="black"/>
                  </a:solidFill>
                </a:rPr>
                <a:t>là</a:t>
              </a:r>
              <a:r>
                <a:rPr lang="en-BZ" sz="3300" b="1" dirty="0">
                  <a:solidFill>
                    <a:prstClr val="black"/>
                  </a:solidFill>
                </a:rPr>
                <a:t> </a:t>
              </a:r>
              <a:r>
                <a:rPr lang="en-BZ" sz="3300" b="1" dirty="0" err="1">
                  <a:solidFill>
                    <a:prstClr val="black"/>
                  </a:solidFill>
                </a:rPr>
                <a:t>bao</a:t>
              </a:r>
              <a:r>
                <a:rPr lang="en-BZ" sz="3300" b="1" dirty="0">
                  <a:solidFill>
                    <a:prstClr val="black"/>
                  </a:solidFill>
                </a:rPr>
                <a:t> </a:t>
              </a:r>
              <a:r>
                <a:rPr lang="en-BZ" sz="3300" b="1" dirty="0" err="1">
                  <a:solidFill>
                    <a:prstClr val="black"/>
                  </a:solidFill>
                </a:rPr>
                <a:t>nhiêu</a:t>
              </a:r>
              <a:r>
                <a:rPr lang="en-BZ" sz="3300" b="1" dirty="0">
                  <a:solidFill>
                    <a:prstClr val="black"/>
                  </a:solidFill>
                </a:rPr>
                <a:t>?</a:t>
              </a: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2623" y="3482035"/>
            <a:ext cx="2318147" cy="2060575"/>
          </a:xfrm>
          <a:prstGeom prst="rect">
            <a:avLst/>
          </a:prstGeom>
        </p:spPr>
      </p:pic>
      <p:grpSp>
        <p:nvGrpSpPr>
          <p:cNvPr id="36" name="Group 35"/>
          <p:cNvGrpSpPr/>
          <p:nvPr/>
        </p:nvGrpSpPr>
        <p:grpSpPr>
          <a:xfrm>
            <a:off x="7647546" y="3934420"/>
            <a:ext cx="1039254" cy="923330"/>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390050396"/>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2147262" y="1504950"/>
            <a:ext cx="4710738" cy="1731241"/>
          </a:xfrm>
          <a:prstGeom prst="rect">
            <a:avLst/>
          </a:prstGeom>
        </p:spPr>
        <p:txBody>
          <a:bodyPr wrap="square" lIns="68577" tIns="34289" rIns="68577" bIns="34289">
            <a:spAutoFit/>
          </a:bodyPr>
          <a:lstStyle/>
          <a:p>
            <a:pPr algn="ctr" defTabSz="342884">
              <a:defRPr/>
            </a:pPr>
            <a:r>
              <a:rPr lang="en-BZ" sz="3600" b="1" dirty="0">
                <a:solidFill>
                  <a:prstClr val="black"/>
                </a:solidFill>
              </a:rPr>
              <a:t>Protein </a:t>
            </a:r>
            <a:r>
              <a:rPr lang="en-BZ" sz="3600" b="1" dirty="0" err="1">
                <a:solidFill>
                  <a:prstClr val="black"/>
                </a:solidFill>
              </a:rPr>
              <a:t>đảm</a:t>
            </a:r>
            <a:r>
              <a:rPr lang="en-BZ" sz="3600" b="1" dirty="0">
                <a:solidFill>
                  <a:prstClr val="black"/>
                </a:solidFill>
              </a:rPr>
              <a:t> </a:t>
            </a:r>
            <a:r>
              <a:rPr lang="en-BZ" sz="3600" b="1" dirty="0" err="1">
                <a:solidFill>
                  <a:prstClr val="black"/>
                </a:solidFill>
              </a:rPr>
              <a:t>nhận</a:t>
            </a:r>
            <a:r>
              <a:rPr lang="en-BZ" sz="3600" b="1" dirty="0">
                <a:solidFill>
                  <a:prstClr val="black"/>
                </a:solidFill>
              </a:rPr>
              <a:t> </a:t>
            </a:r>
            <a:r>
              <a:rPr lang="en-BZ" sz="3600" b="1" dirty="0" err="1">
                <a:solidFill>
                  <a:prstClr val="black"/>
                </a:solidFill>
              </a:rPr>
              <a:t>chức</a:t>
            </a:r>
            <a:r>
              <a:rPr lang="en-BZ" sz="3600" b="1" dirty="0">
                <a:solidFill>
                  <a:prstClr val="black"/>
                </a:solidFill>
              </a:rPr>
              <a:t> </a:t>
            </a:r>
            <a:r>
              <a:rPr lang="en-BZ" sz="3600" b="1" dirty="0" err="1">
                <a:solidFill>
                  <a:prstClr val="black"/>
                </a:solidFill>
              </a:rPr>
              <a:t>năng</a:t>
            </a:r>
            <a:r>
              <a:rPr lang="en-BZ" sz="3600" b="1" dirty="0">
                <a:solidFill>
                  <a:prstClr val="black"/>
                </a:solidFill>
              </a:rPr>
              <a:t> </a:t>
            </a:r>
            <a:r>
              <a:rPr lang="en-BZ" sz="3600" b="1" dirty="0" err="1">
                <a:solidFill>
                  <a:prstClr val="black"/>
                </a:solidFill>
              </a:rPr>
              <a:t>điều</a:t>
            </a:r>
            <a:r>
              <a:rPr lang="en-BZ" sz="3600" b="1" dirty="0">
                <a:solidFill>
                  <a:prstClr val="black"/>
                </a:solidFill>
              </a:rPr>
              <a:t> </a:t>
            </a:r>
            <a:r>
              <a:rPr lang="en-BZ" sz="3600" b="1" dirty="0" err="1">
                <a:solidFill>
                  <a:prstClr val="black"/>
                </a:solidFill>
              </a:rPr>
              <a:t>hoà</a:t>
            </a:r>
            <a:r>
              <a:rPr lang="en-BZ" sz="3600" b="1" dirty="0">
                <a:solidFill>
                  <a:prstClr val="black"/>
                </a:solidFill>
              </a:rPr>
              <a:t> </a:t>
            </a:r>
            <a:r>
              <a:rPr lang="en-BZ" sz="3600" b="1" dirty="0" err="1">
                <a:solidFill>
                  <a:prstClr val="black"/>
                </a:solidFill>
              </a:rPr>
              <a:t>các</a:t>
            </a:r>
            <a:r>
              <a:rPr lang="en-BZ" sz="3600" b="1" dirty="0">
                <a:solidFill>
                  <a:prstClr val="black"/>
                </a:solidFill>
              </a:rPr>
              <a:t> </a:t>
            </a:r>
            <a:r>
              <a:rPr lang="en-BZ" sz="3600" b="1" dirty="0" err="1">
                <a:solidFill>
                  <a:prstClr val="black"/>
                </a:solidFill>
              </a:rPr>
              <a:t>quá</a:t>
            </a:r>
            <a:r>
              <a:rPr lang="en-BZ" sz="3600" b="1" dirty="0">
                <a:solidFill>
                  <a:prstClr val="black"/>
                </a:solidFill>
              </a:rPr>
              <a:t> </a:t>
            </a:r>
            <a:r>
              <a:rPr lang="en-BZ" sz="3600" b="1" dirty="0" err="1">
                <a:solidFill>
                  <a:prstClr val="black"/>
                </a:solidFill>
              </a:rPr>
              <a:t>trình</a:t>
            </a:r>
            <a:r>
              <a:rPr lang="en-BZ" sz="3600" b="1" dirty="0">
                <a:solidFill>
                  <a:prstClr val="black"/>
                </a:solidFill>
              </a:rPr>
              <a:t> </a:t>
            </a:r>
            <a:r>
              <a:rPr lang="en-BZ" sz="3600" b="1" dirty="0" err="1">
                <a:solidFill>
                  <a:prstClr val="black"/>
                </a:solidFill>
              </a:rPr>
              <a:t>trao</a:t>
            </a:r>
            <a:r>
              <a:rPr lang="en-BZ" sz="3600" b="1" dirty="0">
                <a:solidFill>
                  <a:prstClr val="black"/>
                </a:solidFill>
              </a:rPr>
              <a:t> </a:t>
            </a:r>
            <a:r>
              <a:rPr lang="en-BZ" sz="3600" b="1" dirty="0" err="1">
                <a:solidFill>
                  <a:prstClr val="black"/>
                </a:solidFill>
              </a:rPr>
              <a:t>đổi</a:t>
            </a:r>
            <a:r>
              <a:rPr lang="en-BZ" sz="3600" b="1" dirty="0">
                <a:solidFill>
                  <a:prstClr val="black"/>
                </a:solidFill>
              </a:rPr>
              <a:t> </a:t>
            </a:r>
            <a:r>
              <a:rPr lang="en-BZ" sz="3600" b="1" dirty="0" err="1">
                <a:solidFill>
                  <a:prstClr val="black"/>
                </a:solidFill>
              </a:rPr>
              <a:t>chất</a:t>
            </a:r>
            <a:r>
              <a:rPr lang="en-BZ" sz="3600" b="1" dirty="0">
                <a:solidFill>
                  <a:prstClr val="black"/>
                </a:solidFill>
              </a:rPr>
              <a:t> </a:t>
            </a:r>
            <a:r>
              <a:rPr lang="en-BZ" sz="3600" b="1" dirty="0" err="1">
                <a:solidFill>
                  <a:prstClr val="black"/>
                </a:solidFill>
              </a:rPr>
              <a:t>là</a:t>
            </a:r>
            <a:r>
              <a:rPr lang="en-BZ" sz="3600" b="1" dirty="0">
                <a:solidFill>
                  <a:prstClr val="black"/>
                </a:solidFill>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2623" y="3482035"/>
            <a:ext cx="2318147" cy="2060575"/>
          </a:xfrm>
          <a:prstGeom prst="rect">
            <a:avLst/>
          </a:prstGeom>
        </p:spPr>
      </p:pic>
      <p:grpSp>
        <p:nvGrpSpPr>
          <p:cNvPr id="36" name="Group 35"/>
          <p:cNvGrpSpPr/>
          <p:nvPr/>
        </p:nvGrpSpPr>
        <p:grpSpPr>
          <a:xfrm>
            <a:off x="7647546" y="3934420"/>
            <a:ext cx="1039254" cy="923330"/>
            <a:chOff x="7647546" y="3934420"/>
            <a:chExt cx="1039254" cy="923330"/>
          </a:xfrm>
        </p:grpSpPr>
        <p:sp>
          <p:nvSpPr>
            <p:cNvPr id="37" name="Flowchart: Connector 36"/>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922476" y="3934420"/>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1559477783"/>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r:embed="rId3">
                  <p14:trim end="5194.3333"/>
                </p14:media>
              </p:ext>
            </p:extLst>
          </p:nvPr>
        </p:nvPicPr>
        <p:blipFill>
          <a:blip r:embed="rId9"/>
          <a:stretch>
            <a:fillRect/>
          </a:stretch>
        </p:blipFill>
        <p:spPr>
          <a:xfrm>
            <a:off x="0" y="0"/>
            <a:ext cx="9144000" cy="51435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055813" y="1"/>
            <a:ext cx="411182" cy="411182"/>
          </a:xfrm>
          <a:prstGeom prst="rect">
            <a:avLst/>
          </a:prstGeom>
        </p:spPr>
      </p:pic>
      <p:sp>
        <p:nvSpPr>
          <p:cNvPr id="19" name="TextBox 1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00</a:t>
            </a:r>
            <a:endParaRPr lang="vi-VN" sz="3600" b="1" kern="0">
              <a:solidFill>
                <a:sysClr val="windowText" lastClr="000000"/>
              </a:solidFill>
            </a:endParaRPr>
          </a:p>
        </p:txBody>
      </p:sp>
      <p:sp>
        <p:nvSpPr>
          <p:cNvPr id="20" name="TextBox 1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01</a:t>
            </a:r>
            <a:endParaRPr lang="vi-VN" sz="3600" b="1" kern="0">
              <a:solidFill>
                <a:sysClr val="windowText" lastClr="000000"/>
              </a:solidFill>
            </a:endParaRPr>
          </a:p>
        </p:txBody>
      </p:sp>
      <p:sp>
        <p:nvSpPr>
          <p:cNvPr id="21" name="TextBox 2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02</a:t>
            </a:r>
            <a:endParaRPr lang="vi-VN" sz="3600" b="1" kern="0">
              <a:solidFill>
                <a:sysClr val="windowText" lastClr="000000"/>
              </a:solidFill>
            </a:endParaRPr>
          </a:p>
        </p:txBody>
      </p:sp>
      <p:sp>
        <p:nvSpPr>
          <p:cNvPr id="22" name="TextBox 2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03</a:t>
            </a:r>
            <a:endParaRPr lang="vi-VN" sz="3600" b="1" kern="0">
              <a:solidFill>
                <a:sysClr val="windowText" lastClr="000000"/>
              </a:solidFill>
            </a:endParaRPr>
          </a:p>
        </p:txBody>
      </p:sp>
      <p:sp>
        <p:nvSpPr>
          <p:cNvPr id="23" name="TextBox 2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04</a:t>
            </a:r>
            <a:endParaRPr lang="vi-VN" sz="3600" b="1" kern="0">
              <a:solidFill>
                <a:sysClr val="windowText" lastClr="000000"/>
              </a:solidFill>
            </a:endParaRPr>
          </a:p>
        </p:txBody>
      </p:sp>
      <p:sp>
        <p:nvSpPr>
          <p:cNvPr id="24" name="TextBox 2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05</a:t>
            </a:r>
            <a:endParaRPr lang="vi-VN" sz="3600" b="1" kern="0">
              <a:solidFill>
                <a:sysClr val="windowText" lastClr="000000"/>
              </a:solidFill>
            </a:endParaRPr>
          </a:p>
        </p:txBody>
      </p:sp>
      <p:sp>
        <p:nvSpPr>
          <p:cNvPr id="25" name="TextBox 24"/>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06</a:t>
            </a:r>
            <a:endParaRPr lang="vi-VN" sz="3600" b="1" kern="0">
              <a:solidFill>
                <a:sysClr val="windowText" lastClr="000000"/>
              </a:solidFill>
            </a:endParaRPr>
          </a:p>
        </p:txBody>
      </p:sp>
      <p:sp>
        <p:nvSpPr>
          <p:cNvPr id="26" name="TextBox 25"/>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07</a:t>
            </a:r>
            <a:endParaRPr lang="vi-VN" sz="3600" b="1" kern="0">
              <a:solidFill>
                <a:sysClr val="windowText" lastClr="000000"/>
              </a:solidFill>
            </a:endParaRPr>
          </a:p>
        </p:txBody>
      </p:sp>
      <p:sp>
        <p:nvSpPr>
          <p:cNvPr id="27" name="TextBox 26"/>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08</a:t>
            </a:r>
            <a:endParaRPr lang="vi-VN" sz="3600" b="1" kern="0">
              <a:solidFill>
                <a:sysClr val="windowText" lastClr="000000"/>
              </a:solidFill>
            </a:endParaRPr>
          </a:p>
        </p:txBody>
      </p:sp>
      <p:sp>
        <p:nvSpPr>
          <p:cNvPr id="28" name="TextBox 27"/>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09</a:t>
            </a:r>
            <a:endParaRPr lang="vi-VN" sz="3600" b="1" kern="0">
              <a:solidFill>
                <a:sysClr val="windowText" lastClr="000000"/>
              </a:solidFill>
            </a:endParaRPr>
          </a:p>
        </p:txBody>
      </p:sp>
      <p:sp>
        <p:nvSpPr>
          <p:cNvPr id="29" name="TextBox 28"/>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10</a:t>
            </a:r>
            <a:endParaRPr lang="vi-VN" sz="3600" b="1" kern="0">
              <a:solidFill>
                <a:sysClr val="windowText" lastClr="000000"/>
              </a:solidFill>
            </a:endParaRPr>
          </a:p>
        </p:txBody>
      </p:sp>
      <p:sp>
        <p:nvSpPr>
          <p:cNvPr id="30" name="TextBox 29"/>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11</a:t>
            </a:r>
            <a:endParaRPr lang="vi-VN" sz="3600" b="1" kern="0">
              <a:solidFill>
                <a:sysClr val="windowText" lastClr="000000"/>
              </a:solidFill>
            </a:endParaRPr>
          </a:p>
        </p:txBody>
      </p:sp>
      <p:sp>
        <p:nvSpPr>
          <p:cNvPr id="31" name="TextBox 30"/>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12</a:t>
            </a:r>
            <a:endParaRPr lang="vi-VN" sz="3600" b="1" kern="0">
              <a:solidFill>
                <a:sysClr val="windowText" lastClr="000000"/>
              </a:solidFill>
            </a:endParaRPr>
          </a:p>
        </p:txBody>
      </p:sp>
      <p:sp>
        <p:nvSpPr>
          <p:cNvPr id="32" name="TextBox 31"/>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13</a:t>
            </a:r>
            <a:endParaRPr lang="vi-VN" sz="3600" b="1" kern="0">
              <a:solidFill>
                <a:sysClr val="windowText" lastClr="000000"/>
              </a:solidFill>
            </a:endParaRPr>
          </a:p>
        </p:txBody>
      </p:sp>
      <p:sp>
        <p:nvSpPr>
          <p:cNvPr id="33" name="TextBox 32"/>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a:solidFill>
                  <a:sysClr val="windowText" lastClr="000000"/>
                </a:solidFill>
              </a:rPr>
              <a:t>14</a:t>
            </a:r>
            <a:endParaRPr lang="vi-VN" sz="3600" b="1" kern="0">
              <a:solidFill>
                <a:sysClr val="windowText" lastClr="000000"/>
              </a:solidFill>
            </a:endParaRPr>
          </a:p>
        </p:txBody>
      </p:sp>
      <p:sp>
        <p:nvSpPr>
          <p:cNvPr id="34" name="TextBox 33"/>
          <p:cNvSpPr txBox="1"/>
          <p:nvPr/>
        </p:nvSpPr>
        <p:spPr>
          <a:xfrm>
            <a:off x="93717" y="878062"/>
            <a:ext cx="966694" cy="876176"/>
          </a:xfrm>
          <a:prstGeom prst="flowChartConnector">
            <a:avLst/>
          </a:prstGeom>
          <a:solidFill>
            <a:sysClr val="window" lastClr="FFFFFF"/>
          </a:solidFill>
          <a:ln w="25400" cap="flat" cmpd="sng" algn="ctr">
            <a:noFill/>
            <a:prstDash val="solid"/>
          </a:ln>
          <a:effectLst/>
        </p:spPr>
        <p:txBody>
          <a:bodyPr wrap="square" lIns="68577" tIns="34289" rIns="68577" bIns="34289" rtlCol="0" anchor="ctr">
            <a:spAutoFit/>
          </a:bodyPr>
          <a:lstStyle/>
          <a:p>
            <a:pPr algn="ctr" defTabSz="685290">
              <a:defRPr/>
            </a:pPr>
            <a:r>
              <a:rPr lang="en-US" sz="3600" b="1" kern="0" dirty="0">
                <a:solidFill>
                  <a:sysClr val="windowText" lastClr="000000"/>
                </a:solidFill>
              </a:rPr>
              <a:t>15</a:t>
            </a:r>
            <a:endParaRPr lang="vi-VN" sz="3600" b="1" kern="0" dirty="0">
              <a:solidFill>
                <a:sysClr val="windowText" lastClr="000000"/>
              </a:solidFill>
            </a:endParaRPr>
          </a:p>
        </p:txBody>
      </p:sp>
      <p:sp>
        <p:nvSpPr>
          <p:cNvPr id="35" name="Donut 34"/>
          <p:cNvSpPr/>
          <p:nvPr/>
        </p:nvSpPr>
        <p:spPr>
          <a:xfrm>
            <a:off x="99111" y="799779"/>
            <a:ext cx="966694" cy="971297"/>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68577" tIns="34289" rIns="68577" bIns="34289" rtlCol="0" anchor="ctr"/>
          <a:lstStyle/>
          <a:p>
            <a:pPr algn="ctr" defTabSz="685290">
              <a:defRPr/>
            </a:pPr>
            <a:endParaRPr lang="vi-VN" sz="3000" kern="0">
              <a:solidFill>
                <a:sysClr val="windowText" lastClr="000000"/>
              </a:solidFill>
            </a:endParaRPr>
          </a:p>
        </p:txBody>
      </p:sp>
      <p:grpSp>
        <p:nvGrpSpPr>
          <p:cNvPr id="45" name="Nhóm 44">
            <a:extLst>
              <a:ext uri="{FF2B5EF4-FFF2-40B4-BE49-F238E27FC236}">
                <a16:creationId xmlns:a16="http://schemas.microsoft.com/office/drawing/2014/main" id="{8F2EBFAD-18BB-4FAE-B325-E9A8EA8F09B8}"/>
              </a:ext>
            </a:extLst>
          </p:cNvPr>
          <p:cNvGrpSpPr/>
          <p:nvPr/>
        </p:nvGrpSpPr>
        <p:grpSpPr>
          <a:xfrm>
            <a:off x="1271588" y="30725"/>
            <a:ext cx="6343650" cy="3624993"/>
            <a:chOff x="1695451" y="40964"/>
            <a:chExt cx="8458200" cy="4833324"/>
          </a:xfrm>
        </p:grpSpPr>
        <p:sp>
          <p:nvSpPr>
            <p:cNvPr id="40" name="Đám mây 39">
              <a:extLst>
                <a:ext uri="{FF2B5EF4-FFF2-40B4-BE49-F238E27FC236}">
                  <a16:creationId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84">
                <a:defRPr/>
              </a:pPr>
              <a:endParaRPr lang="en-BZ" sz="1400">
                <a:solidFill>
                  <a:prstClr val="white"/>
                </a:solidFill>
              </a:endParaRPr>
            </a:p>
          </p:txBody>
        </p:sp>
        <p:cxnSp>
          <p:nvCxnSpPr>
            <p:cNvPr id="42" name="Đường nối Thẳng 41">
              <a:extLst>
                <a:ext uri="{FF2B5EF4-FFF2-40B4-BE49-F238E27FC236}">
                  <a16:creationId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id="{CBBA5AD0-B737-49F6-8DEB-7CFC619F67A6}"/>
              </a:ext>
            </a:extLst>
          </p:cNvPr>
          <p:cNvSpPr/>
          <p:nvPr/>
        </p:nvSpPr>
        <p:spPr>
          <a:xfrm>
            <a:off x="1905000" y="1521465"/>
            <a:ext cx="5257800" cy="1515798"/>
          </a:xfrm>
          <a:prstGeom prst="rect">
            <a:avLst/>
          </a:prstGeom>
        </p:spPr>
        <p:txBody>
          <a:bodyPr wrap="square" lIns="68577" tIns="34289" rIns="68577" bIns="34289">
            <a:spAutoFit/>
          </a:bodyPr>
          <a:lstStyle/>
          <a:p>
            <a:pPr algn="ctr" defTabSz="342884">
              <a:defRPr/>
            </a:pPr>
            <a:r>
              <a:rPr lang="en-BZ" sz="2800" i="1" dirty="0" err="1">
                <a:solidFill>
                  <a:prstClr val="black"/>
                </a:solidFill>
              </a:rPr>
              <a:t>Điền</a:t>
            </a:r>
            <a:r>
              <a:rPr lang="en-BZ" sz="2800" i="1" dirty="0">
                <a:solidFill>
                  <a:prstClr val="black"/>
                </a:solidFill>
              </a:rPr>
              <a:t> </a:t>
            </a:r>
            <a:r>
              <a:rPr lang="en-BZ" sz="2800" i="1" dirty="0" err="1">
                <a:solidFill>
                  <a:prstClr val="black"/>
                </a:solidFill>
              </a:rPr>
              <a:t>từ</a:t>
            </a:r>
            <a:r>
              <a:rPr lang="en-BZ" sz="2800" i="1" dirty="0">
                <a:solidFill>
                  <a:prstClr val="black"/>
                </a:solidFill>
              </a:rPr>
              <a:t> </a:t>
            </a:r>
            <a:r>
              <a:rPr lang="en-BZ" sz="2800" i="1" dirty="0" err="1">
                <a:solidFill>
                  <a:prstClr val="black"/>
                </a:solidFill>
              </a:rPr>
              <a:t>còn</a:t>
            </a:r>
            <a:r>
              <a:rPr lang="en-BZ" sz="2800" i="1" dirty="0">
                <a:solidFill>
                  <a:prstClr val="black"/>
                </a:solidFill>
              </a:rPr>
              <a:t> </a:t>
            </a:r>
            <a:r>
              <a:rPr lang="en-BZ" sz="2800" i="1" dirty="0" err="1">
                <a:solidFill>
                  <a:prstClr val="black"/>
                </a:solidFill>
              </a:rPr>
              <a:t>thiếu</a:t>
            </a:r>
            <a:r>
              <a:rPr lang="en-BZ" sz="2800" i="1" dirty="0">
                <a:solidFill>
                  <a:prstClr val="black"/>
                </a:solidFill>
              </a:rPr>
              <a:t>…?</a:t>
            </a:r>
          </a:p>
          <a:p>
            <a:pPr algn="ctr" defTabSz="342884">
              <a:defRPr/>
            </a:pPr>
            <a:r>
              <a:rPr lang="en-BZ" sz="3300" b="1" dirty="0">
                <a:solidFill>
                  <a:prstClr val="black"/>
                </a:solidFill>
              </a:rPr>
              <a:t>Protein </a:t>
            </a:r>
            <a:r>
              <a:rPr lang="en-BZ" sz="3300" b="1" dirty="0" err="1">
                <a:solidFill>
                  <a:prstClr val="black"/>
                </a:solidFill>
              </a:rPr>
              <a:t>biểu</a:t>
            </a:r>
            <a:r>
              <a:rPr lang="en-BZ" sz="3300" b="1" dirty="0">
                <a:solidFill>
                  <a:prstClr val="black"/>
                </a:solidFill>
              </a:rPr>
              <a:t> </a:t>
            </a:r>
            <a:r>
              <a:rPr lang="en-BZ" sz="3300" b="1" dirty="0" err="1">
                <a:solidFill>
                  <a:prstClr val="black"/>
                </a:solidFill>
              </a:rPr>
              <a:t>hiện</a:t>
            </a:r>
            <a:r>
              <a:rPr lang="en-BZ" sz="3300" b="1" dirty="0">
                <a:solidFill>
                  <a:prstClr val="black"/>
                </a:solidFill>
              </a:rPr>
              <a:t> </a:t>
            </a:r>
            <a:r>
              <a:rPr lang="en-BZ" sz="3300" b="1" dirty="0" err="1">
                <a:solidFill>
                  <a:prstClr val="black"/>
                </a:solidFill>
              </a:rPr>
              <a:t>thành</a:t>
            </a:r>
            <a:r>
              <a:rPr lang="en-BZ" sz="3300" b="1" dirty="0">
                <a:solidFill>
                  <a:prstClr val="black"/>
                </a:solidFill>
              </a:rPr>
              <a:t> ………</a:t>
            </a:r>
          </a:p>
          <a:p>
            <a:pPr algn="ctr" defTabSz="342884">
              <a:defRPr/>
            </a:pPr>
            <a:r>
              <a:rPr lang="en-BZ" sz="3300" b="1" dirty="0" err="1">
                <a:solidFill>
                  <a:prstClr val="black"/>
                </a:solidFill>
              </a:rPr>
              <a:t>của</a:t>
            </a:r>
            <a:r>
              <a:rPr lang="en-BZ" sz="3300" b="1" dirty="0">
                <a:solidFill>
                  <a:prstClr val="black"/>
                </a:solidFill>
              </a:rPr>
              <a:t> </a:t>
            </a:r>
            <a:r>
              <a:rPr lang="en-BZ" sz="3300" b="1" dirty="0" err="1">
                <a:solidFill>
                  <a:prstClr val="black"/>
                </a:solidFill>
              </a:rPr>
              <a:t>cơ</a:t>
            </a:r>
            <a:r>
              <a:rPr lang="en-BZ" sz="3300" b="1" dirty="0">
                <a:solidFill>
                  <a:prstClr val="black"/>
                </a:solidFill>
              </a:rPr>
              <a:t> </a:t>
            </a:r>
            <a:r>
              <a:rPr lang="en-BZ" sz="3300" b="1" dirty="0" err="1">
                <a:solidFill>
                  <a:prstClr val="black"/>
                </a:solidFill>
              </a:rPr>
              <a:t>thể</a:t>
            </a:r>
            <a:r>
              <a:rPr lang="en-BZ" sz="3300" b="1" dirty="0">
                <a:solidFill>
                  <a:prstClr val="black"/>
                </a:solidFill>
              </a:rPr>
              <a:t> </a:t>
            </a:r>
            <a:r>
              <a:rPr lang="en-BZ" sz="3300" b="1" dirty="0" err="1">
                <a:solidFill>
                  <a:prstClr val="black"/>
                </a:solidFill>
              </a:rPr>
              <a:t>sinh</a:t>
            </a:r>
            <a:r>
              <a:rPr lang="en-BZ" sz="3300" b="1" dirty="0">
                <a:solidFill>
                  <a:prstClr val="black"/>
                </a:solidFill>
              </a:rPr>
              <a:t> </a:t>
            </a:r>
            <a:r>
              <a:rPr lang="en-BZ" sz="3300" b="1" dirty="0" err="1">
                <a:solidFill>
                  <a:prstClr val="black"/>
                </a:solidFill>
              </a:rPr>
              <a:t>vật</a:t>
            </a:r>
            <a:r>
              <a:rPr lang="en-BZ" sz="3300" b="1" dirty="0">
                <a:solidFill>
                  <a:prstClr val="black"/>
                </a:solidFill>
              </a:rPr>
              <a:t>.</a:t>
            </a:r>
          </a:p>
        </p:txBody>
      </p:sp>
      <p:pic>
        <p:nvPicPr>
          <p:cNvPr id="38" name="Hình ảnh 37" descr="Ảnh có chứa trong nhà, đối tượng&#10;&#10;Mô tả được tạo với mức tin cậy cao">
            <a:extLst>
              <a:ext uri="{FF2B5EF4-FFF2-40B4-BE49-F238E27FC236}">
                <a16:creationId xmlns:a16="http://schemas.microsoft.com/office/drawing/2014/main" id="{2BC85DF2-9DC7-4F33-986C-6C5DA5F8E9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2623" y="3482035"/>
            <a:ext cx="2318147" cy="2060575"/>
          </a:xfrm>
          <a:prstGeom prst="rect">
            <a:avLst/>
          </a:prstGeom>
        </p:spPr>
      </p:pic>
      <p:grpSp>
        <p:nvGrpSpPr>
          <p:cNvPr id="36" name="Group 35"/>
          <p:cNvGrpSpPr/>
          <p:nvPr/>
        </p:nvGrpSpPr>
        <p:grpSpPr>
          <a:xfrm>
            <a:off x="7633773" y="3886786"/>
            <a:ext cx="1115454" cy="932017"/>
            <a:chOff x="7633773" y="3886786"/>
            <a:chExt cx="1115454" cy="932017"/>
          </a:xfrm>
        </p:grpSpPr>
        <p:sp>
          <p:nvSpPr>
            <p:cNvPr id="37" name="Flowchart: Connector 36"/>
            <p:cNvSpPr/>
            <p:nvPr/>
          </p:nvSpPr>
          <p:spPr>
            <a:xfrm>
              <a:off x="7633773" y="3906096"/>
              <a:ext cx="11154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owchart: Connector 38"/>
            <p:cNvSpPr/>
            <p:nvPr/>
          </p:nvSpPr>
          <p:spPr>
            <a:xfrm>
              <a:off x="7772400" y="4019550"/>
              <a:ext cx="838200"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7721574" y="3886786"/>
              <a:ext cx="939852"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ustDataLst>
      <p:tags r:id="rId1"/>
    </p:custDataLst>
    <p:extLst>
      <p:ext uri="{BB962C8B-B14F-4D97-AF65-F5344CB8AC3E}">
        <p14:creationId xmlns:p14="http://schemas.microsoft.com/office/powerpoint/2010/main" val="3141873571"/>
      </p:ext>
    </p:ext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3"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6"/>
                </p:tgtEl>
              </p:cMediaNode>
            </p:audio>
            <p:video>
              <p:cMediaNode vol="80000">
                <p:cTn id="124"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588"/>
            <a:ext cx="9144000" cy="5145088"/>
            <a:chOff x="0" y="-1588"/>
            <a:chExt cx="9144000" cy="5145088"/>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6000" y="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3636"/>
            <a:stretch/>
          </p:blipFill>
          <p:spPr bwMode="auto">
            <a:xfrm>
              <a:off x="0" y="-1588"/>
              <a:ext cx="47244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67917" y="742950"/>
            <a:ext cx="4967998" cy="2426932"/>
          </a:xfrm>
          <a:prstGeom prst="rect">
            <a:avLst/>
          </a:prstGeom>
          <a:noFill/>
        </p:spPr>
        <p:txBody>
          <a:bodyPr wrap="none" lIns="91426" tIns="45713" rIns="91426" bIns="45713">
            <a:spAutoFit/>
          </a:bodyPr>
          <a:lstStyle/>
          <a:p>
            <a:pPr algn="ctr"/>
            <a:r>
              <a:rPr lang="en-US" sz="4000" b="1" dirty="0" err="1">
                <a:ln w="10541" cmpd="sng">
                  <a:solidFill>
                    <a:srgbClr val="4F81BD">
                      <a:shade val="88000"/>
                      <a:satMod val="110000"/>
                    </a:srgbClr>
                  </a:solidFill>
                  <a:prstDash val="solid"/>
                </a:ln>
                <a:solidFill>
                  <a:srgbClr val="FF0000"/>
                </a:solidFill>
              </a:rPr>
              <a:t>Bài</a:t>
            </a:r>
            <a:r>
              <a:rPr lang="en-US" sz="4000" b="1" dirty="0">
                <a:ln w="10541" cmpd="sng">
                  <a:solidFill>
                    <a:srgbClr val="4F81BD">
                      <a:shade val="88000"/>
                      <a:satMod val="110000"/>
                    </a:srgbClr>
                  </a:solidFill>
                  <a:prstDash val="solid"/>
                </a:ln>
                <a:solidFill>
                  <a:srgbClr val="FF0000"/>
                </a:solidFill>
              </a:rPr>
              <a:t> 18:Protein</a:t>
            </a:r>
          </a:p>
          <a:p>
            <a:pPr algn="ctr"/>
            <a:endParaRPr lang="en-US" sz="3200" b="1" dirty="0">
              <a:ln w="10541" cmpd="sng">
                <a:solidFill>
                  <a:srgbClr val="4F81BD">
                    <a:shade val="88000"/>
                    <a:satMod val="110000"/>
                  </a:srgbClr>
                </a:solidFill>
                <a:prstDash val="solid"/>
              </a:ln>
              <a:solidFill>
                <a:srgbClr val="FF0000"/>
              </a:solidFill>
            </a:endParaRPr>
          </a:p>
          <a:p>
            <a:pPr algn="just">
              <a:lnSpc>
                <a:spcPct val="130000"/>
              </a:lnSpc>
            </a:pPr>
            <a:r>
              <a:rPr lang="en-US" sz="3200" b="1" dirty="0">
                <a:ln w="10541" cmpd="sng">
                  <a:solidFill>
                    <a:srgbClr val="4F81BD">
                      <a:shade val="88000"/>
                      <a:satMod val="110000"/>
                    </a:srgbClr>
                  </a:solidFill>
                  <a:prstDash val="solid"/>
                </a:ln>
                <a:solidFill>
                  <a:srgbClr val="FF0000"/>
                </a:solidFill>
              </a:rPr>
              <a:t>I. </a:t>
            </a:r>
            <a:r>
              <a:rPr lang="en-US" sz="3200" b="1" dirty="0" err="1">
                <a:ln w="10541" cmpd="sng">
                  <a:solidFill>
                    <a:srgbClr val="4F81BD">
                      <a:shade val="88000"/>
                      <a:satMod val="110000"/>
                    </a:srgbClr>
                  </a:solidFill>
                  <a:prstDash val="solid"/>
                </a:ln>
                <a:solidFill>
                  <a:srgbClr val="FF0000"/>
                </a:solidFill>
              </a:rPr>
              <a:t>Cấu</a:t>
            </a:r>
            <a:r>
              <a:rPr lang="en-US" sz="3200" b="1" dirty="0">
                <a:ln w="10541" cmpd="sng">
                  <a:solidFill>
                    <a:srgbClr val="4F81BD">
                      <a:shade val="88000"/>
                      <a:satMod val="110000"/>
                    </a:srgbClr>
                  </a:solidFill>
                  <a:prstDash val="solid"/>
                </a:ln>
                <a:solidFill>
                  <a:srgbClr val="FF0000"/>
                </a:solidFill>
              </a:rPr>
              <a:t> </a:t>
            </a:r>
            <a:r>
              <a:rPr lang="en-US" sz="3200" b="1" dirty="0" err="1">
                <a:ln w="10541" cmpd="sng">
                  <a:solidFill>
                    <a:srgbClr val="4F81BD">
                      <a:shade val="88000"/>
                      <a:satMod val="110000"/>
                    </a:srgbClr>
                  </a:solidFill>
                  <a:prstDash val="solid"/>
                </a:ln>
                <a:solidFill>
                  <a:srgbClr val="FF0000"/>
                </a:solidFill>
              </a:rPr>
              <a:t>trúc</a:t>
            </a:r>
            <a:r>
              <a:rPr lang="en-US" sz="3200" b="1" dirty="0">
                <a:ln w="10541" cmpd="sng">
                  <a:solidFill>
                    <a:srgbClr val="4F81BD">
                      <a:shade val="88000"/>
                      <a:satMod val="110000"/>
                    </a:srgbClr>
                  </a:solidFill>
                  <a:prstDash val="solid"/>
                </a:ln>
                <a:solidFill>
                  <a:srgbClr val="FF0000"/>
                </a:solidFill>
              </a:rPr>
              <a:t> </a:t>
            </a:r>
            <a:r>
              <a:rPr lang="en-US" sz="3200" b="1" dirty="0" err="1">
                <a:ln w="10541" cmpd="sng">
                  <a:solidFill>
                    <a:srgbClr val="4F81BD">
                      <a:shade val="88000"/>
                      <a:satMod val="110000"/>
                    </a:srgbClr>
                  </a:solidFill>
                  <a:prstDash val="solid"/>
                </a:ln>
                <a:solidFill>
                  <a:srgbClr val="FF0000"/>
                </a:solidFill>
              </a:rPr>
              <a:t>của</a:t>
            </a:r>
            <a:r>
              <a:rPr lang="en-US" sz="3200" b="1" dirty="0">
                <a:ln w="10541" cmpd="sng">
                  <a:solidFill>
                    <a:srgbClr val="4F81BD">
                      <a:shade val="88000"/>
                      <a:satMod val="110000"/>
                    </a:srgbClr>
                  </a:solidFill>
                  <a:prstDash val="solid"/>
                </a:ln>
                <a:solidFill>
                  <a:srgbClr val="FF0000"/>
                </a:solidFill>
              </a:rPr>
              <a:t> Protein</a:t>
            </a:r>
          </a:p>
          <a:p>
            <a:pPr algn="just">
              <a:lnSpc>
                <a:spcPct val="130000"/>
              </a:lnSpc>
            </a:pPr>
            <a:r>
              <a:rPr lang="en-US" sz="3200" b="1" dirty="0">
                <a:ln w="10541" cmpd="sng">
                  <a:solidFill>
                    <a:srgbClr val="4F81BD">
                      <a:shade val="88000"/>
                      <a:satMod val="110000"/>
                    </a:srgbClr>
                  </a:solidFill>
                  <a:prstDash val="solid"/>
                </a:ln>
                <a:solidFill>
                  <a:srgbClr val="FF0000"/>
                </a:solidFill>
              </a:rPr>
              <a:t>II. </a:t>
            </a:r>
            <a:r>
              <a:rPr lang="en-US" sz="3200" b="1" dirty="0" err="1">
                <a:ln w="10541" cmpd="sng">
                  <a:solidFill>
                    <a:srgbClr val="4F81BD">
                      <a:shade val="88000"/>
                      <a:satMod val="110000"/>
                    </a:srgbClr>
                  </a:solidFill>
                  <a:prstDash val="solid"/>
                </a:ln>
                <a:solidFill>
                  <a:srgbClr val="FF0000"/>
                </a:solidFill>
              </a:rPr>
              <a:t>Chức</a:t>
            </a:r>
            <a:r>
              <a:rPr lang="en-US" sz="3200" b="1" dirty="0">
                <a:ln w="10541" cmpd="sng">
                  <a:solidFill>
                    <a:srgbClr val="4F81BD">
                      <a:shade val="88000"/>
                      <a:satMod val="110000"/>
                    </a:srgbClr>
                  </a:solidFill>
                  <a:prstDash val="solid"/>
                </a:ln>
                <a:solidFill>
                  <a:srgbClr val="FF0000"/>
                </a:solidFill>
              </a:rPr>
              <a:t> </a:t>
            </a:r>
            <a:r>
              <a:rPr lang="en-US" sz="3200" b="1" dirty="0" err="1">
                <a:ln w="10541" cmpd="sng">
                  <a:solidFill>
                    <a:srgbClr val="4F81BD">
                      <a:shade val="88000"/>
                      <a:satMod val="110000"/>
                    </a:srgbClr>
                  </a:solidFill>
                  <a:prstDash val="solid"/>
                </a:ln>
                <a:solidFill>
                  <a:srgbClr val="FF0000"/>
                </a:solidFill>
              </a:rPr>
              <a:t>năng</a:t>
            </a:r>
            <a:r>
              <a:rPr lang="en-US" sz="3200" b="1" dirty="0">
                <a:ln w="10541" cmpd="sng">
                  <a:solidFill>
                    <a:srgbClr val="4F81BD">
                      <a:shade val="88000"/>
                      <a:satMod val="110000"/>
                    </a:srgbClr>
                  </a:solidFill>
                  <a:prstDash val="solid"/>
                </a:ln>
                <a:solidFill>
                  <a:srgbClr val="FF0000"/>
                </a:solidFill>
              </a:rPr>
              <a:t> </a:t>
            </a:r>
            <a:r>
              <a:rPr lang="en-US" sz="3200" b="1" dirty="0" err="1">
                <a:ln w="10541" cmpd="sng">
                  <a:solidFill>
                    <a:srgbClr val="4F81BD">
                      <a:shade val="88000"/>
                      <a:satMod val="110000"/>
                    </a:srgbClr>
                  </a:solidFill>
                  <a:prstDash val="solid"/>
                </a:ln>
                <a:solidFill>
                  <a:srgbClr val="FF0000"/>
                </a:solidFill>
              </a:rPr>
              <a:t>của</a:t>
            </a:r>
            <a:r>
              <a:rPr lang="en-US" sz="3200" b="1" dirty="0">
                <a:ln w="10541" cmpd="sng">
                  <a:solidFill>
                    <a:srgbClr val="4F81BD">
                      <a:shade val="88000"/>
                      <a:satMod val="110000"/>
                    </a:srgbClr>
                  </a:solidFill>
                  <a:prstDash val="solid"/>
                </a:ln>
                <a:solidFill>
                  <a:srgbClr val="FF0000"/>
                </a:solidFill>
              </a:rPr>
              <a:t> protein</a:t>
            </a:r>
          </a:p>
        </p:txBody>
      </p:sp>
    </p:spTree>
    <p:extLst>
      <p:ext uri="{BB962C8B-B14F-4D97-AF65-F5344CB8AC3E}">
        <p14:creationId xmlns:p14="http://schemas.microsoft.com/office/powerpoint/2010/main" val="1763635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3"/>
          <p:cNvSpPr txBox="1">
            <a:spLocks noChangeArrowheads="1"/>
          </p:cNvSpPr>
          <p:nvPr/>
        </p:nvSpPr>
        <p:spPr bwMode="auto">
          <a:xfrm>
            <a:off x="0" y="79772"/>
            <a:ext cx="9144000" cy="369332"/>
          </a:xfrm>
          <a:prstGeom prst="rect">
            <a:avLst/>
          </a:prstGeom>
          <a:noFill/>
          <a:ln w="9525">
            <a:noFill/>
            <a:miter lim="800000"/>
            <a:headEnd/>
            <a:tailEnd/>
          </a:ln>
        </p:spPr>
        <p:txBody>
          <a:bodyPr lIns="0" tIns="0" rIns="0" bIns="0">
            <a:spAutoFit/>
          </a:bodyPr>
          <a:lstStyle/>
          <a:p>
            <a:pPr algn="ctr"/>
            <a:r>
              <a:rPr lang="vi-VN" altLang="en-US" sz="2400" b="1">
                <a:solidFill>
                  <a:srgbClr val="FF0000"/>
                </a:solidFill>
                <a:cs typeface="Times New Roman" pitchFamily="18" charset="0"/>
              </a:rPr>
              <a:t>H</a:t>
            </a:r>
            <a:r>
              <a:rPr lang="en-US" altLang="en-US" sz="2400" b="1">
                <a:solidFill>
                  <a:srgbClr val="FF0000"/>
                </a:solidFill>
                <a:cs typeface="Times New Roman" pitchFamily="18" charset="0"/>
              </a:rPr>
              <a:t>oàn thành bài tập phân biệt ADN, ARN, Protein</a:t>
            </a:r>
          </a:p>
        </p:txBody>
      </p:sp>
      <p:sp>
        <p:nvSpPr>
          <p:cNvPr id="40964" name="AutoShape 7"/>
          <p:cNvSpPr>
            <a:spLocks noChangeArrowheads="1"/>
          </p:cNvSpPr>
          <p:nvPr/>
        </p:nvSpPr>
        <p:spPr bwMode="auto">
          <a:xfrm>
            <a:off x="-50800" y="642937"/>
            <a:ext cx="9245600" cy="44054"/>
          </a:xfrm>
          <a:prstGeom prst="rect">
            <a:avLst/>
          </a:prstGeom>
          <a:solidFill>
            <a:srgbClr val="69ADC6">
              <a:alpha val="29803"/>
            </a:srgbClr>
          </a:solidFill>
          <a:ln w="9525">
            <a:noFill/>
            <a:miter lim="800000"/>
            <a:headEnd/>
            <a:tailEnd/>
          </a:ln>
        </p:spPr>
        <p:txBody>
          <a:bodyPr/>
          <a:lstStyle/>
          <a:p>
            <a:endParaRPr lang="en-US" altLang="en-US"/>
          </a:p>
        </p:txBody>
      </p:sp>
      <p:sp>
        <p:nvSpPr>
          <p:cNvPr id="40965" name="AutoShape 8"/>
          <p:cNvSpPr>
            <a:spLocks noChangeArrowheads="1"/>
          </p:cNvSpPr>
          <p:nvPr/>
        </p:nvSpPr>
        <p:spPr bwMode="auto">
          <a:xfrm>
            <a:off x="3340101" y="608410"/>
            <a:ext cx="161925" cy="119063"/>
          </a:xfrm>
          <a:prstGeom prst="rect">
            <a:avLst/>
          </a:prstGeom>
          <a:solidFill>
            <a:srgbClr val="69ADC6"/>
          </a:solidFill>
          <a:ln w="9525">
            <a:noFill/>
            <a:miter lim="800000"/>
            <a:headEnd/>
            <a:tailEnd/>
          </a:ln>
        </p:spPr>
        <p:txBody>
          <a:bodyPr/>
          <a:lstStyle/>
          <a:p>
            <a:endParaRPr lang="en-US" altLang="en-US"/>
          </a:p>
        </p:txBody>
      </p:sp>
      <p:sp>
        <p:nvSpPr>
          <p:cNvPr id="40966" name="AutoShape 9"/>
          <p:cNvSpPr>
            <a:spLocks noChangeArrowheads="1"/>
          </p:cNvSpPr>
          <p:nvPr/>
        </p:nvSpPr>
        <p:spPr bwMode="auto">
          <a:xfrm>
            <a:off x="1155700" y="610791"/>
            <a:ext cx="160338" cy="120253"/>
          </a:xfrm>
          <a:prstGeom prst="rect">
            <a:avLst/>
          </a:prstGeom>
          <a:solidFill>
            <a:srgbClr val="69ADC6"/>
          </a:solidFill>
          <a:ln w="9525">
            <a:noFill/>
            <a:miter lim="800000"/>
            <a:headEnd/>
            <a:tailEnd/>
          </a:ln>
        </p:spPr>
        <p:txBody>
          <a:bodyPr/>
          <a:lstStyle/>
          <a:p>
            <a:endParaRPr lang="en-US" altLang="en-US"/>
          </a:p>
        </p:txBody>
      </p:sp>
      <p:sp>
        <p:nvSpPr>
          <p:cNvPr id="40967" name="AutoShape 13"/>
          <p:cNvSpPr>
            <a:spLocks noChangeArrowheads="1"/>
          </p:cNvSpPr>
          <p:nvPr/>
        </p:nvSpPr>
        <p:spPr bwMode="auto">
          <a:xfrm>
            <a:off x="5526089" y="610791"/>
            <a:ext cx="160337" cy="120253"/>
          </a:xfrm>
          <a:prstGeom prst="rect">
            <a:avLst/>
          </a:prstGeom>
          <a:solidFill>
            <a:srgbClr val="69ADC6"/>
          </a:solidFill>
          <a:ln w="9525">
            <a:noFill/>
            <a:miter lim="800000"/>
            <a:headEnd/>
            <a:tailEnd/>
          </a:ln>
        </p:spPr>
        <p:txBody>
          <a:bodyPr/>
          <a:lstStyle/>
          <a:p>
            <a:endParaRPr lang="en-US" altLang="en-US"/>
          </a:p>
        </p:txBody>
      </p:sp>
      <p:sp>
        <p:nvSpPr>
          <p:cNvPr id="40968" name="AutoShape 13"/>
          <p:cNvSpPr>
            <a:spLocks noChangeArrowheads="1"/>
          </p:cNvSpPr>
          <p:nvPr/>
        </p:nvSpPr>
        <p:spPr bwMode="auto">
          <a:xfrm>
            <a:off x="7710489" y="608410"/>
            <a:ext cx="161925" cy="119063"/>
          </a:xfrm>
          <a:prstGeom prst="rect">
            <a:avLst/>
          </a:prstGeom>
          <a:solidFill>
            <a:srgbClr val="69ADC6"/>
          </a:solidFill>
          <a:ln w="9525">
            <a:noFill/>
            <a:miter lim="800000"/>
            <a:headEnd/>
            <a:tailEnd/>
          </a:ln>
        </p:spPr>
        <p:txBody>
          <a:bodyPr/>
          <a:lstStyle/>
          <a:p>
            <a:endParaRPr lang="en-US" altLang="en-US"/>
          </a:p>
        </p:txBody>
      </p:sp>
      <p:pic>
        <p:nvPicPr>
          <p:cNvPr id="10" name="Picture 9"/>
          <p:cNvPicPr>
            <a:picLocks noChangeAspect="1"/>
          </p:cNvPicPr>
          <p:nvPr/>
        </p:nvPicPr>
        <p:blipFill>
          <a:blip r:embed="rId2"/>
          <a:srcRect/>
          <a:stretch>
            <a:fillRect/>
          </a:stretch>
        </p:blipFill>
        <p:spPr bwMode="auto">
          <a:xfrm>
            <a:off x="0" y="1363266"/>
            <a:ext cx="2947988" cy="3780234"/>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2947989" y="1363266"/>
            <a:ext cx="3006725" cy="3780234"/>
          </a:xfrm>
          <a:prstGeom prst="rect">
            <a:avLst/>
          </a:prstGeom>
          <a:noFill/>
          <a:ln w="9525">
            <a:noFill/>
            <a:miter lim="800000"/>
            <a:headEnd/>
            <a:tailEnd/>
          </a:ln>
        </p:spPr>
      </p:pic>
      <p:pic>
        <p:nvPicPr>
          <p:cNvPr id="12" name="Picture 11"/>
          <p:cNvPicPr>
            <a:picLocks noChangeAspect="1"/>
          </p:cNvPicPr>
          <p:nvPr/>
        </p:nvPicPr>
        <p:blipFill>
          <a:blip r:embed="rId4"/>
          <a:srcRect/>
          <a:stretch>
            <a:fillRect/>
          </a:stretch>
        </p:blipFill>
        <p:spPr bwMode="auto">
          <a:xfrm>
            <a:off x="5954713" y="1363266"/>
            <a:ext cx="2971800" cy="3780234"/>
          </a:xfrm>
          <a:prstGeom prst="rect">
            <a:avLst/>
          </a:prstGeom>
          <a:noFill/>
          <a:ln w="9525">
            <a:noFill/>
            <a:miter lim="800000"/>
            <a:headEnd/>
            <a:tailEnd/>
          </a:ln>
        </p:spPr>
      </p:pic>
      <p:sp>
        <p:nvSpPr>
          <p:cNvPr id="17" name="Title 1"/>
          <p:cNvSpPr txBox="1">
            <a:spLocks/>
          </p:cNvSpPr>
          <p:nvPr/>
        </p:nvSpPr>
        <p:spPr bwMode="auto">
          <a:xfrm>
            <a:off x="449264" y="822723"/>
            <a:ext cx="8243887" cy="483394"/>
          </a:xfrm>
          <a:prstGeom prst="rect">
            <a:avLst/>
          </a:prstGeom>
          <a:noFill/>
          <a:ln w="9525">
            <a:noFill/>
            <a:miter lim="800000"/>
            <a:headEnd/>
            <a:tailEnd/>
          </a:ln>
        </p:spPr>
        <p:txBody>
          <a:bodyPr anchor="b"/>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a:lstStyle>
          <a:p>
            <a:pPr>
              <a:defRPr/>
            </a:pPr>
            <a:r>
              <a:rPr lang="en-US" sz="3200" b="1" kern="0" dirty="0">
                <a:latin typeface="Times New Roman" pitchFamily="18" charset="0"/>
                <a:cs typeface="Times New Roman" pitchFamily="18" charset="0"/>
              </a:rPr>
              <a:t>ADN			ARN			Protein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3"/>
          <p:cNvSpPr txBox="1">
            <a:spLocks noChangeArrowheads="1"/>
          </p:cNvSpPr>
          <p:nvPr/>
        </p:nvSpPr>
        <p:spPr bwMode="auto">
          <a:xfrm>
            <a:off x="0" y="79772"/>
            <a:ext cx="9144000" cy="369332"/>
          </a:xfrm>
          <a:prstGeom prst="rect">
            <a:avLst/>
          </a:prstGeom>
          <a:noFill/>
          <a:ln w="9525">
            <a:noFill/>
            <a:miter lim="800000"/>
            <a:headEnd/>
            <a:tailEnd/>
          </a:ln>
        </p:spPr>
        <p:txBody>
          <a:bodyPr lIns="0" tIns="0" rIns="0" bIns="0">
            <a:spAutoFit/>
          </a:bodyPr>
          <a:lstStyle/>
          <a:p>
            <a:pPr algn="ctr"/>
            <a:r>
              <a:rPr lang="vi-VN" altLang="en-US" sz="2400" b="1">
                <a:solidFill>
                  <a:srgbClr val="FF0000"/>
                </a:solidFill>
                <a:cs typeface="Times New Roman" pitchFamily="18" charset="0"/>
              </a:rPr>
              <a:t>H</a:t>
            </a:r>
            <a:r>
              <a:rPr lang="en-US" altLang="en-US" sz="2400" b="1">
                <a:solidFill>
                  <a:srgbClr val="FF0000"/>
                </a:solidFill>
                <a:cs typeface="Times New Roman" pitchFamily="18" charset="0"/>
              </a:rPr>
              <a:t>oàn thành bài tập phân biệt ADN, ARN, Protein</a:t>
            </a:r>
          </a:p>
        </p:txBody>
      </p:sp>
      <p:sp>
        <p:nvSpPr>
          <p:cNvPr id="41988" name="AutoShape 7"/>
          <p:cNvSpPr>
            <a:spLocks noChangeArrowheads="1"/>
          </p:cNvSpPr>
          <p:nvPr/>
        </p:nvSpPr>
        <p:spPr bwMode="auto">
          <a:xfrm>
            <a:off x="-50800" y="642937"/>
            <a:ext cx="9245600" cy="44054"/>
          </a:xfrm>
          <a:prstGeom prst="rect">
            <a:avLst/>
          </a:prstGeom>
          <a:solidFill>
            <a:srgbClr val="69ADC6">
              <a:alpha val="29803"/>
            </a:srgbClr>
          </a:solidFill>
          <a:ln w="9525">
            <a:noFill/>
            <a:miter lim="800000"/>
            <a:headEnd/>
            <a:tailEnd/>
          </a:ln>
        </p:spPr>
        <p:txBody>
          <a:bodyPr/>
          <a:lstStyle/>
          <a:p>
            <a:endParaRPr lang="en-US" altLang="en-US"/>
          </a:p>
        </p:txBody>
      </p:sp>
      <p:sp>
        <p:nvSpPr>
          <p:cNvPr id="41989" name="AutoShape 8"/>
          <p:cNvSpPr>
            <a:spLocks noChangeArrowheads="1"/>
          </p:cNvSpPr>
          <p:nvPr/>
        </p:nvSpPr>
        <p:spPr bwMode="auto">
          <a:xfrm>
            <a:off x="3340101" y="608410"/>
            <a:ext cx="161925" cy="119063"/>
          </a:xfrm>
          <a:prstGeom prst="rect">
            <a:avLst/>
          </a:prstGeom>
          <a:solidFill>
            <a:srgbClr val="69ADC6"/>
          </a:solidFill>
          <a:ln w="9525">
            <a:noFill/>
            <a:miter lim="800000"/>
            <a:headEnd/>
            <a:tailEnd/>
          </a:ln>
        </p:spPr>
        <p:txBody>
          <a:bodyPr/>
          <a:lstStyle/>
          <a:p>
            <a:endParaRPr lang="en-US" altLang="en-US"/>
          </a:p>
        </p:txBody>
      </p:sp>
      <p:sp>
        <p:nvSpPr>
          <p:cNvPr id="41990" name="AutoShape 9"/>
          <p:cNvSpPr>
            <a:spLocks noChangeArrowheads="1"/>
          </p:cNvSpPr>
          <p:nvPr/>
        </p:nvSpPr>
        <p:spPr bwMode="auto">
          <a:xfrm>
            <a:off x="1155700" y="610791"/>
            <a:ext cx="160338" cy="120253"/>
          </a:xfrm>
          <a:prstGeom prst="rect">
            <a:avLst/>
          </a:prstGeom>
          <a:solidFill>
            <a:srgbClr val="69ADC6"/>
          </a:solidFill>
          <a:ln w="9525">
            <a:noFill/>
            <a:miter lim="800000"/>
            <a:headEnd/>
            <a:tailEnd/>
          </a:ln>
        </p:spPr>
        <p:txBody>
          <a:bodyPr/>
          <a:lstStyle/>
          <a:p>
            <a:endParaRPr lang="en-US" altLang="en-US"/>
          </a:p>
        </p:txBody>
      </p:sp>
      <p:sp>
        <p:nvSpPr>
          <p:cNvPr id="41991" name="AutoShape 13"/>
          <p:cNvSpPr>
            <a:spLocks noChangeArrowheads="1"/>
          </p:cNvSpPr>
          <p:nvPr/>
        </p:nvSpPr>
        <p:spPr bwMode="auto">
          <a:xfrm>
            <a:off x="5526089" y="610791"/>
            <a:ext cx="160337" cy="120253"/>
          </a:xfrm>
          <a:prstGeom prst="rect">
            <a:avLst/>
          </a:prstGeom>
          <a:solidFill>
            <a:srgbClr val="69ADC6"/>
          </a:solidFill>
          <a:ln w="9525">
            <a:noFill/>
            <a:miter lim="800000"/>
            <a:headEnd/>
            <a:tailEnd/>
          </a:ln>
        </p:spPr>
        <p:txBody>
          <a:bodyPr/>
          <a:lstStyle/>
          <a:p>
            <a:endParaRPr lang="en-US" altLang="en-US"/>
          </a:p>
        </p:txBody>
      </p:sp>
      <p:sp>
        <p:nvSpPr>
          <p:cNvPr id="41992" name="AutoShape 13"/>
          <p:cNvSpPr>
            <a:spLocks noChangeArrowheads="1"/>
          </p:cNvSpPr>
          <p:nvPr/>
        </p:nvSpPr>
        <p:spPr bwMode="auto">
          <a:xfrm>
            <a:off x="7710489" y="608410"/>
            <a:ext cx="161925" cy="119063"/>
          </a:xfrm>
          <a:prstGeom prst="rect">
            <a:avLst/>
          </a:prstGeom>
          <a:solidFill>
            <a:srgbClr val="69ADC6"/>
          </a:solidFill>
          <a:ln w="9525">
            <a:noFill/>
            <a:miter lim="800000"/>
            <a:headEnd/>
            <a:tailEnd/>
          </a:ln>
        </p:spPr>
        <p:txBody>
          <a:bodyPr/>
          <a:lstStyle/>
          <a:p>
            <a:endParaRPr lang="en-US" altLang="en-US"/>
          </a:p>
        </p:txBody>
      </p:sp>
      <p:graphicFrame>
        <p:nvGraphicFramePr>
          <p:cNvPr id="14" name="Content Placeholder 6"/>
          <p:cNvGraphicFramePr>
            <a:graphicFrameLocks/>
          </p:cNvGraphicFramePr>
          <p:nvPr/>
        </p:nvGraphicFramePr>
        <p:xfrm>
          <a:off x="425451" y="1007269"/>
          <a:ext cx="8507413" cy="3840957"/>
        </p:xfrm>
        <a:graphic>
          <a:graphicData uri="http://schemas.openxmlformats.org/drawingml/2006/table">
            <a:tbl>
              <a:tblPr firstRow="1" bandRow="1">
                <a:tableStyleId>{5C22544A-7EE6-4342-B048-85BDC9FD1C3A}</a:tableStyleId>
              </a:tblPr>
              <a:tblGrid>
                <a:gridCol w="1516171">
                  <a:extLst>
                    <a:ext uri="{9D8B030D-6E8A-4147-A177-3AD203B41FA5}">
                      <a16:colId xmlns:a16="http://schemas.microsoft.com/office/drawing/2014/main" val="20000"/>
                    </a:ext>
                  </a:extLst>
                </a:gridCol>
                <a:gridCol w="2330414">
                  <a:extLst>
                    <a:ext uri="{9D8B030D-6E8A-4147-A177-3AD203B41FA5}">
                      <a16:colId xmlns:a16="http://schemas.microsoft.com/office/drawing/2014/main" val="20001"/>
                    </a:ext>
                  </a:extLst>
                </a:gridCol>
                <a:gridCol w="2330414">
                  <a:extLst>
                    <a:ext uri="{9D8B030D-6E8A-4147-A177-3AD203B41FA5}">
                      <a16:colId xmlns:a16="http://schemas.microsoft.com/office/drawing/2014/main" val="20002"/>
                    </a:ext>
                  </a:extLst>
                </a:gridCol>
                <a:gridCol w="2330414">
                  <a:extLst>
                    <a:ext uri="{9D8B030D-6E8A-4147-A177-3AD203B41FA5}">
                      <a16:colId xmlns:a16="http://schemas.microsoft.com/office/drawing/2014/main" val="20003"/>
                    </a:ext>
                  </a:extLst>
                </a:gridCol>
              </a:tblGrid>
              <a:tr h="387135">
                <a:tc>
                  <a:txBody>
                    <a:bodyPr/>
                    <a:lstStyle/>
                    <a:p>
                      <a:pPr algn="ctr"/>
                      <a:r>
                        <a:rPr lang="vi-VN" sz="1800" dirty="0">
                          <a:solidFill>
                            <a:srgbClr val="000000"/>
                          </a:solidFill>
                          <a:latin typeface="Times New Roman" pitchFamily="18" charset="0"/>
                          <a:cs typeface="Times New Roman" pitchFamily="18" charset="0"/>
                        </a:rPr>
                        <a:t>Đặc</a:t>
                      </a:r>
                      <a:r>
                        <a:rPr lang="vi-VN" sz="1800" baseline="0" dirty="0">
                          <a:solidFill>
                            <a:srgbClr val="000000"/>
                          </a:solidFill>
                          <a:latin typeface="Times New Roman" pitchFamily="18" charset="0"/>
                          <a:cs typeface="Times New Roman" pitchFamily="18" charset="0"/>
                        </a:rPr>
                        <a:t> điểm</a:t>
                      </a:r>
                      <a:endParaRPr lang="en-US" sz="1800" dirty="0">
                        <a:solidFill>
                          <a:srgbClr val="000000"/>
                        </a:solidFill>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800" dirty="0">
                          <a:solidFill>
                            <a:srgbClr val="000000"/>
                          </a:solidFill>
                          <a:latin typeface="Times New Roman" pitchFamily="18" charset="0"/>
                          <a:cs typeface="Times New Roman" pitchFamily="18" charset="0"/>
                        </a:rPr>
                        <a:t>ADN</a:t>
                      </a: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en-US" sz="1800" dirty="0">
                          <a:solidFill>
                            <a:srgbClr val="000000"/>
                          </a:solidFill>
                          <a:latin typeface="Times New Roman" pitchFamily="18" charset="0"/>
                          <a:cs typeface="Times New Roman" pitchFamily="18" charset="0"/>
                        </a:rPr>
                        <a:t>A</a:t>
                      </a:r>
                      <a:r>
                        <a:rPr lang="vi-VN" sz="1800" dirty="0">
                          <a:solidFill>
                            <a:srgbClr val="000000"/>
                          </a:solidFill>
                          <a:latin typeface="Times New Roman" pitchFamily="18" charset="0"/>
                          <a:cs typeface="Times New Roman" pitchFamily="18" charset="0"/>
                        </a:rPr>
                        <a:t>R</a:t>
                      </a:r>
                      <a:r>
                        <a:rPr lang="en-US" sz="1800" dirty="0">
                          <a:solidFill>
                            <a:srgbClr val="000000"/>
                          </a:solidFill>
                          <a:latin typeface="Times New Roman" pitchFamily="18" charset="0"/>
                          <a:cs typeface="Times New Roman" pitchFamily="18" charset="0"/>
                        </a:rPr>
                        <a:t>N</a:t>
                      </a: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r>
                        <a:rPr lang="vi-VN" sz="1800" dirty="0">
                          <a:solidFill>
                            <a:srgbClr val="000000"/>
                          </a:solidFill>
                          <a:latin typeface="Times New Roman" pitchFamily="18" charset="0"/>
                          <a:cs typeface="Times New Roman" pitchFamily="18" charset="0"/>
                        </a:rPr>
                        <a:t>Protein</a:t>
                      </a:r>
                      <a:endParaRPr lang="en-US" sz="1800" dirty="0">
                        <a:solidFill>
                          <a:srgbClr val="000000"/>
                        </a:solidFill>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r h="617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b="1" dirty="0">
                          <a:solidFill>
                            <a:srgbClr val="000000"/>
                          </a:solidFill>
                          <a:effectLst/>
                          <a:latin typeface="Times New Roman" pitchFamily="18" charset="0"/>
                          <a:cs typeface="Times New Roman" pitchFamily="18" charset="0"/>
                        </a:rPr>
                        <a:t>Nguyên</a:t>
                      </a:r>
                      <a:r>
                        <a:rPr lang="vi-VN" sz="1800" b="1" baseline="0" dirty="0">
                          <a:solidFill>
                            <a:srgbClr val="000000"/>
                          </a:solidFill>
                          <a:effectLst/>
                          <a:latin typeface="Times New Roman" pitchFamily="18" charset="0"/>
                          <a:cs typeface="Times New Roman" pitchFamily="18" charset="0"/>
                        </a:rPr>
                        <a:t> tố cấu tạo:</a:t>
                      </a: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1"/>
                  </a:ext>
                </a:extLst>
              </a:tr>
              <a:tr h="617265">
                <a:tc>
                  <a:txBody>
                    <a:bodyPr/>
                    <a:lstStyle/>
                    <a:p>
                      <a:pPr algn="l"/>
                      <a:r>
                        <a:rPr lang="vi-VN" sz="1800" b="1" dirty="0">
                          <a:solidFill>
                            <a:srgbClr val="000000"/>
                          </a:solidFill>
                          <a:effectLst/>
                          <a:latin typeface="Times New Roman" pitchFamily="18" charset="0"/>
                          <a:cs typeface="Times New Roman" pitchFamily="18" charset="0"/>
                        </a:rPr>
                        <a:t>Đơn</a:t>
                      </a:r>
                      <a:r>
                        <a:rPr lang="vi-VN" sz="1800" b="1" baseline="0" dirty="0">
                          <a:solidFill>
                            <a:srgbClr val="000000"/>
                          </a:solidFill>
                          <a:effectLst/>
                          <a:latin typeface="Times New Roman" pitchFamily="18" charset="0"/>
                          <a:cs typeface="Times New Roman" pitchFamily="18" charset="0"/>
                        </a:rPr>
                        <a:t> phân: </a:t>
                      </a:r>
                      <a:endParaRPr lang="en-US" sz="1800" b="1" dirty="0">
                        <a:solidFill>
                          <a:srgbClr val="000000"/>
                        </a:solidFill>
                        <a:effectLst/>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2"/>
                  </a:ext>
                </a:extLst>
              </a:tr>
              <a:tr h="12391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b="1" baseline="0" dirty="0">
                          <a:solidFill>
                            <a:srgbClr val="000000"/>
                          </a:solidFill>
                          <a:effectLst/>
                          <a:latin typeface="Times New Roman" pitchFamily="18" charset="0"/>
                          <a:cs typeface="Times New Roman" pitchFamily="18" charset="0"/>
                        </a:rPr>
                        <a:t>Cấu trúc không gian</a:t>
                      </a: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3"/>
                  </a:ext>
                </a:extLst>
              </a:tr>
              <a:tr h="980150">
                <a:tc>
                  <a:txBody>
                    <a:bodyPr/>
                    <a:lstStyle/>
                    <a:p>
                      <a:r>
                        <a:rPr lang="en-US" sz="1800" b="1" dirty="0" err="1">
                          <a:solidFill>
                            <a:srgbClr val="000000"/>
                          </a:solidFill>
                          <a:latin typeface="Times New Roman" pitchFamily="18" charset="0"/>
                          <a:cs typeface="Times New Roman" pitchFamily="18" charset="0"/>
                        </a:rPr>
                        <a:t>Chức</a:t>
                      </a:r>
                      <a:r>
                        <a:rPr lang="en-US" sz="1800" b="1" baseline="0" dirty="0">
                          <a:solidFill>
                            <a:srgbClr val="000000"/>
                          </a:solidFill>
                          <a:latin typeface="Times New Roman" pitchFamily="18" charset="0"/>
                          <a:cs typeface="Times New Roman" pitchFamily="18" charset="0"/>
                        </a:rPr>
                        <a:t> </a:t>
                      </a:r>
                      <a:r>
                        <a:rPr lang="en-US" sz="1800" b="1" baseline="0" dirty="0" err="1">
                          <a:solidFill>
                            <a:srgbClr val="000000"/>
                          </a:solidFill>
                          <a:latin typeface="Times New Roman" pitchFamily="18" charset="0"/>
                          <a:cs typeface="Times New Roman" pitchFamily="18" charset="0"/>
                        </a:rPr>
                        <a:t>năng</a:t>
                      </a:r>
                      <a:endParaRPr lang="en-US" sz="1800" b="1" dirty="0">
                        <a:solidFill>
                          <a:srgbClr val="000000"/>
                        </a:solidFill>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endParaRPr lang="en-US" sz="1800" dirty="0">
                        <a:latin typeface="Times New Roman" pitchFamily="18" charset="0"/>
                        <a:cs typeface="Times New Roman" pitchFamily="18" charset="0"/>
                      </a:endParaRPr>
                    </a:p>
                  </a:txBody>
                  <a:tcPr marL="91452" marR="91452" marT="34274" marB="34274">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60325" y="457200"/>
            <a:ext cx="8993188" cy="4154984"/>
          </a:xfrm>
          <a:prstGeom prst="rect">
            <a:avLst/>
          </a:prstGeom>
          <a:noFill/>
          <a:ln w="12700" algn="ctr">
            <a:noFill/>
            <a:miter lim="800000"/>
            <a:headEnd/>
            <a:tailEnd/>
          </a:ln>
          <a:effectLst>
            <a:outerShdw dist="35921" dir="2700000" sy="50000" kx="2115830" algn="bl" rotWithShape="0">
              <a:schemeClr val="bg2">
                <a:alpha val="79999"/>
              </a:schemeClr>
            </a:outerShdw>
          </a:effectLst>
        </p:spPr>
        <p:txBody>
          <a:bodyPr>
            <a:spAutoFit/>
          </a:bodyPr>
          <a:lstStyle/>
          <a:p>
            <a:pPr algn="ctr"/>
            <a:r>
              <a:rPr lang="en-US" altLang="en-US" sz="4400" b="1">
                <a:solidFill>
                  <a:srgbClr val="FF0000"/>
                </a:solidFill>
                <a:latin typeface="Times New Roman" pitchFamily="18" charset="0"/>
                <a:cs typeface="Times New Roman" pitchFamily="18" charset="0"/>
              </a:rPr>
              <a:t>KHÁM PHÁ, MỞ RỘNG: </a:t>
            </a:r>
          </a:p>
          <a:p>
            <a:pPr algn="ctr"/>
            <a:endParaRPr lang="en-US" altLang="en-US" sz="4400" b="1">
              <a:latin typeface="Times New Roman" pitchFamily="18" charset="0"/>
              <a:cs typeface="Times New Roman" pitchFamily="18" charset="0"/>
            </a:endParaRPr>
          </a:p>
          <a:p>
            <a:pPr algn="ctr"/>
            <a:r>
              <a:rPr lang="en-US" altLang="en-US" sz="4400" b="1" i="1">
                <a:solidFill>
                  <a:srgbClr val="FF0000"/>
                </a:solidFill>
                <a:latin typeface="Times New Roman" pitchFamily="18" charset="0"/>
                <a:cs typeface="Times New Roman" pitchFamily="18" charset="0"/>
              </a:rPr>
              <a:t>Về nhà: </a:t>
            </a:r>
          </a:p>
          <a:p>
            <a:pPr algn="ctr"/>
            <a:r>
              <a:rPr lang="en-US" altLang="en-US" sz="4400" b="1">
                <a:latin typeface="Times New Roman" pitchFamily="18" charset="0"/>
                <a:cs typeface="Times New Roman" pitchFamily="18" charset="0"/>
              </a:rPr>
              <a:t>Nghiên cứu, x</a:t>
            </a:r>
            <a:r>
              <a:rPr lang="vi-VN" altLang="en-US" sz="4400" b="1">
                <a:latin typeface="Times New Roman" pitchFamily="18" charset="0"/>
                <a:cs typeface="Times New Roman" pitchFamily="18" charset="0"/>
              </a:rPr>
              <a:t>ác định đặc tính cơ bản của </a:t>
            </a:r>
            <a:r>
              <a:rPr lang="en-US" altLang="en-US" sz="4400" b="1">
                <a:latin typeface="Times New Roman" pitchFamily="18" charset="0"/>
                <a:cs typeface="Times New Roman" pitchFamily="18" charset="0"/>
              </a:rPr>
              <a:t>P</a:t>
            </a:r>
            <a:r>
              <a:rPr lang="vi-VN" altLang="en-US" sz="4400" b="1">
                <a:latin typeface="Times New Roman" pitchFamily="18" charset="0"/>
                <a:cs typeface="Times New Roman" pitchFamily="18" charset="0"/>
              </a:rPr>
              <a:t>rotein </a:t>
            </a:r>
            <a:r>
              <a:rPr lang="en-US" altLang="en-US" sz="4400" b="1">
                <a:latin typeface="Times New Roman" pitchFamily="18" charset="0"/>
                <a:cs typeface="Times New Roman" pitchFamily="18" charset="0"/>
              </a:rPr>
              <a:t>trong </a:t>
            </a:r>
            <a:r>
              <a:rPr lang="vi-VN" altLang="en-US" sz="4400" b="1">
                <a:latin typeface="Times New Roman" pitchFamily="18" charset="0"/>
                <a:cs typeface="Times New Roman" pitchFamily="18" charset="0"/>
              </a:rPr>
              <a:t>lòng trắng trứng</a:t>
            </a:r>
            <a:r>
              <a:rPr lang="en-US" altLang="en-US" sz="4400" b="1">
                <a:latin typeface="Times New Roman" pitchFamily="18" charset="0"/>
                <a:cs typeface="Times New Roman" pitchFamily="18" charset="0"/>
              </a:rPr>
              <a:t> gà.</a:t>
            </a:r>
            <a:endParaRPr lang="en-US" altLang="en-US" b="1">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fade">
                                      <p:cBhvr>
                                        <p:cTn id="7" dur="1000"/>
                                        <p:tgtEl>
                                          <p:spTgt spid="19458">
                                            <p:txEl>
                                              <p:pRg st="0" end="0"/>
                                            </p:txEl>
                                          </p:spTgt>
                                        </p:tgtEl>
                                      </p:cBhvr>
                                    </p:animEffect>
                                    <p:anim calcmode="lin" valueType="num">
                                      <p:cBhvr>
                                        <p:cTn id="8" dur="1000" fill="hold"/>
                                        <p:tgtEl>
                                          <p:spTgt spid="19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9458">
                                            <p:txEl>
                                              <p:pRg st="2" end="2"/>
                                            </p:txEl>
                                          </p:spTgt>
                                        </p:tgtEl>
                                        <p:attrNameLst>
                                          <p:attrName>style.visibility</p:attrName>
                                        </p:attrNameLst>
                                      </p:cBhvr>
                                      <p:to>
                                        <p:strVal val="visible"/>
                                      </p:to>
                                    </p:set>
                                    <p:anim calcmode="lin" valueType="num">
                                      <p:cBhvr additive="base">
                                        <p:cTn id="14" dur="500" fill="hold"/>
                                        <p:tgtEl>
                                          <p:spTgt spid="19458">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94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9458">
                                            <p:txEl>
                                              <p:pRg st="3" end="3"/>
                                            </p:txEl>
                                          </p:spTgt>
                                        </p:tgtEl>
                                        <p:attrNameLst>
                                          <p:attrName>style.visibility</p:attrName>
                                        </p:attrNameLst>
                                      </p:cBhvr>
                                      <p:to>
                                        <p:strVal val="visible"/>
                                      </p:to>
                                    </p:set>
                                    <p:animEffect transition="in" filter="fade">
                                      <p:cBhvr>
                                        <p:cTn id="20" dur="1000"/>
                                        <p:tgtEl>
                                          <p:spTgt spid="19458">
                                            <p:txEl>
                                              <p:pRg st="3" end="3"/>
                                            </p:txEl>
                                          </p:spTgt>
                                        </p:tgtEl>
                                      </p:cBhvr>
                                    </p:animEffect>
                                    <p:anim calcmode="lin" valueType="num">
                                      <p:cBhvr>
                                        <p:cTn id="21" dur="1000" fill="hold"/>
                                        <p:tgtEl>
                                          <p:spTgt spid="19458">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1945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059186"/>
            <a:ext cx="4343400" cy="265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a:hlinkClick r:id="rId3" action="ppaction://hlinksldjump"/>
          </p:cNvPr>
          <p:cNvSpPr txBox="1">
            <a:spLocks noChangeArrowheads="1"/>
          </p:cNvSpPr>
          <p:nvPr/>
        </p:nvSpPr>
        <p:spPr bwMode="auto">
          <a:xfrm>
            <a:off x="149205" y="1200157"/>
            <a:ext cx="761743" cy="71557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defTabSz="914243" fontAlgn="base">
              <a:spcBef>
                <a:spcPct val="0"/>
              </a:spcBef>
              <a:spcAft>
                <a:spcPct val="0"/>
              </a:spcAft>
            </a:pPr>
            <a:r>
              <a:rPr lang="en-US" altLang="en-US" sz="2000" b="1" dirty="0" err="1">
                <a:solidFill>
                  <a:prstClr val="black"/>
                </a:solidFill>
                <a:latin typeface="Arial" pitchFamily="34" charset="0"/>
              </a:rPr>
              <a:t>TẾ</a:t>
            </a:r>
            <a:r>
              <a:rPr lang="en-US" altLang="en-US" sz="2000" b="1" dirty="0">
                <a:solidFill>
                  <a:prstClr val="black"/>
                </a:solidFill>
                <a:latin typeface="Arial" pitchFamily="34" charset="0"/>
              </a:rPr>
              <a:t> </a:t>
            </a:r>
          </a:p>
          <a:p>
            <a:pPr algn="ctr" defTabSz="914243" fontAlgn="base">
              <a:spcBef>
                <a:spcPct val="0"/>
              </a:spcBef>
              <a:spcAft>
                <a:spcPct val="0"/>
              </a:spcAft>
            </a:pPr>
            <a:r>
              <a:rPr lang="en-US" altLang="en-US" sz="2000" b="1" dirty="0" err="1">
                <a:solidFill>
                  <a:prstClr val="black"/>
                </a:solidFill>
                <a:latin typeface="Arial" pitchFamily="34" charset="0"/>
              </a:rPr>
              <a:t>BÀO</a:t>
            </a:r>
            <a:endParaRPr lang="en-US" altLang="en-US" sz="2000" b="1" dirty="0">
              <a:solidFill>
                <a:prstClr val="black"/>
              </a:solidFill>
              <a:latin typeface="Arial" pitchFamily="34" charset="0"/>
            </a:endParaRPr>
          </a:p>
        </p:txBody>
      </p:sp>
      <p:sp>
        <p:nvSpPr>
          <p:cNvPr id="75780" name="Text Box 4"/>
          <p:cNvSpPr txBox="1">
            <a:spLocks noChangeArrowheads="1"/>
          </p:cNvSpPr>
          <p:nvPr/>
        </p:nvSpPr>
        <p:spPr bwMode="auto">
          <a:xfrm>
            <a:off x="1828802" y="1352550"/>
            <a:ext cx="603045" cy="403954"/>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defTabSz="914243" fontAlgn="base">
              <a:spcBef>
                <a:spcPct val="0"/>
              </a:spcBef>
              <a:spcAft>
                <a:spcPct val="0"/>
              </a:spcAft>
            </a:pPr>
            <a:r>
              <a:rPr lang="en-US" altLang="en-US" sz="2000" b="1" dirty="0" err="1">
                <a:solidFill>
                  <a:prstClr val="black"/>
                </a:solidFill>
                <a:latin typeface="Arial" pitchFamily="34" charset="0"/>
              </a:rPr>
              <a:t>MÔ</a:t>
            </a:r>
            <a:endParaRPr lang="en-US" altLang="en-US" sz="2000" b="1" dirty="0">
              <a:solidFill>
                <a:prstClr val="black"/>
              </a:solidFill>
              <a:latin typeface="Arial" pitchFamily="34" charset="0"/>
            </a:endParaRPr>
          </a:p>
        </p:txBody>
      </p:sp>
      <p:sp>
        <p:nvSpPr>
          <p:cNvPr id="75781" name="Text Box 5"/>
          <p:cNvSpPr txBox="1">
            <a:spLocks noChangeArrowheads="1"/>
          </p:cNvSpPr>
          <p:nvPr/>
        </p:nvSpPr>
        <p:spPr bwMode="auto">
          <a:xfrm>
            <a:off x="3272598" y="1200157"/>
            <a:ext cx="949294" cy="715577"/>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defTabSz="914243" fontAlgn="base">
              <a:spcBef>
                <a:spcPct val="0"/>
              </a:spcBef>
              <a:spcAft>
                <a:spcPct val="0"/>
              </a:spcAft>
            </a:pPr>
            <a:r>
              <a:rPr lang="en-US" altLang="en-US" sz="2000" b="1" dirty="0" err="1">
                <a:solidFill>
                  <a:prstClr val="black"/>
                </a:solidFill>
                <a:latin typeface="Arial" pitchFamily="34" charset="0"/>
              </a:rPr>
              <a:t>CƠ</a:t>
            </a:r>
            <a:endParaRPr lang="en-US" altLang="en-US" sz="2000" b="1" dirty="0">
              <a:solidFill>
                <a:prstClr val="black"/>
              </a:solidFill>
              <a:latin typeface="Arial" pitchFamily="34" charset="0"/>
            </a:endParaRPr>
          </a:p>
          <a:p>
            <a:pPr algn="ctr" defTabSz="914243" fontAlgn="base">
              <a:spcBef>
                <a:spcPct val="0"/>
              </a:spcBef>
              <a:spcAft>
                <a:spcPct val="0"/>
              </a:spcAft>
            </a:pPr>
            <a:r>
              <a:rPr lang="en-US" altLang="en-US" sz="2000" b="1" dirty="0" err="1">
                <a:solidFill>
                  <a:prstClr val="black"/>
                </a:solidFill>
                <a:latin typeface="Arial" pitchFamily="34" charset="0"/>
              </a:rPr>
              <a:t>QUAN</a:t>
            </a:r>
            <a:endParaRPr lang="en-US" altLang="en-US" sz="2000" b="1" dirty="0">
              <a:solidFill>
                <a:prstClr val="black"/>
              </a:solidFill>
              <a:latin typeface="Arial" pitchFamily="34" charset="0"/>
            </a:endParaRPr>
          </a:p>
        </p:txBody>
      </p:sp>
      <p:sp>
        <p:nvSpPr>
          <p:cNvPr id="75782" name="Text Box 6"/>
          <p:cNvSpPr txBox="1">
            <a:spLocks noChangeArrowheads="1"/>
          </p:cNvSpPr>
          <p:nvPr/>
        </p:nvSpPr>
        <p:spPr bwMode="auto">
          <a:xfrm>
            <a:off x="5023602" y="1276357"/>
            <a:ext cx="1098373" cy="715577"/>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defTabSz="914243" fontAlgn="base">
              <a:spcBef>
                <a:spcPct val="0"/>
              </a:spcBef>
              <a:spcAft>
                <a:spcPct val="0"/>
              </a:spcAft>
            </a:pPr>
            <a:r>
              <a:rPr lang="en-US" altLang="en-US" sz="2000" b="1" dirty="0" err="1">
                <a:solidFill>
                  <a:prstClr val="black"/>
                </a:solidFill>
                <a:latin typeface="Arial" pitchFamily="34" charset="0"/>
              </a:rPr>
              <a:t>HỆ</a:t>
            </a:r>
            <a:r>
              <a:rPr lang="en-US" altLang="en-US" sz="2000" b="1" dirty="0">
                <a:solidFill>
                  <a:prstClr val="black"/>
                </a:solidFill>
                <a:latin typeface="Arial" pitchFamily="34" charset="0"/>
              </a:rPr>
              <a:t> </a:t>
            </a:r>
            <a:r>
              <a:rPr lang="en-US" altLang="en-US" sz="2000" b="1" dirty="0" err="1">
                <a:solidFill>
                  <a:prstClr val="black"/>
                </a:solidFill>
                <a:latin typeface="Arial" pitchFamily="34" charset="0"/>
              </a:rPr>
              <a:t>CƠ</a:t>
            </a:r>
            <a:r>
              <a:rPr lang="en-US" altLang="en-US" sz="2000" b="1" dirty="0">
                <a:solidFill>
                  <a:prstClr val="black"/>
                </a:solidFill>
                <a:latin typeface="Arial" pitchFamily="34" charset="0"/>
              </a:rPr>
              <a:t> </a:t>
            </a:r>
          </a:p>
          <a:p>
            <a:pPr algn="ctr" defTabSz="914243" fontAlgn="base">
              <a:spcBef>
                <a:spcPct val="0"/>
              </a:spcBef>
              <a:spcAft>
                <a:spcPct val="0"/>
              </a:spcAft>
            </a:pPr>
            <a:r>
              <a:rPr lang="en-US" altLang="en-US" sz="2000" b="1" dirty="0" err="1">
                <a:solidFill>
                  <a:prstClr val="black"/>
                </a:solidFill>
                <a:latin typeface="Arial" pitchFamily="34" charset="0"/>
              </a:rPr>
              <a:t>QUAN</a:t>
            </a:r>
            <a:endParaRPr lang="en-US" altLang="en-US" sz="2000" b="1" dirty="0">
              <a:solidFill>
                <a:prstClr val="black"/>
              </a:solidFill>
              <a:latin typeface="Arial" pitchFamily="34" charset="0"/>
            </a:endParaRPr>
          </a:p>
        </p:txBody>
      </p:sp>
      <p:pic>
        <p:nvPicPr>
          <p:cNvPr id="75783" name="Picture 7" descr="imag44444444444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59599"/>
            <a:ext cx="1752600" cy="1885950"/>
          </a:xfrm>
          <a:prstGeom prst="rect">
            <a:avLst/>
          </a:prstGeom>
          <a:solidFill>
            <a:srgbClr val="CC99FF"/>
          </a:solidFill>
          <a:ln w="76200" cmpd="tri">
            <a:solidFill>
              <a:srgbClr val="CC99FF"/>
            </a:solidFill>
            <a:miter lim="800000"/>
            <a:headEnd/>
            <a:tailEnd/>
          </a:ln>
        </p:spPr>
      </p:pic>
      <p:sp>
        <p:nvSpPr>
          <p:cNvPr id="75784" name="Line 8"/>
          <p:cNvSpPr>
            <a:spLocks noChangeShapeType="1"/>
          </p:cNvSpPr>
          <p:nvPr/>
        </p:nvSpPr>
        <p:spPr bwMode="auto">
          <a:xfrm>
            <a:off x="990600" y="1581150"/>
            <a:ext cx="609600" cy="0"/>
          </a:xfrm>
          <a:prstGeom prst="line">
            <a:avLst/>
          </a:prstGeom>
          <a:noFill/>
          <a:ln w="76200" cmpd="tri">
            <a:solidFill>
              <a:srgbClr val="000080"/>
            </a:solidFill>
            <a:round/>
            <a:headEnd/>
            <a:tailEnd type="triangle" w="med" len="med"/>
          </a:ln>
          <a:extLst>
            <a:ext uri="{909E8E84-426E-40DD-AFC4-6F175D3DCCD1}">
              <a14:hiddenFill xmlns:a14="http://schemas.microsoft.com/office/drawing/2010/main">
                <a:noFill/>
              </a14:hiddenFill>
            </a:ext>
          </a:extLst>
        </p:spPr>
        <p:txBody>
          <a:bodyPr lIns="91426" tIns="45713" rIns="91426" bIns="45713"/>
          <a:lstStyle/>
          <a:p>
            <a:pPr defTabSz="914243" eaLnBrk="0" fontAlgn="base" hangingPunct="0">
              <a:spcBef>
                <a:spcPct val="0"/>
              </a:spcBef>
              <a:spcAft>
                <a:spcPct val="0"/>
              </a:spcAft>
            </a:pPr>
            <a:endParaRPr lang="en-US" sz="3600">
              <a:solidFill>
                <a:prstClr val="black"/>
              </a:solidFill>
              <a:latin typeface="Times New Roman" pitchFamily="18" charset="0"/>
            </a:endParaRPr>
          </a:p>
        </p:txBody>
      </p:sp>
      <p:sp>
        <p:nvSpPr>
          <p:cNvPr id="75785" name="Line 9"/>
          <p:cNvSpPr>
            <a:spLocks noChangeShapeType="1"/>
          </p:cNvSpPr>
          <p:nvPr/>
        </p:nvSpPr>
        <p:spPr bwMode="auto">
          <a:xfrm>
            <a:off x="2514600" y="1581150"/>
            <a:ext cx="609600" cy="0"/>
          </a:xfrm>
          <a:prstGeom prst="line">
            <a:avLst/>
          </a:prstGeom>
          <a:noFill/>
          <a:ln w="76200" cmpd="tri">
            <a:solidFill>
              <a:srgbClr val="000080"/>
            </a:solidFill>
            <a:round/>
            <a:headEnd/>
            <a:tailEnd type="triangle" w="med" len="med"/>
          </a:ln>
          <a:extLst>
            <a:ext uri="{909E8E84-426E-40DD-AFC4-6F175D3DCCD1}">
              <a14:hiddenFill xmlns:a14="http://schemas.microsoft.com/office/drawing/2010/main">
                <a:noFill/>
              </a14:hiddenFill>
            </a:ext>
          </a:extLst>
        </p:spPr>
        <p:txBody>
          <a:bodyPr lIns="91426" tIns="45713" rIns="91426" bIns="45713"/>
          <a:lstStyle/>
          <a:p>
            <a:pPr defTabSz="914243" eaLnBrk="0" fontAlgn="base" hangingPunct="0">
              <a:spcBef>
                <a:spcPct val="0"/>
              </a:spcBef>
              <a:spcAft>
                <a:spcPct val="0"/>
              </a:spcAft>
            </a:pPr>
            <a:endParaRPr lang="en-US" sz="3600">
              <a:solidFill>
                <a:prstClr val="black"/>
              </a:solidFill>
              <a:latin typeface="Times New Roman" pitchFamily="18" charset="0"/>
            </a:endParaRPr>
          </a:p>
        </p:txBody>
      </p:sp>
      <p:sp>
        <p:nvSpPr>
          <p:cNvPr id="75786" name="Line 10"/>
          <p:cNvSpPr>
            <a:spLocks noChangeShapeType="1"/>
          </p:cNvSpPr>
          <p:nvPr/>
        </p:nvSpPr>
        <p:spPr bwMode="auto">
          <a:xfrm>
            <a:off x="4343400" y="1581150"/>
            <a:ext cx="609600" cy="0"/>
          </a:xfrm>
          <a:prstGeom prst="line">
            <a:avLst/>
          </a:prstGeom>
          <a:noFill/>
          <a:ln w="76200" cmpd="tri">
            <a:solidFill>
              <a:srgbClr val="000080"/>
            </a:solidFill>
            <a:round/>
            <a:headEnd/>
            <a:tailEnd type="triangle" w="med" len="med"/>
          </a:ln>
          <a:extLst>
            <a:ext uri="{909E8E84-426E-40DD-AFC4-6F175D3DCCD1}">
              <a14:hiddenFill xmlns:a14="http://schemas.microsoft.com/office/drawing/2010/main">
                <a:noFill/>
              </a14:hiddenFill>
            </a:ext>
          </a:extLst>
        </p:spPr>
        <p:txBody>
          <a:bodyPr lIns="91426" tIns="45713" rIns="91426" bIns="45713"/>
          <a:lstStyle/>
          <a:p>
            <a:pPr defTabSz="914243" eaLnBrk="0" fontAlgn="base" hangingPunct="0">
              <a:spcBef>
                <a:spcPct val="0"/>
              </a:spcBef>
              <a:spcAft>
                <a:spcPct val="0"/>
              </a:spcAft>
            </a:pPr>
            <a:endParaRPr lang="en-US" sz="3600">
              <a:solidFill>
                <a:prstClr val="black"/>
              </a:solidFill>
              <a:latin typeface="Times New Roman" pitchFamily="18" charset="0"/>
            </a:endParaRPr>
          </a:p>
        </p:txBody>
      </p:sp>
      <p:sp>
        <p:nvSpPr>
          <p:cNvPr id="75787" name="Line 11"/>
          <p:cNvSpPr>
            <a:spLocks noChangeShapeType="1"/>
          </p:cNvSpPr>
          <p:nvPr/>
        </p:nvSpPr>
        <p:spPr bwMode="auto">
          <a:xfrm>
            <a:off x="6248400" y="1581150"/>
            <a:ext cx="609600" cy="0"/>
          </a:xfrm>
          <a:prstGeom prst="line">
            <a:avLst/>
          </a:prstGeom>
          <a:noFill/>
          <a:ln w="76200" cmpd="tri">
            <a:solidFill>
              <a:srgbClr val="000080"/>
            </a:solidFill>
            <a:round/>
            <a:headEnd/>
            <a:tailEnd type="triangle" w="med" len="med"/>
          </a:ln>
          <a:extLst>
            <a:ext uri="{909E8E84-426E-40DD-AFC4-6F175D3DCCD1}">
              <a14:hiddenFill xmlns:a14="http://schemas.microsoft.com/office/drawing/2010/main">
                <a:noFill/>
              </a14:hiddenFill>
            </a:ext>
          </a:extLst>
        </p:spPr>
        <p:txBody>
          <a:bodyPr lIns="91426" tIns="45713" rIns="91426" bIns="45713"/>
          <a:lstStyle/>
          <a:p>
            <a:pPr defTabSz="914243" eaLnBrk="0" fontAlgn="base" hangingPunct="0">
              <a:spcBef>
                <a:spcPct val="0"/>
              </a:spcBef>
              <a:spcAft>
                <a:spcPct val="0"/>
              </a:spcAft>
            </a:pPr>
            <a:endParaRPr lang="en-US" sz="3600">
              <a:solidFill>
                <a:prstClr val="black"/>
              </a:solidFill>
              <a:latin typeface="Times New Roman" pitchFamily="18" charset="0"/>
            </a:endParaRPr>
          </a:p>
        </p:txBody>
      </p:sp>
      <p:sp>
        <p:nvSpPr>
          <p:cNvPr id="75788" name="Line 12"/>
          <p:cNvSpPr>
            <a:spLocks noChangeShapeType="1"/>
          </p:cNvSpPr>
          <p:nvPr/>
        </p:nvSpPr>
        <p:spPr bwMode="auto">
          <a:xfrm>
            <a:off x="425508" y="1982870"/>
            <a:ext cx="1631899" cy="1093711"/>
          </a:xfrm>
          <a:prstGeom prst="line">
            <a:avLst/>
          </a:prstGeom>
          <a:noFill/>
          <a:ln w="76200" cmpd="tri">
            <a:solidFill>
              <a:srgbClr val="000080"/>
            </a:solidFill>
            <a:round/>
            <a:headEnd/>
            <a:tailEnd type="triangle" w="med" len="med"/>
          </a:ln>
          <a:extLst>
            <a:ext uri="{909E8E84-426E-40DD-AFC4-6F175D3DCCD1}">
              <a14:hiddenFill xmlns:a14="http://schemas.microsoft.com/office/drawing/2010/main">
                <a:noFill/>
              </a14:hiddenFill>
            </a:ext>
          </a:extLst>
        </p:spPr>
        <p:txBody>
          <a:bodyPr lIns="91426" tIns="45713" rIns="91426" bIns="45713"/>
          <a:lstStyle/>
          <a:p>
            <a:pPr defTabSz="914243" eaLnBrk="0" fontAlgn="base" hangingPunct="0">
              <a:spcBef>
                <a:spcPct val="0"/>
              </a:spcBef>
              <a:spcAft>
                <a:spcPct val="0"/>
              </a:spcAft>
            </a:pPr>
            <a:endParaRPr lang="en-US" sz="3600">
              <a:solidFill>
                <a:prstClr val="black"/>
              </a:solidFill>
              <a:latin typeface="Times New Roman" pitchFamily="18" charset="0"/>
            </a:endParaRPr>
          </a:p>
        </p:txBody>
      </p:sp>
      <p:pic>
        <p:nvPicPr>
          <p:cNvPr id="75789" name="Picture 13" descr="imagen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7332" y="3076422"/>
            <a:ext cx="685800" cy="46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Picture 14" descr="imagen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138" y="2876550"/>
            <a:ext cx="237744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6779" y="362908"/>
            <a:ext cx="6669839" cy="369332"/>
          </a:xfrm>
          <a:prstGeom prst="rect">
            <a:avLst/>
          </a:prstGeom>
          <a:noFill/>
        </p:spPr>
        <p:txBody>
          <a:bodyPr wrap="none" lIns="91426" tIns="45713" rIns="91426" bIns="45713">
            <a:spAutoFit/>
          </a:bodyPr>
          <a:lstStyle/>
          <a:p>
            <a:pPr algn="ct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“Protein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biểu</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hiện</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thành</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tính</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trạng</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của</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cơ</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thể</a:t>
            </a:r>
            <a:r>
              <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a:t>
            </a:r>
          </a:p>
        </p:txBody>
      </p:sp>
    </p:spTree>
    <p:extLst>
      <p:ext uri="{BB962C8B-B14F-4D97-AF65-F5344CB8AC3E}">
        <p14:creationId xmlns:p14="http://schemas.microsoft.com/office/powerpoint/2010/main" val="2063773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500" fill="hold"/>
                                        <p:tgtEl>
                                          <p:spTgt spid="75779"/>
                                        </p:tgtEl>
                                        <p:attrNameLst>
                                          <p:attrName>ppt_w</p:attrName>
                                        </p:attrNameLst>
                                      </p:cBhvr>
                                      <p:tavLst>
                                        <p:tav tm="0">
                                          <p:val>
                                            <p:fltVal val="0"/>
                                          </p:val>
                                        </p:tav>
                                        <p:tav tm="100000">
                                          <p:val>
                                            <p:strVal val="#ppt_w"/>
                                          </p:val>
                                        </p:tav>
                                      </p:tavLst>
                                    </p:anim>
                                    <p:anim calcmode="lin" valueType="num">
                                      <p:cBhvr>
                                        <p:cTn id="8" dur="500" fill="hold"/>
                                        <p:tgtEl>
                                          <p:spTgt spid="7577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5788"/>
                                        </p:tgtEl>
                                        <p:attrNameLst>
                                          <p:attrName>style.visibility</p:attrName>
                                        </p:attrNameLst>
                                      </p:cBhvr>
                                      <p:to>
                                        <p:strVal val="visible"/>
                                      </p:to>
                                    </p:set>
                                    <p:anim calcmode="lin" valueType="num">
                                      <p:cBhvr>
                                        <p:cTn id="12" dur="500" fill="hold"/>
                                        <p:tgtEl>
                                          <p:spTgt spid="75788"/>
                                        </p:tgtEl>
                                        <p:attrNameLst>
                                          <p:attrName>ppt_w</p:attrName>
                                        </p:attrNameLst>
                                      </p:cBhvr>
                                      <p:tavLst>
                                        <p:tav tm="0">
                                          <p:val>
                                            <p:fltVal val="0"/>
                                          </p:val>
                                        </p:tav>
                                        <p:tav tm="100000">
                                          <p:val>
                                            <p:strVal val="#ppt_w"/>
                                          </p:val>
                                        </p:tav>
                                      </p:tavLst>
                                    </p:anim>
                                    <p:anim calcmode="lin" valueType="num">
                                      <p:cBhvr>
                                        <p:cTn id="13" dur="500" fill="hold"/>
                                        <p:tgtEl>
                                          <p:spTgt spid="75788"/>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75789"/>
                                        </p:tgtEl>
                                        <p:attrNameLst>
                                          <p:attrName>style.visibility</p:attrName>
                                        </p:attrNameLst>
                                      </p:cBhvr>
                                      <p:to>
                                        <p:strVal val="visible"/>
                                      </p:to>
                                    </p:set>
                                    <p:anim calcmode="lin" valueType="num">
                                      <p:cBhvr>
                                        <p:cTn id="18" dur="500" fill="hold"/>
                                        <p:tgtEl>
                                          <p:spTgt spid="75789"/>
                                        </p:tgtEl>
                                        <p:attrNameLst>
                                          <p:attrName>ppt_w</p:attrName>
                                        </p:attrNameLst>
                                      </p:cBhvr>
                                      <p:tavLst>
                                        <p:tav tm="0">
                                          <p:val>
                                            <p:fltVal val="0"/>
                                          </p:val>
                                        </p:tav>
                                        <p:tav tm="100000">
                                          <p:val>
                                            <p:strVal val="#ppt_w"/>
                                          </p:val>
                                        </p:tav>
                                      </p:tavLst>
                                    </p:anim>
                                    <p:anim calcmode="lin" valueType="num">
                                      <p:cBhvr>
                                        <p:cTn id="19" dur="500" fill="hold"/>
                                        <p:tgtEl>
                                          <p:spTgt spid="75789"/>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3" presetClass="path" presetSubtype="0" accel="50000" decel="50000" fill="hold" nodeType="clickEffect">
                                  <p:stCondLst>
                                    <p:cond delay="0"/>
                                  </p:stCondLst>
                                  <p:childTnLst>
                                    <p:animMotion origin="layout" path="M 3.33333E-6 1.13307E-6 L 0.45 0.05928 " pathEditMode="relative" rAng="0" ptsTypes="AA">
                                      <p:cBhvr>
                                        <p:cTn id="23" dur="2000" fill="hold"/>
                                        <p:tgtEl>
                                          <p:spTgt spid="75789"/>
                                        </p:tgtEl>
                                        <p:attrNameLst>
                                          <p:attrName>ppt_x</p:attrName>
                                          <p:attrName>ppt_y</p:attrName>
                                        </p:attrNameLst>
                                      </p:cBhvr>
                                      <p:rCtr x="22500" y="2964"/>
                                    </p:animMotion>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75790"/>
                                        </p:tgtEl>
                                        <p:attrNameLst>
                                          <p:attrName>style.visibility</p:attrName>
                                        </p:attrNameLst>
                                      </p:cBhvr>
                                      <p:to>
                                        <p:strVal val="visible"/>
                                      </p:to>
                                    </p:set>
                                    <p:anim calcmode="lin" valueType="num">
                                      <p:cBhvr>
                                        <p:cTn id="27" dur="500" fill="hold"/>
                                        <p:tgtEl>
                                          <p:spTgt spid="75790"/>
                                        </p:tgtEl>
                                        <p:attrNameLst>
                                          <p:attrName>ppt_w</p:attrName>
                                        </p:attrNameLst>
                                      </p:cBhvr>
                                      <p:tavLst>
                                        <p:tav tm="0">
                                          <p:val>
                                            <p:fltVal val="0"/>
                                          </p:val>
                                        </p:tav>
                                        <p:tav tm="100000">
                                          <p:val>
                                            <p:strVal val="#ppt_w"/>
                                          </p:val>
                                        </p:tav>
                                      </p:tavLst>
                                    </p:anim>
                                    <p:anim calcmode="lin" valueType="num">
                                      <p:cBhvr>
                                        <p:cTn id="28" dur="500" fill="hold"/>
                                        <p:tgtEl>
                                          <p:spTgt spid="75790"/>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75788"/>
                                        </p:tgtEl>
                                      </p:cBhvr>
                                    </p:animEffect>
                                    <p:set>
                                      <p:cBhvr>
                                        <p:cTn id="33" dur="1" fill="hold">
                                          <p:stCondLst>
                                            <p:cond delay="499"/>
                                          </p:stCondLst>
                                        </p:cTn>
                                        <p:tgtEl>
                                          <p:spTgt spid="75788"/>
                                        </p:tgtEl>
                                        <p:attrNameLst>
                                          <p:attrName>style.visibility</p:attrName>
                                        </p:attrNameLst>
                                      </p:cBhvr>
                                      <p:to>
                                        <p:strVal val="hidden"/>
                                      </p:to>
                                    </p:set>
                                  </p:childTnLst>
                                </p:cTn>
                              </p:par>
                            </p:childTnLst>
                          </p:cTn>
                        </p:par>
                        <p:par>
                          <p:cTn id="34" fill="hold" nodeType="afterGroup">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75784"/>
                                        </p:tgtEl>
                                        <p:attrNameLst>
                                          <p:attrName>style.visibility</p:attrName>
                                        </p:attrNameLst>
                                      </p:cBhvr>
                                      <p:to>
                                        <p:strVal val="visible"/>
                                      </p:to>
                                    </p:set>
                                    <p:animEffect transition="in" filter="blinds(horizontal)">
                                      <p:cBhvr>
                                        <p:cTn id="37" dur="500"/>
                                        <p:tgtEl>
                                          <p:spTgt spid="75784"/>
                                        </p:tgtEl>
                                      </p:cBhvr>
                                    </p:animEffect>
                                  </p:childTnLst>
                                </p:cTn>
                              </p:par>
                            </p:childTnLst>
                          </p:cTn>
                        </p:par>
                        <p:par>
                          <p:cTn id="38" fill="hold" nodeType="afterGroup">
                            <p:stCondLst>
                              <p:cond delay="1000"/>
                            </p:stCondLst>
                            <p:childTnLst>
                              <p:par>
                                <p:cTn id="39" presetID="23" presetClass="entr" presetSubtype="16" fill="hold" grpId="0" nodeType="afterEffect">
                                  <p:stCondLst>
                                    <p:cond delay="0"/>
                                  </p:stCondLst>
                                  <p:childTnLst>
                                    <p:set>
                                      <p:cBhvr>
                                        <p:cTn id="40" dur="1" fill="hold">
                                          <p:stCondLst>
                                            <p:cond delay="0"/>
                                          </p:stCondLst>
                                        </p:cTn>
                                        <p:tgtEl>
                                          <p:spTgt spid="75780"/>
                                        </p:tgtEl>
                                        <p:attrNameLst>
                                          <p:attrName>style.visibility</p:attrName>
                                        </p:attrNameLst>
                                      </p:cBhvr>
                                      <p:to>
                                        <p:strVal val="visible"/>
                                      </p:to>
                                    </p:set>
                                    <p:anim calcmode="lin" valueType="num">
                                      <p:cBhvr>
                                        <p:cTn id="41" dur="500" fill="hold"/>
                                        <p:tgtEl>
                                          <p:spTgt spid="75780"/>
                                        </p:tgtEl>
                                        <p:attrNameLst>
                                          <p:attrName>ppt_w</p:attrName>
                                        </p:attrNameLst>
                                      </p:cBhvr>
                                      <p:tavLst>
                                        <p:tav tm="0">
                                          <p:val>
                                            <p:fltVal val="0"/>
                                          </p:val>
                                        </p:tav>
                                        <p:tav tm="100000">
                                          <p:val>
                                            <p:strVal val="#ppt_w"/>
                                          </p:val>
                                        </p:tav>
                                      </p:tavLst>
                                    </p:anim>
                                    <p:anim calcmode="lin" valueType="num">
                                      <p:cBhvr>
                                        <p:cTn id="42" dur="500" fill="hold"/>
                                        <p:tgtEl>
                                          <p:spTgt spid="75780"/>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500"/>
                            </p:stCondLst>
                            <p:childTnLst>
                              <p:par>
                                <p:cTn id="44" presetID="3" presetClass="entr" presetSubtype="10" fill="hold" grpId="0" nodeType="afterEffect">
                                  <p:stCondLst>
                                    <p:cond delay="0"/>
                                  </p:stCondLst>
                                  <p:childTnLst>
                                    <p:set>
                                      <p:cBhvr>
                                        <p:cTn id="45" dur="1" fill="hold">
                                          <p:stCondLst>
                                            <p:cond delay="0"/>
                                          </p:stCondLst>
                                        </p:cTn>
                                        <p:tgtEl>
                                          <p:spTgt spid="75785"/>
                                        </p:tgtEl>
                                        <p:attrNameLst>
                                          <p:attrName>style.visibility</p:attrName>
                                        </p:attrNameLst>
                                      </p:cBhvr>
                                      <p:to>
                                        <p:strVal val="visible"/>
                                      </p:to>
                                    </p:set>
                                    <p:animEffect transition="in" filter="blinds(horizontal)">
                                      <p:cBhvr>
                                        <p:cTn id="46" dur="500"/>
                                        <p:tgtEl>
                                          <p:spTgt spid="75785"/>
                                        </p:tgtEl>
                                      </p:cBhvr>
                                    </p:animEffect>
                                  </p:childTnLst>
                                </p:cTn>
                              </p:par>
                            </p:childTnLst>
                          </p:cTn>
                        </p:par>
                        <p:par>
                          <p:cTn id="47" fill="hold" nodeType="afterGroup">
                            <p:stCondLst>
                              <p:cond delay="2000"/>
                            </p:stCondLst>
                            <p:childTnLst>
                              <p:par>
                                <p:cTn id="48" presetID="23" presetClass="entr" presetSubtype="16" fill="hold" grpId="0" nodeType="afterEffect">
                                  <p:stCondLst>
                                    <p:cond delay="0"/>
                                  </p:stCondLst>
                                  <p:childTnLst>
                                    <p:set>
                                      <p:cBhvr>
                                        <p:cTn id="49" dur="1" fill="hold">
                                          <p:stCondLst>
                                            <p:cond delay="0"/>
                                          </p:stCondLst>
                                        </p:cTn>
                                        <p:tgtEl>
                                          <p:spTgt spid="75781"/>
                                        </p:tgtEl>
                                        <p:attrNameLst>
                                          <p:attrName>style.visibility</p:attrName>
                                        </p:attrNameLst>
                                      </p:cBhvr>
                                      <p:to>
                                        <p:strVal val="visible"/>
                                      </p:to>
                                    </p:set>
                                    <p:anim calcmode="lin" valueType="num">
                                      <p:cBhvr>
                                        <p:cTn id="50" dur="500" fill="hold"/>
                                        <p:tgtEl>
                                          <p:spTgt spid="75781"/>
                                        </p:tgtEl>
                                        <p:attrNameLst>
                                          <p:attrName>ppt_w</p:attrName>
                                        </p:attrNameLst>
                                      </p:cBhvr>
                                      <p:tavLst>
                                        <p:tav tm="0">
                                          <p:val>
                                            <p:fltVal val="0"/>
                                          </p:val>
                                        </p:tav>
                                        <p:tav tm="100000">
                                          <p:val>
                                            <p:strVal val="#ppt_w"/>
                                          </p:val>
                                        </p:tav>
                                      </p:tavLst>
                                    </p:anim>
                                    <p:anim calcmode="lin" valueType="num">
                                      <p:cBhvr>
                                        <p:cTn id="51" dur="500" fill="hold"/>
                                        <p:tgtEl>
                                          <p:spTgt spid="7578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75786"/>
                                        </p:tgtEl>
                                        <p:attrNameLst>
                                          <p:attrName>style.visibility</p:attrName>
                                        </p:attrNameLst>
                                      </p:cBhvr>
                                      <p:to>
                                        <p:strVal val="visible"/>
                                      </p:to>
                                    </p:set>
                                    <p:anim calcmode="lin" valueType="num">
                                      <p:cBhvr>
                                        <p:cTn id="55" dur="500" fill="hold"/>
                                        <p:tgtEl>
                                          <p:spTgt spid="75786"/>
                                        </p:tgtEl>
                                        <p:attrNameLst>
                                          <p:attrName>ppt_w</p:attrName>
                                        </p:attrNameLst>
                                      </p:cBhvr>
                                      <p:tavLst>
                                        <p:tav tm="0">
                                          <p:val>
                                            <p:fltVal val="0"/>
                                          </p:val>
                                        </p:tav>
                                        <p:tav tm="100000">
                                          <p:val>
                                            <p:strVal val="#ppt_w"/>
                                          </p:val>
                                        </p:tav>
                                      </p:tavLst>
                                    </p:anim>
                                    <p:anim calcmode="lin" valueType="num">
                                      <p:cBhvr>
                                        <p:cTn id="56" dur="500" fill="hold"/>
                                        <p:tgtEl>
                                          <p:spTgt spid="75786"/>
                                        </p:tgtEl>
                                        <p:attrNameLst>
                                          <p:attrName>ppt_h</p:attrName>
                                        </p:attrNameLst>
                                      </p:cBhvr>
                                      <p:tavLst>
                                        <p:tav tm="0">
                                          <p:val>
                                            <p:fltVal val="0"/>
                                          </p:val>
                                        </p:tav>
                                        <p:tav tm="100000">
                                          <p:val>
                                            <p:strVal val="#ppt_h"/>
                                          </p:val>
                                        </p:tav>
                                      </p:tavLst>
                                    </p:anim>
                                  </p:childTnLst>
                                </p:cTn>
                              </p:par>
                            </p:childTnLst>
                          </p:cTn>
                        </p:par>
                        <p:par>
                          <p:cTn id="57" fill="hold" nodeType="afterGroup">
                            <p:stCondLst>
                              <p:cond delay="3000"/>
                            </p:stCondLst>
                            <p:childTnLst>
                              <p:par>
                                <p:cTn id="58" presetID="23" presetClass="entr" presetSubtype="16" fill="hold" grpId="0" nodeType="afterEffect">
                                  <p:stCondLst>
                                    <p:cond delay="0"/>
                                  </p:stCondLst>
                                  <p:childTnLst>
                                    <p:set>
                                      <p:cBhvr>
                                        <p:cTn id="59" dur="1" fill="hold">
                                          <p:stCondLst>
                                            <p:cond delay="0"/>
                                          </p:stCondLst>
                                        </p:cTn>
                                        <p:tgtEl>
                                          <p:spTgt spid="75782"/>
                                        </p:tgtEl>
                                        <p:attrNameLst>
                                          <p:attrName>style.visibility</p:attrName>
                                        </p:attrNameLst>
                                      </p:cBhvr>
                                      <p:to>
                                        <p:strVal val="visible"/>
                                      </p:to>
                                    </p:set>
                                    <p:anim calcmode="lin" valueType="num">
                                      <p:cBhvr>
                                        <p:cTn id="60" dur="500" fill="hold"/>
                                        <p:tgtEl>
                                          <p:spTgt spid="75782"/>
                                        </p:tgtEl>
                                        <p:attrNameLst>
                                          <p:attrName>ppt_w</p:attrName>
                                        </p:attrNameLst>
                                      </p:cBhvr>
                                      <p:tavLst>
                                        <p:tav tm="0">
                                          <p:val>
                                            <p:fltVal val="0"/>
                                          </p:val>
                                        </p:tav>
                                        <p:tav tm="100000">
                                          <p:val>
                                            <p:strVal val="#ppt_w"/>
                                          </p:val>
                                        </p:tav>
                                      </p:tavLst>
                                    </p:anim>
                                    <p:anim calcmode="lin" valueType="num">
                                      <p:cBhvr>
                                        <p:cTn id="61" dur="500" fill="hold"/>
                                        <p:tgtEl>
                                          <p:spTgt spid="75782"/>
                                        </p:tgtEl>
                                        <p:attrNameLst>
                                          <p:attrName>ppt_h</p:attrName>
                                        </p:attrNameLst>
                                      </p:cBhvr>
                                      <p:tavLst>
                                        <p:tav tm="0">
                                          <p:val>
                                            <p:fltVal val="0"/>
                                          </p:val>
                                        </p:tav>
                                        <p:tav tm="100000">
                                          <p:val>
                                            <p:strVal val="#ppt_h"/>
                                          </p:val>
                                        </p:tav>
                                      </p:tavLst>
                                    </p:anim>
                                  </p:childTnLst>
                                </p:cTn>
                              </p:par>
                            </p:childTnLst>
                          </p:cTn>
                        </p:par>
                        <p:par>
                          <p:cTn id="62" fill="hold" nodeType="afterGroup">
                            <p:stCondLst>
                              <p:cond delay="3500"/>
                            </p:stCondLst>
                            <p:childTnLst>
                              <p:par>
                                <p:cTn id="63" presetID="23" presetClass="entr" presetSubtype="16" fill="hold" grpId="0" nodeType="afterEffect">
                                  <p:stCondLst>
                                    <p:cond delay="0"/>
                                  </p:stCondLst>
                                  <p:childTnLst>
                                    <p:set>
                                      <p:cBhvr>
                                        <p:cTn id="64" dur="1" fill="hold">
                                          <p:stCondLst>
                                            <p:cond delay="0"/>
                                          </p:stCondLst>
                                        </p:cTn>
                                        <p:tgtEl>
                                          <p:spTgt spid="75787"/>
                                        </p:tgtEl>
                                        <p:attrNameLst>
                                          <p:attrName>style.visibility</p:attrName>
                                        </p:attrNameLst>
                                      </p:cBhvr>
                                      <p:to>
                                        <p:strVal val="visible"/>
                                      </p:to>
                                    </p:set>
                                    <p:anim calcmode="lin" valueType="num">
                                      <p:cBhvr>
                                        <p:cTn id="65" dur="500" fill="hold"/>
                                        <p:tgtEl>
                                          <p:spTgt spid="75787"/>
                                        </p:tgtEl>
                                        <p:attrNameLst>
                                          <p:attrName>ppt_w</p:attrName>
                                        </p:attrNameLst>
                                      </p:cBhvr>
                                      <p:tavLst>
                                        <p:tav tm="0">
                                          <p:val>
                                            <p:fltVal val="0"/>
                                          </p:val>
                                        </p:tav>
                                        <p:tav tm="100000">
                                          <p:val>
                                            <p:strVal val="#ppt_w"/>
                                          </p:val>
                                        </p:tav>
                                      </p:tavLst>
                                    </p:anim>
                                    <p:anim calcmode="lin" valueType="num">
                                      <p:cBhvr>
                                        <p:cTn id="66" dur="500" fill="hold"/>
                                        <p:tgtEl>
                                          <p:spTgt spid="75787"/>
                                        </p:tgtEl>
                                        <p:attrNameLst>
                                          <p:attrName>ppt_h</p:attrName>
                                        </p:attrNameLst>
                                      </p:cBhvr>
                                      <p:tavLst>
                                        <p:tav tm="0">
                                          <p:val>
                                            <p:fltVal val="0"/>
                                          </p:val>
                                        </p:tav>
                                        <p:tav tm="100000">
                                          <p:val>
                                            <p:strVal val="#ppt_h"/>
                                          </p:val>
                                        </p:tav>
                                      </p:tavLst>
                                    </p:anim>
                                  </p:childTnLst>
                                </p:cTn>
                              </p:par>
                            </p:childTnLst>
                          </p:cTn>
                        </p:par>
                        <p:par>
                          <p:cTn id="67" fill="hold" nodeType="afterGroup">
                            <p:stCondLst>
                              <p:cond delay="4000"/>
                            </p:stCondLst>
                            <p:childTnLst>
                              <p:par>
                                <p:cTn id="68" presetID="23" presetClass="entr" presetSubtype="16" fill="hold" nodeType="afterEffect">
                                  <p:stCondLst>
                                    <p:cond delay="0"/>
                                  </p:stCondLst>
                                  <p:childTnLst>
                                    <p:set>
                                      <p:cBhvr>
                                        <p:cTn id="69" dur="1" fill="hold">
                                          <p:stCondLst>
                                            <p:cond delay="0"/>
                                          </p:stCondLst>
                                        </p:cTn>
                                        <p:tgtEl>
                                          <p:spTgt spid="75783"/>
                                        </p:tgtEl>
                                        <p:attrNameLst>
                                          <p:attrName>style.visibility</p:attrName>
                                        </p:attrNameLst>
                                      </p:cBhvr>
                                      <p:to>
                                        <p:strVal val="visible"/>
                                      </p:to>
                                    </p:set>
                                    <p:anim calcmode="lin" valueType="num">
                                      <p:cBhvr>
                                        <p:cTn id="70" dur="500" fill="hold"/>
                                        <p:tgtEl>
                                          <p:spTgt spid="75783"/>
                                        </p:tgtEl>
                                        <p:attrNameLst>
                                          <p:attrName>ppt_w</p:attrName>
                                        </p:attrNameLst>
                                      </p:cBhvr>
                                      <p:tavLst>
                                        <p:tav tm="0">
                                          <p:val>
                                            <p:fltVal val="0"/>
                                          </p:val>
                                        </p:tav>
                                        <p:tav tm="100000">
                                          <p:val>
                                            <p:strVal val="#ppt_w"/>
                                          </p:val>
                                        </p:tav>
                                      </p:tavLst>
                                    </p:anim>
                                    <p:anim calcmode="lin" valueType="num">
                                      <p:cBhvr>
                                        <p:cTn id="71" dur="500" fill="hold"/>
                                        <p:tgtEl>
                                          <p:spTgt spid="75783"/>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circle(in)">
                                      <p:cBhvr>
                                        <p:cTn id="7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nimBg="1"/>
      <p:bldP spid="75780" grpId="0" animBg="1"/>
      <p:bldP spid="75781" grpId="0" animBg="1"/>
      <p:bldP spid="75782" grpId="0" animBg="1"/>
      <p:bldP spid="75784" grpId="0" animBg="1"/>
      <p:bldP spid="75785" grpId="0" animBg="1"/>
      <p:bldP spid="75786" grpId="0" animBg="1"/>
      <p:bldP spid="75787" grpId="0" animBg="1"/>
      <p:bldP spid="75788" grpId="0" animBg="1"/>
      <p:bldP spid="75788" grpId="1"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374" y="1352550"/>
            <a:ext cx="4781626" cy="209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50"/>
            <a:ext cx="3830351" cy="257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26" y="84263"/>
            <a:ext cx="17240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1"/>
          <p:cNvSpPr txBox="1">
            <a:spLocks noChangeArrowheads="1"/>
          </p:cNvSpPr>
          <p:nvPr/>
        </p:nvSpPr>
        <p:spPr bwMode="auto">
          <a:xfrm>
            <a:off x="0" y="3562350"/>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000" b="1"/>
              <a:t>- </a:t>
            </a:r>
            <a:r>
              <a:rPr lang="en-US" sz="2000">
                <a:latin typeface="Times New Roman" pitchFamily="18" charset="0"/>
                <a:cs typeface="Times New Roman" pitchFamily="18" charset="0"/>
              </a:rPr>
              <a:t>Thành phần chính của thịt là protein. Protein của trâu do gen của trâu quy định tổng hợp; protein của bò do gen của bò quy định tổng hợp.</a:t>
            </a:r>
          </a:p>
          <a:p>
            <a:pPr algn="just"/>
            <a:r>
              <a:rPr lang="en-US" sz="2000">
                <a:latin typeface="Times New Roman" pitchFamily="18" charset="0"/>
                <a:cs typeface="Times New Roman" pitchFamily="18" charset="0"/>
              </a:rPr>
              <a:t>- Trâu và bò đều ăn cỏ thì chúng có cùng 1 loại nguyên liệu a.a giống nhau. Tuy nhiên do gen của trâu khác với gen của bò nên đã tổng hợp protein ở trâu khác với protein ở bò. Vì thế thịt trâu khác thịt bò </a:t>
            </a:r>
          </a:p>
        </p:txBody>
      </p:sp>
      <p:sp>
        <p:nvSpPr>
          <p:cNvPr id="7" name="Oval 6">
            <a:hlinkClick r:id="rId5" action="ppaction://hlinksldjump"/>
          </p:cNvPr>
          <p:cNvSpPr/>
          <p:nvPr/>
        </p:nvSpPr>
        <p:spPr>
          <a:xfrm>
            <a:off x="6096000" y="285750"/>
            <a:ext cx="4572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80">
                                          <p:stCondLst>
                                            <p:cond delay="0"/>
                                          </p:stCondLst>
                                        </p:cTn>
                                        <p:tgtEl>
                                          <p:spTgt spid="2054"/>
                                        </p:tgtEl>
                                      </p:cBhvr>
                                    </p:animEffect>
                                    <p:anim calcmode="lin" valueType="num">
                                      <p:cBhvr>
                                        <p:cTn id="8" dur="1822" tmFilter="0,0; 0.14,0.36; 0.43,0.73; 0.71,0.91; 1.0,1.0">
                                          <p:stCondLst>
                                            <p:cond delay="0"/>
                                          </p:stCondLst>
                                        </p:cTn>
                                        <p:tgtEl>
                                          <p:spTgt spid="20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4"/>
                                        </p:tgtEl>
                                      </p:cBhvr>
                                      <p:to x="100000" y="60000"/>
                                    </p:animScale>
                                    <p:animScale>
                                      <p:cBhvr>
                                        <p:cTn id="14" dur="166" decel="50000">
                                          <p:stCondLst>
                                            <p:cond delay="676"/>
                                          </p:stCondLst>
                                        </p:cTn>
                                        <p:tgtEl>
                                          <p:spTgt spid="2054"/>
                                        </p:tgtEl>
                                      </p:cBhvr>
                                      <p:to x="100000" y="100000"/>
                                    </p:animScale>
                                    <p:animScale>
                                      <p:cBhvr>
                                        <p:cTn id="15" dur="26">
                                          <p:stCondLst>
                                            <p:cond delay="1312"/>
                                          </p:stCondLst>
                                        </p:cTn>
                                        <p:tgtEl>
                                          <p:spTgt spid="2054"/>
                                        </p:tgtEl>
                                      </p:cBhvr>
                                      <p:to x="100000" y="80000"/>
                                    </p:animScale>
                                    <p:animScale>
                                      <p:cBhvr>
                                        <p:cTn id="16" dur="166" decel="50000">
                                          <p:stCondLst>
                                            <p:cond delay="1338"/>
                                          </p:stCondLst>
                                        </p:cTn>
                                        <p:tgtEl>
                                          <p:spTgt spid="2054"/>
                                        </p:tgtEl>
                                      </p:cBhvr>
                                      <p:to x="100000" y="100000"/>
                                    </p:animScale>
                                    <p:animScale>
                                      <p:cBhvr>
                                        <p:cTn id="17" dur="26">
                                          <p:stCondLst>
                                            <p:cond delay="1642"/>
                                          </p:stCondLst>
                                        </p:cTn>
                                        <p:tgtEl>
                                          <p:spTgt spid="2054"/>
                                        </p:tgtEl>
                                      </p:cBhvr>
                                      <p:to x="100000" y="90000"/>
                                    </p:animScale>
                                    <p:animScale>
                                      <p:cBhvr>
                                        <p:cTn id="18" dur="166" decel="50000">
                                          <p:stCondLst>
                                            <p:cond delay="1668"/>
                                          </p:stCondLst>
                                        </p:cTn>
                                        <p:tgtEl>
                                          <p:spTgt spid="2054"/>
                                        </p:tgtEl>
                                      </p:cBhvr>
                                      <p:to x="100000" y="100000"/>
                                    </p:animScale>
                                    <p:animScale>
                                      <p:cBhvr>
                                        <p:cTn id="19" dur="26">
                                          <p:stCondLst>
                                            <p:cond delay="1808"/>
                                          </p:stCondLst>
                                        </p:cTn>
                                        <p:tgtEl>
                                          <p:spTgt spid="2054"/>
                                        </p:tgtEl>
                                      </p:cBhvr>
                                      <p:to x="100000" y="95000"/>
                                    </p:animScale>
                                    <p:animScale>
                                      <p:cBhvr>
                                        <p:cTn id="20" dur="166" decel="50000">
                                          <p:stCondLst>
                                            <p:cond delay="1834"/>
                                          </p:stCondLst>
                                        </p:cTn>
                                        <p:tgtEl>
                                          <p:spTgt spid="20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381000" y="285750"/>
            <a:ext cx="8534400" cy="4724400"/>
            <a:chOff x="960" y="434"/>
            <a:chExt cx="3888" cy="2408"/>
          </a:xfrm>
        </p:grpSpPr>
        <p:pic>
          <p:nvPicPr>
            <p:cNvPr id="48133" name="Picture 5" descr="S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 y="434"/>
              <a:ext cx="3888" cy="2350"/>
            </a:xfrm>
            <a:prstGeom prst="rect">
              <a:avLst/>
            </a:prstGeom>
            <a:noFill/>
            <a:extLst>
              <a:ext uri="{909E8E84-426E-40DD-AFC4-6F175D3DCCD1}">
                <a14:hiddenFill xmlns:a14="http://schemas.microsoft.com/office/drawing/2010/main">
                  <a:solidFill>
                    <a:srgbClr val="FFFFFF"/>
                  </a:solidFill>
                </a14:hiddenFill>
              </a:ext>
            </a:extLst>
          </p:spPr>
        </p:pic>
        <p:sp>
          <p:nvSpPr>
            <p:cNvPr id="48134" name="Text Box 6"/>
            <p:cNvSpPr txBox="1">
              <a:spLocks noChangeArrowheads="1"/>
            </p:cNvSpPr>
            <p:nvPr/>
          </p:nvSpPr>
          <p:spPr bwMode="auto">
            <a:xfrm>
              <a:off x="1670" y="2553"/>
              <a:ext cx="2506" cy="2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vi-VN"/>
            </a:p>
          </p:txBody>
        </p:sp>
      </p:grpSp>
      <p:sp>
        <p:nvSpPr>
          <p:cNvPr id="9" name="Right Arrow 8">
            <a:hlinkClick r:id="rId3" action="ppaction://hlinksldjump"/>
          </p:cNvPr>
          <p:cNvSpPr/>
          <p:nvPr/>
        </p:nvSpPr>
        <p:spPr>
          <a:xfrm>
            <a:off x="8382000" y="462915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49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422672" y="870253"/>
            <a:ext cx="1826417"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defTabSz="685783"/>
            <a:endParaRPr lang="en-GB" sz="1400">
              <a:solidFill>
                <a:prstClr val="black"/>
              </a:solidFill>
            </a:endParaRPr>
          </a:p>
        </p:txBody>
      </p:sp>
      <p:sp>
        <p:nvSpPr>
          <p:cNvPr id="18" name="TextBox 17"/>
          <p:cNvSpPr txBox="1"/>
          <p:nvPr/>
        </p:nvSpPr>
        <p:spPr>
          <a:xfrm>
            <a:off x="5638800" y="209550"/>
            <a:ext cx="3505200" cy="2973107"/>
          </a:xfrm>
          <a:prstGeom prst="rect">
            <a:avLst/>
          </a:prstGeom>
          <a:noFill/>
        </p:spPr>
        <p:txBody>
          <a:bodyPr wrap="square" lIns="91426" tIns="45713" rIns="91426" bIns="45713" rtlCol="0">
            <a:spAutoFit/>
          </a:bodyPr>
          <a:lstStyle/>
          <a:p>
            <a:pPr algn="ctr">
              <a:lnSpc>
                <a:spcPct val="130000"/>
              </a:lnSpc>
            </a:pPr>
            <a:endParaRPr lang="en-US" sz="2400" u="sng">
              <a:latin typeface="Times New Roman" pitchFamily="18" charset="0"/>
              <a:cs typeface="Times New Roman" pitchFamily="18" charset="0"/>
            </a:endParaRPr>
          </a:p>
          <a:p>
            <a:pPr algn="just">
              <a:lnSpc>
                <a:spcPct val="130000"/>
              </a:lnSpc>
            </a:pPr>
            <a:r>
              <a:rPr lang="en-US" sz="2400">
                <a:latin typeface="Times New Roman" pitchFamily="18" charset="0"/>
                <a:cs typeface="Times New Roman" pitchFamily="18" charset="0"/>
              </a:rPr>
              <a:t>Quan sát hình và cho biết:</a:t>
            </a:r>
          </a:p>
          <a:p>
            <a:pPr marL="457200" indent="-457200" algn="just">
              <a:lnSpc>
                <a:spcPct val="130000"/>
              </a:lnSpc>
              <a:buAutoNum type="arabicPeriod"/>
            </a:pPr>
            <a:r>
              <a:rPr lang="en-US" sz="2400">
                <a:latin typeface="Times New Roman" pitchFamily="18" charset="0"/>
                <a:cs typeface="Times New Roman" pitchFamily="18" charset="0"/>
              </a:rPr>
              <a:t>Protein được cấu tạo từ những nguyên tố nào?</a:t>
            </a:r>
          </a:p>
          <a:p>
            <a:pPr marL="457200" indent="-457200" algn="just">
              <a:lnSpc>
                <a:spcPct val="130000"/>
              </a:lnSpc>
              <a:buAutoNum type="arabicPeriod"/>
            </a:pPr>
            <a:r>
              <a:rPr lang="en-US" sz="2400">
                <a:latin typeface="Times New Roman" pitchFamily="18" charset="0"/>
                <a:cs typeface="Times New Roman" pitchFamily="18" charset="0"/>
              </a:rPr>
              <a:t>Nêu cấu tạo của protein?</a:t>
            </a:r>
          </a:p>
        </p:txBody>
      </p:sp>
      <p:pic>
        <p:nvPicPr>
          <p:cNvPr id="12" name="Picture 11" descr="keratin"/>
          <p:cNvPicPr>
            <a:picLocks noChangeAspect="1" noChangeArrowheads="1"/>
          </p:cNvPicPr>
          <p:nvPr/>
        </p:nvPicPr>
        <p:blipFill>
          <a:blip r:embed="rId3">
            <a:lum bright="-12000" contrast="30000"/>
          </a:blip>
          <a:srcRect t="9000"/>
          <a:stretch>
            <a:fillRect/>
          </a:stretch>
        </p:blipFill>
        <p:spPr bwMode="auto">
          <a:xfrm>
            <a:off x="0" y="209550"/>
            <a:ext cx="5410200" cy="4795837"/>
          </a:xfrm>
          <a:prstGeom prst="rect">
            <a:avLst/>
          </a:prstGeom>
          <a:solidFill>
            <a:schemeClr val="accent2"/>
          </a:solidFill>
          <a:ln w="9525">
            <a:solidFill>
              <a:schemeClr val="tx1"/>
            </a:solidFill>
            <a:miter lim="800000"/>
            <a:headEnd/>
            <a:tailEnd/>
          </a:ln>
        </p:spPr>
      </p:pic>
      <p:sp>
        <p:nvSpPr>
          <p:cNvPr id="13" name="Oval 11"/>
          <p:cNvSpPr>
            <a:spLocks noChangeArrowheads="1"/>
          </p:cNvSpPr>
          <p:nvPr/>
        </p:nvSpPr>
        <p:spPr bwMode="auto">
          <a:xfrm>
            <a:off x="3276600" y="666750"/>
            <a:ext cx="307347" cy="337061"/>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 name="Oval 11"/>
          <p:cNvSpPr>
            <a:spLocks noChangeArrowheads="1"/>
          </p:cNvSpPr>
          <p:nvPr/>
        </p:nvSpPr>
        <p:spPr bwMode="auto">
          <a:xfrm>
            <a:off x="3733800" y="1200150"/>
            <a:ext cx="307347" cy="337061"/>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5" name="Oval 11"/>
          <p:cNvSpPr>
            <a:spLocks noChangeArrowheads="1"/>
          </p:cNvSpPr>
          <p:nvPr/>
        </p:nvSpPr>
        <p:spPr bwMode="auto">
          <a:xfrm>
            <a:off x="4419600" y="895350"/>
            <a:ext cx="307347" cy="337061"/>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 name="Oval 11"/>
          <p:cNvSpPr>
            <a:spLocks noChangeArrowheads="1"/>
          </p:cNvSpPr>
          <p:nvPr/>
        </p:nvSpPr>
        <p:spPr bwMode="auto">
          <a:xfrm>
            <a:off x="4191000" y="590550"/>
            <a:ext cx="307347" cy="337061"/>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Tree>
    <p:custDataLst>
      <p:tags r:id="rId1"/>
    </p:custDataLst>
    <p:extLst>
      <p:ext uri="{BB962C8B-B14F-4D97-AF65-F5344CB8AC3E}">
        <p14:creationId xmlns:p14="http://schemas.microsoft.com/office/powerpoint/2010/main" val="13930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ox(in)">
                                      <p:cBhvr>
                                        <p:cTn id="18" dur="500"/>
                                        <p:tgtEl>
                                          <p:spTgt spid="1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771" name="Rectangle 3"/>
          <p:cNvSpPr>
            <a:spLocks noChangeArrowheads="1"/>
          </p:cNvSpPr>
          <p:nvPr/>
        </p:nvSpPr>
        <p:spPr bwMode="auto">
          <a:xfrm>
            <a:off x="4800600" y="5086350"/>
            <a:ext cx="3505200" cy="5715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useBgFill="1">
        <p:nvSpPr>
          <p:cNvPr id="32772" name="Rectangle 4"/>
          <p:cNvSpPr>
            <a:spLocks noChangeArrowheads="1"/>
          </p:cNvSpPr>
          <p:nvPr/>
        </p:nvSpPr>
        <p:spPr bwMode="auto">
          <a:xfrm>
            <a:off x="5562600" y="209550"/>
            <a:ext cx="3352800" cy="685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000" b="1">
                <a:solidFill>
                  <a:srgbClr val="FF0000"/>
                </a:solidFill>
                <a:latin typeface="Times New Roman" pitchFamily="18" charset="0"/>
                <a:cs typeface="Times New Roman" pitchFamily="18" charset="0"/>
              </a:rPr>
              <a:t>Cho chuỗi protein có trình tự </a:t>
            </a:r>
          </a:p>
          <a:p>
            <a:r>
              <a:rPr lang="en-US" sz="2000" b="1">
                <a:solidFill>
                  <a:srgbClr val="FF0000"/>
                </a:solidFill>
                <a:latin typeface="Times New Roman" pitchFamily="18" charset="0"/>
                <a:cs typeface="Times New Roman" pitchFamily="18" charset="0"/>
              </a:rPr>
              <a:t>như sau</a:t>
            </a:r>
            <a:endParaRPr lang="en-US" sz="2000" b="1" dirty="0">
              <a:solidFill>
                <a:srgbClr val="FF0000"/>
              </a:solidFill>
              <a:latin typeface="Times New Roman" pitchFamily="18" charset="0"/>
              <a:cs typeface="Times New Roman" pitchFamily="18" charset="0"/>
            </a:endParaRPr>
          </a:p>
        </p:txBody>
      </p:sp>
      <p:sp>
        <p:nvSpPr>
          <p:cNvPr id="32793" name="Oval 25"/>
          <p:cNvSpPr>
            <a:spLocks noChangeArrowheads="1"/>
          </p:cNvSpPr>
          <p:nvPr/>
        </p:nvSpPr>
        <p:spPr bwMode="auto">
          <a:xfrm>
            <a:off x="6553200" y="1352550"/>
            <a:ext cx="533400" cy="457200"/>
          </a:xfrm>
          <a:prstGeom prst="ellipse">
            <a:avLst/>
          </a:prstGeom>
          <a:gradFill rotWithShape="1">
            <a:gsLst>
              <a:gs pos="0">
                <a:srgbClr val="993300">
                  <a:gamma/>
                  <a:shade val="46275"/>
                  <a:invGamma/>
                </a:srgbClr>
              </a:gs>
              <a:gs pos="50000">
                <a:srgbClr val="993300"/>
              </a:gs>
              <a:gs pos="100000">
                <a:srgbClr val="9933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FFFF00"/>
                </a:solidFill>
              </a:rPr>
              <a:t>Ser</a:t>
            </a:r>
          </a:p>
        </p:txBody>
      </p:sp>
      <p:sp>
        <p:nvSpPr>
          <p:cNvPr id="32794" name="Oval 26"/>
          <p:cNvSpPr>
            <a:spLocks noChangeArrowheads="1"/>
          </p:cNvSpPr>
          <p:nvPr/>
        </p:nvSpPr>
        <p:spPr bwMode="auto">
          <a:xfrm>
            <a:off x="6553200" y="2495550"/>
            <a:ext cx="533400" cy="457200"/>
          </a:xfrm>
          <a:prstGeom prst="ellipse">
            <a:avLst/>
          </a:prstGeom>
          <a:gradFill rotWithShape="1">
            <a:gsLst>
              <a:gs pos="0">
                <a:srgbClr val="FF6600">
                  <a:gamma/>
                  <a:shade val="46275"/>
                  <a:invGamma/>
                </a:srgbClr>
              </a:gs>
              <a:gs pos="50000">
                <a:srgbClr val="FF6600"/>
              </a:gs>
              <a:gs pos="100000">
                <a:srgbClr val="FF66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Val</a:t>
            </a:r>
          </a:p>
        </p:txBody>
      </p:sp>
      <p:sp>
        <p:nvSpPr>
          <p:cNvPr id="32795" name="Oval 27"/>
          <p:cNvSpPr>
            <a:spLocks noChangeArrowheads="1"/>
          </p:cNvSpPr>
          <p:nvPr/>
        </p:nvSpPr>
        <p:spPr bwMode="auto">
          <a:xfrm>
            <a:off x="8382000" y="1962150"/>
            <a:ext cx="533400" cy="457200"/>
          </a:xfrm>
          <a:prstGeom prst="ellipse">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endParaRPr lang="en-US" b="1">
              <a:solidFill>
                <a:srgbClr val="CC0099"/>
              </a:solidFill>
            </a:endParaRPr>
          </a:p>
          <a:p>
            <a:pPr algn="ctr">
              <a:spcBef>
                <a:spcPct val="20000"/>
              </a:spcBef>
            </a:pPr>
            <a:r>
              <a:rPr lang="en-US" b="1">
                <a:solidFill>
                  <a:srgbClr val="CC0099"/>
                </a:solidFill>
              </a:rPr>
              <a:t>Tyr</a:t>
            </a:r>
          </a:p>
          <a:p>
            <a:pPr algn="ctr"/>
            <a:endParaRPr lang="en-US"/>
          </a:p>
        </p:txBody>
      </p:sp>
      <p:sp>
        <p:nvSpPr>
          <p:cNvPr id="32796" name="Oval 28"/>
          <p:cNvSpPr>
            <a:spLocks noChangeArrowheads="1"/>
          </p:cNvSpPr>
          <p:nvPr/>
        </p:nvSpPr>
        <p:spPr bwMode="auto">
          <a:xfrm>
            <a:off x="8153400" y="1581150"/>
            <a:ext cx="533400" cy="457200"/>
          </a:xfrm>
          <a:prstGeom prst="ellipse">
            <a:avLst/>
          </a:prstGeom>
          <a:gradFill rotWithShape="1">
            <a:gsLst>
              <a:gs pos="0">
                <a:srgbClr val="BCE2C3">
                  <a:gamma/>
                  <a:shade val="46275"/>
                  <a:invGamma/>
                </a:srgbClr>
              </a:gs>
              <a:gs pos="50000">
                <a:srgbClr val="BCE2C3"/>
              </a:gs>
              <a:gs pos="100000">
                <a:srgbClr val="BCE2C3">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endParaRPr lang="en-US" b="1">
              <a:solidFill>
                <a:srgbClr val="CC0099"/>
              </a:solidFill>
            </a:endParaRPr>
          </a:p>
          <a:p>
            <a:pPr algn="ctr">
              <a:spcBef>
                <a:spcPct val="20000"/>
              </a:spcBef>
            </a:pPr>
            <a:r>
              <a:rPr lang="en-US" b="1">
                <a:solidFill>
                  <a:srgbClr val="CC0099"/>
                </a:solidFill>
              </a:rPr>
              <a:t>Phe</a:t>
            </a:r>
          </a:p>
          <a:p>
            <a:pPr algn="ctr"/>
            <a:endParaRPr lang="en-US"/>
          </a:p>
        </p:txBody>
      </p:sp>
      <p:sp>
        <p:nvSpPr>
          <p:cNvPr id="32797" name="Oval 29"/>
          <p:cNvSpPr>
            <a:spLocks noChangeArrowheads="1"/>
          </p:cNvSpPr>
          <p:nvPr/>
        </p:nvSpPr>
        <p:spPr bwMode="auto">
          <a:xfrm>
            <a:off x="8153400" y="2343150"/>
            <a:ext cx="533400" cy="457200"/>
          </a:xfrm>
          <a:prstGeom prst="ellipse">
            <a:avLst/>
          </a:prstGeom>
          <a:gradFill rotWithShape="1">
            <a:gsLst>
              <a:gs pos="0">
                <a:srgbClr val="E9CFB5">
                  <a:gamma/>
                  <a:shade val="46275"/>
                  <a:invGamma/>
                </a:srgbClr>
              </a:gs>
              <a:gs pos="50000">
                <a:srgbClr val="E9CFB5"/>
              </a:gs>
              <a:gs pos="100000">
                <a:srgbClr val="E9CFB5">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His</a:t>
            </a:r>
          </a:p>
        </p:txBody>
      </p:sp>
      <p:sp>
        <p:nvSpPr>
          <p:cNvPr id="32798" name="Oval 30"/>
          <p:cNvSpPr>
            <a:spLocks noChangeArrowheads="1"/>
          </p:cNvSpPr>
          <p:nvPr/>
        </p:nvSpPr>
        <p:spPr bwMode="auto">
          <a:xfrm>
            <a:off x="7620000" y="2495550"/>
            <a:ext cx="533400" cy="457200"/>
          </a:xfrm>
          <a:prstGeom prst="ellipse">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Pro</a:t>
            </a:r>
          </a:p>
        </p:txBody>
      </p:sp>
      <p:sp>
        <p:nvSpPr>
          <p:cNvPr id="32799" name="Oval 31"/>
          <p:cNvSpPr>
            <a:spLocks noChangeArrowheads="1"/>
          </p:cNvSpPr>
          <p:nvPr/>
        </p:nvSpPr>
        <p:spPr bwMode="auto">
          <a:xfrm>
            <a:off x="7086600" y="2495550"/>
            <a:ext cx="533400" cy="457200"/>
          </a:xfrm>
          <a:prstGeom prst="ellipse">
            <a:avLst/>
          </a:prstGeom>
          <a:gradFill rotWithShape="1">
            <a:gsLst>
              <a:gs pos="0">
                <a:srgbClr val="C0C0C0">
                  <a:gamma/>
                  <a:shade val="46275"/>
                  <a:invGamma/>
                </a:srgbClr>
              </a:gs>
              <a:gs pos="50000">
                <a:srgbClr val="C0C0C0"/>
              </a:gs>
              <a:gs pos="100000">
                <a:srgbClr val="C0C0C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Gly</a:t>
            </a:r>
          </a:p>
        </p:txBody>
      </p:sp>
      <p:sp>
        <p:nvSpPr>
          <p:cNvPr id="32800" name="Oval 32"/>
          <p:cNvSpPr>
            <a:spLocks noChangeArrowheads="1"/>
          </p:cNvSpPr>
          <p:nvPr/>
        </p:nvSpPr>
        <p:spPr bwMode="auto">
          <a:xfrm>
            <a:off x="7086600" y="1352550"/>
            <a:ext cx="533400" cy="457200"/>
          </a:xfrm>
          <a:prstGeom prst="ellipse">
            <a:avLst/>
          </a:prstGeom>
          <a:gradFill rotWithShape="1">
            <a:gsLst>
              <a:gs pos="0">
                <a:srgbClr val="D6D0C8">
                  <a:gamma/>
                  <a:shade val="46275"/>
                  <a:invGamma/>
                </a:srgbClr>
              </a:gs>
              <a:gs pos="50000">
                <a:srgbClr val="D6D0C8"/>
              </a:gs>
              <a:gs pos="100000">
                <a:srgbClr val="D6D0C8">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endParaRPr lang="en-US" b="1">
              <a:solidFill>
                <a:srgbClr val="CC0099"/>
              </a:solidFill>
            </a:endParaRPr>
          </a:p>
          <a:p>
            <a:pPr algn="ctr">
              <a:spcBef>
                <a:spcPct val="20000"/>
              </a:spcBef>
            </a:pPr>
            <a:r>
              <a:rPr lang="en-US" b="1">
                <a:solidFill>
                  <a:schemeClr val="hlink"/>
                </a:solidFill>
              </a:rPr>
              <a:t>Arg</a:t>
            </a:r>
          </a:p>
          <a:p>
            <a:pPr algn="ctr"/>
            <a:endParaRPr lang="en-US"/>
          </a:p>
        </p:txBody>
      </p:sp>
      <p:sp>
        <p:nvSpPr>
          <p:cNvPr id="32801" name="Oval 33"/>
          <p:cNvSpPr>
            <a:spLocks noChangeArrowheads="1"/>
          </p:cNvSpPr>
          <p:nvPr/>
        </p:nvSpPr>
        <p:spPr bwMode="auto">
          <a:xfrm>
            <a:off x="7620000" y="1428750"/>
            <a:ext cx="533400" cy="457200"/>
          </a:xfrm>
          <a:prstGeom prst="ellipse">
            <a:avLst/>
          </a:prstGeom>
          <a:gradFill rotWithShape="1">
            <a:gsLst>
              <a:gs pos="0">
                <a:srgbClr val="DCC2DA">
                  <a:gamma/>
                  <a:shade val="46275"/>
                  <a:invGamma/>
                </a:srgbClr>
              </a:gs>
              <a:gs pos="50000">
                <a:srgbClr val="DCC2DA"/>
              </a:gs>
              <a:gs pos="100000">
                <a:srgbClr val="DCC2DA">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 </a:t>
            </a:r>
            <a:r>
              <a:rPr lang="en-US" b="1">
                <a:solidFill>
                  <a:srgbClr val="CC0099"/>
                </a:solidFill>
              </a:rPr>
              <a:t>Tre</a:t>
            </a:r>
          </a:p>
        </p:txBody>
      </p:sp>
      <p:sp>
        <p:nvSpPr>
          <p:cNvPr id="32802" name="Oval 34"/>
          <p:cNvSpPr>
            <a:spLocks noChangeArrowheads="1"/>
          </p:cNvSpPr>
          <p:nvPr/>
        </p:nvSpPr>
        <p:spPr bwMode="auto">
          <a:xfrm>
            <a:off x="6019800" y="1352550"/>
            <a:ext cx="533400" cy="457200"/>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Met</a:t>
            </a:r>
          </a:p>
        </p:txBody>
      </p:sp>
      <p:sp>
        <p:nvSpPr>
          <p:cNvPr id="32803" name="Oval 35"/>
          <p:cNvSpPr>
            <a:spLocks noChangeArrowheads="1"/>
          </p:cNvSpPr>
          <p:nvPr/>
        </p:nvSpPr>
        <p:spPr bwMode="auto">
          <a:xfrm>
            <a:off x="6096000" y="2724150"/>
            <a:ext cx="533400" cy="457200"/>
          </a:xfrm>
          <a:prstGeom prst="ellipse">
            <a:avLst/>
          </a:prstGeom>
          <a:gradFill rotWithShape="1">
            <a:gsLst>
              <a:gs pos="0">
                <a:srgbClr val="666699">
                  <a:gamma/>
                  <a:shade val="46275"/>
                  <a:invGamma/>
                </a:srgbClr>
              </a:gs>
              <a:gs pos="50000">
                <a:srgbClr val="666699"/>
              </a:gs>
              <a:gs pos="100000">
                <a:srgbClr val="666699">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Asp</a:t>
            </a:r>
          </a:p>
        </p:txBody>
      </p:sp>
      <p:sp>
        <p:nvSpPr>
          <p:cNvPr id="32804" name="Oval 36"/>
          <p:cNvSpPr>
            <a:spLocks noChangeArrowheads="1"/>
          </p:cNvSpPr>
          <p:nvPr/>
        </p:nvSpPr>
        <p:spPr bwMode="auto">
          <a:xfrm>
            <a:off x="5905500" y="4048125"/>
            <a:ext cx="533400" cy="457200"/>
          </a:xfrm>
          <a:prstGeom prst="ellipse">
            <a:avLst/>
          </a:prstGeom>
          <a:gradFill rotWithShape="1">
            <a:gsLst>
              <a:gs pos="0">
                <a:srgbClr val="993300">
                  <a:gamma/>
                  <a:shade val="46275"/>
                  <a:invGamma/>
                </a:srgbClr>
              </a:gs>
              <a:gs pos="50000">
                <a:srgbClr val="993300"/>
              </a:gs>
              <a:gs pos="100000">
                <a:srgbClr val="9933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FFFF00"/>
                </a:solidFill>
              </a:rPr>
              <a:t>Ser</a:t>
            </a:r>
          </a:p>
        </p:txBody>
      </p:sp>
      <p:sp>
        <p:nvSpPr>
          <p:cNvPr id="32805" name="Oval 37"/>
          <p:cNvSpPr>
            <a:spLocks noChangeArrowheads="1"/>
          </p:cNvSpPr>
          <p:nvPr/>
        </p:nvSpPr>
        <p:spPr bwMode="auto">
          <a:xfrm>
            <a:off x="7772400" y="3762375"/>
            <a:ext cx="533400" cy="457200"/>
          </a:xfrm>
          <a:prstGeom prst="ellipse">
            <a:avLst/>
          </a:prstGeom>
          <a:gradFill rotWithShape="1">
            <a:gsLst>
              <a:gs pos="0">
                <a:srgbClr val="C7D4D7">
                  <a:gamma/>
                  <a:shade val="46275"/>
                  <a:invGamma/>
                </a:srgbClr>
              </a:gs>
              <a:gs pos="50000">
                <a:srgbClr val="C7D4D7"/>
              </a:gs>
              <a:gs pos="100000">
                <a:srgbClr val="C7D4D7">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    Leu</a:t>
            </a:r>
            <a:r>
              <a:rPr lang="en-US" b="1"/>
              <a:t>	</a:t>
            </a:r>
          </a:p>
        </p:txBody>
      </p:sp>
      <p:sp>
        <p:nvSpPr>
          <p:cNvPr id="32806" name="Oval 38"/>
          <p:cNvSpPr>
            <a:spLocks noChangeArrowheads="1"/>
          </p:cNvSpPr>
          <p:nvPr/>
        </p:nvSpPr>
        <p:spPr bwMode="auto">
          <a:xfrm>
            <a:off x="7467600" y="3371850"/>
            <a:ext cx="533400" cy="457200"/>
          </a:xfrm>
          <a:prstGeom prst="ellipse">
            <a:avLst/>
          </a:prstGeom>
          <a:gradFill rotWithShape="1">
            <a:gsLst>
              <a:gs pos="0">
                <a:srgbClr val="003300">
                  <a:gamma/>
                  <a:shade val="46275"/>
                  <a:invGamma/>
                </a:srgbClr>
              </a:gs>
              <a:gs pos="50000">
                <a:srgbClr val="003300"/>
              </a:gs>
              <a:gs pos="100000">
                <a:srgbClr val="0033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Val</a:t>
            </a:r>
          </a:p>
        </p:txBody>
      </p:sp>
      <p:sp>
        <p:nvSpPr>
          <p:cNvPr id="32807" name="Oval 39"/>
          <p:cNvSpPr>
            <a:spLocks noChangeArrowheads="1"/>
          </p:cNvSpPr>
          <p:nvPr/>
        </p:nvSpPr>
        <p:spPr bwMode="auto">
          <a:xfrm>
            <a:off x="7505700" y="4171950"/>
            <a:ext cx="533400" cy="457200"/>
          </a:xfrm>
          <a:prstGeom prst="ellipse">
            <a:avLst/>
          </a:prstGeom>
          <a:gradFill rotWithShape="1">
            <a:gsLst>
              <a:gs pos="0">
                <a:srgbClr val="FF66FF">
                  <a:gamma/>
                  <a:shade val="46275"/>
                  <a:invGamma/>
                </a:srgbClr>
              </a:gs>
              <a:gs pos="50000">
                <a:srgbClr val="FF66FF"/>
              </a:gs>
              <a:gs pos="100000">
                <a:srgbClr val="FF66FF">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Phe</a:t>
            </a:r>
          </a:p>
        </p:txBody>
      </p:sp>
      <p:sp>
        <p:nvSpPr>
          <p:cNvPr id="32808" name="Oval 40"/>
          <p:cNvSpPr>
            <a:spLocks noChangeArrowheads="1"/>
          </p:cNvSpPr>
          <p:nvPr/>
        </p:nvSpPr>
        <p:spPr bwMode="auto">
          <a:xfrm>
            <a:off x="6959600" y="4229100"/>
            <a:ext cx="533400" cy="457200"/>
          </a:xfrm>
          <a:prstGeom prst="ellipse">
            <a:avLst/>
          </a:prstGeom>
          <a:gradFill rotWithShape="1">
            <a:gsLst>
              <a:gs pos="0">
                <a:srgbClr val="993300">
                  <a:gamma/>
                  <a:shade val="46275"/>
                  <a:invGamma/>
                </a:srgbClr>
              </a:gs>
              <a:gs pos="50000">
                <a:srgbClr val="993300"/>
              </a:gs>
              <a:gs pos="100000">
                <a:srgbClr val="9933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a:solidFill>
                <a:srgbClr val="CC0099"/>
              </a:solidFill>
            </a:endParaRPr>
          </a:p>
          <a:p>
            <a:pPr algn="ctr"/>
            <a:r>
              <a:rPr lang="en-US" b="1">
                <a:solidFill>
                  <a:srgbClr val="CC0099"/>
                </a:solidFill>
              </a:rPr>
              <a:t>Pro</a:t>
            </a:r>
          </a:p>
          <a:p>
            <a:pPr algn="ctr"/>
            <a:endParaRPr lang="en-US"/>
          </a:p>
        </p:txBody>
      </p:sp>
      <p:sp>
        <p:nvSpPr>
          <p:cNvPr id="32809" name="Oval 41" descr="Newsprint"/>
          <p:cNvSpPr>
            <a:spLocks noChangeArrowheads="1"/>
          </p:cNvSpPr>
          <p:nvPr/>
        </p:nvSpPr>
        <p:spPr bwMode="auto">
          <a:xfrm>
            <a:off x="6413500" y="4238625"/>
            <a:ext cx="533400" cy="457200"/>
          </a:xfrm>
          <a:prstGeom prst="ellipse">
            <a:avLst/>
          </a:prstGeom>
          <a:blipFill dpi="0" rotWithShape="1">
            <a:blip r:embed="rId2"/>
            <a:srcRect/>
            <a:tile tx="0" ty="0" sx="100000" sy="100000" flip="none" algn="tl"/>
          </a:blip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Gly</a:t>
            </a:r>
          </a:p>
        </p:txBody>
      </p:sp>
      <p:sp>
        <p:nvSpPr>
          <p:cNvPr id="32810" name="Oval 42"/>
          <p:cNvSpPr>
            <a:spLocks noChangeArrowheads="1"/>
          </p:cNvSpPr>
          <p:nvPr/>
        </p:nvSpPr>
        <p:spPr bwMode="auto">
          <a:xfrm>
            <a:off x="6451600" y="3200400"/>
            <a:ext cx="533400" cy="457200"/>
          </a:xfrm>
          <a:prstGeom prst="ellipse">
            <a:avLst/>
          </a:prstGeom>
          <a:gradFill rotWithShape="1">
            <a:gsLst>
              <a:gs pos="0">
                <a:srgbClr val="FFFF00">
                  <a:gamma/>
                  <a:shade val="46275"/>
                  <a:invGamma/>
                </a:srgbClr>
              </a:gs>
              <a:gs pos="50000">
                <a:srgbClr val="FFFF00"/>
              </a:gs>
              <a:gs pos="100000">
                <a:srgbClr val="FFFF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    Lys</a:t>
            </a:r>
            <a:r>
              <a:rPr lang="en-US" b="1"/>
              <a:t>	</a:t>
            </a:r>
          </a:p>
        </p:txBody>
      </p:sp>
      <p:sp>
        <p:nvSpPr>
          <p:cNvPr id="32811" name="Oval 43"/>
          <p:cNvSpPr>
            <a:spLocks noChangeArrowheads="1"/>
          </p:cNvSpPr>
          <p:nvPr/>
        </p:nvSpPr>
        <p:spPr bwMode="auto">
          <a:xfrm>
            <a:off x="6985000" y="3143250"/>
            <a:ext cx="533400" cy="457200"/>
          </a:xfrm>
          <a:prstGeom prst="ellipse">
            <a:avLst/>
          </a:prstGeom>
          <a:gradFill rotWithShape="1">
            <a:gsLst>
              <a:gs pos="0">
                <a:srgbClr val="FF9900">
                  <a:gamma/>
                  <a:shade val="46275"/>
                  <a:invGamma/>
                </a:srgbClr>
              </a:gs>
              <a:gs pos="50000">
                <a:srgbClr val="FF9900"/>
              </a:gs>
              <a:gs pos="100000">
                <a:srgbClr val="FF99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    Asp</a:t>
            </a:r>
            <a:r>
              <a:rPr lang="en-US" b="1"/>
              <a:t>	</a:t>
            </a:r>
          </a:p>
        </p:txBody>
      </p:sp>
      <p:sp>
        <p:nvSpPr>
          <p:cNvPr id="32812" name="Oval 44"/>
          <p:cNvSpPr>
            <a:spLocks noChangeArrowheads="1"/>
          </p:cNvSpPr>
          <p:nvPr/>
        </p:nvSpPr>
        <p:spPr bwMode="auto">
          <a:xfrm>
            <a:off x="5943600" y="3181350"/>
            <a:ext cx="533400" cy="457200"/>
          </a:xfrm>
          <a:prstGeom prst="ellipse">
            <a:avLst/>
          </a:prstGeom>
          <a:gradFill rotWithShape="1">
            <a:gsLst>
              <a:gs pos="0">
                <a:srgbClr val="808000">
                  <a:gamma/>
                  <a:shade val="46275"/>
                  <a:invGamma/>
                </a:srgbClr>
              </a:gs>
              <a:gs pos="50000">
                <a:srgbClr val="808000"/>
              </a:gs>
              <a:gs pos="100000">
                <a:srgbClr val="808000">
                  <a:gamma/>
                  <a:shade val="46275"/>
                  <a:invGamma/>
                </a:srgbClr>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rgbClr val="CC0099"/>
                </a:solidFill>
              </a:rPr>
              <a:t>Glu</a:t>
            </a:r>
          </a:p>
        </p:txBody>
      </p:sp>
      <p:sp>
        <p:nvSpPr>
          <p:cNvPr id="32" name="Rectangle 31"/>
          <p:cNvSpPr>
            <a:spLocks noGrp="1" noChangeArrowheads="1"/>
          </p:cNvSpPr>
          <p:nvPr/>
        </p:nvSpPr>
        <p:spPr bwMode="auto">
          <a:xfrm>
            <a:off x="0" y="1047750"/>
            <a:ext cx="5410200" cy="3886200"/>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609600" indent="-609600">
              <a:spcBef>
                <a:spcPct val="20000"/>
              </a:spcBef>
            </a:pPr>
            <a:r>
              <a:rPr lang="en-US" sz="2000" b="1" dirty="0">
                <a:latin typeface="Times New Roman" pitchFamily="18" charset="0"/>
                <a:cs typeface="Times New Roman" pitchFamily="18" charset="0"/>
              </a:rPr>
              <a:t>1. </a:t>
            </a:r>
            <a:r>
              <a:rPr lang="en-US" sz="2000" b="1" err="1">
                <a:latin typeface="Times New Roman" pitchFamily="18" charset="0"/>
                <a:cs typeface="Times New Roman" pitchFamily="18" charset="0"/>
              </a:rPr>
              <a:t>Glyxin</a:t>
            </a:r>
            <a:r>
              <a:rPr lang="en-US" sz="2000" b="1">
                <a:latin typeface="Times New Roman" pitchFamily="18" charset="0"/>
                <a:cs typeface="Times New Roman" pitchFamily="18" charset="0"/>
              </a:rPr>
              <a:t> </a:t>
            </a:r>
            <a:r>
              <a:rPr lang="en-US" sz="2000" b="1">
                <a:solidFill>
                  <a:srgbClr val="0000CC"/>
                </a:solidFill>
                <a:latin typeface="Times New Roman" pitchFamily="18" charset="0"/>
                <a:cs typeface="Times New Roman" pitchFamily="18" charset="0"/>
              </a:rPr>
              <a:t>Viết </a:t>
            </a:r>
            <a:r>
              <a:rPr lang="en-US" sz="2000" b="1" err="1">
                <a:solidFill>
                  <a:srgbClr val="0000CC"/>
                </a:solidFill>
                <a:latin typeface="Times New Roman" pitchFamily="18" charset="0"/>
                <a:cs typeface="Times New Roman" pitchFamily="18" charset="0"/>
              </a:rPr>
              <a:t>tắt</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Gly  </a:t>
            </a:r>
            <a:r>
              <a:rPr lang="en-US" sz="2000" b="1">
                <a:latin typeface="Times New Roman" pitchFamily="18" charset="0"/>
                <a:cs typeface="Times New Roman" pitchFamily="18" charset="0"/>
              </a:rPr>
              <a:t>11. Acginin</a:t>
            </a:r>
            <a:r>
              <a:rPr lang="en-US" sz="2000" b="1">
                <a:solidFill>
                  <a:srgbClr val="CC0099"/>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Viết</a:t>
            </a:r>
            <a:r>
              <a:rPr lang="en-US" sz="2000" b="1" dirty="0">
                <a:solidFill>
                  <a:srgbClr val="0000CC"/>
                </a:solidFill>
                <a:latin typeface="Times New Roman" pitchFamily="18" charset="0"/>
                <a:cs typeface="Times New Roman" pitchFamily="18" charset="0"/>
              </a:rPr>
              <a:t> </a:t>
            </a:r>
            <a:r>
              <a:rPr lang="en-US" sz="2000" b="1" dirty="0" err="1">
                <a:solidFill>
                  <a:srgbClr val="0000CC"/>
                </a:solidFill>
                <a:latin typeface="Times New Roman" pitchFamily="18" charset="0"/>
                <a:cs typeface="Times New Roman" pitchFamily="18" charset="0"/>
              </a:rPr>
              <a:t>tắt</a:t>
            </a:r>
            <a:r>
              <a:rPr lang="en-US" sz="2000" b="1" dirty="0">
                <a:latin typeface="Times New Roman" pitchFamily="18" charset="0"/>
                <a:cs typeface="Times New Roman" pitchFamily="18" charset="0"/>
              </a:rPr>
              <a:t>   </a:t>
            </a:r>
            <a:r>
              <a:rPr lang="en-US" sz="2000" b="1" dirty="0" err="1">
                <a:solidFill>
                  <a:srgbClr val="CC0099"/>
                </a:solidFill>
                <a:latin typeface="Times New Roman" pitchFamily="18" charset="0"/>
                <a:cs typeface="Times New Roman" pitchFamily="18" charset="0"/>
              </a:rPr>
              <a:t>Arg</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2. </a:t>
            </a:r>
            <a:r>
              <a:rPr lang="en-US" sz="2000" b="1" err="1">
                <a:latin typeface="Times New Roman" pitchFamily="18" charset="0"/>
                <a:cs typeface="Times New Roman" pitchFamily="18" charset="0"/>
              </a:rPr>
              <a:t>Alanin</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Ala   </a:t>
            </a:r>
            <a:r>
              <a:rPr lang="en-US" sz="2000" b="1">
                <a:latin typeface="Times New Roman" pitchFamily="18" charset="0"/>
                <a:cs typeface="Times New Roman" pitchFamily="18" charset="0"/>
              </a:rPr>
              <a:t>12. Xystein                </a:t>
            </a:r>
            <a:r>
              <a:rPr lang="en-US" sz="2000" b="1">
                <a:solidFill>
                  <a:srgbClr val="CC0099"/>
                </a:solidFill>
                <a:latin typeface="Times New Roman" pitchFamily="18" charset="0"/>
                <a:cs typeface="Times New Roman" pitchFamily="18" charset="0"/>
              </a:rPr>
              <a:t>Xys</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3. </a:t>
            </a:r>
            <a:r>
              <a:rPr lang="en-US" sz="2000" b="1" dirty="0" err="1">
                <a:latin typeface="Times New Roman" pitchFamily="18" charset="0"/>
                <a:cs typeface="Times New Roman" pitchFamily="18" charset="0"/>
              </a:rPr>
              <a:t>Valin</a:t>
            </a:r>
            <a:r>
              <a:rPr lang="en-US" sz="2000" b="1">
                <a:latin typeface="Times New Roman" pitchFamily="18" charset="0"/>
                <a:cs typeface="Times New Roman" pitchFamily="18" charset="0"/>
              </a:rPr>
              <a:t>	      </a:t>
            </a:r>
            <a:r>
              <a:rPr lang="en-US" sz="2000" b="1" dirty="0">
                <a:solidFill>
                  <a:srgbClr val="CC0099"/>
                </a:solidFill>
                <a:latin typeface="Times New Roman" pitchFamily="18" charset="0"/>
                <a:cs typeface="Times New Roman" pitchFamily="18" charset="0"/>
              </a:rPr>
              <a:t>Val</a:t>
            </a:r>
            <a:r>
              <a:rPr lang="en-US" sz="2000" b="1">
                <a:solidFill>
                  <a:srgbClr val="CC0099"/>
                </a:solidFill>
                <a:latin typeface="Times New Roman" pitchFamily="18" charset="0"/>
                <a:cs typeface="Times New Roman" pitchFamily="18" charset="0"/>
              </a:rPr>
              <a:t>	    </a:t>
            </a:r>
            <a:r>
              <a:rPr lang="en-US" sz="2000" b="1">
                <a:latin typeface="Times New Roman" pitchFamily="18" charset="0"/>
                <a:cs typeface="Times New Roman" pitchFamily="18" charset="0"/>
              </a:rPr>
              <a:t>13</a:t>
            </a:r>
            <a:r>
              <a:rPr lang="en-US" sz="2000" b="1" dirty="0">
                <a:latin typeface="Times New Roman" pitchFamily="18" charset="0"/>
                <a:cs typeface="Times New Roman" pitchFamily="18" charset="0"/>
              </a:rPr>
              <a:t>. </a:t>
            </a:r>
            <a:r>
              <a:rPr lang="en-US" sz="2000" b="1" err="1">
                <a:latin typeface="Times New Roman" pitchFamily="18" charset="0"/>
                <a:cs typeface="Times New Roman" pitchFamily="18" charset="0"/>
              </a:rPr>
              <a:t>Metionin</a:t>
            </a:r>
            <a:r>
              <a:rPr lang="en-US" sz="2000" b="1">
                <a:solidFill>
                  <a:srgbClr val="CC0099"/>
                </a:solidFill>
                <a:latin typeface="Times New Roman" pitchFamily="18" charset="0"/>
                <a:cs typeface="Times New Roman" pitchFamily="18" charset="0"/>
              </a:rPr>
              <a:t>             Met</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4</a:t>
            </a:r>
            <a:r>
              <a:rPr lang="en-US" sz="2000" b="1">
                <a:latin typeface="Times New Roman" pitchFamily="18" charset="0"/>
                <a:cs typeface="Times New Roman" pitchFamily="18" charset="0"/>
              </a:rPr>
              <a:t>. Lơxin                 </a:t>
            </a:r>
            <a:r>
              <a:rPr lang="en-US" sz="2000" b="1">
                <a:solidFill>
                  <a:srgbClr val="CC0099"/>
                </a:solidFill>
                <a:latin typeface="Times New Roman" pitchFamily="18" charset="0"/>
                <a:cs typeface="Times New Roman" pitchFamily="18" charset="0"/>
              </a:rPr>
              <a:t>Leu   </a:t>
            </a:r>
            <a:r>
              <a:rPr lang="en-US" sz="2000" b="1">
                <a:latin typeface="Times New Roman" pitchFamily="18" charset="0"/>
                <a:cs typeface="Times New Roman" pitchFamily="18" charset="0"/>
              </a:rPr>
              <a:t>14</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Xerin</a:t>
            </a:r>
            <a:r>
              <a:rPr lang="en-US" sz="2000" b="1" dirty="0">
                <a:latin typeface="Times New Roman" pitchFamily="18" charset="0"/>
                <a:cs typeface="Times New Roman" pitchFamily="18" charset="0"/>
              </a:rPr>
              <a:t>		</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Ser</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5. </a:t>
            </a:r>
            <a:r>
              <a:rPr lang="en-US" sz="2000" b="1" dirty="0" err="1">
                <a:latin typeface="Times New Roman" pitchFamily="18" charset="0"/>
                <a:cs typeface="Times New Roman" pitchFamily="18" charset="0"/>
              </a:rPr>
              <a:t>Izolơxin</a:t>
            </a:r>
            <a:r>
              <a:rPr lang="en-US" sz="2000" b="1">
                <a:latin typeface="Times New Roman" pitchFamily="18" charset="0"/>
                <a:cs typeface="Times New Roman" pitchFamily="18" charset="0"/>
              </a:rPr>
              <a:t>	       </a:t>
            </a:r>
            <a:r>
              <a:rPr lang="en-US" sz="2000" b="1" dirty="0">
                <a:solidFill>
                  <a:srgbClr val="CC0099"/>
                </a:solidFill>
                <a:latin typeface="Times New Roman" pitchFamily="18" charset="0"/>
                <a:cs typeface="Times New Roman" pitchFamily="18" charset="0"/>
              </a:rPr>
              <a:t>Ile</a:t>
            </a:r>
            <a:r>
              <a:rPr lang="en-US" sz="2000" b="1">
                <a:solidFill>
                  <a:srgbClr val="CC0099"/>
                </a:solidFill>
                <a:latin typeface="Times New Roman" pitchFamily="18" charset="0"/>
                <a:cs typeface="Times New Roman" pitchFamily="18" charset="0"/>
              </a:rPr>
              <a:t>	    </a:t>
            </a:r>
            <a:r>
              <a:rPr lang="en-US" sz="2000" b="1">
                <a:latin typeface="Times New Roman" pitchFamily="18" charset="0"/>
                <a:cs typeface="Times New Roman" pitchFamily="18" charset="0"/>
              </a:rPr>
              <a:t>15</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Treonin</a:t>
            </a:r>
            <a:r>
              <a:rPr lang="en-US" sz="2000" b="1" dirty="0">
                <a:solidFill>
                  <a:srgbClr val="CC0099"/>
                </a:solidFill>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   Tre</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6. </a:t>
            </a:r>
            <a:r>
              <a:rPr lang="en-US" sz="2000" b="1" err="1">
                <a:latin typeface="Times New Roman" pitchFamily="18" charset="0"/>
                <a:cs typeface="Times New Roman" pitchFamily="18" charset="0"/>
              </a:rPr>
              <a:t>Axit</a:t>
            </a:r>
            <a:r>
              <a:rPr lang="en-US" sz="2000" b="1">
                <a:latin typeface="Times New Roman" pitchFamily="18" charset="0"/>
                <a:cs typeface="Times New Roman" pitchFamily="18" charset="0"/>
              </a:rPr>
              <a:t> Aspatic      </a:t>
            </a:r>
            <a:r>
              <a:rPr lang="en-US" sz="2000" b="1">
                <a:solidFill>
                  <a:srgbClr val="CC0099"/>
                </a:solidFill>
                <a:latin typeface="Times New Roman" pitchFamily="18" charset="0"/>
                <a:cs typeface="Times New Roman" pitchFamily="18" charset="0"/>
              </a:rPr>
              <a:t>Asp</a:t>
            </a:r>
            <a:r>
              <a:rPr lang="en-US" sz="2000" b="1">
                <a:latin typeface="Times New Roman" pitchFamily="18" charset="0"/>
                <a:cs typeface="Times New Roman" pitchFamily="18" charset="0"/>
              </a:rPr>
              <a:t>   </a:t>
            </a:r>
            <a:r>
              <a:rPr lang="en-US" sz="2000" b="1" dirty="0">
                <a:latin typeface="Times New Roman" pitchFamily="18" charset="0"/>
                <a:cs typeface="Times New Roman" pitchFamily="18" charset="0"/>
              </a:rPr>
              <a:t>16. </a:t>
            </a:r>
            <a:r>
              <a:rPr lang="en-US" sz="2000" b="1" err="1">
                <a:latin typeface="Times New Roman" pitchFamily="18" charset="0"/>
                <a:cs typeface="Times New Roman" pitchFamily="18" charset="0"/>
              </a:rPr>
              <a:t>Phenylanin</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Phe</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7. </a:t>
            </a:r>
            <a:r>
              <a:rPr lang="en-US" sz="2000" b="1" err="1">
                <a:latin typeface="Times New Roman" pitchFamily="18" charset="0"/>
                <a:cs typeface="Times New Roman" pitchFamily="18" charset="0"/>
              </a:rPr>
              <a:t>Asparagin</a:t>
            </a:r>
            <a:r>
              <a:rPr lang="en-US" sz="2000" b="1">
                <a:latin typeface="Times New Roman" pitchFamily="18" charset="0"/>
                <a:cs typeface="Times New Roman" pitchFamily="18" charset="0"/>
              </a:rPr>
              <a:t>         </a:t>
            </a:r>
            <a:r>
              <a:rPr lang="en-US" sz="2000" b="1" err="1">
                <a:solidFill>
                  <a:srgbClr val="CC0099"/>
                </a:solidFill>
                <a:latin typeface="Times New Roman" pitchFamily="18" charset="0"/>
                <a:cs typeface="Times New Roman" pitchFamily="18" charset="0"/>
              </a:rPr>
              <a:t>Asn</a:t>
            </a:r>
            <a:r>
              <a:rPr lang="en-US" sz="2000" b="1">
                <a:solidFill>
                  <a:srgbClr val="CC0099"/>
                </a:solidFill>
                <a:latin typeface="Times New Roman" pitchFamily="18" charset="0"/>
                <a:cs typeface="Times New Roman" pitchFamily="18" charset="0"/>
              </a:rPr>
              <a:t>   </a:t>
            </a:r>
            <a:r>
              <a:rPr lang="en-US" sz="2000" b="1">
                <a:latin typeface="Times New Roman" pitchFamily="18" charset="0"/>
                <a:cs typeface="Times New Roman" pitchFamily="18" charset="0"/>
              </a:rPr>
              <a:t>17</a:t>
            </a:r>
            <a:r>
              <a:rPr lang="en-US" sz="2000" b="1" dirty="0">
                <a:latin typeface="Times New Roman" pitchFamily="18" charset="0"/>
                <a:cs typeface="Times New Roman" pitchFamily="18" charset="0"/>
              </a:rPr>
              <a:t>. </a:t>
            </a:r>
            <a:r>
              <a:rPr lang="en-US" sz="2000" b="1" err="1">
                <a:latin typeface="Times New Roman" pitchFamily="18" charset="0"/>
                <a:cs typeface="Times New Roman" pitchFamily="18" charset="0"/>
              </a:rPr>
              <a:t>Tyrozin</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Tyr</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8. </a:t>
            </a:r>
            <a:r>
              <a:rPr lang="en-US" sz="2000" b="1" err="1">
                <a:latin typeface="Times New Roman" pitchFamily="18" charset="0"/>
                <a:cs typeface="Times New Roman" pitchFamily="18" charset="0"/>
              </a:rPr>
              <a:t>Axit</a:t>
            </a:r>
            <a:r>
              <a:rPr lang="en-US" sz="2000" b="1">
                <a:latin typeface="Times New Roman" pitchFamily="18" charset="0"/>
                <a:cs typeface="Times New Roman" pitchFamily="18" charset="0"/>
              </a:rPr>
              <a:t> glutamic   </a:t>
            </a:r>
            <a:r>
              <a:rPr lang="en-US" sz="2000" b="1" dirty="0" err="1">
                <a:solidFill>
                  <a:srgbClr val="CC0099"/>
                </a:solidFill>
                <a:latin typeface="Times New Roman" pitchFamily="18" charset="0"/>
                <a:cs typeface="Times New Roman" pitchFamily="18" charset="0"/>
              </a:rPr>
              <a:t>Glu</a:t>
            </a:r>
            <a:r>
              <a:rPr lang="en-US" sz="2000" b="1">
                <a:latin typeface="Times New Roman" pitchFamily="18" charset="0"/>
                <a:cs typeface="Times New Roman" pitchFamily="18" charset="0"/>
              </a:rPr>
              <a:t>	    18</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Histidin</a:t>
            </a:r>
            <a:r>
              <a:rPr lang="en-US" sz="2000" b="1" dirty="0">
                <a:latin typeface="Times New Roman" pitchFamily="18" charset="0"/>
                <a:cs typeface="Times New Roman" pitchFamily="18" charset="0"/>
              </a:rPr>
              <a:t>		</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His</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9</a:t>
            </a:r>
            <a:r>
              <a:rPr lang="en-US" sz="2000" b="1">
                <a:latin typeface="Times New Roman" pitchFamily="18" charset="0"/>
                <a:cs typeface="Times New Roman" pitchFamily="18" charset="0"/>
              </a:rPr>
              <a:t>. Glutamin          </a:t>
            </a:r>
            <a:r>
              <a:rPr lang="en-US" sz="2000" b="1">
                <a:solidFill>
                  <a:srgbClr val="CC0099"/>
                </a:solidFill>
                <a:latin typeface="Times New Roman" pitchFamily="18" charset="0"/>
                <a:cs typeface="Times New Roman" pitchFamily="18" charset="0"/>
              </a:rPr>
              <a:t>Gln    </a:t>
            </a:r>
            <a:r>
              <a:rPr lang="en-US" sz="2000" b="1">
                <a:latin typeface="Times New Roman" pitchFamily="18" charset="0"/>
                <a:cs typeface="Times New Roman" pitchFamily="18" charset="0"/>
              </a:rPr>
              <a:t>19</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Tripthophan</a:t>
            </a:r>
            <a:r>
              <a:rPr lang="en-US" sz="2000" b="1" dirty="0">
                <a:latin typeface="Times New Roman" pitchFamily="18" charset="0"/>
                <a:cs typeface="Times New Roman" pitchFamily="18" charset="0"/>
              </a:rPr>
              <a:t>	</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Trp</a:t>
            </a:r>
            <a:endParaRPr lang="en-US" sz="2000" b="1" dirty="0">
              <a:solidFill>
                <a:srgbClr val="CC0099"/>
              </a:solidFill>
              <a:latin typeface="Times New Roman" pitchFamily="18" charset="0"/>
              <a:cs typeface="Times New Roman" pitchFamily="18" charset="0"/>
            </a:endParaRPr>
          </a:p>
          <a:p>
            <a:pPr marL="609600" indent="-609600">
              <a:spcBef>
                <a:spcPct val="20000"/>
              </a:spcBef>
            </a:pPr>
            <a:r>
              <a:rPr lang="en-US" sz="2000" b="1" dirty="0">
                <a:latin typeface="Times New Roman" pitchFamily="18" charset="0"/>
                <a:cs typeface="Times New Roman" pitchFamily="18" charset="0"/>
              </a:rPr>
              <a:t>10. </a:t>
            </a:r>
            <a:r>
              <a:rPr lang="en-US" sz="2000" b="1" dirty="0" err="1">
                <a:latin typeface="Times New Roman" pitchFamily="18" charset="0"/>
                <a:cs typeface="Times New Roman" pitchFamily="18" charset="0"/>
              </a:rPr>
              <a:t>Lyzin</a:t>
            </a:r>
            <a:r>
              <a:rPr lang="en-US" sz="2000" b="1">
                <a:latin typeface="Times New Roman" pitchFamily="18" charset="0"/>
                <a:cs typeface="Times New Roman" pitchFamily="18" charset="0"/>
              </a:rPr>
              <a:t>	      </a:t>
            </a:r>
            <a:r>
              <a:rPr lang="en-US" sz="2000" b="1" dirty="0">
                <a:solidFill>
                  <a:srgbClr val="CC0099"/>
                </a:solidFill>
                <a:latin typeface="Times New Roman" pitchFamily="18" charset="0"/>
                <a:cs typeface="Times New Roman" pitchFamily="18" charset="0"/>
              </a:rPr>
              <a:t>Lys</a:t>
            </a:r>
            <a:r>
              <a:rPr lang="en-US" sz="2000" b="1">
                <a:latin typeface="Times New Roman" pitchFamily="18" charset="0"/>
                <a:cs typeface="Times New Roman" pitchFamily="18" charset="0"/>
              </a:rPr>
              <a:t>	     20</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Prolin</a:t>
            </a:r>
            <a:r>
              <a:rPr lang="en-US" sz="2000" b="1" dirty="0">
                <a:latin typeface="Times New Roman" pitchFamily="18" charset="0"/>
                <a:cs typeface="Times New Roman" pitchFamily="18" charset="0"/>
              </a:rPr>
              <a:t>		</a:t>
            </a:r>
            <a:r>
              <a:rPr lang="en-US" sz="2000" b="1">
                <a:latin typeface="Times New Roman" pitchFamily="18" charset="0"/>
                <a:cs typeface="Times New Roman" pitchFamily="18" charset="0"/>
              </a:rPr>
              <a:t>   </a:t>
            </a:r>
            <a:r>
              <a:rPr lang="en-US" sz="2000" b="1">
                <a:solidFill>
                  <a:srgbClr val="CC0099"/>
                </a:solidFill>
                <a:latin typeface="Times New Roman" pitchFamily="18" charset="0"/>
                <a:cs typeface="Times New Roman" pitchFamily="18" charset="0"/>
              </a:rPr>
              <a:t>Pro</a:t>
            </a:r>
            <a:endParaRPr lang="en-US" sz="2000" b="1" dirty="0">
              <a:solidFill>
                <a:srgbClr val="CC0099"/>
              </a:solidFill>
              <a:latin typeface="Times New Roman" pitchFamily="18" charset="0"/>
              <a:cs typeface="Times New Roman" pitchFamily="18" charset="0"/>
            </a:endParaRPr>
          </a:p>
        </p:txBody>
      </p:sp>
      <p:sp>
        <p:nvSpPr>
          <p:cNvPr id="33" name="Title 1"/>
          <p:cNvSpPr>
            <a:spLocks/>
          </p:cNvSpPr>
          <p:nvPr/>
        </p:nvSpPr>
        <p:spPr bwMode="auto">
          <a:xfrm>
            <a:off x="0" y="209550"/>
            <a:ext cx="43434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a:solidFill>
                  <a:srgbClr val="FF0000"/>
                </a:solidFill>
                <a:latin typeface="Times New Roman" pitchFamily="18" charset="0"/>
              </a:rPr>
              <a:t>Bảng 20 loại axit amin</a:t>
            </a:r>
            <a:endParaRPr lang="en-US" sz="2800">
              <a:solidFill>
                <a:schemeClr val="tx2"/>
              </a:solidFill>
            </a:endParaRPr>
          </a:p>
        </p:txBody>
      </p:sp>
      <p:sp>
        <p:nvSpPr>
          <p:cNvPr id="34" name="Title 1"/>
          <p:cNvSpPr>
            <a:spLocks/>
          </p:cNvSpPr>
          <p:nvPr/>
        </p:nvSpPr>
        <p:spPr bwMode="auto">
          <a:xfrm>
            <a:off x="3657600" y="209550"/>
            <a:ext cx="54864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a:solidFill>
                <a:schemeClr val="tx2"/>
              </a:solidFill>
            </a:endParaRPr>
          </a:p>
        </p:txBody>
      </p:sp>
    </p:spTree>
    <p:extLst>
      <p:ext uri="{BB962C8B-B14F-4D97-AF65-F5344CB8AC3E}">
        <p14:creationId xmlns:p14="http://schemas.microsoft.com/office/powerpoint/2010/main" val="3010915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2802"/>
                                        </p:tgtEl>
                                        <p:attrNameLst>
                                          <p:attrName>style.visibility</p:attrName>
                                        </p:attrNameLst>
                                      </p:cBhvr>
                                      <p:to>
                                        <p:strVal val="visible"/>
                                      </p:to>
                                    </p:set>
                                    <p:anim calcmode="lin" valueType="num">
                                      <p:cBhvr>
                                        <p:cTn id="7" dur="300" fill="hold"/>
                                        <p:tgtEl>
                                          <p:spTgt spid="32802"/>
                                        </p:tgtEl>
                                        <p:attrNameLst>
                                          <p:attrName>ppt_w</p:attrName>
                                        </p:attrNameLst>
                                      </p:cBhvr>
                                      <p:tavLst>
                                        <p:tav tm="0">
                                          <p:val>
                                            <p:fltVal val="0"/>
                                          </p:val>
                                        </p:tav>
                                        <p:tav tm="100000">
                                          <p:val>
                                            <p:strVal val="#ppt_w"/>
                                          </p:val>
                                        </p:tav>
                                      </p:tavLst>
                                    </p:anim>
                                    <p:anim calcmode="lin" valueType="num">
                                      <p:cBhvr>
                                        <p:cTn id="8" dur="300" fill="hold"/>
                                        <p:tgtEl>
                                          <p:spTgt spid="32802"/>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
                            </p:stCondLst>
                            <p:childTnLst>
                              <p:par>
                                <p:cTn id="10" presetID="23" presetClass="entr" presetSubtype="16" fill="hold" grpId="0" nodeType="afterEffect">
                                  <p:stCondLst>
                                    <p:cond delay="0"/>
                                  </p:stCondLst>
                                  <p:childTnLst>
                                    <p:set>
                                      <p:cBhvr>
                                        <p:cTn id="11" dur="1" fill="hold">
                                          <p:stCondLst>
                                            <p:cond delay="0"/>
                                          </p:stCondLst>
                                        </p:cTn>
                                        <p:tgtEl>
                                          <p:spTgt spid="32793"/>
                                        </p:tgtEl>
                                        <p:attrNameLst>
                                          <p:attrName>style.visibility</p:attrName>
                                        </p:attrNameLst>
                                      </p:cBhvr>
                                      <p:to>
                                        <p:strVal val="visible"/>
                                      </p:to>
                                    </p:set>
                                    <p:anim calcmode="lin" valueType="num">
                                      <p:cBhvr>
                                        <p:cTn id="12" dur="300" fill="hold"/>
                                        <p:tgtEl>
                                          <p:spTgt spid="32793"/>
                                        </p:tgtEl>
                                        <p:attrNameLst>
                                          <p:attrName>ppt_w</p:attrName>
                                        </p:attrNameLst>
                                      </p:cBhvr>
                                      <p:tavLst>
                                        <p:tav tm="0">
                                          <p:val>
                                            <p:fltVal val="0"/>
                                          </p:val>
                                        </p:tav>
                                        <p:tav tm="100000">
                                          <p:val>
                                            <p:strVal val="#ppt_w"/>
                                          </p:val>
                                        </p:tav>
                                      </p:tavLst>
                                    </p:anim>
                                    <p:anim calcmode="lin" valueType="num">
                                      <p:cBhvr>
                                        <p:cTn id="13" dur="300" fill="hold"/>
                                        <p:tgtEl>
                                          <p:spTgt spid="3279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600"/>
                            </p:stCondLst>
                            <p:childTnLst>
                              <p:par>
                                <p:cTn id="15" presetID="23" presetClass="entr" presetSubtype="16" fill="hold" grpId="0" nodeType="afterEffect">
                                  <p:stCondLst>
                                    <p:cond delay="0"/>
                                  </p:stCondLst>
                                  <p:childTnLst>
                                    <p:set>
                                      <p:cBhvr>
                                        <p:cTn id="16" dur="1" fill="hold">
                                          <p:stCondLst>
                                            <p:cond delay="0"/>
                                          </p:stCondLst>
                                        </p:cTn>
                                        <p:tgtEl>
                                          <p:spTgt spid="32800"/>
                                        </p:tgtEl>
                                        <p:attrNameLst>
                                          <p:attrName>style.visibility</p:attrName>
                                        </p:attrNameLst>
                                      </p:cBhvr>
                                      <p:to>
                                        <p:strVal val="visible"/>
                                      </p:to>
                                    </p:set>
                                    <p:anim calcmode="lin" valueType="num">
                                      <p:cBhvr>
                                        <p:cTn id="17" dur="300" fill="hold"/>
                                        <p:tgtEl>
                                          <p:spTgt spid="32800"/>
                                        </p:tgtEl>
                                        <p:attrNameLst>
                                          <p:attrName>ppt_w</p:attrName>
                                        </p:attrNameLst>
                                      </p:cBhvr>
                                      <p:tavLst>
                                        <p:tav tm="0">
                                          <p:val>
                                            <p:fltVal val="0"/>
                                          </p:val>
                                        </p:tav>
                                        <p:tav tm="100000">
                                          <p:val>
                                            <p:strVal val="#ppt_w"/>
                                          </p:val>
                                        </p:tav>
                                      </p:tavLst>
                                    </p:anim>
                                    <p:anim calcmode="lin" valueType="num">
                                      <p:cBhvr>
                                        <p:cTn id="18" dur="300" fill="hold"/>
                                        <p:tgtEl>
                                          <p:spTgt spid="32800"/>
                                        </p:tgtEl>
                                        <p:attrNameLst>
                                          <p:attrName>ppt_h</p:attrName>
                                        </p:attrNameLst>
                                      </p:cBhvr>
                                      <p:tavLst>
                                        <p:tav tm="0">
                                          <p:val>
                                            <p:fltVal val="0"/>
                                          </p:val>
                                        </p:tav>
                                        <p:tav tm="100000">
                                          <p:val>
                                            <p:strVal val="#ppt_h"/>
                                          </p:val>
                                        </p:tav>
                                      </p:tavLst>
                                    </p:anim>
                                  </p:childTnLst>
                                </p:cTn>
                              </p:par>
                            </p:childTnLst>
                          </p:cTn>
                        </p:par>
                        <p:par>
                          <p:cTn id="19" fill="hold" nodeType="afterGroup">
                            <p:stCondLst>
                              <p:cond delay="900"/>
                            </p:stCondLst>
                            <p:childTnLst>
                              <p:par>
                                <p:cTn id="20" presetID="23" presetClass="entr" presetSubtype="16" fill="hold" grpId="0" nodeType="afterEffect">
                                  <p:stCondLst>
                                    <p:cond delay="0"/>
                                  </p:stCondLst>
                                  <p:childTnLst>
                                    <p:set>
                                      <p:cBhvr>
                                        <p:cTn id="21" dur="1" fill="hold">
                                          <p:stCondLst>
                                            <p:cond delay="0"/>
                                          </p:stCondLst>
                                        </p:cTn>
                                        <p:tgtEl>
                                          <p:spTgt spid="32801"/>
                                        </p:tgtEl>
                                        <p:attrNameLst>
                                          <p:attrName>style.visibility</p:attrName>
                                        </p:attrNameLst>
                                      </p:cBhvr>
                                      <p:to>
                                        <p:strVal val="visible"/>
                                      </p:to>
                                    </p:set>
                                    <p:anim calcmode="lin" valueType="num">
                                      <p:cBhvr>
                                        <p:cTn id="22" dur="300" fill="hold"/>
                                        <p:tgtEl>
                                          <p:spTgt spid="32801"/>
                                        </p:tgtEl>
                                        <p:attrNameLst>
                                          <p:attrName>ppt_w</p:attrName>
                                        </p:attrNameLst>
                                      </p:cBhvr>
                                      <p:tavLst>
                                        <p:tav tm="0">
                                          <p:val>
                                            <p:fltVal val="0"/>
                                          </p:val>
                                        </p:tav>
                                        <p:tav tm="100000">
                                          <p:val>
                                            <p:strVal val="#ppt_w"/>
                                          </p:val>
                                        </p:tav>
                                      </p:tavLst>
                                    </p:anim>
                                    <p:anim calcmode="lin" valueType="num">
                                      <p:cBhvr>
                                        <p:cTn id="23" dur="300" fill="hold"/>
                                        <p:tgtEl>
                                          <p:spTgt spid="32801"/>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200"/>
                            </p:stCondLst>
                            <p:childTnLst>
                              <p:par>
                                <p:cTn id="25" presetID="23" presetClass="entr" presetSubtype="16" fill="hold" grpId="0" nodeType="afterEffect">
                                  <p:stCondLst>
                                    <p:cond delay="0"/>
                                  </p:stCondLst>
                                  <p:childTnLst>
                                    <p:set>
                                      <p:cBhvr>
                                        <p:cTn id="26" dur="1" fill="hold">
                                          <p:stCondLst>
                                            <p:cond delay="0"/>
                                          </p:stCondLst>
                                        </p:cTn>
                                        <p:tgtEl>
                                          <p:spTgt spid="32796"/>
                                        </p:tgtEl>
                                        <p:attrNameLst>
                                          <p:attrName>style.visibility</p:attrName>
                                        </p:attrNameLst>
                                      </p:cBhvr>
                                      <p:to>
                                        <p:strVal val="visible"/>
                                      </p:to>
                                    </p:set>
                                    <p:anim calcmode="lin" valueType="num">
                                      <p:cBhvr>
                                        <p:cTn id="27" dur="300" fill="hold"/>
                                        <p:tgtEl>
                                          <p:spTgt spid="32796"/>
                                        </p:tgtEl>
                                        <p:attrNameLst>
                                          <p:attrName>ppt_w</p:attrName>
                                        </p:attrNameLst>
                                      </p:cBhvr>
                                      <p:tavLst>
                                        <p:tav tm="0">
                                          <p:val>
                                            <p:fltVal val="0"/>
                                          </p:val>
                                        </p:tav>
                                        <p:tav tm="100000">
                                          <p:val>
                                            <p:strVal val="#ppt_w"/>
                                          </p:val>
                                        </p:tav>
                                      </p:tavLst>
                                    </p:anim>
                                    <p:anim calcmode="lin" valueType="num">
                                      <p:cBhvr>
                                        <p:cTn id="28" dur="300" fill="hold"/>
                                        <p:tgtEl>
                                          <p:spTgt spid="3279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500"/>
                            </p:stCondLst>
                            <p:childTnLst>
                              <p:par>
                                <p:cTn id="30" presetID="23" presetClass="entr" presetSubtype="16" fill="hold" grpId="0" nodeType="afterEffect">
                                  <p:stCondLst>
                                    <p:cond delay="0"/>
                                  </p:stCondLst>
                                  <p:childTnLst>
                                    <p:set>
                                      <p:cBhvr>
                                        <p:cTn id="31" dur="1" fill="hold">
                                          <p:stCondLst>
                                            <p:cond delay="0"/>
                                          </p:stCondLst>
                                        </p:cTn>
                                        <p:tgtEl>
                                          <p:spTgt spid="32795"/>
                                        </p:tgtEl>
                                        <p:attrNameLst>
                                          <p:attrName>style.visibility</p:attrName>
                                        </p:attrNameLst>
                                      </p:cBhvr>
                                      <p:to>
                                        <p:strVal val="visible"/>
                                      </p:to>
                                    </p:set>
                                    <p:anim calcmode="lin" valueType="num">
                                      <p:cBhvr>
                                        <p:cTn id="32" dur="300" fill="hold"/>
                                        <p:tgtEl>
                                          <p:spTgt spid="32795"/>
                                        </p:tgtEl>
                                        <p:attrNameLst>
                                          <p:attrName>ppt_w</p:attrName>
                                        </p:attrNameLst>
                                      </p:cBhvr>
                                      <p:tavLst>
                                        <p:tav tm="0">
                                          <p:val>
                                            <p:fltVal val="0"/>
                                          </p:val>
                                        </p:tav>
                                        <p:tav tm="100000">
                                          <p:val>
                                            <p:strVal val="#ppt_w"/>
                                          </p:val>
                                        </p:tav>
                                      </p:tavLst>
                                    </p:anim>
                                    <p:anim calcmode="lin" valueType="num">
                                      <p:cBhvr>
                                        <p:cTn id="33" dur="300" fill="hold"/>
                                        <p:tgtEl>
                                          <p:spTgt spid="3279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800"/>
                            </p:stCondLst>
                            <p:childTnLst>
                              <p:par>
                                <p:cTn id="35" presetID="23" presetClass="entr" presetSubtype="16" fill="hold" grpId="0" nodeType="afterEffect">
                                  <p:stCondLst>
                                    <p:cond delay="0"/>
                                  </p:stCondLst>
                                  <p:childTnLst>
                                    <p:set>
                                      <p:cBhvr>
                                        <p:cTn id="36" dur="1" fill="hold">
                                          <p:stCondLst>
                                            <p:cond delay="0"/>
                                          </p:stCondLst>
                                        </p:cTn>
                                        <p:tgtEl>
                                          <p:spTgt spid="32797"/>
                                        </p:tgtEl>
                                        <p:attrNameLst>
                                          <p:attrName>style.visibility</p:attrName>
                                        </p:attrNameLst>
                                      </p:cBhvr>
                                      <p:to>
                                        <p:strVal val="visible"/>
                                      </p:to>
                                    </p:set>
                                    <p:anim calcmode="lin" valueType="num">
                                      <p:cBhvr>
                                        <p:cTn id="37" dur="300" fill="hold"/>
                                        <p:tgtEl>
                                          <p:spTgt spid="32797"/>
                                        </p:tgtEl>
                                        <p:attrNameLst>
                                          <p:attrName>ppt_w</p:attrName>
                                        </p:attrNameLst>
                                      </p:cBhvr>
                                      <p:tavLst>
                                        <p:tav tm="0">
                                          <p:val>
                                            <p:fltVal val="0"/>
                                          </p:val>
                                        </p:tav>
                                        <p:tav tm="100000">
                                          <p:val>
                                            <p:strVal val="#ppt_w"/>
                                          </p:val>
                                        </p:tav>
                                      </p:tavLst>
                                    </p:anim>
                                    <p:anim calcmode="lin" valueType="num">
                                      <p:cBhvr>
                                        <p:cTn id="38" dur="300" fill="hold"/>
                                        <p:tgtEl>
                                          <p:spTgt spid="32797"/>
                                        </p:tgtEl>
                                        <p:attrNameLst>
                                          <p:attrName>ppt_h</p:attrName>
                                        </p:attrNameLst>
                                      </p:cBhvr>
                                      <p:tavLst>
                                        <p:tav tm="0">
                                          <p:val>
                                            <p:fltVal val="0"/>
                                          </p:val>
                                        </p:tav>
                                        <p:tav tm="100000">
                                          <p:val>
                                            <p:strVal val="#ppt_h"/>
                                          </p:val>
                                        </p:tav>
                                      </p:tavLst>
                                    </p:anim>
                                  </p:childTnLst>
                                </p:cTn>
                              </p:par>
                            </p:childTnLst>
                          </p:cTn>
                        </p:par>
                        <p:par>
                          <p:cTn id="39" fill="hold" nodeType="afterGroup">
                            <p:stCondLst>
                              <p:cond delay="2100"/>
                            </p:stCondLst>
                            <p:childTnLst>
                              <p:par>
                                <p:cTn id="40" presetID="23" presetClass="entr" presetSubtype="16" fill="hold" grpId="0" nodeType="afterEffect">
                                  <p:stCondLst>
                                    <p:cond delay="0"/>
                                  </p:stCondLst>
                                  <p:childTnLst>
                                    <p:set>
                                      <p:cBhvr>
                                        <p:cTn id="41" dur="1" fill="hold">
                                          <p:stCondLst>
                                            <p:cond delay="0"/>
                                          </p:stCondLst>
                                        </p:cTn>
                                        <p:tgtEl>
                                          <p:spTgt spid="32798"/>
                                        </p:tgtEl>
                                        <p:attrNameLst>
                                          <p:attrName>style.visibility</p:attrName>
                                        </p:attrNameLst>
                                      </p:cBhvr>
                                      <p:to>
                                        <p:strVal val="visible"/>
                                      </p:to>
                                    </p:set>
                                    <p:anim calcmode="lin" valueType="num">
                                      <p:cBhvr>
                                        <p:cTn id="42" dur="300" fill="hold"/>
                                        <p:tgtEl>
                                          <p:spTgt spid="32798"/>
                                        </p:tgtEl>
                                        <p:attrNameLst>
                                          <p:attrName>ppt_w</p:attrName>
                                        </p:attrNameLst>
                                      </p:cBhvr>
                                      <p:tavLst>
                                        <p:tav tm="0">
                                          <p:val>
                                            <p:fltVal val="0"/>
                                          </p:val>
                                        </p:tav>
                                        <p:tav tm="100000">
                                          <p:val>
                                            <p:strVal val="#ppt_w"/>
                                          </p:val>
                                        </p:tav>
                                      </p:tavLst>
                                    </p:anim>
                                    <p:anim calcmode="lin" valueType="num">
                                      <p:cBhvr>
                                        <p:cTn id="43" dur="300" fill="hold"/>
                                        <p:tgtEl>
                                          <p:spTgt spid="32798"/>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400"/>
                            </p:stCondLst>
                            <p:childTnLst>
                              <p:par>
                                <p:cTn id="45" presetID="23" presetClass="entr" presetSubtype="16" fill="hold" grpId="0" nodeType="afterEffect">
                                  <p:stCondLst>
                                    <p:cond delay="0"/>
                                  </p:stCondLst>
                                  <p:childTnLst>
                                    <p:set>
                                      <p:cBhvr>
                                        <p:cTn id="46" dur="1" fill="hold">
                                          <p:stCondLst>
                                            <p:cond delay="0"/>
                                          </p:stCondLst>
                                        </p:cTn>
                                        <p:tgtEl>
                                          <p:spTgt spid="32799"/>
                                        </p:tgtEl>
                                        <p:attrNameLst>
                                          <p:attrName>style.visibility</p:attrName>
                                        </p:attrNameLst>
                                      </p:cBhvr>
                                      <p:to>
                                        <p:strVal val="visible"/>
                                      </p:to>
                                    </p:set>
                                    <p:anim calcmode="lin" valueType="num">
                                      <p:cBhvr>
                                        <p:cTn id="47" dur="300" fill="hold"/>
                                        <p:tgtEl>
                                          <p:spTgt spid="32799"/>
                                        </p:tgtEl>
                                        <p:attrNameLst>
                                          <p:attrName>ppt_w</p:attrName>
                                        </p:attrNameLst>
                                      </p:cBhvr>
                                      <p:tavLst>
                                        <p:tav tm="0">
                                          <p:val>
                                            <p:fltVal val="0"/>
                                          </p:val>
                                        </p:tav>
                                        <p:tav tm="100000">
                                          <p:val>
                                            <p:strVal val="#ppt_w"/>
                                          </p:val>
                                        </p:tav>
                                      </p:tavLst>
                                    </p:anim>
                                    <p:anim calcmode="lin" valueType="num">
                                      <p:cBhvr>
                                        <p:cTn id="48" dur="300" fill="hold"/>
                                        <p:tgtEl>
                                          <p:spTgt spid="32799"/>
                                        </p:tgtEl>
                                        <p:attrNameLst>
                                          <p:attrName>ppt_h</p:attrName>
                                        </p:attrNameLst>
                                      </p:cBhvr>
                                      <p:tavLst>
                                        <p:tav tm="0">
                                          <p:val>
                                            <p:fltVal val="0"/>
                                          </p:val>
                                        </p:tav>
                                        <p:tav tm="100000">
                                          <p:val>
                                            <p:strVal val="#ppt_h"/>
                                          </p:val>
                                        </p:tav>
                                      </p:tavLst>
                                    </p:anim>
                                  </p:childTnLst>
                                </p:cTn>
                              </p:par>
                            </p:childTnLst>
                          </p:cTn>
                        </p:par>
                        <p:par>
                          <p:cTn id="49" fill="hold" nodeType="afterGroup">
                            <p:stCondLst>
                              <p:cond delay="2700"/>
                            </p:stCondLst>
                            <p:childTnLst>
                              <p:par>
                                <p:cTn id="50" presetID="23" presetClass="entr" presetSubtype="16" fill="hold" grpId="0" nodeType="afterEffect">
                                  <p:stCondLst>
                                    <p:cond delay="0"/>
                                  </p:stCondLst>
                                  <p:childTnLst>
                                    <p:set>
                                      <p:cBhvr>
                                        <p:cTn id="51" dur="1" fill="hold">
                                          <p:stCondLst>
                                            <p:cond delay="0"/>
                                          </p:stCondLst>
                                        </p:cTn>
                                        <p:tgtEl>
                                          <p:spTgt spid="32794"/>
                                        </p:tgtEl>
                                        <p:attrNameLst>
                                          <p:attrName>style.visibility</p:attrName>
                                        </p:attrNameLst>
                                      </p:cBhvr>
                                      <p:to>
                                        <p:strVal val="visible"/>
                                      </p:to>
                                    </p:set>
                                    <p:anim calcmode="lin" valueType="num">
                                      <p:cBhvr>
                                        <p:cTn id="52" dur="300" fill="hold"/>
                                        <p:tgtEl>
                                          <p:spTgt spid="32794"/>
                                        </p:tgtEl>
                                        <p:attrNameLst>
                                          <p:attrName>ppt_w</p:attrName>
                                        </p:attrNameLst>
                                      </p:cBhvr>
                                      <p:tavLst>
                                        <p:tav tm="0">
                                          <p:val>
                                            <p:fltVal val="0"/>
                                          </p:val>
                                        </p:tav>
                                        <p:tav tm="100000">
                                          <p:val>
                                            <p:strVal val="#ppt_w"/>
                                          </p:val>
                                        </p:tav>
                                      </p:tavLst>
                                    </p:anim>
                                    <p:anim calcmode="lin" valueType="num">
                                      <p:cBhvr>
                                        <p:cTn id="53" dur="300" fill="hold"/>
                                        <p:tgtEl>
                                          <p:spTgt spid="32794"/>
                                        </p:tgtEl>
                                        <p:attrNameLst>
                                          <p:attrName>ppt_h</p:attrName>
                                        </p:attrNameLst>
                                      </p:cBhvr>
                                      <p:tavLst>
                                        <p:tav tm="0">
                                          <p:val>
                                            <p:fltVal val="0"/>
                                          </p:val>
                                        </p:tav>
                                        <p:tav tm="100000">
                                          <p:val>
                                            <p:strVal val="#ppt_h"/>
                                          </p:val>
                                        </p:tav>
                                      </p:tavLst>
                                    </p:anim>
                                  </p:childTnLst>
                                </p:cTn>
                              </p:par>
                            </p:childTnLst>
                          </p:cTn>
                        </p:par>
                        <p:par>
                          <p:cTn id="54" fill="hold" nodeType="afterGroup">
                            <p:stCondLst>
                              <p:cond delay="3000"/>
                            </p:stCondLst>
                            <p:childTnLst>
                              <p:par>
                                <p:cTn id="55" presetID="23" presetClass="entr" presetSubtype="16" fill="hold" grpId="0" nodeType="afterEffect">
                                  <p:stCondLst>
                                    <p:cond delay="0"/>
                                  </p:stCondLst>
                                  <p:childTnLst>
                                    <p:set>
                                      <p:cBhvr>
                                        <p:cTn id="56" dur="1" fill="hold">
                                          <p:stCondLst>
                                            <p:cond delay="0"/>
                                          </p:stCondLst>
                                        </p:cTn>
                                        <p:tgtEl>
                                          <p:spTgt spid="32803"/>
                                        </p:tgtEl>
                                        <p:attrNameLst>
                                          <p:attrName>style.visibility</p:attrName>
                                        </p:attrNameLst>
                                      </p:cBhvr>
                                      <p:to>
                                        <p:strVal val="visible"/>
                                      </p:to>
                                    </p:set>
                                    <p:anim calcmode="lin" valueType="num">
                                      <p:cBhvr>
                                        <p:cTn id="57" dur="300" fill="hold"/>
                                        <p:tgtEl>
                                          <p:spTgt spid="32803"/>
                                        </p:tgtEl>
                                        <p:attrNameLst>
                                          <p:attrName>ppt_w</p:attrName>
                                        </p:attrNameLst>
                                      </p:cBhvr>
                                      <p:tavLst>
                                        <p:tav tm="0">
                                          <p:val>
                                            <p:fltVal val="0"/>
                                          </p:val>
                                        </p:tav>
                                        <p:tav tm="100000">
                                          <p:val>
                                            <p:strVal val="#ppt_w"/>
                                          </p:val>
                                        </p:tav>
                                      </p:tavLst>
                                    </p:anim>
                                    <p:anim calcmode="lin" valueType="num">
                                      <p:cBhvr>
                                        <p:cTn id="58" dur="300" fill="hold"/>
                                        <p:tgtEl>
                                          <p:spTgt spid="32803"/>
                                        </p:tgtEl>
                                        <p:attrNameLst>
                                          <p:attrName>ppt_h</p:attrName>
                                        </p:attrNameLst>
                                      </p:cBhvr>
                                      <p:tavLst>
                                        <p:tav tm="0">
                                          <p:val>
                                            <p:fltVal val="0"/>
                                          </p:val>
                                        </p:tav>
                                        <p:tav tm="100000">
                                          <p:val>
                                            <p:strVal val="#ppt_h"/>
                                          </p:val>
                                        </p:tav>
                                      </p:tavLst>
                                    </p:anim>
                                  </p:childTnLst>
                                </p:cTn>
                              </p:par>
                            </p:childTnLst>
                          </p:cTn>
                        </p:par>
                        <p:par>
                          <p:cTn id="59" fill="hold" nodeType="afterGroup">
                            <p:stCondLst>
                              <p:cond delay="3300"/>
                            </p:stCondLst>
                            <p:childTnLst>
                              <p:par>
                                <p:cTn id="60" presetID="23" presetClass="entr" presetSubtype="16" fill="hold" grpId="0" nodeType="afterEffect">
                                  <p:stCondLst>
                                    <p:cond delay="0"/>
                                  </p:stCondLst>
                                  <p:childTnLst>
                                    <p:set>
                                      <p:cBhvr>
                                        <p:cTn id="61" dur="1" fill="hold">
                                          <p:stCondLst>
                                            <p:cond delay="0"/>
                                          </p:stCondLst>
                                        </p:cTn>
                                        <p:tgtEl>
                                          <p:spTgt spid="32812"/>
                                        </p:tgtEl>
                                        <p:attrNameLst>
                                          <p:attrName>style.visibility</p:attrName>
                                        </p:attrNameLst>
                                      </p:cBhvr>
                                      <p:to>
                                        <p:strVal val="visible"/>
                                      </p:to>
                                    </p:set>
                                    <p:anim calcmode="lin" valueType="num">
                                      <p:cBhvr>
                                        <p:cTn id="62" dur="300" fill="hold"/>
                                        <p:tgtEl>
                                          <p:spTgt spid="32812"/>
                                        </p:tgtEl>
                                        <p:attrNameLst>
                                          <p:attrName>ppt_w</p:attrName>
                                        </p:attrNameLst>
                                      </p:cBhvr>
                                      <p:tavLst>
                                        <p:tav tm="0">
                                          <p:val>
                                            <p:fltVal val="0"/>
                                          </p:val>
                                        </p:tav>
                                        <p:tav tm="100000">
                                          <p:val>
                                            <p:strVal val="#ppt_w"/>
                                          </p:val>
                                        </p:tav>
                                      </p:tavLst>
                                    </p:anim>
                                    <p:anim calcmode="lin" valueType="num">
                                      <p:cBhvr>
                                        <p:cTn id="63" dur="300" fill="hold"/>
                                        <p:tgtEl>
                                          <p:spTgt spid="32812"/>
                                        </p:tgtEl>
                                        <p:attrNameLst>
                                          <p:attrName>ppt_h</p:attrName>
                                        </p:attrNameLst>
                                      </p:cBhvr>
                                      <p:tavLst>
                                        <p:tav tm="0">
                                          <p:val>
                                            <p:fltVal val="0"/>
                                          </p:val>
                                        </p:tav>
                                        <p:tav tm="100000">
                                          <p:val>
                                            <p:strVal val="#ppt_h"/>
                                          </p:val>
                                        </p:tav>
                                      </p:tavLst>
                                    </p:anim>
                                  </p:childTnLst>
                                </p:cTn>
                              </p:par>
                            </p:childTnLst>
                          </p:cTn>
                        </p:par>
                        <p:par>
                          <p:cTn id="64" fill="hold" nodeType="afterGroup">
                            <p:stCondLst>
                              <p:cond delay="3600"/>
                            </p:stCondLst>
                            <p:childTnLst>
                              <p:par>
                                <p:cTn id="65" presetID="23" presetClass="entr" presetSubtype="16" fill="hold" grpId="0" nodeType="afterEffect">
                                  <p:stCondLst>
                                    <p:cond delay="0"/>
                                  </p:stCondLst>
                                  <p:childTnLst>
                                    <p:set>
                                      <p:cBhvr>
                                        <p:cTn id="66" dur="1" fill="hold">
                                          <p:stCondLst>
                                            <p:cond delay="0"/>
                                          </p:stCondLst>
                                        </p:cTn>
                                        <p:tgtEl>
                                          <p:spTgt spid="32810"/>
                                        </p:tgtEl>
                                        <p:attrNameLst>
                                          <p:attrName>style.visibility</p:attrName>
                                        </p:attrNameLst>
                                      </p:cBhvr>
                                      <p:to>
                                        <p:strVal val="visible"/>
                                      </p:to>
                                    </p:set>
                                    <p:anim calcmode="lin" valueType="num">
                                      <p:cBhvr>
                                        <p:cTn id="67" dur="300" fill="hold"/>
                                        <p:tgtEl>
                                          <p:spTgt spid="32810"/>
                                        </p:tgtEl>
                                        <p:attrNameLst>
                                          <p:attrName>ppt_w</p:attrName>
                                        </p:attrNameLst>
                                      </p:cBhvr>
                                      <p:tavLst>
                                        <p:tav tm="0">
                                          <p:val>
                                            <p:fltVal val="0"/>
                                          </p:val>
                                        </p:tav>
                                        <p:tav tm="100000">
                                          <p:val>
                                            <p:strVal val="#ppt_w"/>
                                          </p:val>
                                        </p:tav>
                                      </p:tavLst>
                                    </p:anim>
                                    <p:anim calcmode="lin" valueType="num">
                                      <p:cBhvr>
                                        <p:cTn id="68" dur="300" fill="hold"/>
                                        <p:tgtEl>
                                          <p:spTgt spid="32810"/>
                                        </p:tgtEl>
                                        <p:attrNameLst>
                                          <p:attrName>ppt_h</p:attrName>
                                        </p:attrNameLst>
                                      </p:cBhvr>
                                      <p:tavLst>
                                        <p:tav tm="0">
                                          <p:val>
                                            <p:fltVal val="0"/>
                                          </p:val>
                                        </p:tav>
                                        <p:tav tm="100000">
                                          <p:val>
                                            <p:strVal val="#ppt_h"/>
                                          </p:val>
                                        </p:tav>
                                      </p:tavLst>
                                    </p:anim>
                                  </p:childTnLst>
                                </p:cTn>
                              </p:par>
                            </p:childTnLst>
                          </p:cTn>
                        </p:par>
                        <p:par>
                          <p:cTn id="69" fill="hold" nodeType="afterGroup">
                            <p:stCondLst>
                              <p:cond delay="3900"/>
                            </p:stCondLst>
                            <p:childTnLst>
                              <p:par>
                                <p:cTn id="70" presetID="23" presetClass="entr" presetSubtype="16" fill="hold" grpId="0" nodeType="afterEffect">
                                  <p:stCondLst>
                                    <p:cond delay="0"/>
                                  </p:stCondLst>
                                  <p:childTnLst>
                                    <p:set>
                                      <p:cBhvr>
                                        <p:cTn id="71" dur="1" fill="hold">
                                          <p:stCondLst>
                                            <p:cond delay="0"/>
                                          </p:stCondLst>
                                        </p:cTn>
                                        <p:tgtEl>
                                          <p:spTgt spid="32811"/>
                                        </p:tgtEl>
                                        <p:attrNameLst>
                                          <p:attrName>style.visibility</p:attrName>
                                        </p:attrNameLst>
                                      </p:cBhvr>
                                      <p:to>
                                        <p:strVal val="visible"/>
                                      </p:to>
                                    </p:set>
                                    <p:anim calcmode="lin" valueType="num">
                                      <p:cBhvr>
                                        <p:cTn id="72" dur="300" fill="hold"/>
                                        <p:tgtEl>
                                          <p:spTgt spid="32811"/>
                                        </p:tgtEl>
                                        <p:attrNameLst>
                                          <p:attrName>ppt_w</p:attrName>
                                        </p:attrNameLst>
                                      </p:cBhvr>
                                      <p:tavLst>
                                        <p:tav tm="0">
                                          <p:val>
                                            <p:fltVal val="0"/>
                                          </p:val>
                                        </p:tav>
                                        <p:tav tm="100000">
                                          <p:val>
                                            <p:strVal val="#ppt_w"/>
                                          </p:val>
                                        </p:tav>
                                      </p:tavLst>
                                    </p:anim>
                                    <p:anim calcmode="lin" valueType="num">
                                      <p:cBhvr>
                                        <p:cTn id="73" dur="300" fill="hold"/>
                                        <p:tgtEl>
                                          <p:spTgt spid="32811"/>
                                        </p:tgtEl>
                                        <p:attrNameLst>
                                          <p:attrName>ppt_h</p:attrName>
                                        </p:attrNameLst>
                                      </p:cBhvr>
                                      <p:tavLst>
                                        <p:tav tm="0">
                                          <p:val>
                                            <p:fltVal val="0"/>
                                          </p:val>
                                        </p:tav>
                                        <p:tav tm="100000">
                                          <p:val>
                                            <p:strVal val="#ppt_h"/>
                                          </p:val>
                                        </p:tav>
                                      </p:tavLst>
                                    </p:anim>
                                  </p:childTnLst>
                                </p:cTn>
                              </p:par>
                            </p:childTnLst>
                          </p:cTn>
                        </p:par>
                        <p:par>
                          <p:cTn id="74" fill="hold" nodeType="afterGroup">
                            <p:stCondLst>
                              <p:cond delay="4200"/>
                            </p:stCondLst>
                            <p:childTnLst>
                              <p:par>
                                <p:cTn id="75" presetID="23" presetClass="entr" presetSubtype="16" fill="hold" grpId="0" nodeType="afterEffect">
                                  <p:stCondLst>
                                    <p:cond delay="0"/>
                                  </p:stCondLst>
                                  <p:childTnLst>
                                    <p:set>
                                      <p:cBhvr>
                                        <p:cTn id="76" dur="1" fill="hold">
                                          <p:stCondLst>
                                            <p:cond delay="0"/>
                                          </p:stCondLst>
                                        </p:cTn>
                                        <p:tgtEl>
                                          <p:spTgt spid="32806"/>
                                        </p:tgtEl>
                                        <p:attrNameLst>
                                          <p:attrName>style.visibility</p:attrName>
                                        </p:attrNameLst>
                                      </p:cBhvr>
                                      <p:to>
                                        <p:strVal val="visible"/>
                                      </p:to>
                                    </p:set>
                                    <p:anim calcmode="lin" valueType="num">
                                      <p:cBhvr>
                                        <p:cTn id="77" dur="300" fill="hold"/>
                                        <p:tgtEl>
                                          <p:spTgt spid="32806"/>
                                        </p:tgtEl>
                                        <p:attrNameLst>
                                          <p:attrName>ppt_w</p:attrName>
                                        </p:attrNameLst>
                                      </p:cBhvr>
                                      <p:tavLst>
                                        <p:tav tm="0">
                                          <p:val>
                                            <p:fltVal val="0"/>
                                          </p:val>
                                        </p:tav>
                                        <p:tav tm="100000">
                                          <p:val>
                                            <p:strVal val="#ppt_w"/>
                                          </p:val>
                                        </p:tav>
                                      </p:tavLst>
                                    </p:anim>
                                    <p:anim calcmode="lin" valueType="num">
                                      <p:cBhvr>
                                        <p:cTn id="78" dur="300" fill="hold"/>
                                        <p:tgtEl>
                                          <p:spTgt spid="3280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4500"/>
                            </p:stCondLst>
                            <p:childTnLst>
                              <p:par>
                                <p:cTn id="80" presetID="23" presetClass="entr" presetSubtype="16" fill="hold" grpId="0" nodeType="afterEffect">
                                  <p:stCondLst>
                                    <p:cond delay="0"/>
                                  </p:stCondLst>
                                  <p:childTnLst>
                                    <p:set>
                                      <p:cBhvr>
                                        <p:cTn id="81" dur="1" fill="hold">
                                          <p:stCondLst>
                                            <p:cond delay="0"/>
                                          </p:stCondLst>
                                        </p:cTn>
                                        <p:tgtEl>
                                          <p:spTgt spid="32805"/>
                                        </p:tgtEl>
                                        <p:attrNameLst>
                                          <p:attrName>style.visibility</p:attrName>
                                        </p:attrNameLst>
                                      </p:cBhvr>
                                      <p:to>
                                        <p:strVal val="visible"/>
                                      </p:to>
                                    </p:set>
                                    <p:anim calcmode="lin" valueType="num">
                                      <p:cBhvr>
                                        <p:cTn id="82" dur="300" fill="hold"/>
                                        <p:tgtEl>
                                          <p:spTgt spid="32805"/>
                                        </p:tgtEl>
                                        <p:attrNameLst>
                                          <p:attrName>ppt_w</p:attrName>
                                        </p:attrNameLst>
                                      </p:cBhvr>
                                      <p:tavLst>
                                        <p:tav tm="0">
                                          <p:val>
                                            <p:fltVal val="0"/>
                                          </p:val>
                                        </p:tav>
                                        <p:tav tm="100000">
                                          <p:val>
                                            <p:strVal val="#ppt_w"/>
                                          </p:val>
                                        </p:tav>
                                      </p:tavLst>
                                    </p:anim>
                                    <p:anim calcmode="lin" valueType="num">
                                      <p:cBhvr>
                                        <p:cTn id="83" dur="300" fill="hold"/>
                                        <p:tgtEl>
                                          <p:spTgt spid="32805"/>
                                        </p:tgtEl>
                                        <p:attrNameLst>
                                          <p:attrName>ppt_h</p:attrName>
                                        </p:attrNameLst>
                                      </p:cBhvr>
                                      <p:tavLst>
                                        <p:tav tm="0">
                                          <p:val>
                                            <p:fltVal val="0"/>
                                          </p:val>
                                        </p:tav>
                                        <p:tav tm="100000">
                                          <p:val>
                                            <p:strVal val="#ppt_h"/>
                                          </p:val>
                                        </p:tav>
                                      </p:tavLst>
                                    </p:anim>
                                  </p:childTnLst>
                                </p:cTn>
                              </p:par>
                            </p:childTnLst>
                          </p:cTn>
                        </p:par>
                        <p:par>
                          <p:cTn id="84" fill="hold" nodeType="afterGroup">
                            <p:stCondLst>
                              <p:cond delay="4800"/>
                            </p:stCondLst>
                            <p:childTnLst>
                              <p:par>
                                <p:cTn id="85" presetID="23" presetClass="entr" presetSubtype="16" fill="hold" grpId="0" nodeType="afterEffect">
                                  <p:stCondLst>
                                    <p:cond delay="0"/>
                                  </p:stCondLst>
                                  <p:childTnLst>
                                    <p:set>
                                      <p:cBhvr>
                                        <p:cTn id="86" dur="1" fill="hold">
                                          <p:stCondLst>
                                            <p:cond delay="0"/>
                                          </p:stCondLst>
                                        </p:cTn>
                                        <p:tgtEl>
                                          <p:spTgt spid="32807"/>
                                        </p:tgtEl>
                                        <p:attrNameLst>
                                          <p:attrName>style.visibility</p:attrName>
                                        </p:attrNameLst>
                                      </p:cBhvr>
                                      <p:to>
                                        <p:strVal val="visible"/>
                                      </p:to>
                                    </p:set>
                                    <p:anim calcmode="lin" valueType="num">
                                      <p:cBhvr>
                                        <p:cTn id="87" dur="300" fill="hold"/>
                                        <p:tgtEl>
                                          <p:spTgt spid="32807"/>
                                        </p:tgtEl>
                                        <p:attrNameLst>
                                          <p:attrName>ppt_w</p:attrName>
                                        </p:attrNameLst>
                                      </p:cBhvr>
                                      <p:tavLst>
                                        <p:tav tm="0">
                                          <p:val>
                                            <p:fltVal val="0"/>
                                          </p:val>
                                        </p:tav>
                                        <p:tav tm="100000">
                                          <p:val>
                                            <p:strVal val="#ppt_w"/>
                                          </p:val>
                                        </p:tav>
                                      </p:tavLst>
                                    </p:anim>
                                    <p:anim calcmode="lin" valueType="num">
                                      <p:cBhvr>
                                        <p:cTn id="88" dur="300" fill="hold"/>
                                        <p:tgtEl>
                                          <p:spTgt spid="32807"/>
                                        </p:tgtEl>
                                        <p:attrNameLst>
                                          <p:attrName>ppt_h</p:attrName>
                                        </p:attrNameLst>
                                      </p:cBhvr>
                                      <p:tavLst>
                                        <p:tav tm="0">
                                          <p:val>
                                            <p:fltVal val="0"/>
                                          </p:val>
                                        </p:tav>
                                        <p:tav tm="100000">
                                          <p:val>
                                            <p:strVal val="#ppt_h"/>
                                          </p:val>
                                        </p:tav>
                                      </p:tavLst>
                                    </p:anim>
                                  </p:childTnLst>
                                </p:cTn>
                              </p:par>
                            </p:childTnLst>
                          </p:cTn>
                        </p:par>
                        <p:par>
                          <p:cTn id="89" fill="hold" nodeType="afterGroup">
                            <p:stCondLst>
                              <p:cond delay="5100"/>
                            </p:stCondLst>
                            <p:childTnLst>
                              <p:par>
                                <p:cTn id="90" presetID="23" presetClass="entr" presetSubtype="16" fill="hold" grpId="0" nodeType="afterEffect">
                                  <p:stCondLst>
                                    <p:cond delay="0"/>
                                  </p:stCondLst>
                                  <p:childTnLst>
                                    <p:set>
                                      <p:cBhvr>
                                        <p:cTn id="91" dur="1" fill="hold">
                                          <p:stCondLst>
                                            <p:cond delay="0"/>
                                          </p:stCondLst>
                                        </p:cTn>
                                        <p:tgtEl>
                                          <p:spTgt spid="32808"/>
                                        </p:tgtEl>
                                        <p:attrNameLst>
                                          <p:attrName>style.visibility</p:attrName>
                                        </p:attrNameLst>
                                      </p:cBhvr>
                                      <p:to>
                                        <p:strVal val="visible"/>
                                      </p:to>
                                    </p:set>
                                    <p:anim calcmode="lin" valueType="num">
                                      <p:cBhvr>
                                        <p:cTn id="92" dur="300" fill="hold"/>
                                        <p:tgtEl>
                                          <p:spTgt spid="32808"/>
                                        </p:tgtEl>
                                        <p:attrNameLst>
                                          <p:attrName>ppt_w</p:attrName>
                                        </p:attrNameLst>
                                      </p:cBhvr>
                                      <p:tavLst>
                                        <p:tav tm="0">
                                          <p:val>
                                            <p:fltVal val="0"/>
                                          </p:val>
                                        </p:tav>
                                        <p:tav tm="100000">
                                          <p:val>
                                            <p:strVal val="#ppt_w"/>
                                          </p:val>
                                        </p:tav>
                                      </p:tavLst>
                                    </p:anim>
                                    <p:anim calcmode="lin" valueType="num">
                                      <p:cBhvr>
                                        <p:cTn id="93" dur="300" fill="hold"/>
                                        <p:tgtEl>
                                          <p:spTgt spid="32808"/>
                                        </p:tgtEl>
                                        <p:attrNameLst>
                                          <p:attrName>ppt_h</p:attrName>
                                        </p:attrNameLst>
                                      </p:cBhvr>
                                      <p:tavLst>
                                        <p:tav tm="0">
                                          <p:val>
                                            <p:fltVal val="0"/>
                                          </p:val>
                                        </p:tav>
                                        <p:tav tm="100000">
                                          <p:val>
                                            <p:strVal val="#ppt_h"/>
                                          </p:val>
                                        </p:tav>
                                      </p:tavLst>
                                    </p:anim>
                                  </p:childTnLst>
                                </p:cTn>
                              </p:par>
                            </p:childTnLst>
                          </p:cTn>
                        </p:par>
                        <p:par>
                          <p:cTn id="94" fill="hold" nodeType="afterGroup">
                            <p:stCondLst>
                              <p:cond delay="5400"/>
                            </p:stCondLst>
                            <p:childTnLst>
                              <p:par>
                                <p:cTn id="95" presetID="23" presetClass="entr" presetSubtype="16" fill="hold" grpId="0" nodeType="afterEffect">
                                  <p:stCondLst>
                                    <p:cond delay="0"/>
                                  </p:stCondLst>
                                  <p:childTnLst>
                                    <p:set>
                                      <p:cBhvr>
                                        <p:cTn id="96" dur="1" fill="hold">
                                          <p:stCondLst>
                                            <p:cond delay="0"/>
                                          </p:stCondLst>
                                        </p:cTn>
                                        <p:tgtEl>
                                          <p:spTgt spid="32809"/>
                                        </p:tgtEl>
                                        <p:attrNameLst>
                                          <p:attrName>style.visibility</p:attrName>
                                        </p:attrNameLst>
                                      </p:cBhvr>
                                      <p:to>
                                        <p:strVal val="visible"/>
                                      </p:to>
                                    </p:set>
                                    <p:anim calcmode="lin" valueType="num">
                                      <p:cBhvr>
                                        <p:cTn id="97" dur="300" fill="hold"/>
                                        <p:tgtEl>
                                          <p:spTgt spid="32809"/>
                                        </p:tgtEl>
                                        <p:attrNameLst>
                                          <p:attrName>ppt_w</p:attrName>
                                        </p:attrNameLst>
                                      </p:cBhvr>
                                      <p:tavLst>
                                        <p:tav tm="0">
                                          <p:val>
                                            <p:fltVal val="0"/>
                                          </p:val>
                                        </p:tav>
                                        <p:tav tm="100000">
                                          <p:val>
                                            <p:strVal val="#ppt_w"/>
                                          </p:val>
                                        </p:tav>
                                      </p:tavLst>
                                    </p:anim>
                                    <p:anim calcmode="lin" valueType="num">
                                      <p:cBhvr>
                                        <p:cTn id="98" dur="300" fill="hold"/>
                                        <p:tgtEl>
                                          <p:spTgt spid="32809"/>
                                        </p:tgtEl>
                                        <p:attrNameLst>
                                          <p:attrName>ppt_h</p:attrName>
                                        </p:attrNameLst>
                                      </p:cBhvr>
                                      <p:tavLst>
                                        <p:tav tm="0">
                                          <p:val>
                                            <p:fltVal val="0"/>
                                          </p:val>
                                        </p:tav>
                                        <p:tav tm="100000">
                                          <p:val>
                                            <p:strVal val="#ppt_h"/>
                                          </p:val>
                                        </p:tav>
                                      </p:tavLst>
                                    </p:anim>
                                  </p:childTnLst>
                                </p:cTn>
                              </p:par>
                            </p:childTnLst>
                          </p:cTn>
                        </p:par>
                        <p:par>
                          <p:cTn id="99" fill="hold" nodeType="afterGroup">
                            <p:stCondLst>
                              <p:cond delay="5700"/>
                            </p:stCondLst>
                            <p:childTnLst>
                              <p:par>
                                <p:cTn id="100" presetID="23" presetClass="entr" presetSubtype="16" fill="hold" grpId="0" nodeType="afterEffect">
                                  <p:stCondLst>
                                    <p:cond delay="0"/>
                                  </p:stCondLst>
                                  <p:childTnLst>
                                    <p:set>
                                      <p:cBhvr>
                                        <p:cTn id="101" dur="1" fill="hold">
                                          <p:stCondLst>
                                            <p:cond delay="0"/>
                                          </p:stCondLst>
                                        </p:cTn>
                                        <p:tgtEl>
                                          <p:spTgt spid="32804"/>
                                        </p:tgtEl>
                                        <p:attrNameLst>
                                          <p:attrName>style.visibility</p:attrName>
                                        </p:attrNameLst>
                                      </p:cBhvr>
                                      <p:to>
                                        <p:strVal val="visible"/>
                                      </p:to>
                                    </p:set>
                                    <p:anim calcmode="lin" valueType="num">
                                      <p:cBhvr>
                                        <p:cTn id="102" dur="300" fill="hold"/>
                                        <p:tgtEl>
                                          <p:spTgt spid="32804"/>
                                        </p:tgtEl>
                                        <p:attrNameLst>
                                          <p:attrName>ppt_w</p:attrName>
                                        </p:attrNameLst>
                                      </p:cBhvr>
                                      <p:tavLst>
                                        <p:tav tm="0">
                                          <p:val>
                                            <p:fltVal val="0"/>
                                          </p:val>
                                        </p:tav>
                                        <p:tav tm="100000">
                                          <p:val>
                                            <p:strVal val="#ppt_w"/>
                                          </p:val>
                                        </p:tav>
                                      </p:tavLst>
                                    </p:anim>
                                    <p:anim calcmode="lin" valueType="num">
                                      <p:cBhvr>
                                        <p:cTn id="103" dur="300" fill="hold"/>
                                        <p:tgtEl>
                                          <p:spTgt spid="32804"/>
                                        </p:tgtEl>
                                        <p:attrNameLst>
                                          <p:attrName>ppt_h</p:attrName>
                                        </p:attrNameLst>
                                      </p:cBhvr>
                                      <p:tavLst>
                                        <p:tav tm="0">
                                          <p:val>
                                            <p:fltVal val="0"/>
                                          </p:val>
                                        </p:tav>
                                        <p:tav tm="100000">
                                          <p:val>
                                            <p:strVal val="#ppt_h"/>
                                          </p:val>
                                        </p:tav>
                                      </p:tavLst>
                                    </p:anim>
                                  </p:childTnLst>
                                </p:cTn>
                              </p:par>
                            </p:childTnLst>
                          </p:cTn>
                        </p:par>
                        <p:par>
                          <p:cTn id="104" fill="hold">
                            <p:stCondLst>
                              <p:cond delay="6000"/>
                            </p:stCondLst>
                            <p:childTnLst>
                              <p:par>
                                <p:cTn id="105" presetID="23" presetClass="entr" presetSubtype="16" fill="hold" grpId="0" nodeType="after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P spid="32794" grpId="0" animBg="1"/>
      <p:bldP spid="32795" grpId="0" animBg="1"/>
      <p:bldP spid="32796" grpId="0" animBg="1"/>
      <p:bldP spid="32797" grpId="0" animBg="1"/>
      <p:bldP spid="32798" grpId="0" animBg="1"/>
      <p:bldP spid="32799" grpId="0" animBg="1"/>
      <p:bldP spid="32800" grpId="0" animBg="1"/>
      <p:bldP spid="32801" grpId="0" animBg="1"/>
      <p:bldP spid="32802" grpId="0" animBg="1"/>
      <p:bldP spid="32803" grpId="0" animBg="1"/>
      <p:bldP spid="32804" grpId="0" animBg="1"/>
      <p:bldP spid="32805" grpId="0" animBg="1"/>
      <p:bldP spid="32806" grpId="0" animBg="1"/>
      <p:bldP spid="32807" grpId="0" animBg="1"/>
      <p:bldP spid="32808" grpId="0" animBg="1"/>
      <p:bldP spid="32809" grpId="0" animBg="1"/>
      <p:bldP spid="32810" grpId="0" animBg="1"/>
      <p:bldP spid="32811" grpId="0" animBg="1"/>
      <p:bldP spid="32812"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771" name="Rectangle 3"/>
          <p:cNvSpPr>
            <a:spLocks noChangeArrowheads="1"/>
          </p:cNvSpPr>
          <p:nvPr/>
        </p:nvSpPr>
        <p:spPr bwMode="auto">
          <a:xfrm>
            <a:off x="4800600" y="5086350"/>
            <a:ext cx="3505200" cy="5715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useBgFill="1">
        <p:nvSpPr>
          <p:cNvPr id="32772" name="Rectangle 4"/>
          <p:cNvSpPr>
            <a:spLocks noChangeArrowheads="1"/>
          </p:cNvSpPr>
          <p:nvPr/>
        </p:nvSpPr>
        <p:spPr bwMode="auto">
          <a:xfrm>
            <a:off x="4572000" y="228600"/>
            <a:ext cx="4343400" cy="685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2779" name="Text Box 11"/>
          <p:cNvSpPr txBox="1">
            <a:spLocks noChangeArrowheads="1"/>
          </p:cNvSpPr>
          <p:nvPr/>
        </p:nvSpPr>
        <p:spPr bwMode="auto">
          <a:xfrm>
            <a:off x="152400" y="4171950"/>
            <a:ext cx="769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a:solidFill>
                  <a:srgbClr val="FF0000"/>
                </a:solidFill>
                <a:latin typeface="Times New Roman" pitchFamily="18" charset="0"/>
              </a:rPr>
              <a:t>Câu 4: Prôtêin có tính </a:t>
            </a:r>
            <a:r>
              <a:rPr lang="en-US" sz="2400" b="1" u="sng">
                <a:solidFill>
                  <a:srgbClr val="FF0000"/>
                </a:solidFill>
                <a:latin typeface="Times New Roman" pitchFamily="18" charset="0"/>
              </a:rPr>
              <a:t>đa dạng</a:t>
            </a:r>
            <a:r>
              <a:rPr lang="en-US" sz="2400" b="1">
                <a:solidFill>
                  <a:srgbClr val="FF0000"/>
                </a:solidFill>
                <a:latin typeface="Times New Roman" pitchFamily="18" charset="0"/>
              </a:rPr>
              <a:t> và </a:t>
            </a:r>
            <a:r>
              <a:rPr lang="en-US" sz="2400" b="1" u="sng">
                <a:solidFill>
                  <a:srgbClr val="FF0000"/>
                </a:solidFill>
                <a:latin typeface="Times New Roman" pitchFamily="18" charset="0"/>
              </a:rPr>
              <a:t>đặc thù</a:t>
            </a:r>
            <a:r>
              <a:rPr lang="en-US" sz="2400" b="1">
                <a:solidFill>
                  <a:srgbClr val="FF0000"/>
                </a:solidFill>
                <a:latin typeface="Times New Roman" pitchFamily="18" charset="0"/>
              </a:rPr>
              <a:t> là do đâu?</a:t>
            </a:r>
          </a:p>
        </p:txBody>
      </p:sp>
      <p:sp>
        <p:nvSpPr>
          <p:cNvPr id="32817" name="Text Box 49"/>
          <p:cNvSpPr txBox="1">
            <a:spLocks noChangeArrowheads="1"/>
          </p:cNvSpPr>
          <p:nvPr/>
        </p:nvSpPr>
        <p:spPr bwMode="auto">
          <a:xfrm>
            <a:off x="0" y="1657350"/>
            <a:ext cx="807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b="1">
                <a:solidFill>
                  <a:srgbClr val="FF0000"/>
                </a:solidFill>
                <a:latin typeface="Times New Roman" pitchFamily="18" charset="0"/>
              </a:rPr>
              <a:t>Câu 2: Tính </a:t>
            </a:r>
            <a:r>
              <a:rPr lang="en-US" sz="2400" b="1" dirty="0" err="1">
                <a:solidFill>
                  <a:srgbClr val="FF0000"/>
                </a:solidFill>
                <a:latin typeface="Times New Roman" pitchFamily="18" charset="0"/>
              </a:rPr>
              <a:t>đặc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thù</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của</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prôtêin</a:t>
            </a:r>
            <a:r>
              <a:rPr lang="en-US" sz="2400" b="1" dirty="0">
                <a:solidFill>
                  <a:srgbClr val="FF0000"/>
                </a:solidFill>
                <a:latin typeface="Times New Roman" pitchFamily="18" charset="0"/>
              </a:rPr>
              <a:t> do </a:t>
            </a:r>
            <a:r>
              <a:rPr lang="en-US" sz="2400" b="1" dirty="0" err="1">
                <a:solidFill>
                  <a:srgbClr val="FF0000"/>
                </a:solidFill>
                <a:latin typeface="Times New Roman" pitchFamily="18" charset="0"/>
              </a:rPr>
              <a:t>yếu</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tố</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nào</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quy</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định</a:t>
            </a:r>
            <a:r>
              <a:rPr lang="en-US" sz="2400" b="1" dirty="0">
                <a:solidFill>
                  <a:srgbClr val="FF0000"/>
                </a:solidFill>
                <a:latin typeface="Times New Roman" pitchFamily="18" charset="0"/>
              </a:rPr>
              <a:t>? </a:t>
            </a:r>
          </a:p>
          <a:p>
            <a:pPr eaLnBrk="0" hangingPunct="0">
              <a:spcBef>
                <a:spcPct val="50000"/>
              </a:spcBef>
            </a:pPr>
            <a:endParaRPr lang="en-US" sz="2400" b="1" dirty="0">
              <a:solidFill>
                <a:schemeClr val="accent5"/>
              </a:solidFill>
              <a:latin typeface="Times New Roman" pitchFamily="18" charset="0"/>
            </a:endParaRPr>
          </a:p>
          <a:p>
            <a:pPr eaLnBrk="0" hangingPunct="0">
              <a:spcBef>
                <a:spcPct val="50000"/>
              </a:spcBef>
            </a:pPr>
            <a:r>
              <a:rPr lang="en-US" sz="2400" b="1">
                <a:solidFill>
                  <a:srgbClr val="FF0000"/>
                </a:solidFill>
                <a:latin typeface="Times New Roman" pitchFamily="18" charset="0"/>
              </a:rPr>
              <a:t>Câu 3: Yếu </a:t>
            </a:r>
            <a:r>
              <a:rPr lang="en-US" sz="2400" b="1" dirty="0" err="1">
                <a:solidFill>
                  <a:srgbClr val="FF0000"/>
                </a:solidFill>
                <a:latin typeface="Times New Roman" pitchFamily="18" charset="0"/>
              </a:rPr>
              <a:t>tố</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nào</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xác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định</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sự</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đa</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dạng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của</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prôtêin</a:t>
            </a:r>
            <a:r>
              <a:rPr lang="en-US" sz="2000" b="1" dirty="0">
                <a:solidFill>
                  <a:srgbClr val="FF0000"/>
                </a:solidFill>
                <a:latin typeface="Times New Roman" pitchFamily="18" charset="0"/>
              </a:rPr>
              <a:t>  ?</a:t>
            </a:r>
          </a:p>
        </p:txBody>
      </p:sp>
      <p:sp>
        <p:nvSpPr>
          <p:cNvPr id="32818" name="Text Box 50"/>
          <p:cNvSpPr txBox="1">
            <a:spLocks noChangeArrowheads="1"/>
          </p:cNvSpPr>
          <p:nvPr/>
        </p:nvSpPr>
        <p:spPr bwMode="auto">
          <a:xfrm>
            <a:off x="0" y="219075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b="1" i="1" dirty="0">
                <a:solidFill>
                  <a:srgbClr val="FF0000"/>
                </a:solidFill>
              </a:rPr>
              <a:t> </a:t>
            </a:r>
            <a:r>
              <a:rPr lang="en-US" sz="2000" b="1" dirty="0">
                <a:latin typeface="Times New Roman" pitchFamily="18" charset="0"/>
                <a:cs typeface="Times New Roman" pitchFamily="18" charset="0"/>
              </a:rPr>
              <a:t>=&gt;</a:t>
            </a:r>
            <a:r>
              <a:rPr lang="en-US" sz="2000" b="1" dirty="0" err="1">
                <a:latin typeface="Times New Roman" pitchFamily="18" charset="0"/>
                <a:cs typeface="Times New Roman" pitchFamily="18" charset="0"/>
              </a:rPr>
              <a:t>Tính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đặc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thù</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thể</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hiện</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phần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trình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tự</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sắp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xếp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axitamin</a:t>
            </a:r>
            <a:r>
              <a:rPr lang="en-US" sz="2000" b="1" dirty="0">
                <a:latin typeface="Times New Roman" pitchFamily="18" charset="0"/>
                <a:cs typeface="Times New Roman" pitchFamily="18" charset="0"/>
              </a:rPr>
              <a:t>  .</a:t>
            </a:r>
          </a:p>
        </p:txBody>
      </p:sp>
      <p:sp>
        <p:nvSpPr>
          <p:cNvPr id="32819" name="Text Box 51"/>
          <p:cNvSpPr txBox="1">
            <a:spLocks noChangeArrowheads="1"/>
          </p:cNvSpPr>
          <p:nvPr/>
        </p:nvSpPr>
        <p:spPr bwMode="auto">
          <a:xfrm>
            <a:off x="228600" y="3181350"/>
            <a:ext cx="8686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000" b="1">
                <a:latin typeface="Times New Roman" pitchFamily="18" charset="0"/>
                <a:cs typeface="Times New Roman" pitchFamily="18" charset="0"/>
              </a:rPr>
              <a:t>=&gt;Sự đa dạng của protein do cách sắp xếp khác nhau của hơn 20 loại axitamin  tạo ra vô số protein</a:t>
            </a:r>
            <a:endParaRPr lang="en-US" sz="2000" b="1" dirty="0">
              <a:latin typeface="Times New Roman" pitchFamily="18" charset="0"/>
              <a:cs typeface="Times New Roman" pitchFamily="18" charset="0"/>
            </a:endParaRPr>
          </a:p>
        </p:txBody>
      </p:sp>
      <p:sp>
        <p:nvSpPr>
          <p:cNvPr id="32" name="Title 1"/>
          <p:cNvSpPr>
            <a:spLocks/>
          </p:cNvSpPr>
          <p:nvPr/>
        </p:nvSpPr>
        <p:spPr bwMode="auto">
          <a:xfrm>
            <a:off x="3657600" y="209550"/>
            <a:ext cx="54864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a:solidFill>
                <a:schemeClr val="tx2"/>
              </a:solidFill>
            </a:endParaRPr>
          </a:p>
        </p:txBody>
      </p:sp>
      <p:sp>
        <p:nvSpPr>
          <p:cNvPr id="30" name="Text Box 2"/>
          <p:cNvSpPr txBox="1">
            <a:spLocks noChangeArrowheads="1"/>
          </p:cNvSpPr>
          <p:nvPr/>
        </p:nvSpPr>
        <p:spPr bwMode="auto">
          <a:xfrm>
            <a:off x="228600" y="0"/>
            <a:ext cx="94258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i="1">
                <a:solidFill>
                  <a:srgbClr val="FF3300"/>
                </a:solidFill>
                <a:latin typeface=".VnTime" pitchFamily="34" charset="0"/>
              </a:rPr>
              <a:t>  </a:t>
            </a:r>
            <a:r>
              <a:rPr lang="en-US" sz="2800" b="1" i="1">
                <a:solidFill>
                  <a:srgbClr val="FF3300"/>
                </a:solidFill>
                <a:latin typeface="Times New Roman" pitchFamily="18" charset="0"/>
                <a:cs typeface="Times New Roman" pitchFamily="18" charset="0"/>
              </a:rPr>
              <a:t>Câu 1</a:t>
            </a:r>
            <a:r>
              <a:rPr lang="en-US" sz="2800" b="1" i="1">
                <a:solidFill>
                  <a:srgbClr val="FF3300"/>
                </a:solidFill>
                <a:latin typeface=".VnTime" pitchFamily="34" charset="0"/>
              </a:rPr>
              <a:t>: </a:t>
            </a:r>
            <a:r>
              <a:rPr lang="en-US" sz="2400" b="1" i="1">
                <a:solidFill>
                  <a:srgbClr val="FF3300"/>
                </a:solidFill>
                <a:latin typeface="Times New Roman" pitchFamily="18" charset="0"/>
                <a:cs typeface="Times New Roman" pitchFamily="18" charset="0"/>
              </a:rPr>
              <a:t>Hãy </a:t>
            </a:r>
            <a:r>
              <a:rPr lang="en-US" sz="2400" b="1" i="1" dirty="0" err="1">
                <a:solidFill>
                  <a:srgbClr val="FF3300"/>
                </a:solidFill>
                <a:latin typeface="Times New Roman" pitchFamily="18" charset="0"/>
                <a:cs typeface="Times New Roman" pitchFamily="18" charset="0"/>
              </a:rPr>
              <a:t>cho</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biết</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các</a:t>
            </a:r>
            <a:r>
              <a:rPr lang="en-US" sz="2400" b="1" i="1" dirty="0">
                <a:solidFill>
                  <a:srgbClr val="FF3300"/>
                </a:solidFill>
                <a:latin typeface="Times New Roman" pitchFamily="18" charset="0"/>
                <a:cs typeface="Times New Roman" pitchFamily="18" charset="0"/>
              </a:rPr>
              <a:t> protein </a:t>
            </a:r>
            <a:r>
              <a:rPr lang="en-US" sz="2400" b="1" i="1" dirty="0" err="1">
                <a:solidFill>
                  <a:srgbClr val="FF3300"/>
                </a:solidFill>
                <a:latin typeface="Times New Roman" pitchFamily="18" charset="0"/>
                <a:cs typeface="Times New Roman" pitchFamily="18" charset="0"/>
              </a:rPr>
              <a:t>sau</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khác</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nhau</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về</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yếu</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tố</a:t>
            </a:r>
            <a:r>
              <a:rPr lang="en-US" sz="2400" b="1" i="1" dirty="0">
                <a:solidFill>
                  <a:srgbClr val="FF3300"/>
                </a:solidFill>
                <a:latin typeface="Times New Roman" pitchFamily="18" charset="0"/>
                <a:cs typeface="Times New Roman" pitchFamily="18" charset="0"/>
              </a:rPr>
              <a:t> </a:t>
            </a:r>
            <a:r>
              <a:rPr lang="en-US" sz="2400" b="1" i="1" dirty="0" err="1">
                <a:solidFill>
                  <a:srgbClr val="FF3300"/>
                </a:solidFill>
                <a:latin typeface="Times New Roman" pitchFamily="18" charset="0"/>
                <a:cs typeface="Times New Roman" pitchFamily="18" charset="0"/>
              </a:rPr>
              <a:t>nào</a:t>
            </a:r>
            <a:r>
              <a:rPr lang="en-US" sz="2400" b="1" i="1" dirty="0">
                <a:solidFill>
                  <a:srgbClr val="FF3300"/>
                </a:solidFill>
                <a:latin typeface="Times New Roman" pitchFamily="18" charset="0"/>
                <a:cs typeface="Times New Roman" pitchFamily="18" charset="0"/>
              </a:rPr>
              <a:t>?</a:t>
            </a:r>
          </a:p>
        </p:txBody>
      </p:sp>
      <p:sp>
        <p:nvSpPr>
          <p:cNvPr id="31" name="Text Box 3"/>
          <p:cNvSpPr txBox="1">
            <a:spLocks noChangeArrowheads="1"/>
          </p:cNvSpPr>
          <p:nvPr/>
        </p:nvSpPr>
        <p:spPr bwMode="auto">
          <a:xfrm>
            <a:off x="381000" y="514350"/>
            <a:ext cx="81853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i="1" dirty="0">
                <a:latin typeface=".VnTime" pitchFamily="34" charset="0"/>
              </a:rPr>
              <a:t>1. </a:t>
            </a:r>
            <a:r>
              <a:rPr lang="en-US" sz="2400" b="1" i="1" dirty="0" err="1">
                <a:solidFill>
                  <a:srgbClr val="FF0000"/>
                </a:solidFill>
                <a:latin typeface=".VnTime" pitchFamily="34" charset="0"/>
              </a:rPr>
              <a:t>Metionin</a:t>
            </a:r>
            <a:r>
              <a:rPr lang="en-US" sz="2400" b="1" i="1" dirty="0">
                <a:solidFill>
                  <a:srgbClr val="FF0000"/>
                </a:solidFill>
                <a:latin typeface=".VnTime" pitchFamily="34" charset="0"/>
              </a:rPr>
              <a:t>  </a:t>
            </a:r>
            <a:r>
              <a:rPr lang="en-US" sz="2400" b="1" i="1" dirty="0">
                <a:latin typeface=".VnTime" pitchFamily="34" charset="0"/>
              </a:rPr>
              <a:t>- </a:t>
            </a:r>
            <a:r>
              <a:rPr lang="en-US" sz="2400" b="1" i="1" dirty="0" err="1">
                <a:solidFill>
                  <a:srgbClr val="92D050"/>
                </a:solidFill>
                <a:latin typeface=".VnTime" pitchFamily="34" charset="0"/>
              </a:rPr>
              <a:t>glutamin</a:t>
            </a:r>
            <a:r>
              <a:rPr lang="en-US" sz="2400" b="1" i="1" dirty="0">
                <a:latin typeface=".VnTime" pitchFamily="34" charset="0"/>
              </a:rPr>
              <a:t> – </a:t>
            </a:r>
            <a:r>
              <a:rPr lang="en-US" sz="2400" b="1" i="1" dirty="0" err="1">
                <a:solidFill>
                  <a:schemeClr val="accent6">
                    <a:lumMod val="75000"/>
                  </a:schemeClr>
                </a:solidFill>
                <a:latin typeface=".VnTime" pitchFamily="34" charset="0"/>
              </a:rPr>
              <a:t>glixerin</a:t>
            </a:r>
            <a:r>
              <a:rPr lang="en-US" sz="2400" b="1" i="1" dirty="0">
                <a:latin typeface=".VnTime" pitchFamily="34" charset="0"/>
              </a:rPr>
              <a:t> – </a:t>
            </a:r>
            <a:r>
              <a:rPr lang="en-US" sz="2400" b="1" i="1" dirty="0" err="1">
                <a:latin typeface=".VnTime" pitchFamily="34" charset="0"/>
              </a:rPr>
              <a:t>lysin</a:t>
            </a:r>
            <a:r>
              <a:rPr lang="en-US" sz="2400" b="1" i="1" dirty="0">
                <a:latin typeface=".VnTime" pitchFamily="34" charset="0"/>
              </a:rPr>
              <a:t> </a:t>
            </a:r>
            <a:r>
              <a:rPr lang="en-US" sz="2400" b="1" i="1">
                <a:latin typeface=".VnTime" pitchFamily="34" charset="0"/>
              </a:rPr>
              <a:t>-  </a:t>
            </a:r>
            <a:r>
              <a:rPr lang="en-US" sz="2400" b="1" i="1">
                <a:solidFill>
                  <a:schemeClr val="tx2">
                    <a:lumMod val="75000"/>
                  </a:schemeClr>
                </a:solidFill>
                <a:latin typeface=".VnTime" pitchFamily="34" charset="0"/>
              </a:rPr>
              <a:t>xerin -…. </a:t>
            </a:r>
            <a:endParaRPr lang="en-US" sz="2400" b="1" i="1" dirty="0">
              <a:solidFill>
                <a:schemeClr val="tx2">
                  <a:lumMod val="75000"/>
                </a:schemeClr>
              </a:solidFill>
              <a:latin typeface=".VnTime" pitchFamily="34" charset="0"/>
            </a:endParaRPr>
          </a:p>
        </p:txBody>
      </p:sp>
      <p:sp>
        <p:nvSpPr>
          <p:cNvPr id="34" name="Text Box 7"/>
          <p:cNvSpPr txBox="1">
            <a:spLocks noChangeArrowheads="1"/>
          </p:cNvSpPr>
          <p:nvPr/>
        </p:nvSpPr>
        <p:spPr bwMode="auto">
          <a:xfrm>
            <a:off x="228600" y="895350"/>
            <a:ext cx="85876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i="1" dirty="0">
                <a:latin typeface=".VnTime" pitchFamily="34" charset="0"/>
              </a:rPr>
              <a:t> </a:t>
            </a:r>
            <a:r>
              <a:rPr lang="en-US" sz="2400" b="1" i="1" dirty="0">
                <a:latin typeface=".VnTime" pitchFamily="34" charset="0"/>
              </a:rPr>
              <a:t>2. </a:t>
            </a:r>
            <a:r>
              <a:rPr lang="en-US" sz="2400" b="1" i="1" dirty="0" err="1">
                <a:solidFill>
                  <a:srgbClr val="FF0000"/>
                </a:solidFill>
                <a:latin typeface=".VnTime" pitchFamily="34" charset="0"/>
              </a:rPr>
              <a:t>Metionin</a:t>
            </a:r>
            <a:r>
              <a:rPr lang="en-US" sz="2400" b="1" i="1" dirty="0">
                <a:latin typeface=".VnTime" pitchFamily="34" charset="0"/>
              </a:rPr>
              <a:t> – </a:t>
            </a:r>
            <a:r>
              <a:rPr lang="en-US" sz="2400" b="1" i="1" dirty="0" err="1">
                <a:solidFill>
                  <a:srgbClr val="5F57F7"/>
                </a:solidFill>
                <a:latin typeface=".VnTime" pitchFamily="34" charset="0"/>
              </a:rPr>
              <a:t>xistein</a:t>
            </a:r>
            <a:r>
              <a:rPr lang="en-US" sz="2400" b="1" i="1" dirty="0">
                <a:solidFill>
                  <a:srgbClr val="5F57F7"/>
                </a:solidFill>
                <a:latin typeface=".VnTime" pitchFamily="34" charset="0"/>
              </a:rPr>
              <a:t> </a:t>
            </a:r>
            <a:r>
              <a:rPr lang="en-US" sz="2400" b="1" i="1" dirty="0">
                <a:latin typeface=".VnTime" pitchFamily="34" charset="0"/>
              </a:rPr>
              <a:t>  -  </a:t>
            </a:r>
            <a:r>
              <a:rPr lang="en-US" sz="2400" b="1" i="1" dirty="0" err="1">
                <a:solidFill>
                  <a:schemeClr val="accent6">
                    <a:lumMod val="75000"/>
                  </a:schemeClr>
                </a:solidFill>
                <a:latin typeface=".VnTime" pitchFamily="34" charset="0"/>
              </a:rPr>
              <a:t>glixerin</a:t>
            </a:r>
            <a:r>
              <a:rPr lang="en-US" sz="2400" b="1" i="1" dirty="0">
                <a:latin typeface=".VnTime" pitchFamily="34" charset="0"/>
              </a:rPr>
              <a:t>  –  </a:t>
            </a:r>
            <a:r>
              <a:rPr lang="en-US" sz="2400" b="1" i="1" dirty="0" err="1">
                <a:latin typeface=".VnTime" pitchFamily="34" charset="0"/>
              </a:rPr>
              <a:t>lysin</a:t>
            </a:r>
            <a:r>
              <a:rPr lang="en-US" sz="2400" b="1" i="1" dirty="0">
                <a:latin typeface=".VnTime" pitchFamily="34" charset="0"/>
              </a:rPr>
              <a:t>  </a:t>
            </a:r>
            <a:r>
              <a:rPr lang="en-US" sz="2400" b="1" i="1">
                <a:latin typeface=".VnTime" pitchFamily="34" charset="0"/>
              </a:rPr>
              <a:t>-  </a:t>
            </a:r>
            <a:r>
              <a:rPr lang="en-US" sz="2400" b="1" i="1">
                <a:solidFill>
                  <a:schemeClr val="accent1">
                    <a:lumMod val="75000"/>
                  </a:schemeClr>
                </a:solidFill>
                <a:latin typeface=".VnTime" pitchFamily="34" charset="0"/>
              </a:rPr>
              <a:t>xerin -…</a:t>
            </a:r>
            <a:endParaRPr lang="en-US" sz="2400" b="1" i="1" dirty="0">
              <a:solidFill>
                <a:schemeClr val="accent1">
                  <a:lumMod val="75000"/>
                </a:schemeClr>
              </a:solidFill>
              <a:latin typeface=".VnTime" pitchFamily="34" charset="0"/>
            </a:endParaRPr>
          </a:p>
        </p:txBody>
      </p:sp>
      <p:sp>
        <p:nvSpPr>
          <p:cNvPr id="35" name="Text Box 8"/>
          <p:cNvSpPr txBox="1">
            <a:spLocks noChangeArrowheads="1"/>
          </p:cNvSpPr>
          <p:nvPr/>
        </p:nvSpPr>
        <p:spPr bwMode="auto">
          <a:xfrm>
            <a:off x="0" y="12001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i="1" dirty="0">
                <a:latin typeface=".VnTime" pitchFamily="34" charset="0"/>
              </a:rPr>
              <a:t> </a:t>
            </a:r>
            <a:r>
              <a:rPr lang="en-US" sz="2800" b="1" i="1" dirty="0">
                <a:latin typeface=".VnTime" pitchFamily="34" charset="0"/>
              </a:rPr>
              <a:t>3. </a:t>
            </a:r>
            <a:r>
              <a:rPr lang="en-US" sz="2400" b="1" i="1" dirty="0" err="1">
                <a:solidFill>
                  <a:schemeClr val="accent4"/>
                </a:solidFill>
                <a:latin typeface="Times New Roman" pitchFamily="18" charset="0"/>
                <a:cs typeface="Times New Roman" pitchFamily="18" charset="0"/>
              </a:rPr>
              <a:t>Treonin</a:t>
            </a:r>
            <a:r>
              <a:rPr lang="en-US" sz="2400" b="1" i="1" dirty="0">
                <a:solidFill>
                  <a:schemeClr val="accent4"/>
                </a:solidFill>
                <a:latin typeface="Calibri" pitchFamily="34" charset="0"/>
                <a:cs typeface="Arial" charset="0"/>
              </a:rPr>
              <a:t> </a:t>
            </a:r>
            <a:r>
              <a:rPr lang="en-US" sz="2400" b="1" dirty="0">
                <a:solidFill>
                  <a:schemeClr val="accent4"/>
                </a:solidFill>
                <a:latin typeface="Calibri" pitchFamily="34" charset="0"/>
                <a:cs typeface="Arial" charset="0"/>
              </a:rPr>
              <a:t> </a:t>
            </a:r>
            <a:r>
              <a:rPr lang="en-US" sz="2400" b="1" dirty="0">
                <a:solidFill>
                  <a:srgbClr val="CC0099"/>
                </a:solidFill>
                <a:latin typeface="Calibri" pitchFamily="34" charset="0"/>
                <a:cs typeface="Arial" charset="0"/>
              </a:rPr>
              <a:t> -   </a:t>
            </a:r>
            <a:r>
              <a:rPr lang="en-US" sz="2400" b="1" i="1" dirty="0" err="1">
                <a:solidFill>
                  <a:srgbClr val="0070C0"/>
                </a:solidFill>
                <a:latin typeface=".VnTime" pitchFamily="34" charset="0"/>
              </a:rPr>
              <a:t>etionin</a:t>
            </a:r>
            <a:r>
              <a:rPr lang="en-US" sz="2400" b="1" i="1" dirty="0">
                <a:latin typeface=".VnTime" pitchFamily="34" charset="0"/>
              </a:rPr>
              <a:t> -  </a:t>
            </a:r>
            <a:r>
              <a:rPr lang="en-US" sz="2400" b="1" i="1" dirty="0" err="1">
                <a:solidFill>
                  <a:srgbClr val="5F57F7"/>
                </a:solidFill>
                <a:latin typeface=".VnTime" pitchFamily="34" charset="0"/>
              </a:rPr>
              <a:t>xerin</a:t>
            </a:r>
            <a:r>
              <a:rPr lang="en-US" sz="2400" b="1" i="1" dirty="0">
                <a:solidFill>
                  <a:srgbClr val="5F57F7"/>
                </a:solidFill>
                <a:latin typeface=".VnTime" pitchFamily="34" charset="0"/>
              </a:rPr>
              <a:t> </a:t>
            </a:r>
            <a:r>
              <a:rPr lang="en-US" sz="2400" b="1" i="1" dirty="0">
                <a:latin typeface=".VnTime" pitchFamily="34" charset="0"/>
              </a:rPr>
              <a:t> - </a:t>
            </a:r>
            <a:r>
              <a:rPr lang="en-US" sz="2400" b="1" i="1" dirty="0" err="1">
                <a:solidFill>
                  <a:srgbClr val="92D050"/>
                </a:solidFill>
                <a:latin typeface=".VnTime" pitchFamily="34" charset="0"/>
              </a:rPr>
              <a:t>glutamin</a:t>
            </a:r>
            <a:r>
              <a:rPr lang="en-US" sz="2400" b="1" i="1" dirty="0">
                <a:latin typeface=".VnTime" pitchFamily="34" charset="0"/>
              </a:rPr>
              <a:t> – </a:t>
            </a:r>
            <a:r>
              <a:rPr lang="en-US" sz="2400" b="1" i="1" dirty="0" err="1">
                <a:solidFill>
                  <a:schemeClr val="accent6">
                    <a:lumMod val="75000"/>
                  </a:schemeClr>
                </a:solidFill>
                <a:latin typeface=".VnTime" pitchFamily="34" charset="0"/>
              </a:rPr>
              <a:t>glixerin</a:t>
            </a:r>
            <a:r>
              <a:rPr lang="en-US" sz="2400" b="1" i="1" dirty="0">
                <a:solidFill>
                  <a:schemeClr val="accent6">
                    <a:lumMod val="75000"/>
                  </a:schemeClr>
                </a:solidFill>
                <a:latin typeface=".VnTime" pitchFamily="34" charset="0"/>
              </a:rPr>
              <a:t> </a:t>
            </a:r>
            <a:r>
              <a:rPr lang="en-US" sz="2400" b="1" i="1">
                <a:latin typeface=".VnTime" pitchFamily="34" charset="0"/>
              </a:rPr>
              <a:t>– lysin-... </a:t>
            </a:r>
            <a:endParaRPr lang="en-US" sz="2400" b="1" i="1" dirty="0">
              <a:latin typeface=".VnTime" pitchFamily="34" charset="0"/>
            </a:endParaRPr>
          </a:p>
        </p:txBody>
      </p:sp>
    </p:spTree>
    <p:extLst>
      <p:ext uri="{BB962C8B-B14F-4D97-AF65-F5344CB8AC3E}">
        <p14:creationId xmlns:p14="http://schemas.microsoft.com/office/powerpoint/2010/main" val="3010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ox(in)">
                                      <p:cBhvr>
                                        <p:cTn id="12" dur="500"/>
                                        <p:tgtEl>
                                          <p:spTgt spid="31"/>
                                        </p:tgtEl>
                                      </p:cBhvr>
                                    </p:animEffect>
                                  </p:childTnLst>
                                </p:cTn>
                              </p:par>
                            </p:childTnLst>
                          </p:cTn>
                        </p:par>
                        <p:par>
                          <p:cTn id="13" fill="hold">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ox(in)">
                                      <p:cBhvr>
                                        <p:cTn id="16" dur="500"/>
                                        <p:tgtEl>
                                          <p:spTgt spid="34"/>
                                        </p:tgtEl>
                                      </p:cBhvr>
                                    </p:animEffect>
                                  </p:childTnLst>
                                </p:cTn>
                              </p:par>
                            </p:childTnLst>
                          </p:cTn>
                        </p:par>
                        <p:par>
                          <p:cTn id="17" fill="hold">
                            <p:stCondLst>
                              <p:cond delay="1000"/>
                            </p:stCondLst>
                            <p:childTnLst>
                              <p:par>
                                <p:cTn id="18" presetID="4" presetClass="entr" presetSubtype="16"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ox(i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2817"/>
                                        </p:tgtEl>
                                        <p:attrNameLst>
                                          <p:attrName>style.visibility</p:attrName>
                                        </p:attrNameLst>
                                      </p:cBhvr>
                                      <p:to>
                                        <p:strVal val="visible"/>
                                      </p:to>
                                    </p:set>
                                    <p:animEffect transition="in" filter="blinds(horizontal)">
                                      <p:cBhvr>
                                        <p:cTn id="25" dur="500"/>
                                        <p:tgtEl>
                                          <p:spTgt spid="3281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2779"/>
                                        </p:tgtEl>
                                        <p:attrNameLst>
                                          <p:attrName>style.visibility</p:attrName>
                                        </p:attrNameLst>
                                      </p:cBhvr>
                                      <p:to>
                                        <p:strVal val="visible"/>
                                      </p:to>
                                    </p:set>
                                    <p:animEffect transition="in" filter="blinds(horizontal)">
                                      <p:cBhvr>
                                        <p:cTn id="28" dur="500"/>
                                        <p:tgtEl>
                                          <p:spTgt spid="3277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2818"/>
                                        </p:tgtEl>
                                        <p:attrNameLst>
                                          <p:attrName>style.visibility</p:attrName>
                                        </p:attrNameLst>
                                      </p:cBhvr>
                                      <p:to>
                                        <p:strVal val="visible"/>
                                      </p:to>
                                    </p:set>
                                    <p:animEffect transition="in" filter="box(in)">
                                      <p:cBhvr>
                                        <p:cTn id="33" dur="500"/>
                                        <p:tgtEl>
                                          <p:spTgt spid="32818"/>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32819"/>
                                        </p:tgtEl>
                                        <p:attrNameLst>
                                          <p:attrName>style.visibility</p:attrName>
                                        </p:attrNameLst>
                                      </p:cBhvr>
                                      <p:to>
                                        <p:strVal val="visible"/>
                                      </p:to>
                                    </p:set>
                                    <p:animEffect transition="in" filter="diamond(in)">
                                      <p:cBhvr>
                                        <p:cTn id="38" dur="2000"/>
                                        <p:tgtEl>
                                          <p:spTgt spid="32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P spid="32817" grpId="0"/>
      <p:bldP spid="32818" grpId="0"/>
      <p:bldP spid="32819" grpId="0"/>
      <p:bldP spid="30" grpId="0" autoUpdateAnimBg="0"/>
      <p:bldP spid="31" grpId="0" autoUpdateAnimBg="0"/>
      <p:bldP spid="34" grpId="0" autoUpdateAnimBg="0"/>
      <p:bldP spid="3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34" r="3358" b="7953"/>
          <a:stretch/>
        </p:blipFill>
        <p:spPr bwMode="auto">
          <a:xfrm>
            <a:off x="2133600" y="285750"/>
            <a:ext cx="4882182" cy="385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60044" y="4324369"/>
            <a:ext cx="5229317" cy="461665"/>
          </a:xfrm>
          <a:prstGeom prst="rect">
            <a:avLst/>
          </a:prstGeom>
          <a:noFill/>
        </p:spPr>
        <p:txBody>
          <a:bodyPr wrap="none" lIns="91426" tIns="45713" rIns="91426" bIns="45713" rtlCol="0">
            <a:spAutoFit/>
          </a:bodyPr>
          <a:lstStyle/>
          <a:p>
            <a:r>
              <a:rPr lang="en-US" sz="2400" b="1" dirty="0" err="1"/>
              <a:t>Các</a:t>
            </a:r>
            <a:r>
              <a:rPr lang="en-US" sz="2400" b="1" dirty="0"/>
              <a:t> </a:t>
            </a:r>
            <a:r>
              <a:rPr lang="en-US" sz="2400" b="1" dirty="0" err="1"/>
              <a:t>bậc</a:t>
            </a:r>
            <a:r>
              <a:rPr lang="en-US" sz="2400" b="1" dirty="0"/>
              <a:t> </a:t>
            </a:r>
            <a:r>
              <a:rPr lang="en-US" sz="2400" b="1" dirty="0" err="1"/>
              <a:t>cấu</a:t>
            </a:r>
            <a:r>
              <a:rPr lang="en-US" sz="2400" b="1" dirty="0"/>
              <a:t> </a:t>
            </a:r>
            <a:r>
              <a:rPr lang="en-US" sz="2400" b="1" dirty="0" err="1"/>
              <a:t>trúc</a:t>
            </a:r>
            <a:r>
              <a:rPr lang="en-US" sz="2400" b="1" dirty="0"/>
              <a:t> </a:t>
            </a:r>
            <a:r>
              <a:rPr lang="en-US" sz="2400" b="1" dirty="0" err="1"/>
              <a:t>của</a:t>
            </a:r>
            <a:r>
              <a:rPr lang="en-US" sz="2400" b="1" dirty="0"/>
              <a:t> </a:t>
            </a:r>
            <a:r>
              <a:rPr lang="en-US" sz="2400" b="1" dirty="0" err="1"/>
              <a:t>phân</a:t>
            </a:r>
            <a:r>
              <a:rPr lang="en-US" sz="2400" b="1" dirty="0"/>
              <a:t> </a:t>
            </a:r>
            <a:r>
              <a:rPr lang="en-US" sz="2400" b="1" dirty="0" err="1"/>
              <a:t>tử</a:t>
            </a:r>
            <a:r>
              <a:rPr lang="en-US" sz="2400" b="1" dirty="0"/>
              <a:t> Protein</a:t>
            </a:r>
          </a:p>
        </p:txBody>
      </p:sp>
      <p:sp>
        <p:nvSpPr>
          <p:cNvPr id="3" name="Rectangle 2"/>
          <p:cNvSpPr/>
          <p:nvPr/>
        </p:nvSpPr>
        <p:spPr>
          <a:xfrm>
            <a:off x="2971800" y="1733550"/>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dirty="0" err="1">
                <a:solidFill>
                  <a:schemeClr val="tx1"/>
                </a:solidFill>
              </a:rPr>
              <a:t>Bậc</a:t>
            </a:r>
            <a:r>
              <a:rPr lang="en-US" dirty="0">
                <a:solidFill>
                  <a:schemeClr val="tx1"/>
                </a:solidFill>
              </a:rPr>
              <a:t> 1</a:t>
            </a:r>
          </a:p>
        </p:txBody>
      </p:sp>
      <p:sp>
        <p:nvSpPr>
          <p:cNvPr id="8" name="Rectangle 7"/>
          <p:cNvSpPr/>
          <p:nvPr/>
        </p:nvSpPr>
        <p:spPr>
          <a:xfrm>
            <a:off x="5693964" y="3333750"/>
            <a:ext cx="85923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dirty="0" err="1">
                <a:solidFill>
                  <a:schemeClr val="tx1"/>
                </a:solidFill>
              </a:rPr>
              <a:t>Bậc</a:t>
            </a:r>
            <a:r>
              <a:rPr lang="en-US" dirty="0">
                <a:solidFill>
                  <a:schemeClr val="tx1"/>
                </a:solidFill>
              </a:rPr>
              <a:t> 3</a:t>
            </a:r>
          </a:p>
        </p:txBody>
      </p:sp>
      <p:sp>
        <p:nvSpPr>
          <p:cNvPr id="9" name="Rectangle 8"/>
          <p:cNvSpPr/>
          <p:nvPr/>
        </p:nvSpPr>
        <p:spPr>
          <a:xfrm>
            <a:off x="2479867" y="3524250"/>
            <a:ext cx="1907691" cy="614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dirty="0" err="1">
                <a:solidFill>
                  <a:schemeClr val="tx1"/>
                </a:solidFill>
              </a:rPr>
              <a:t>Bậc</a:t>
            </a:r>
            <a:r>
              <a:rPr lang="en-US" dirty="0">
                <a:solidFill>
                  <a:schemeClr val="tx1"/>
                </a:solidFill>
              </a:rPr>
              <a:t> 4</a:t>
            </a:r>
          </a:p>
          <a:p>
            <a:pPr algn="ctr"/>
            <a:r>
              <a:rPr lang="en-US" dirty="0" err="1">
                <a:solidFill>
                  <a:schemeClr val="tx1"/>
                </a:solidFill>
              </a:rPr>
              <a:t>Phân</a:t>
            </a:r>
            <a:r>
              <a:rPr lang="en-US" dirty="0">
                <a:solidFill>
                  <a:schemeClr val="tx1"/>
                </a:solidFill>
              </a:rPr>
              <a:t> </a:t>
            </a:r>
            <a:r>
              <a:rPr lang="en-US" dirty="0" err="1">
                <a:solidFill>
                  <a:schemeClr val="tx1"/>
                </a:solidFill>
              </a:rPr>
              <a:t>tử</a:t>
            </a:r>
            <a:r>
              <a:rPr lang="en-US" dirty="0">
                <a:solidFill>
                  <a:schemeClr val="tx1"/>
                </a:solidFill>
              </a:rPr>
              <a:t> Hemoglobin</a:t>
            </a:r>
          </a:p>
        </p:txBody>
      </p:sp>
      <p:sp>
        <p:nvSpPr>
          <p:cNvPr id="10" name="Rectangle 9"/>
          <p:cNvSpPr/>
          <p:nvPr/>
        </p:nvSpPr>
        <p:spPr>
          <a:xfrm>
            <a:off x="5105400" y="1504950"/>
            <a:ext cx="85923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dirty="0" err="1">
                <a:solidFill>
                  <a:schemeClr val="tx1"/>
                </a:solidFill>
              </a:rPr>
              <a:t>Bậc</a:t>
            </a:r>
            <a:r>
              <a:rPr lang="en-US" dirty="0">
                <a:solidFill>
                  <a:schemeClr val="tx1"/>
                </a:solidFill>
              </a:rPr>
              <a:t> 2</a:t>
            </a:r>
          </a:p>
        </p:txBody>
      </p:sp>
      <p:sp>
        <p:nvSpPr>
          <p:cNvPr id="11" name="Rectangle 10"/>
          <p:cNvSpPr/>
          <p:nvPr/>
        </p:nvSpPr>
        <p:spPr>
          <a:xfrm>
            <a:off x="3696867" y="1272540"/>
            <a:ext cx="99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r>
              <a:rPr lang="en-US" dirty="0" err="1">
                <a:solidFill>
                  <a:schemeClr val="tx1"/>
                </a:solidFill>
              </a:rPr>
              <a:t>Axit</a:t>
            </a:r>
            <a:r>
              <a:rPr lang="en-US" dirty="0">
                <a:solidFill>
                  <a:schemeClr val="tx1"/>
                </a:solidFill>
              </a:rPr>
              <a:t> </a:t>
            </a:r>
            <a:r>
              <a:rPr lang="en-US" dirty="0" err="1">
                <a:solidFill>
                  <a:schemeClr val="tx1"/>
                </a:solidFill>
              </a:rPr>
              <a:t>amin</a:t>
            </a:r>
            <a:endParaRPr lang="en-US" dirty="0">
              <a:solidFill>
                <a:schemeClr val="tx1"/>
              </a:solidFill>
            </a:endParaRPr>
          </a:p>
        </p:txBody>
      </p:sp>
      <p:cxnSp>
        <p:nvCxnSpPr>
          <p:cNvPr id="5" name="Straight Arrow Connector 4"/>
          <p:cNvCxnSpPr/>
          <p:nvPr/>
        </p:nvCxnSpPr>
        <p:spPr>
          <a:xfrm>
            <a:off x="3505200" y="1200150"/>
            <a:ext cx="304800" cy="1562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1295400" y="0"/>
            <a:ext cx="5049752" cy="461651"/>
          </a:xfrm>
          <a:prstGeom prst="rect">
            <a:avLst/>
          </a:prstGeom>
          <a:noFill/>
        </p:spPr>
        <p:txBody>
          <a:bodyPr wrap="none" lIns="91426" tIns="45713" rIns="91426" bIns="45713" rtlCol="0">
            <a:spAutoFit/>
          </a:bodyPr>
          <a:lstStyle/>
          <a:p>
            <a:r>
              <a:rPr lang="en-US" sz="2400" b="1">
                <a:solidFill>
                  <a:srgbClr val="0070C0"/>
                </a:solidFill>
              </a:rPr>
              <a:t>Protein có những bậc cấu trúc nào?</a:t>
            </a:r>
            <a:endParaRPr lang="en-US" sz="2400" b="1" dirty="0">
              <a:solidFill>
                <a:srgbClr val="0070C0"/>
              </a:solidFill>
            </a:endParaRPr>
          </a:p>
        </p:txBody>
      </p:sp>
    </p:spTree>
    <p:extLst>
      <p:ext uri="{BB962C8B-B14F-4D97-AF65-F5344CB8AC3E}">
        <p14:creationId xmlns:p14="http://schemas.microsoft.com/office/powerpoint/2010/main" val="428424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18418">
            <a:off x="776816" y="129081"/>
            <a:ext cx="1888751" cy="225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89610"/>
            <a:ext cx="1994301" cy="255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3810001" y="391454"/>
            <a:ext cx="5029200" cy="830983"/>
          </a:xfrm>
          <a:prstGeom prst="rect">
            <a:avLst/>
          </a:prstGeom>
        </p:spPr>
        <p:txBody>
          <a:bodyPr wrap="square" lIns="91426" tIns="45713" rIns="91426" bIns="45713">
            <a:spAutoFit/>
          </a:bodyPr>
          <a:lstStyle/>
          <a:p>
            <a:pPr algn="ctr"/>
            <a:r>
              <a:rPr lang="vi-VN" sz="2400" b="1">
                <a:solidFill>
                  <a:srgbClr val="00B050"/>
                </a:solidFill>
              </a:rPr>
              <a:t>Làm </a:t>
            </a:r>
            <a:r>
              <a:rPr lang="vi-VN" sz="2400" b="1" dirty="0">
                <a:solidFill>
                  <a:srgbClr val="00B050"/>
                </a:solidFill>
              </a:rPr>
              <a:t>mô hình các bậc cấu trúc của Protein từ các </a:t>
            </a:r>
            <a:r>
              <a:rPr lang="vi-VN" sz="2400" b="1">
                <a:solidFill>
                  <a:srgbClr val="00B050"/>
                </a:solidFill>
              </a:rPr>
              <a:t>vật l</a:t>
            </a:r>
            <a:r>
              <a:rPr lang="en-US" sz="2400" b="1">
                <a:solidFill>
                  <a:srgbClr val="00B050"/>
                </a:solidFill>
              </a:rPr>
              <a:t>iệu</a:t>
            </a:r>
            <a:r>
              <a:rPr lang="vi-VN" sz="2400" b="1">
                <a:solidFill>
                  <a:srgbClr val="00B050"/>
                </a:solidFill>
              </a:rPr>
              <a:t> </a:t>
            </a:r>
            <a:r>
              <a:rPr lang="vi-VN" sz="2400" b="1" dirty="0">
                <a:solidFill>
                  <a:srgbClr val="00B050"/>
                </a:solidFill>
              </a:rPr>
              <a:t>đơn giản</a:t>
            </a:r>
          </a:p>
        </p:txBody>
      </p:sp>
      <p:sp>
        <p:nvSpPr>
          <p:cNvPr id="16" name="TextBox 17"/>
          <p:cNvSpPr txBox="1">
            <a:spLocks noChangeArrowheads="1"/>
          </p:cNvSpPr>
          <p:nvPr/>
        </p:nvSpPr>
        <p:spPr bwMode="auto">
          <a:xfrm>
            <a:off x="4953001" y="2038350"/>
            <a:ext cx="4191000" cy="95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Times New Roman" pitchFamily="18" charset="0"/>
              </a:defRPr>
            </a:lvl1pPr>
            <a:lvl2pPr marL="742950" indent="-285750">
              <a:defRPr sz="3600">
                <a:solidFill>
                  <a:schemeClr val="tx1"/>
                </a:solidFill>
                <a:latin typeface="Times New Roman" pitchFamily="18" charset="0"/>
              </a:defRPr>
            </a:lvl2pPr>
            <a:lvl3pPr marL="1143000" indent="-228600">
              <a:defRPr sz="3600">
                <a:solidFill>
                  <a:schemeClr val="tx1"/>
                </a:solidFill>
                <a:latin typeface="Times New Roman" pitchFamily="18" charset="0"/>
              </a:defRPr>
            </a:lvl3pPr>
            <a:lvl4pPr marL="1600200" indent="-228600">
              <a:defRPr sz="3600">
                <a:solidFill>
                  <a:schemeClr val="tx1"/>
                </a:solidFill>
                <a:latin typeface="Times New Roman" pitchFamily="18" charset="0"/>
              </a:defRPr>
            </a:lvl4pPr>
            <a:lvl5pPr marL="2057400" indent="-22860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nSpc>
                <a:spcPct val="107000"/>
              </a:lnSpc>
              <a:spcAft>
                <a:spcPts val="600"/>
              </a:spcAft>
            </a:pPr>
            <a:r>
              <a:rPr lang="en-US" altLang="en-US" sz="2000" dirty="0" err="1">
                <a:cs typeface="Times New Roman" pitchFamily="18" charset="0"/>
              </a:rPr>
              <a:t>Mô</a:t>
            </a:r>
            <a:r>
              <a:rPr lang="en-US" altLang="en-US" sz="2000" dirty="0">
                <a:cs typeface="Times New Roman" pitchFamily="18" charset="0"/>
              </a:rPr>
              <a:t> </a:t>
            </a:r>
            <a:r>
              <a:rPr lang="en-US" altLang="en-US" sz="2000" dirty="0" err="1">
                <a:cs typeface="Times New Roman" pitchFamily="18" charset="0"/>
              </a:rPr>
              <a:t>tả</a:t>
            </a:r>
            <a:r>
              <a:rPr lang="en-US" altLang="en-US" sz="2000" dirty="0">
                <a:cs typeface="Times New Roman" pitchFamily="18" charset="0"/>
              </a:rPr>
              <a:t> </a:t>
            </a:r>
            <a:r>
              <a:rPr lang="en-US" altLang="en-US" sz="2000" dirty="0" err="1">
                <a:cs typeface="Times New Roman" pitchFamily="18" charset="0"/>
              </a:rPr>
              <a:t>cấu</a:t>
            </a:r>
            <a:r>
              <a:rPr lang="en-US" altLang="en-US" sz="2000" dirty="0">
                <a:cs typeface="Times New Roman" pitchFamily="18" charset="0"/>
              </a:rPr>
              <a:t> </a:t>
            </a:r>
            <a:r>
              <a:rPr lang="en-US" altLang="en-US" sz="2000" dirty="0" err="1">
                <a:cs typeface="Times New Roman" pitchFamily="18" charset="0"/>
              </a:rPr>
              <a:t>trúc</a:t>
            </a:r>
            <a:r>
              <a:rPr lang="en-US" altLang="en-US" sz="2000" dirty="0">
                <a:cs typeface="Times New Roman" pitchFamily="18" charset="0"/>
              </a:rPr>
              <a:t> </a:t>
            </a:r>
            <a:r>
              <a:rPr lang="en-US" altLang="en-US" sz="2000" dirty="0" err="1">
                <a:cs typeface="Times New Roman" pitchFamily="18" charset="0"/>
              </a:rPr>
              <a:t>không</a:t>
            </a:r>
            <a:r>
              <a:rPr lang="en-US" altLang="en-US" sz="2000" dirty="0">
                <a:cs typeface="Times New Roman" pitchFamily="18" charset="0"/>
              </a:rPr>
              <a:t> </a:t>
            </a:r>
            <a:r>
              <a:rPr lang="en-US" altLang="en-US" sz="2000" dirty="0" err="1">
                <a:cs typeface="Times New Roman" pitchFamily="18" charset="0"/>
              </a:rPr>
              <a:t>gian</a:t>
            </a:r>
            <a:r>
              <a:rPr lang="en-US" altLang="en-US" sz="2000" dirty="0">
                <a:cs typeface="Times New Roman" pitchFamily="18" charset="0"/>
              </a:rPr>
              <a:t> </a:t>
            </a:r>
            <a:r>
              <a:rPr lang="en-US" altLang="en-US" sz="2000" dirty="0" err="1">
                <a:cs typeface="Times New Roman" pitchFamily="18" charset="0"/>
              </a:rPr>
              <a:t>của</a:t>
            </a:r>
            <a:r>
              <a:rPr lang="en-US" altLang="en-US" sz="2000" dirty="0">
                <a:cs typeface="Times New Roman" pitchFamily="18" charset="0"/>
              </a:rPr>
              <a:t> </a:t>
            </a:r>
            <a:r>
              <a:rPr lang="en-US" altLang="en-US" sz="2000" dirty="0" err="1">
                <a:cs typeface="Times New Roman" pitchFamily="18" charset="0"/>
              </a:rPr>
              <a:t>phân</a:t>
            </a:r>
            <a:r>
              <a:rPr lang="en-US" altLang="en-US" sz="2000" dirty="0">
                <a:cs typeface="Times New Roman" pitchFamily="18" charset="0"/>
              </a:rPr>
              <a:t> </a:t>
            </a:r>
            <a:r>
              <a:rPr lang="en-US" altLang="en-US" sz="2000" err="1">
                <a:cs typeface="Times New Roman" pitchFamily="18" charset="0"/>
              </a:rPr>
              <a:t>tử</a:t>
            </a:r>
            <a:r>
              <a:rPr lang="en-US" altLang="en-US" sz="2000">
                <a:cs typeface="Times New Roman" pitchFamily="18" charset="0"/>
              </a:rPr>
              <a:t> Protein?</a:t>
            </a:r>
            <a:br>
              <a:rPr lang="en-US" altLang="en-US" sz="2000" dirty="0">
                <a:cs typeface="Times New Roman" pitchFamily="18" charset="0"/>
              </a:rPr>
            </a:br>
            <a:endParaRPr lang="en-US" altLang="en-US" sz="1800" dirty="0">
              <a:solidFill>
                <a:srgbClr val="000000"/>
              </a:solidFill>
              <a:latin typeface="Open Sans"/>
              <a:ea typeface="Calibri" pitchFamily="34" charset="0"/>
              <a:cs typeface="Times New Roman" pitchFamily="18" charset="0"/>
            </a:endParaRPr>
          </a:p>
        </p:txBody>
      </p:sp>
      <p:sp>
        <p:nvSpPr>
          <p:cNvPr id="29698" name="AutoShape 2" descr="hình ảnh : bút chì, Nhựa, hàng, uống, Đầy màu sắc, Ống hút, trận đấu, Khát,  Hình dạng 3264x2448 - - 1155498 - hình ảnh đẹp - PxHe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9" name="Picture 3" descr="C:\Users\Le Nguyen\Desktop\a1.jpg"/>
          <p:cNvPicPr>
            <a:picLocks noChangeAspect="1" noChangeArrowheads="1"/>
          </p:cNvPicPr>
          <p:nvPr/>
        </p:nvPicPr>
        <p:blipFill>
          <a:blip r:embed="rId4"/>
          <a:srcRect/>
          <a:stretch>
            <a:fillRect/>
          </a:stretch>
        </p:blipFill>
        <p:spPr bwMode="auto">
          <a:xfrm>
            <a:off x="0" y="2628900"/>
            <a:ext cx="2133600" cy="2514600"/>
          </a:xfrm>
          <a:prstGeom prst="rect">
            <a:avLst/>
          </a:prstGeom>
          <a:noFill/>
        </p:spPr>
      </p:pic>
    </p:spTree>
    <p:extLst>
      <p:ext uri="{BB962C8B-B14F-4D97-AF65-F5344CB8AC3E}">
        <p14:creationId xmlns:p14="http://schemas.microsoft.com/office/powerpoint/2010/main" val="4284241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1" name="Rectangle 7"/>
          <p:cNvSpPr>
            <a:spLocks noChangeArrowheads="1"/>
          </p:cNvSpPr>
          <p:nvPr/>
        </p:nvSpPr>
        <p:spPr bwMode="auto">
          <a:xfrm>
            <a:off x="1828800" y="285750"/>
            <a:ext cx="6056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sz="2000" b="1">
                <a:solidFill>
                  <a:srgbClr val="0000FF"/>
                </a:solidFill>
                <a:latin typeface="Times New Roman" pitchFamily="18" charset="0"/>
                <a:cs typeface="Times New Roman" pitchFamily="18" charset="0"/>
              </a:rPr>
              <a:t>Tính đặc trưng của prôtêin còn thể hiện qua cấu trúc </a:t>
            </a:r>
          </a:p>
          <a:p>
            <a:pPr algn="just"/>
            <a:r>
              <a:rPr lang="en-US" sz="2000" b="1">
                <a:solidFill>
                  <a:srgbClr val="0000FF"/>
                </a:solidFill>
                <a:latin typeface="Times New Roman" pitchFamily="18" charset="0"/>
                <a:cs typeface="Times New Roman" pitchFamily="18" charset="0"/>
              </a:rPr>
              <a:t>không gian như thế nào ?</a:t>
            </a:r>
          </a:p>
        </p:txBody>
      </p:sp>
      <p:grpSp>
        <p:nvGrpSpPr>
          <p:cNvPr id="2" name="Group 15"/>
          <p:cNvGrpSpPr>
            <a:grpSpLocks/>
          </p:cNvGrpSpPr>
          <p:nvPr/>
        </p:nvGrpSpPr>
        <p:grpSpPr bwMode="auto">
          <a:xfrm>
            <a:off x="1295400" y="1110853"/>
            <a:ext cx="6858000" cy="3918347"/>
            <a:chOff x="816" y="933"/>
            <a:chExt cx="4320" cy="3291"/>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933"/>
              <a:ext cx="4320" cy="3291"/>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1993" name="Rectangle 9"/>
            <p:cNvSpPr>
              <a:spLocks noChangeArrowheads="1"/>
            </p:cNvSpPr>
            <p:nvPr/>
          </p:nvSpPr>
          <p:spPr bwMode="auto">
            <a:xfrm>
              <a:off x="816" y="3248"/>
              <a:ext cx="960" cy="6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800" b="1">
                  <a:latin typeface="Times New Roman" pitchFamily="18" charset="0"/>
                  <a:cs typeface="Times New Roman" pitchFamily="18" charset="0"/>
                </a:rPr>
                <a:t>Bậc 1: Dạng</a:t>
              </a:r>
            </a:p>
            <a:p>
              <a:r>
                <a:rPr lang="en-US" sz="1800" b="1">
                  <a:latin typeface="Times New Roman" pitchFamily="18" charset="0"/>
                  <a:cs typeface="Times New Roman" pitchFamily="18" charset="0"/>
                </a:rPr>
                <a:t>nguyên  liệu</a:t>
              </a:r>
            </a:p>
            <a:p>
              <a:r>
                <a:rPr lang="en-US" sz="1800" b="1">
                  <a:latin typeface="Times New Roman" pitchFamily="18" charset="0"/>
                  <a:cs typeface="Times New Roman" pitchFamily="18" charset="0"/>
                </a:rPr>
                <a:t>  (cơ bản)</a:t>
              </a:r>
            </a:p>
          </p:txBody>
        </p:sp>
        <p:sp>
          <p:nvSpPr>
            <p:cNvPr id="41994" name="Rectangle 10"/>
            <p:cNvSpPr>
              <a:spLocks noChangeArrowheads="1"/>
            </p:cNvSpPr>
            <p:nvPr/>
          </p:nvSpPr>
          <p:spPr bwMode="auto">
            <a:xfrm>
              <a:off x="1776" y="2352"/>
              <a:ext cx="865" cy="4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000" b="1">
                  <a:latin typeface="Times New Roman" pitchFamily="18" charset="0"/>
                  <a:cs typeface="Times New Roman" pitchFamily="18" charset="0"/>
                </a:rPr>
                <a:t>Bậc 2:Dạng </a:t>
              </a:r>
            </a:p>
            <a:p>
              <a:r>
                <a:rPr lang="en-US" sz="2000" b="1">
                  <a:latin typeface="Times New Roman" pitchFamily="18" charset="0"/>
                  <a:cs typeface="Times New Roman" pitchFamily="18" charset="0"/>
                </a:rPr>
                <a:t>cấu trúc</a:t>
              </a:r>
            </a:p>
          </p:txBody>
        </p:sp>
        <p:sp>
          <p:nvSpPr>
            <p:cNvPr id="41995" name="Rectangle 11"/>
            <p:cNvSpPr>
              <a:spLocks noChangeArrowheads="1"/>
            </p:cNvSpPr>
            <p:nvPr/>
          </p:nvSpPr>
          <p:spPr bwMode="auto">
            <a:xfrm>
              <a:off x="3936" y="1968"/>
              <a:ext cx="1152" cy="4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b="1">
                  <a:latin typeface="Times New Roman" pitchFamily="18" charset="0"/>
                  <a:cs typeface="Times New Roman" pitchFamily="18" charset="0"/>
                </a:rPr>
                <a:t>Bậc 3:Dạng </a:t>
              </a:r>
            </a:p>
            <a:p>
              <a:pPr algn="ctr"/>
              <a:r>
                <a:rPr lang="en-US" sz="1800" b="1">
                  <a:latin typeface="Times New Roman" pitchFamily="18" charset="0"/>
                  <a:cs typeface="Times New Roman" pitchFamily="18" charset="0"/>
                </a:rPr>
                <a:t>chức năng</a:t>
              </a:r>
            </a:p>
          </p:txBody>
        </p:sp>
        <p:sp>
          <p:nvSpPr>
            <p:cNvPr id="41996" name="Rectangle 12"/>
            <p:cNvSpPr>
              <a:spLocks noChangeArrowheads="1"/>
            </p:cNvSpPr>
            <p:nvPr/>
          </p:nvSpPr>
          <p:spPr bwMode="auto">
            <a:xfrm>
              <a:off x="3408" y="4015"/>
              <a:ext cx="1697" cy="18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800" b="1">
                  <a:latin typeface="Times New Roman" pitchFamily="18" charset="0"/>
                  <a:cs typeface="Times New Roman" pitchFamily="18" charset="0"/>
                </a:rPr>
                <a:t>Bậc 4:Dạng chức năng</a:t>
              </a:r>
            </a:p>
          </p:txBody>
        </p:sp>
      </p:grpSp>
      <p:sp>
        <p:nvSpPr>
          <p:cNvPr id="42000" name="Rectangle 16"/>
          <p:cNvSpPr>
            <a:spLocks noChangeArrowheads="1"/>
          </p:cNvSpPr>
          <p:nvPr/>
        </p:nvSpPr>
        <p:spPr bwMode="auto">
          <a:xfrm>
            <a:off x="533400" y="0"/>
            <a:ext cx="75216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buFontTx/>
              <a:buChar char="-"/>
            </a:pPr>
            <a:r>
              <a:rPr lang="en-US" sz="2000" b="1">
                <a:latin typeface="Times New Roman" pitchFamily="18" charset="0"/>
                <a:cs typeface="Times New Roman" pitchFamily="18" charset="0"/>
              </a:rPr>
              <a:t>Cấu trúc bậc 3, bậc 4 (cấu trúc không gian) prôtêin mới thực hiện </a:t>
            </a:r>
          </a:p>
          <a:p>
            <a:pPr algn="just"/>
            <a:r>
              <a:rPr lang="en-US" sz="2000" b="1">
                <a:latin typeface="Times New Roman" pitchFamily="18" charset="0"/>
                <a:cs typeface="Times New Roman" pitchFamily="18" charset="0"/>
              </a:rPr>
              <a:t>được chức năng (cấu trúc bậc 3 cuộn xếp theo kiểu đặc trưng cho</a:t>
            </a:r>
          </a:p>
          <a:p>
            <a:pPr algn="just"/>
            <a:r>
              <a:rPr lang="en-US" sz="2000" b="1">
                <a:latin typeface="Times New Roman" pitchFamily="18" charset="0"/>
                <a:cs typeface="Times New Roman" pitchFamily="18" charset="0"/>
              </a:rPr>
              <a:t>từng loại prôtêin, cấu trúc bậc 4 : số lượng, số loại chuỗi aa)</a:t>
            </a:r>
          </a:p>
        </p:txBody>
      </p:sp>
    </p:spTree>
    <p:extLst>
      <p:ext uri="{BB962C8B-B14F-4D97-AF65-F5344CB8AC3E}">
        <p14:creationId xmlns:p14="http://schemas.microsoft.com/office/powerpoint/2010/main" val="113364649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91"/>
                                        </p:tgtEl>
                                        <p:attrNameLst>
                                          <p:attrName>style.visibility</p:attrName>
                                        </p:attrNameLst>
                                      </p:cBhvr>
                                      <p:to>
                                        <p:strVal val="visible"/>
                                      </p:to>
                                    </p:set>
                                    <p:anim calcmode="discrete" valueType="clr">
                                      <p:cBhvr override="childStyle">
                                        <p:cTn id="7" dur="80"/>
                                        <p:tgtEl>
                                          <p:spTgt spid="419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91"/>
                                        </p:tgtEl>
                                        <p:attrNameLst>
                                          <p:attrName>fillcolor</p:attrName>
                                        </p:attrNameLst>
                                      </p:cBhvr>
                                      <p:tavLst>
                                        <p:tav tm="0">
                                          <p:val>
                                            <p:clrVal>
                                              <a:schemeClr val="accent2"/>
                                            </p:clrVal>
                                          </p:val>
                                        </p:tav>
                                        <p:tav tm="50000">
                                          <p:val>
                                            <p:clrVal>
                                              <a:schemeClr val="hlink"/>
                                            </p:clrVal>
                                          </p:val>
                                        </p:tav>
                                      </p:tavLst>
                                    </p:anim>
                                    <p:set>
                                      <p:cBhvr>
                                        <p:cTn id="9" dur="80"/>
                                        <p:tgtEl>
                                          <p:spTgt spid="419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grpId="1" nodeType="clickEffect">
                                  <p:stCondLst>
                                    <p:cond delay="0"/>
                                  </p:stCondLst>
                                  <p:iterate type="lt">
                                    <p:tmPct val="0"/>
                                  </p:iterate>
                                  <p:childTnLst>
                                    <p:animEffect transition="out" filter="blinds(horizontal)">
                                      <p:cBhvr>
                                        <p:cTn id="13" dur="500"/>
                                        <p:tgtEl>
                                          <p:spTgt spid="41991"/>
                                        </p:tgtEl>
                                      </p:cBhvr>
                                    </p:animEffect>
                                    <p:set>
                                      <p:cBhvr>
                                        <p:cTn id="14" dur="1" fill="hold">
                                          <p:stCondLst>
                                            <p:cond delay="499"/>
                                          </p:stCondLst>
                                        </p:cTn>
                                        <p:tgtEl>
                                          <p:spTgt spid="4199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2000"/>
                                        </p:tgtEl>
                                        <p:attrNameLst>
                                          <p:attrName>style.visibility</p:attrName>
                                        </p:attrNameLst>
                                      </p:cBhvr>
                                      <p:to>
                                        <p:strVal val="visible"/>
                                      </p:to>
                                    </p:set>
                                    <p:anim calcmode="lin" valueType="num">
                                      <p:cBhvr>
                                        <p:cTn id="19" dur="500" fill="hold"/>
                                        <p:tgtEl>
                                          <p:spTgt spid="42000"/>
                                        </p:tgtEl>
                                        <p:attrNameLst>
                                          <p:attrName>ppt_w</p:attrName>
                                        </p:attrNameLst>
                                      </p:cBhvr>
                                      <p:tavLst>
                                        <p:tav tm="0">
                                          <p:val>
                                            <p:fltVal val="0"/>
                                          </p:val>
                                        </p:tav>
                                        <p:tav tm="100000">
                                          <p:val>
                                            <p:strVal val="#ppt_w"/>
                                          </p:val>
                                        </p:tav>
                                      </p:tavLst>
                                    </p:anim>
                                    <p:anim calcmode="lin" valueType="num">
                                      <p:cBhvr>
                                        <p:cTn id="20" dur="500" fill="hold"/>
                                        <p:tgtEl>
                                          <p:spTgt spid="420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P spid="41991" grpId="1"/>
      <p:bldP spid="420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urglass.potx" id="{820BC192-032F-4D2E-8CBE-6B86AC3BA891}" vid="{ED01FC07-4CA7-4AC7-944B-AE335C346F8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2796</TotalTime>
  <Words>1479</Words>
  <Application>Microsoft Office PowerPoint</Application>
  <PresentationFormat>On-screen Show (16:9)</PresentationFormat>
  <Paragraphs>329</Paragraphs>
  <Slides>35</Slides>
  <Notes>0</Notes>
  <HiddenSlides>0</HiddenSlides>
  <MMClips>21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35</vt:i4>
      </vt:variant>
    </vt:vector>
  </HeadingPairs>
  <TitlesOfParts>
    <vt:vector size="54" baseType="lpstr">
      <vt:lpstr>Meiryo UI</vt:lpstr>
      <vt:lpstr>.VnTime</vt:lpstr>
      <vt:lpstr>Arial</vt:lpstr>
      <vt:lpstr>Book Antiqua</vt:lpstr>
      <vt:lpstr>Calibri</vt:lpstr>
      <vt:lpstr>Calibri Light</vt:lpstr>
      <vt:lpstr>Lucida Sans</vt:lpstr>
      <vt:lpstr>Open Sans</vt:lpstr>
      <vt:lpstr>Times New Roman</vt:lpstr>
      <vt:lpstr>Trebuchet MS</vt:lpstr>
      <vt:lpstr>VNI-Times</vt:lpstr>
      <vt:lpstr>Wingdings 3</vt:lpstr>
      <vt:lpstr>Office Theme</vt:lpstr>
      <vt:lpstr>Facet</vt:lpstr>
      <vt:lpstr>1_Facet</vt:lpstr>
      <vt:lpstr>4_Facet</vt:lpstr>
      <vt:lpstr>3_Office Theme</vt:lpstr>
      <vt:lpstr>9_Office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Thành phần chủ yếu của các loại thức ăn trên là gì?</dc:title>
  <dc:creator>User</dc:creator>
  <cp:lastModifiedBy>Administrator</cp:lastModifiedBy>
  <cp:revision>146</cp:revision>
  <dcterms:created xsi:type="dcterms:W3CDTF">2020-10-19T03:29:43Z</dcterms:created>
  <dcterms:modified xsi:type="dcterms:W3CDTF">2024-03-11T13:28:41Z</dcterms:modified>
</cp:coreProperties>
</file>