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447" r:id="rId4"/>
    <p:sldId id="442" r:id="rId5"/>
    <p:sldId id="449" r:id="rId6"/>
    <p:sldId id="450" r:id="rId7"/>
    <p:sldId id="451" r:id="rId8"/>
    <p:sldId id="256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AB39F19-54E8-3500-3BB6-CAF8E5370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6FF8C83-0ADC-64AC-1249-B0DAEF1F4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9FBC087-41BF-89BC-64BB-2EC209E15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E531-358D-4ACB-93A8-5FE1340C921C}" type="datetimeFigureOut">
              <a:rPr lang="vi-VN" smtClean="0"/>
              <a:t>08/11/2023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B7046C5-242E-F026-A0D6-02C7397D5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0E9E326-345F-4B47-34B5-11EDEF7B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52AF-C85E-4436-9B23-A98A2F1B6E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990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54732D4-6259-E4D9-84CD-7A749C745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D0D1552-3993-30F1-AE67-1BEB82AE6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70A261C-BC31-88F7-A386-B14504482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E531-358D-4ACB-93A8-5FE1340C921C}" type="datetimeFigureOut">
              <a:rPr lang="vi-VN" smtClean="0"/>
              <a:t>08/11/2023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509EB9C-1D04-BF22-359E-701F528B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F0B2636-F548-18A2-D133-A4A6BD3D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52AF-C85E-4436-9B23-A98A2F1B6E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716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5A26663B-BF83-D813-68B4-3FEA99322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2816853-C64B-B593-F3E2-C38474E10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976352F-BB42-989B-948D-939B00D5F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E531-358D-4ACB-93A8-5FE1340C921C}" type="datetimeFigureOut">
              <a:rPr lang="vi-VN" smtClean="0"/>
              <a:t>08/11/2023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7FC408A-7B09-814E-8EAD-0C1DDDDF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26979DC-E34D-DAE1-DC86-CDD9671FF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52AF-C85E-4436-9B23-A98A2F1B6E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840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36CDAA0-28B3-1CCD-64B5-80F2EE53B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E00A129-2430-6C93-EB97-9A81CE992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DD2F357-3653-B0CA-731B-3D3440D7F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E531-358D-4ACB-93A8-5FE1340C921C}" type="datetimeFigureOut">
              <a:rPr lang="vi-VN" smtClean="0"/>
              <a:t>08/11/2023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1F34B85-72D6-6485-C642-7129B36D8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791156D-46A1-B016-566A-1F960B946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52AF-C85E-4436-9B23-A98A2F1B6E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773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ACA9A30-AA66-41DE-0C01-FCF2C8E68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2D20A1D-1D44-8FC7-8098-CDC429886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4F05C38-6621-998B-74B0-A68F018C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E531-358D-4ACB-93A8-5FE1340C921C}" type="datetimeFigureOut">
              <a:rPr lang="vi-VN" smtClean="0"/>
              <a:t>08/11/2023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B391E82-32FA-9F9B-74F9-70F2BDFF3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67195FF-1B00-66FD-124C-0F24F6A77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52AF-C85E-4436-9B23-A98A2F1B6E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826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7FFB895-5898-4C38-F971-7600AF498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5118D36-46BA-CB34-591C-F5A3414922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DD2B850-C001-1D67-53AF-B8C4B8A87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C0E7E0D-C1F1-7DE0-0596-47151379B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E531-358D-4ACB-93A8-5FE1340C921C}" type="datetimeFigureOut">
              <a:rPr lang="vi-VN" smtClean="0"/>
              <a:t>08/11/2023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52A8122-6A45-ACD5-CC67-7F5BA7FE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85F4313-F854-DDEB-390E-130E2CFB8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52AF-C85E-4436-9B23-A98A2F1B6E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874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6937FB7-8F21-C2E5-694D-9CBD7F12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8D0898C-FB4D-64D2-5B03-1B4775DFD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49D523B-108E-E9DF-BDB3-59B447653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7A731F0-8542-648A-6393-6FBB4290D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C5521FD-C417-F304-F837-9FB7634CB3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C0F2AD6D-A594-3ECD-F318-E65CDFBDD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E531-358D-4ACB-93A8-5FE1340C921C}" type="datetimeFigureOut">
              <a:rPr lang="vi-VN" smtClean="0"/>
              <a:t>08/11/2023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07B0CEF9-B030-C547-8749-6FED0D135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EC26645-1969-66E3-BF11-C99FD2F1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52AF-C85E-4436-9B23-A98A2F1B6E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8186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089BACB-5C9C-0548-D3DD-82BFA785D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1D54E6E2-1374-996B-45AC-BD57CCB00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E531-358D-4ACB-93A8-5FE1340C921C}" type="datetimeFigureOut">
              <a:rPr lang="vi-VN" smtClean="0"/>
              <a:t>08/11/2023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1292A8D-9BCA-C034-B148-C211022F7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0526F42-51D4-1B30-4B56-9A3B2FAA4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52AF-C85E-4436-9B23-A98A2F1B6E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029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E22DDE6-D42B-EF4C-C83D-6CD96BAFE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E531-358D-4ACB-93A8-5FE1340C921C}" type="datetimeFigureOut">
              <a:rPr lang="vi-VN" smtClean="0"/>
              <a:t>08/11/2023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EBBB301-30B5-1DCA-3CA7-E6B500F57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5BA05F3-8D17-0411-06B7-647A537A8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52AF-C85E-4436-9B23-A98A2F1B6E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832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CB47FC4-701C-51C7-74A6-C717EEA4C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326D948-960A-EF74-AD87-FAFF31C41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C0D2AC6-AEF4-3F86-96F7-E27C7B0BF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FA7033B-BA25-8ED9-D406-90D63BAE0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E531-358D-4ACB-93A8-5FE1340C921C}" type="datetimeFigureOut">
              <a:rPr lang="vi-VN" smtClean="0"/>
              <a:t>08/11/2023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2B24ABA-E26F-040B-7C1D-A45F68F10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BFF6CA2-D54C-3F88-1DF6-BA2ECAD97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52AF-C85E-4436-9B23-A98A2F1B6E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173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28AF744-97A7-31C8-C871-0438257C4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F86EE51-A1B4-7CBB-7669-FA18FD4419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04CA39B-57F6-BD7D-697E-4A4B739AC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4685E13-7AEF-FF62-E316-B1104C59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E531-358D-4ACB-93A8-5FE1340C921C}" type="datetimeFigureOut">
              <a:rPr lang="vi-VN" smtClean="0"/>
              <a:t>08/11/2023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072A0A5-7BC6-559D-5864-E046D3BC2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976321D-C5B6-E7EB-B6E1-B2DA3D9AB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52AF-C85E-4436-9B23-A98A2F1B6E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269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C2145F1-49B3-3E08-24CD-F0B6B8A4D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19A534E-F927-93ED-EFC9-C0F410D26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799B652-F293-414D-1B56-0ABFC8627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4E531-358D-4ACB-93A8-5FE1340C921C}" type="datetimeFigureOut">
              <a:rPr lang="vi-VN" smtClean="0"/>
              <a:t>08/11/2023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4C741BC-EDE5-9613-7DBB-8F1AC8640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730CEEB-CD0C-6BD1-5A86-1C7E7C896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B52AF-C85E-4436-9B23-A98A2F1B6E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510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7"/>
            <a:ext cx="9" cy="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688" y="134035"/>
            <a:ext cx="11596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48+49+50+51: BÀI 20. DỰ ÁN:  THIẾT KẾ HỆ THỐNG TƯỚI CÂY TỰ ĐỘNG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81" y="657255"/>
            <a:ext cx="11278333" cy="592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5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394331" y="80354"/>
            <a:ext cx="4696825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bạn Minh đi nghỉ trong một thời gian dài. Làm thế nào để cây cối được cung cấp đủ nước khi nhà bạn Minh vắng nhà?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54" y="589084"/>
            <a:ext cx="6907823" cy="55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394331" y="80354"/>
            <a:ext cx="4696825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bạn Minh đi nghỉ trong một thời gian dài. Làm thế nào để cây cối được cung cấp đủ nước khi nhà bạn Minh vắng nhà?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54" y="589084"/>
            <a:ext cx="6907823" cy="55872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94864" y="6189298"/>
            <a:ext cx="5067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Dùng hệ thống tưới cây tự động.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78" y="0"/>
            <a:ext cx="11601694" cy="7559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5946" y="755970"/>
            <a:ext cx="116955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1.Nhiệm vụ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Thiết kế được một chiếc hệ thống tưới cây tự động thỏa mãn các yêu cầu đã cho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Yêu cầu của dự án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Phù hợp với chế độ tưới cho từng loại cây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Hoạt động chính xác ổn định.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Đơn giản, dễ lắp ráp và vận chuyển.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Sử dụng các vật liệu dễ kiếm, rẻ tiền.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Không ảnh hưởng tới môi trường.</a:t>
            </a:r>
          </a:p>
        </p:txBody>
      </p:sp>
    </p:spTree>
    <p:extLst>
      <p:ext uri="{BB962C8B-B14F-4D97-AF65-F5344CB8AC3E}">
        <p14:creationId xmlns:p14="http://schemas.microsoft.com/office/powerpoint/2010/main" val="3227967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92" y="-122548"/>
            <a:ext cx="11601694" cy="7559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3178" y="377985"/>
            <a:ext cx="1169552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1.Xác định vấn đề, đề ra các tiêu chí cần đạt của sản phẩm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Mô tả tình huống thực tế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loại cây cần tưới và tìm hiểu về lượng nước cần dùng, cách tưới nước đối với loại cây đó.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tiêu chí cần đạt của sản phẩm.</a:t>
            </a: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Tìm hiểu tổng quan, đề xuất và lựa chọn giải phảp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Tìm hiểu về các loại dụng cụ, thiết bị và hệ thống tưới cây tự động đã có trên thị trường, giải pháp hướng tới yêu cầu cần đạt.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Đề xuất mộ số giải pháp và lựa chọn giải pháp tối ưu nhất.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Tập trung vào giải pháp hướng thới yêu cầu cần đạt.</a:t>
            </a: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3. Thiết kế hệ thống tưới cây tự động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Lập bản vẽ của sản phẩm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Nêu các bước làm và lắp đặt sản phẩm.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Kiểm tra nguyên vật liệu và dụng cụ cần thiết.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Làm nguyên mẫu theo quy trình.</a:t>
            </a: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4. Thử nghiệm, đánh giá và điều chỉnh thiết kế cho phù hợp.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Dùng thử sản phẩm, đánh giá theo các tiêu chí cần đạt đã đề ra, nhận xét và giải thích kết quả.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Điều chỉnh các bước thiết kế sản phẩm cho đến khi đạt yêu cầu hoặc hết thời gian thực hiện.</a:t>
            </a: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5. Lập hồ sơ kỹ thuật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Hồ sơ sản phẩm gồm: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-Tên sản phẩm, tên nhóm.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Bản kế hoạch thực hiện.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Bản vẽ của sản phẩm.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Danh mục cá nguyên vật liệu, bản dự trù kinh phí.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Quá trình chế tạo nguyên mẫu và lắp đặt.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Bảng kết quả thử nghiệm và đánh giá sản phẩm.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Bài học kinh nghiệm.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Giấy giới thiệu, hướng dẫn và sử dụng sản phẩm.</a:t>
            </a:r>
          </a:p>
        </p:txBody>
      </p:sp>
    </p:spTree>
    <p:extLst>
      <p:ext uri="{BB962C8B-B14F-4D97-AF65-F5344CB8AC3E}">
        <p14:creationId xmlns:p14="http://schemas.microsoft.com/office/powerpoint/2010/main" val="346854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9897" y="1288645"/>
            <a:ext cx="1069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Kế hoạch thực hiện nhiệm vụ dự án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Công việc cần làm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Thời gian thực hiện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Người thực hiện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Vật liệu và dụng cụ thực hiện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Địa điểm thực hiện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0937"/>
            <a:ext cx="1160779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6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408" y="561436"/>
            <a:ext cx="11497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giá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của dự án đánh giá theo tiêu chí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5592" y="1400738"/>
          <a:ext cx="11595412" cy="1920240"/>
        </p:xfrm>
        <a:graphic>
          <a:graphicData uri="http://schemas.openxmlformats.org/drawingml/2006/table">
            <a:tbl>
              <a:tblPr firstRow="1" firstCol="1" bandRow="1"/>
              <a:tblGrid>
                <a:gridCol w="5029314">
                  <a:extLst>
                    <a:ext uri="{9D8B030D-6E8A-4147-A177-3AD203B41FA5}">
                      <a16:colId xmlns:a16="http://schemas.microsoft.com/office/drawing/2014/main" val="540085569"/>
                    </a:ext>
                  </a:extLst>
                </a:gridCol>
                <a:gridCol w="3283049">
                  <a:extLst>
                    <a:ext uri="{9D8B030D-6E8A-4147-A177-3AD203B41FA5}">
                      <a16:colId xmlns:a16="http://schemas.microsoft.com/office/drawing/2014/main" val="958664627"/>
                    </a:ext>
                  </a:extLst>
                </a:gridCol>
                <a:gridCol w="3283049">
                  <a:extLst>
                    <a:ext uri="{9D8B030D-6E8A-4147-A177-3AD203B41FA5}">
                      <a16:colId xmlns:a16="http://schemas.microsoft.com/office/drawing/2014/main" val="2733005323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 sản phẩm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732723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914891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Đáp ứng các yêu cầu của sản phẩm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215580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 mới và tính sáng tạo của giải pháp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93385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 tinh tế của sản phẩm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612971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 thẩm mỹ của sản phẩm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19352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 bền và sự chắc chắn của sản phẩm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893559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72192" y="3516115"/>
          <a:ext cx="11642211" cy="1645920"/>
        </p:xfrm>
        <a:graphic>
          <a:graphicData uri="http://schemas.openxmlformats.org/drawingml/2006/table">
            <a:tbl>
              <a:tblPr firstRow="1" firstCol="1" bandRow="1"/>
              <a:tblGrid>
                <a:gridCol w="6403153">
                  <a:extLst>
                    <a:ext uri="{9D8B030D-6E8A-4147-A177-3AD203B41FA5}">
                      <a16:colId xmlns:a16="http://schemas.microsoft.com/office/drawing/2014/main" val="4122036035"/>
                    </a:ext>
                  </a:extLst>
                </a:gridCol>
                <a:gridCol w="1942759">
                  <a:extLst>
                    <a:ext uri="{9D8B030D-6E8A-4147-A177-3AD203B41FA5}">
                      <a16:colId xmlns:a16="http://schemas.microsoft.com/office/drawing/2014/main" val="2555247295"/>
                    </a:ext>
                  </a:extLst>
                </a:gridCol>
                <a:gridCol w="3296299">
                  <a:extLst>
                    <a:ext uri="{9D8B030D-6E8A-4147-A177-3AD203B41FA5}">
                      <a16:colId xmlns:a16="http://schemas.microsoft.com/office/drawing/2014/main" val="4232156470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 quá trình thực hiện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088968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744845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 hoạch và tiến độ thực hiện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4303437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 hài hòa giữa nhiệm vụ cá nhân và quá trình hợp tác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763290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 chủ động, sáng tạo của mỗi thành viên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5692563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 tiến bộ của học sinh trong quá trình thực hiện dự án.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13907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48794" y="5357172"/>
          <a:ext cx="11595412" cy="1371600"/>
        </p:xfrm>
        <a:graphic>
          <a:graphicData uri="http://schemas.openxmlformats.org/drawingml/2006/table">
            <a:tbl>
              <a:tblPr firstRow="1" firstCol="1" bandRow="1"/>
              <a:tblGrid>
                <a:gridCol w="5029314">
                  <a:extLst>
                    <a:ext uri="{9D8B030D-6E8A-4147-A177-3AD203B41FA5}">
                      <a16:colId xmlns:a16="http://schemas.microsoft.com/office/drawing/2014/main" val="2211232721"/>
                    </a:ext>
                  </a:extLst>
                </a:gridCol>
                <a:gridCol w="3283049">
                  <a:extLst>
                    <a:ext uri="{9D8B030D-6E8A-4147-A177-3AD203B41FA5}">
                      <a16:colId xmlns:a16="http://schemas.microsoft.com/office/drawing/2014/main" val="4265026595"/>
                    </a:ext>
                  </a:extLst>
                </a:gridCol>
                <a:gridCol w="3283049">
                  <a:extLst>
                    <a:ext uri="{9D8B030D-6E8A-4147-A177-3AD203B41FA5}">
                      <a16:colId xmlns:a16="http://schemas.microsoft.com/office/drawing/2014/main" val="3030211584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 báo cáo sản phẩm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615535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395932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Cấu trúc và nội dung báo cáo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408898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Khả năng trình bày kết quả thực hiện dự án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92194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 thức tương tác, trả lời câu hỏi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54469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83"/>
            <a:ext cx="1160779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5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A4F8A1D-2A91-A975-CE9B-A563A0D5A8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F588F185-D7AF-260E-8A0A-CDA9A4068D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0617742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716</Words>
  <Application>Microsoft Office PowerPoint</Application>
  <PresentationFormat>Màn hình rộng</PresentationFormat>
  <Paragraphs>94</Paragraphs>
  <Slides>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Thanh Bình Trần</dc:creator>
  <cp:lastModifiedBy>Thanh Bình Trần</cp:lastModifiedBy>
  <cp:revision>1</cp:revision>
  <dcterms:created xsi:type="dcterms:W3CDTF">2023-11-08T15:54:44Z</dcterms:created>
  <dcterms:modified xsi:type="dcterms:W3CDTF">2023-11-08T15:54:56Z</dcterms:modified>
</cp:coreProperties>
</file>