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6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12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20/06/2022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svg"/><Relationship Id="rId7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0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gif"/><Relationship Id="rId3" Type="http://schemas.openxmlformats.org/officeDocument/2006/relationships/slideLayout" Target="../slideLayouts/slideLayout13.xml"/><Relationship Id="rId21" Type="http://schemas.openxmlformats.org/officeDocument/2006/relationships/slide" Target="slide16.xml"/><Relationship Id="rId7" Type="http://schemas.openxmlformats.org/officeDocument/2006/relationships/image" Target="../media/image56.gif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1.wav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slide" Target="slide21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7.xml"/><Relationship Id="rId34" Type="http://schemas.openxmlformats.org/officeDocument/2006/relationships/image" Target="../media/image7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slide" Target="slide20.xml"/><Relationship Id="rId33" Type="http://schemas.openxmlformats.org/officeDocument/2006/relationships/slide" Target="slide27.xml"/><Relationship Id="rId2" Type="http://schemas.openxmlformats.org/officeDocument/2006/relationships/audio" Target="../media/media1.wav"/><Relationship Id="rId16" Type="http://schemas.openxmlformats.org/officeDocument/2006/relationships/image" Target="../media/image63.png"/><Relationship Id="rId20" Type="http://schemas.openxmlformats.org/officeDocument/2006/relationships/image" Target="../media/image67.gif"/><Relationship Id="rId29" Type="http://schemas.openxmlformats.org/officeDocument/2006/relationships/slide" Target="slide24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24" Type="http://schemas.openxmlformats.org/officeDocument/2006/relationships/slide" Target="slide19.xml"/><Relationship Id="rId32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slide" Target="slide2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gif"/><Relationship Id="rId14" Type="http://schemas.openxmlformats.org/officeDocument/2006/relationships/image" Target="../media/image61.png"/><Relationship Id="rId22" Type="http://schemas.openxmlformats.org/officeDocument/2006/relationships/image" Target="../media/image68.gif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image" Target="../media/image18.svg"/><Relationship Id="rId8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1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3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4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54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1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3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4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6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.svg"/><Relationship Id="rId3" Type="http://schemas.openxmlformats.org/officeDocument/2006/relationships/image" Target="../media/image20.svg"/><Relationship Id="rId7" Type="http://schemas.openxmlformats.org/officeDocument/2006/relationships/image" Target="../media/image56.svg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sv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4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6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  <a:endParaRPr lang="en-US" sz="8000" b="1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1.13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tr15).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03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 dir="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  <a:endParaRPr lang="fr-FR" sz="4000" dirty="0" smtClean="0"/>
          </a:p>
          <a:p>
            <a:pPr algn="just">
              <a:lnSpc>
                <a:spcPct val="150000"/>
              </a:lnSpc>
            </a:pP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:a16="http://schemas.microsoft.com/office/drawing/2014/main" xmlns="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3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4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5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rId26" action="ppaction://hlinksldjump"/>
          </p:cNvPr>
          <p:cNvSpPr/>
          <p:nvPr/>
        </p:nvSpPr>
        <p:spPr>
          <a:xfrm>
            <a:off x="166458" y="599960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7142747" y="2738345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7142747" y="1669152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31" action="ppaction://hlinksldjump"/>
          </p:cNvPr>
          <p:cNvSpPr/>
          <p:nvPr/>
        </p:nvSpPr>
        <p:spPr>
          <a:xfrm>
            <a:off x="17142747" y="599960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3" action="ppaction://hlinksldjump"/>
            <a:extLst>
              <a:ext uri="{FF2B5EF4-FFF2-40B4-BE49-F238E27FC236}">
                <a16:creationId xmlns:a16="http://schemas.microsoft.com/office/drawing/2014/main" xmlns="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5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quả của phép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C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bằng:</a:t>
                </a:r>
              </a:p>
              <a:p>
                <a:pPr algn="ctr"/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</a:rPr>
                      <m:t>3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</a:rPr>
                      <m:t>+2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</a:rPr>
                      <m:t>−1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</a:rPr>
                      <m:t>−4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</a:rPr>
                      <m:t>=?</m:t>
                    </m:r>
                  </m:oMath>
                </a14:m>
                <a:endParaRPr lang="en-US" sz="4800" noProof="1" smtClean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3,15</m:t>
                    </m:r>
                    <m:d>
                      <m:dPr>
                        <m:ctrlPr>
                          <a:rPr lang="en-US" sz="44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+2,15</m:t>
                    </m:r>
                    <m:d>
                      <m:dPr>
                        <m:ctrlPr>
                          <a:rPr lang="en-US" sz="44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  <m:f>
                          <m:fPr>
                            <m:ctrlPr>
                              <a:rPr lang="en-US" sz="440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3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                                                   C.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                                                   D.</a:t>
                </a: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blipFill rotWithShape="0">
                <a:blip r:embed="rId5"/>
                <a:stretch>
                  <a:fillRect l="-1478" r="-718" b="-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F8883B9-675C-FA0D-46A3-632B79964F39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4A13F01-BAEC-C4A6-147C-8446991797AF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:a16="http://schemas.microsoft.com/office/drawing/2014/main" xmlns="" id="{3D2D2663-E005-5AC0-BCD9-1E32A6F3DD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4" b="-11406"/>
          <a:stretch/>
        </p:blipFill>
        <p:spPr>
          <a:xfrm>
            <a:off x="3048000" y="5030204"/>
            <a:ext cx="3962400" cy="12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755754"/>
            <a:ext cx="3962400" cy="1228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4990086"/>
            <a:ext cx="3505201" cy="118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199" y="3885859"/>
            <a:ext cx="3551272" cy="1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hữu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−27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xmlns="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smtClean="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−2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smtClean="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smtClean="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7,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−5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9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   B. 1              C. 2               D. 3</a:t>
                </a:r>
                <a:endParaRPr lang="vi-VN" sz="40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blipFill rotWithShape="0">
                <a:blip r:embed="rId5"/>
                <a:stretch>
                  <a:fillRect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4581032-26CB-AEA9-DE81-5822E106E976}"/>
              </a:ext>
            </a:extLst>
          </p:cNvPr>
          <p:cNvSpPr/>
          <p:nvPr/>
        </p:nvSpPr>
        <p:spPr>
          <a:xfrm>
            <a:off x="3657600" y="6710558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xmlns="" id="{EE6D7C72-2D9D-6BB9-D322-0D55CA7A01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73E76DB-FCFD-0ABC-4C68-AFB20E402B9B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46134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x, biết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0886" y="6314979"/>
            <a:ext cx="2743765" cy="339880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1374" y="2751584"/>
            <a:ext cx="3078676" cy="6911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258642" y="5143500"/>
            <a:ext cx="1597146" cy="448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3673449" y="7384393"/>
            <a:ext cx="2255336" cy="22143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783984" y="6290049"/>
            <a:ext cx="2097176" cy="109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200" b="1" spc="13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200" b="1" spc="1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524" y="6536239"/>
            <a:ext cx="2899470" cy="342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925800" y="7267993"/>
            <a:ext cx="1957078" cy="269772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576983"/>
            <a:ext cx="2628900" cy="99060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0040" y="171834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(-0,7)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(-4.3)           b)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blipFill rotWithShape="0">
                <a:blip r:embed="rId6"/>
                <a:stretch>
                  <a:fillRect l="-1445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44640" y="4037570"/>
            <a:ext cx="6705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7,4 + (-0,7) + 2,5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(7,4 + 2,5) + [(-0,7)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9,9 + (-5) = 4,9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10.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blipFill rotWithShape="0">
                <a:blip r:embed="rId7"/>
                <a:stretch>
                  <a:fillRect l="-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409700"/>
            <a:ext cx="2628900" cy="9906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blipFill rotWithShape="0">
                <a:blip r:embed="rId4"/>
                <a:stretch>
                  <a:fillRect l="-1301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60" y="3314700"/>
            <a:ext cx="1560711" cy="15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65799" y="3788762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-1,25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blipFill rotWithShape="0">
                <a:blip r:embed="rId6"/>
                <a:stretch>
                  <a:fillRect l="-1383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533400" y="8200687"/>
            <a:ext cx="15775531" cy="1531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9121394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4114800" y="849547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14123390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3517" y="912080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3556585" y="921269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935200" y="6515100"/>
            <a:ext cx="215465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810" r="17043" b="41371"/>
          <a:stretch/>
        </p:blipFill>
        <p:spPr>
          <a:xfrm>
            <a:off x="1028700" y="2398980"/>
            <a:ext cx="15775531" cy="153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9616694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4610100" y="269377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2CFBD7-EAF3-4CD2-AB8F-420462532F1F}"/>
              </a:ext>
            </a:extLst>
          </p:cNvPr>
          <p:cNvSpPr txBox="1"/>
          <p:nvPr/>
        </p:nvSpPr>
        <p:spPr>
          <a:xfrm>
            <a:off x="14618690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817" y="331910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051885" y="341099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Do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blipFill rotWithShape="0">
                <a:blip r:embed="rId9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621491" y="6096711"/>
            <a:ext cx="5178331" cy="3474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506036" y="6179459"/>
            <a:ext cx="763194" cy="16723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733800" y="749879"/>
            <a:ext cx="12192000" cy="1970447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4213148" y="765606"/>
            <a:ext cx="1123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BT1.12 ; BT1.16 ;  BT1.17  (SGK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tr14, 15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189" y="749878"/>
            <a:ext cx="1591987" cy="1954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" y="943054"/>
            <a:ext cx="1202738" cy="158409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752600" y="3390900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blipFill rotWithShape="0">
                <a:blip r:embed="rId10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010400" y="500841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17,75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17,75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  <a:blipFill rotWithShape="0">
                <a:blip r:embed="rId11"/>
                <a:stretch>
                  <a:fillRect l="-2070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-7,125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−65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-7,125.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  <a:blipFill rotWithShape="0">
                <a:blip r:embed="rId12"/>
                <a:stretch>
                  <a:fillRect l="-1847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3034139" cy="15943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3868400" y="6819900"/>
            <a:ext cx="4052201" cy="3138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0800" y="6819900"/>
            <a:ext cx="2085438" cy="95171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816559" y="720635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blipFill rotWithShape="0"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38063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  <a:blipFill rotWithShape="0">
                <a:blip r:embed="rId9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948</Words>
  <Application>Microsoft Office PowerPoint</Application>
  <PresentationFormat>Custom</PresentationFormat>
  <Paragraphs>180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Wingdings</vt:lpstr>
      <vt:lpstr>Times New Roman</vt:lpstr>
      <vt:lpstr>Arial</vt:lpstr>
      <vt:lpstr>Cambria Math</vt:lpstr>
      <vt:lpstr>Tahoma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class</dc:title>
  <dc:creator>User</dc:creator>
  <cp:lastModifiedBy>Microsoft account</cp:lastModifiedBy>
  <cp:revision>29</cp:revision>
  <dcterms:created xsi:type="dcterms:W3CDTF">2006-08-16T00:00:00Z</dcterms:created>
  <dcterms:modified xsi:type="dcterms:W3CDTF">2022-06-20T06:25:07Z</dcterms:modified>
  <dc:identifier>DAFD8QqN0sk</dc:identifier>
</cp:coreProperties>
</file>