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57" r:id="rId4"/>
    <p:sldId id="259" r:id="rId5"/>
    <p:sldId id="273" r:id="rId6"/>
    <p:sldId id="261" r:id="rId7"/>
    <p:sldId id="262" r:id="rId8"/>
    <p:sldId id="267" r:id="rId9"/>
    <p:sldId id="268" r:id="rId10"/>
    <p:sldId id="263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81E00-3F74-495D-8996-C70256C12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17AC43-D8A5-45EB-93D2-BFDE68DAF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A935E-AD97-443D-92D0-7FA72A01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1C7A7-82E9-446E-940F-654D69F1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DA176-9AAD-4913-A3F6-9E5B8723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61DDD-9BF6-4B5A-A35A-A382F4CA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329490-4DCF-4234-9302-18650AAA6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27CF16-89EB-4869-9900-C8354D80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12D9FC-874F-40B2-8E5C-010293D0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7516B1-4FD8-4F75-B0AF-57F272F3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F995A2-2DFA-48C6-8583-D44D0E21D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FC1B68-388B-4083-B4F3-AAB6CB2B1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05669B-F6FF-4A3D-97B3-E0AF4D28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A86048-3C2C-4B19-8E1C-EE79DEBB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6F6A6-F68C-41AE-AAF4-84FB52F1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FF0FB-8C03-40D2-8736-24A3398A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DDCEC7-F8D5-45D9-B012-9DF95AA77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35C8AA-503A-4BB9-BB58-95C7CF5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039FB7-D2FB-4C04-9CB2-80617C58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9FB419-4073-4B73-82CF-10FF5AC9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88434-113D-4E18-BF75-918A8772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8F14F-A20B-403A-B4FB-BE19EF277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B398A1-B75B-457F-8D41-A46B96A0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20884-F85C-4A45-9021-B8A31459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1C1822-B909-4A48-B6E2-D47411AC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C3EB5-3F74-4A88-979E-AD2F677D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2B2C1-EA1B-4DEC-9E3A-9AD46ECA7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645301-6AF6-47F5-A249-4084D8B74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F4993A-F258-41E7-979B-A52938AD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360522-2BA1-45E1-B2EE-F9BCDDC8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C9D070-F9D7-4AAA-88EA-AFACE601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89763-56C7-4E42-8D1E-9352FE72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5FDE1A-9A09-4153-9382-B80718A12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44DE80-F632-4ACB-9778-248B287BC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16ADB0-198C-4742-8811-E9C9B3426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4861894-DBA7-4BF2-9D64-2D6251462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6D5FFD6-F699-4EEC-A2D9-A65F419B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A0CDD90-05F8-4465-8711-F792A577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BC5368-4B19-4B6A-A8E3-3D28CD7E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F7C38-D1E3-4763-BC95-65E85F59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A87B4C-4D5A-40C2-A792-D7F60CF1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6DF7237-79D9-4ECF-AE85-B46085AD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C4C2A1-3317-4F15-876B-39F914E2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EC807D-2A08-42F3-9383-45F8E692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DBDD4E-B148-495C-877E-7B02B834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6885DF-1C2C-4FAF-84BA-88044A95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F7C4D-8DC9-4854-9E0F-962E2DC7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21943-C441-4A10-8885-1D53848A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B7F419-4EEA-4702-AE37-E8C16544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0E56AD-ED0A-4E22-9551-441D2537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522D30-76D7-4606-8F80-EF02EADB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E1EA18-615C-4E7E-BD29-C56B0D93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67496-D542-4177-8CA9-B470FC6E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5A5C30-3F30-43E8-B91B-98D53BF7B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545DA4-EA8B-4903-B7CF-96B7EE7B5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5F5F38-6E38-4F12-8276-6F0E766F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641AAF-6A31-4617-8F48-F2163D3C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FC7AC9-8BCC-4721-B048-3F8EBFFF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C73F9B-766C-4784-8C8F-ACF9E2D0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FFB62-307B-4C22-B6A2-F6DD4E9E5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5953C-C131-4782-A28F-3C133F2E5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125B-CC24-41D8-B244-FDC39A2539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CE8833-BA0D-4BEF-B047-20DED7B9A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D25555-8605-47BE-8B49-81D353F2C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8037-A650-495B-A7EE-DBAFAB2F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emf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emf"/><Relationship Id="rId18" Type="http://schemas.openxmlformats.org/officeDocument/2006/relationships/image" Target="../media/image103.png"/><Relationship Id="rId26" Type="http://schemas.openxmlformats.org/officeDocument/2006/relationships/image" Target="../media/image111.emf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emf"/><Relationship Id="rId25" Type="http://schemas.openxmlformats.org/officeDocument/2006/relationships/image" Target="../media/image110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29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image" Target="../media/image96.emf"/><Relationship Id="rId24" Type="http://schemas.openxmlformats.org/officeDocument/2006/relationships/image" Target="../media/image109.png"/><Relationship Id="rId5" Type="http://schemas.openxmlformats.org/officeDocument/2006/relationships/image" Target="../media/image90.emf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28" Type="http://schemas.openxmlformats.org/officeDocument/2006/relationships/image" Target="../media/image113.png"/><Relationship Id="rId10" Type="http://schemas.openxmlformats.org/officeDocument/2006/relationships/image" Target="../media/image95.png"/><Relationship Id="rId19" Type="http://schemas.openxmlformats.org/officeDocument/2006/relationships/image" Target="../media/image104.emf"/><Relationship Id="rId31" Type="http://schemas.openxmlformats.org/officeDocument/2006/relationships/image" Target="../media/image116.png"/><Relationship Id="rId4" Type="http://schemas.openxmlformats.org/officeDocument/2006/relationships/image" Target="../media/image89.emf"/><Relationship Id="rId9" Type="http://schemas.openxmlformats.org/officeDocument/2006/relationships/image" Target="../media/image94.emf"/><Relationship Id="rId14" Type="http://schemas.openxmlformats.org/officeDocument/2006/relationships/image" Target="../media/image99.emf"/><Relationship Id="rId22" Type="http://schemas.openxmlformats.org/officeDocument/2006/relationships/image" Target="../media/image107.png"/><Relationship Id="rId27" Type="http://schemas.openxmlformats.org/officeDocument/2006/relationships/image" Target="../media/image112.emf"/><Relationship Id="rId30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8.png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emf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04B10B-BC5D-4D78-A785-53CB7536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83" y="245116"/>
            <a:ext cx="8340051" cy="1012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7726B0-F30A-4FA7-8561-4225381B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25" y="4582960"/>
            <a:ext cx="3139440" cy="896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57975F-CBB9-4C8C-BA48-E31D1B4BC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463" y="1337579"/>
            <a:ext cx="4627265" cy="2621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B104730-2C80-46EE-ADB4-859224A83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606" y="1497953"/>
            <a:ext cx="1457070" cy="640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B7A569D-9FFD-4B88-B1BE-513FF0819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022" y="1239791"/>
            <a:ext cx="1516380" cy="1110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A798371-92B8-480F-9188-4E30191B2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463" y="3044607"/>
            <a:ext cx="4304149" cy="12193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3651EA-4243-4DE0-B411-C955CC09D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8635" y="3169423"/>
            <a:ext cx="1457070" cy="652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38A58B5-4400-49CA-93D3-97980BCB52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4365" y="2945635"/>
            <a:ext cx="1376172" cy="10439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134AB8E-A436-4AC1-8CE5-B497FC820E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9050" y="3470679"/>
            <a:ext cx="4779678" cy="27800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C7C7BE6-89D4-4C11-8DD1-154D4F6016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0721" y="4254425"/>
            <a:ext cx="1719221" cy="17009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853827D-50BB-439B-B961-BC901BC404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8635" y="4924545"/>
            <a:ext cx="1518036" cy="12741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761368D-8944-41DE-931F-D0CB50FA25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147" y="5415060"/>
            <a:ext cx="993734" cy="12193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BA56EDF-216D-4962-BEB7-55009C0066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8728" y="4312267"/>
            <a:ext cx="1426588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2DF4A80-60D9-44D5-8D25-FC3B8A634F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0188" y="4294824"/>
            <a:ext cx="1525524" cy="4206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2965005-4CF3-4888-A397-B2BABA65B1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6032" y="4925461"/>
            <a:ext cx="2969009" cy="14265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6259F6D-8694-417D-AD16-52850794F7A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8728" y="6198719"/>
            <a:ext cx="2897124" cy="4892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4040450-6191-4614-8CEC-8181F47816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6117" y="2751555"/>
            <a:ext cx="274343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A9D5A3-8AC6-4DFE-9A4E-505BA74E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76" y="-72863"/>
            <a:ext cx="5373001" cy="1205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A15CC0-8251-4896-B6DC-74871E3B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99" y="1156133"/>
            <a:ext cx="7669433" cy="118272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5B631A-B6B0-4013-8BD7-EBE26B321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999" y="2046227"/>
            <a:ext cx="6968332" cy="96325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28F996-4439-4D41-A2D3-F31FA4F3A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968" y="2631493"/>
            <a:ext cx="4676037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F8B9D6-D3FC-49D2-9005-ED20DD454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968" y="3255343"/>
            <a:ext cx="5919729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D0A9B3-D562-4ADD-8EE0-8CB753709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968" y="3873096"/>
            <a:ext cx="4944285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0D665D-5D4B-4BB3-8884-68E55B351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968" y="4485298"/>
            <a:ext cx="5761219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59E5DA2-5824-49EA-9C45-D342B01627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506" y="5230077"/>
            <a:ext cx="6809822" cy="749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31F62B-04B3-475A-B964-6120BE4719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1320" y="2635476"/>
            <a:ext cx="713232" cy="713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40864D-3120-4771-A1B4-48103DCF0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6030" y="2653919"/>
            <a:ext cx="89009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941697-1177-4C6B-A2EC-1DC4D139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84" y="-115067"/>
            <a:ext cx="510889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0CAF60-55FB-473F-B77E-04B40063F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21" y="744544"/>
            <a:ext cx="879729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327FB2-5BD9-45EA-BC3D-E0C69155F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270"/>
            <a:ext cx="4194412" cy="853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CFBFC8-45B7-4B14-AE0B-8C1E63095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12" y="1403975"/>
            <a:ext cx="2274005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7173C5-3DF6-449B-83ED-81A2272B5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17" y="1505532"/>
            <a:ext cx="610374" cy="443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02FD82-2443-47C7-8635-36685E322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121" y="1497462"/>
            <a:ext cx="484632" cy="484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13E0AC-76F4-40FA-A0A2-C023E3718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02" y="1562556"/>
            <a:ext cx="632933" cy="470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2539F6C-CBA5-451A-B807-C0974DB47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2542" y="1460476"/>
            <a:ext cx="2231329" cy="640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48A5B40-7812-4713-A5A9-FB1623CBB3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865" y="1504023"/>
            <a:ext cx="484632" cy="484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F99883-A394-4442-82B7-BC5235D47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2631" y="1272357"/>
            <a:ext cx="387096" cy="9540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5E11731-3C0C-4BBF-AE23-86E7FBEAE6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17" y="2434136"/>
            <a:ext cx="2243522" cy="695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F28AD60-20D2-47EB-B6A5-FB1DCD530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4017" y="2581909"/>
            <a:ext cx="610375" cy="443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64D9597-0217-425C-908B-AEB6AA02B7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7776" y="2378841"/>
            <a:ext cx="85351" cy="1079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1F7A6F5-EF3C-49F6-AA1E-8258D4A038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7702" y="2671741"/>
            <a:ext cx="661338" cy="493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BD60363-8257-4798-B5D0-B20D1357A5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5249" y="2892574"/>
            <a:ext cx="484632" cy="4846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D24C071-F590-43F7-9423-2C9AEADA37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9279" y="2416942"/>
            <a:ext cx="98177" cy="10912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B4DCCDD-FD5A-45DA-AE36-C8B271674E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9297" y="2327188"/>
            <a:ext cx="1652159" cy="6706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F4EE01C-713B-44C1-8707-EF6447286C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4314" y="2139049"/>
            <a:ext cx="385572" cy="9540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4B2ED3-34C9-4801-8C11-E1847302F7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8346" y="2992653"/>
            <a:ext cx="1804572" cy="6706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8336C6F-92A2-48F9-80BB-4421A7A147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0" y="3080339"/>
            <a:ext cx="484632" cy="4846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5A708E6-97A4-4665-8436-8829C1E878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7303" y="3015613"/>
            <a:ext cx="853514" cy="6462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82A6920-0AED-48F1-B341-177294404D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62045" y="470878"/>
            <a:ext cx="3749365" cy="932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185F9F-C11C-42F7-9372-F08BF2863F1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63127" y="1474788"/>
            <a:ext cx="3127519" cy="5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9C663A-B2C0-4507-B9F0-6EE50CD2E66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12840" y="2387651"/>
            <a:ext cx="2213040" cy="109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1D2309-5BE8-40D0-8126-50BA8D8FF6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0816" y="4146008"/>
            <a:ext cx="4974767" cy="6401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0AD87B-3312-4A1E-997C-5E689248FF0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08874" y="3875012"/>
            <a:ext cx="54253" cy="11059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C0A4A9D-9A6D-4A0A-AF9C-65EA4AD575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8289" y="4228662"/>
            <a:ext cx="472440" cy="4267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514CDD4-59B8-4C05-AA41-5B32FA0E231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62045" y="4228662"/>
            <a:ext cx="539177" cy="4267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98AA30A-A202-4958-B03F-267BF2D4605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58652" y="3911518"/>
            <a:ext cx="3218967" cy="11949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14C1B7-3604-498A-A968-59748A0733B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73353" y="4231166"/>
            <a:ext cx="542567" cy="3344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2F7022C-73C6-49F5-AA1F-B9D7D62E7B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07456" y="3970313"/>
            <a:ext cx="3481118" cy="12193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791C712-EAA2-4894-91D7-8E8D5FC1CC1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62019" y="3790477"/>
            <a:ext cx="384081" cy="9571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4ADA399-DD36-4747-893C-ED0515B5D2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0026" y="3888431"/>
            <a:ext cx="8535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5707C0-49F6-423A-8658-ED684C1E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50" y="640824"/>
            <a:ext cx="4743099" cy="117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4C4057-4AC8-4B02-A15D-918A5352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55" y="1987171"/>
            <a:ext cx="8797290" cy="288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D7ECB0-2862-4D2A-AAE4-55A43664A847}"/>
              </a:ext>
            </a:extLst>
          </p:cNvPr>
          <p:cNvSpPr txBox="1"/>
          <p:nvPr/>
        </p:nvSpPr>
        <p:spPr>
          <a:xfrm>
            <a:off x="5579165" y="358290"/>
            <a:ext cx="103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516F1F-8C8E-4FEF-A3C4-56B07A5376A7}"/>
              </a:ext>
            </a:extLst>
          </p:cNvPr>
          <p:cNvSpPr txBox="1"/>
          <p:nvPr/>
        </p:nvSpPr>
        <p:spPr>
          <a:xfrm>
            <a:off x="1881808" y="1152939"/>
            <a:ext cx="8812696" cy="39703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2x + (5 + m)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-2x + (3 – m)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0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2x + (5 + m) ta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 = 5 + 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-2x + (3 - m) ta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 = 3 - m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m = 3 – m =&gt; m = -1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= -1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4AFCE5-C3DD-42DE-81EC-0979714593E0}"/>
              </a:ext>
            </a:extLst>
          </p:cNvPr>
          <p:cNvSpPr txBox="1"/>
          <p:nvPr/>
        </p:nvSpPr>
        <p:spPr>
          <a:xfrm>
            <a:off x="2332383" y="5453270"/>
            <a:ext cx="703690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</a:p>
        </p:txBody>
      </p:sp>
    </p:spTree>
    <p:extLst>
      <p:ext uri="{BB962C8B-B14F-4D97-AF65-F5344CB8AC3E}">
        <p14:creationId xmlns:p14="http://schemas.microsoft.com/office/powerpoint/2010/main" val="7686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87F543-1661-48D5-9670-C1493948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54" y="1404952"/>
            <a:ext cx="10199492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364B17-0C68-41F2-A2D1-B468AA97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859" y="163228"/>
            <a:ext cx="655986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4847B2-E8F8-4CC8-9A8D-F5D8A60AC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46" y="1397775"/>
            <a:ext cx="8974090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278D3F-7CC9-4514-B796-AC249A0F1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05" y="2147648"/>
            <a:ext cx="3365284" cy="1603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50FE8-15BD-4AD5-BF1A-07878F90B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80" y="2196420"/>
            <a:ext cx="3279932" cy="1603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2F6226-A38A-44DA-8817-9702A82D0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181" y="2252370"/>
            <a:ext cx="3401863" cy="1176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BB3149-9908-4901-9BF6-33B9E3018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629" y="2998113"/>
            <a:ext cx="1963082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75FA91-B344-4AF4-9895-263044584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6210" y="3046621"/>
            <a:ext cx="3078747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D9238E-4FDF-4BB0-ABDC-57BA7BF10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6362" y="2686282"/>
            <a:ext cx="1164437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151315-8AFC-4E8D-A9AF-3FFE3DB883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453" y="2252370"/>
            <a:ext cx="48772" cy="3938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56E5102-C7CB-4E53-AF8F-404126D30A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6738" y="2147648"/>
            <a:ext cx="54869" cy="4041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006A49-80E5-4F6E-8FBF-B5CA1F2EBA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852" y="3751035"/>
            <a:ext cx="2706859" cy="28714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524864-D195-4563-AE67-4994E4986D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9590" y="3664027"/>
            <a:ext cx="2499577" cy="265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BA6525-5408-4881-8814-46835A38AF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2131" y="3421557"/>
            <a:ext cx="2231329" cy="24812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FF4C837-5527-46F4-A2A0-094E61CBE0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6116" y="2949341"/>
            <a:ext cx="1420491" cy="1908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AA29744-ABB4-4A93-9E4A-0963CB8D47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2131" y="3749188"/>
            <a:ext cx="1713124" cy="2109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2B722-EC60-4B92-AD9B-A14F68906B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8683" y="928802"/>
            <a:ext cx="698052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5E526C-CA84-4BB8-B042-8729BACC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75" y="131660"/>
            <a:ext cx="8516850" cy="1505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77F28D-D577-4E01-A5C1-0BAA9596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30" y="211709"/>
            <a:ext cx="2243522" cy="682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1B2C0-92E7-458D-8C2E-5FB1288FC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030" y="633163"/>
            <a:ext cx="8181541" cy="682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290CDE-77F9-42B7-B0F1-4FFDF7B18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51" y="1760619"/>
            <a:ext cx="8608298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98596F-74A4-4560-866F-720886F6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991" y="2015887"/>
            <a:ext cx="2670279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2A053A-513E-452F-A29A-81E7C8FF1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736" y="1860425"/>
            <a:ext cx="3468925" cy="993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71355ED-9342-4223-9F98-0F262C959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051" y="3178062"/>
            <a:ext cx="8608298" cy="1140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9F56D9-6474-44AB-BEC1-CA27B2644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1756" y="3359426"/>
            <a:ext cx="4163929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2DB54-5B1F-4D18-B95F-1FF653EE9A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8150" y="3255784"/>
            <a:ext cx="3316511" cy="9571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0653B50-43A6-4A01-ADD4-E46818FD42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7051" y="4401772"/>
            <a:ext cx="8608298" cy="1201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99383C-8856-49EC-A96A-77E8DCC743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1756" y="4606005"/>
            <a:ext cx="2591025" cy="7925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085104-7514-4234-9091-04400390E6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6201" y="4545954"/>
            <a:ext cx="3328704" cy="890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F0DE382-B75C-4707-94C6-9FFADE97FF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7051" y="5621280"/>
            <a:ext cx="8608298" cy="12071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CE7F3D-30F4-4823-8BF7-CB6346EF1A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9783" y="5849899"/>
            <a:ext cx="4925995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7CBB0CE-8890-4A0D-B246-C24F100091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6972" y="5653532"/>
            <a:ext cx="3548180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F60210-6115-4069-8E59-3B56696B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6" y="18988"/>
            <a:ext cx="5182049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73D170-F9B7-456C-9C18-2FFF5EDE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00" y="471983"/>
            <a:ext cx="7193903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8D176E-3F2A-4D7C-84EC-B19480975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9" y="822277"/>
            <a:ext cx="1554615" cy="22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D40FDA-A07D-4DD6-97AE-5279B9AC1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085" y="1681888"/>
            <a:ext cx="1188823" cy="1487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C83D4D-D7AF-4723-9A22-1B04A641E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175" y="3136031"/>
            <a:ext cx="8535140" cy="3499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B53E24-8AA1-4FA3-AA99-1DEA60983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070" y="4980341"/>
            <a:ext cx="5181600" cy="446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1C2B03-59E7-4A4F-983C-6BE36736D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134" y="1800317"/>
            <a:ext cx="3054361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DDBBE7-5B1D-4BC8-B9DD-7148F354E816}"/>
              </a:ext>
            </a:extLst>
          </p:cNvPr>
          <p:cNvSpPr txBox="1"/>
          <p:nvPr/>
        </p:nvSpPr>
        <p:spPr>
          <a:xfrm>
            <a:off x="1497496" y="543339"/>
            <a:ext cx="319377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55)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878896-00C0-4733-BBFF-0EAEC5250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454706"/>
            <a:ext cx="4237087" cy="755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D47F1D16-B9DF-445E-A213-B2B54600B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82223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91DEBC-0CF8-43A2-832A-1688154CC6E6}"/>
              </a:ext>
            </a:extLst>
          </p:cNvPr>
          <p:cNvSpPr txBox="1"/>
          <p:nvPr/>
        </p:nvSpPr>
        <p:spPr>
          <a:xfrm>
            <a:off x="4970669" y="1344001"/>
            <a:ext cx="102041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280F5F-90B7-4479-A792-916EF27A2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496" y="2002202"/>
            <a:ext cx="8186608" cy="1487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1A2DEE-9C83-4B63-8DF1-705E385AF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2235" y="3490735"/>
            <a:ext cx="1530096" cy="589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400FA3-3200-4EFF-AB51-644DEE2E9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261" y="4209925"/>
            <a:ext cx="8186608" cy="14879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989407-9EF2-4375-9414-44A50E7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2763" y="5827860"/>
            <a:ext cx="6115812" cy="589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944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BA0157-F3ED-4B28-ADE3-1B5D1257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0" y="50648"/>
            <a:ext cx="4578493" cy="853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2FB568-677A-4F8B-B534-45C60589C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82" y="108436"/>
            <a:ext cx="4291956" cy="755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2B8832-96B1-47DE-B1F0-0FCFB85736E8}"/>
              </a:ext>
            </a:extLst>
          </p:cNvPr>
          <p:cNvSpPr txBox="1"/>
          <p:nvPr/>
        </p:nvSpPr>
        <p:spPr>
          <a:xfrm>
            <a:off x="4530777" y="1072087"/>
            <a:ext cx="1420515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10ABBFE-8635-41F3-9BD2-3EC911CA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773" y="1884604"/>
            <a:ext cx="8322365" cy="1769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23876B-171C-446B-9E90-F1C7A883B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071" y="3635793"/>
            <a:ext cx="1709928" cy="370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B3072A-4004-401F-8320-4E29A3C25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773" y="4204519"/>
            <a:ext cx="6991848" cy="11746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AF80215-A2B0-4A2B-B060-180386B3C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000" y="5577522"/>
            <a:ext cx="1889760" cy="4038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598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4AC1B5-4AA2-49FE-AFDC-B8D3E1F60503}"/>
              </a:ext>
            </a:extLst>
          </p:cNvPr>
          <p:cNvSpPr txBox="1"/>
          <p:nvPr/>
        </p:nvSpPr>
        <p:spPr>
          <a:xfrm>
            <a:off x="2793242" y="818866"/>
            <a:ext cx="660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KINH NGHIỆM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81C61F-D341-4727-87DA-67DC80D1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41" y="2358488"/>
            <a:ext cx="9230144" cy="2749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D3B925-09E9-4F39-93CF-70F4E246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66" y="3809454"/>
            <a:ext cx="1170432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4025F2-575A-4460-9FDA-2A3C7327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463" y="588020"/>
            <a:ext cx="5944115" cy="2554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B8DB4-F9AC-49E8-B9D9-9B80EDDDF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156" y="3142465"/>
            <a:ext cx="8382727" cy="85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7A0CA3-5CDA-47E9-B099-832C252E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777" y="4234403"/>
            <a:ext cx="7931583" cy="7498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4E34CF-70F4-4DE6-AADC-8AC8345F7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777" y="5174411"/>
            <a:ext cx="8809484" cy="74987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235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163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108</cp:revision>
  <dcterms:created xsi:type="dcterms:W3CDTF">2023-11-05T03:16:56Z</dcterms:created>
  <dcterms:modified xsi:type="dcterms:W3CDTF">2024-03-11T15:06:14Z</dcterms:modified>
</cp:coreProperties>
</file>