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304" r:id="rId2"/>
    <p:sldId id="305" r:id="rId3"/>
    <p:sldId id="313" r:id="rId4"/>
    <p:sldId id="311" r:id="rId5"/>
    <p:sldId id="310" r:id="rId6"/>
    <p:sldId id="309" r:id="rId7"/>
    <p:sldId id="328" r:id="rId8"/>
    <p:sldId id="312" r:id="rId9"/>
    <p:sldId id="308" r:id="rId10"/>
    <p:sldId id="318" r:id="rId11"/>
    <p:sldId id="323" r:id="rId12"/>
    <p:sldId id="322" r:id="rId13"/>
    <p:sldId id="307" r:id="rId14"/>
    <p:sldId id="321" r:id="rId15"/>
    <p:sldId id="324" r:id="rId16"/>
    <p:sldId id="326" r:id="rId17"/>
    <p:sldId id="320" r:id="rId18"/>
    <p:sldId id="327" r:id="rId19"/>
    <p:sldId id="306" r:id="rId20"/>
    <p:sldId id="314" r:id="rId21"/>
    <p:sldId id="268" r:id="rId22"/>
  </p:sldIdLst>
  <p:sldSz cx="18288000" cy="10287000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-6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A4D68-E32C-48FA-8F1E-FDAE1EEAE81F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6E489-BD5D-4EC7-83E0-215888588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94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57764-FA98-4B94-AE94-1C23058483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8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istrator\Desktop\anh-nen-3d-powerpoint-de-tai-cong-nghe-doc-da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61909"/>
            <a:ext cx="18288000" cy="1043463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-152400" y="342902"/>
            <a:ext cx="193738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ỦY BAN NHÂN DÂN QUẬN LIÊN CHIỂU</a:t>
            </a:r>
            <a:br>
              <a:rPr lang="en-US" sz="6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6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THCS NGUYỄN LƯƠNG BẰNG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32562" y="2171702"/>
            <a:ext cx="15962961" cy="838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14350" indent="-514350" algn="ctr">
              <a:lnSpc>
                <a:spcPct val="90000"/>
              </a:lnSpc>
              <a:spcBef>
                <a:spcPct val="20000"/>
              </a:spcBef>
            </a:pP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ctr">
              <a:lnSpc>
                <a:spcPct val="90000"/>
              </a:lnSpc>
              <a:spcBef>
                <a:spcPct val="20000"/>
              </a:spcBef>
            </a:pPr>
            <a:r>
              <a:rPr lang="en-US" sz="6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MỞ ĐẦU VỀ XÁC SUẤT CỦA BIẾN CỐ</a:t>
            </a:r>
          </a:p>
          <a:p>
            <a:pPr marL="514350" indent="-514350" algn="ctr">
              <a:lnSpc>
                <a:spcPct val="90000"/>
              </a:lnSpc>
              <a:spcBef>
                <a:spcPct val="20000"/>
              </a:spcBef>
            </a:pPr>
            <a:r>
              <a:rPr lang="en-US" sz="6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KẾT QUẢ CÓ THỂ </a:t>
            </a:r>
          </a:p>
          <a:p>
            <a:pPr marL="514350" indent="-514350" algn="ctr">
              <a:lnSpc>
                <a:spcPct val="90000"/>
              </a:lnSpc>
              <a:spcBef>
                <a:spcPct val="20000"/>
              </a:spcBef>
            </a:pPr>
            <a:r>
              <a:rPr lang="en-US" sz="6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 KẾT QUẢ THUẬN LỢI</a:t>
            </a:r>
            <a:endParaRPr lang="en-US" sz="6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ctr">
              <a:lnSpc>
                <a:spcPct val="90000"/>
              </a:lnSpc>
              <a:spcBef>
                <a:spcPct val="20000"/>
              </a:spcBef>
            </a:pPr>
            <a:r>
              <a:rPr lang="en-US" sz="6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(1 </a:t>
            </a:r>
            <a:r>
              <a:rPr lang="en-US" sz="6600" b="1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6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</a:pP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4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 		: </a:t>
            </a:r>
            <a:r>
              <a:rPr lang="en-US" sz="4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Hà</a:t>
            </a: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Duy</a:t>
            </a: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Ninh</a:t>
            </a:r>
            <a:endParaRPr lang="en-US" sz="4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</a:pP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4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phố</a:t>
            </a: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		: </a:t>
            </a:r>
            <a:r>
              <a:rPr lang="en-US" sz="4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Đà</a:t>
            </a: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Nẵng</a:t>
            </a:r>
            <a:endParaRPr lang="en-US" sz="4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</a:pP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4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			: </a:t>
            </a:r>
            <a:r>
              <a:rPr lang="en-US" sz="4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nối</a:t>
            </a: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tri </a:t>
            </a:r>
            <a:r>
              <a:rPr lang="en-US" sz="4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cuộc</a:t>
            </a: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sống</a:t>
            </a:r>
            <a:endParaRPr lang="en-US" sz="4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</a:pP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5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bluline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96" y="-190502"/>
            <a:ext cx="18198704" cy="31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bluline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5045870" y="5029199"/>
            <a:ext cx="10270332" cy="17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bluline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090541"/>
            <a:ext cx="18159411" cy="31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bluline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3069736" y="4957509"/>
            <a:ext cx="10477502" cy="18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1806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16328"/>
            <a:ext cx="18277113" cy="112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1409700"/>
            <a:ext cx="1813837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33900"/>
            <a:ext cx="476789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230807"/>
            <a:ext cx="8686800" cy="439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81200" y="9334500"/>
            <a:ext cx="1379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smtClean="0">
                <a:solidFill>
                  <a:srgbClr val="FF0000"/>
                </a:solidFill>
              </a:rPr>
              <a:t>Bạn vuông đúng khi liệt kê kết quả không trùng nhau</a:t>
            </a:r>
            <a:endParaRPr lang="en-US" sz="3600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4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" y="0"/>
            <a:ext cx="18279533" cy="134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04900"/>
            <a:ext cx="17907000" cy="344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506700" y="3651380"/>
            <a:ext cx="26670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/>
              <a:t>Các hiện tượng xảy ra trong cuộc sống, trong tự nhiên… gọi chung là biến có</a:t>
            </a:r>
            <a:endParaRPr lang="en-US" sz="280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64377"/>
            <a:ext cx="10969043" cy="6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5739871"/>
            <a:ext cx="10016865" cy="454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262397" y="6149263"/>
            <a:ext cx="78732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Do có bốn phiếu thuộc lĩnh vực Lịch sử - Địa lí là câu hỏi từ 1 đến số 4, nên các kết quả để có thể để biến cố E xảy ra là:</a:t>
            </a:r>
          </a:p>
          <a:p>
            <a:r>
              <a:rPr lang="en-US" sz="3600" smtClean="0"/>
              <a:t>Rút phiếu số 1</a:t>
            </a:r>
          </a:p>
          <a:p>
            <a:r>
              <a:rPr lang="en-US" sz="3600"/>
              <a:t>Rút </a:t>
            </a:r>
            <a:r>
              <a:rPr lang="en-US" sz="3600" smtClean="0"/>
              <a:t>phiếu số 2</a:t>
            </a:r>
          </a:p>
          <a:p>
            <a:r>
              <a:rPr lang="en-US" sz="3600"/>
              <a:t>Rút </a:t>
            </a:r>
            <a:r>
              <a:rPr lang="en-US" sz="3600" smtClean="0"/>
              <a:t>phiếu số 3</a:t>
            </a:r>
          </a:p>
          <a:p>
            <a:r>
              <a:rPr lang="en-US" sz="3600"/>
              <a:t>Rút </a:t>
            </a:r>
            <a:r>
              <a:rPr lang="en-US" sz="3600" smtClean="0"/>
              <a:t>phiếu số 4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76375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" y="0"/>
            <a:ext cx="18279533" cy="134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3" y="1340370"/>
            <a:ext cx="17678400" cy="288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38600" y="9848790"/>
            <a:ext cx="10416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Trên phim:Trích đoạn phim </a:t>
            </a:r>
            <a:r>
              <a:rPr lang="en-US" sz="2000" b="1"/>
              <a:t>Avengers: </a:t>
            </a:r>
            <a:r>
              <a:rPr lang="en-US" sz="2000" b="1" smtClean="0"/>
              <a:t>Endgame khi Docter tranger dự đoán kết quả thuận lợi</a:t>
            </a:r>
            <a:endParaRPr lang="en-US" sz="2000" b="1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347012"/>
            <a:ext cx="10934700" cy="548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35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" y="0"/>
            <a:ext cx="18279533" cy="134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1340370"/>
            <a:ext cx="18017066" cy="289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82670"/>
            <a:ext cx="6148355" cy="297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987051"/>
            <a:ext cx="15468600" cy="311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95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" y="0"/>
            <a:ext cx="18279533" cy="134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33" y="4216587"/>
            <a:ext cx="8767233" cy="317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1340370"/>
            <a:ext cx="18017066" cy="289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66" y="7810499"/>
            <a:ext cx="17449800" cy="116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66" y="8977338"/>
            <a:ext cx="17449800" cy="124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5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" y="0"/>
            <a:ext cx="18279533" cy="134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35" y="4132435"/>
            <a:ext cx="8403166" cy="304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1235051"/>
            <a:ext cx="18017066" cy="289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8877300"/>
            <a:ext cx="17818101" cy="128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7291985"/>
            <a:ext cx="11027834" cy="153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20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" y="0"/>
            <a:ext cx="18279533" cy="134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4078484"/>
            <a:ext cx="8552041" cy="309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1181100"/>
            <a:ext cx="18017066" cy="289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8953500"/>
            <a:ext cx="18008599" cy="124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7224252"/>
            <a:ext cx="11667067" cy="173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2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286500"/>
            <a:ext cx="8352367" cy="302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" y="0"/>
            <a:ext cx="18279533" cy="134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829390"/>
            <a:ext cx="17495837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1340369"/>
            <a:ext cx="15358533" cy="348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52367" y="7048500"/>
            <a:ext cx="1424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Kết quả thuận lợi cho biến cố G là: </a:t>
            </a:r>
          </a:p>
          <a:p>
            <a:r>
              <a:rPr lang="en-US" sz="3600" smtClean="0"/>
              <a:t>A1, A2, A3, A4, C1, C2, C3</a:t>
            </a:r>
          </a:p>
          <a:p>
            <a:endParaRPr lang="en-US" sz="3600"/>
          </a:p>
          <a:p>
            <a:r>
              <a:rPr lang="en-US" sz="3600" smtClean="0"/>
              <a:t>Kết quả thuận lợi cho biến cố H là: </a:t>
            </a:r>
          </a:p>
          <a:p>
            <a:r>
              <a:rPr lang="en-US" sz="3600" smtClean="0"/>
              <a:t>C1, C2, C3, D1, D2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89794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81500"/>
            <a:ext cx="17449800" cy="128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9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242580"/>
            <a:ext cx="13385800" cy="406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"/>
            <a:ext cx="1761001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20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44"/>
            <a:ext cx="18288000" cy="710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3" y="4831231"/>
            <a:ext cx="18288000" cy="542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40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15100"/>
            <a:ext cx="17907000" cy="347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42900"/>
            <a:ext cx="1766802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31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DCCBBC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800475" y="1714500"/>
            <a:ext cx="1068705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b="1" spc="120" dirty="0" smtClean="0">
                <a:solidFill>
                  <a:srgbClr val="333034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sz="7200" b="1" spc="120" dirty="0">
              <a:solidFill>
                <a:srgbClr val="3330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66897" y="3079982"/>
            <a:ext cx="1143000" cy="1143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50" y="3231707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66897" y="4663423"/>
            <a:ext cx="1143000" cy="1143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6250" y="4815148"/>
            <a:ext cx="935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SGK, SBT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66897" y="6314979"/>
            <a:ext cx="1143000" cy="1143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6250" y="6122354"/>
            <a:ext cx="9353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-65313"/>
            <a:ext cx="8953500" cy="328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Administrator\Desktop\thung-phieu-bau-cu-gia-re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0" y="190500"/>
            <a:ext cx="2400300" cy="244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2522"/>
            <a:ext cx="8229600" cy="757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828850"/>
            <a:ext cx="9086850" cy="759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2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" y="1985210"/>
            <a:ext cx="18288000" cy="830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14300"/>
            <a:ext cx="5715000" cy="209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7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8724900"/>
            <a:ext cx="15071272" cy="4525963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en-US" smtClean="0"/>
              <a:t>Không chắc chắn có thể có, có thể không.</a:t>
            </a:r>
          </a:p>
          <a:p>
            <a:pPr marL="514350" indent="-514350">
              <a:buAutoNum type="alphaLcParenR"/>
            </a:pPr>
            <a:r>
              <a:rPr lang="en-US" smtClean="0"/>
              <a:t>Bạn Sơn rút một phiếu bất kì thì có 20 kết quả có thể xảy ra.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16328"/>
            <a:ext cx="18277113" cy="112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2" y="5600700"/>
            <a:ext cx="14097000" cy="281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3" y="1149393"/>
            <a:ext cx="11250385" cy="510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3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16328"/>
            <a:ext cx="18277113" cy="112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0927"/>
            <a:ext cx="17221200" cy="249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617" y="3467100"/>
            <a:ext cx="1167765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9639300"/>
            <a:ext cx="10416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Trên phim:Trích đoạn phim </a:t>
            </a:r>
            <a:r>
              <a:rPr lang="en-US" sz="2000" b="1"/>
              <a:t>Avengers: </a:t>
            </a:r>
            <a:r>
              <a:rPr lang="en-US" sz="2000" b="1" smtClean="0"/>
              <a:t>Endgame khi Docter tranger dự đoán tương  lai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23131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16328"/>
            <a:ext cx="18277113" cy="112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0927"/>
            <a:ext cx="17221200" cy="249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943" y="3390900"/>
            <a:ext cx="9144000" cy="595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57600" y="9639300"/>
            <a:ext cx="10416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Khi đi coi bói hỏi về đường tình duyên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301421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16328"/>
            <a:ext cx="18277113" cy="112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2" y="1409700"/>
            <a:ext cx="17754600" cy="369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75" y="6057900"/>
            <a:ext cx="17754600" cy="3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72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16328"/>
            <a:ext cx="18277113" cy="112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09700"/>
            <a:ext cx="1255568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67000" y="5295900"/>
            <a:ext cx="11963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 HỌC VÀ TUỔI TRẺ</a:t>
            </a:r>
            <a:endParaRPr lang="en-US" sz="80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433" y="7429500"/>
            <a:ext cx="1501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/>
              <a:t>Các kết quả có thể có là: T; O; Ô; A; N; H; C; V; U; I; R; E</a:t>
            </a:r>
          </a:p>
          <a:p>
            <a:r>
              <a:rPr lang="en-US" sz="4800" i="1"/>
              <a:t>(Chú ý khi liệt kê không bị trùng lặp các kết quả)</a:t>
            </a:r>
            <a:endParaRPr lang="en-US" sz="4800" i="1" smtClean="0"/>
          </a:p>
          <a:p>
            <a:r>
              <a:rPr lang="en-US" sz="4800" smtClean="0"/>
              <a:t>Vậy có 12 kết quả có thể xảy ra. 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172680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NoSidebar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/QuizProperties&gt;&#10;"/>
  <p:tag name="GENSWF_SLIDE_TITLE" val="Giới thiệu tiết 1"/>
  <p:tag name="GENSWF_ADVANCE_TIME" val="59.89"/>
  <p:tag name="ISPRING_SLIDE_ID_2" val="{38A33EFC-EBAC-4D69-9704-7BBD3E5F88A2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303</Words>
  <Application>Microsoft Office PowerPoint</Application>
  <PresentationFormat>Custom</PresentationFormat>
  <Paragraphs>39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>User</dc:creator>
  <cp:lastModifiedBy>Tien Ich May Tinh</cp:lastModifiedBy>
  <cp:revision>85</cp:revision>
  <dcterms:created xsi:type="dcterms:W3CDTF">2006-08-16T00:00:00Z</dcterms:created>
  <dcterms:modified xsi:type="dcterms:W3CDTF">2024-03-10T04:33:58Z</dcterms:modified>
  <dc:identifier>DAFD8QqN0sk</dc:identifier>
</cp:coreProperties>
</file>