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78" r:id="rId3"/>
    <p:sldId id="259" r:id="rId4"/>
    <p:sldId id="271" r:id="rId5"/>
    <p:sldId id="275" r:id="rId6"/>
    <p:sldId id="284" r:id="rId7"/>
    <p:sldId id="260" r:id="rId8"/>
    <p:sldId id="277" r:id="rId9"/>
    <p:sldId id="288" r:id="rId10"/>
    <p:sldId id="273" r:id="rId11"/>
    <p:sldId id="283" r:id="rId12"/>
    <p:sldId id="256" r:id="rId13"/>
    <p:sldId id="280" r:id="rId14"/>
    <p:sldId id="281" r:id="rId15"/>
    <p:sldId id="279" r:id="rId16"/>
    <p:sldId id="282" r:id="rId17"/>
    <p:sldId id="261" r:id="rId18"/>
    <p:sldId id="276" r:id="rId19"/>
    <p:sldId id="257" r:id="rId20"/>
    <p:sldId id="286" r:id="rId21"/>
    <p:sldId id="274" r:id="rId22"/>
    <p:sldId id="263" r:id="rId23"/>
    <p:sldId id="289" r:id="rId24"/>
    <p:sldId id="290" r:id="rId25"/>
    <p:sldId id="285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6.svg"/><Relationship Id="rId18" Type="http://schemas.openxmlformats.org/officeDocument/2006/relationships/image" Target="../media/image35.png"/><Relationship Id="rId3" Type="http://schemas.openxmlformats.org/officeDocument/2006/relationships/image" Target="../media/image16.svg"/><Relationship Id="rId21" Type="http://schemas.openxmlformats.org/officeDocument/2006/relationships/image" Target="../media/image58.svg"/><Relationship Id="rId7" Type="http://schemas.openxmlformats.org/officeDocument/2006/relationships/image" Target="../media/image20.svg"/><Relationship Id="rId12" Type="http://schemas.openxmlformats.org/officeDocument/2006/relationships/image" Target="../media/image32.png"/><Relationship Id="rId17" Type="http://schemas.openxmlformats.org/officeDocument/2006/relationships/image" Target="../media/image30.svg"/><Relationship Id="rId2" Type="http://schemas.openxmlformats.org/officeDocument/2006/relationships/image" Target="../media/image29.png"/><Relationship Id="rId16" Type="http://schemas.openxmlformats.org/officeDocument/2006/relationships/image" Target="../media/image34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31.png"/><Relationship Id="rId19" Type="http://schemas.openxmlformats.org/officeDocument/2006/relationships/image" Target="../media/image32.svg"/><Relationship Id="rId4" Type="http://schemas.openxmlformats.org/officeDocument/2006/relationships/image" Target="../media/image14.png"/><Relationship Id="rId9" Type="http://schemas.openxmlformats.org/officeDocument/2006/relationships/image" Target="../media/image22.sv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3" Type="http://schemas.openxmlformats.org/officeDocument/2006/relationships/image" Target="../media/image36.svg"/><Relationship Id="rId12" Type="http://schemas.openxmlformats.org/officeDocument/2006/relationships/image" Target="../media/image10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10" Type="http://schemas.openxmlformats.org/officeDocument/2006/relationships/image" Target="../media/image12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8.sv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image" Target="../media/image81.svg"/><Relationship Id="rId12" Type="http://schemas.openxmlformats.org/officeDocument/2006/relationships/image" Target="../media/image21.png"/><Relationship Id="rId17" Type="http://schemas.openxmlformats.org/officeDocument/2006/relationships/image" Target="../media/image4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0.svg"/><Relationship Id="rId4" Type="http://schemas.openxmlformats.org/officeDocument/2006/relationships/image" Target="../media/image43.png"/><Relationship Id="rId14" Type="http://schemas.openxmlformats.org/officeDocument/2006/relationships/image" Target="../media/image45.png"/><Relationship Id="rId9" Type="http://schemas.openxmlformats.org/officeDocument/2006/relationships/image" Target="../media/image10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3.sv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12" Type="http://schemas.openxmlformats.org/officeDocument/2006/relationships/image" Target="../media/image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89.svg"/><Relationship Id="rId10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4.svg"/><Relationship Id="rId5" Type="http://schemas.openxmlformats.org/officeDocument/2006/relationships/image" Target="../media/image75.sv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79.sv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3" Type="http://schemas.openxmlformats.org/officeDocument/2006/relationships/image" Target="../media/image89.svg"/><Relationship Id="rId12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0.png"/><Relationship Id="rId5" Type="http://schemas.openxmlformats.org/officeDocument/2006/relationships/image" Target="../media/image18.sv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196.svg"/><Relationship Id="rId4" Type="http://schemas.openxmlformats.org/officeDocument/2006/relationships/image" Target="../media/image14.png"/><Relationship Id="rId9" Type="http://schemas.openxmlformats.org/officeDocument/2006/relationships/image" Target="../media/image20.sv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45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43.sv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2.svg"/><Relationship Id="rId3" Type="http://schemas.openxmlformats.org/officeDocument/2006/relationships/image" Target="../media/image36.svg"/><Relationship Id="rId7" Type="http://schemas.openxmlformats.org/officeDocument/2006/relationships/image" Target="../media/image56.svg"/><Relationship Id="rId12" Type="http://schemas.openxmlformats.org/officeDocument/2006/relationships/image" Target="../media/image70.png"/><Relationship Id="rId2" Type="http://schemas.openxmlformats.org/officeDocument/2006/relationships/image" Target="../media/image2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5" Type="http://schemas.openxmlformats.org/officeDocument/2006/relationships/image" Target="../media/image12.svg"/><Relationship Id="rId10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58.sv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2.png"/><Relationship Id="rId12" Type="http://schemas.openxmlformats.org/officeDocument/2006/relationships/image" Target="../media/image77.png"/><Relationship Id="rId33" Type="http://schemas.openxmlformats.org/officeDocument/2006/relationships/image" Target="../media/image20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image" Target="../media/image75.png"/><Relationship Id="rId4" Type="http://schemas.openxmlformats.org/officeDocument/2006/relationships/image" Target="../media/image15.sv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svg"/><Relationship Id="rId3" Type="http://schemas.openxmlformats.org/officeDocument/2006/relationships/image" Target="../media/image36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jpg"/><Relationship Id="rId5" Type="http://schemas.openxmlformats.org/officeDocument/2006/relationships/image" Target="../media/image58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1" Type="http://schemas.openxmlformats.org/officeDocument/2006/relationships/image" Target="NULL"/><Relationship Id="rId2" Type="http://schemas.openxmlformats.org/officeDocument/2006/relationships/image" Target="../media/image78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19" Type="http://schemas.openxmlformats.org/officeDocument/2006/relationships/image" Target="../media/image196.sv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26" Type="http://schemas.openxmlformats.org/officeDocument/2006/relationships/image" Target="../media/image91.png"/><Relationship Id="rId3" Type="http://schemas.openxmlformats.org/officeDocument/2006/relationships/image" Target="../media/image34.svg"/><Relationship Id="rId12" Type="http://schemas.openxmlformats.org/officeDocument/2006/relationships/image" Target="../media/image85.png"/><Relationship Id="rId25" Type="http://schemas.openxmlformats.org/officeDocument/2006/relationships/image" Target="../media/image21.svg"/><Relationship Id="rId2" Type="http://schemas.openxmlformats.org/officeDocument/2006/relationships/image" Target="../media/image82.png"/><Relationship Id="rId16" Type="http://schemas.openxmlformats.org/officeDocument/2006/relationships/image" Target="../media/image64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84.png"/><Relationship Id="rId24" Type="http://schemas.openxmlformats.org/officeDocument/2006/relationships/image" Target="../media/image90.png"/><Relationship Id="rId5" Type="http://schemas.openxmlformats.org/officeDocument/2006/relationships/image" Target="../media/image36.svg"/><Relationship Id="rId15" Type="http://schemas.openxmlformats.org/officeDocument/2006/relationships/image" Target="../media/image88.png"/><Relationship Id="rId23" Type="http://schemas.openxmlformats.org/officeDocument/2006/relationships/image" Target="../media/image73.svg"/><Relationship Id="rId10" Type="http://schemas.openxmlformats.org/officeDocument/2006/relationships/image" Target="../media/image83.png"/><Relationship Id="rId19" Type="http://schemas.openxmlformats.org/officeDocument/2006/relationships/image" Target="../media/image196.svg"/><Relationship Id="rId4" Type="http://schemas.openxmlformats.org/officeDocument/2006/relationships/image" Target="../media/image2.png"/><Relationship Id="rId9" Type="http://schemas.openxmlformats.org/officeDocument/2006/relationships/image" Target="../media/image40.svg"/><Relationship Id="rId14" Type="http://schemas.openxmlformats.org/officeDocument/2006/relationships/image" Target="../media/image87.png"/><Relationship Id="rId27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21" Type="http://schemas.openxmlformats.org/officeDocument/2006/relationships/image" Target="../media/image198.svg"/><Relationship Id="rId7" Type="http://schemas.openxmlformats.org/officeDocument/2006/relationships/image" Target="../media/image94.png"/><Relationship Id="rId25" Type="http://schemas.openxmlformats.org/officeDocument/2006/relationships/image" Target="../media/image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93.png"/><Relationship Id="rId23" Type="http://schemas.openxmlformats.org/officeDocument/2006/relationships/image" Target="../media/image98.png"/><Relationship Id="rId19" Type="http://schemas.openxmlformats.org/officeDocument/2006/relationships/image" Target="../media/image196.svg"/><Relationship Id="rId4" Type="http://schemas.openxmlformats.org/officeDocument/2006/relationships/image" Target="../media/image49.svg"/><Relationship Id="rId9" Type="http://schemas.openxmlformats.org/officeDocument/2006/relationships/image" Target="../media/image96.png"/><Relationship Id="rId22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1" Type="http://schemas.openxmlformats.org/officeDocument/2006/relationships/image" Target="../media/image198.svg"/><Relationship Id="rId34" Type="http://schemas.openxmlformats.org/officeDocument/2006/relationships/image" Target="../media/image105.png"/><Relationship Id="rId33" Type="http://schemas.openxmlformats.org/officeDocument/2006/relationships/image" Target="../media/image104.png"/><Relationship Id="rId2" Type="http://schemas.openxmlformats.org/officeDocument/2006/relationships/image" Target="../media/image99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32" Type="http://schemas.openxmlformats.org/officeDocument/2006/relationships/image" Target="../media/image103.png"/><Relationship Id="rId5" Type="http://schemas.openxmlformats.org/officeDocument/2006/relationships/image" Target="../media/image182.svg"/><Relationship Id="rId19" Type="http://schemas.openxmlformats.org/officeDocument/2006/relationships/image" Target="../media/image196.svg"/><Relationship Id="rId31" Type="http://schemas.openxmlformats.org/officeDocument/2006/relationships/image" Target="../media/image50.svg"/><Relationship Id="rId4" Type="http://schemas.openxmlformats.org/officeDocument/2006/relationships/image" Target="../media/image100.png"/><Relationship Id="rId22" Type="http://schemas.openxmlformats.org/officeDocument/2006/relationships/image" Target="../media/image102.png"/><Relationship Id="rId27" Type="http://schemas.openxmlformats.org/officeDocument/2006/relationships/image" Target="../media/image20.svg"/><Relationship Id="rId35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12" Type="http://schemas.openxmlformats.org/officeDocument/2006/relationships/image" Target="../media/image10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10.svg"/><Relationship Id="rId5" Type="http://schemas.openxmlformats.org/officeDocument/2006/relationships/image" Target="../media/image20.svg"/><Relationship Id="rId15" Type="http://schemas.openxmlformats.org/officeDocument/2006/relationships/image" Target="../media/image114.svg"/><Relationship Id="rId10" Type="http://schemas.openxmlformats.org/officeDocument/2006/relationships/image" Target="../media/image108.png"/><Relationship Id="rId4" Type="http://schemas.openxmlformats.org/officeDocument/2006/relationships/image" Target="../media/image24.png"/><Relationship Id="rId9" Type="http://schemas.openxmlformats.org/officeDocument/2006/relationships/image" Target="../media/image108.svg"/><Relationship Id="rId1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26" Type="http://schemas.openxmlformats.org/officeDocument/2006/relationships/image" Target="../media/image14.png"/><Relationship Id="rId13" Type="http://schemas.openxmlformats.org/officeDocument/2006/relationships/image" Target="../media/image93.svg"/><Relationship Id="rId3" Type="http://schemas.openxmlformats.org/officeDocument/2006/relationships/image" Target="../media/image10.png"/><Relationship Id="rId7" Type="http://schemas.openxmlformats.org/officeDocument/2006/relationships/image" Target="../media/image6.svg"/><Relationship Id="rId25" Type="http://schemas.openxmlformats.org/officeDocument/2006/relationships/image" Target="../media/image9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24" Type="http://schemas.openxmlformats.org/officeDocument/2006/relationships/image" Target="../media/image13.png"/><Relationship Id="rId5" Type="http://schemas.openxmlformats.org/officeDocument/2006/relationships/image" Target="../media/image4.svg"/><Relationship Id="rId23" Type="http://schemas.openxmlformats.org/officeDocument/2006/relationships/image" Target="../media/image22.svg"/><Relationship Id="rId9" Type="http://schemas.openxmlformats.org/officeDocument/2006/relationships/image" Target="../media/image18.svg"/><Relationship Id="rId27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8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4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8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4.sv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1800" y="-2628900"/>
            <a:ext cx="24867739" cy="15607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01980" y="3367910"/>
            <a:ext cx="14249399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NAY!</a:t>
            </a:r>
            <a:endParaRPr lang="en-US" sz="7200" b="1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911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06313" y="6574654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33" b="84121"/>
          <a:stretch>
            <a:fillRect/>
          </a:stretch>
        </p:blipFill>
        <p:spPr>
          <a:xfrm>
            <a:off x="4575647" y="9409674"/>
            <a:ext cx="13861436" cy="1124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30185" y="1028700"/>
            <a:ext cx="2492369" cy="2447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30812" b="3179"/>
          <a:stretch>
            <a:fillRect/>
          </a:stretch>
        </p:blipFill>
        <p:spPr>
          <a:xfrm>
            <a:off x="5455176" y="8470439"/>
            <a:ext cx="3176957" cy="10655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60369" y="1775501"/>
            <a:ext cx="9589613" cy="5058531"/>
            <a:chOff x="0" y="0"/>
            <a:chExt cx="12786151" cy="67447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496776">
              <a:off x="306400" y="819410"/>
              <a:ext cx="11749950" cy="510588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596688" y="2955743"/>
              <a:ext cx="1189463" cy="960221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8754519"/>
            <a:ext cx="3783762" cy="63836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742037" y="2252227"/>
            <a:ext cx="5106832" cy="77376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5291287" y="4767088"/>
            <a:ext cx="4327318" cy="4979131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752600" y="929957"/>
            <a:ext cx="6671025" cy="749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39"/>
              </a:lnSpc>
              <a:spcBef>
                <a:spcPct val="0"/>
              </a:spcBef>
            </a:pP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1481611">
            <a:off x="1756059" y="1788343"/>
            <a:ext cx="6685496" cy="3160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66684" y="3167092"/>
            <a:ext cx="76239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+ 5 = 7.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6638538" y="4800883"/>
            <a:ext cx="475577" cy="1184051"/>
          </a:xfrm>
          <a:prstGeom prst="rightBrace">
            <a:avLst>
              <a:gd name="adj1" fmla="val 16276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899799" y="5904164"/>
            <a:ext cx="1753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229600" y="5155120"/>
            <a:ext cx="0" cy="56802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67475" y="5915027"/>
            <a:ext cx="197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08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  <p:bldP spid="1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561085" y="-2998741"/>
            <a:ext cx="8488747" cy="162388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632204" flipH="1" flipV="1">
            <a:off x="-1574050" y="7716203"/>
            <a:ext cx="4107789" cy="35657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586275" flipH="1" flipV="1">
            <a:off x="16816644" y="-1763115"/>
            <a:ext cx="1463286" cy="52601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21264"/>
            <a:ext cx="4112252" cy="21060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96007" y="1559821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85623" y="3670909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46406" y="3101246"/>
            <a:ext cx="45737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  <a:endParaRPr lang="en-US" sz="8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Elbow Connector 25"/>
          <p:cNvCxnSpPr/>
          <p:nvPr/>
        </p:nvCxnSpPr>
        <p:spPr>
          <a:xfrm rot="16200000" flipV="1">
            <a:off x="7075644" y="2723967"/>
            <a:ext cx="1211759" cy="762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57523" y="1729646"/>
            <a:ext cx="1961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 rot="5400000" flipH="1" flipV="1">
            <a:off x="10641651" y="2720245"/>
            <a:ext cx="1211759" cy="762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753716" y="1644144"/>
            <a:ext cx="2303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61340" y="5295338"/>
            <a:ext cx="1402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 Same Side Corner Rectangle 30"/>
          <p:cNvSpPr/>
          <p:nvPr/>
        </p:nvSpPr>
        <p:spPr>
          <a:xfrm rot="5400000">
            <a:off x="8448409" y="559711"/>
            <a:ext cx="1580406" cy="13526773"/>
          </a:xfrm>
          <a:prstGeom prst="round2SameRect">
            <a:avLst>
              <a:gd name="adj1" fmla="val 35494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53483" y="6939864"/>
            <a:ext cx="1196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= b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 = a;             a + c = b + c</a:t>
            </a:r>
            <a:endParaRPr lang="en-US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46527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  <p:bldP spid="29" grpId="0"/>
      <p:bldP spid="30" grpId="0"/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28600" y="8453579"/>
            <a:ext cx="18785055" cy="116967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27592" y="6307982"/>
            <a:ext cx="1713554" cy="28998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14122" y="-70578"/>
            <a:ext cx="194517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4496288" y="6759778"/>
            <a:ext cx="1790423" cy="23901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05968" y="3808182"/>
            <a:ext cx="1467908" cy="23208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14800" y="2204623"/>
            <a:ext cx="106618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2. (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 + 1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) = 2b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02" y="1144065"/>
            <a:ext cx="2105025" cy="192871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7391400" y="4537341"/>
            <a:ext cx="914400" cy="5334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716065" y="4537341"/>
            <a:ext cx="914400" cy="5334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91170" y="5276824"/>
            <a:ext cx="293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3200" y="5276823"/>
            <a:ext cx="293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1483176" y="78924"/>
            <a:ext cx="2198982" cy="333653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>
            <a:off x="-726814" y="439024"/>
            <a:ext cx="1831436" cy="26163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92903" y="136247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46764" y="1362470"/>
            <a:ext cx="1287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 + 6 = -9;       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 - 8 = -3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2911"/>
            <a:ext cx="3066045" cy="15702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667122" y="2941705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" y="4825733"/>
            <a:ext cx="8077200" cy="44012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 + 6 = -9,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a + 6 + (-6)     = -9 + (-6)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a + [6 + (-6)]   = -15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a + 0          = -15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a          = -15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25000" y="4825733"/>
            <a:ext cx="8077200" cy="44012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 - 8 = -3,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b - 8 + 8    = -3 + 8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b - (8 - 8)  = 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b - 0     = 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b      = 5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2"/>
          <a:stretch/>
        </p:blipFill>
        <p:spPr>
          <a:xfrm rot="666222">
            <a:off x="15837125" y="7705363"/>
            <a:ext cx="2276332" cy="2086638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35862">
            <a:off x="14895856" y="2544306"/>
            <a:ext cx="872976" cy="1882889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652864">
            <a:off x="2137775" y="3471620"/>
            <a:ext cx="2055932" cy="70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582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60175" y="7734300"/>
            <a:ext cx="2961464" cy="55401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55364">
            <a:off x="1192088" y="1697934"/>
            <a:ext cx="5730348" cy="4361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21197" y="3824899"/>
            <a:ext cx="3725001" cy="11195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1233" b="84121"/>
          <a:stretch>
            <a:fillRect/>
          </a:stretch>
        </p:blipFill>
        <p:spPr>
          <a:xfrm>
            <a:off x="11430000" y="9456990"/>
            <a:ext cx="10657139" cy="8644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1233" b="84121"/>
          <a:stretch>
            <a:fillRect/>
          </a:stretch>
        </p:blipFill>
        <p:spPr>
          <a:xfrm>
            <a:off x="-3726422" y="9422578"/>
            <a:ext cx="10657139" cy="8644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30812" b="3179"/>
          <a:stretch>
            <a:fillRect/>
          </a:stretch>
        </p:blipFill>
        <p:spPr>
          <a:xfrm>
            <a:off x="3464452" y="8505888"/>
            <a:ext cx="2835670" cy="9511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859000" y="6947460"/>
            <a:ext cx="3398705" cy="25439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8250" y="952499"/>
            <a:ext cx="5492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59414" y="2055933"/>
            <a:ext cx="12125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“+”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“-”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“-”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“+”.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369014" y="5331752"/>
            <a:ext cx="8305800" cy="2344126"/>
          </a:xfrm>
          <a:prstGeom prst="wedgeRoundRectCallout">
            <a:avLst>
              <a:gd name="adj1" fmla="val 59984"/>
              <a:gd name="adj2" fmla="val 2587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a + b = c thì a = c – b</a:t>
            </a:r>
          </a:p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a – b = c thì a = c + b.</a:t>
            </a:r>
          </a:p>
        </p:txBody>
      </p:sp>
    </p:spTree>
    <p:extLst>
      <p:ext uri="{BB962C8B-B14F-4D97-AF65-F5344CB8AC3E}">
        <p14:creationId xmlns:p14="http://schemas.microsoft.com/office/powerpoint/2010/main" val="551758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72819">
            <a:off x="-288980" y="851762"/>
            <a:ext cx="2201501" cy="27581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11155">
            <a:off x="1001076" y="827886"/>
            <a:ext cx="1141072" cy="10829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65178">
            <a:off x="15936292" y="6848826"/>
            <a:ext cx="2838056" cy="68763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300439">
            <a:off x="2340160" y="1949121"/>
            <a:ext cx="5653566" cy="559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100000" flipV="1">
            <a:off x="15220930" y="-4061114"/>
            <a:ext cx="1328052" cy="9017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2983" y="1271896"/>
            <a:ext cx="47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7940317" y="940734"/>
                <a:ext cx="8441348" cy="126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b)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0317" y="940734"/>
                <a:ext cx="8441348" cy="1265731"/>
              </a:xfrm>
              <a:prstGeom prst="rect">
                <a:avLst/>
              </a:prstGeom>
              <a:blipFill rotWithShape="0">
                <a:blip r:embed="rId12"/>
                <a:stretch>
                  <a:fillRect l="-2601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7075931" y="2774938"/>
            <a:ext cx="1862817" cy="1317951"/>
          </a:xfrm>
          <a:prstGeom prst="wedgeEllipseCallout">
            <a:avLst>
              <a:gd name="adj1" fmla="val 46287"/>
              <a:gd name="adj2" fmla="val 41518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r="47403"/>
          <a:stretch/>
        </p:blipFill>
        <p:spPr>
          <a:xfrm>
            <a:off x="2362107" y="3882892"/>
            <a:ext cx="3581493" cy="60607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36052" y="4463564"/>
            <a:ext cx="940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166943" y="6210300"/>
            <a:ext cx="7766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29757" y="5676900"/>
            <a:ext cx="261867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53581" y="3773548"/>
            <a:ext cx="7291448" cy="6279424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12697684" y="6205940"/>
            <a:ext cx="7766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660498" y="5672540"/>
            <a:ext cx="261867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4865201" y="8579243"/>
                <a:ext cx="3581400" cy="1267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x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201" y="8579243"/>
                <a:ext cx="3581400" cy="1267463"/>
              </a:xfrm>
              <a:prstGeom prst="rect">
                <a:avLst/>
              </a:prstGeom>
              <a:blipFill rotWithShape="0">
                <a:blip r:embed="rId15"/>
                <a:stretch>
                  <a:fillRect l="-5952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68110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8" grpId="0"/>
      <p:bldP spid="22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430406">
            <a:off x="1887722" y="1693875"/>
            <a:ext cx="5281289" cy="265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8763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905000" y="2187271"/>
                <a:ext cx="13487400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+ 7,25 = 15,75;                   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87271"/>
                <a:ext cx="13487400" cy="1197764"/>
              </a:xfrm>
              <a:prstGeom prst="rect">
                <a:avLst/>
              </a:prstGeom>
              <a:blipFill rotWithShape="0">
                <a:blip r:embed="rId10"/>
                <a:stretch>
                  <a:fillRect l="-1627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15555"/>
            <a:ext cx="2743200" cy="16555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4900" y="3731674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48100" y="4302391"/>
            <a:ext cx="518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a) x + 7,25 = 15,75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    x = 15,75 – 7,25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    x = 8,5.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0668000" y="4154476"/>
                <a:ext cx="4956425" cy="3998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x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x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4154476"/>
                <a:ext cx="4956425" cy="3998723"/>
              </a:xfrm>
              <a:prstGeom prst="rect">
                <a:avLst/>
              </a:prstGeom>
              <a:blipFill rotWithShape="0">
                <a:blip r:embed="rId12"/>
                <a:stretch>
                  <a:fillRect l="-4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7122263"/>
            <a:ext cx="3206774" cy="2810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0237">
            <a:off x="2710221" y="7570417"/>
            <a:ext cx="2224067" cy="2259708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514701" y="6515100"/>
            <a:ext cx="1855973" cy="29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5536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39800" y="902356"/>
            <a:ext cx="3352800" cy="1232161"/>
            <a:chOff x="0" y="0"/>
            <a:chExt cx="17255126" cy="2583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55127" cy="2583028"/>
            </a:xfrm>
            <a:custGeom>
              <a:avLst/>
              <a:gdLst/>
              <a:ahLst/>
              <a:cxnLst/>
              <a:rect l="l" t="t" r="r" b="b"/>
              <a:pathLst>
                <a:path w="17255127" h="2583028">
                  <a:moveTo>
                    <a:pt x="1628548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291514"/>
                  </a:cubicBezTo>
                  <a:cubicBezTo>
                    <a:pt x="0" y="2148053"/>
                    <a:pt x="434975" y="2583028"/>
                    <a:pt x="969645" y="2583028"/>
                  </a:cubicBezTo>
                  <a:lnTo>
                    <a:pt x="16285480" y="2583028"/>
                  </a:lnTo>
                  <a:cubicBezTo>
                    <a:pt x="16820152" y="2583028"/>
                    <a:pt x="17255127" y="2148053"/>
                    <a:pt x="17255127" y="1291514"/>
                  </a:cubicBezTo>
                  <a:cubicBezTo>
                    <a:pt x="17255127" y="434975"/>
                    <a:pt x="16820152" y="0"/>
                    <a:pt x="16285480" y="0"/>
                  </a:cubicBezTo>
                  <a:close/>
                  <a:moveTo>
                    <a:pt x="16285480" y="2557628"/>
                  </a:moveTo>
                  <a:lnTo>
                    <a:pt x="969645" y="2557628"/>
                  </a:lnTo>
                  <a:cubicBezTo>
                    <a:pt x="448945" y="2557628"/>
                    <a:pt x="25400" y="2134083"/>
                    <a:pt x="25400" y="1291514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6285480" y="25400"/>
                  </a:lnTo>
                  <a:cubicBezTo>
                    <a:pt x="16806180" y="25400"/>
                    <a:pt x="17229727" y="448945"/>
                    <a:pt x="17229727" y="1291514"/>
                  </a:cubicBezTo>
                  <a:cubicBezTo>
                    <a:pt x="17229727" y="2134083"/>
                    <a:pt x="16806180" y="2557628"/>
                    <a:pt x="16285480" y="2557628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50050">
            <a:off x="1102835" y="935156"/>
            <a:ext cx="1467755" cy="1838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82859">
            <a:off x="3016998" y="1136456"/>
            <a:ext cx="1101363" cy="23754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76960" y="1085152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8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94808" y="2367416"/>
            <a:ext cx="123025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dong.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0,8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0,5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; 0,125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; 0,04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dong,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4169"/>
            <a:ext cx="4994808" cy="4994808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6400" y="1047750"/>
            <a:ext cx="15011400" cy="135036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335000" y="1060935"/>
            <a:ext cx="3188275" cy="290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2660">
            <a:off x="4205633" y="2115036"/>
            <a:ext cx="5196508" cy="2456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2660">
            <a:off x="4287895" y="2275473"/>
            <a:ext cx="5196508" cy="245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412007">
            <a:off x="-1253070" y="6222228"/>
            <a:ext cx="2506139" cy="6072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65178">
            <a:off x="16868972" y="5820126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458571" y="-515383"/>
            <a:ext cx="3601458" cy="3126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772029" y="-515383"/>
            <a:ext cx="3601458" cy="31262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06061" y="1102723"/>
            <a:ext cx="532487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1687" y="2610883"/>
            <a:ext cx="68259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Gọi x là khối lượng thịt.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Khi đó: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+ 0,5 + 0,125 + 0,04 = 0,8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+ 0,665 = 0,8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= 0,8 – 0,665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= 0,135 (kg).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1049" y="8140904"/>
            <a:ext cx="1310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0,135 kg.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007" y="4514765"/>
            <a:ext cx="3779345" cy="37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801100"/>
            <a:ext cx="18745244" cy="19063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2324" y="7462728"/>
            <a:ext cx="2085596" cy="18092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54547" y="705440"/>
            <a:ext cx="9427414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42778">
            <a:off x="14461589" y="7585713"/>
            <a:ext cx="3769035" cy="1903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0" y="2277511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1.27 (SGK - tr22)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797787" y="2771296"/>
                <a:ext cx="14325600" cy="175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         b) 9 -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787" y="2771296"/>
                <a:ext cx="14325600" cy="1750479"/>
              </a:xfrm>
              <a:prstGeom prst="rect">
                <a:avLst/>
              </a:prstGeom>
              <a:blipFill rotWithShape="0">
                <a:blip r:embed="rId9"/>
                <a:stretch>
                  <a:fillRect l="-1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010400" y="229354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438400" y="4155278"/>
                <a:ext cx="4790271" cy="481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155278"/>
                <a:ext cx="4790271" cy="4813434"/>
              </a:xfrm>
              <a:prstGeom prst="rect">
                <a:avLst/>
              </a:prstGeom>
              <a:blipFill rotWithShape="0">
                <a:blip r:embed="rId10"/>
                <a:stretch>
                  <a:fillRect l="-4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9719462" y="4168931"/>
                <a:ext cx="5289891" cy="481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9 -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9 -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391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391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462" y="4168931"/>
                <a:ext cx="5289891" cy="4813434"/>
              </a:xfrm>
              <a:prstGeom prst="rect">
                <a:avLst/>
              </a:prstGeom>
              <a:blipFill rotWithShape="0">
                <a:blip r:embed="rId11"/>
                <a:stretch>
                  <a:fillRect l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852978">
            <a:off x="15321535" y="2473107"/>
            <a:ext cx="1371492" cy="2713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284040">
            <a:off x="6050995" y="2362601"/>
            <a:ext cx="5945322" cy="5735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66744" y="1547922"/>
            <a:ext cx="1351382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10682" y="2793441"/>
            <a:ext cx="11506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Biết cân nặng ở trạng thái cân bằng, hỏi quả bưởi nặng bao nhiêu kilogam?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86" y="2514693"/>
            <a:ext cx="1644750" cy="1506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35" y="4727688"/>
            <a:ext cx="4959125" cy="45067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81467" y="5713830"/>
            <a:ext cx="9220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Cân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ở trạng thái cân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vậy đĩa bên trái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nặng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bao nhiêu kg?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đó hãy tính khối lượng quả bưởi.</a:t>
            </a:r>
          </a:p>
        </p:txBody>
      </p:sp>
      <p:pic>
        <p:nvPicPr>
          <p:cNvPr id="17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586275">
            <a:off x="-45599" y="6604370"/>
            <a:ext cx="1463286" cy="5260180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11015331" y="4350733"/>
            <a:ext cx="2167270" cy="1269616"/>
          </a:xfrm>
          <a:prstGeom prst="wedgeEllipseCallout">
            <a:avLst>
              <a:gd name="adj1" fmla="val -36898"/>
              <a:gd name="adj2" fmla="val 5129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49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81100"/>
            <a:ext cx="18570025" cy="8230313"/>
          </a:xfrm>
          <a:prstGeom prst="rect">
            <a:avLst/>
          </a:prstGeom>
        </p:spPr>
      </p:pic>
      <p:sp>
        <p:nvSpPr>
          <p:cNvPr id="38" name="Round Same Side Corner Rectangle 37"/>
          <p:cNvSpPr/>
          <p:nvPr/>
        </p:nvSpPr>
        <p:spPr>
          <a:xfrm flipV="1">
            <a:off x="2362200" y="1181100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667000" y="14097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1.28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82000" y="14097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57600" y="2927987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-1,2 + (-0,8) + 0,25 + 5,75 - 2021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/>
              <p:cNvSpPr txBox="1"/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-0,1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+ 11,1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−20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blipFill rotWithShape="0">
                <a:blip r:embed="rId3"/>
                <a:stretch>
                  <a:fillRect l="-2456" b="-4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4038600" y="3658216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[(-1,2) + (-0,8)] + (0,25 + 5,75) – 2021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-2 + 1 -2021 = -2022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/>
              <p:cNvSpPr txBox="1"/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(-0,1 + 11,1)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−20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blipFill rotWithShape="0">
                <a:blip r:embed="rId4"/>
                <a:stretch>
                  <a:fillRect l="-3200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3109828" y="5612353"/>
            <a:ext cx="1615723" cy="2546266"/>
          </a:xfrm>
          <a:prstGeom prst="rect">
            <a:avLst/>
          </a:prstGeom>
        </p:spPr>
      </p:pic>
      <p:pic>
        <p:nvPicPr>
          <p:cNvPr id="46" name="Pictur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0" y="3086100"/>
            <a:ext cx="3265207" cy="82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40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1" grpId="0"/>
      <p:bldP spid="42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444" r="24646" b="38806"/>
          <a:stretch>
            <a:fillRect/>
          </a:stretch>
        </p:blipFill>
        <p:spPr>
          <a:xfrm rot="5400000">
            <a:off x="5509288" y="-2185468"/>
            <a:ext cx="6440343" cy="15459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2343254"/>
            <a:ext cx="1831436" cy="2616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5327409"/>
            <a:ext cx="1831436" cy="26163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43978" y="1337817"/>
            <a:ext cx="14415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1.29 (SGK - tr22)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800" y="2691586"/>
            <a:ext cx="5834378" cy="12375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800" y="5750875"/>
            <a:ext cx="6876884" cy="12375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6200" y="2719823"/>
            <a:ext cx="4822354" cy="1194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4490" y="4147165"/>
            <a:ext cx="10961558" cy="12375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23067" y="5778388"/>
            <a:ext cx="4791871" cy="12071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05756" y="7195151"/>
            <a:ext cx="10534801" cy="1237595"/>
          </a:xfrm>
          <a:prstGeom prst="rect">
            <a:avLst/>
          </a:prstGeom>
        </p:spPr>
      </p:pic>
      <p:pic>
        <p:nvPicPr>
          <p:cNvPr id="32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4411987" y="7306127"/>
            <a:ext cx="1306479" cy="2058920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4246293" y="2625424"/>
            <a:ext cx="1472173" cy="1844409"/>
          </a:xfrm>
          <a:prstGeom prst="rect">
            <a:avLst/>
          </a:prstGeom>
        </p:spPr>
      </p:pic>
      <p:pic>
        <p:nvPicPr>
          <p:cNvPr id="34" name="Picture 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9845213">
            <a:off x="13966280" y="5236148"/>
            <a:ext cx="2287997" cy="111398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15360814">
            <a:off x="1057394" y="-361598"/>
            <a:ext cx="1088672" cy="26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13545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76800" y="1280502"/>
            <a:ext cx="8195577" cy="62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724900"/>
            <a:ext cx="18745244" cy="19825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1735">
            <a:off x="12422682" y="690152"/>
            <a:ext cx="2793263" cy="1806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436852" y="7124700"/>
            <a:ext cx="4368296" cy="2046999"/>
          </a:xfrm>
          <a:prstGeom prst="rect">
            <a:avLst/>
          </a:prstGeom>
        </p:spPr>
      </p:pic>
      <p:sp>
        <p:nvSpPr>
          <p:cNvPr id="10" name="Round Same Side Corner Rectangle 9"/>
          <p:cNvSpPr/>
          <p:nvPr/>
        </p:nvSpPr>
        <p:spPr>
          <a:xfrm flipV="1">
            <a:off x="1524000" y="2327912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0" y="2556512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1.26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0588" y="2545469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828800" y="3596860"/>
                <a:ext cx="12039600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+ 0,25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              b) x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96860"/>
                <a:ext cx="12039600" cy="1197764"/>
              </a:xfrm>
              <a:prstGeom prst="rect">
                <a:avLst/>
              </a:prstGeom>
              <a:blipFill rotWithShape="0">
                <a:blip r:embed="rId7"/>
                <a:stretch>
                  <a:fillRect l="-1772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171700" y="4649195"/>
            <a:ext cx="434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+ 0,25 = 0,5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= 0,5 - 0,25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= 0,25</a:t>
            </a:r>
          </a:p>
          <a:p>
            <a:pPr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 = 0,25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9525000" y="4581499"/>
                <a:ext cx="5257800" cy="4098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0" y="4581499"/>
                <a:ext cx="5257800" cy="4098943"/>
              </a:xfrm>
              <a:prstGeom prst="rect">
                <a:avLst/>
              </a:prstGeom>
              <a:blipFill rotWithShape="0">
                <a:blip r:embed="rId8"/>
                <a:stretch>
                  <a:fillRect l="-4176" b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5968333" y="8273293"/>
            <a:ext cx="2388934" cy="121388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6812197" y="6926102"/>
            <a:ext cx="854854" cy="1347191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5803168" flipH="1">
            <a:off x="1526323" y="-347012"/>
            <a:ext cx="1290754" cy="3127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1075"/>
          <a:stretch>
            <a:fillRect/>
          </a:stretch>
        </p:blipFill>
        <p:spPr>
          <a:xfrm flipH="1">
            <a:off x="1066798" y="1028700"/>
            <a:ext cx="16611601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170895" y="3835332"/>
            <a:ext cx="1831436" cy="26163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39400" y="6540294"/>
            <a:ext cx="1031779" cy="16260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304800" y="8166306"/>
            <a:ext cx="3264481" cy="16587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4979930" y="840842"/>
            <a:ext cx="2059083" cy="1787399"/>
          </a:xfrm>
          <a:prstGeom prst="rect">
            <a:avLst/>
          </a:prstGeom>
        </p:spPr>
      </p:pic>
      <p:sp>
        <p:nvSpPr>
          <p:cNvPr id="21" name="Round Same Side Corner Rectangle 20"/>
          <p:cNvSpPr/>
          <p:nvPr/>
        </p:nvSpPr>
        <p:spPr>
          <a:xfrm flipV="1">
            <a:off x="2452929" y="1028700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757729" y="12573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1.30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361996" y="227364"/>
            <a:ext cx="2362200" cy="23192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2052839" y="2664133"/>
                <a:ext cx="6572204" cy="465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đủ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839" y="2664133"/>
                <a:ext cx="6572204" cy="4651081"/>
              </a:xfrm>
              <a:prstGeom prst="rect">
                <a:avLst/>
              </a:prstGeom>
              <a:blipFill rotWithShape="0">
                <a:blip r:embed="rId33"/>
                <a:stretch>
                  <a:fillRect l="-3340" t="-131" r="-3247" b="-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1830130" y="1786979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9611083" y="2849119"/>
                <a:ext cx="7813718" cy="477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Gọi x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083" y="2849119"/>
                <a:ext cx="7813718" cy="4779514"/>
              </a:xfrm>
              <a:prstGeom prst="rect">
                <a:avLst/>
              </a:prstGeom>
              <a:blipFill rotWithShape="0">
                <a:blip r:embed="rId34"/>
                <a:stretch>
                  <a:fillRect l="-2810" t="-2296" r="-3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>
            <a:off x="9220200" y="1028700"/>
            <a:ext cx="0" cy="82296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9547384" y="7437882"/>
                <a:ext cx="7941116" cy="113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384" y="7437882"/>
                <a:ext cx="7941116" cy="1135311"/>
              </a:xfrm>
              <a:prstGeom prst="rect">
                <a:avLst/>
              </a:prstGeom>
              <a:blipFill rotWithShape="0">
                <a:blip r:embed="rId35"/>
                <a:stretch>
                  <a:fillRect l="-2686" r="-2533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570314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4" grpId="0"/>
      <p:bldP spid="25" grpId="0"/>
      <p:bldP spid="26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0" y="-1714500"/>
            <a:ext cx="24251990" cy="145219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14543">
            <a:off x="5930896" y="2667965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400" y="1714500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98477" y="3545069"/>
            <a:ext cx="990600" cy="990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3246" y="3640514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98477" y="4971497"/>
            <a:ext cx="990600" cy="990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3246" y="5066942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33113" y="6452538"/>
            <a:ext cx="990600" cy="990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7882" y="6593895"/>
            <a:ext cx="1031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80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 animBg="1"/>
      <p:bldP spid="9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6174">
            <a:off x="4896586" y="1488498"/>
            <a:ext cx="7979387" cy="25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58188" y="8883858"/>
            <a:ext cx="2184654" cy="7499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52714" y="6427760"/>
            <a:ext cx="2978696" cy="3206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18758" y="7973887"/>
            <a:ext cx="1243420" cy="16599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85800" y="1638300"/>
            <a:ext cx="2136646" cy="16951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79967" y="2070405"/>
            <a:ext cx="8054236" cy="105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7448" y="4322785"/>
            <a:ext cx="15465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  <a:endParaRPr 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1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7" y="342900"/>
            <a:ext cx="18039627" cy="101994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71701" y="2611803"/>
            <a:ext cx="13944600" cy="457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 THỨ TỰ THỰC HIỆN CÁC PHÉP TÍNH. QUY TẮC CHUYỂN VẾ</a:t>
            </a:r>
          </a:p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6600" b="1" dirty="0" err="1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6365" y="-1866900"/>
            <a:ext cx="24264183" cy="142292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660">
            <a:off x="1515899" y="2343582"/>
            <a:ext cx="6889719" cy="32569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91729" y="1319645"/>
            <a:ext cx="778005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0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03030" y="6006344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6000" b="1" spc="143" dirty="0" smtClean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6000" b="1" spc="14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2660">
            <a:off x="10965534" y="1663431"/>
            <a:ext cx="2626852" cy="12417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32660">
            <a:off x="10846772" y="6509914"/>
            <a:ext cx="2903970" cy="137279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10203030" y="1155335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6000" b="1" spc="143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6000" b="1" spc="143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180660" y="1920098"/>
            <a:ext cx="47541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121068" y="7095080"/>
            <a:ext cx="48732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2027291" y="2981927"/>
            <a:ext cx="3641012" cy="10942931"/>
          </a:xfrm>
          <a:prstGeom prst="rect">
            <a:avLst/>
          </a:prstGeom>
        </p:spPr>
      </p:pic>
      <p:pic>
        <p:nvPicPr>
          <p:cNvPr id="77" name="Picture 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1233" b="84121"/>
          <a:stretch>
            <a:fillRect/>
          </a:stretch>
        </p:blipFill>
        <p:spPr>
          <a:xfrm>
            <a:off x="2133600" y="8835601"/>
            <a:ext cx="7391400" cy="110777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994593" y="5782200"/>
            <a:ext cx="4131269" cy="309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5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  <p:bldP spid="73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8235" y="-876300"/>
            <a:ext cx="21215919" cy="12692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2421230" y="2198506"/>
            <a:ext cx="13436991" cy="4979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94554" y="1184413"/>
            <a:ext cx="12100816" cy="99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81" y="2831414"/>
            <a:ext cx="980467" cy="7447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8506" y="2868273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99648" y="3913787"/>
            <a:ext cx="1275414" cy="85841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82414" y="3678304"/>
            <a:ext cx="1295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10 + 36 : 2. 3                     b) [5 + 2. (9 - 2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)] : 7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3518" y="6607593"/>
            <a:ext cx="4224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+ 18. 3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+ 54 = 64.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29800" y="6540626"/>
            <a:ext cx="57850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[5 + 2.(9 - 8)]: 7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[5 + 2.1]: 7 = 7: 7 = 1.</a:t>
            </a:r>
          </a:p>
        </p:txBody>
      </p:sp>
    </p:spTree>
    <p:extLst>
      <p:ext uri="{BB962C8B-B14F-4D97-AF65-F5344CB8AC3E}">
        <p14:creationId xmlns:p14="http://schemas.microsoft.com/office/powerpoint/2010/main" val="3032648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0" y="-1714500"/>
            <a:ext cx="24251990" cy="145219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14543">
            <a:off x="5898116" y="2320134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67620" y="1366669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67000" y="2633751"/>
            <a:ext cx="1324087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Với các biểu thức chỉ có phép cộng và phép trừ hoặc chỉ có phép nhân và phép chia a thực hiện các phép tính từ trái sang phải.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các biểu thức không có dấu ngoặc: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 thừa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</a:t>
            </a:r>
            <a:r>
              <a:rPr lang="vi-VN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chia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</a:t>
            </a: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trừ.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các biểu thức có dấu ngoặc, ta thực hiện trong ngoặc trước, ngoài ngoặc sau.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( )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[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{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2393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8755" y="989853"/>
            <a:ext cx="11600445" cy="1551943"/>
            <a:chOff x="0" y="0"/>
            <a:chExt cx="12245701" cy="2583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45701" cy="2583028"/>
            </a:xfrm>
            <a:custGeom>
              <a:avLst/>
              <a:gdLst/>
              <a:ahLst/>
              <a:cxnLst/>
              <a:rect l="l" t="t" r="r" b="b"/>
              <a:pathLst>
                <a:path w="12245701" h="2583028">
                  <a:moveTo>
                    <a:pt x="11276056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291514"/>
                  </a:cubicBezTo>
                  <a:cubicBezTo>
                    <a:pt x="0" y="2148053"/>
                    <a:pt x="434975" y="2583028"/>
                    <a:pt x="969645" y="2583028"/>
                  </a:cubicBezTo>
                  <a:lnTo>
                    <a:pt x="11276056" y="2583028"/>
                  </a:lnTo>
                  <a:cubicBezTo>
                    <a:pt x="11810726" y="2583028"/>
                    <a:pt x="12245701" y="2148053"/>
                    <a:pt x="12245701" y="1291514"/>
                  </a:cubicBezTo>
                  <a:cubicBezTo>
                    <a:pt x="12245701" y="434975"/>
                    <a:pt x="11810726" y="0"/>
                    <a:pt x="11276056" y="0"/>
                  </a:cubicBezTo>
                  <a:close/>
                  <a:moveTo>
                    <a:pt x="11276056" y="2557628"/>
                  </a:moveTo>
                  <a:lnTo>
                    <a:pt x="969645" y="2557628"/>
                  </a:lnTo>
                  <a:cubicBezTo>
                    <a:pt x="448945" y="2557628"/>
                    <a:pt x="25400" y="2134083"/>
                    <a:pt x="25400" y="1291514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1276056" y="25400"/>
                  </a:lnTo>
                  <a:cubicBezTo>
                    <a:pt x="11796756" y="25400"/>
                    <a:pt x="12220301" y="448945"/>
                    <a:pt x="12220301" y="1291514"/>
                  </a:cubicBezTo>
                  <a:cubicBezTo>
                    <a:pt x="12220301" y="2134083"/>
                    <a:pt x="11796756" y="2557628"/>
                    <a:pt x="11276056" y="2557628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9203844"/>
            <a:ext cx="18745244" cy="15036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08835">
            <a:off x="13574759" y="-522806"/>
            <a:ext cx="3022659" cy="2969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1381103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2796161"/>
            <a:ext cx="1393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1,2 - 3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+ 7,5 : 3                    b) 9,8 + 1,5. 6 + (6,8 - 2) : 3.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49528"/>
            <a:ext cx="3066045" cy="15702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38522" y="3928322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5219795"/>
            <a:ext cx="8915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1,2 - 3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+ 7,5 : 3 = 1,2 - 9 + 2,5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= -7,8 + 2,5 = -5,3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0" y="5188930"/>
            <a:ext cx="6934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790562" y="5829300"/>
            <a:ext cx="11720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9720" y="7139353"/>
            <a:ext cx="15084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b) 9,8 + 1,5. 6 + (6,8 - 2) : </a:t>
            </a:r>
            <a:r>
              <a:rPr lang="pl-P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= 9,8 + 9 + 4,8 : 3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= 18,8 + 1,6 = 20,4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2315321" y="7734300"/>
            <a:ext cx="11720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487399" y="7023447"/>
            <a:ext cx="411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7" y="7013853"/>
            <a:ext cx="1161763" cy="262249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331650">
            <a:off x="1529965" y="1881187"/>
            <a:ext cx="3538529" cy="2911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1143240"/>
            <a:ext cx="1295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913" y="2340143"/>
            <a:ext cx="15155970" cy="123759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3694048"/>
            <a:ext cx="1882033" cy="1260962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r="9494"/>
          <a:stretch/>
        </p:blipFill>
        <p:spPr>
          <a:xfrm>
            <a:off x="2590800" y="5150155"/>
            <a:ext cx="13501870" cy="34079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82950"/>
            <a:ext cx="1908213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475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660">
            <a:off x="1518137" y="1980831"/>
            <a:ext cx="3538529" cy="2911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1143240"/>
            <a:ext cx="1295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913" y="2340143"/>
            <a:ext cx="15155970" cy="123759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3694048"/>
            <a:ext cx="1882033" cy="1260962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82950"/>
            <a:ext cx="1908213" cy="4493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2330" y="5214617"/>
            <a:ext cx="1474140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1105</Words>
  <Application>Microsoft Office PowerPoint</Application>
  <PresentationFormat>Custom</PresentationFormat>
  <Paragraphs>147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Wingdings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Microsoft account</cp:lastModifiedBy>
  <cp:revision>36</cp:revision>
  <dcterms:created xsi:type="dcterms:W3CDTF">2006-08-16T00:00:00Z</dcterms:created>
  <dcterms:modified xsi:type="dcterms:W3CDTF">2022-06-21T07:20:33Z</dcterms:modified>
  <dc:identifier>DAFCm-7J2_Y</dc:identifier>
</cp:coreProperties>
</file>