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6"/>
  </p:notesMasterIdLst>
  <p:sldIdLst>
    <p:sldId id="256" r:id="rId4"/>
    <p:sldId id="262" r:id="rId5"/>
    <p:sldId id="260" r:id="rId6"/>
    <p:sldId id="306" r:id="rId7"/>
    <p:sldId id="257" r:id="rId8"/>
    <p:sldId id="259" r:id="rId9"/>
    <p:sldId id="307" r:id="rId10"/>
    <p:sldId id="265" r:id="rId11"/>
    <p:sldId id="308" r:id="rId12"/>
    <p:sldId id="267" r:id="rId13"/>
    <p:sldId id="258" r:id="rId14"/>
    <p:sldId id="264" r:id="rId15"/>
    <p:sldId id="275" r:id="rId16"/>
    <p:sldId id="309" r:id="rId17"/>
    <p:sldId id="278" r:id="rId18"/>
    <p:sldId id="263" r:id="rId19"/>
    <p:sldId id="268" r:id="rId20"/>
    <p:sldId id="266" r:id="rId21"/>
    <p:sldId id="270" r:id="rId22"/>
    <p:sldId id="310" r:id="rId23"/>
    <p:sldId id="311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1" r:id="rId34"/>
    <p:sldId id="285" r:id="rId35"/>
  </p:sldIdLst>
  <p:sldSz cx="9144000" cy="5143500" type="screen16x9"/>
  <p:notesSz cx="6858000" cy="9144000"/>
  <p:embeddedFontLst>
    <p:embeddedFont>
      <p:font typeface="Concert One" panose="020B0604020202020204" charset="0"/>
      <p:regular r:id="rId37"/>
    </p:embeddedFont>
    <p:embeddedFont>
      <p:font typeface="EB Garamond" panose="020B0604020202020204" charset="0"/>
      <p:regular r:id="rId38"/>
      <p:bold r:id="rId39"/>
      <p:italic r:id="rId40"/>
      <p:boldItalic r:id="rId41"/>
    </p:embeddedFont>
    <p:embeddedFont>
      <p:font typeface="Rajdhani Medium" panose="020B0604020202020204" charset="0"/>
      <p:regular r:id="rId42"/>
      <p:bold r:id="rId43"/>
    </p:embeddedFont>
    <p:embeddedFont>
      <p:font typeface="Staatliches" panose="020B0604020202020204" charset="0"/>
      <p:regular r:id="rId44"/>
    </p:embeddedFont>
    <p:embeddedFont>
      <p:font typeface="Fira Sans" panose="020B060402020202020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ajdhani" panose="020B060402020202020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52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50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72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7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3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71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7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4657" y="254012"/>
            <a:ext cx="8471057" cy="4635473"/>
            <a:chOff x="1075213" y="539400"/>
            <a:chExt cx="6657019" cy="4064778"/>
          </a:xfrm>
        </p:grpSpPr>
        <p:sp>
          <p:nvSpPr>
            <p:cNvPr id="10" name="Google Shape;10;p2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39819" y="860291"/>
              <a:ext cx="6292400" cy="53004"/>
            </a:xfrm>
            <a:custGeom>
              <a:avLst/>
              <a:gdLst/>
              <a:ahLst/>
              <a:cxnLst/>
              <a:rect l="l" t="t" r="r" b="b"/>
              <a:pathLst>
                <a:path w="89712" h="813" extrusionOk="0">
                  <a:moveTo>
                    <a:pt x="1" y="1"/>
                  </a:moveTo>
                  <a:lnTo>
                    <a:pt x="1" y="813"/>
                  </a:lnTo>
                  <a:lnTo>
                    <a:pt x="89712" y="813"/>
                  </a:lnTo>
                  <a:lnTo>
                    <a:pt x="89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429200" y="1147925"/>
            <a:ext cx="6285600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083581" y="3257225"/>
            <a:ext cx="5060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0"/>
          <p:cNvGrpSpPr/>
          <p:nvPr/>
        </p:nvGrpSpPr>
        <p:grpSpPr>
          <a:xfrm flipH="1">
            <a:off x="559419" y="254025"/>
            <a:ext cx="8471057" cy="4635473"/>
            <a:chOff x="1075213" y="539400"/>
            <a:chExt cx="6657019" cy="4064778"/>
          </a:xfrm>
        </p:grpSpPr>
        <p:sp>
          <p:nvSpPr>
            <p:cNvPr id="1158" name="Google Shape;1158;p30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" name="Google Shape;1161;p30"/>
          <p:cNvSpPr txBox="1">
            <a:spLocks noGrp="1"/>
          </p:cNvSpPr>
          <p:nvPr>
            <p:ph type="title"/>
          </p:nvPr>
        </p:nvSpPr>
        <p:spPr>
          <a:xfrm>
            <a:off x="2424600" y="691812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30"/>
          <p:cNvSpPr txBox="1">
            <a:spLocks noGrp="1"/>
          </p:cNvSpPr>
          <p:nvPr>
            <p:ph type="subTitle" idx="1"/>
          </p:nvPr>
        </p:nvSpPr>
        <p:spPr>
          <a:xfrm>
            <a:off x="2854650" y="1662750"/>
            <a:ext cx="34347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30"/>
          <p:cNvSpPr txBox="1"/>
          <p:nvPr/>
        </p:nvSpPr>
        <p:spPr>
          <a:xfrm>
            <a:off x="2561675" y="3575475"/>
            <a:ext cx="400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8268" y="-915586"/>
            <a:ext cx="4062633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4645325" y="866925"/>
            <a:ext cx="36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5313862" y="32430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3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2207550" y="2313800"/>
            <a:ext cx="47289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196083"/>
            <a:ext cx="95100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241276" y="3866316"/>
            <a:ext cx="45603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8410175" y="3956375"/>
            <a:ext cx="770725" cy="524725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5230900" y="227470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5230900" y="30906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5230900" y="1293975"/>
            <a:ext cx="23838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0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72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663425" y="1182425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0446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944825" y="1384650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49514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55898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6117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6117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55898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2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1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934375" y="1046958"/>
            <a:ext cx="29181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934375" y="1922051"/>
            <a:ext cx="3536100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37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142850" y="-857325"/>
            <a:ext cx="68580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973399" y="-26776"/>
            <a:ext cx="5196900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762121" y="3001959"/>
            <a:ext cx="604216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962125" y="1581150"/>
            <a:ext cx="32196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21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8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58325" y="450150"/>
            <a:ext cx="2383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66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220250" y="45087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220250" y="-189602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734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1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100" y="532852"/>
            <a:ext cx="7710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1061250" y="1336500"/>
            <a:ext cx="7021500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5156775" y="2811250"/>
            <a:ext cx="26148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5156775" y="1418775"/>
            <a:ext cx="26148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1131000" y="-105300"/>
            <a:ext cx="5354100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03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83255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100517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100517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83255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465992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648730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120722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303460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486197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668935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465992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648730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20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968425" y="203425"/>
            <a:ext cx="6858300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365474" y="885788"/>
            <a:ext cx="2913567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233750" y="3868000"/>
            <a:ext cx="31149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3810600" y="2003875"/>
            <a:ext cx="39612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74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5668875" y="295850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-3564125" y="-2219675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614100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6366975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861225" y="17745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3614100" y="17772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861225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3614100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6366975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3614100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6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100517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3609900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621462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100517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609900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621462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49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 1">
  <p:cSld name="Percentage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574175" y="939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795125" y="1797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3335100" y="1701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3556050" y="2559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6096025" y="23876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6316975" y="32453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444333" y="3920592"/>
            <a:ext cx="466895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803509" y="377043"/>
            <a:ext cx="1879757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3078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621462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3609900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100517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621462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3609900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100517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100517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3609900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621462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100517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3609900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621462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24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5723475" y="2445525"/>
            <a:ext cx="2463900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39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092475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5308922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5259575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043350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49326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5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844150" y="73025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952150" y="1572050"/>
            <a:ext cx="32397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3154800" y="3579475"/>
            <a:ext cx="28344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300"/>
              </a:spcBef>
            </a:pP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037566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83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72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70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2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70" r:id="rId13"/>
    <p:sldLayoutId id="2147483671" r:id="rId14"/>
    <p:sldLayoutId id="2147483672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1620">
          <p15:clr>
            <a:srgbClr val="EA4335"/>
          </p15:clr>
        </p15:guide>
        <p15:guide id="4294967295" pos="2880">
          <p15:clr>
            <a:srgbClr val="EA4335"/>
          </p15:clr>
        </p15:guide>
        <p15:guide id="4294967295" pos="432">
          <p15:clr>
            <a:srgbClr val="EA4335"/>
          </p15:clr>
        </p15:guide>
        <p15:guide id="4294967295" pos="5328">
          <p15:clr>
            <a:srgbClr val="EA4335"/>
          </p15:clr>
        </p15:guide>
        <p15:guide id="4294967295" orient="horz" pos="337">
          <p15:clr>
            <a:srgbClr val="EA4335"/>
          </p15:clr>
        </p15:guide>
        <p15:guide id="4294967295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6/21/2022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1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slide" Target="slide27.xml"/><Relationship Id="rId3" Type="http://schemas.openxmlformats.org/officeDocument/2006/relationships/image" Target="../media/image45.jpeg"/><Relationship Id="rId21" Type="http://schemas.openxmlformats.org/officeDocument/2006/relationships/slide" Target="slide30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slide" Target="slide26.xml"/><Relationship Id="rId2" Type="http://schemas.openxmlformats.org/officeDocument/2006/relationships/notesSlide" Target="../notesSlides/notesSlide2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24.svg"/><Relationship Id="rId5" Type="http://schemas.openxmlformats.org/officeDocument/2006/relationships/image" Target="../media/image3.svg"/><Relationship Id="rId15" Type="http://schemas.openxmlformats.org/officeDocument/2006/relationships/slide" Target="slide24.xml"/><Relationship Id="rId23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slide" Target="slide28.xml"/><Relationship Id="rId4" Type="http://schemas.openxmlformats.org/officeDocument/2006/relationships/image" Target="../media/image46.png"/><Relationship Id="rId9" Type="http://schemas.openxmlformats.org/officeDocument/2006/relationships/image" Target="../media/image55.png"/><Relationship Id="rId14" Type="http://schemas.openxmlformats.org/officeDocument/2006/relationships/slide" Target="slide23.xml"/><Relationship Id="rId22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.png"/><Relationship Id="rId5" Type="http://schemas.openxmlformats.org/officeDocument/2006/relationships/image" Target="../media/image3.svg"/><Relationship Id="rId10" Type="http://schemas.openxmlformats.org/officeDocument/2006/relationships/image" Target="../media/image67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3.svg"/><Relationship Id="rId10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3.svg"/><Relationship Id="rId10" Type="http://schemas.openxmlformats.org/officeDocument/2006/relationships/image" Target="../media/image74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3.sv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22.xml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3.svg"/><Relationship Id="rId10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ctrTitle"/>
          </p:nvPr>
        </p:nvSpPr>
        <p:spPr>
          <a:xfrm>
            <a:off x="770561" y="1332859"/>
            <a:ext cx="7592601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CHÀO MỪNG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ĐẾN VỚI TIẾT HỌC HÔM NAY!</a:t>
            </a:r>
            <a:endParaRPr sz="4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1219175" y="1204625"/>
            <a:ext cx="1579271" cy="1579247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31158" y="1614485"/>
            <a:ext cx="1755303" cy="759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1.31 (SGK - tr24)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459950"/>
            <a:ext cx="770725" cy="844750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645495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LUYỆN TẬP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Tìm x, </a:t>
                </a:r>
                <a:r>
                  <a:rPr lang="en-US" sz="2000" dirty="0" err="1" smtClean="0"/>
                  <a:t>biết</a:t>
                </a:r>
                <a:r>
                  <a:rPr lang="en-US" sz="2000" dirty="0" smtClean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blipFill rotWithShape="0">
                <a:blip r:embed="rId3"/>
                <a:stretch>
                  <a:fillRect l="-1441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64" y="2679655"/>
            <a:ext cx="4343325" cy="190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2697" y="3011038"/>
            <a:ext cx="34058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x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6" y="3837920"/>
            <a:ext cx="1054494" cy="105449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1117077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4095" y="484856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 smtClean="0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blipFill rotWithShape="0">
                <a:blip r:embed="rId3"/>
                <a:stretch>
                  <a:fillRect l="-3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blipFill rotWithShape="0">
                <a:blip r:embed="rId4"/>
                <a:stretch>
                  <a:fillRect l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blipFill rotWithShape="0">
                <a:blip r:embed="rId5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2000" dirty="0" smtClean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800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blipFill rotWithShape="0">
                <a:blip r:embed="rId6"/>
                <a:stretch>
                  <a:fillRect l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10" y="2856216"/>
            <a:ext cx="971590" cy="2287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7" y="176740"/>
            <a:ext cx="1401324" cy="980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9784">
            <a:off x="-475806" y="3670913"/>
            <a:ext cx="1889390" cy="1655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73058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</a:rPr>
              <a:t>Bài</a:t>
            </a:r>
            <a:r>
              <a:rPr lang="en-US" sz="2000" b="1" dirty="0" smtClean="0">
                <a:solidFill>
                  <a:srgbClr val="000000"/>
                </a:solidFill>
              </a:rPr>
              <a:t> 1.33 (SGK - tr24)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897" y="730584"/>
            <a:ext cx="2671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A = 32,125 - (6,325 + 12,125) - (37 + 13,675);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/>
                  <a:t> + 0,5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C = 2 021,2345. 2 020,1234 + 2 021,2345. (-2 020,1234)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blipFill rotWithShape="0">
                <a:blip r:embed="rId3"/>
                <a:stretch>
                  <a:fillRect l="-770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92" y="486417"/>
            <a:ext cx="1760092" cy="1760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97" y="3164440"/>
            <a:ext cx="1152137" cy="1152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57"/>
          <p:cNvGrpSpPr/>
          <p:nvPr/>
        </p:nvGrpSpPr>
        <p:grpSpPr>
          <a:xfrm rot="5400000">
            <a:off x="7547075" y="1331349"/>
            <a:ext cx="629061" cy="866392"/>
            <a:chOff x="6971575" y="1564799"/>
            <a:chExt cx="629061" cy="866392"/>
          </a:xfrm>
        </p:grpSpPr>
        <p:sp>
          <p:nvSpPr>
            <p:cNvPr id="1808" name="Google Shape;1808;p57"/>
            <p:cNvSpPr/>
            <p:nvPr/>
          </p:nvSpPr>
          <p:spPr>
            <a:xfrm>
              <a:off x="6971575" y="1564799"/>
              <a:ext cx="629061" cy="866392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45" y="1"/>
                  </a:moveTo>
                  <a:cubicBezTo>
                    <a:pt x="8389" y="12"/>
                    <a:pt x="4744" y="12"/>
                    <a:pt x="1087" y="12"/>
                  </a:cubicBezTo>
                  <a:cubicBezTo>
                    <a:pt x="959" y="12"/>
                    <a:pt x="842" y="36"/>
                    <a:pt x="713" y="48"/>
                  </a:cubicBezTo>
                  <a:cubicBezTo>
                    <a:pt x="503" y="82"/>
                    <a:pt x="409" y="188"/>
                    <a:pt x="409" y="363"/>
                  </a:cubicBezTo>
                  <a:cubicBezTo>
                    <a:pt x="398" y="1040"/>
                    <a:pt x="375" y="1707"/>
                    <a:pt x="362" y="2384"/>
                  </a:cubicBezTo>
                  <a:cubicBezTo>
                    <a:pt x="339" y="4510"/>
                    <a:pt x="339" y="6624"/>
                    <a:pt x="281" y="8750"/>
                  </a:cubicBezTo>
                  <a:cubicBezTo>
                    <a:pt x="188" y="12349"/>
                    <a:pt x="1" y="15959"/>
                    <a:pt x="234" y="19568"/>
                  </a:cubicBezTo>
                  <a:cubicBezTo>
                    <a:pt x="269" y="20094"/>
                    <a:pt x="281" y="20620"/>
                    <a:pt x="292" y="21157"/>
                  </a:cubicBezTo>
                  <a:cubicBezTo>
                    <a:pt x="305" y="21356"/>
                    <a:pt x="445" y="21508"/>
                    <a:pt x="666" y="21590"/>
                  </a:cubicBezTo>
                  <a:cubicBezTo>
                    <a:pt x="717" y="21612"/>
                    <a:pt x="766" y="21621"/>
                    <a:pt x="814" y="21621"/>
                  </a:cubicBezTo>
                  <a:cubicBezTo>
                    <a:pt x="941" y="21621"/>
                    <a:pt x="1058" y="21555"/>
                    <a:pt x="1169" y="21496"/>
                  </a:cubicBezTo>
                  <a:cubicBezTo>
                    <a:pt x="1309" y="21414"/>
                    <a:pt x="1449" y="21333"/>
                    <a:pt x="1590" y="21239"/>
                  </a:cubicBezTo>
                  <a:cubicBezTo>
                    <a:pt x="2945" y="20328"/>
                    <a:pt x="4171" y="19323"/>
                    <a:pt x="5491" y="18389"/>
                  </a:cubicBezTo>
                  <a:cubicBezTo>
                    <a:pt x="6297" y="17816"/>
                    <a:pt x="7080" y="17221"/>
                    <a:pt x="7875" y="16624"/>
                  </a:cubicBezTo>
                  <a:cubicBezTo>
                    <a:pt x="7968" y="16683"/>
                    <a:pt x="8049" y="16741"/>
                    <a:pt x="8119" y="16788"/>
                  </a:cubicBezTo>
                  <a:cubicBezTo>
                    <a:pt x="9650" y="17922"/>
                    <a:pt x="11180" y="19066"/>
                    <a:pt x="12722" y="20199"/>
                  </a:cubicBezTo>
                  <a:cubicBezTo>
                    <a:pt x="13319" y="20643"/>
                    <a:pt x="13903" y="21099"/>
                    <a:pt x="14568" y="21473"/>
                  </a:cubicBezTo>
                  <a:cubicBezTo>
                    <a:pt x="14687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29" y="21590"/>
                  </a:cubicBezTo>
                  <a:cubicBezTo>
                    <a:pt x="15351" y="21484"/>
                    <a:pt x="15468" y="21333"/>
                    <a:pt x="15468" y="21134"/>
                  </a:cubicBezTo>
                  <a:cubicBezTo>
                    <a:pt x="15526" y="19358"/>
                    <a:pt x="15619" y="17582"/>
                    <a:pt x="15643" y="15807"/>
                  </a:cubicBezTo>
                  <a:cubicBezTo>
                    <a:pt x="15702" y="13249"/>
                    <a:pt x="15491" y="10702"/>
                    <a:pt x="15468" y="8143"/>
                  </a:cubicBezTo>
                  <a:cubicBezTo>
                    <a:pt x="15445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08" y="12"/>
                  </a:cubicBezTo>
                  <a:cubicBezTo>
                    <a:pt x="13820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7047853" y="1806291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80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7517297" y="1759019"/>
              <a:ext cx="19190" cy="15504"/>
            </a:xfrm>
            <a:custGeom>
              <a:avLst/>
              <a:gdLst/>
              <a:ahLst/>
              <a:cxnLst/>
              <a:rect l="l" t="t" r="r" b="b"/>
              <a:pathLst>
                <a:path w="479" h="387" extrusionOk="0">
                  <a:moveTo>
                    <a:pt x="444" y="1"/>
                  </a:moveTo>
                  <a:lnTo>
                    <a:pt x="0" y="340"/>
                  </a:lnTo>
                  <a:lnTo>
                    <a:pt x="35" y="387"/>
                  </a:lnTo>
                  <a:lnTo>
                    <a:pt x="479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7468141" y="1634066"/>
              <a:ext cx="16866" cy="23477"/>
            </a:xfrm>
            <a:custGeom>
              <a:avLst/>
              <a:gdLst/>
              <a:ahLst/>
              <a:cxnLst/>
              <a:rect l="l" t="t" r="r" b="b"/>
              <a:pathLst>
                <a:path w="421" h="586" extrusionOk="0">
                  <a:moveTo>
                    <a:pt x="47" y="1"/>
                  </a:moveTo>
                  <a:lnTo>
                    <a:pt x="0" y="36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353003" y="1811459"/>
              <a:ext cx="16426" cy="22956"/>
            </a:xfrm>
            <a:custGeom>
              <a:avLst/>
              <a:gdLst/>
              <a:ahLst/>
              <a:cxnLst/>
              <a:rect l="l" t="t" r="r" b="b"/>
              <a:pathLst>
                <a:path w="410" h="573" extrusionOk="0">
                  <a:moveTo>
                    <a:pt x="363" y="0"/>
                  </a:moveTo>
                  <a:lnTo>
                    <a:pt x="0" y="537"/>
                  </a:lnTo>
                  <a:lnTo>
                    <a:pt x="47" y="573"/>
                  </a:lnTo>
                  <a:lnTo>
                    <a:pt x="410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104941" y="1804449"/>
              <a:ext cx="9415" cy="33733"/>
            </a:xfrm>
            <a:custGeom>
              <a:avLst/>
              <a:gdLst/>
              <a:ahLst/>
              <a:cxnLst/>
              <a:rect l="l" t="t" r="r" b="b"/>
              <a:pathLst>
                <a:path w="235" h="842" extrusionOk="0">
                  <a:moveTo>
                    <a:pt x="176" y="0"/>
                  </a:moveTo>
                  <a:lnTo>
                    <a:pt x="1" y="829"/>
                  </a:lnTo>
                  <a:lnTo>
                    <a:pt x="60" y="841"/>
                  </a:lnTo>
                  <a:lnTo>
                    <a:pt x="234" y="1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45838" y="1807694"/>
              <a:ext cx="3285" cy="23917"/>
            </a:xfrm>
            <a:custGeom>
              <a:avLst/>
              <a:gdLst/>
              <a:ahLst/>
              <a:cxnLst/>
              <a:rect l="l" t="t" r="r" b="b"/>
              <a:pathLst>
                <a:path w="82" h="597" extrusionOk="0">
                  <a:moveTo>
                    <a:pt x="24" y="1"/>
                  </a:moveTo>
                  <a:lnTo>
                    <a:pt x="1" y="597"/>
                  </a:lnTo>
                  <a:lnTo>
                    <a:pt x="59" y="59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095126" y="1622849"/>
              <a:ext cx="14102" cy="30448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24"/>
                  </a:lnTo>
                  <a:lnTo>
                    <a:pt x="292" y="759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090919" y="1752008"/>
              <a:ext cx="4727" cy="31890"/>
            </a:xfrm>
            <a:custGeom>
              <a:avLst/>
              <a:gdLst/>
              <a:ahLst/>
              <a:cxnLst/>
              <a:rect l="l" t="t" r="r" b="b"/>
              <a:pathLst>
                <a:path w="118" h="796" extrusionOk="0">
                  <a:moveTo>
                    <a:pt x="47" y="1"/>
                  </a:moveTo>
                  <a:lnTo>
                    <a:pt x="0" y="783"/>
                  </a:lnTo>
                  <a:lnTo>
                    <a:pt x="59" y="79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089517" y="1697724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5" y="1"/>
                  </a:moveTo>
                  <a:lnTo>
                    <a:pt x="1" y="491"/>
                  </a:lnTo>
                  <a:lnTo>
                    <a:pt x="35" y="538"/>
                  </a:lnTo>
                  <a:lnTo>
                    <a:pt x="491" y="35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180337" y="1768874"/>
              <a:ext cx="21554" cy="29486"/>
            </a:xfrm>
            <a:custGeom>
              <a:avLst/>
              <a:gdLst/>
              <a:ahLst/>
              <a:cxnLst/>
              <a:rect l="l" t="t" r="r" b="b"/>
              <a:pathLst>
                <a:path w="538" h="736" extrusionOk="0">
                  <a:moveTo>
                    <a:pt x="47" y="0"/>
                  </a:moveTo>
                  <a:lnTo>
                    <a:pt x="0" y="35"/>
                  </a:lnTo>
                  <a:lnTo>
                    <a:pt x="491" y="736"/>
                  </a:lnTo>
                  <a:lnTo>
                    <a:pt x="537" y="70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265508" y="1667798"/>
              <a:ext cx="17307" cy="14062"/>
            </a:xfrm>
            <a:custGeom>
              <a:avLst/>
              <a:gdLst/>
              <a:ahLst/>
              <a:cxnLst/>
              <a:rect l="l" t="t" r="r" b="b"/>
              <a:pathLst>
                <a:path w="432" h="351" extrusionOk="0">
                  <a:moveTo>
                    <a:pt x="397" y="0"/>
                  </a:moveTo>
                  <a:lnTo>
                    <a:pt x="0" y="304"/>
                  </a:lnTo>
                  <a:lnTo>
                    <a:pt x="35" y="351"/>
                  </a:lnTo>
                  <a:lnTo>
                    <a:pt x="432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39749" y="174499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47" y="0"/>
                  </a:moveTo>
                  <a:lnTo>
                    <a:pt x="0" y="47"/>
                  </a:lnTo>
                  <a:lnTo>
                    <a:pt x="550" y="491"/>
                  </a:lnTo>
                  <a:lnTo>
                    <a:pt x="584" y="44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71558" y="1786661"/>
              <a:ext cx="17387" cy="11698"/>
            </a:xfrm>
            <a:custGeom>
              <a:avLst/>
              <a:gdLst/>
              <a:ahLst/>
              <a:cxnLst/>
              <a:rect l="l" t="t" r="r" b="b"/>
              <a:pathLst>
                <a:path w="434" h="292" extrusionOk="0">
                  <a:moveTo>
                    <a:pt x="36" y="0"/>
                  </a:moveTo>
                  <a:lnTo>
                    <a:pt x="1" y="47"/>
                  </a:lnTo>
                  <a:lnTo>
                    <a:pt x="398" y="292"/>
                  </a:lnTo>
                  <a:lnTo>
                    <a:pt x="433" y="2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242553" y="1709422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0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30529" y="1612993"/>
              <a:ext cx="8453" cy="20632"/>
            </a:xfrm>
            <a:custGeom>
              <a:avLst/>
              <a:gdLst/>
              <a:ahLst/>
              <a:cxnLst/>
              <a:rect l="l" t="t" r="r" b="b"/>
              <a:pathLst>
                <a:path w="211" h="515" extrusionOk="0">
                  <a:moveTo>
                    <a:pt x="153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211" y="2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319311" y="1670081"/>
              <a:ext cx="22996" cy="19711"/>
            </a:xfrm>
            <a:custGeom>
              <a:avLst/>
              <a:gdLst/>
              <a:ahLst/>
              <a:cxnLst/>
              <a:rect l="l" t="t" r="r" b="b"/>
              <a:pathLst>
                <a:path w="574" h="492" extrusionOk="0">
                  <a:moveTo>
                    <a:pt x="36" y="1"/>
                  </a:moveTo>
                  <a:lnTo>
                    <a:pt x="0" y="37"/>
                  </a:lnTo>
                  <a:lnTo>
                    <a:pt x="538" y="492"/>
                  </a:lnTo>
                  <a:lnTo>
                    <a:pt x="573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329126" y="1741231"/>
              <a:ext cx="16906" cy="11778"/>
            </a:xfrm>
            <a:custGeom>
              <a:avLst/>
              <a:gdLst/>
              <a:ahLst/>
              <a:cxnLst/>
              <a:rect l="l" t="t" r="r" b="b"/>
              <a:pathLst>
                <a:path w="422" h="294" extrusionOk="0">
                  <a:moveTo>
                    <a:pt x="36" y="1"/>
                  </a:moveTo>
                  <a:lnTo>
                    <a:pt x="1" y="47"/>
                  </a:lnTo>
                  <a:lnTo>
                    <a:pt x="398" y="293"/>
                  </a:lnTo>
                  <a:lnTo>
                    <a:pt x="422" y="24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07441" y="1627976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1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208380" y="1616278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1" y="48"/>
                  </a:lnTo>
                  <a:lnTo>
                    <a:pt x="492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153175" y="163827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40"/>
                  </a:lnTo>
                  <a:lnTo>
                    <a:pt x="24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391863" y="1794593"/>
              <a:ext cx="24358" cy="3766"/>
            </a:xfrm>
            <a:custGeom>
              <a:avLst/>
              <a:gdLst/>
              <a:ahLst/>
              <a:cxnLst/>
              <a:rect l="l" t="t" r="r" b="b"/>
              <a:pathLst>
                <a:path w="608" h="94" extrusionOk="0">
                  <a:moveTo>
                    <a:pt x="0" y="0"/>
                  </a:moveTo>
                  <a:lnTo>
                    <a:pt x="0" y="59"/>
                  </a:lnTo>
                  <a:lnTo>
                    <a:pt x="596" y="94"/>
                  </a:lnTo>
                  <a:lnTo>
                    <a:pt x="6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98874" y="1748723"/>
              <a:ext cx="20632" cy="16426"/>
            </a:xfrm>
            <a:custGeom>
              <a:avLst/>
              <a:gdLst/>
              <a:ahLst/>
              <a:cxnLst/>
              <a:rect l="l" t="t" r="r" b="b"/>
              <a:pathLst>
                <a:path w="515" h="410" extrusionOk="0">
                  <a:moveTo>
                    <a:pt x="36" y="1"/>
                  </a:moveTo>
                  <a:lnTo>
                    <a:pt x="0" y="47"/>
                  </a:lnTo>
                  <a:lnTo>
                    <a:pt x="480" y="410"/>
                  </a:lnTo>
                  <a:lnTo>
                    <a:pt x="514" y="36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55041" y="1717835"/>
              <a:ext cx="11258" cy="24879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59" y="1"/>
                  </a:moveTo>
                  <a:lnTo>
                    <a:pt x="0" y="24"/>
                  </a:lnTo>
                  <a:lnTo>
                    <a:pt x="222" y="620"/>
                  </a:lnTo>
                  <a:lnTo>
                    <a:pt x="280" y="60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394187" y="1620485"/>
              <a:ext cx="21554" cy="15504"/>
            </a:xfrm>
            <a:custGeom>
              <a:avLst/>
              <a:gdLst/>
              <a:ahLst/>
              <a:cxnLst/>
              <a:rect l="l" t="t" r="r" b="b"/>
              <a:pathLst>
                <a:path w="538" h="387" extrusionOk="0">
                  <a:moveTo>
                    <a:pt x="503" y="1"/>
                  </a:moveTo>
                  <a:lnTo>
                    <a:pt x="0" y="340"/>
                  </a:lnTo>
                  <a:lnTo>
                    <a:pt x="36" y="387"/>
                  </a:lnTo>
                  <a:lnTo>
                    <a:pt x="538" y="4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386695" y="1671524"/>
              <a:ext cx="26722" cy="10336"/>
            </a:xfrm>
            <a:custGeom>
              <a:avLst/>
              <a:gdLst/>
              <a:ahLst/>
              <a:cxnLst/>
              <a:rect l="l" t="t" r="r" b="b"/>
              <a:pathLst>
                <a:path w="667" h="258" extrusionOk="0">
                  <a:moveTo>
                    <a:pt x="24" y="1"/>
                  </a:moveTo>
                  <a:lnTo>
                    <a:pt x="0" y="58"/>
                  </a:lnTo>
                  <a:lnTo>
                    <a:pt x="643" y="258"/>
                  </a:lnTo>
                  <a:lnTo>
                    <a:pt x="667" y="199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461571" y="1788544"/>
              <a:ext cx="23437" cy="15945"/>
            </a:xfrm>
            <a:custGeom>
              <a:avLst/>
              <a:gdLst/>
              <a:ahLst/>
              <a:cxnLst/>
              <a:rect l="l" t="t" r="r" b="b"/>
              <a:pathLst>
                <a:path w="585" h="398" extrusionOk="0">
                  <a:moveTo>
                    <a:pt x="36" y="0"/>
                  </a:moveTo>
                  <a:lnTo>
                    <a:pt x="1" y="47"/>
                  </a:lnTo>
                  <a:lnTo>
                    <a:pt x="550" y="397"/>
                  </a:lnTo>
                  <a:lnTo>
                    <a:pt x="585" y="3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509324" y="1687869"/>
              <a:ext cx="17347" cy="13661"/>
            </a:xfrm>
            <a:custGeom>
              <a:avLst/>
              <a:gdLst/>
              <a:ahLst/>
              <a:cxnLst/>
              <a:rect l="l" t="t" r="r" b="b"/>
              <a:pathLst>
                <a:path w="433" h="341" extrusionOk="0">
                  <a:moveTo>
                    <a:pt x="386" y="1"/>
                  </a:moveTo>
                  <a:lnTo>
                    <a:pt x="0" y="293"/>
                  </a:lnTo>
                  <a:lnTo>
                    <a:pt x="36" y="340"/>
                  </a:lnTo>
                  <a:lnTo>
                    <a:pt x="433" y="48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150371" y="1718316"/>
              <a:ext cx="6570" cy="25760"/>
            </a:xfrm>
            <a:custGeom>
              <a:avLst/>
              <a:gdLst/>
              <a:ahLst/>
              <a:cxnLst/>
              <a:rect l="l" t="t" r="r" b="b"/>
              <a:pathLst>
                <a:path w="164" h="643" extrusionOk="0">
                  <a:moveTo>
                    <a:pt x="0" y="1"/>
                  </a:moveTo>
                  <a:lnTo>
                    <a:pt x="105" y="643"/>
                  </a:lnTo>
                  <a:lnTo>
                    <a:pt x="164" y="64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167197" y="1695360"/>
              <a:ext cx="28124" cy="8493"/>
            </a:xfrm>
            <a:custGeom>
              <a:avLst/>
              <a:gdLst/>
              <a:ahLst/>
              <a:cxnLst/>
              <a:rect l="l" t="t" r="r" b="b"/>
              <a:pathLst>
                <a:path w="702" h="212" extrusionOk="0">
                  <a:moveTo>
                    <a:pt x="690" y="1"/>
                  </a:moveTo>
                  <a:lnTo>
                    <a:pt x="1" y="153"/>
                  </a:lnTo>
                  <a:lnTo>
                    <a:pt x="12" y="211"/>
                  </a:lnTo>
                  <a:lnTo>
                    <a:pt x="702" y="6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192476" y="1720199"/>
              <a:ext cx="7972" cy="22515"/>
            </a:xfrm>
            <a:custGeom>
              <a:avLst/>
              <a:gdLst/>
              <a:ahLst/>
              <a:cxnLst/>
              <a:rect l="l" t="t" r="r" b="b"/>
              <a:pathLst>
                <a:path w="199" h="562" extrusionOk="0">
                  <a:moveTo>
                    <a:pt x="141" y="0"/>
                  </a:moveTo>
                  <a:lnTo>
                    <a:pt x="1" y="549"/>
                  </a:lnTo>
                  <a:lnTo>
                    <a:pt x="59" y="561"/>
                  </a:lnTo>
                  <a:lnTo>
                    <a:pt x="199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7267832" y="1614436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7044608" y="1681339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1" y="0"/>
                  </a:moveTo>
                  <a:lnTo>
                    <a:pt x="0" y="59"/>
                  </a:lnTo>
                  <a:lnTo>
                    <a:pt x="736" y="211"/>
                  </a:lnTo>
                  <a:lnTo>
                    <a:pt x="748" y="15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7009033" y="1766510"/>
              <a:ext cx="33733" cy="8453"/>
            </a:xfrm>
            <a:custGeom>
              <a:avLst/>
              <a:gdLst/>
              <a:ahLst/>
              <a:cxnLst/>
              <a:rect l="l" t="t" r="r" b="b"/>
              <a:pathLst>
                <a:path w="842" h="211" extrusionOk="0">
                  <a:moveTo>
                    <a:pt x="12" y="1"/>
                  </a:moveTo>
                  <a:lnTo>
                    <a:pt x="0" y="59"/>
                  </a:lnTo>
                  <a:lnTo>
                    <a:pt x="841" y="211"/>
                  </a:lnTo>
                  <a:lnTo>
                    <a:pt x="841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7039920" y="2091812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7508843" y="2044058"/>
              <a:ext cx="19230" cy="15945"/>
            </a:xfrm>
            <a:custGeom>
              <a:avLst/>
              <a:gdLst/>
              <a:ahLst/>
              <a:cxnLst/>
              <a:rect l="l" t="t" r="r" b="b"/>
              <a:pathLst>
                <a:path w="480" h="398" extrusionOk="0">
                  <a:moveTo>
                    <a:pt x="445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79" y="4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459688" y="1919065"/>
              <a:ext cx="17387" cy="23957"/>
            </a:xfrm>
            <a:custGeom>
              <a:avLst/>
              <a:gdLst/>
              <a:ahLst/>
              <a:cxnLst/>
              <a:rect l="l" t="t" r="r" b="b"/>
              <a:pathLst>
                <a:path w="434" h="598" extrusionOk="0">
                  <a:moveTo>
                    <a:pt x="60" y="1"/>
                  </a:moveTo>
                  <a:lnTo>
                    <a:pt x="1" y="36"/>
                  </a:lnTo>
                  <a:lnTo>
                    <a:pt x="387" y="597"/>
                  </a:lnTo>
                  <a:lnTo>
                    <a:pt x="434" y="56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344590" y="2096940"/>
              <a:ext cx="16866" cy="2247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363" y="0"/>
                  </a:moveTo>
                  <a:lnTo>
                    <a:pt x="0" y="526"/>
                  </a:lnTo>
                  <a:lnTo>
                    <a:pt x="47" y="561"/>
                  </a:lnTo>
                  <a:lnTo>
                    <a:pt x="421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7096528" y="2089448"/>
              <a:ext cx="9895" cy="34213"/>
            </a:xfrm>
            <a:custGeom>
              <a:avLst/>
              <a:gdLst/>
              <a:ahLst/>
              <a:cxnLst/>
              <a:rect l="l" t="t" r="r" b="b"/>
              <a:pathLst>
                <a:path w="247" h="854" extrusionOk="0">
                  <a:moveTo>
                    <a:pt x="187" y="0"/>
                  </a:moveTo>
                  <a:lnTo>
                    <a:pt x="0" y="841"/>
                  </a:lnTo>
                  <a:lnTo>
                    <a:pt x="59" y="854"/>
                  </a:lnTo>
                  <a:lnTo>
                    <a:pt x="246" y="1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7237425" y="2092733"/>
              <a:ext cx="3285" cy="23877"/>
            </a:xfrm>
            <a:custGeom>
              <a:avLst/>
              <a:gdLst/>
              <a:ahLst/>
              <a:cxnLst/>
              <a:rect l="l" t="t" r="r" b="b"/>
              <a:pathLst>
                <a:path w="82" h="596" extrusionOk="0">
                  <a:moveTo>
                    <a:pt x="24" y="1"/>
                  </a:moveTo>
                  <a:lnTo>
                    <a:pt x="0" y="596"/>
                  </a:lnTo>
                  <a:lnTo>
                    <a:pt x="58" y="596"/>
                  </a:lnTo>
                  <a:lnTo>
                    <a:pt x="82" y="12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086713" y="1908329"/>
              <a:ext cx="14102" cy="30447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12"/>
                  </a:lnTo>
                  <a:lnTo>
                    <a:pt x="304" y="760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082987" y="2037007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95"/>
                  </a:lnTo>
                  <a:lnTo>
                    <a:pt x="58" y="795"/>
                  </a:lnTo>
                  <a:lnTo>
                    <a:pt x="105" y="1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081104" y="1982723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4" y="1"/>
                  </a:moveTo>
                  <a:lnTo>
                    <a:pt x="0" y="504"/>
                  </a:lnTo>
                  <a:lnTo>
                    <a:pt x="47" y="538"/>
                  </a:lnTo>
                  <a:lnTo>
                    <a:pt x="491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7171884" y="2054354"/>
              <a:ext cx="22034" cy="29045"/>
            </a:xfrm>
            <a:custGeom>
              <a:avLst/>
              <a:gdLst/>
              <a:ahLst/>
              <a:cxnLst/>
              <a:rect l="l" t="t" r="r" b="b"/>
              <a:pathLst>
                <a:path w="550" h="725" extrusionOk="0">
                  <a:moveTo>
                    <a:pt x="59" y="1"/>
                  </a:moveTo>
                  <a:lnTo>
                    <a:pt x="1" y="35"/>
                  </a:lnTo>
                  <a:lnTo>
                    <a:pt x="503" y="725"/>
                  </a:lnTo>
                  <a:lnTo>
                    <a:pt x="549" y="68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7257536" y="1953278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7231816" y="203047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35" y="0"/>
                  </a:moveTo>
                  <a:lnTo>
                    <a:pt x="0" y="47"/>
                  </a:lnTo>
                  <a:lnTo>
                    <a:pt x="537" y="491"/>
                  </a:lnTo>
                  <a:lnTo>
                    <a:pt x="584" y="4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7263625" y="2071661"/>
              <a:ext cx="16906" cy="12219"/>
            </a:xfrm>
            <a:custGeom>
              <a:avLst/>
              <a:gdLst/>
              <a:ahLst/>
              <a:cxnLst/>
              <a:rect l="l" t="t" r="r" b="b"/>
              <a:pathLst>
                <a:path w="422" h="305" extrusionOk="0">
                  <a:moveTo>
                    <a:pt x="24" y="0"/>
                  </a:moveTo>
                  <a:lnTo>
                    <a:pt x="0" y="59"/>
                  </a:lnTo>
                  <a:lnTo>
                    <a:pt x="398" y="304"/>
                  </a:lnTo>
                  <a:lnTo>
                    <a:pt x="421" y="2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7234621" y="1994462"/>
              <a:ext cx="23437" cy="2364"/>
            </a:xfrm>
            <a:custGeom>
              <a:avLst/>
              <a:gdLst/>
              <a:ahLst/>
              <a:cxnLst/>
              <a:rect l="l" t="t" r="r" b="b"/>
              <a:pathLst>
                <a:path w="585" h="59" extrusionOk="0">
                  <a:moveTo>
                    <a:pt x="0" y="0"/>
                  </a:moveTo>
                  <a:lnTo>
                    <a:pt x="0" y="58"/>
                  </a:lnTo>
                  <a:lnTo>
                    <a:pt x="584" y="5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322596" y="1898474"/>
              <a:ext cx="7972" cy="20192"/>
            </a:xfrm>
            <a:custGeom>
              <a:avLst/>
              <a:gdLst/>
              <a:ahLst/>
              <a:cxnLst/>
              <a:rect l="l" t="t" r="r" b="b"/>
              <a:pathLst>
                <a:path w="199" h="504" extrusionOk="0">
                  <a:moveTo>
                    <a:pt x="141" y="1"/>
                  </a:moveTo>
                  <a:lnTo>
                    <a:pt x="0" y="492"/>
                  </a:lnTo>
                  <a:lnTo>
                    <a:pt x="47" y="504"/>
                  </a:lnTo>
                  <a:lnTo>
                    <a:pt x="199" y="13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310858" y="1955121"/>
              <a:ext cx="23477" cy="19711"/>
            </a:xfrm>
            <a:custGeom>
              <a:avLst/>
              <a:gdLst/>
              <a:ahLst/>
              <a:cxnLst/>
              <a:rect l="l" t="t" r="r" b="b"/>
              <a:pathLst>
                <a:path w="586" h="492" extrusionOk="0">
                  <a:moveTo>
                    <a:pt x="36" y="1"/>
                  </a:moveTo>
                  <a:lnTo>
                    <a:pt x="1" y="48"/>
                  </a:lnTo>
                  <a:lnTo>
                    <a:pt x="550" y="492"/>
                  </a:lnTo>
                  <a:lnTo>
                    <a:pt x="585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320713" y="2026271"/>
              <a:ext cx="17347" cy="12219"/>
            </a:xfrm>
            <a:custGeom>
              <a:avLst/>
              <a:gdLst/>
              <a:ahLst/>
              <a:cxnLst/>
              <a:rect l="l" t="t" r="r" b="b"/>
              <a:pathLst>
                <a:path w="433" h="305" extrusionOk="0">
                  <a:moveTo>
                    <a:pt x="35" y="1"/>
                  </a:moveTo>
                  <a:lnTo>
                    <a:pt x="1" y="47"/>
                  </a:lnTo>
                  <a:lnTo>
                    <a:pt x="398" y="304"/>
                  </a:lnTo>
                  <a:lnTo>
                    <a:pt x="432" y="2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7499509" y="1913457"/>
              <a:ext cx="23877" cy="2404"/>
            </a:xfrm>
            <a:custGeom>
              <a:avLst/>
              <a:gdLst/>
              <a:ahLst/>
              <a:cxnLst/>
              <a:rect l="l" t="t" r="r" b="b"/>
              <a:pathLst>
                <a:path w="596" h="60" extrusionOk="0">
                  <a:moveTo>
                    <a:pt x="0" y="1"/>
                  </a:moveTo>
                  <a:lnTo>
                    <a:pt x="0" y="60"/>
                  </a:lnTo>
                  <a:lnTo>
                    <a:pt x="596" y="6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7199967" y="1901799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35" y="0"/>
                  </a:moveTo>
                  <a:lnTo>
                    <a:pt x="1" y="47"/>
                  </a:lnTo>
                  <a:lnTo>
                    <a:pt x="503" y="385"/>
                  </a:lnTo>
                  <a:lnTo>
                    <a:pt x="526" y="3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7144762" y="192331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383450" y="2080074"/>
              <a:ext cx="24358" cy="3325"/>
            </a:xfrm>
            <a:custGeom>
              <a:avLst/>
              <a:gdLst/>
              <a:ahLst/>
              <a:cxnLst/>
              <a:rect l="l" t="t" r="r" b="b"/>
              <a:pathLst>
                <a:path w="608" h="83" extrusionOk="0">
                  <a:moveTo>
                    <a:pt x="0" y="1"/>
                  </a:moveTo>
                  <a:lnTo>
                    <a:pt x="0" y="60"/>
                  </a:lnTo>
                  <a:lnTo>
                    <a:pt x="608" y="83"/>
                  </a:lnTo>
                  <a:lnTo>
                    <a:pt x="608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390942" y="2034203"/>
              <a:ext cx="20111" cy="15945"/>
            </a:xfrm>
            <a:custGeom>
              <a:avLst/>
              <a:gdLst/>
              <a:ahLst/>
              <a:cxnLst/>
              <a:rect l="l" t="t" r="r" b="b"/>
              <a:pathLst>
                <a:path w="502" h="398" extrusionOk="0">
                  <a:moveTo>
                    <a:pt x="35" y="1"/>
                  </a:moveTo>
                  <a:lnTo>
                    <a:pt x="0" y="48"/>
                  </a:lnTo>
                  <a:lnTo>
                    <a:pt x="467" y="398"/>
                  </a:lnTo>
                  <a:lnTo>
                    <a:pt x="502" y="35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447068" y="2002875"/>
              <a:ext cx="10817" cy="25319"/>
            </a:xfrm>
            <a:custGeom>
              <a:avLst/>
              <a:gdLst/>
              <a:ahLst/>
              <a:cxnLst/>
              <a:rect l="l" t="t" r="r" b="b"/>
              <a:pathLst>
                <a:path w="270" h="632" extrusionOk="0">
                  <a:moveTo>
                    <a:pt x="48" y="1"/>
                  </a:moveTo>
                  <a:lnTo>
                    <a:pt x="1" y="24"/>
                  </a:lnTo>
                  <a:lnTo>
                    <a:pt x="222" y="631"/>
                  </a:lnTo>
                  <a:lnTo>
                    <a:pt x="269" y="60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386254" y="1905524"/>
              <a:ext cx="21073" cy="15945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491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25" y="47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378763" y="1957004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1"/>
                  </a:moveTo>
                  <a:lnTo>
                    <a:pt x="0" y="59"/>
                  </a:lnTo>
                  <a:lnTo>
                    <a:pt x="642" y="258"/>
                  </a:lnTo>
                  <a:lnTo>
                    <a:pt x="655" y="19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453638" y="2074024"/>
              <a:ext cx="22956" cy="15464"/>
            </a:xfrm>
            <a:custGeom>
              <a:avLst/>
              <a:gdLst/>
              <a:ahLst/>
              <a:cxnLst/>
              <a:rect l="l" t="t" r="r" b="b"/>
              <a:pathLst>
                <a:path w="573" h="386" extrusionOk="0">
                  <a:moveTo>
                    <a:pt x="24" y="0"/>
                  </a:moveTo>
                  <a:lnTo>
                    <a:pt x="0" y="47"/>
                  </a:lnTo>
                  <a:lnTo>
                    <a:pt x="538" y="385"/>
                  </a:lnTo>
                  <a:lnTo>
                    <a:pt x="572" y="33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500871" y="1972908"/>
              <a:ext cx="17387" cy="13621"/>
            </a:xfrm>
            <a:custGeom>
              <a:avLst/>
              <a:gdLst/>
              <a:ahLst/>
              <a:cxnLst/>
              <a:rect l="l" t="t" r="r" b="b"/>
              <a:pathLst>
                <a:path w="434" h="340" extrusionOk="0">
                  <a:moveTo>
                    <a:pt x="398" y="1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8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142398" y="2003315"/>
              <a:ext cx="6130" cy="26241"/>
            </a:xfrm>
            <a:custGeom>
              <a:avLst/>
              <a:gdLst/>
              <a:ahLst/>
              <a:cxnLst/>
              <a:rect l="l" t="t" r="r" b="b"/>
              <a:pathLst>
                <a:path w="153" h="655" extrusionOk="0">
                  <a:moveTo>
                    <a:pt x="59" y="1"/>
                  </a:moveTo>
                  <a:lnTo>
                    <a:pt x="0" y="13"/>
                  </a:lnTo>
                  <a:lnTo>
                    <a:pt x="94" y="655"/>
                  </a:lnTo>
                  <a:lnTo>
                    <a:pt x="153" y="64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158784" y="1980400"/>
              <a:ext cx="28565" cy="8493"/>
            </a:xfrm>
            <a:custGeom>
              <a:avLst/>
              <a:gdLst/>
              <a:ahLst/>
              <a:cxnLst/>
              <a:rect l="l" t="t" r="r" b="b"/>
              <a:pathLst>
                <a:path w="713" h="212" extrusionOk="0">
                  <a:moveTo>
                    <a:pt x="702" y="1"/>
                  </a:moveTo>
                  <a:lnTo>
                    <a:pt x="1" y="152"/>
                  </a:lnTo>
                  <a:lnTo>
                    <a:pt x="12" y="211"/>
                  </a:lnTo>
                  <a:lnTo>
                    <a:pt x="713" y="59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184063" y="2005198"/>
              <a:ext cx="7972" cy="22996"/>
            </a:xfrm>
            <a:custGeom>
              <a:avLst/>
              <a:gdLst/>
              <a:ahLst/>
              <a:cxnLst/>
              <a:rect l="l" t="t" r="r" b="b"/>
              <a:pathLst>
                <a:path w="199" h="574" extrusionOk="0">
                  <a:moveTo>
                    <a:pt x="141" y="0"/>
                  </a:moveTo>
                  <a:lnTo>
                    <a:pt x="1" y="561"/>
                  </a:lnTo>
                  <a:lnTo>
                    <a:pt x="58" y="573"/>
                  </a:lnTo>
                  <a:lnTo>
                    <a:pt x="199" y="1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259379" y="1899916"/>
              <a:ext cx="17387" cy="13581"/>
            </a:xfrm>
            <a:custGeom>
              <a:avLst/>
              <a:gdLst/>
              <a:ahLst/>
              <a:cxnLst/>
              <a:rect l="l" t="t" r="r" b="b"/>
              <a:pathLst>
                <a:path w="434" h="339" extrusionOk="0">
                  <a:moveTo>
                    <a:pt x="398" y="0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036155" y="1966819"/>
              <a:ext cx="30448" cy="8453"/>
            </a:xfrm>
            <a:custGeom>
              <a:avLst/>
              <a:gdLst/>
              <a:ahLst/>
              <a:cxnLst/>
              <a:rect l="l" t="t" r="r" b="b"/>
              <a:pathLst>
                <a:path w="760" h="211" extrusionOk="0">
                  <a:moveTo>
                    <a:pt x="12" y="1"/>
                  </a:moveTo>
                  <a:lnTo>
                    <a:pt x="1" y="59"/>
                  </a:lnTo>
                  <a:lnTo>
                    <a:pt x="749" y="211"/>
                  </a:lnTo>
                  <a:lnTo>
                    <a:pt x="760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000620" y="2051990"/>
              <a:ext cx="34173" cy="8013"/>
            </a:xfrm>
            <a:custGeom>
              <a:avLst/>
              <a:gdLst/>
              <a:ahLst/>
              <a:cxnLst/>
              <a:rect l="l" t="t" r="r" b="b"/>
              <a:pathLst>
                <a:path w="853" h="200" extrusionOk="0">
                  <a:moveTo>
                    <a:pt x="11" y="1"/>
                  </a:moveTo>
                  <a:lnTo>
                    <a:pt x="0" y="60"/>
                  </a:lnTo>
                  <a:lnTo>
                    <a:pt x="841" y="200"/>
                  </a:lnTo>
                  <a:lnTo>
                    <a:pt x="852" y="14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045529" y="2375850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5" y="398"/>
                  </a:lnTo>
                  <a:lnTo>
                    <a:pt x="479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514492" y="2328617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465817" y="2203624"/>
              <a:ext cx="16866" cy="23437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7" y="1"/>
                  </a:moveTo>
                  <a:lnTo>
                    <a:pt x="0" y="24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092802" y="2192407"/>
              <a:ext cx="14062" cy="30488"/>
            </a:xfrm>
            <a:custGeom>
              <a:avLst/>
              <a:gdLst/>
              <a:ahLst/>
              <a:cxnLst/>
              <a:rect l="l" t="t" r="r" b="b"/>
              <a:pathLst>
                <a:path w="351" h="761" extrusionOk="0">
                  <a:moveTo>
                    <a:pt x="47" y="0"/>
                  </a:moveTo>
                  <a:lnTo>
                    <a:pt x="0" y="24"/>
                  </a:lnTo>
                  <a:lnTo>
                    <a:pt x="293" y="760"/>
                  </a:lnTo>
                  <a:lnTo>
                    <a:pt x="350" y="7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088595" y="2321566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84"/>
                  </a:lnTo>
                  <a:lnTo>
                    <a:pt x="58" y="79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086713" y="2267282"/>
              <a:ext cx="19711" cy="21554"/>
            </a:xfrm>
            <a:custGeom>
              <a:avLst/>
              <a:gdLst/>
              <a:ahLst/>
              <a:cxnLst/>
              <a:rect l="l" t="t" r="r" b="b"/>
              <a:pathLst>
                <a:path w="492" h="538" extrusionOk="0">
                  <a:moveTo>
                    <a:pt x="445" y="1"/>
                  </a:moveTo>
                  <a:lnTo>
                    <a:pt x="1" y="491"/>
                  </a:lnTo>
                  <a:lnTo>
                    <a:pt x="47" y="538"/>
                  </a:lnTo>
                  <a:lnTo>
                    <a:pt x="491" y="36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328205" y="2182592"/>
              <a:ext cx="7972" cy="20632"/>
            </a:xfrm>
            <a:custGeom>
              <a:avLst/>
              <a:gdLst/>
              <a:ahLst/>
              <a:cxnLst/>
              <a:rect l="l" t="t" r="r" b="b"/>
              <a:pathLst>
                <a:path w="199" h="515" extrusionOk="0">
                  <a:moveTo>
                    <a:pt x="152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199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505118" y="2197575"/>
              <a:ext cx="23877" cy="2364"/>
            </a:xfrm>
            <a:custGeom>
              <a:avLst/>
              <a:gdLst/>
              <a:ahLst/>
              <a:cxnLst/>
              <a:rect l="l" t="t" r="r" b="b"/>
              <a:pathLst>
                <a:path w="596" h="59" extrusionOk="0">
                  <a:moveTo>
                    <a:pt x="1" y="0"/>
                  </a:moveTo>
                  <a:lnTo>
                    <a:pt x="1" y="58"/>
                  </a:lnTo>
                  <a:lnTo>
                    <a:pt x="596" y="5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7206057" y="2185837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0" y="48"/>
                  </a:lnTo>
                  <a:lnTo>
                    <a:pt x="491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150371" y="2207871"/>
              <a:ext cx="23437" cy="15464"/>
            </a:xfrm>
            <a:custGeom>
              <a:avLst/>
              <a:gdLst/>
              <a:ahLst/>
              <a:cxnLst/>
              <a:rect l="l" t="t" r="r" b="b"/>
              <a:pathLst>
                <a:path w="585" h="386" extrusionOk="0">
                  <a:moveTo>
                    <a:pt x="549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584" y="4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452717" y="2287433"/>
              <a:ext cx="11258" cy="24839"/>
            </a:xfrm>
            <a:custGeom>
              <a:avLst/>
              <a:gdLst/>
              <a:ahLst/>
              <a:cxnLst/>
              <a:rect l="l" t="t" r="r" b="b"/>
              <a:pathLst>
                <a:path w="281" h="620" extrusionOk="0">
                  <a:moveTo>
                    <a:pt x="58" y="0"/>
                  </a:moveTo>
                  <a:lnTo>
                    <a:pt x="0" y="24"/>
                  </a:lnTo>
                  <a:lnTo>
                    <a:pt x="222" y="619"/>
                  </a:lnTo>
                  <a:lnTo>
                    <a:pt x="280" y="60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391863" y="2190083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491" y="0"/>
                  </a:moveTo>
                  <a:lnTo>
                    <a:pt x="0" y="339"/>
                  </a:lnTo>
                  <a:lnTo>
                    <a:pt x="35" y="386"/>
                  </a:lnTo>
                  <a:lnTo>
                    <a:pt x="526" y="4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384372" y="2241082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0"/>
                  </a:moveTo>
                  <a:lnTo>
                    <a:pt x="1" y="59"/>
                  </a:lnTo>
                  <a:lnTo>
                    <a:pt x="643" y="257"/>
                  </a:lnTo>
                  <a:lnTo>
                    <a:pt x="655" y="19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06520" y="2256986"/>
              <a:ext cx="17347" cy="14102"/>
            </a:xfrm>
            <a:custGeom>
              <a:avLst/>
              <a:gdLst/>
              <a:ahLst/>
              <a:cxnLst/>
              <a:rect l="l" t="t" r="r" b="b"/>
              <a:pathLst>
                <a:path w="433" h="352" extrusionOk="0">
                  <a:moveTo>
                    <a:pt x="397" y="1"/>
                  </a:moveTo>
                  <a:lnTo>
                    <a:pt x="0" y="304"/>
                  </a:lnTo>
                  <a:lnTo>
                    <a:pt x="36" y="351"/>
                  </a:lnTo>
                  <a:lnTo>
                    <a:pt x="433" y="4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148007" y="2287874"/>
              <a:ext cx="6130" cy="25800"/>
            </a:xfrm>
            <a:custGeom>
              <a:avLst/>
              <a:gdLst/>
              <a:ahLst/>
              <a:cxnLst/>
              <a:rect l="l" t="t" r="r" b="b"/>
              <a:pathLst>
                <a:path w="153" h="644" extrusionOk="0">
                  <a:moveTo>
                    <a:pt x="1" y="1"/>
                  </a:moveTo>
                  <a:lnTo>
                    <a:pt x="94" y="644"/>
                  </a:lnTo>
                  <a:lnTo>
                    <a:pt x="153" y="63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7164873" y="2264959"/>
              <a:ext cx="28084" cy="8453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0" y="1"/>
                  </a:moveTo>
                  <a:lnTo>
                    <a:pt x="0" y="152"/>
                  </a:lnTo>
                  <a:lnTo>
                    <a:pt x="12" y="211"/>
                  </a:lnTo>
                  <a:lnTo>
                    <a:pt x="701" y="5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7265028" y="2183994"/>
              <a:ext cx="17347" cy="13621"/>
            </a:xfrm>
            <a:custGeom>
              <a:avLst/>
              <a:gdLst/>
              <a:ahLst/>
              <a:cxnLst/>
              <a:rect l="l" t="t" r="r" b="b"/>
              <a:pathLst>
                <a:path w="433" h="340" extrusionOk="0">
                  <a:moveTo>
                    <a:pt x="397" y="0"/>
                  </a:moveTo>
                  <a:lnTo>
                    <a:pt x="0" y="293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7042244" y="2250937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2" y="0"/>
                  </a:moveTo>
                  <a:lnTo>
                    <a:pt x="0" y="58"/>
                  </a:lnTo>
                  <a:lnTo>
                    <a:pt x="737" y="210"/>
                  </a:lnTo>
                  <a:lnTo>
                    <a:pt x="748" y="15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7006228" y="2336108"/>
              <a:ext cx="34173" cy="8453"/>
            </a:xfrm>
            <a:custGeom>
              <a:avLst/>
              <a:gdLst/>
              <a:ahLst/>
              <a:cxnLst/>
              <a:rect l="l" t="t" r="r" b="b"/>
              <a:pathLst>
                <a:path w="853" h="211" extrusionOk="0">
                  <a:moveTo>
                    <a:pt x="11" y="0"/>
                  </a:moveTo>
                  <a:lnTo>
                    <a:pt x="0" y="58"/>
                  </a:lnTo>
                  <a:lnTo>
                    <a:pt x="841" y="211"/>
                  </a:lnTo>
                  <a:lnTo>
                    <a:pt x="853" y="15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68616" y="1297812"/>
            <a:ext cx="5868914" cy="1420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 smtClean="0"/>
              <a:t>A </a:t>
            </a:r>
            <a:r>
              <a:rPr lang="en-US" sz="2000" dirty="0"/>
              <a:t>= 32,125 - (6,325 + 12,125) - (37 + 13,675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          = </a:t>
            </a:r>
            <a:r>
              <a:rPr lang="fr-FR" sz="2000" dirty="0" smtClean="0"/>
              <a:t>(</a:t>
            </a:r>
            <a:r>
              <a:rPr lang="fr-FR" sz="2000" dirty="0"/>
              <a:t>32,125 – 12,125) – (6,325 + 13,675) – 37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  = </a:t>
            </a:r>
            <a:r>
              <a:rPr lang="fr-FR" sz="2000" dirty="0"/>
              <a:t>20 – 20 – 37 = -37</a:t>
            </a:r>
            <a:endParaRPr lang="en-US" sz="20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b) B </a:t>
                </a:r>
                <a:r>
                  <a:rPr lang="en-US" sz="2000" dirty="0">
                    <a:latin typeface="+mn-lt"/>
                  </a:rPr>
                  <a:t>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+mn-lt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+mn-lt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+mn-lt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+mn-lt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+mn-lt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+mn-lt"/>
                  </a:rPr>
                  <a:t> + 0,5</a:t>
                </a:r>
                <a:r>
                  <a:rPr lang="en-US" sz="2000" baseline="30000" dirty="0"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+mn-lt"/>
                          </a:rPr>
                        </m:ctrlPr>
                      </m:fPr>
                      <m:num>
                        <m:r>
                          <a:rPr lang="en-US" sz="2400" i="1">
                            <a:latin typeface="+mn-lt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+mn-lt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 smtClean="0">
                  <a:latin typeface="+mn-lt"/>
                </a:endParaRPr>
              </a:p>
              <a:p>
                <a:r>
                  <a:rPr lang="fr-FR" sz="20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1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−9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1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</a:t>
                </a:r>
                <a:r>
                  <a:rPr lang="fr-FR" sz="2000" dirty="0" smtClean="0"/>
                  <a:t>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9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fr-FR" sz="20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/>
                        </m:ctrlPr>
                      </m:dPr>
                      <m:e>
                        <m:f>
                          <m:fPr>
                            <m:ctrlPr>
                              <a:rPr lang="en-US" sz="2400" i="1"/>
                            </m:ctrlPr>
                          </m:fPr>
                          <m:num>
                            <m:r>
                              <a:rPr lang="fr-FR" sz="2400" i="1"/>
                              <m:t>9</m:t>
                            </m:r>
                          </m:num>
                          <m:den>
                            <m:r>
                              <a:rPr lang="fr-FR" sz="2400" i="1"/>
                              <m:t>8</m:t>
                            </m:r>
                          </m:den>
                        </m:f>
                        <m:r>
                          <a:rPr lang="fr-FR" sz="2400" i="1"/>
                          <m:t>−</m:t>
                        </m:r>
                        <m:f>
                          <m:fPr>
                            <m:ctrlPr>
                              <a:rPr lang="en-US" sz="2400" i="1"/>
                            </m:ctrlPr>
                          </m:fPr>
                          <m:num>
                            <m:r>
                              <a:rPr lang="fr-FR" sz="2400" i="1"/>
                              <m:t>1</m:t>
                            </m:r>
                          </m:num>
                          <m:den>
                            <m:r>
                              <a:rPr lang="fr-FR" sz="2400" i="1"/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/>
                  <a:t> = 5 + 1 = 6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  <a:blipFill rotWithShape="0">
                <a:blip r:embed="rId3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6292" y="1625250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c) C </a:t>
            </a:r>
            <a:r>
              <a:rPr lang="en-US" sz="2000" dirty="0"/>
              <a:t>= 2 021,2345. 2 020,1234 + 2 021,2345. (-2 020,1234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 </a:t>
            </a:r>
            <a:r>
              <a:rPr lang="fr-FR" sz="2000" dirty="0"/>
              <a:t>= 2021,2345</a:t>
            </a:r>
            <a:r>
              <a:rPr lang="fr-FR" sz="2000" dirty="0" smtClean="0"/>
              <a:t>. [2020,1234 </a:t>
            </a:r>
            <a:r>
              <a:rPr lang="fr-FR" sz="2000" dirty="0"/>
              <a:t>+ (-</a:t>
            </a:r>
            <a:r>
              <a:rPr lang="fr-FR" sz="2000" dirty="0" smtClean="0"/>
              <a:t>20020,1234)]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= </a:t>
            </a:r>
            <a:r>
              <a:rPr lang="fr-FR" sz="2000" dirty="0"/>
              <a:t>2021,2345. 0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1053724" y="891452"/>
            <a:ext cx="2835723" cy="999138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917003" y="1062430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1.34 (SGK - tr22)</a:t>
            </a:r>
            <a:endParaRPr sz="2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627" y="2125013"/>
            <a:ext cx="734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cặp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</a:t>
            </a:r>
            <a:r>
              <a:rPr lang="en-US" sz="2400" dirty="0" err="1" smtClean="0"/>
              <a:t>ngoặc</a:t>
            </a:r>
            <a:r>
              <a:rPr lang="en-US" sz="2400" dirty="0" smtClean="0"/>
              <a:t> “()”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biểu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/>
              <a:t>2,2  -  3,3  +  4,4  -  5,5  = 0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20" y="3639174"/>
            <a:ext cx="865192" cy="9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0" y="797582"/>
            <a:ext cx="2033201" cy="148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64440" y="2768666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(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7024" y="2762458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)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367" y="486237"/>
            <a:ext cx="7704000" cy="75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223" y="1086917"/>
            <a:ext cx="32671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</a:rPr>
              <a:t>Bài</a:t>
            </a:r>
            <a:r>
              <a:rPr lang="en-US" sz="2000" b="1" dirty="0" smtClean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hồ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ngọt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giới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sắp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chúng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tự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nhỏ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38834"/>
              </p:ext>
            </p:extLst>
          </p:nvPr>
        </p:nvGraphicFramePr>
        <p:xfrm>
          <a:off x="4417080" y="1292400"/>
          <a:ext cx="3843342" cy="336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1"/>
                <a:gridCol w="1921671"/>
              </a:tblGrid>
              <a:tr h="3363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78" y="-1021896"/>
            <a:ext cx="2839893" cy="248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 rot="884800">
            <a:off x="8061422" y="3979477"/>
            <a:ext cx="1126884" cy="103769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" y="104521"/>
            <a:ext cx="1284270" cy="97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67" y="277403"/>
            <a:ext cx="7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041" y="570955"/>
            <a:ext cx="7232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/>
              <a:t>Diện tích mặt nước của một số hồ xếp theo thứ tự từ nhỏ đến lớn là:</a:t>
            </a:r>
            <a:endParaRPr lang="en-US" sz="18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481336"/>
              </p:ext>
            </p:extLst>
          </p:nvPr>
        </p:nvGraphicFramePr>
        <p:xfrm>
          <a:off x="1582221" y="1068511"/>
          <a:ext cx="5990642" cy="336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5321"/>
                <a:gridCol w="299532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2578813"/>
            <a:ext cx="1683033" cy="1645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4" y="1200297"/>
            <a:ext cx="1483740" cy="39432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781357" y="-776905"/>
            <a:ext cx="534001" cy="315684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86028" y="601461"/>
            <a:ext cx="272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4"/>
                </a:solidFill>
              </a:rPr>
              <a:t>Hình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ảnh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một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số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hồ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" y="1304818"/>
            <a:ext cx="3520688" cy="2344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191" y="380487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Hồ</a:t>
            </a:r>
            <a:r>
              <a:rPr lang="en-US" sz="2000" i="1" dirty="0"/>
              <a:t> </a:t>
            </a:r>
            <a:r>
              <a:rPr lang="en-US" sz="2000" i="1" dirty="0" smtClean="0"/>
              <a:t>Nicaragua</a:t>
            </a:r>
            <a:endParaRPr lang="en-US" sz="2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5" y="1304818"/>
            <a:ext cx="3849638" cy="2338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2269" y="3725652"/>
            <a:ext cx="379648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Hồ Vostok – hồ nước bí ẩn nhất trên Trái </a:t>
            </a:r>
            <a:r>
              <a:rPr lang="en-US" sz="2000" i="1" dirty="0"/>
              <a:t>Đ</a:t>
            </a:r>
            <a:r>
              <a:rPr lang="vi-VN" sz="2000" i="1" dirty="0" smtClean="0"/>
              <a:t>ất</a:t>
            </a:r>
            <a:endParaRPr lang="en-US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4" y="1068517"/>
            <a:ext cx="601437" cy="548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53" y="1068517"/>
            <a:ext cx="601437" cy="54846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7" y="1607846"/>
            <a:ext cx="2937175" cy="2867091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636998" y="384165"/>
            <a:ext cx="647272" cy="896253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0" y="1607846"/>
            <a:ext cx="3952898" cy="2883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8670" y="1038442"/>
            <a:ext cx="49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/>
              <a:t>Hồ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nước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ngọt</a:t>
            </a:r>
            <a:r>
              <a:rPr lang="en-US" sz="2000" i="1" dirty="0" smtClean="0"/>
              <a:t> Baikal </a:t>
            </a:r>
            <a:r>
              <a:rPr lang="en-US" sz="2000" i="1" dirty="0" err="1" smtClean="0"/>
              <a:t>đóng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băng</a:t>
            </a:r>
            <a:endParaRPr lang="en-US" sz="20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44"/>
          <p:cNvGrpSpPr/>
          <p:nvPr/>
        </p:nvGrpSpPr>
        <p:grpSpPr>
          <a:xfrm rot="-513818">
            <a:off x="7174827" y="3645056"/>
            <a:ext cx="903641" cy="905334"/>
            <a:chOff x="1383588" y="3106525"/>
            <a:chExt cx="1094937" cy="1096988"/>
          </a:xfrm>
        </p:grpSpPr>
        <p:grpSp>
          <p:nvGrpSpPr>
            <p:cNvPr id="1452" name="Google Shape;1452;p44"/>
            <p:cNvGrpSpPr/>
            <p:nvPr/>
          </p:nvGrpSpPr>
          <p:grpSpPr>
            <a:xfrm>
              <a:off x="1383588" y="3111816"/>
              <a:ext cx="1091418" cy="1091696"/>
              <a:chOff x="6371200" y="234558"/>
              <a:chExt cx="1535694" cy="1536086"/>
            </a:xfrm>
          </p:grpSpPr>
          <p:sp>
            <p:nvSpPr>
              <p:cNvPr id="1453" name="Google Shape;1453;p44"/>
              <p:cNvSpPr/>
              <p:nvPr/>
            </p:nvSpPr>
            <p:spPr>
              <a:xfrm>
                <a:off x="6371200" y="234558"/>
                <a:ext cx="1535668" cy="1536059"/>
              </a:xfrm>
              <a:custGeom>
                <a:avLst/>
                <a:gdLst/>
                <a:ahLst/>
                <a:cxnLst/>
                <a:rect l="l" t="t" r="r" b="b"/>
                <a:pathLst>
                  <a:path w="113690" h="113719" extrusionOk="0">
                    <a:moveTo>
                      <a:pt x="1" y="1"/>
                    </a:moveTo>
                    <a:lnTo>
                      <a:pt x="1" y="113718"/>
                    </a:lnTo>
                    <a:lnTo>
                      <a:pt x="93892" y="113718"/>
                    </a:lnTo>
                    <a:lnTo>
                      <a:pt x="113689" y="93922"/>
                    </a:lnTo>
                    <a:lnTo>
                      <a:pt x="1136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7639473" y="1503223"/>
                <a:ext cx="267421" cy="267421"/>
              </a:xfrm>
              <a:custGeom>
                <a:avLst/>
                <a:gdLst/>
                <a:ahLst/>
                <a:cxnLst/>
                <a:rect l="l" t="t" r="r" b="b"/>
                <a:pathLst>
                  <a:path w="19798" h="19798" extrusionOk="0">
                    <a:moveTo>
                      <a:pt x="19797" y="1"/>
                    </a:moveTo>
                    <a:lnTo>
                      <a:pt x="3818" y="3818"/>
                    </a:lnTo>
                    <a:lnTo>
                      <a:pt x="0" y="19797"/>
                    </a:lnTo>
                    <a:lnTo>
                      <a:pt x="197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44"/>
            <p:cNvSpPr/>
            <p:nvPr/>
          </p:nvSpPr>
          <p:spPr>
            <a:xfrm>
              <a:off x="1384425" y="3106525"/>
              <a:ext cx="1094100" cy="14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" y="1188760"/>
            <a:ext cx="3609440" cy="36094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37149" y="950414"/>
            <a:ext cx="4304873" cy="2861934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1458;p44"/>
          <p:cNvGrpSpPr/>
          <p:nvPr/>
        </p:nvGrpSpPr>
        <p:grpSpPr>
          <a:xfrm rot="-513842">
            <a:off x="7322978" y="3856413"/>
            <a:ext cx="605100" cy="603752"/>
            <a:chOff x="1745217" y="1515471"/>
            <a:chExt cx="343269" cy="342505"/>
          </a:xfrm>
        </p:grpSpPr>
        <p:sp>
          <p:nvSpPr>
            <p:cNvPr id="19" name="Google Shape;1459;p44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0;p44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1;p44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2;p44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3753735" y="1419722"/>
            <a:ext cx="3673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n</a:t>
            </a:r>
            <a:r>
              <a:rPr lang="vi-VN" sz="2000" dirty="0" smtClean="0"/>
              <a:t>hắc </a:t>
            </a:r>
            <a:r>
              <a:rPr lang="vi-VN" sz="2000" dirty="0"/>
              <a:t>lại cách tính nhân chia hai lũy thừa cùng cơ số, lũy thừa của lũy </a:t>
            </a:r>
            <a:r>
              <a:rPr lang="vi-VN" sz="2000" dirty="0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vi-VN" sz="2000" dirty="0" smtClean="0"/>
              <a:t>quy </a:t>
            </a:r>
            <a:r>
              <a:rPr lang="vi-VN" sz="2000" dirty="0"/>
              <a:t>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</a:t>
            </a: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</a:t>
            </a:r>
            <a:r>
              <a:rPr lang="en-US" sz="2000" b="1" kern="1200" noProof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22: 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theo.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học sinh trả lời xong, nhấn vào Mặt Trời để quay lại slide bảng câu hỏi (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22)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 là:</a:t>
                </a: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xmlns="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xmlns="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</a:rPr>
                        <m:t>=−</m:t>
                      </m:r>
                      <m:f>
                        <m:fPr>
                          <m:ctrlPr>
                            <a:rPr lang="en-US" sz="3200">
                              <a:solidFill>
                                <a:schemeClr val="tx1"/>
                              </a:solidFill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 của biểu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 </a:t>
            </a:r>
            <a:endParaRPr lang="en-US" sz="2400" kern="1200" noProof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xmlns="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568405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 smtClean="0">
                <a:solidFill>
                  <a:schemeClr val="accent5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4000" b="1" dirty="0" err="1" smtClean="0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endParaRPr lang="nl-NL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</a:t>
            </a:r>
            <a:r>
              <a:rPr lang="vi-VN" sz="1800" dirty="0" smtClean="0"/>
              <a:t>hia </a:t>
            </a:r>
            <a:r>
              <a:rPr lang="vi-VN" sz="1800" dirty="0"/>
              <a:t>lớp thành 4 nhóm, các nhóm vẽ sơ đồ tư duy tổng hợp các kiến thức của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Ôn </a:t>
            </a:r>
            <a:r>
              <a:rPr lang="vi-VN" sz="1800" dirty="0"/>
              <a:t>tập các kiến thức đã học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Xem </a:t>
            </a:r>
            <a:r>
              <a:rPr lang="vi-VN" sz="1800" dirty="0"/>
              <a:t>trước các bài tập của bài </a:t>
            </a:r>
            <a:r>
              <a:rPr lang="en-US" sz="1800" dirty="0"/>
              <a:t>Ô</a:t>
            </a:r>
            <a:r>
              <a:rPr lang="vi-VN" sz="1800" dirty="0" smtClean="0"/>
              <a:t>n </a:t>
            </a:r>
            <a:r>
              <a:rPr lang="vi-VN" sz="1800" dirty="0"/>
              <a:t>tập chương </a:t>
            </a:r>
            <a:r>
              <a:rPr lang="vi-VN" sz="1800" dirty="0" smtClean="0"/>
              <a:t>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311676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67"/>
          <p:cNvSpPr txBox="1">
            <a:spLocks noGrp="1"/>
          </p:cNvSpPr>
          <p:nvPr>
            <p:ph type="title"/>
          </p:nvPr>
        </p:nvSpPr>
        <p:spPr>
          <a:xfrm>
            <a:off x="806521" y="928118"/>
            <a:ext cx="7551506" cy="2565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CẢM ƠN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ĐÃ LẮNG NGHE BÀI GIẢNG!</a:t>
            </a:r>
            <a:endParaRPr sz="4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8265" y="3637052"/>
            <a:ext cx="4048018" cy="4417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335035" y="6524736"/>
            <a:ext cx="128551" cy="128551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33"/>
          <p:cNvSpPr/>
          <p:nvPr/>
        </p:nvSpPr>
        <p:spPr>
          <a:xfrm>
            <a:off x="-53877" y="5943963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-53877" y="5625059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3420147" y="831624"/>
            <a:ext cx="1349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525228" y="431514"/>
            <a:ext cx="113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Ví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dụ</a:t>
            </a:r>
            <a:r>
              <a:rPr lang="en-US" sz="2000" b="1" dirty="0" smtClean="0">
                <a:solidFill>
                  <a:schemeClr val="bg1"/>
                </a:solidFill>
              </a:rPr>
              <a:t> 1: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228" y="945223"/>
            <a:ext cx="51165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đơn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chiều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sử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dụng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để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cách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thiên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văn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học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độ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được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bằng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679340" y="3565132"/>
            <a:ext cx="4646190" cy="965771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</a:rPr>
              <a:t>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một</a:t>
            </a:r>
            <a:r>
              <a:rPr lang="en-US" sz="2000" dirty="0" smtClean="0">
                <a:solidFill>
                  <a:schemeClr val="tx1"/>
                </a:solidFill>
              </a:rPr>
              <a:t> con </a:t>
            </a:r>
            <a:r>
              <a:rPr lang="en-US" sz="2000" dirty="0" err="1" smtClean="0">
                <a:solidFill>
                  <a:schemeClr val="tx1"/>
                </a:solidFill>
              </a:rPr>
              <a:t>số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lớn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nên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 ta </a:t>
            </a:r>
            <a:r>
              <a:rPr lang="en-US" sz="2000" dirty="0" err="1" smtClean="0">
                <a:solidFill>
                  <a:schemeClr val="tx1"/>
                </a:solidFill>
              </a:rPr>
              <a:t>dùng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lũy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thừa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gọn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lại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9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992625" y="1068675"/>
            <a:ext cx="7158775" cy="3497225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8" name="Google Shape;1288;p39"/>
          <p:cNvSpPr/>
          <p:nvPr/>
        </p:nvSpPr>
        <p:spPr>
          <a:xfrm>
            <a:off x="3670213" y="241202"/>
            <a:ext cx="1796685" cy="4512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11">
            <a:off x="1856654" y="1756373"/>
            <a:ext cx="51435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746" y="720959"/>
            <a:ext cx="7705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gọn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lũy</a:t>
            </a:r>
            <a:r>
              <a:rPr lang="en-US" sz="2000" dirty="0" smtClean="0"/>
              <a:t> </a:t>
            </a:r>
            <a:r>
              <a:rPr lang="en-US" sz="2000" dirty="0" err="1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10.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thay</a:t>
            </a:r>
            <a:r>
              <a:rPr lang="en-US" sz="2000" dirty="0" smtClean="0"/>
              <a:t> </a:t>
            </a:r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từng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.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588 000 000 km,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968 000 000 km.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đơn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311" y="1742887"/>
            <a:ext cx="5527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 Ta </a:t>
            </a:r>
            <a:r>
              <a:rPr lang="en-US" sz="2000" dirty="0" err="1" smtClean="0"/>
              <a:t>có</a:t>
            </a:r>
            <a:r>
              <a:rPr lang="en-US" sz="2000" dirty="0" smtClean="0"/>
              <a:t>: 9 460 000 000 000 = 9,46. 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km.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ngắn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5,88. 10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1040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Khoảng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xa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9,68. 10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98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7" y="1466767"/>
            <a:ext cx="1561672" cy="83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4696" y="1605697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Gợi</a:t>
            </a:r>
            <a:r>
              <a:rPr lang="en-US" sz="2000" b="1" dirty="0" smtClean="0">
                <a:solidFill>
                  <a:srgbClr val="C00000"/>
                </a:solidFill>
              </a:rPr>
              <a:t> ý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8" y="1414064"/>
            <a:ext cx="719191" cy="7955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008935" y="2466434"/>
            <a:ext cx="4811343" cy="77715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phải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3008936" y="3413113"/>
            <a:ext cx="4811343" cy="966422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lũy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nên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sử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4113873" y="1472208"/>
            <a:ext cx="855644" cy="5197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Ta </a:t>
                </a:r>
                <a:r>
                  <a:rPr lang="en-US" sz="2000" dirty="0" err="1" smtClean="0"/>
                  <a:t>có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0. 6,25 = 0 </a:t>
                </a:r>
                <a:endParaRPr lang="en-US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blipFill rotWithShape="0">
                <a:blip r:embed="rId4"/>
                <a:stretch>
                  <a:fillRect l="-1365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36754" r="41532" b="44470"/>
          <a:stretch/>
        </p:blipFill>
        <p:spPr>
          <a:xfrm>
            <a:off x="6766513" y="2126751"/>
            <a:ext cx="1324456" cy="14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1234</Words>
  <Application>Microsoft Office PowerPoint</Application>
  <PresentationFormat>On-screen Show (16:9)</PresentationFormat>
  <Paragraphs>172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Concert One</vt:lpstr>
      <vt:lpstr>EB Garamond</vt:lpstr>
      <vt:lpstr>Roboto Condensed Light</vt:lpstr>
      <vt:lpstr>Muli</vt:lpstr>
      <vt:lpstr>Rajdhani Medium</vt:lpstr>
      <vt:lpstr>Staatliches</vt:lpstr>
      <vt:lpstr>Fira Sans</vt:lpstr>
      <vt:lpstr>Arial</vt:lpstr>
      <vt:lpstr>Cambria Math</vt:lpstr>
      <vt:lpstr>Calibri</vt:lpstr>
      <vt:lpstr>Times New Roman</vt:lpstr>
      <vt:lpstr>Rajdhani</vt:lpstr>
      <vt:lpstr>Wingdings</vt:lpstr>
      <vt:lpstr>Notebook Meeting by Slidesgo</vt:lpstr>
      <vt:lpstr>Solar System Lesson by Slidesgo</vt:lpstr>
      <vt:lpstr>1_Office Theme</vt:lpstr>
      <vt:lpstr>CHÀO MỪNG CÁC EM  ĐẾN VỚI TIẾT HỌC HÔM NAY!</vt:lpstr>
      <vt:lpstr>PowerPoint Presentation</vt:lpstr>
      <vt:lpstr>LUYỆN TẬP CHUNG (2 Tiết)</vt:lpstr>
      <vt:lpstr>PowerPoint Presentation</vt:lpstr>
      <vt:lpstr>PowerPoint Presentation</vt:lpstr>
      <vt:lpstr>Giải</vt:lpstr>
      <vt:lpstr>Giải</vt:lpstr>
      <vt:lpstr>PowerPoint Presentation</vt:lpstr>
      <vt:lpstr>Giải</vt:lpstr>
      <vt:lpstr>Bài 1.31 (SGK - tr24)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 MEETING</dc:title>
  <dc:creator>User</dc:creator>
  <cp:lastModifiedBy>Microsoft account</cp:lastModifiedBy>
  <cp:revision>23</cp:revision>
  <dcterms:modified xsi:type="dcterms:W3CDTF">2022-06-21T10:45:36Z</dcterms:modified>
</cp:coreProperties>
</file>