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sldIdLst>
    <p:sldId id="258" r:id="rId5"/>
    <p:sldId id="259" r:id="rId6"/>
    <p:sldId id="260" r:id="rId7"/>
    <p:sldId id="282" r:id="rId8"/>
    <p:sldId id="293" r:id="rId9"/>
    <p:sldId id="335" r:id="rId10"/>
    <p:sldId id="294" r:id="rId11"/>
    <p:sldId id="295" r:id="rId12"/>
    <p:sldId id="313" r:id="rId13"/>
    <p:sldId id="336" r:id="rId14"/>
    <p:sldId id="334" r:id="rId15"/>
    <p:sldId id="270" r:id="rId16"/>
    <p:sldId id="261" r:id="rId17"/>
    <p:sldId id="265" r:id="rId18"/>
    <p:sldId id="272" r:id="rId19"/>
    <p:sldId id="273" r:id="rId20"/>
    <p:sldId id="274" r:id="rId21"/>
    <p:sldId id="275" r:id="rId22"/>
    <p:sldId id="276" r:id="rId23"/>
    <p:sldId id="277" r:id="rId24"/>
    <p:sldId id="279" r:id="rId25"/>
    <p:sldId id="271" r:id="rId26"/>
    <p:sldId id="263" r:id="rId27"/>
    <p:sldId id="280" r:id="rId28"/>
    <p:sldId id="264" r:id="rId29"/>
    <p:sldId id="337" r:id="rId30"/>
    <p:sldId id="269" r:id="rId31"/>
    <p:sldId id="283" r:id="rId32"/>
    <p:sldId id="284" r:id="rId33"/>
    <p:sldId id="281" r:id="rId34"/>
  </p:sldIdLst>
  <p:sldSz cx="9144000" cy="5143500" type="screen16x9"/>
  <p:notesSz cx="6858000" cy="9144000"/>
  <p:defaultTextStyle>
    <a:defPPr>
      <a:defRPr lang="en-US"/>
    </a:defPPr>
    <a:lvl1pPr marL="0" algn="l" defTabSz="81630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408151" algn="l" defTabSz="81630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816303" algn="l" defTabSz="81630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224454" algn="l" defTabSz="81630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1632606" algn="l" defTabSz="81630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2040757" algn="l" defTabSz="81630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2448909" algn="l" defTabSz="81630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2857060" algn="l" defTabSz="81630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3265212" algn="l" defTabSz="816303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0" d="100"/>
          <a:sy n="90" d="100"/>
        </p:scale>
        <p:origin x="816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1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1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4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6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7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8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2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E13C-BCFF-4052-AC39-4F5C49108C0B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27DB-97B8-4EEE-919B-F5EC4561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65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E13C-BCFF-4052-AC39-4F5C49108C0B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27DB-97B8-4EEE-919B-F5EC4561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67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0625" y="216694"/>
            <a:ext cx="2338388" cy="46196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0700" y="216694"/>
            <a:ext cx="6867525" cy="46196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E13C-BCFF-4052-AC39-4F5C49108C0B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27DB-97B8-4EEE-919B-F5EC4561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7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D6A29A-24B2-F7D3-DB97-9938938B82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9AF768E-A9BC-4C60-050E-06AB68A56E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4092FA8-DEB6-5040-9026-00A06B9CCD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2477E0-03F1-4744-A085-990F20FDADA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77750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1A6ED8-DB17-DD8E-EF99-C3F90820E23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7810FA-46DF-9B7B-47EE-6B76A46D1F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25E9E73-6DFB-1FE0-3DC9-AA18A5818F0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3E1CC2-7576-4011-AC0F-290AB7DF9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9797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7DF8597-4800-EB5F-9316-88D5E8EFD4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42BC79-4967-BFB3-B7C6-9D044820AE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C772408-9C46-7D64-2769-F1817D04C22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A07AD6-55C1-4EC2-95F7-453474CCC8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77168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E7EAF9-F6A2-E872-3978-30D8114D77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FDC6B90-D6B1-4B32-F410-8232BE9C0E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931B8CD-7676-237F-DD1C-68DC95BEE5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0E0F24-EDAE-41D3-BDC7-C38CE1FD09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8401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E0BEAB7C-5B3E-2C4E-1B3C-247C7CBF7C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0C8795A-8AB3-A4D6-1FFC-A62CAA1FE6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FE6367-17D6-6386-FF1B-3D932C3AA4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CF5C93-FD6D-4EF4-BF54-612796B980D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2494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C666744-744B-82DE-61A7-334C05B884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0BE7DA0-43A3-2D4E-7232-B2DB30AC5FD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11EF435-720A-A8F0-85F2-881078B63C7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DD59592-EC73-4E37-B2F3-C65D265D46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9904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68935A5F-89C0-7E37-15B5-237235D1347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DC9CE350-104B-A1BA-B7F9-37EC2860D7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B77DBAC-5064-A40A-5FD7-E8A5E6890FB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9C5A4AB-54F4-4E35-9BDB-F67583B749C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9854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D3EA9B8-12E0-0ACF-C696-AD7186DB65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54C35A-3EF2-7D09-E048-9D5899ADAF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C642FD7-0483-E3AE-EF6A-BAE40F2614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809A964-B5A2-4C79-9C4C-AF5923B3B03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76598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E13C-BCFF-4052-AC39-4F5C49108C0B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27DB-97B8-4EEE-919B-F5EC4561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7214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6A8A1C-F403-B7DB-6B86-D768AAD6EFA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30B4C5-DED8-FD7C-C0AB-F2D4D7F9108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1C57CF-272B-9A1C-519D-564B5CDF1D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F0C552-1BD9-4735-A24C-6557379B7A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631378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C32E927-5798-F369-DAE0-5A4CE8C3C4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BBC955-E3E8-A23E-3241-292C6EC52C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1DAACFD-E853-7ED6-24C0-294D490477D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528D565-E48B-482A-A730-4DAEDD9042D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11310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A23775F-6E71-26FF-995A-8837615386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82BBA4-3CF2-960C-A6DA-65E7C6A869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3D79B8E-066F-60FB-EEBC-F129F3DFE8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C497D11-7711-424A-A215-39BC80F809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02179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E3CA74-8099-413F-088C-A7E2D430F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614702-1704-8B86-1ED8-DC262EB5B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7806DB-49C8-1C63-9DCA-83133A294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6BF43D-1ED0-4A5D-BF70-008252C5201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22603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33C296-72C1-1530-C826-94C736E7F0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6D4CDB-43EE-01AF-5105-2A890C72C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539136-E8E6-885D-DCC1-C1BDAC398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F6E725-E86E-41D2-8DCD-0B642DD858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43384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8697BE-7B32-DA98-E673-815022FC42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742C3D-A208-5633-E4A5-AF79FB8CF0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928F1-974F-8C16-D05B-40DAA5BDEB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77C0E6-C77A-444E-8339-96C47AA22B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53834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068CD27-2111-B0B1-DA2B-E141CB9EC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297945F-F920-76E9-56F9-64D971184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B0C31C3-9890-D569-FF71-E9556BDD8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8B254C-3D1A-4217-BC1B-E002477E7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7735573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95ED8CA-9ECF-424C-2A51-12434EB09F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115007F-173F-23D7-E01C-7D8F44E0F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33E9EC5-0B5D-226C-67F2-E23BDFF9A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830EA1-9355-4631-B796-E4BC9D58189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31243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A344F836-625F-2AA3-B92D-7962F43D7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F1AA50-A516-BF7A-FA74-0BEA8E8D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445EF56E-6F9F-7E86-9586-CA77A878A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4EA46F-A1D9-40E0-B072-C480C70BA6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91274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8EE9FC8-1F07-5D7F-6E99-D3B6CC125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FF731AFB-CDDB-6878-C3D6-EFA5D8B7B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C9D0364-F6BD-BC9D-1C1B-22675B30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691059-BA2C-44EE-B403-E735EDC5C33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209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0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2244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63260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20407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4489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8570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32652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E13C-BCFF-4052-AC39-4F5C49108C0B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27DB-97B8-4EEE-919B-F5EC4561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275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CB5C607-DADF-EF66-D848-43E79EED2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7314A4D-2E40-094C-E283-4555E7598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1071157-A94A-FA6D-94C5-460952C5F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A33A10-7A9F-452C-B364-2C568EE47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12548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rtlCol="0">
            <a:normAutofit/>
          </a:bodyPr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6DE7AF1-6C9B-91BE-AADB-2427DB745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4B0B18C-2263-253D-4A03-46B47CC50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D1AB6F1-A9B7-AF39-E730-5DF4A0DA6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C411FB-9C49-48B4-A6E3-2DCD5F7780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985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9F517-0644-2DE6-4745-E0CFB5574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72F470-FBC6-34BB-D998-DA7269F1A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6120ED-2AE4-6766-1C40-CD53946E0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62CBBC-84B7-49F2-932E-36D9961558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20877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25D7A8-C9DD-9C42-DCC8-0D62A9F3D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BF4379-0553-BFD4-448A-2A25EA85E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56837C-9AF4-A623-10AE-18F42F990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5D8752-7D52-44FB-93EF-CB3D478B17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715918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6946757-E828-5913-4B73-A7131262E271}"/>
              </a:ext>
            </a:extLst>
          </p:cNvPr>
          <p:cNvSpPr/>
          <p:nvPr/>
        </p:nvSpPr>
        <p:spPr>
          <a:xfrm>
            <a:off x="3176" y="4800600"/>
            <a:ext cx="9140825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F9338B-CBAB-52A6-8674-8CF1A349170B}"/>
              </a:ext>
            </a:extLst>
          </p:cNvPr>
          <p:cNvSpPr/>
          <p:nvPr/>
        </p:nvSpPr>
        <p:spPr>
          <a:xfrm>
            <a:off x="1" y="4750594"/>
            <a:ext cx="9142413" cy="47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B0BAF6-05A5-B97D-333D-412EEA3B40FA}"/>
              </a:ext>
            </a:extLst>
          </p:cNvPr>
          <p:cNvCxnSpPr/>
          <p:nvPr/>
        </p:nvCxnSpPr>
        <p:spPr>
          <a:xfrm>
            <a:off x="906464" y="325755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569214"/>
            <a:ext cx="7543800" cy="2674620"/>
          </a:xfrm>
        </p:spPr>
        <p:txBody>
          <a:bodyPr/>
          <a:lstStyle>
            <a:lvl1pPr algn="l">
              <a:lnSpc>
                <a:spcPct val="85000"/>
              </a:lnSpc>
              <a:defRPr sz="6000" spc="-38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3341716"/>
            <a:ext cx="7543800" cy="85725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8771F0-C72E-B1CA-2F6D-E0F2137A0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F232FBD-88A8-4EB5-31F9-8CABB1F16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37B9C6D-36A7-CFA9-9384-08945E50F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78D2EF-604C-49FF-9511-FE6C3D5AA6B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35464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AE823-8BDC-EB02-006C-5EB5442ECF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5E87-45D8-6C32-81AB-4BCC55BE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867176-E54E-C203-4009-F63336C85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E12BDE-586D-41BF-BDDC-108844368FF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140857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30B117F-FB3D-05AF-EB4C-FF01284968F0}"/>
              </a:ext>
            </a:extLst>
          </p:cNvPr>
          <p:cNvSpPr/>
          <p:nvPr/>
        </p:nvSpPr>
        <p:spPr>
          <a:xfrm>
            <a:off x="3176" y="4800600"/>
            <a:ext cx="9140825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3B0328F-4135-5D27-D35D-4089A1DCA720}"/>
              </a:ext>
            </a:extLst>
          </p:cNvPr>
          <p:cNvSpPr/>
          <p:nvPr/>
        </p:nvSpPr>
        <p:spPr>
          <a:xfrm>
            <a:off x="1" y="4750594"/>
            <a:ext cx="9142413" cy="47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4B36CCB-729F-456E-ABD7-DAD7C0B4D77E}"/>
              </a:ext>
            </a:extLst>
          </p:cNvPr>
          <p:cNvCxnSpPr/>
          <p:nvPr/>
        </p:nvCxnSpPr>
        <p:spPr>
          <a:xfrm>
            <a:off x="906464" y="3257550"/>
            <a:ext cx="7405687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69214"/>
            <a:ext cx="7543800" cy="2674620"/>
          </a:xfrm>
        </p:spPr>
        <p:txBody>
          <a:bodyPr anchorCtr="0"/>
          <a:lstStyle>
            <a:lvl1pPr>
              <a:lnSpc>
                <a:spcPct val="85000"/>
              </a:lnSpc>
              <a:defRPr sz="6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3339846"/>
            <a:ext cx="7543800" cy="857250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 cap="all" spc="150" baseline="0">
                <a:solidFill>
                  <a:schemeClr val="tx2"/>
                </a:solidFill>
                <a:latin typeface="+mj-lt"/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70583EF-9908-57D7-90FA-E20AF25F82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5562D4D-9626-0D01-72CE-8999B639F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D6346259-7A5F-5223-9C5C-E1E197749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45C5705-8742-4224-BFA1-23D761540B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538564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384301"/>
            <a:ext cx="3703320" cy="3017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384303"/>
            <a:ext cx="3703320" cy="30175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58E7C25-3B44-D774-7565-A6E50D463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E0BC39-0A6A-601A-338D-38DBC2AA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2C6486-AA23-CF6F-D33C-F5E236915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BB2A65-A5AE-4C8D-92C4-EFC1EA4F3C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44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14953"/>
            <a:ext cx="7543800" cy="108806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384539"/>
            <a:ext cx="3703320" cy="55221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1500" b="0" cap="all" baseline="0">
                <a:solidFill>
                  <a:schemeClr val="tx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1936751"/>
            <a:ext cx="3703320" cy="246507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F27747D-6B65-F2C8-8F3C-0577D951D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70F414DA-153B-976B-84E6-5D7B818268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6AB9B8BF-4D40-C066-74B6-D3D47FCDA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33935-77AE-439D-90CE-BE4A0FDCEE7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4026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FDB494A-BF4D-3D09-C6C1-1F05CA94F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B3324BF8-74A0-A185-5C73-416E488824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4071A39-3995-01B6-8500-2D32EB553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454195-79FD-491F-B5EA-6E5F452F18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1414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0700" y="1263254"/>
            <a:ext cx="4602163" cy="357306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5264" y="1263254"/>
            <a:ext cx="4603750" cy="3573065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E13C-BCFF-4052-AC39-4F5C49108C0B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27DB-97B8-4EEE-919B-F5EC4561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169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87E2B73-DE3F-B919-0FF2-A8840B809576}"/>
              </a:ext>
            </a:extLst>
          </p:cNvPr>
          <p:cNvSpPr/>
          <p:nvPr/>
        </p:nvSpPr>
        <p:spPr>
          <a:xfrm>
            <a:off x="3176" y="4800600"/>
            <a:ext cx="9140825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5592460-A0EF-DEC2-7FA7-01B325910663}"/>
              </a:ext>
            </a:extLst>
          </p:cNvPr>
          <p:cNvSpPr/>
          <p:nvPr/>
        </p:nvSpPr>
        <p:spPr>
          <a:xfrm>
            <a:off x="1" y="4750594"/>
            <a:ext cx="9142413" cy="47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" name="Date Placeholder 6">
            <a:extLst>
              <a:ext uri="{FF2B5EF4-FFF2-40B4-BE49-F238E27FC236}">
                <a16:creationId xmlns:a16="http://schemas.microsoft.com/office/drawing/2014/main" id="{6D7A8DD9-AC70-3D78-BC7E-A3EE4EDE7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7">
            <a:extLst>
              <a:ext uri="{FF2B5EF4-FFF2-40B4-BE49-F238E27FC236}">
                <a16:creationId xmlns:a16="http://schemas.microsoft.com/office/drawing/2014/main" id="{40A77872-BA6B-6CEB-199C-7FA6E11879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8">
            <a:extLst>
              <a:ext uri="{FF2B5EF4-FFF2-40B4-BE49-F238E27FC236}">
                <a16:creationId xmlns:a16="http://schemas.microsoft.com/office/drawing/2014/main" id="{2DFCB647-24CE-5E8C-0DF9-55D016C533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343270-273D-4D3E-8EFE-E4D119AD963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0025055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7A18884-3FFC-103E-3B46-F3DB30F72F3B}"/>
              </a:ext>
            </a:extLst>
          </p:cNvPr>
          <p:cNvSpPr/>
          <p:nvPr/>
        </p:nvSpPr>
        <p:spPr>
          <a:xfrm>
            <a:off x="1" y="0"/>
            <a:ext cx="3038475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47989D6-4F2E-B351-E4A0-1EA68289B470}"/>
              </a:ext>
            </a:extLst>
          </p:cNvPr>
          <p:cNvSpPr/>
          <p:nvPr/>
        </p:nvSpPr>
        <p:spPr>
          <a:xfrm>
            <a:off x="3030539" y="0"/>
            <a:ext cx="47625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445769"/>
            <a:ext cx="2400300" cy="1714500"/>
          </a:xfrm>
        </p:spPr>
        <p:txBody>
          <a:bodyPr/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8" y="548640"/>
            <a:ext cx="5009393" cy="394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194560"/>
            <a:ext cx="2400300" cy="2534343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C0BA0118-A128-A1B1-78C8-4E779CFED4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49250" y="4844654"/>
            <a:ext cx="1963738" cy="273844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E61BC3D3-9842-4989-241C-A19E7B00DB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00450" y="4844654"/>
            <a:ext cx="3486150" cy="273844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D51FB901-450D-7EE0-61F5-5DD25ACBE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D9184B0-E983-495E-877E-46851C414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3422056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102C468F-A2DC-E4F4-12A4-A61FAE416217}"/>
              </a:ext>
            </a:extLst>
          </p:cNvPr>
          <p:cNvSpPr/>
          <p:nvPr/>
        </p:nvSpPr>
        <p:spPr>
          <a:xfrm>
            <a:off x="1" y="3714750"/>
            <a:ext cx="9142413" cy="142875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CFB815-B991-33F6-B153-6044D8D81845}"/>
              </a:ext>
            </a:extLst>
          </p:cNvPr>
          <p:cNvSpPr/>
          <p:nvPr/>
        </p:nvSpPr>
        <p:spPr>
          <a:xfrm>
            <a:off x="1" y="3686175"/>
            <a:ext cx="9142413" cy="47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3806190"/>
            <a:ext cx="7589520" cy="617220"/>
          </a:xfrm>
        </p:spPr>
        <p:txBody>
          <a:bodyPr tIns="0" bIns="0">
            <a:noAutofit/>
          </a:bodyPr>
          <a:lstStyle>
            <a:lvl1pPr>
              <a:defRPr sz="27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" y="0"/>
            <a:ext cx="9143989" cy="3686307"/>
          </a:xfrm>
          <a:blipFill>
            <a:blip r:embed="rId2"/>
            <a:stretch>
              <a:fillRect/>
            </a:stretch>
          </a:blipFill>
        </p:spPr>
        <p:txBody>
          <a:bodyPr lIns="457200" tIns="457200" rtlCol="0"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4430268"/>
            <a:ext cx="7589520" cy="44577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450"/>
              </a:spcAft>
              <a:buNone/>
              <a:defRPr sz="1125">
                <a:solidFill>
                  <a:srgbClr val="FFFFFF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8F77EA66-F797-0539-3D8D-C49D3FDFE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081C61A-371C-2F23-26C4-5E4736AB8E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4CE06B3B-057A-DA1D-5A49-0F7B34A7C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1752E2-54E4-45C9-AD8C-91B0FA83BD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909119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13B269-E2A2-0EE3-AA0C-BA687324F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E6E361-5427-AF56-8AEC-D0A6028B98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C9944-6BCD-AD95-F63F-C2E40E1DB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FECC3A-358E-449E-8C25-1F3419D2F11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115817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DE78FEC-582E-DB3F-F5E0-6EB9F7F6821A}"/>
              </a:ext>
            </a:extLst>
          </p:cNvPr>
          <p:cNvSpPr/>
          <p:nvPr/>
        </p:nvSpPr>
        <p:spPr>
          <a:xfrm>
            <a:off x="3176" y="4800600"/>
            <a:ext cx="9140825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3DF7DC8-B09B-3A37-F82A-A5D1425E4578}"/>
              </a:ext>
            </a:extLst>
          </p:cNvPr>
          <p:cNvSpPr/>
          <p:nvPr/>
        </p:nvSpPr>
        <p:spPr>
          <a:xfrm>
            <a:off x="1" y="4750594"/>
            <a:ext cx="9142413" cy="4762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11085"/>
            <a:ext cx="1971675" cy="43180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11084"/>
            <a:ext cx="5800725" cy="4318065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82355E3-3454-E8A1-473E-9EF086A98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070523E3-F32A-AE26-3550-6B323C8029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5A3C9DA-EB89-3FC9-0FA8-35EBA6AA8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BD4346-6A51-4252-8473-D4BAC38CCFA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3177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6"/>
            <a:ext cx="4040188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51" indent="0">
              <a:buNone/>
              <a:defRPr sz="1800" b="1"/>
            </a:lvl2pPr>
            <a:lvl3pPr marL="816303" indent="0">
              <a:buNone/>
              <a:defRPr sz="1600" b="1"/>
            </a:lvl3pPr>
            <a:lvl4pPr marL="1224454" indent="0">
              <a:buNone/>
              <a:defRPr sz="1500" b="1"/>
            </a:lvl4pPr>
            <a:lvl5pPr marL="1632606" indent="0">
              <a:buNone/>
              <a:defRPr sz="1500" b="1"/>
            </a:lvl5pPr>
            <a:lvl6pPr marL="2040757" indent="0">
              <a:buNone/>
              <a:defRPr sz="1500" b="1"/>
            </a:lvl6pPr>
            <a:lvl7pPr marL="2448909" indent="0">
              <a:buNone/>
              <a:defRPr sz="1500" b="1"/>
            </a:lvl7pPr>
            <a:lvl8pPr marL="2857060" indent="0">
              <a:buNone/>
              <a:defRPr sz="1500" b="1"/>
            </a:lvl8pPr>
            <a:lvl9pPr marL="326521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151336"/>
            <a:ext cx="4041775" cy="47982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51" indent="0">
              <a:buNone/>
              <a:defRPr sz="1800" b="1"/>
            </a:lvl2pPr>
            <a:lvl3pPr marL="816303" indent="0">
              <a:buNone/>
              <a:defRPr sz="1600" b="1"/>
            </a:lvl3pPr>
            <a:lvl4pPr marL="1224454" indent="0">
              <a:buNone/>
              <a:defRPr sz="1500" b="1"/>
            </a:lvl4pPr>
            <a:lvl5pPr marL="1632606" indent="0">
              <a:buNone/>
              <a:defRPr sz="1500" b="1"/>
            </a:lvl5pPr>
            <a:lvl6pPr marL="2040757" indent="0">
              <a:buNone/>
              <a:defRPr sz="1500" b="1"/>
            </a:lvl6pPr>
            <a:lvl7pPr marL="2448909" indent="0">
              <a:buNone/>
              <a:defRPr sz="1500" b="1"/>
            </a:lvl7pPr>
            <a:lvl8pPr marL="2857060" indent="0">
              <a:buNone/>
              <a:defRPr sz="1500" b="1"/>
            </a:lvl8pPr>
            <a:lvl9pPr marL="3265212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631156"/>
            <a:ext cx="4041775" cy="2963466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E13C-BCFF-4052-AC39-4F5C49108C0B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27DB-97B8-4EEE-919B-F5EC4561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262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E13C-BCFF-4052-AC39-4F5C49108C0B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27DB-97B8-4EEE-919B-F5EC4561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103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E13C-BCFF-4052-AC39-4F5C49108C0B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27DB-97B8-4EEE-919B-F5EC4561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8764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4788"/>
            <a:ext cx="3008313" cy="8715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8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076326"/>
            <a:ext cx="3008313" cy="3518297"/>
          </a:xfrm>
        </p:spPr>
        <p:txBody>
          <a:bodyPr/>
          <a:lstStyle>
            <a:lvl1pPr marL="0" indent="0">
              <a:buNone/>
              <a:defRPr sz="1200"/>
            </a:lvl1pPr>
            <a:lvl2pPr marL="408151" indent="0">
              <a:buNone/>
              <a:defRPr sz="1100"/>
            </a:lvl2pPr>
            <a:lvl3pPr marL="816303" indent="0">
              <a:buNone/>
              <a:defRPr sz="900"/>
            </a:lvl3pPr>
            <a:lvl4pPr marL="1224454" indent="0">
              <a:buNone/>
              <a:defRPr sz="800"/>
            </a:lvl4pPr>
            <a:lvl5pPr marL="1632606" indent="0">
              <a:buNone/>
              <a:defRPr sz="800"/>
            </a:lvl5pPr>
            <a:lvl6pPr marL="2040757" indent="0">
              <a:buNone/>
              <a:defRPr sz="800"/>
            </a:lvl6pPr>
            <a:lvl7pPr marL="2448909" indent="0">
              <a:buNone/>
              <a:defRPr sz="800"/>
            </a:lvl7pPr>
            <a:lvl8pPr marL="2857060" indent="0">
              <a:buNone/>
              <a:defRPr sz="800"/>
            </a:lvl8pPr>
            <a:lvl9pPr marL="32652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E13C-BCFF-4052-AC39-4F5C49108C0B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27DB-97B8-4EEE-919B-F5EC4561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523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3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800"/>
            </a:lvl1pPr>
            <a:lvl2pPr marL="408151" indent="0">
              <a:buNone/>
              <a:defRPr sz="2500"/>
            </a:lvl2pPr>
            <a:lvl3pPr marL="816303" indent="0">
              <a:buNone/>
              <a:defRPr sz="2100"/>
            </a:lvl3pPr>
            <a:lvl4pPr marL="1224454" indent="0">
              <a:buNone/>
              <a:defRPr sz="1800"/>
            </a:lvl4pPr>
            <a:lvl5pPr marL="1632606" indent="0">
              <a:buNone/>
              <a:defRPr sz="1800"/>
            </a:lvl5pPr>
            <a:lvl6pPr marL="2040757" indent="0">
              <a:buNone/>
              <a:defRPr sz="1800"/>
            </a:lvl6pPr>
            <a:lvl7pPr marL="2448909" indent="0">
              <a:buNone/>
              <a:defRPr sz="1800"/>
            </a:lvl7pPr>
            <a:lvl8pPr marL="2857060" indent="0">
              <a:buNone/>
              <a:defRPr sz="1800"/>
            </a:lvl8pPr>
            <a:lvl9pPr marL="3265212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200"/>
            </a:lvl1pPr>
            <a:lvl2pPr marL="408151" indent="0">
              <a:buNone/>
              <a:defRPr sz="1100"/>
            </a:lvl2pPr>
            <a:lvl3pPr marL="816303" indent="0">
              <a:buNone/>
              <a:defRPr sz="900"/>
            </a:lvl3pPr>
            <a:lvl4pPr marL="1224454" indent="0">
              <a:buNone/>
              <a:defRPr sz="800"/>
            </a:lvl4pPr>
            <a:lvl5pPr marL="1632606" indent="0">
              <a:buNone/>
              <a:defRPr sz="800"/>
            </a:lvl5pPr>
            <a:lvl6pPr marL="2040757" indent="0">
              <a:buNone/>
              <a:defRPr sz="800"/>
            </a:lvl6pPr>
            <a:lvl7pPr marL="2448909" indent="0">
              <a:buNone/>
              <a:defRPr sz="800"/>
            </a:lvl7pPr>
            <a:lvl8pPr marL="2857060" indent="0">
              <a:buNone/>
              <a:defRPr sz="800"/>
            </a:lvl8pPr>
            <a:lvl9pPr marL="3265212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0E13C-BCFF-4052-AC39-4F5C49108C0B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7727DB-97B8-4EEE-919B-F5EC4561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8797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81630" tIns="40815" rIns="81630" bIns="408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81630" tIns="40815" rIns="81630" bIns="40815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0E13C-BCFF-4052-AC39-4F5C49108C0B}" type="datetimeFigureOut">
              <a:rPr lang="en-US" smtClean="0"/>
              <a:t>28/2/2024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81630" tIns="40815" rIns="81630" bIns="4081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7727DB-97B8-4EEE-919B-F5EC456173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633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816303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6114" indent="-306114" algn="l" defTabSz="816303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3246" indent="-255095" algn="l" defTabSz="816303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0379" indent="-204076" algn="l" defTabSz="81630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8530" indent="-204076" algn="l" defTabSz="816303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6682" indent="-204076" algn="l" defTabSz="816303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4833" indent="-204076" algn="l" defTabSz="81630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2985" indent="-204076" algn="l" defTabSz="81630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136" indent="-204076" algn="l" defTabSz="81630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288" indent="-204076" algn="l" defTabSz="816303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51" algn="l" defTabSz="8163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03" algn="l" defTabSz="8163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454" algn="l" defTabSz="8163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606" algn="l" defTabSz="8163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757" algn="l" defTabSz="8163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8909" algn="l" defTabSz="8163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060" algn="l" defTabSz="8163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212" algn="l" defTabSz="816303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E6D93141-447E-0D41-CAC4-6215500EB4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D08B0367-69FE-471E-B974-D5B60DAB1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B70900D-8E7E-6D27-71B1-6711EE33BEE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CCA3353-652F-9C29-9386-6D08766BF5B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958FEA5-C6C2-1C2A-34CB-A239559A911F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E018AE2D-06A9-441D-8A42-7A1D1A77F2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218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>
            <a:extLst>
              <a:ext uri="{FF2B5EF4-FFF2-40B4-BE49-F238E27FC236}">
                <a16:creationId xmlns:a16="http://schemas.microsoft.com/office/drawing/2014/main" id="{B9A81CBD-843A-592A-EFDC-42EA0B7B7CD8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Text Placeholder 2">
            <a:extLst>
              <a:ext uri="{FF2B5EF4-FFF2-40B4-BE49-F238E27FC236}">
                <a16:creationId xmlns:a16="http://schemas.microsoft.com/office/drawing/2014/main" id="{914C7435-8AC2-C578-6119-905068886E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D79365-B3F5-53BA-DF0D-7BAC1D67A94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D4FAB9-1B31-4E83-200A-C36DF9D324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FD3D3-8268-F39A-6CA8-82C07DB0A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675">
                <a:solidFill>
                  <a:srgbClr val="898989"/>
                </a:solidFill>
              </a:defRPr>
            </a:lvl1pPr>
          </a:lstStyle>
          <a:p>
            <a:fld id="{F5E5198B-DFE5-426A-A804-F8A19381E6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930888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2pPr>
      <a:lvl3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3pPr>
      <a:lvl4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4pPr>
      <a:lvl5pPr algn="l" defTabSz="51435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5pPr>
      <a:lvl6pPr marL="3429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6pPr>
      <a:lvl7pPr marL="6858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7pPr>
      <a:lvl8pPr marL="10287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8pPr>
      <a:lvl9pPr marL="1371600" algn="l" defTabSz="514350" rtl="0" fontAlgn="base">
        <a:lnSpc>
          <a:spcPct val="90000"/>
        </a:lnSpc>
        <a:spcBef>
          <a:spcPct val="0"/>
        </a:spcBef>
        <a:spcAft>
          <a:spcPct val="0"/>
        </a:spcAft>
        <a:defRPr sz="2475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28588" indent="-128588" algn="l" defTabSz="514350" rtl="0" eaLnBrk="0" fontAlgn="base" hangingPunct="0">
        <a:lnSpc>
          <a:spcPct val="90000"/>
        </a:lnSpc>
        <a:spcBef>
          <a:spcPts val="563"/>
        </a:spcBef>
        <a:spcAft>
          <a:spcPct val="0"/>
        </a:spcAft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6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64293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113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4pPr>
      <a:lvl5pPr marL="1157288" indent="-128588" algn="l" defTabSz="514350" rtl="0" eaLnBrk="0" fontAlgn="base" hangingPunct="0">
        <a:lnSpc>
          <a:spcPct val="90000"/>
        </a:lnSpc>
        <a:spcBef>
          <a:spcPts val="281"/>
        </a:spcBef>
        <a:spcAft>
          <a:spcPct val="0"/>
        </a:spcAft>
        <a:buFont typeface="Arial" panose="020B0604020202020204" pitchFamily="34" charset="0"/>
        <a:buChar char="•"/>
        <a:defRPr sz="975" kern="1200">
          <a:solidFill>
            <a:schemeClr val="tx1"/>
          </a:solidFill>
          <a:latin typeface="+mn-lt"/>
          <a:ea typeface="+mn-ea"/>
          <a:cs typeface="+mn-cs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F0C408F8-0D01-E983-DAC9-45610E1AF3C9}"/>
              </a:ext>
            </a:extLst>
          </p:cNvPr>
          <p:cNvSpPr/>
          <p:nvPr/>
        </p:nvSpPr>
        <p:spPr>
          <a:xfrm>
            <a:off x="0" y="4800600"/>
            <a:ext cx="91440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5940A32-E157-6157-4D19-92FEF367BB25}"/>
              </a:ext>
            </a:extLst>
          </p:cNvPr>
          <p:cNvSpPr/>
          <p:nvPr/>
        </p:nvSpPr>
        <p:spPr>
          <a:xfrm>
            <a:off x="0" y="4750594"/>
            <a:ext cx="9144000" cy="5000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EE1CFA1-EAAA-C863-4378-EAC9CD2A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2325" y="215504"/>
            <a:ext cx="7543800" cy="10870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3" name="Text Placeholder 2">
            <a:extLst>
              <a:ext uri="{FF2B5EF4-FFF2-40B4-BE49-F238E27FC236}">
                <a16:creationId xmlns:a16="http://schemas.microsoft.com/office/drawing/2014/main" id="{383E75BC-FB76-0531-C821-150E5FFE42B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22325" y="1384698"/>
            <a:ext cx="7543800" cy="3017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B43955-1B3F-4A6E-B0D2-AB61A670C7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2325" y="4844654"/>
            <a:ext cx="1854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675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AEB06F-FBBD-E45B-B90C-DE16347AE9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765426" y="4844654"/>
            <a:ext cx="361632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675" cap="all" baseline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1605D-9642-2E64-E272-E0B7C788F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424738" y="4844654"/>
            <a:ext cx="984250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750">
                <a:solidFill>
                  <a:srgbClr val="FFFFFF"/>
                </a:solidFill>
              </a:defRPr>
            </a:lvl1pPr>
          </a:lstStyle>
          <a:p>
            <a:fld id="{2623BB6D-4B9A-4EF3-ABE4-2C4610AF5A05}" type="slidenum">
              <a:rPr lang="en-US" altLang="en-US"/>
              <a:pPr/>
              <a:t>‹#›</a:t>
            </a:fld>
            <a:endParaRPr lang="en-US" alt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78576DC-9CAC-FFA2-12C5-0D07E90B5BBB}"/>
              </a:ext>
            </a:extLst>
          </p:cNvPr>
          <p:cNvCxnSpPr/>
          <p:nvPr/>
        </p:nvCxnSpPr>
        <p:spPr>
          <a:xfrm>
            <a:off x="895350" y="1303735"/>
            <a:ext cx="7475538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1936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 kern="1200" spc="-38">
          <a:solidFill>
            <a:srgbClr val="404040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5pPr>
      <a:lvl6pPr marL="3429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6pPr>
      <a:lvl7pPr marL="6858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7pPr>
      <a:lvl8pPr marL="10287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8pPr>
      <a:lvl9pPr marL="1371600" algn="l" rtl="0" fontAlgn="base">
        <a:lnSpc>
          <a:spcPct val="85000"/>
        </a:lnSpc>
        <a:spcBef>
          <a:spcPct val="0"/>
        </a:spcBef>
        <a:spcAft>
          <a:spcPct val="0"/>
        </a:spcAft>
        <a:defRPr sz="3600">
          <a:solidFill>
            <a:srgbClr val="404040"/>
          </a:solidFill>
          <a:latin typeface="Calibri Light" panose="020F0302020204030204" pitchFamily="34" charset="0"/>
        </a:defRPr>
      </a:lvl9pPr>
    </p:titleStyle>
    <p:bodyStyle>
      <a:lvl1pPr marL="67866" indent="-67866" algn="l" rtl="0" eaLnBrk="0" fontAlgn="base" hangingPunct="0">
        <a:lnSpc>
          <a:spcPct val="90000"/>
        </a:lnSpc>
        <a:spcBef>
          <a:spcPts val="900"/>
        </a:spcBef>
        <a:spcAft>
          <a:spcPts val="15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500" kern="1200">
          <a:solidFill>
            <a:srgbClr val="404040"/>
          </a:solidFill>
          <a:latin typeface="+mn-lt"/>
          <a:ea typeface="+mn-ea"/>
          <a:cs typeface="+mn-cs"/>
        </a:defRPr>
      </a:lvl1pPr>
      <a:lvl2pPr marL="286941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kern="1200">
          <a:solidFill>
            <a:srgbClr val="404040"/>
          </a:solidFill>
          <a:latin typeface="+mn-lt"/>
          <a:ea typeface="+mn-ea"/>
          <a:cs typeface="+mn-cs"/>
        </a:defRPr>
      </a:lvl2pPr>
      <a:lvl3pPr marL="425054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rgbClr val="404040"/>
          </a:solidFill>
          <a:latin typeface="+mn-lt"/>
          <a:ea typeface="+mn-ea"/>
          <a:cs typeface="+mn-cs"/>
        </a:defRPr>
      </a:lvl3pPr>
      <a:lvl4pPr marL="561975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rgbClr val="404040"/>
          </a:solidFill>
          <a:latin typeface="+mn-lt"/>
          <a:ea typeface="+mn-ea"/>
          <a:cs typeface="+mn-cs"/>
        </a:defRPr>
      </a:lvl4pPr>
      <a:lvl5pPr marL="698897" indent="-136922" algn="l" rtl="0" eaLnBrk="0" fontAlgn="base" hangingPunct="0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anose="020F0502020204030204" pitchFamily="34" charset="0"/>
        <a:buChar char="◦"/>
        <a:defRPr sz="1050" kern="1200">
          <a:solidFill>
            <a:srgbClr val="404040"/>
          </a:solidFill>
          <a:latin typeface="+mn-lt"/>
          <a:ea typeface="+mn-ea"/>
          <a:cs typeface="+mn-cs"/>
        </a:defRPr>
      </a:lvl5pPr>
      <a:lvl6pPr marL="8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9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12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275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Font typeface="Calibri" pitchFamily="34" charset="0"/>
        <a:buChar char="◦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12" Type="http://schemas.openxmlformats.org/officeDocument/2006/relationships/image" Target="../media/image64.png"/><Relationship Id="rId17" Type="http://schemas.microsoft.com/office/2007/relationships/hdphoto" Target="../media/hdphoto5.wdp"/><Relationship Id="rId2" Type="http://schemas.openxmlformats.org/officeDocument/2006/relationships/image" Target="../media/image54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57.png"/><Relationship Id="rId15" Type="http://schemas.openxmlformats.org/officeDocument/2006/relationships/image" Target="../media/image67.png"/><Relationship Id="rId10" Type="http://schemas.openxmlformats.org/officeDocument/2006/relationships/image" Target="../media/image62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Relationship Id="rId14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.wdp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ỌC SINH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\Desktop\hình bả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998" r="1793" b="2998"/>
          <a:stretch>
            <a:fillRect/>
          </a:stretch>
        </p:blipFill>
        <p:spPr bwMode="auto">
          <a:xfrm>
            <a:off x="0" y="1589"/>
            <a:ext cx="9144000" cy="51419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08610" y="1047750"/>
            <a:ext cx="8583930" cy="1136701"/>
          </a:xfrm>
          <a:prstGeom prst="rect">
            <a:avLst/>
          </a:prstGeom>
          <a:noFill/>
        </p:spPr>
        <p:txBody>
          <a:bodyPr wrap="square" lIns="74149" tIns="37074" rIns="74149" bIns="37074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 Cho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cơ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bản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74996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71FD6F-B324-F689-F8A5-5E0EAD48D3E6}"/>
              </a:ext>
            </a:extLst>
          </p:cNvPr>
          <p:cNvSpPr txBox="1"/>
          <p:nvPr/>
        </p:nvSpPr>
        <p:spPr>
          <a:xfrm>
            <a:off x="575930" y="36195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Đặc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về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nhóm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tuổi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6FD00-5FF6-DAB5-03C4-0FBCE840A07E}"/>
              </a:ext>
            </a:extLst>
          </p:cNvPr>
          <p:cNvSpPr txBox="1"/>
          <p:nvPr/>
        </p:nvSpPr>
        <p:spPr>
          <a:xfrm>
            <a:off x="602510" y="895350"/>
            <a:ext cx="8541489" cy="3076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81630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Quần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gồm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có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tuổi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R="0" lvl="0" algn="l" defTabSz="81630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   +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Nhóm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trước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sinh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sản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R="0" lvl="0" algn="l" defTabSz="81630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+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Nhóm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tuổi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sản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động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  <a:p>
            <a:pPr marR="0" lvl="0" algn="l" defTabSz="81630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200" dirty="0">
                <a:solidFill>
                  <a:srgbClr val="000000"/>
                </a:solidFill>
                <a:latin typeface="Arial"/>
              </a:rPr>
              <a:t>   +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Nhóm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tuổi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hết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khả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năng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lao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động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nặng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nhọc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.</a:t>
            </a:r>
          </a:p>
          <a:p>
            <a:pPr marL="342900" marR="0" lvl="0" indent="-342900" algn="l" defTabSz="81630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Tháp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tháp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tuổi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thể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hiện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đặc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trưng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nước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81630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200" dirty="0" err="1">
                <a:solidFill>
                  <a:srgbClr val="000000"/>
                </a:solidFill>
                <a:latin typeface="Arial"/>
              </a:rPr>
              <a:t>Gồm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tháp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dân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số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trẻ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,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tháp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dân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số</a:t>
            </a:r>
            <a:r>
              <a:rPr lang="en-US" sz="220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sz="2200" dirty="0" err="1">
                <a:solidFill>
                  <a:srgbClr val="000000"/>
                </a:solidFill>
                <a:latin typeface="Arial"/>
              </a:rPr>
              <a:t>già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32185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Box 17">
            <a:extLst>
              <a:ext uri="{FF2B5EF4-FFF2-40B4-BE49-F238E27FC236}">
                <a16:creationId xmlns:a16="http://schemas.microsoft.com/office/drawing/2014/main" id="{F6B42BDC-DF37-DD35-910A-3B2481AF8D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8750" y="117872"/>
            <a:ext cx="475892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795" name="TextBox 1">
            <a:extLst>
              <a:ext uri="{FF2B5EF4-FFF2-40B4-BE49-F238E27FC236}">
                <a16:creationId xmlns:a16="http://schemas.microsoft.com/office/drawing/2014/main" id="{5EB3B860-D520-27D6-0C3A-B7C62AAA11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833136"/>
            <a:ext cx="76390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??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 </a:t>
            </a:r>
          </a:p>
        </p:txBody>
      </p:sp>
      <p:pic>
        <p:nvPicPr>
          <p:cNvPr id="33796" name="Picture 2">
            <a:extLst>
              <a:ext uri="{FF2B5EF4-FFF2-40B4-BE49-F238E27FC236}">
                <a16:creationId xmlns:a16="http://schemas.microsoft.com/office/drawing/2014/main" id="{6BC36813-B564-D4D3-5430-760919C0A5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225154"/>
            <a:ext cx="6057900" cy="3873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ỌC SINH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\Desktop\hình bả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998" r="1793" b="2998"/>
          <a:stretch>
            <a:fillRect/>
          </a:stretch>
        </p:blipFill>
        <p:spPr bwMode="auto">
          <a:xfrm>
            <a:off x="0" y="1589"/>
            <a:ext cx="9144000" cy="51419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066"/>
          <a:stretch/>
        </p:blipFill>
        <p:spPr bwMode="auto">
          <a:xfrm>
            <a:off x="3276600" y="324674"/>
            <a:ext cx="5726220" cy="4176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08796" y="4476750"/>
            <a:ext cx="48494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ta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" y="155864"/>
            <a:ext cx="3048000" cy="3768191"/>
          </a:xfrm>
          <a:prstGeom prst="rect">
            <a:avLst/>
          </a:prstGeom>
        </p:spPr>
        <p:txBody>
          <a:bodyPr wrap="square" lIns="74149" tIns="37074" rIns="74149" bIns="37074">
            <a:spAutoFit/>
          </a:bodyPr>
          <a:lstStyle/>
          <a:p>
            <a:pPr algn="just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Dựa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Địa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9.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just"/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*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+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000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= </a:t>
            </a:r>
            <a:r>
              <a:rPr lang="en-US" sz="2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i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en-US" sz="2000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0" y="666750"/>
            <a:ext cx="3276600" cy="1745961"/>
          </a:xfrm>
          <a:prstGeom prst="cloudCallout">
            <a:avLst>
              <a:gd name="adj1" fmla="val 84305"/>
              <a:gd name="adj2" fmla="val 80184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165265" y="2623598"/>
            <a:ext cx="311133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vong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endParaRPr lang="en-US" sz="2000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endParaRPr lang="en-US" sz="20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1" uiExpand="1" build="allAtOnce"/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ỌC SINH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4942"/>
            <a:ext cx="8229600" cy="3394472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2" descr="C:\Users\V\Desktop\hình bả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998" r="1793" b="2998"/>
          <a:stretch>
            <a:fillRect/>
          </a:stretch>
        </p:blipFill>
        <p:spPr bwMode="auto">
          <a:xfrm>
            <a:off x="0" y="1589"/>
            <a:ext cx="9144000" cy="51419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300" y="285750"/>
            <a:ext cx="4229100" cy="323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7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85750"/>
            <a:ext cx="4114800" cy="3236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400" y="3571503"/>
            <a:ext cx="8763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Dân số của Việt Nam năm 2019 là 9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208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984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người được cập nhật vào ngày 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01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/0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/2019</a:t>
            </a:r>
            <a:r>
              <a:rPr lang="en-US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10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triệu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0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2009)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. Dân số của Việt Nam hiện chiếm 1,27% dân số thế giới. 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Việt Nam đang đứng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 ĐNA’ </a:t>
            </a:r>
            <a:r>
              <a:rPr lang="en-US" sz="2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thứ 1</a:t>
            </a:r>
            <a:r>
              <a:rPr lang="en-US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trên thế giới </a:t>
            </a:r>
            <a:r>
              <a:rPr lang="vi-VN" sz="20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 bảng xếp hạng dân số các nước và vùng lãnh thổ. </a:t>
            </a:r>
            <a:endParaRPr lang="en-US" sz="20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47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V\Desktop\hình bả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998" r="1793" b="2998"/>
          <a:stretch>
            <a:fillRect/>
          </a:stretch>
        </p:blipFill>
        <p:spPr bwMode="auto">
          <a:xfrm>
            <a:off x="0" y="1589"/>
            <a:ext cx="9144000" cy="51419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 Box 4"/>
          <p:cNvSpPr txBox="1">
            <a:spLocks noChangeArrowheads="1"/>
          </p:cNvSpPr>
          <p:nvPr/>
        </p:nvSpPr>
        <p:spPr bwMode="auto">
          <a:xfrm>
            <a:off x="152400" y="63430"/>
            <a:ext cx="8839200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>
              <a:spcBef>
                <a:spcPts val="600"/>
              </a:spcBef>
            </a:pPr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▼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400" b="1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>
              <a:spcBef>
                <a:spcPts val="600"/>
              </a:spcBef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ở;                                        </a:t>
            </a:r>
          </a:p>
          <a:p>
            <a:pPr>
              <a:spcBef>
                <a:spcPts val="600"/>
              </a:spcBef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lương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      </a:t>
            </a:r>
          </a:p>
          <a:p>
            <a:pPr>
              <a:spcBef>
                <a:spcPts val="600"/>
              </a:spcBef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viện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          </a:t>
            </a:r>
          </a:p>
          <a:p>
            <a:pPr>
              <a:spcBef>
                <a:spcPts val="600"/>
              </a:spcBef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d. Ô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        </a:t>
            </a:r>
          </a:p>
          <a:p>
            <a:pPr>
              <a:spcBef>
                <a:spcPts val="600"/>
              </a:spcBef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e.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Chặt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                                  </a:t>
            </a:r>
          </a:p>
          <a:p>
            <a:pPr>
              <a:spcBef>
                <a:spcPts val="600"/>
              </a:spcBef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f.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Bef>
                <a:spcPts val="600"/>
              </a:spcBef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g.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Tắc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nghẽn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giao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>
              <a:spcBef>
                <a:spcPts val="600"/>
              </a:spcBef>
            </a:pP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h.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Năng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suất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400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2408165"/>
              </p:ext>
            </p:extLst>
          </p:nvPr>
        </p:nvGraphicFramePr>
        <p:xfrm>
          <a:off x="4800600" y="971550"/>
          <a:ext cx="533400" cy="33528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33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191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3" name="Rectangle 12"/>
          <p:cNvSpPr/>
          <p:nvPr/>
        </p:nvSpPr>
        <p:spPr>
          <a:xfrm>
            <a:off x="4795070" y="895350"/>
            <a:ext cx="538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800600" y="1315819"/>
            <a:ext cx="538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00600" y="1696819"/>
            <a:ext cx="538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800600" y="2190750"/>
            <a:ext cx="538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806130" y="2611219"/>
            <a:ext cx="538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806130" y="2992219"/>
            <a:ext cx="538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800600" y="3449419"/>
            <a:ext cx="53893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  <a:sym typeface="Wingdings 2"/>
              </a:rPr>
              <a:t></a:t>
            </a:r>
            <a:endParaRPr lang="en-US" sz="3600" b="1" dirty="0">
              <a:solidFill>
                <a:srgbClr val="FFFF00"/>
              </a:solidFill>
            </a:endParaRPr>
          </a:p>
        </p:txBody>
      </p:sp>
      <p:sp>
        <p:nvSpPr>
          <p:cNvPr id="20" name="Right Brace 19"/>
          <p:cNvSpPr/>
          <p:nvPr/>
        </p:nvSpPr>
        <p:spPr>
          <a:xfrm>
            <a:off x="5791200" y="895350"/>
            <a:ext cx="381000" cy="3048000"/>
          </a:xfrm>
          <a:prstGeom prst="rightBrace">
            <a:avLst>
              <a:gd name="adj1" fmla="val 3059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6324600" y="2077819"/>
            <a:ext cx="243840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tới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endParaRPr lang="en-US" sz="1800" b="1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5264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65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 animBg="1"/>
      <p:bldP spid="2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2"/>
          <p:cNvSpPr txBox="1">
            <a:spLocks noChangeArrowheads="1"/>
          </p:cNvSpPr>
          <p:nvPr/>
        </p:nvSpPr>
        <p:spPr bwMode="auto">
          <a:xfrm>
            <a:off x="762000" y="4277916"/>
            <a:ext cx="7859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altLang="zh-CN" sz="1800" b="0">
              <a:solidFill>
                <a:schemeClr val="tx1"/>
              </a:solidFill>
              <a:latin typeface="VNI-Times" pitchFamily="2" charset="0"/>
              <a:ea typeface="SimSun" pitchFamily="2" charset="-122"/>
            </a:endParaRPr>
          </a:p>
        </p:txBody>
      </p:sp>
      <p:pic>
        <p:nvPicPr>
          <p:cNvPr id="386059" name="Picture 11" descr="khai-thac-vang-thit-luon-dat-lua-cua-dan-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3" y="2571750"/>
            <a:ext cx="4529137" cy="2528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7" name="Picture 9" descr="http://media.tinmoitruong.vn/public/media/media/picture/11/khaitha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71750"/>
            <a:ext cx="4495800" cy="2553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2" name="AutoShape 11" descr="data:image/jpeg;base64,/9j/4AAQSkZJRgABAQAAAQABAAD/2wCEAAkGBxQTEhUUExQWFRUXGBsZGBgYGBwcGxgaHSAbHB0cHCAcICklGxwmHR4cIjEhJSkrLi4uHSAzODMsNyguLisBCgoKDg0OGxAQGywmICQsLyw0LC00LCwsLCwsLywsLCwvLCwsLCwsLCwsLCwsLC8sLCwsLCwsLCwsLCwvLCwsLP/AABEIALcBFAMBIgACEQEDEQH/xAAbAAADAAMBAQAAAAAAAAAAAAADBAUAAgYBB//EAD0QAAIBAwMDAwIDBgUDAwUAAAECEQMSIQAEMQUiQRNRYTJxBoGRFCNCobHwFTNSYsHR4fEHJIJDU2Nyc//EABkBAAMBAQEAAAAAAAAAAAAAAAECAwQABf/EAC8RAAICAQQBAwIFBAMBAAAAAAABAhEhAxIxQVETYfAEIjJxgdHxkaGx4SNiwRT/2gAMAwEAAhEDEQA/AMp7hpI8EZ+2i0NwTzMf3/00Colp41m0buzGtrimQZaoVSpWCYYDkz/Xj76PXcEfGkkFxBHjjP8AI+JGdHpUifb765VQlMTriDpercTxqhuSrY9v00JqU8aR6fY6lQBaZ0ytSOedMbWkIJPsda7hAQSB9tI40NdgRV0cPpONE25znQsNDablgIBjR/2pjAnEzn30q1PyNbDTIRlOpub4EAR7aJQwZGkKBOm/UEaEsBQZqhJOl7iNEFUaBuK06QY2NTGdAqVhrS7Q3XTJHWemt7aHrzXjaqsCvI1tKpUyPHidF3HU2JBhQQPqAz58+OdKI2sY6ZJdiSss9P8AxIFUCoGYjBOPiP75+ddkDA/58a+WlT7aNV3DAWlmj2nGlnpp8AUq5PpgqgiQQR4I860nXzilWeVYMywIEHgHn9dPf43UgUzUiOCT3H/kx76V6ddh3nb7vqCUlLOYHt5PwNfOuodfr3uRUYAyMHgHwPbEcaJ+3qzQXuYnzJJtEEz7eNK1KquLkAb5GdGGxPyK22Ti/kZb+mgVN0+QJ48f9NG3zXHAIjnUuq7BgV9x8eeNPzlih2rWgwMsYETge/ydEHauRJ+I/LE8xnWtfe2wbVkkEzzHvparuWcsV4ECQOf7/lHGpO2uBuDXdPbLF8AAAeQ3v7wOdebcIKhlpY58HnnHk/r9tEoUS5K3KwGCIMyPj35zpqhtDTI8LGZMRPGeRoJ9BNqVVgBlf0P9AMfbWaeo01gFRIOcT51mhSOyTN1XByP0/np3paibmnjggZP58aibjdgcGJzgGf0j+/fWtHqTZ7gYPBBx/POc+DmNSWvKqZvegujqiVWYAGcjHPP5aEazAkzj2njXOjf1IPbcR7ZkY/nHH20Xcbu8ZcoP7/Q6aOvQj0GXazR+k63otidSv8SVWF30+/vz4nVSnuqdSTOY5nz841V/U+EJ/wDP2xik8gz/AONebg50rVpsgJ9/n3+P+dMNz3fy129MRwaPHQRrWnTOjAg40VQBrtoADTpvbprRTOmxTjRVAdg6mBrS7W9RZ40OpTMaWYYo2v14dAY63pqT50iYzNKlWDnWepOsq7OTzOhmlGmiwHrtry7QzA5OtL/nVADQOhu0aXNXRUM6DkdQ1RedGamI4ydabeh86ZqU/HM+NPDJKeCRvRBm+cXIACc8GY5+CMjOo9b6WJhQCSse5Ee8nj+4GrW62DKezBMnEgCY5/TUipUDMQAzdsLdGczk/bPvqU02woT6jQYqIgSAAFttYibo9szI+2jbZyWPIvMMQIGPt9iZnOl90tWmhkFgOCPnn/8AXE8e+kqXU2/iP08QCYyB44xjxjGg1teUHk6a5Z8yfIH/AH0F2jI4+R/LU5d9JDsbUN0duAeLT594j21XoorJJnPj21RSjwI0wDUEcXQCfb49v/GgGogMBYj28cH2/vzplKKrJBOfc+ft/wBNCQBcAd3k/wBY/ppHTOyG2FAXlrSs5kjn+/nWvU6jcGCPb/r5zjRNrUaCdJ7qowcNb5ziQfb76MEnLIRRNzbghh7AExGs1s9zGTrNX9NC2RW6i1Ukl2S2Ji3AIwGnyeR8ad21VKgPpyXP1DOT+mQf7B1D3XRWoSvqq4JkAgoXXx2tnBB/T5w5Q2XaKitgchzAHsPnH6GPOvNkotYPUhJ3YSvvihbwQZxgfn/0P/TW213y1RawE5OTP8x5kfy8aB1mGIMzPLL9oMjlvvyQR7anbHa/vUphjLzaUQkyfphZEjH3AJx40lKrLbi3uNi+BTft9iDIyOTpmjXQLIm9Tlj9PPxGvKe2awCoSOxGMyBLfTJ9gf4sT9jOh77bqlIqD3N9V3AnyOI85+PnRWoSlHwVdj+IKRdaVWFZiFVhJW6eDExPvq3uasHwffM/+dfOd50expFYNGVk2910QCcAgGeeZA411Gy61RtpjKiJjmJ8ccj+xq1rlEdr4Zfo1hPGnlzqHtq4mZE6f/afGrqSoi1TH1jRzUGpqVdMh8a5gR69TOmBWAXOkKqxnQzufnSMZDO4tiQdCotGdKftAmNVdqyvwJ+ZgaTCGpnlRwok+eNJVNyCA3uP7+2idUYxBHxg/wDYah1q4A5+/wD39vz0yFSD7mpnGdBFbxoK1FMSf00SrQiCMg+dJ6uaZoehcU4hbp40ztWg6RrJacae2aXaO61ZGcNrplZn4jnRUqZ1ptaBMDVWjsADqkHRGSsCNszSYj20l/gd57gFjiB7/wAtdOoAGgMM6qp2T20Sdz0YClC/VEAwP+eNcRvfw+61PUIDAkEgAASBxE+dfSmPsdL7tQ+Cs402HyC6Pl6KyvIpGB9ILCA3xjnJExqnQwoAFuBgePj8tWer9FQj2HJAPOpVXpxBhSxnM/3j40lbfyOuzEBkknn9PyGiUQcmJPseP09vOhmiJgrMYHt+k541vRpEmCDE6R0cYKioCzGScnxgff8AkPGkE3dzxEQREZ/v8tUq21uYDEKf1OffJ9vy0svTlVjBMz9tPBpBHNvtcedZrX9ujBI/MTrNV3MFHzw9d9U2bhAyj6WFty/YiR8lYHA40i+5ZXKlpE5Kmc4/KI/lrK+xqoQSsDPdGMGDd7Efz/PQKlBrQQJAwcYHOB74jnXnx04x4NqtFFanaQDcJ5/vx8+dJ/trJVSokEqZXkqT7YIxHInS+3VmJADQglh7DAk8eSBOmen7L9ouZpFNOTxBgnGOfv8A1I0aS5H3Xwdb+H941U1iz3XfvYcEBXi0yZkjIAHiCeJBof4JTpU1eqBVckBiSbQz4F0QT3WiZjPsCda7e3009NnFqr3C2TMgsMZIUsR8mdbhxUdVfEQLT/FiIM/w8+P+dZ37Fo8Ew9Pf94b3NhiXDGwxIZWbuqGeCAYIn7N9R6bTqNTQuwa0Wt/qUZJP+6ZnyLvMRqpt0sDSxX3W6czOB/EJhjnP069G49IEAL/utuGZPAIm2PeeNc5O8C0S9v0iolOXYZE9s4+5jz9vb7aI1dksDG8OJkGI4geDOR9zpt+rplVOeCYJFwjmPvM+Z8a0rbS5pFSAqyIs5/XIx/XzrnrSToG1DW2qyOcgDjPP/I04lUwNQ9gDdYAFZO14nE5/i8xwMccYOqSVYHM/34zrTDUvBCUO0MtWLY0vXLASPeNbU6yg5AnjOM44+xIk619YXkNIBB+2I5M+8/ppZatYGjpdiG5MnBzz8aeodYemhWAGgZnBHPOk+p7V2IKzP2z/AM6BQQPAfEhsKcA8+8TGQD7iY1J6ji7eUaY6UdSNcP8AydDT343FIMAA4MMo8mJkffOPH6akb/bkzHt/f85zpGlTqpITKzJAOTbgjzDZI/P2OqH7S3NpIPA5MaspLyQ9KROTiCp5j9NWnrWooUWk84mAORJ/poVNVbumCDlTnn2445/XTNbb3AlXBU8Cf7z41j1tSLklLg9T6fSlGL2rL/qIVaZ8f9f7OnemtHMxpbeVyLV8jnEZ1X2suisUAMSfH5/Y6d6z04JvNsg/po62o4rFL+SvsHUMB76sjXH1d2g7Q6h0YWn6iGIgCB9RMgW8w2r+w3ocQe1wAWQnIB8j/Uvi4Y8c41rUrR5k4OLyUb9a1G0K/XjPjTJk2Dqk6TeqRkTpsPiSMaG5UROAcD2/XVosm0I7hwwJ86FTIK5/86brIIOpXVCFSFPcPbyNVu0JQlVsBMA8n2/sa8pEkzAtEEeP0Aj+egEFiJHueP7xxopYWGSMDjHzgxx/fvrLJJDxjbB1KmYWVzExOTz+f54nW1QgLOeMjz/LzPJ1OO6ti4AtaMHmTHMcDkCcaDu992drLMSRIwZ8/b28HSbukU9NhqQVpNo5Mwzc+fAnWaj7jeEQFLsAIknnJzxrNHdLyd6TGOodSnJVlMNJMDnGQc/AB8kHW+zrpU7fTgEmRz7Hj5IbuBEfnGolaHBkjzAAkn/dJPwfPj9DbffpTaCrIrDt7pESYBJMgmDw2CNRrwbfzLNfp1WGNJNpTQqJU04vHMs0ktiPJ41QpdNEB1potlQsQjWIR2ghrz3cc8aF06vWIBYjgEMaQYHMyRiCRP3gapmteGS4K6ZI5jy154JBMSDz8azzk7ofThVsU3q+mkwykGDaksQfCyYAiD5PONc/V9Y1u2SC0HgwQJn/AG4iCP5ca6NK/KqAqrMXCcjOQMEzkjz+WgbVSGNqRIFzA9ombTEHJyPYGOcQFKuRpIVek9l3IOAGX6oMkwPbJ+eRkaBU3chhUwCAO1j9y0cXRyQc/fOqnV1DBTfBsNssI7cDJMkeYyc6j7XopYsS5lckAQAMyBxAIBIb7ffTLyIHobenVFyzUuGWSc+LoBJESBjBg6Y29LkwpphZsIMkGVAmM4JJ4AkedO7fphSiy3EtdcCREc3IeSwtn9R51r6VRittwKkwTLC2PPGMQTHsPkc2mNlCjo7dwbIfAY4a0wSSPAEH3AnRwxZ2uIVgzBRb9RAkR7DHP3jTW52aPTKpNoAujm4R8jiLSPkfOvNklNQAe5Uta4/VKghWkc/Pj9dKsfhA0uGSSCXsA7sE4JAkAjA/P+R0U7d1WXE3EQfCjwDjiBMeZnxqs9Ezeyh7pa5VGcYwSSCcH74kiDpfcbX92qqzrdmYHaDNw4gePbjzMg7m+TqRpQqNA7lOe0SeJH68eY4+dbU2Wc5J7iIi0Zgz855z/LQdxtCI7iFERaP1g/lP/nQHpsk2rCnMswAzmPOmwzlOuAhrKrtYxJMgr4gGZgexxJ8xp7YuH7S4CxcCcKcDgiRn9PkTqDvlI7kB/wBpgtJAIiB5nAH+06zYb1UKkm2D2yTEjn8hn2yNGtqxkdPc+aOrr7QG2ooOWkxAEZ4GAPbGgdS6fVRDAsIKsFYwTd8c5M58H7682vU1dYZ7cw+ACrm4BoGfAEziZnUulvyCvqdwCkXAZkETknkeZxEng4jui1Uo5NKlKLuMjptv0Tapt1q1NwWZQWdU7iPNsZtjyx+/GuQ61+I3ciiKTUJNpBYlrCIm8HMGCYEfPt0+33gCqWYWuYUniTNpgeIX6fymOeNr9F9QkGoAqntkyQMwIGQYI4nEc6pujN1XBKnp20+STU6stKopR3MrDDAkzggeIIn9NUKf4oYuKrLw37xqbNT+oARcv0kRPsR7xrWh+HkdwlK5yZtLdoBHLGMkAT8cYzqzTNOjdTdaV6oFURmo8hTxOT3G34AnmOesoS2LL5/TyZ9TUVZRvU/FipSZxUrhi0LSqEVAViZuMMo57ruZgRqTvvxbuqhvBanaLWUZUnnz/FbnWm92Fem71RTqlScC1uctExBUEc/lrnK9arNlPK5OBzB7paM4/rq0NTerR0YwrckdJT/Fu5NMZmxw5EAQBABkmLJEERE6un8YeotP93BRl7BeZgghYGAue0GSYHMZ5HZ7EJTmuZp/wqcCck2xlce5Ez5517X3QCRSEAecyJxziBz8RAwdOps5wj4Po34YptuFd/XL1QbWSCFUj6ZGIJ8+8ffU/fCqlUU1zbCi7AYDDXYlXujH3jXE9J616SVFMsGKh2BYMAHBBuH1HCgf6QSc66Pe9USooamtRHpQA8k3qboMGADcMqD5I4GaeoqJei9xRr73ugm0klRKsJOfjzz8RpCt1A3XJmSR+gAuiI/L76l31qqsaj0gcxLAFGiWPuDJH5kg86WepKU5IVebj8xF33nzGfHGoznuZWGkoos0aLGLjN2Ras908E+B5/McaT2PR1DPe6s7OFSnaTcSSDmYuDQIPvotPrIIvt9wQogzIJI/KftnnR12rMFcuLjVuRBb+7g/TczS5nwB45OkUmsJiODcrYruiUdkG1qVbWKlkAIDKbWWQYMEHjWa8VKtLsNSkhkkhqN7ZJ5IJz4j415qct94/wDTtsyRt9sah9JJa4AGYXuBkqLjgmMGRz7a2r7YqwFIqVYqHCG4+Tl/EQQbT4xzroOnbWiCPTKiuQLhJKkicXNIuMgRxzzr3Y9OpmszWMjDF1mA2B+7ktYs8YwST5GneqkOtOyglV5ZK0kgyqXGABiXz9V39PadSt5RqJUBRhYIE+QZ4GJjwDzzz5odSPpOM2y0AXBjJ8NP1HgHWlDeek6yiqhFxk8c4VTkt/QH6idQiWYrtRUqICwQt5m6ExPewwWkRifq+8emuDepIBYlXJBUSBJKloM8Y4ydNVeqLgUhkg5I5Bn6gsiI8wT9tRkompUIVX9P6iEW85GQ0j2k8iDPPJNWTm6VGu29YlkqD1Ev7ZwC0CCDygGCfBB8zqgtRpAFqgrKqDFwI9xkcTJEnnSu36iyVVpKisqiyZi7g+cj3vwP66b3e2VgHV3eAo7YBIILLgxcfHMkAiJ07im0yebsPt1KU7Ua5AIZnOQCCIE8EHyfY6WSoVdWIIYLBckcgZkDgGOMCPfGg+uAqr6jA05EEgKAYNpBGfKyRidB6t1RKdNTU7BgIFEzC9x5gpJFsHwfnXRg7odzRbo7xVJZisOSQEHcB3d3+5Rz861fq9rsjCHU/wCnBXNrYGQQoIniRxqJU31NQlQeoqVEUUnAm0eMX5tgkmbsnnVjYbR6iLar1yvLKKhKYIHAAXtAjkZMkYltliqQ/S3IaVeQpuPznHI8GDxJ8j30HqFYKBcXgYyZngQQcGI5+rPvOo2+3hSQ14UAhgbsASMsAZjEmcfbTVHeKyMwqEWEQ8C2TlSpmCuRg/fxGl2NBbTG94Qy/wCalNmJILoVlRAJYpIWeMjAtnwNOdO6ezK4mnVaEssqK4MRMKHJkjBwI51AG/RnK3gsG/3DEcyDgmZx2jH207R2liA3Go0zLm3DTCuyfwzPcFiPEiAUkifDHquya1wqsld7CFKlStpixjJAdlMjOTI865+nsA/7ynUUxgkQSDzBDcfY8eDq7T3Jkrc7qqgqpNylSMrkAhcjjwfjSe93rOb7TRQkSRDTBE92CCRMgmCR50UOo9gTRABDIDCBmZZtMjiQc5PgA4jwIao7JXVWW4MvJBg/H9Y+0fbXm03a1iEQ57ouMFiCBb7CcWiRdydEtCOadQMtjkDta1isiU4x4kHxoOx6XYq+0qBAquCB4OJfwIXxnyT5Mca3pbBrfUTKvaxDle9WiRcIiVJ9uJxzpndUzJNMFgCOSSDJkiR59gYn+WpO22rqWIYlBBMn6jxMZ7hH2gSSNddJsSdJDtLqCUHqNScM1sIMWliZk47SAD28ceNT9lsPULV2JHpcFpkyYtDZzEm48XeeNE6D0svDsCiAhDIa92OCAAM9xAgf+Gup9Oo3A+qWicEsWuzOLcstsAZx7QJk5Rcmo84t/wB6+cWTc1dAd11LcVKjU6cqFJVioDEqCsKCQThsSPA5GhLTtX/LtA7YWR3LEqTwIFrXex++ib/frRSgaKkMxZYdSDEhjEEzyATz8asbdSEJKyrUwUYxzccXSJIVV5n3gRowThG0lSEhL07sjfiPZ0xeyIAhNigyZdRczy2QWYn4hANc0yMJtQC8FTkkFcGMiV5GB7/p3vUUIfukGJt5xnKkezFhjPGdTj0shy6kM0kkK0jEAY9/t7/pWOtF8FdOan2Q/wAP9I7m9VQEgiboLHAUjypnwOdVdyq3hcBUAAEyARBDScnMec5HnW1U25a1WBxAB8yBBkESfbx8g6U/Z4qKBkgx3AEAmOZ5PyfB1zdlvU2oOlGC9QqQQbmLLBMm7kYiSCPuZ8azcIjot3pqSklVuUH7EiIBE5gxqjV2oo0AhJNSuVYHgJTGQMGSW8zgLnk6i+v2yEdjMSgBAsuLFsSF5yM4MeRrucpi+ohlEpwiqtymZUGRLxOXmwQAJGfaNLNTsJCsOe0D+ETwI54AuYZ1P6nuKpIGFjGP4TkYnhPkj30KnUc9ouYKRgcfMe+Y48HI40dnZ0dRFBdqMxuEGeGBGfMWjifsZnGs0CltWaWCMZPtP6/P6/fWaaxsG/QenvC1LvTK1AoDT2yQSAPHIxBPJjTnUuoVqQEMQoaDeIDYwZPtBgcTrPRWijLSa21Yc1GZmWeSQBAJJAERMAaBUo0qafvaxNTIsVZNIKcFi04YSYEeSedBK3bJReKKVXqqjhLWVr1LQxDtcJURmVJzk/ppP/FHqBGRGcBe8HuZT/8AcBOWJwIyBJOADpXqW0epSJQM0EMD295m0gRmCMx4ifOvNhUZLhUuRgs2jEA9wu8xdHaec8HkbUkNbsPVVq1cWWiEhFzEKDMmQsRPMEkxretva4RlSCx7alSCKaBTEj8sADOcweFNt1KqtS0YBxEgkrHLHjBPj551W3fURRg1WZ3aICtJYRyDjtM4nJC+RpFHyictTbYga9NTZUDll7VIKkD/AFgkSMmci6PgzpDcvU7pQEM3qdx7SOSVtOBbHzj7622O5RnFR2VbSXsMKG+FAAEmDgZ/TUXqW5IZeRFxieJ4/rx8asoY9yTbqzoKG59W81XDQoiIm6R2yRLKVxnzERq7svwfTrbX9/VC0mPqUqShvUBiJ7sIsA4yTInxqD0arO2RnKqcxAnAmSY9owBxHyNdZt6pFqjuApUpzmYN2PAJ1T6aKlJp9C6rlGK9yf1X8K01ogI1wp4VciqA0AlYw/GR28AiTg5038bmht12lMBKdMWtb9TMSZZj7sZnzOrez6c+5dkBUFkaS30qMST7gEgR+Wov4l/AdBGNRza1VwoipDZ5qOpEAYLW8nOrz00pfaJCba+4nbHqlWruTXouPUJKhVdQxKrMEGZFskyIYBp1W6psqW5Q+pQrKQQ5O2CIhNo7rXWIkHuIXho+eY22wo7dldatQI91N2XnMinyeSI9hgjVPbJWpjvdarsoDBZZ0ZjhOCRxmMePE6zaicXk0KjNj02kHkbfcWxJqvuKYZVESIRCvgT5ABzqxt127A0jUq01kStRVqIfMlkMxHkADONcdUoslQGkShBUck5wYEz8eMflq7SrGoGFasgY9lzOCRPgsASD9swMg6VrwdWS7T6IAbn3FD6YQioV94JvVR+X2m4DMnqOwrMH7TaCLmlHK24V7gSAMZgi6ckTpnffSsFWBAg5tMAEkEiBM4MAifbGo9PbHK2kkGQVbBkSIEyxIxwOJ0jXbKJtcDPT6tJjcECEsCMBVVo5AGPDYzwPvq1sOjOGqVXpl1ZSxF7gAYyQCCV4yJWY4zPH0adV6jrT5LB/gIEMkAAwQVjHuYxMdF0HrlZaqs4p3U1NxlmJUsQ6mCx4mRhTK/xAEcvcTc28CnSa25ova1NKiTALDLIPMoJb2gyR+h09vd3QDsqishqZJIkBEAGIyVLZiD+eqvWusotAVaNGkNtVFqsoJqU2yClQkwCDPGT41F6eGqIxCQnc1pK329kRAlricRE59sy1VKUq6Jzbk9obfbr16W2pUWCuW7rFNRlJJUBJgzcSfHBPwZvTN76FZy6XEKyw2VLAgDJ5BIGQMY+2nOt1kp12ohUotSJKuASe0OLQR9MDHAHewn3nfh+sKgmqpNmFP1MLotJAEkAiRAJkL8nUtPTah722Tq+OR78WbEVKHqqgDU3+kBgQpji5jaJyeD4yNB6d1ljSBllLm02GIeJuE4DcHWu8/ElGohpsTZHYWkEqpMLHF10RwMfcaU6fVNJaquyhirKhIyWS0uLT4ZpEDwB7a0QTVxfAz/EMdb2j0nD1tyXaipZVNMqGAJuVWBJDHuy0A5EgRqr+HVbcUqjUGFStAPgwCBJbBlsBTPBB9gdKHqLvTp069FXa4LyQxMSpTEhlMASSDIkGNc90/wDEr06dSnICq0jvEtIGVIHcxwZgCI+2g9KvcCWxn0VensCTXeneykKSwLCQRNqSDz5PMxpfp2woLLuxq3EMAZElS3k9xXCgjE+OdTdo23FFWSo11VRexY3ofMSeSRaLZx4GdSPxD+IXtS0FVliUB5VYAmclZkz8xqbjLdSQzZc3nT3rVar1HQT9NqnByIAxAtgfAHxOmtr0ekoElZb3wWxJBIIkZm084++pfTN0SqVO8qCO0NcG7cLLyQMzdEYJJGl+n/jB2NQOCT6kqFtILGTYucmAQpHj511SbaoeLXBRHQgxLlRacXFZOYtDeLQsWwPPiNebrp6GBTW3/wDoJE8nkysGCPgzzpbZ9ZJqGm1NZNqjkrBPahDfIEYmePGipvqK01Us1nqMoYkoS4kwRmMysnkn50z3LFjZ4sE/SEXFQ1C0DPqQDjlZ/hmdZpet1WopgSAMALcRH3uE/cCNe6e5+xVJ+Ruv1RgQqqS5azDk+MALIHzx86QfdlyFqA1CAIdTByfOAokwTPg86JudvRVr6iOWIi2IW0mVLGZYmVPaI+30lxtp6aWkmKtxBD3BrQcHM05MmCB5123Nk3E8r1WYW3qwpG62TjBWyT/9MCcL5nmSdQt5gO4jKiwtHLck55gnPux9sUNv9RH7yLUstYkfxFWBGYtJGZ8aYrdMeoKg3FVyha6mIJbkQgDGCAJE5OAddvS5BJ+TmKO6NnAckhZ83AliPjBBj5PyNG6ltWrM5NZGwSBHE2grcMKoJMycGPfNEUWJimiBbhYQQEtOSqgybpkz5zMjGqu26bYApg3BWCKQFRlB/wAsASe3nng8jS+quRG0+TianT3dhRRGcgZIyts/WTMZ/l99Y/4crBlHpmoDgEEEAGJhRBOPmBOu+o9LDC1vUUkH6XaPmFGPb4AOOJ0nuNtSo2EK5ZpyZdpMiQLjBZhbEfqNP6/3JFKjVZOJ39CsGEyDdaqzKiJgeRAGMD3/ADF+JN76lYtUsLKApKLCyPb2A8DEa+gHY0mNMutUVCCTSSCBcQLWsI8jIBA+ONc1+MelEuHUyIgqBlRMXYxkmYyRPmJ1TT147trJy2kv8Ndbq0XqClUI9RIMyQQCDjOPJ151LqdSrZ6jXd059yD/AEBGvOldJqDcPTRHdbXVCVgwVJBicGNavtv3lMExmTOIwfnWqLtWhGqK/Ran1gqaiYuUrMDkE+2Rhh7fGugpdTJyGIqOpWmSxglZWCfLW8A47j7AaW6TuRRFV7blKRgkQVkjjgEMftGqrdXp1adN2kLUkIFiFAIFvuDgA+MCdY/rNR502seQXRIqdRoku/pEMkhybSwKxLFTgywYxMfcamdSTcboItKmoYyzMO0en/qaWgSTPM5EcHXRVOn02ioe3Ekf6hJFhBEEXFjE4DQSIGmtiYqEqqphV7lmFVicwcDkx4j4jWbTmoO+vnzwUTOfT8IblmUkhQbTVYNIAEhe0ZYssT4n9Q/1uD2ArAZQ7H6lZgWsAiCqqp4nIkntGi1+qFh+7DWkMFcgSf8AUe7JMmOMQY+Rbfpa2VL1iWph7oMXX3LTIBOUOfPfHMDWhtvLLw4wJ7TpV9N1DtbUCoXK2hEksqKSOcZBxAmcxouyRakLSQHbek7BblZhUUALecABB54MA5+rVVlpoXuFzv8ATSYkrUJJJWEBI58nzHGlOodMVaSUgKi7cSW4WSSCA0WnEsI585xC2w7UuAf4Y3B7w1Ko9GqF7QsO7ghLkDduAAI8xEZ1aXpLO5MJuihuVPTFOrRHi6k8SCJkrP1YgHFnZ/h6hSpN6oYsyzAa2xCbhkkNjGMYHvqD+JIq0hT2fqVJYelgm1gM2uSGRRaZg/HmNNaZPcch+Ka1D1opIKFMAL6aAo5ibmmO1uORn8jrTpPUaTX3KEVlCEI7ACQe4EkmTMzM5jiRon4hpVWa3cZ3CQpNRxcFyffMCBByNSaDN6DOlNWWi0GqvBmMQecci3EgnxoqSRltpj3SOlq9QS5sV1YhjClo7WMgkGRBmBxPOs6lXVa4Wmvb6qgsJM5CwbsrIHwcfJ17uGbbM8MaTIyMlhkqSCORhWifzOnej7m4VNzUEu4UASZuMqahyJqHuIJyJP30avkp3R51qsDcgfAA7yp7ZBVh/uEEZ/764asbWKo14C23ERx5jx7at9aYEOKeFuBYSfpHgAeJGdTOm9Mq1nsRQSQWyyqBEZJYgAfnzEaomkrYZ8l3pNdq1iK6paDCimpF6rA5EyVjJ8j7ad3FKq6em8uXBCVDJnAcs5+qLRAHvnE6U6j0DdbUUzUQAggU2plXyIMkiceADyeBrpdspqbealwWpSYMSO6blta0AKp+mT7AeTOoT1IRScQN0jnNm4JKUqshUuYxEEiD4JZRGQQPpnxmlQ2j0wlJIb1TcawRnBYHMKFkQTH0gAg592+i06Ss6K6KKgi60oAQFhRkkEsUJLH/AE+dH6UKu2dTSN7hKl7fu7KdxhgDaXywiI9zxp90XwMqFtpWAbcgrSqQpLvbJQAhUGFNskyLSIzkcai9RrqCtOjlUtJVmksWMkAkgKQWMxiIPk6u7HaVFDsj0nIQGyolyyfJIIstgsQeRyPGoO0pBtzLxVdjNqmBOCSbskTJ55kxiNL3Zybu0O7Og5WfXFKc2hiY98qckGRnOI8a810G26fWqg+mUVUJQSGJMZmYnzGcwBrNI9WC5aK7vJEp7lA2ART8C6TaSCYbFuBHdN0Z5B1WSkzLMoBUf/LVrSAAQ2GkjngzEfGpwp+nTJqFBVH0KPCkg3EieCDB/wCNO7JHKOGuYWq6sCPAKi2TkkqRByc44ktropakEpbRwhc+rRQAfvAyyQBMdvg8WnIFxgDOtqNcAOTYzTFwm1pgkwAxYyFHBEANiNCqGlTADBWIXuj3tIxxJLTLA5+caygWIUk304ZbCGVEYghmBiYwDg+B7mVlDdyJKFsHXpm2VtVLxkABQwWYIJmpHBIMSCPEaY2+8ekhLuXibSG5iOJMAxE+Iu1lqNTKQVJH1YKsqngyBme7nHEEnStamCWtDFjdfKNaADz8EZIMnMYAMEbb6BtTxQ2v4iqsipJpEhg5BF4XMKDce0tKyF9xJGQR947EGVhRDIpMMG+4AYCLuBwce6W0YLTKU6aq0AAs3+YARbcYlSRBHjMaPT2W5MO9antKIgI7CXIJP0J9dvgMbQc5jXKMZYGcYJUWOjIapZUaQoN1RRBphTkuWyYHick4idLfiLY0d01M7R2tosrVK7uqUyWhiDMZAHGefmdJAuqslCo606qmWcEu1gm8gfwkzgCPc41P23RKTKgF5tUlmgm5sXGoIlROLRwD5zpYSUfN/Pn+jPuT55LVbb7Vd7R3FJ7q6ipatFIQsoJlmYcQSOIJ+AdSes+ncKhHdJYC0IFkHwO0DP1SZOiq70xcoCFAWBkWqRi9bRELkw3xI9vnfVuq7jcd9asznIMwPuIGDrf9NP7WvDFlllDc9cqhwCoVUbNPIJ4wSD8SCPPvrr9sKFU03TdVKeVZlrUlqAjtxco7fJ+k5JOvnew29RwbV7RAZjhVk4BP/Az8a7FztqdlIqtY2hSyraZC2grMGboN2Z5zIGl15ZT7GWFng7Oh0yo9RmovRFKe0KVf93ntIlWtgBTI4P56ScLTS9alzUQxiYlZlpJEkKTEj/UD41D6ejeoGpragLzexJSwDODJUPM85IGtB1jcUWtQrVUgWW/xqO4i2cTxkcnWPam9qfvX+wbY9HV7vqVNVucEsVBtUWkCbRd5AJz5wZ+Nbbf0SlzgFgRUYkNIZlADALN0fUTHsZE6ibT8Q0qqhqtNyGaCQ+EPiQQQBn8uOI1R2nUKAnLIkRLIGa4jgQ0D4Me/jnlFxyx4ycUL9YFY1gUKimwAHeqIcQ3aTg5AgmfbEjU7rXV6zsad73FgVRLrAeFCqCSDac+5/nf2m4oG62q1owyFX/dzIIFs5MwAuPqkHQTuVtANJKVNnNyowBdSMPKnDXAQQSbSeONP6qilaC32F3jFqdN91czUishnUYECHUA2zkXYONabbqFGklu3LAoxYrF8GZgFjmJAAHABM86n9WrMtQG2rTplxTwFUyQGCLJlcT3Gfk50ZNhN1YgUgzKYeRcTI8Du5gwMk/Gs05twzki5WbU6td6NatuK9RplkpgBrczBLCHBGcxzrit7+00rUsCKhYqUEU5bypb7xH3+APoY2RpoqUySSQVIbIOQzKsDiSPYSPY6WpAFlNc3urhhP0qwgqVEAg2gAcL5ycaeGq285+fsd+LkiHoTVaaM7VDUcdwQBv8A4sCQLVY4EyAPOoPVN/6aCwKEJg2ggsywO9Tw/B8jiNd71inTZF9SpbUJuupi1icf6m+BJ+8jIBypsUdA7q7ES/INpIBYB0GYHzkRjA03r7X9wzlTyfKhXZWBYc55gEeVnXY9D2qGqan7P20xc9RSaYXAwtgF7QSsXZnxwWh0HbVGkMQpxZ3S/PBJJLDk/wDcHVD8QdZamaaIHpk0uwopMOSwCAmQhEA4yJyxBy0tVamIit3wb9PZwoALo7NdTR0A/dK3YAxHaxUGVGYA486bw1lYsx9Sm38FRFYgyuWAb3IERghTBMwlser1KtxOXDE0xNpaSKZJHloDGZU/fTr0T6a08uC8gEfQz/SWIDWySTniT5zoSqLqgu0a7P8ADXqj05WmozUJy1xnHb2l5+qQSoj3yxs+kmk60alhMKsjsA8XqEMkwoHdI5+dMbDctSRlUgsxzlYWEAAAgdgOBIEH9dTf2ArVUpTqVJJvqAM7FWMyY5mIgg2QLhnQ3Jqkw5oZ3vTXWpiIlpYFWuZgFNwZcCfAHmCSNA2/4VNC+tWX0w+bmYTSkGbkACgv8RHtxF3pu6KB3o0nZ6ahlV1UTIYrcxi35Iic/bSX/qF+ISKNOhWT03awtDyUKwakgCLZNsz3Z9jqii32OoEHpX4ntS002qQzdxZp589pyfqPGScDgZryvS3NI27WgPSgH/MszEcKwwQAc5zHjXmm2RKbF4NN304ANuPTELKQoAUNkxaxYwDGYxPgwSTpLM6ugYot4KkFVOGEk2mWbkfljnSe4qIioP8AMYuQGZjbAuBFhnJBUzPx76zbbkVUqVHqBCrKgpFMMmFlTPaRmT5OMaZ3RXBQ3lOiri2nUq+O5hYQDyMCD4MgiAMHXm/3VR6snIuCqqOQrnMsGbIBywB+ZnStfqYVqkrwo7YtaeSBdlRzGM5++plZK7YRru6fTSO2SSFliJJBPzAPGkhfZJNrk6Tpu3dwWUCZ5NsWi6AQZJcmeDiD7DTNStJN7NVphuKbRJOBDMCAoIjOcA51O6XuCjMyBnKKabCJtMEggDJE9uCOR8kX69Nhtav1AWo7iRa5qDtgxD5I5PEzmNTbk+UL6j7B9PrBZqJtkjAckrUqgGRgsZDEQLgPy0rT2QqV2qPLMxJC1JMEA4IHLYi4+RiNertxFPvksVxNiqARcWhoY+wzDBZ+c3leG7GNy9oDSX5AkyB3lYMMBof8iyBt0bVaRXuqOYVcSSzCYkE4ugQZiP6aGKqkBbgpuYkSZjJ48+fMckziS0qzKpBBBkzdBLHMGTOfJbEz9gd6ahRIYOCTJVZMyeZyv6AT+Q0rTksiJX7CfX2t2tdmdWARoZQsEuBbEAZmCTHkZ18nDSn3M/Ya7r/1A6iRR9O4sXcNMmQvc1mQPLySMEke2uUXbF3oUFWSbAQPqJcgkT8Trf8ATQ26dsSqdHX/AIXq0hsBtni6u5cC/iDaGIghTxbMEwY8HXRbD8M0CFKgOsXL3KwMnHLTCwxgnHGodH8KgWlKluYuJNrIIAWDgHzd9/YasuXZKqIkH6VqBSFDvNskAeBmT59o1l1HTbTH+6KY31TdU6CwFptapVpXAVssq8LjmPeMjOl6292tYIXAubtTvAYERaCQYVhiDgAYydI7LpyultQhlE/6iJGbWYQH9jMGPPjUbq+wrM1SqEpoiZVghDEKsAKcjETMAGJxrOtOLxup+RGX9rtKSJUqCmT7U4K3NMEuQ0O2BxzOY1L2bbUq7GgGUmmXJILCWbtTEjJBxkgfGj0KzBqXrq7UawIDYHqWkAlRkjkDPPjkQ1S6NSTdAtWpqbSyCFvb+FRcSO/kgv4AkHXLdw2wfcI71rX9GldSRFMmm7XybWYMytlj3A8x2+2qm13lhvy4yoY+AMYnn3Mn41MTat+0NSX1VmcEqzlSoPfEAyxPzEYOlKvUxStUk3L8AGB2gEDBIIbAB+n41aOmqr5/JaEWlbKqb+qXlQOCcrnyGWP4f+c+NLtVapSBpstRnVyIZ4kBQEYcG0HjgcyPKD9We5lhQ+LntgqRIW4clrbZGMBfbRKTqq3Es8XG6ghLKoMosCIJeZUjHOedNPTUUdLKof2e5qU6YVnvqencIBaJNpIY4F0jiJtHmToH+NCDZQcu3+WLz3HtDFfDuADgkEgmDiNVaNT1QLWJZVUsiqVBJAgAEAgci33PPjXotpoC1OnUmCKfpi6VM3BgcS0xMRA5nUY6mXaJ37EnqVRwqMEpNVKfvVtLVNuvuX98qJzONN7V91NtRajJTpd1NBYzjBCygtLcSfeRnVWoKNMNU7wxI7h2l1giX7RyRE8wQccAQ3W1cT3vaZeO6CoyyrgjjlZEkQDOjd4oGKImz3O6pLLIaaszFadQEmwxGPAAETIzqsu8arSqEqaYYdwkBSMSIZSCOO734njQdvXDO3caitJW0sSDMnucAqR9JUgEzxB0xWVaZDAEgsqkuBKng5bgA+OZzgRCSn/1OUl2hygtJUlVpqpaRbAAnOJAm43Zxyw86XastjFqkU0W6F5JBkCS2MZ4Pjjgn2AWqC4VbS5JORaIEEx3STxzPI41G3jKy8St6EC22mwZsXWAXsImJn6RidM88LkqmquKPVRaymqKdRaQgU1cT6sOCWVlKnuyC3HAxzqh0/pvouwVnYEhFRvonyWIILQDHMGYA1OrbivVBNNmMI19ymRzChRKoVX2M+5MQSdNWuGoNRILAEskg0ktcCWDkFhTnNp7jHmdNpZlTEi22dp1TpdOiyVd1VVkp91VbbKbMICsVuIwbYB8ADjGoVLr2131akRQQVP3hStUWCwQrgflMclYOBpD/wBR/wAQbevR/Z69OKqm6nWsE2XCY8oSAJj4B41zO83Vuy2NSmYRGqALcb70wXU8ICSW45tkt41bU8l7Z9H2tU1QWUbiAxX93aF7THBZYPxn7zMe6+ddI/F+7NIf+0Fb/eA4n72iJjWaDizrQhvNyoNwKspYkAhgAViCAAIbzx3RnnViiFZLaaAo9pl27s4gmQA4Fze5k4A1yYqwxiASRYqAmT8d0qc403Q6kzE0l47vktg90ngkhRjxGhJPoz+pJlzZ01NxCepUulQxa2cGZHhS3j38DI13vSylQepK0wx71QyFgYC/U2ZGfHMaH0+usuCBUt+j6g6xI7CSF5kmJP340bb9RaShUsqgkoYdwBkT5yc5iCZOBpE5JnOTUmS6PUyYF1oQgqFULiRDMefM3ZyNdPuesvUYrSl1aGZ3OGMDJZ1ADCAVmc8Rk6nsm1qOHekwKgBkRri4wLiGFgURwAQY+kzp3d1FPZTpUhcttJlYXWmWgqRCYwSIIuERdGjJWhbZ7t+ten6IADWMwKMr/vA8Fw8gQMYAkA/z2fcEQ4BKl2K28UxPaiHJKr4WcLAjGdtzTer6bmoFNJYtVQSZgAvmJzAgG2Y+y2xpzUKQpDFrQ4uhyQFDFoB4BuHBMkHQ62opCVYNqG3WctDAi68e84DL4nwQBOPJBt1DVJJSwM0LJVSJOTJwTIgSMT49l9xsW7Ka0iSoBdVgemQYIM5kjjgSOBqhtdoQqEdhJNpPiCD3chY8GRyInGkfkrsTPmf46VjuKYenTpSoFqGQcwW4ECAMARjSn4eR6m8X0/q7iJMQADmfBjXd9d/DqVSXvf1CPrYGRGADMSMx4kmZnUnpPQ6+yc1VQVgykXIykiCCYJ4Yn7zESc61Q1Y7NvYnp/cdxUT9w6uq1YyexQannugEc+ceRERqP+JKtZqdOkpVUJYsAUDSYWO2AAoxgmeTrf8AbiqzlgfqCvgcSBMRErdHvqZuKxepU/8AbNfCkSCMZgZMljhh5kcaySdug6sovAfpq2QazSQSAC+LlHYxIGRIJs4yZOnxXps7GoXJgdhtK/IAmIExJMGfpOoewQ+p3U3thixKsDb5wVPyJ586J02iyVWBDBBJDFS7GJEyuCoBAnBz9M4OeenbcmyF2U9lWp1i9BewN3KtOJIa64A9oRo8kZnwTpCr0ICo7jLqvYz9yv8A/jAukxk3HAOOANbGkduA7FKdMsASYL9v+gYNsmTgwZ+Dp3bG8D0O0iGYyGzJUEZJVSIkmBPHuaRe264Gicz0jZParZor9A7jcFe4AD+KVeCIkEGJiNVN701qmaNNQyklmAZnJH1QqyRdJNwBMZGJ1R9BRSIpksxxgSA2Bi4kLI8YmYHnStOjuATVLlUCMCUYCmHQglnyLyJBKmAwn51rhJSzZROsEyh0hFUO4qOQbpBhGa6FFn1MfPIkDkar7evAUUlgNi0fSc/wMrfUBdOCM/OpnVd8WT0xeHqAEABqp7uBdHa1tsTgfMac2HTERFWmCjMFWqZJAaLmZfYzIP5flLVt8/0BL+5Tp00dj6aqPTAlWDntBIY3OMNkZPiI8HRqyWz9TVPpAgC0CBAAHcRIBOeT9tEGy+kMwZQsFZIZiQpW62LRN88k44xoC7mlSg2kmGWVNzlTA/8AlBgY/wBOZxrJL7Pd0JiLPKBqEsDCxJIuUmT7MJCSR54GBmNEFJmNTm0YJTFshQWDQe6cxA4wMa3diKa1XW1G8q4i7OAOWmCIjx8YVq1aaU7/AN4gJWTaWub3tEKjZEg3SBPiQqnJtY/kST7oF/g63Cxwqh7sAQ5A+vPb5uODmGkYnx+gvVctVcWGUhFvhSR3Bh/FyRkge3dgX+IJVvpq59TJW4SVBErdYDK5JyPYe2veiUGos3qVabKY9M3XfGF/0yT5iIOtGnu5l8+fwV01m2il03paoRJd7Ry5AEZhGgS+c58+0nVSj00t6oBVbAOzuSMZ+kRifbIP30tS39QG1ioN4wtOw4iBcpJ+wLQfGsPVHDELDVGPaHqMPzNxyCDnP2jnWijR+RN6z00mlWUOFFFhcgAUsBJlST+8UkwCAZ55Ma16N1FYYWtcqr6hUMSFqMpMLGJCsPHnA41RqwqBapEjvEDuuJOXm6W7cHiBMECNb7paVC1duAiwDUKrcajQBJafqIxIEfA41GThp3KX6EWoqW5i3VU2VdadN0IBwLlZHEkBSDAtJJ/iySQI0lsPws4rPTC/tG2o0goV7A6qzEuqgiGYycm0kEd0wNabzesFd65IS6FJQyMji495JmCPYRzprYfiJqNVWp07ma5SrCLgACJaMR+nz7pD6r7tlfP3XZy11J8C1T8O0p/cbnc0Ez+7pvUQKZM3ITKP7qf+dZqF13dUq9X1Kz0xUI7rxTJnPF5kKOAPAEazW1RfkpaLvR/w6BSvcqEUhQQO4/SC0cKWYwCDIyZ0vX/A+1p1VqIKiBWDKl9wwZAkiY/PWazUoN0LpwVIsj8Hq4qU6aFSv1uhUXGZzlThgcgjjxzqF1Eptq5pvIt5AQQQRKlobyTmSxx+uazQ5Dq4i6JNP0qgaqNvc9MiEvKZJF0lfqFoYjiMgDIjoNq9AAzSUuilUCrimqtbAZiSWEkAkEAe+s1mjz+hn5C7Z2YXUu1CR3E9wXkBgoAZiSJaT4Ol6O8oI7OVlxiHkrYT2gADtKgEyPGI1ms0rim2iigtpZXeKQJE3hRwMiCZMxIjMEyfjXu33gpKoaoWLLlgkC3MSLsEgHieOPfNZrL2QtmbfcOQw5VDNzGXyJycwYjiYx7aLUUhiCIIBOTOSCPA+T+es1mtCdYNmlK4gCysQLEZgMTJBJ55xyPI4JGlqdK6oGqiai4KoSGaYDC+R2/B851ms1KbpNiakVTZr03cvVDPDBO4qJ/hzccMP4RlYM603e1qtBSsY+q0s+ObSTiYwQPcDAgazWaTVuOUZn0GHRwaqVKx9SaZAU/SwBHIjBLSOJPJOdQ9ndSYLSghy1ok4EkWmRDCbj/8Y4ic1mqRdJlY4LFGmjypJaoIvOeTBGScc8g/oBpU7UhrZW2czPMfzGDzOs1mmeCkWA2dVlqqVNrhplc+2QDjicHT202YKliINvaMZ7v0JJwJj5OvNZoz6OnyPqG7UqTJF0iAcRInPg8+PEnXm5UF3qVULSFVQHJDggVEAwvpyLSzcn2nXus0jEpbq/M5nqCNuBTNMzSQr+6UlJnBEnjtIySSZJJnTG5pRWQElLW/jYutKoEWbUBCycm4DERmY1ms1Jasra8X/hfuI3ZP6ht12dUlC16grbJ/eGahJJkgR7QBAwAZkrdXWKa1aNPv+hlEEnC3ErBVlBOODPJnGazW1K0ikL2lehXo1fUEGUAGRJBAmfE8H35wPOtGX1kZbmg+GnjkibvBAIOOBjGs1mhpzbteCmnmNsaodRamwBCoLfloGAAAIOfIJiP5z+q9XCXLGbCfJBJxbacQCQJzM841ms0k4Rc1ZHXVEPqXXKtGadRg7si+PpVwDEnkr24AjuPsNI7TrFS6mlNmR2IVmWBOcDjgkyfkk6zWa0Q04pYQmnhob3W+pU2sRfUCgA1GwznyxHjP8gNZrNZqiRpbP//Z"/>
          <p:cNvSpPr>
            <a:spLocks noChangeAspect="1" noChangeArrowheads="1"/>
          </p:cNvSpPr>
          <p:nvPr/>
        </p:nvSpPr>
        <p:spPr bwMode="auto">
          <a:xfrm>
            <a:off x="168275" y="-1369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ea typeface="SimSun" pitchFamily="2" charset="-122"/>
            </a:endParaRPr>
          </a:p>
        </p:txBody>
      </p:sp>
      <p:sp>
        <p:nvSpPr>
          <p:cNvPr id="17413" name="AutoShape 13" descr="data:image/jpeg;base64,/9j/4AAQSkZJRgABAQAAAQABAAD/2wCEAAkGBxQTEhUUExQWFRUXGBsZGBgYGBwcGxgaHSAbHB0cHCAcICklGxwmHR4cIjEhJSkrLi4uHSAzODMsNyguLisBCgoKDg0OGxAQGywmICQsLyw0LC00LCwsLCwsLywsLCwvLCwsLCwsLCwsLCwsLC8sLCwsLCwsLCwsLCwvLCwsLP/AABEIALcBFAMBIgACEQEDEQH/xAAbAAADAAMBAQAAAAAAAAAAAAADBAUAAgYBB//EAD0QAAIBAwMDAwIDBgUDAwUAAAECEQMSIQAEMQUiQRNRYTJxBoGRFCNCobHwFTNSYsHR4fEHJIJDU2Nyc//EABkBAAMBAQEAAAAAAAAAAAAAAAECAwQABf/EAC8RAAICAQQBAwIFBAMBAAAAAAABAhEhAxIxQVETYfAEIjJxgdHxkaGx4SNiwRT/2gAMAwEAAhEDEQA/AMp7hpI8EZ+2i0NwTzMf3/00Colp41m0buzGtrimQZaoVSpWCYYDkz/Xj76PXcEfGkkFxBHjjP8AI+JGdHpUifb765VQlMTriDpercTxqhuSrY9v00JqU8aR6fY6lQBaZ0ytSOedMbWkIJPsda7hAQSB9tI40NdgRV0cPpONE25znQsNDablgIBjR/2pjAnEzn30q1PyNbDTIRlOpub4EAR7aJQwZGkKBOm/UEaEsBQZqhJOl7iNEFUaBuK06QY2NTGdAqVhrS7Q3XTJHWemt7aHrzXjaqsCvI1tKpUyPHidF3HU2JBhQQPqAz58+OdKI2sY6ZJdiSss9P8AxIFUCoGYjBOPiP75+ddkDA/58a+WlT7aNV3DAWlmj2nGlnpp8AUq5PpgqgiQQR4I860nXzilWeVYMywIEHgHn9dPf43UgUzUiOCT3H/kx76V6ddh3nb7vqCUlLOYHt5PwNfOuodfr3uRUYAyMHgHwPbEcaJ+3qzQXuYnzJJtEEz7eNK1KquLkAb5GdGGxPyK22Ti/kZb+mgVN0+QJ48f9NG3zXHAIjnUuq7BgV9x8eeNPzlih2rWgwMsYETge/ydEHauRJ+I/LE8xnWtfe2wbVkkEzzHvparuWcsV4ECQOf7/lHGpO2uBuDXdPbLF8AAAeQ3v7wOdebcIKhlpY58HnnHk/r9tEoUS5K3KwGCIMyPj35zpqhtDTI8LGZMRPGeRoJ9BNqVVgBlf0P9AMfbWaeo01gFRIOcT51mhSOyTN1XByP0/np3paibmnjggZP58aibjdgcGJzgGf0j+/fWtHqTZ7gYPBBx/POc+DmNSWvKqZvegujqiVWYAGcjHPP5aEazAkzj2njXOjf1IPbcR7ZkY/nHH20Xcbu8ZcoP7/Q6aOvQj0GXazR+k63otidSv8SVWF30+/vz4nVSnuqdSTOY5nz841V/U+EJ/wDP2xik8gz/AONebg50rVpsgJ9/n3+P+dMNz3fy129MRwaPHQRrWnTOjAg40VQBrtoADTpvbprRTOmxTjRVAdg6mBrS7W9RZ40OpTMaWYYo2v14dAY63pqT50iYzNKlWDnWepOsq7OTzOhmlGmiwHrtry7QzA5OtL/nVADQOhu0aXNXRUM6DkdQ1RedGamI4ydabeh86ZqU/HM+NPDJKeCRvRBm+cXIACc8GY5+CMjOo9b6WJhQCSse5Ee8nj+4GrW62DKezBMnEgCY5/TUipUDMQAzdsLdGczk/bPvqU02woT6jQYqIgSAAFttYibo9szI+2jbZyWPIvMMQIGPt9iZnOl90tWmhkFgOCPnn/8AXE8e+kqXU2/iP08QCYyB44xjxjGg1teUHk6a5Z8yfIH/AH0F2jI4+R/LU5d9JDsbUN0duAeLT594j21XoorJJnPj21RSjwI0wDUEcXQCfb49v/GgGogMBYj28cH2/vzplKKrJBOfc+ft/wBNCQBcAd3k/wBY/ppHTOyG2FAXlrSs5kjn+/nWvU6jcGCPb/r5zjRNrUaCdJ7qowcNb5ziQfb76MEnLIRRNzbghh7AExGs1s9zGTrNX9NC2RW6i1Ukl2S2Ji3AIwGnyeR8ad21VKgPpyXP1DOT+mQf7B1D3XRWoSvqq4JkAgoXXx2tnBB/T5w5Q2XaKitgchzAHsPnH6GPOvNkotYPUhJ3YSvvihbwQZxgfn/0P/TW213y1RawE5OTP8x5kfy8aB1mGIMzPLL9oMjlvvyQR7anbHa/vUphjLzaUQkyfphZEjH3AJx40lKrLbi3uNi+BTft9iDIyOTpmjXQLIm9Tlj9PPxGvKe2awCoSOxGMyBLfTJ9gf4sT9jOh77bqlIqD3N9V3AnyOI85+PnRWoSlHwVdj+IKRdaVWFZiFVhJW6eDExPvq3uasHwffM/+dfOd50expFYNGVk2910QCcAgGeeZA411Gy61RtpjKiJjmJ8ccj+xq1rlEdr4Zfo1hPGnlzqHtq4mZE6f/afGrqSoi1TH1jRzUGpqVdMh8a5gR69TOmBWAXOkKqxnQzufnSMZDO4tiQdCotGdKftAmNVdqyvwJ+ZgaTCGpnlRwok+eNJVNyCA3uP7+2idUYxBHxg/wDYah1q4A5+/wD39vz0yFSD7mpnGdBFbxoK1FMSf00SrQiCMg+dJ6uaZoehcU4hbp40ztWg6RrJacae2aXaO61ZGcNrplZn4jnRUqZ1ptaBMDVWjsADqkHRGSsCNszSYj20l/gd57gFjiB7/wAtdOoAGgMM6qp2T20Sdz0YClC/VEAwP+eNcRvfw+61PUIDAkEgAASBxE+dfSmPsdL7tQ+Cs402HyC6Pl6KyvIpGB9ILCA3xjnJExqnQwoAFuBgePj8tWer9FQj2HJAPOpVXpxBhSxnM/3j40lbfyOuzEBkknn9PyGiUQcmJPseP09vOhmiJgrMYHt+k541vRpEmCDE6R0cYKioCzGScnxgff8AkPGkE3dzxEQREZ/v8tUq21uYDEKf1OffJ9vy0svTlVjBMz9tPBpBHNvtcedZrX9ujBI/MTrNV3MFHzw9d9U2bhAyj6WFty/YiR8lYHA40i+5ZXKlpE5Kmc4/KI/lrK+xqoQSsDPdGMGDd7Efz/PQKlBrQQJAwcYHOB74jnXnx04x4NqtFFanaQDcJ5/vx8+dJ/trJVSokEqZXkqT7YIxHInS+3VmJADQglh7DAk8eSBOmen7L9ouZpFNOTxBgnGOfv8A1I0aS5H3Xwdb+H941U1iz3XfvYcEBXi0yZkjIAHiCeJBof4JTpU1eqBVckBiSbQz4F0QT3WiZjPsCda7e3009NnFqr3C2TMgsMZIUsR8mdbhxUdVfEQLT/FiIM/w8+P+dZ37Fo8Ew9Pf94b3NhiXDGwxIZWbuqGeCAYIn7N9R6bTqNTQuwa0Wt/qUZJP+6ZnyLvMRqpt0sDSxX3W6czOB/EJhjnP069G49IEAL/utuGZPAIm2PeeNc5O8C0S9v0iolOXYZE9s4+5jz9vb7aI1dksDG8OJkGI4geDOR9zpt+rplVOeCYJFwjmPvM+Z8a0rbS5pFSAqyIs5/XIx/XzrnrSToG1DW2qyOcgDjPP/I04lUwNQ9gDdYAFZO14nE5/i8xwMccYOqSVYHM/34zrTDUvBCUO0MtWLY0vXLASPeNbU6yg5AnjOM44+xIk619YXkNIBB+2I5M+8/ppZatYGjpdiG5MnBzz8aeodYemhWAGgZnBHPOk+p7V2IKzP2z/AM6BQQPAfEhsKcA8+8TGQD7iY1J6ji7eUaY6UdSNcP8AydDT343FIMAA4MMo8mJkffOPH6akb/bkzHt/f85zpGlTqpITKzJAOTbgjzDZI/P2OqH7S3NpIPA5MaspLyQ9KROTiCp5j9NWnrWooUWk84mAORJ/poVNVbumCDlTnn2445/XTNbb3AlXBU8Cf7z41j1tSLklLg9T6fSlGL2rL/qIVaZ8f9f7OnemtHMxpbeVyLV8jnEZ1X2suisUAMSfH5/Y6d6z04JvNsg/po62o4rFL+SvsHUMB76sjXH1d2g7Q6h0YWn6iGIgCB9RMgW8w2r+w3ocQe1wAWQnIB8j/Uvi4Y8c41rUrR5k4OLyUb9a1G0K/XjPjTJk2Dqk6TeqRkTpsPiSMaG5UROAcD2/XVosm0I7hwwJ86FTIK5/86brIIOpXVCFSFPcPbyNVu0JQlVsBMA8n2/sa8pEkzAtEEeP0Aj+egEFiJHueP7xxopYWGSMDjHzgxx/fvrLJJDxjbB1KmYWVzExOTz+f54nW1QgLOeMjz/LzPJ1OO6ti4AtaMHmTHMcDkCcaDu992drLMSRIwZ8/b28HSbukU9NhqQVpNo5Mwzc+fAnWaj7jeEQFLsAIknnJzxrNHdLyd6TGOodSnJVlMNJMDnGQc/AB8kHW+zrpU7fTgEmRz7Hj5IbuBEfnGolaHBkjzAAkn/dJPwfPj9DbffpTaCrIrDt7pESYBJMgmDw2CNRrwbfzLNfp1WGNJNpTQqJU04vHMs0ktiPJ41QpdNEB1potlQsQjWIR2ghrz3cc8aF06vWIBYjgEMaQYHMyRiCRP3gapmteGS4K6ZI5jy154JBMSDz8azzk7ofThVsU3q+mkwykGDaksQfCyYAiD5PONc/V9Y1u2SC0HgwQJn/AG4iCP5ca6NK/KqAqrMXCcjOQMEzkjz+WgbVSGNqRIFzA9ombTEHJyPYGOcQFKuRpIVek9l3IOAGX6oMkwPbJ+eRkaBU3chhUwCAO1j9y0cXRyQc/fOqnV1DBTfBsNssI7cDJMkeYyc6j7XopYsS5lckAQAMyBxAIBIb7ffTLyIHobenVFyzUuGWSc+LoBJESBjBg6Y29LkwpphZsIMkGVAmM4JJ4AkedO7fphSiy3EtdcCREc3IeSwtn9R51r6VRittwKkwTLC2PPGMQTHsPkc2mNlCjo7dwbIfAY4a0wSSPAEH3AnRwxZ2uIVgzBRb9RAkR7DHP3jTW52aPTKpNoAujm4R8jiLSPkfOvNklNQAe5Uta4/VKghWkc/Pj9dKsfhA0uGSSCXsA7sE4JAkAjA/P+R0U7d1WXE3EQfCjwDjiBMeZnxqs9Ezeyh7pa5VGcYwSSCcH74kiDpfcbX92qqzrdmYHaDNw4gePbjzMg7m+TqRpQqNA7lOe0SeJH68eY4+dbU2Wc5J7iIi0Zgz855z/LQdxtCI7iFERaP1g/lP/nQHpsk2rCnMswAzmPOmwzlOuAhrKrtYxJMgr4gGZgexxJ8xp7YuH7S4CxcCcKcDgiRn9PkTqDvlI7kB/wBpgtJAIiB5nAH+06zYb1UKkm2D2yTEjn8hn2yNGtqxkdPc+aOrr7QG2ooOWkxAEZ4GAPbGgdS6fVRDAsIKsFYwTd8c5M58H7682vU1dYZ7cw+ACrm4BoGfAEziZnUulvyCvqdwCkXAZkETknkeZxEng4jui1Uo5NKlKLuMjptv0Tapt1q1NwWZQWdU7iPNsZtjyx+/GuQ61+I3ciiKTUJNpBYlrCIm8HMGCYEfPt0+33gCqWYWuYUniTNpgeIX6fymOeNr9F9QkGoAqntkyQMwIGQYI4nEc6pujN1XBKnp20+STU6stKopR3MrDDAkzggeIIn9NUKf4oYuKrLw37xqbNT+oARcv0kRPsR7xrWh+HkdwlK5yZtLdoBHLGMkAT8cYzqzTNOjdTdaV6oFURmo8hTxOT3G34AnmOesoS2LL5/TyZ9TUVZRvU/FipSZxUrhi0LSqEVAViZuMMo57ruZgRqTvvxbuqhvBanaLWUZUnnz/FbnWm92Fem71RTqlScC1uctExBUEc/lrnK9arNlPK5OBzB7paM4/rq0NTerR0YwrckdJT/Fu5NMZmxw5EAQBABkmLJEERE6un8YeotP93BRl7BeZgghYGAue0GSYHMZ5HZ7EJTmuZp/wqcCck2xlce5Ez5517X3QCRSEAecyJxziBz8RAwdOps5wj4Po34YptuFd/XL1QbWSCFUj6ZGIJ8+8ffU/fCqlUU1zbCi7AYDDXYlXujH3jXE9J616SVFMsGKh2BYMAHBBuH1HCgf6QSc66Pe9USooamtRHpQA8k3qboMGADcMqD5I4GaeoqJei9xRr73ugm0klRKsJOfjzz8RpCt1A3XJmSR+gAuiI/L76l31qqsaj0gcxLAFGiWPuDJH5kg86WepKU5IVebj8xF33nzGfHGoznuZWGkoos0aLGLjN2Ras908E+B5/McaT2PR1DPe6s7OFSnaTcSSDmYuDQIPvotPrIIvt9wQogzIJI/KftnnR12rMFcuLjVuRBb+7g/TczS5nwB45OkUmsJiODcrYruiUdkG1qVbWKlkAIDKbWWQYMEHjWa8VKtLsNSkhkkhqN7ZJ5IJz4j415qct94/wDTtsyRt9sah9JJa4AGYXuBkqLjgmMGRz7a2r7YqwFIqVYqHCG4+Tl/EQQbT4xzroOnbWiCPTKiuQLhJKkicXNIuMgRxzzr3Y9OpmszWMjDF1mA2B+7ktYs8YwST5GneqkOtOyglV5ZK0kgyqXGABiXz9V39PadSt5RqJUBRhYIE+QZ4GJjwDzzz5odSPpOM2y0AXBjJ8NP1HgHWlDeek6yiqhFxk8c4VTkt/QH6idQiWYrtRUqICwQt5m6ExPewwWkRifq+8emuDepIBYlXJBUSBJKloM8Y4ydNVeqLgUhkg5I5Bn6gsiI8wT9tRkompUIVX9P6iEW85GQ0j2k8iDPPJNWTm6VGu29YlkqD1Ev7ZwC0CCDygGCfBB8zqgtRpAFqgrKqDFwI9xkcTJEnnSu36iyVVpKisqiyZi7g+cj3vwP66b3e2VgHV3eAo7YBIILLgxcfHMkAiJ07im0yebsPt1KU7Ua5AIZnOQCCIE8EHyfY6WSoVdWIIYLBckcgZkDgGOMCPfGg+uAqr6jA05EEgKAYNpBGfKyRidB6t1RKdNTU7BgIFEzC9x5gpJFsHwfnXRg7odzRbo7xVJZisOSQEHcB3d3+5Rz861fq9rsjCHU/wCnBXNrYGQQoIniRxqJU31NQlQeoqVEUUnAm0eMX5tgkmbsnnVjYbR6iLar1yvLKKhKYIHAAXtAjkZMkYltliqQ/S3IaVeQpuPznHI8GDxJ8j30HqFYKBcXgYyZngQQcGI5+rPvOo2+3hSQ14UAhgbsASMsAZjEmcfbTVHeKyMwqEWEQ8C2TlSpmCuRg/fxGl2NBbTG94Qy/wCalNmJILoVlRAJYpIWeMjAtnwNOdO6ezK4mnVaEssqK4MRMKHJkjBwI51AG/RnK3gsG/3DEcyDgmZx2jH207R2liA3Go0zLm3DTCuyfwzPcFiPEiAUkifDHquya1wqsld7CFKlStpixjJAdlMjOTI865+nsA/7ynUUxgkQSDzBDcfY8eDq7T3Jkrc7qqgqpNylSMrkAhcjjwfjSe93rOb7TRQkSRDTBE92CCRMgmCR50UOo9gTRABDIDCBmZZtMjiQc5PgA4jwIao7JXVWW4MvJBg/H9Y+0fbXm03a1iEQ57ouMFiCBb7CcWiRdydEtCOadQMtjkDta1isiU4x4kHxoOx6XYq+0qBAquCB4OJfwIXxnyT5Mca3pbBrfUTKvaxDle9WiRcIiVJ9uJxzpndUzJNMFgCOSSDJkiR59gYn+WpO22rqWIYlBBMn6jxMZ7hH2gSSNddJsSdJDtLqCUHqNScM1sIMWliZk47SAD28ceNT9lsPULV2JHpcFpkyYtDZzEm48XeeNE6D0svDsCiAhDIa92OCAAM9xAgf+Gup9Oo3A+qWicEsWuzOLcstsAZx7QJk5Rcmo84t/wB6+cWTc1dAd11LcVKjU6cqFJVioDEqCsKCQThsSPA5GhLTtX/LtA7YWR3LEqTwIFrXex++ib/frRSgaKkMxZYdSDEhjEEzyATz8asbdSEJKyrUwUYxzccXSJIVV5n3gRowThG0lSEhL07sjfiPZ0xeyIAhNigyZdRczy2QWYn4hANc0yMJtQC8FTkkFcGMiV5GB7/p3vUUIfukGJt5xnKkezFhjPGdTj0shy6kM0kkK0jEAY9/t7/pWOtF8FdOan2Q/wAP9I7m9VQEgiboLHAUjypnwOdVdyq3hcBUAAEyARBDScnMec5HnW1U25a1WBxAB8yBBkESfbx8g6U/Z4qKBkgx3AEAmOZ5PyfB1zdlvU2oOlGC9QqQQbmLLBMm7kYiSCPuZ8azcIjot3pqSklVuUH7EiIBE5gxqjV2oo0AhJNSuVYHgJTGQMGSW8zgLnk6i+v2yEdjMSgBAsuLFsSF5yM4MeRrucpi+ohlEpwiqtymZUGRLxOXmwQAJGfaNLNTsJCsOe0D+ETwI54AuYZ1P6nuKpIGFjGP4TkYnhPkj30KnUc9ouYKRgcfMe+Y48HI40dnZ0dRFBdqMxuEGeGBGfMWjifsZnGs0CltWaWCMZPtP6/P6/fWaaxsG/QenvC1LvTK1AoDT2yQSAPHIxBPJjTnUuoVqQEMQoaDeIDYwZPtBgcTrPRWijLSa21Yc1GZmWeSQBAJJAERMAaBUo0qafvaxNTIsVZNIKcFi04YSYEeSedBK3bJReKKVXqqjhLWVr1LQxDtcJURmVJzk/ppP/FHqBGRGcBe8HuZT/8AcBOWJwIyBJOADpXqW0epSJQM0EMD295m0gRmCMx4ifOvNhUZLhUuRgs2jEA9wu8xdHaec8HkbUkNbsPVVq1cWWiEhFzEKDMmQsRPMEkxretva4RlSCx7alSCKaBTEj8sADOcweFNt1KqtS0YBxEgkrHLHjBPj551W3fURRg1WZ3aICtJYRyDjtM4nJC+RpFHyictTbYga9NTZUDll7VIKkD/AFgkSMmci6PgzpDcvU7pQEM3qdx7SOSVtOBbHzj7622O5RnFR2VbSXsMKG+FAAEmDgZ/TUXqW5IZeRFxieJ4/rx8asoY9yTbqzoKG59W81XDQoiIm6R2yRLKVxnzERq7svwfTrbX9/VC0mPqUqShvUBiJ7sIsA4yTInxqD0arO2RnKqcxAnAmSY9owBxHyNdZt6pFqjuApUpzmYN2PAJ1T6aKlJp9C6rlGK9yf1X8K01ogI1wp4VciqA0AlYw/GR28AiTg5038bmht12lMBKdMWtb9TMSZZj7sZnzOrez6c+5dkBUFkaS30qMST7gEgR+Wov4l/AdBGNRza1VwoipDZ5qOpEAYLW8nOrz00pfaJCba+4nbHqlWruTXouPUJKhVdQxKrMEGZFskyIYBp1W6psqW5Q+pQrKQQ5O2CIhNo7rXWIkHuIXho+eY22wo7dldatQI91N2XnMinyeSI9hgjVPbJWpjvdarsoDBZZ0ZjhOCRxmMePE6zaicXk0KjNj02kHkbfcWxJqvuKYZVESIRCvgT5ABzqxt127A0jUq01kStRVqIfMlkMxHkADONcdUoslQGkShBUck5wYEz8eMflq7SrGoGFasgY9lzOCRPgsASD9swMg6VrwdWS7T6IAbn3FD6YQioV94JvVR+X2m4DMnqOwrMH7TaCLmlHK24V7gSAMZgi6ckTpnffSsFWBAg5tMAEkEiBM4MAifbGo9PbHK2kkGQVbBkSIEyxIxwOJ0jXbKJtcDPT6tJjcECEsCMBVVo5AGPDYzwPvq1sOjOGqVXpl1ZSxF7gAYyQCCV4yJWY4zPH0adV6jrT5LB/gIEMkAAwQVjHuYxMdF0HrlZaqs4p3U1NxlmJUsQ6mCx4mRhTK/xAEcvcTc28CnSa25ova1NKiTALDLIPMoJb2gyR+h09vd3QDsqishqZJIkBEAGIyVLZiD+eqvWusotAVaNGkNtVFqsoJqU2yClQkwCDPGT41F6eGqIxCQnc1pK329kRAlricRE59sy1VKUq6Jzbk9obfbr16W2pUWCuW7rFNRlJJUBJgzcSfHBPwZvTN76FZy6XEKyw2VLAgDJ5BIGQMY+2nOt1kp12ohUotSJKuASe0OLQR9MDHAHewn3nfh+sKgmqpNmFP1MLotJAEkAiRAJkL8nUtPTah722Tq+OR78WbEVKHqqgDU3+kBgQpji5jaJyeD4yNB6d1ljSBllLm02GIeJuE4DcHWu8/ElGohpsTZHYWkEqpMLHF10RwMfcaU6fVNJaquyhirKhIyWS0uLT4ZpEDwB7a0QTVxfAz/EMdb2j0nD1tyXaipZVNMqGAJuVWBJDHuy0A5EgRqr+HVbcUqjUGFStAPgwCBJbBlsBTPBB9gdKHqLvTp069FXa4LyQxMSpTEhlMASSDIkGNc90/wDEr06dSnICq0jvEtIGVIHcxwZgCI+2g9KvcCWxn0VensCTXeneykKSwLCQRNqSDz5PMxpfp2woLLuxq3EMAZElS3k9xXCgjE+OdTdo23FFWSo11VRexY3ofMSeSRaLZx4GdSPxD+IXtS0FVliUB5VYAmclZkz8xqbjLdSQzZc3nT3rVar1HQT9NqnByIAxAtgfAHxOmtr0ekoElZb3wWxJBIIkZm084++pfTN0SqVO8qCO0NcG7cLLyQMzdEYJJGl+n/jB2NQOCT6kqFtILGTYucmAQpHj511SbaoeLXBRHQgxLlRacXFZOYtDeLQsWwPPiNebrp6GBTW3/wDoJE8nkysGCPgzzpbZ9ZJqGm1NZNqjkrBPahDfIEYmePGipvqK01Us1nqMoYkoS4kwRmMysnkn50z3LFjZ4sE/SEXFQ1C0DPqQDjlZ/hmdZpet1WopgSAMALcRH3uE/cCNe6e5+xVJ+Ruv1RgQqqS5azDk+MALIHzx86QfdlyFqA1CAIdTByfOAokwTPg86JudvRVr6iOWIi2IW0mVLGZYmVPaI+30lxtp6aWkmKtxBD3BrQcHM05MmCB5123Nk3E8r1WYW3qwpG62TjBWyT/9MCcL5nmSdQt5gO4jKiwtHLck55gnPux9sUNv9RH7yLUstYkfxFWBGYtJGZ8aYrdMeoKg3FVyha6mIJbkQgDGCAJE5OAddvS5BJ+TmKO6NnAckhZ83AliPjBBj5PyNG6ltWrM5NZGwSBHE2grcMKoJMycGPfNEUWJimiBbhYQQEtOSqgybpkz5zMjGqu26bYApg3BWCKQFRlB/wAsASe3nng8jS+quRG0+TianT3dhRRGcgZIyts/WTMZ/l99Y/4crBlHpmoDgEEEAGJhRBOPmBOu+o9LDC1vUUkH6XaPmFGPb4AOOJ0nuNtSo2EK5ZpyZdpMiQLjBZhbEfqNP6/3JFKjVZOJ39CsGEyDdaqzKiJgeRAGMD3/ADF+JN76lYtUsLKApKLCyPb2A8DEa+gHY0mNMutUVCCTSSCBcQLWsI8jIBA+ONc1+MelEuHUyIgqBlRMXYxkmYyRPmJ1TT147trJy2kv8Ndbq0XqClUI9RIMyQQCDjOPJ151LqdSrZ6jXd059yD/AEBGvOldJqDcPTRHdbXVCVgwVJBicGNavtv3lMExmTOIwfnWqLtWhGqK/Ran1gqaiYuUrMDkE+2Rhh7fGugpdTJyGIqOpWmSxglZWCfLW8A47j7AaW6TuRRFV7blKRgkQVkjjgEMftGqrdXp1adN2kLUkIFiFAIFvuDgA+MCdY/rNR502seQXRIqdRoku/pEMkhybSwKxLFTgywYxMfcamdSTcboItKmoYyzMO0en/qaWgSTPM5EcHXRVOn02ioe3Ekf6hJFhBEEXFjE4DQSIGmtiYqEqqphV7lmFVicwcDkx4j4jWbTmoO+vnzwUTOfT8IblmUkhQbTVYNIAEhe0ZYssT4n9Q/1uD2ArAZQ7H6lZgWsAiCqqp4nIkntGi1+qFh+7DWkMFcgSf8AUe7JMmOMQY+Rbfpa2VL1iWph7oMXX3LTIBOUOfPfHMDWhtvLLw4wJ7TpV9N1DtbUCoXK2hEksqKSOcZBxAmcxouyRakLSQHbek7BblZhUUALecABB54MA5+rVVlpoXuFzv8ATSYkrUJJJWEBI58nzHGlOodMVaSUgKi7cSW4WSSCA0WnEsI585xC2w7UuAf4Y3B7w1Ko9GqF7QsO7ghLkDduAAI8xEZ1aXpLO5MJuihuVPTFOrRHi6k8SCJkrP1YgHFnZ/h6hSpN6oYsyzAa2xCbhkkNjGMYHvqD+JIq0hT2fqVJYelgm1gM2uSGRRaZg/HmNNaZPcch+Ka1D1opIKFMAL6aAo5ibmmO1uORn8jrTpPUaTX3KEVlCEI7ACQe4EkmTMzM5jiRon4hpVWa3cZ3CQpNRxcFyffMCBByNSaDN6DOlNWWi0GqvBmMQecci3EgnxoqSRltpj3SOlq9QS5sV1YhjClo7WMgkGRBmBxPOs6lXVa4Wmvb6qgsJM5CwbsrIHwcfJ17uGbbM8MaTIyMlhkqSCORhWifzOnej7m4VNzUEu4UASZuMqahyJqHuIJyJP30avkp3R51qsDcgfAA7yp7ZBVh/uEEZ/764asbWKo14C23ERx5jx7at9aYEOKeFuBYSfpHgAeJGdTOm9Mq1nsRQSQWyyqBEZJYgAfnzEaomkrYZ8l3pNdq1iK6paDCimpF6rA5EyVjJ8j7ad3FKq6em8uXBCVDJnAcs5+qLRAHvnE6U6j0DdbUUzUQAggU2plXyIMkiceADyeBrpdspqbealwWpSYMSO6blta0AKp+mT7AeTOoT1IRScQN0jnNm4JKUqshUuYxEEiD4JZRGQQPpnxmlQ2j0wlJIb1TcawRnBYHMKFkQTH0gAg592+i06Ss6K6KKgi60oAQFhRkkEsUJLH/AE+dH6UKu2dTSN7hKl7fu7KdxhgDaXywiI9zxp90XwMqFtpWAbcgrSqQpLvbJQAhUGFNskyLSIzkcai9RrqCtOjlUtJVmksWMkAkgKQWMxiIPk6u7HaVFDsj0nIQGyolyyfJIIstgsQeRyPGoO0pBtzLxVdjNqmBOCSbskTJ55kxiNL3Zybu0O7Og5WfXFKc2hiY98qckGRnOI8a810G26fWqg+mUVUJQSGJMZmYnzGcwBrNI9WC5aK7vJEp7lA2ART8C6TaSCYbFuBHdN0Z5B1WSkzLMoBUf/LVrSAAQ2GkjngzEfGpwp+nTJqFBVH0KPCkg3EieCDB/wCNO7JHKOGuYWq6sCPAKi2TkkqRByc44ktropakEpbRwhc+rRQAfvAyyQBMdvg8WnIFxgDOtqNcAOTYzTFwm1pgkwAxYyFHBEANiNCqGlTADBWIXuj3tIxxJLTLA5+caygWIUk304ZbCGVEYghmBiYwDg+B7mVlDdyJKFsHXpm2VtVLxkABQwWYIJmpHBIMSCPEaY2+8ekhLuXibSG5iOJMAxE+Iu1lqNTKQVJH1YKsqngyBme7nHEEnStamCWtDFjdfKNaADz8EZIMnMYAMEbb6BtTxQ2v4iqsipJpEhg5BF4XMKDce0tKyF9xJGQR947EGVhRDIpMMG+4AYCLuBwce6W0YLTKU6aq0AAs3+YARbcYlSRBHjMaPT2W5MO9antKIgI7CXIJP0J9dvgMbQc5jXKMZYGcYJUWOjIapZUaQoN1RRBphTkuWyYHick4idLfiLY0d01M7R2tosrVK7uqUyWhiDMZAHGefmdJAuqslCo606qmWcEu1gm8gfwkzgCPc41P23RKTKgF5tUlmgm5sXGoIlROLRwD5zpYSUfN/Pn+jPuT55LVbb7Vd7R3FJ7q6ipatFIQsoJlmYcQSOIJ+AdSes+ncKhHdJYC0IFkHwO0DP1SZOiq70xcoCFAWBkWqRi9bRELkw3xI9vnfVuq7jcd9asznIMwPuIGDrf9NP7WvDFlllDc9cqhwCoVUbNPIJ4wSD8SCPPvrr9sKFU03TdVKeVZlrUlqAjtxco7fJ+k5JOvnew29RwbV7RAZjhVk4BP/Az8a7FztqdlIqtY2hSyraZC2grMGboN2Z5zIGl15ZT7GWFng7Oh0yo9RmovRFKe0KVf93ntIlWtgBTI4P56ScLTS9alzUQxiYlZlpJEkKTEj/UD41D6ejeoGpragLzexJSwDODJUPM85IGtB1jcUWtQrVUgWW/xqO4i2cTxkcnWPam9qfvX+wbY9HV7vqVNVucEsVBtUWkCbRd5AJz5wZ+Nbbf0SlzgFgRUYkNIZlADALN0fUTHsZE6ibT8Q0qqhqtNyGaCQ+EPiQQQBn8uOI1R2nUKAnLIkRLIGa4jgQ0D4Me/jnlFxyx4ycUL9YFY1gUKimwAHeqIcQ3aTg5AgmfbEjU7rXV6zsad73FgVRLrAeFCqCSDac+5/nf2m4oG62q1owyFX/dzIIFs5MwAuPqkHQTuVtANJKVNnNyowBdSMPKnDXAQQSbSeONP6qilaC32F3jFqdN91czUishnUYECHUA2zkXYONabbqFGklu3LAoxYrF8GZgFjmJAAHABM86n9WrMtQG2rTplxTwFUyQGCLJlcT3Gfk50ZNhN1YgUgzKYeRcTI8Du5gwMk/Gs05twzki5WbU6td6NatuK9RplkpgBrczBLCHBGcxzrit7+00rUsCKhYqUEU5bypb7xH3+APoY2RpoqUySSQVIbIOQzKsDiSPYSPY6WpAFlNc3urhhP0qwgqVEAg2gAcL5ycaeGq285+fsd+LkiHoTVaaM7VDUcdwQBv8A4sCQLVY4EyAPOoPVN/6aCwKEJg2ggsywO9Tw/B8jiNd71inTZF9SpbUJuupi1icf6m+BJ+8jIBypsUdA7q7ES/INpIBYB0GYHzkRjA03r7X9wzlTyfKhXZWBYc55gEeVnXY9D2qGqan7P20xc9RSaYXAwtgF7QSsXZnxwWh0HbVGkMQpxZ3S/PBJJLDk/wDcHVD8QdZamaaIHpk0uwopMOSwCAmQhEA4yJyxBy0tVamIit3wb9PZwoALo7NdTR0A/dK3YAxHaxUGVGYA486bw1lYsx9Sm38FRFYgyuWAb3IERghTBMwlser1KtxOXDE0xNpaSKZJHloDGZU/fTr0T6a08uC8gEfQz/SWIDWySTniT5zoSqLqgu0a7P8ADXqj05WmozUJy1xnHb2l5+qQSoj3yxs+kmk60alhMKsjsA8XqEMkwoHdI5+dMbDctSRlUgsxzlYWEAAAgdgOBIEH9dTf2ArVUpTqVJJvqAM7FWMyY5mIgg2QLhnQ3Jqkw5oZ3vTXWpiIlpYFWuZgFNwZcCfAHmCSNA2/4VNC+tWX0w+bmYTSkGbkACgv8RHtxF3pu6KB3o0nZ6ahlV1UTIYrcxi35Iic/bSX/qF+ISKNOhWT03awtDyUKwakgCLZNsz3Z9jqii32OoEHpX4ntS002qQzdxZp589pyfqPGScDgZryvS3NI27WgPSgH/MszEcKwwQAc5zHjXmm2RKbF4NN304ANuPTELKQoAUNkxaxYwDGYxPgwSTpLM6ugYot4KkFVOGEk2mWbkfljnSe4qIioP8AMYuQGZjbAuBFhnJBUzPx76zbbkVUqVHqBCrKgpFMMmFlTPaRmT5OMaZ3RXBQ3lOiri2nUq+O5hYQDyMCD4MgiAMHXm/3VR6snIuCqqOQrnMsGbIBywB+ZnStfqYVqkrwo7YtaeSBdlRzGM5++plZK7YRru6fTSO2SSFliJJBPzAPGkhfZJNrk6Tpu3dwWUCZ5NsWi6AQZJcmeDiD7DTNStJN7NVphuKbRJOBDMCAoIjOcA51O6XuCjMyBnKKabCJtMEggDJE9uCOR8kX69Nhtav1AWo7iRa5qDtgxD5I5PEzmNTbk+UL6j7B9PrBZqJtkjAckrUqgGRgsZDEQLgPy0rT2QqV2qPLMxJC1JMEA4IHLYi4+RiNertxFPvksVxNiqARcWhoY+wzDBZ+c3leG7GNy9oDSX5AkyB3lYMMBof8iyBt0bVaRXuqOYVcSSzCYkE4ugQZiP6aGKqkBbgpuYkSZjJ48+fMckziS0qzKpBBBkzdBLHMGTOfJbEz9gd6ahRIYOCTJVZMyeZyv6AT+Q0rTksiJX7CfX2t2tdmdWARoZQsEuBbEAZmCTHkZ18nDSn3M/Ya7r/1A6iRR9O4sXcNMmQvc1mQPLySMEke2uUXbF3oUFWSbAQPqJcgkT8Trf8ATQ26dsSqdHX/AIXq0hsBtni6u5cC/iDaGIghTxbMEwY8HXRbD8M0CFKgOsXL3KwMnHLTCwxgnHGodH8KgWlKluYuJNrIIAWDgHzd9/YasuXZKqIkH6VqBSFDvNskAeBmT59o1l1HTbTH+6KY31TdU6CwFptapVpXAVssq8LjmPeMjOl6292tYIXAubtTvAYERaCQYVhiDgAYydI7LpyultQhlE/6iJGbWYQH9jMGPPjUbq+wrM1SqEpoiZVghDEKsAKcjETMAGJxrOtOLxup+RGX9rtKSJUqCmT7U4K3NMEuQ0O2BxzOY1L2bbUq7GgGUmmXJILCWbtTEjJBxkgfGj0KzBqXrq7UawIDYHqWkAlRkjkDPPjkQ1S6NSTdAtWpqbSyCFvb+FRcSO/kgv4AkHXLdw2wfcI71rX9GldSRFMmm7XybWYMytlj3A8x2+2qm13lhvy4yoY+AMYnn3Mn41MTat+0NSX1VmcEqzlSoPfEAyxPzEYOlKvUxStUk3L8AGB2gEDBIIbAB+n41aOmqr5/JaEWlbKqb+qXlQOCcrnyGWP4f+c+NLtVapSBpstRnVyIZ4kBQEYcG0HjgcyPKD9We5lhQ+LntgqRIW4clrbZGMBfbRKTqq3Es8XG6ghLKoMosCIJeZUjHOedNPTUUdLKof2e5qU6YVnvqencIBaJNpIY4F0jiJtHmToH+NCDZQcu3+WLz3HtDFfDuADgkEgmDiNVaNT1QLWJZVUsiqVBJAgAEAgci33PPjXotpoC1OnUmCKfpi6VM3BgcS0xMRA5nUY6mXaJ37EnqVRwqMEpNVKfvVtLVNuvuX98qJzONN7V91NtRajJTpd1NBYzjBCygtLcSfeRnVWoKNMNU7wxI7h2l1giX7RyRE8wQccAQ3W1cT3vaZeO6CoyyrgjjlZEkQDOjd4oGKImz3O6pLLIaaszFadQEmwxGPAAETIzqsu8arSqEqaYYdwkBSMSIZSCOO734njQdvXDO3caitJW0sSDMnucAqR9JUgEzxB0xWVaZDAEgsqkuBKng5bgA+OZzgRCSn/1OUl2hygtJUlVpqpaRbAAnOJAm43Zxyw86XastjFqkU0W6F5JBkCS2MZ4Pjjgn2AWqC4VbS5JORaIEEx3STxzPI41G3jKy8St6EC22mwZsXWAXsImJn6RidM88LkqmquKPVRaymqKdRaQgU1cT6sOCWVlKnuyC3HAxzqh0/pvouwVnYEhFRvonyWIILQDHMGYA1OrbivVBNNmMI19ymRzChRKoVX2M+5MQSdNWuGoNRILAEskg0ktcCWDkFhTnNp7jHmdNpZlTEi22dp1TpdOiyVd1VVkp91VbbKbMICsVuIwbYB8ADjGoVLr2131akRQQVP3hStUWCwQrgflMclYOBpD/wBR/wAQbevR/Z69OKqm6nWsE2XCY8oSAJj4B41zO83Vuy2NSmYRGqALcb70wXU8ICSW45tkt41bU8l7Z9H2tU1QWUbiAxX93aF7THBZYPxn7zMe6+ddI/F+7NIf+0Fb/eA4n72iJjWaDizrQhvNyoNwKspYkAhgAViCAAIbzx3RnnViiFZLaaAo9pl27s4gmQA4Fze5k4A1yYqwxiASRYqAmT8d0qc403Q6kzE0l47vktg90ngkhRjxGhJPoz+pJlzZ01NxCepUulQxa2cGZHhS3j38DI13vSylQepK0wx71QyFgYC/U2ZGfHMaH0+usuCBUt+j6g6xI7CSF5kmJP340bb9RaShUsqgkoYdwBkT5yc5iCZOBpE5JnOTUmS6PUyYF1oQgqFULiRDMefM3ZyNdPuesvUYrSl1aGZ3OGMDJZ1ADCAVmc8Rk6nsm1qOHekwKgBkRri4wLiGFgURwAQY+kzp3d1FPZTpUhcttJlYXWmWgqRCYwSIIuERdGjJWhbZ7t+ten6IADWMwKMr/vA8Fw8gQMYAkA/z2fcEQ4BKl2K28UxPaiHJKr4WcLAjGdtzTer6bmoFNJYtVQSZgAvmJzAgG2Y+y2xpzUKQpDFrQ4uhyQFDFoB4BuHBMkHQ62opCVYNqG3WctDAi68e84DL4nwQBOPJBt1DVJJSwM0LJVSJOTJwTIgSMT49l9xsW7Ka0iSoBdVgemQYIM5kjjgSOBqhtdoQqEdhJNpPiCD3chY8GRyInGkfkrsTPmf46VjuKYenTpSoFqGQcwW4ECAMARjSn4eR6m8X0/q7iJMQADmfBjXd9d/DqVSXvf1CPrYGRGADMSMx4kmZnUnpPQ6+yc1VQVgykXIykiCCYJ4Yn7zESc61Q1Y7NvYnp/cdxUT9w6uq1YyexQannugEc+ceRERqP+JKtZqdOkpVUJYsAUDSYWO2AAoxgmeTrf8AbiqzlgfqCvgcSBMRErdHvqZuKxepU/8AbNfCkSCMZgZMljhh5kcaySdug6sovAfpq2QazSQSAC+LlHYxIGRIJs4yZOnxXps7GoXJgdhtK/IAmIExJMGfpOoewQ+p3U3thixKsDb5wVPyJ586J02iyVWBDBBJDFS7GJEyuCoBAnBz9M4OeenbcmyF2U9lWp1i9BewN3KtOJIa64A9oRo8kZnwTpCr0ICo7jLqvYz9yv8A/jAukxk3HAOOANbGkduA7FKdMsASYL9v+gYNsmTgwZ+Dp3bG8D0O0iGYyGzJUEZJVSIkmBPHuaRe264Gicz0jZParZor9A7jcFe4AD+KVeCIkEGJiNVN701qmaNNQyklmAZnJH1QqyRdJNwBMZGJ1R9BRSIpksxxgSA2Bi4kLI8YmYHnStOjuATVLlUCMCUYCmHQglnyLyJBKmAwn51rhJSzZROsEyh0hFUO4qOQbpBhGa6FFn1MfPIkDkar7evAUUlgNi0fSc/wMrfUBdOCM/OpnVd8WT0xeHqAEABqp7uBdHa1tsTgfMac2HTERFWmCjMFWqZJAaLmZfYzIP5flLVt8/0BL+5Tp00dj6aqPTAlWDntBIY3OMNkZPiI8HRqyWz9TVPpAgC0CBAAHcRIBOeT9tEGy+kMwZQsFZIZiQpW62LRN88k44xoC7mlSg2kmGWVNzlTA/8AlBgY/wBOZxrJL7Pd0JiLPKBqEsDCxJIuUmT7MJCSR54GBmNEFJmNTm0YJTFshQWDQe6cxA4wMa3diKa1XW1G8q4i7OAOWmCIjx8YVq1aaU7/AN4gJWTaWub3tEKjZEg3SBPiQqnJtY/kST7oF/g63Cxwqh7sAQ5A+vPb5uODmGkYnx+gvVctVcWGUhFvhSR3Bh/FyRkge3dgX+IJVvpq59TJW4SVBErdYDK5JyPYe2veiUGos3qVabKY9M3XfGF/0yT5iIOtGnu5l8+fwV01m2il03paoRJd7Ry5AEZhGgS+c58+0nVSj00t6oBVbAOzuSMZ+kRifbIP30tS39QG1ioN4wtOw4iBcpJ+wLQfGsPVHDELDVGPaHqMPzNxyCDnP2jnWijR+RN6z00mlWUOFFFhcgAUsBJlST+8UkwCAZ55Ma16N1FYYWtcqr6hUMSFqMpMLGJCsPHnA41RqwqBapEjvEDuuJOXm6W7cHiBMECNb7paVC1duAiwDUKrcajQBJafqIxIEfA41GThp3KX6EWoqW5i3VU2VdadN0IBwLlZHEkBSDAtJJ/iySQI0lsPws4rPTC/tG2o0goV7A6qzEuqgiGYycm0kEd0wNabzesFd65IS6FJQyMji495JmCPYRzprYfiJqNVWp07ma5SrCLgACJaMR+nz7pD6r7tlfP3XZy11J8C1T8O0p/cbnc0Ez+7pvUQKZM3ITKP7qf+dZqF13dUq9X1Kz0xUI7rxTJnPF5kKOAPAEazW1RfkpaLvR/w6BSvcqEUhQQO4/SC0cKWYwCDIyZ0vX/A+1p1VqIKiBWDKl9wwZAkiY/PWazUoN0LpwVIsj8Hq4qU6aFSv1uhUXGZzlThgcgjjxzqF1Eptq5pvIt5AQQQRKlobyTmSxx+uazQ5Dq4i6JNP0qgaqNvc9MiEvKZJF0lfqFoYjiMgDIjoNq9AAzSUuilUCrimqtbAZiSWEkAkEAe+s1mjz+hn5C7Z2YXUu1CR3E9wXkBgoAZiSJaT4Ol6O8oI7OVlxiHkrYT2gADtKgEyPGI1ms0rim2iigtpZXeKQJE3hRwMiCZMxIjMEyfjXu33gpKoaoWLLlgkC3MSLsEgHieOPfNZrL2QtmbfcOQw5VDNzGXyJycwYjiYx7aLUUhiCIIBOTOSCPA+T+es1mtCdYNmlK4gCysQLEZgMTJBJ55xyPI4JGlqdK6oGqiai4KoSGaYDC+R2/B851ms1KbpNiakVTZr03cvVDPDBO4qJ/hzccMP4RlYM603e1qtBSsY+q0s+ObSTiYwQPcDAgazWaTVuOUZn0GHRwaqVKx9SaZAU/SwBHIjBLSOJPJOdQ9ndSYLSghy1ok4EkWmRDCbj/8Y4ic1mqRdJlY4LFGmjypJaoIvOeTBGScc8g/oBpU7UhrZW2czPMfzGDzOs1mmeCkWA2dVlqqVNrhplc+2QDjicHT202YKliINvaMZ7v0JJwJj5OvNZoz6OnyPqG7UqTJF0iAcRInPg8+PEnXm5UF3qVULSFVQHJDggVEAwvpyLSzcn2nXus0jEpbq/M5nqCNuBTNMzSQr+6UlJnBEnjtIySSZJJnTG5pRWQElLW/jYutKoEWbUBCycm4DERmY1ms1Jasra8X/hfuI3ZP6ht12dUlC16grbJ/eGahJJkgR7QBAwAZkrdXWKa1aNPv+hlEEnC3ErBVlBOODPJnGazW1K0ikL2lehXo1fUEGUAGRJBAmfE8H35wPOtGX1kZbmg+GnjkibvBAIOOBjGs1mhpzbteCmnmNsaodRamwBCoLfloGAAAIOfIJiP5z+q9XCXLGbCfJBJxbacQCQJzM841ms0k4Rc1ZHXVEPqXXKtGadRg7si+PpVwDEnkr24AjuPsNI7TrFS6mlNmR2IVmWBOcDjgkyfkk6zWa0Q04pYQmnhob3W+pU2sRfUCgA1GwznyxHjP8gNZrNZqiRpbP//Z"/>
          <p:cNvSpPr>
            <a:spLocks noChangeAspect="1" noChangeArrowheads="1"/>
          </p:cNvSpPr>
          <p:nvPr/>
        </p:nvSpPr>
        <p:spPr bwMode="auto">
          <a:xfrm>
            <a:off x="320675" y="-22622"/>
            <a:ext cx="304800" cy="228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ea typeface="SimSun" pitchFamily="2" charset="-122"/>
            </a:endParaRPr>
          </a:p>
        </p:txBody>
      </p:sp>
      <p:pic>
        <p:nvPicPr>
          <p:cNvPr id="12305" name="Picture 17" descr="http://image2.tin247.com/pictures/2013/05/20/mey136902763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7" name="Picture 19" descr="http://tintucimg.vnanet.vn/2012/10/16/22/12/rung-duoc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864" y="0"/>
            <a:ext cx="4529137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2747963" y="2343150"/>
            <a:ext cx="3886200" cy="342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TÀI NGUYÊN CẠN KIỆT </a:t>
            </a:r>
            <a:endParaRPr lang="en-US" altLang="zh-CN"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666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6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2"/>
          <p:cNvSpPr txBox="1">
            <a:spLocks noChangeArrowheads="1"/>
          </p:cNvSpPr>
          <p:nvPr/>
        </p:nvSpPr>
        <p:spPr bwMode="auto">
          <a:xfrm>
            <a:off x="762000" y="4277916"/>
            <a:ext cx="7859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altLang="zh-CN" sz="1800" b="0">
              <a:solidFill>
                <a:schemeClr val="tx1"/>
              </a:solidFill>
              <a:latin typeface="VNI-Times" pitchFamily="2" charset="0"/>
              <a:ea typeface="SimSun" pitchFamily="2" charset="-122"/>
            </a:endParaRPr>
          </a:p>
        </p:txBody>
      </p:sp>
      <p:pic>
        <p:nvPicPr>
          <p:cNvPr id="387075" name="Picture 3" descr="vi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86050"/>
            <a:ext cx="4495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78" name="Picture 6" descr="115415-big_VN-CauDua-01a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81" name="Picture 9" descr="benhvien4-367975-1369377069-50-9346-1580-139817659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6050"/>
            <a:ext cx="4572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7085" name="Picture 13" descr="21398_1712012_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7086" name="Text Box 14"/>
          <p:cNvSpPr txBox="1">
            <a:spLocks noChangeArrowheads="1"/>
          </p:cNvSpPr>
          <p:nvPr/>
        </p:nvSpPr>
        <p:spPr bwMode="auto">
          <a:xfrm>
            <a:off x="990600" y="2457450"/>
            <a:ext cx="7772400" cy="342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ÙN TẮC GIAO THÔNG, THIẾU NHÀ Ở, BỆNH VIỆN,..</a:t>
            </a:r>
          </a:p>
        </p:txBody>
      </p:sp>
    </p:spTree>
    <p:extLst>
      <p:ext uri="{BB962C8B-B14F-4D97-AF65-F5344CB8AC3E}">
        <p14:creationId xmlns:p14="http://schemas.microsoft.com/office/powerpoint/2010/main" val="2308155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7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7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7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7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7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87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70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87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70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 Box 2"/>
          <p:cNvSpPr txBox="1">
            <a:spLocks noChangeArrowheads="1"/>
          </p:cNvSpPr>
          <p:nvPr/>
        </p:nvSpPr>
        <p:spPr bwMode="auto">
          <a:xfrm>
            <a:off x="762000" y="4277916"/>
            <a:ext cx="7859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altLang="zh-CN" sz="1800" b="0">
              <a:solidFill>
                <a:schemeClr val="tx1"/>
              </a:solidFill>
              <a:latin typeface="VNI-Times" pitchFamily="2" charset="0"/>
              <a:ea typeface="SimSun" pitchFamily="2" charset="-122"/>
            </a:endParaRPr>
          </a:p>
        </p:txBody>
      </p:sp>
      <p:pic>
        <p:nvPicPr>
          <p:cNvPr id="413706" name="Picture 10" descr="Default_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28900"/>
            <a:ext cx="4572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AutoShape 12" descr="ANd9GcQ88vG0j5h44Gn88Vo_l1fq92S-tPfKCvimrKRlzWoD1dNedGd3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ea typeface="SimSun" pitchFamily="2" charset="-122"/>
            </a:endParaRPr>
          </a:p>
        </p:txBody>
      </p:sp>
      <p:sp>
        <p:nvSpPr>
          <p:cNvPr id="19460" name="AutoShape 16" descr="ANd9GcQOk-iML33c2nFuMrC3PawfEtBE8rwQTXJFzE6oUzKsujAY_j1Q"/>
          <p:cNvSpPr>
            <a:spLocks noChangeAspect="1" noChangeArrowheads="1"/>
          </p:cNvSpPr>
          <p:nvPr/>
        </p:nvSpPr>
        <p:spPr bwMode="auto">
          <a:xfrm>
            <a:off x="4419600" y="2457450"/>
            <a:ext cx="304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CN">
              <a:ea typeface="SimSun" pitchFamily="2" charset="-122"/>
            </a:endParaRPr>
          </a:p>
        </p:txBody>
      </p:sp>
      <p:pic>
        <p:nvPicPr>
          <p:cNvPr id="413714" name="Picture 18" descr="7OYJYZCAOT_rac_thai_chat_do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19" name="Picture 23" descr="%C3%94_nhi%E1%BB%85m_kh%C3%B4ng_kh%C3%AD_%E1%BB%9F_c%C3%A1c_khu_c%C3%B4ng_nghi%E1%BB%87p_%C4%90%E1%BB%93ng_Na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58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3721" name="Picture 25" descr="songToLic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900"/>
            <a:ext cx="4495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3722" name="Text Box 26"/>
          <p:cNvSpPr txBox="1">
            <a:spLocks noChangeArrowheads="1"/>
          </p:cNvSpPr>
          <p:nvPr/>
        </p:nvSpPr>
        <p:spPr bwMode="auto">
          <a:xfrm>
            <a:off x="2362200" y="2457450"/>
            <a:ext cx="4724400" cy="342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GÂY Ô NHIỄM MÔI TRƯỜNG</a:t>
            </a:r>
          </a:p>
        </p:txBody>
      </p:sp>
    </p:spTree>
    <p:extLst>
      <p:ext uri="{BB962C8B-B14F-4D97-AF65-F5344CB8AC3E}">
        <p14:creationId xmlns:p14="http://schemas.microsoft.com/office/powerpoint/2010/main" val="2613008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37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37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137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37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137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137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37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13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13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13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72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2"/>
          <p:cNvSpPr txBox="1">
            <a:spLocks noChangeArrowheads="1"/>
          </p:cNvSpPr>
          <p:nvPr/>
        </p:nvSpPr>
        <p:spPr bwMode="auto">
          <a:xfrm>
            <a:off x="762000" y="4277916"/>
            <a:ext cx="7859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altLang="zh-CN" sz="1800" b="0">
              <a:solidFill>
                <a:schemeClr val="tx1"/>
              </a:solidFill>
              <a:latin typeface="VNI-Times" pitchFamily="2" charset="0"/>
              <a:ea typeface="SimSun" pitchFamily="2" charset="-122"/>
            </a:endParaRPr>
          </a:p>
        </p:txBody>
      </p:sp>
      <p:pic>
        <p:nvPicPr>
          <p:cNvPr id="380931" name="Picture 3" descr="den_truo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28900"/>
            <a:ext cx="4495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32" name="Picture 4" descr="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41" name="Picture 13" descr="&amp;t=1&amp;usg=__tS9yAwV0UOdltrjGHfzK5lhlmyk="/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0944" name="Picture 16" descr="8-9-PS2_417x33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8900"/>
            <a:ext cx="45720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0945" name="Text Box 17"/>
          <p:cNvSpPr txBox="1">
            <a:spLocks noChangeArrowheads="1"/>
          </p:cNvSpPr>
          <p:nvPr/>
        </p:nvSpPr>
        <p:spPr bwMode="auto">
          <a:xfrm>
            <a:off x="2209800" y="2400300"/>
            <a:ext cx="5410200" cy="3429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THIẾU NHÀ TRẺ VÀ TRƯỜNG HỌC</a:t>
            </a:r>
          </a:p>
        </p:txBody>
      </p:sp>
    </p:spTree>
    <p:extLst>
      <p:ext uri="{BB962C8B-B14F-4D97-AF65-F5344CB8AC3E}">
        <p14:creationId xmlns:p14="http://schemas.microsoft.com/office/powerpoint/2010/main" val="75276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09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809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09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09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100" fill="hold"/>
                                        <p:tgtEl>
                                          <p:spTgt spid="380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100" fill="hold"/>
                                        <p:tgtEl>
                                          <p:spTgt spid="380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100"/>
                            </p:stCondLst>
                            <p:childTnLst>
                              <p:par>
                                <p:cTn id="22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9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09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809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3809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094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2"/>
          <p:cNvSpPr txBox="1">
            <a:spLocks noChangeArrowheads="1"/>
          </p:cNvSpPr>
          <p:nvPr/>
        </p:nvSpPr>
        <p:spPr bwMode="auto">
          <a:xfrm>
            <a:off x="762000" y="4277916"/>
            <a:ext cx="7859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altLang="zh-CN" sz="1800" b="0">
              <a:solidFill>
                <a:schemeClr val="tx1"/>
              </a:solidFill>
              <a:latin typeface="VNI-Times" pitchFamily="2" charset="0"/>
              <a:ea typeface="SimSun" pitchFamily="2" charset="-122"/>
            </a:endParaRPr>
          </a:p>
        </p:txBody>
      </p:sp>
      <p:pic>
        <p:nvPicPr>
          <p:cNvPr id="385027" name="Picture 3" descr="xin_hoc_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5028" name="Text Box 4"/>
          <p:cNvSpPr txBox="1">
            <a:spLocks noChangeArrowheads="1"/>
          </p:cNvSpPr>
          <p:nvPr/>
        </p:nvSpPr>
        <p:spPr bwMode="auto">
          <a:xfrm>
            <a:off x="0" y="0"/>
            <a:ext cx="9144000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CHEN LẤN MUA ĐƠN VÀO LỚP 1 Ở HÀ NỘI 12/5/2012</a:t>
            </a:r>
          </a:p>
        </p:txBody>
      </p:sp>
    </p:spTree>
    <p:extLst>
      <p:ext uri="{BB962C8B-B14F-4D97-AF65-F5344CB8AC3E}">
        <p14:creationId xmlns:p14="http://schemas.microsoft.com/office/powerpoint/2010/main" val="1304744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85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5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502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V\Desktop\hình bả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998" r="1793" b="2998"/>
          <a:stretch>
            <a:fillRect/>
          </a:stretch>
        </p:blipFill>
        <p:spPr bwMode="auto">
          <a:xfrm>
            <a:off x="0" y="1589"/>
            <a:ext cx="9144000" cy="5141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9" r="8857"/>
          <a:stretch/>
        </p:blipFill>
        <p:spPr bwMode="auto">
          <a:xfrm>
            <a:off x="2819400" y="2724150"/>
            <a:ext cx="3657600" cy="23235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BE8DA4B-D03F-BBA5-C77F-EDD547663BBE}"/>
              </a:ext>
            </a:extLst>
          </p:cNvPr>
          <p:cNvSpPr txBox="1"/>
          <p:nvPr/>
        </p:nvSpPr>
        <p:spPr>
          <a:xfrm>
            <a:off x="1010093" y="1200150"/>
            <a:ext cx="72762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Bài</a:t>
            </a:r>
            <a:r>
              <a:rPr kumimoji="0" lang="en-US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48. QUẦN THỂ NGƯỜI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556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Content Placeholder 2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zh-CN">
              <a:ea typeface="SimSun" pitchFamily="2" charset="-122"/>
            </a:endParaRPr>
          </a:p>
        </p:txBody>
      </p:sp>
      <p:pic>
        <p:nvPicPr>
          <p:cNvPr id="22530" name="Picture 6" descr="http://thanhtravietnam.vn/Portals/0/NEWS_IMAGES/trangdt/2014_6/0614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875"/>
            <a:ext cx="9144000" cy="5066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0" y="2309500"/>
            <a:ext cx="9144000" cy="3877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 algn="ctr">
              <a:lnSpc>
                <a:spcPct val="80000"/>
              </a:lnSpc>
              <a:spcBef>
                <a:spcPct val="20000"/>
              </a:spcBef>
              <a:buClr>
                <a:schemeClr val="tx2"/>
              </a:buClr>
              <a:buSzPct val="70000"/>
            </a:pP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Em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hãy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trình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bày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những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hiểu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biết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của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mình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về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dân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số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và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phát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triển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xã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hội</a:t>
            </a:r>
            <a:r>
              <a:rPr lang="en-US" altLang="zh-CN" sz="2400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1471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686050"/>
            <a:ext cx="44958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86050"/>
            <a:ext cx="4572000" cy="245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"/>
            <a:ext cx="4495800" cy="257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77" name="Text Box 2"/>
          <p:cNvSpPr txBox="1">
            <a:spLocks noChangeArrowheads="1"/>
          </p:cNvSpPr>
          <p:nvPr/>
        </p:nvSpPr>
        <p:spPr bwMode="auto">
          <a:xfrm>
            <a:off x="762000" y="4277916"/>
            <a:ext cx="78597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endParaRPr lang="en-US" altLang="zh-CN" sz="1800" b="1">
              <a:solidFill>
                <a:schemeClr val="tx1"/>
              </a:solidFill>
              <a:latin typeface="Times New Roman" pitchFamily="18" charset="0"/>
              <a:ea typeface="SimSun" pitchFamily="2" charset="-122"/>
              <a:cs typeface="Times New Roman" pitchFamily="18" charset="0"/>
            </a:endParaRPr>
          </a:p>
        </p:txBody>
      </p:sp>
      <p:pic>
        <p:nvPicPr>
          <p:cNvPr id="351243" name="Picture 11" descr="best_20120321-083021-1-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1250" name="Text Box 18"/>
          <p:cNvSpPr txBox="1">
            <a:spLocks noChangeArrowheads="1"/>
          </p:cNvSpPr>
          <p:nvPr/>
        </p:nvSpPr>
        <p:spPr bwMode="auto">
          <a:xfrm>
            <a:off x="2362200" y="2343150"/>
            <a:ext cx="4572000" cy="5847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b="1" dirty="0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PHÁT TRIỂN DÂN SỐ PHẢI ĐÁP ỨNG CÁC NHU CẦU KINH TẾ-XÃ HỘI</a:t>
            </a:r>
          </a:p>
        </p:txBody>
      </p:sp>
    </p:spTree>
    <p:extLst>
      <p:ext uri="{BB962C8B-B14F-4D97-AF65-F5344CB8AC3E}">
        <p14:creationId xmlns:p14="http://schemas.microsoft.com/office/powerpoint/2010/main" val="1683765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1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1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1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1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1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1000"/>
                                        <p:tgtEl>
                                          <p:spTgt spid="351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125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 descr="20766959_images1489180_vnn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congvienthongnhat%2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0"/>
            <a:ext cx="44958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1" descr="dam_sen_3_-_du_lich_sen_va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514600"/>
            <a:ext cx="44958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110430132949-565-16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457200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05037" y="2302669"/>
            <a:ext cx="4805363" cy="34528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zh-CN" b="1">
                <a:solidFill>
                  <a:srgbClr val="FF00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NÂNG CAO CHẤT LƯỢNG CUỘC SỐNG</a:t>
            </a:r>
          </a:p>
        </p:txBody>
      </p:sp>
    </p:spTree>
    <p:extLst>
      <p:ext uri="{BB962C8B-B14F-4D97-AF65-F5344CB8AC3E}">
        <p14:creationId xmlns:p14="http://schemas.microsoft.com/office/powerpoint/2010/main" val="30758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ỌC SINH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V\Desktop\hình bả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998" r="1793" b="2998"/>
          <a:stretch>
            <a:fillRect/>
          </a:stretch>
        </p:blipFill>
        <p:spPr bwMode="auto">
          <a:xfrm>
            <a:off x="0" y="1589"/>
            <a:ext cx="9144000" cy="51419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202924"/>
            <a:ext cx="3657600" cy="480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152400" y="203666"/>
            <a:ext cx="4876800" cy="175432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chemeClr val="tx2"/>
              </a:buClr>
              <a:buSzPct val="70000"/>
            </a:pP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 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Để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xã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hội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phát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triển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bền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vững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thì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mỗi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quốc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gia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cần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phải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phát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triển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dân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số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một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cách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hợp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 </a:t>
            </a:r>
            <a:r>
              <a:rPr lang="en-US" altLang="zh-CN" sz="2400" b="1" dirty="0" err="1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lí</a:t>
            </a:r>
            <a:r>
              <a:rPr lang="en-US" altLang="zh-CN" sz="2400" b="1" dirty="0">
                <a:solidFill>
                  <a:srgbClr val="FFFF00"/>
                </a:solidFill>
                <a:latin typeface="Times New Roman" pitchFamily="18" charset="0"/>
                <a:ea typeface="SimSun" pitchFamily="2" charset="-122"/>
                <a:cs typeface="Times New Roman" pitchFamily="18" charset="0"/>
              </a:rPr>
              <a:t>.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5124"/>
            <a:ext cx="3623952" cy="4822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Cloud Callout 8"/>
          <p:cNvSpPr/>
          <p:nvPr/>
        </p:nvSpPr>
        <p:spPr>
          <a:xfrm>
            <a:off x="152400" y="2038351"/>
            <a:ext cx="4267200" cy="2120322"/>
          </a:xfrm>
          <a:prstGeom prst="cloudCallout">
            <a:avLst>
              <a:gd name="adj1" fmla="val 103971"/>
              <a:gd name="adj2" fmla="val -34763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biện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6347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Ý nghĩa Ngày Dân Số Thế giới 11/7 năm 20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76200"/>
            <a:ext cx="4876800" cy="5010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"/>
            <a:ext cx="3886200" cy="508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55715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ỌC SINH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71450"/>
            <a:ext cx="41148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1450"/>
            <a:ext cx="45339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585163"/>
            <a:ext cx="41148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585163"/>
            <a:ext cx="4533900" cy="2466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347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71FD6F-B324-F689-F8A5-5E0EAD48D3E6}"/>
              </a:ext>
            </a:extLst>
          </p:cNvPr>
          <p:cNvSpPr txBox="1"/>
          <p:nvPr/>
        </p:nvSpPr>
        <p:spPr>
          <a:xfrm>
            <a:off x="575930" y="361950"/>
            <a:ext cx="7924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8163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III.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Tăng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phát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triển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hội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6FD00-5FF6-DAB5-03C4-0FBCE840A07E}"/>
              </a:ext>
            </a:extLst>
          </p:cNvPr>
          <p:cNvSpPr txBox="1"/>
          <p:nvPr/>
        </p:nvSpPr>
        <p:spPr>
          <a:xfrm>
            <a:off x="602510" y="895350"/>
            <a:ext cx="8084289" cy="2060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81630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Tăng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nhiên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kết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quả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của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nhiều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hơn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người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tử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vong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816303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Phát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triển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hợp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lí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tạo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được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sự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hài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hòa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giữa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kinh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tế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và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đảm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bảo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cuộc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sống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cho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mỗi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cá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nhân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gia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đình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xã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hội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54773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image0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1085850"/>
            <a:ext cx="4759325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Picture 3" descr="image0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1" y="525067"/>
            <a:ext cx="2105025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image00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4294"/>
            <a:ext cx="1295400" cy="827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 descr="image00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225029"/>
            <a:ext cx="1784350" cy="675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 descr="image00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457200"/>
            <a:ext cx="1981200" cy="48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9" name="Picture 7" descr="image00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514350"/>
            <a:ext cx="172085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8" descr="image00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628650"/>
            <a:ext cx="1211263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1" name="Picture 9" descr="image00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49774">
            <a:off x="3741013" y="1261120"/>
            <a:ext cx="2428875" cy="121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3" name="Picture 11" descr="image0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925" y="1479947"/>
            <a:ext cx="233363" cy="90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4" name="Picture 12" descr="image0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1006">
            <a:off x="5566794" y="1916270"/>
            <a:ext cx="2459469" cy="132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3" name="Picture 21" descr="image021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6094">
            <a:off x="-143625" y="2459048"/>
            <a:ext cx="4724400" cy="2462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4" name="Picture 22" descr="image02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775" y="3378211"/>
            <a:ext cx="45720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5" name="Picture 23" descr="image02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46967">
            <a:off x="3985463" y="3596096"/>
            <a:ext cx="4832350" cy="1865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96" name="Picture 24" descr="image001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2266950"/>
            <a:ext cx="246062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715000" y="1191815"/>
            <a:ext cx="2311400" cy="1646635"/>
            <a:chOff x="5974671" y="767114"/>
            <a:chExt cx="2311400" cy="1646635"/>
          </a:xfrm>
        </p:grpSpPr>
        <p:pic>
          <p:nvPicPr>
            <p:cNvPr id="28682" name="Picture 10" descr="image01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5578" b="89950" l="9091" r="8947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882807">
              <a:off x="5974671" y="767114"/>
              <a:ext cx="2311400" cy="16466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Rectangle 4"/>
            <p:cNvSpPr/>
            <p:nvPr/>
          </p:nvSpPr>
          <p:spPr>
            <a:xfrm rot="610439">
              <a:off x="7130371" y="995300"/>
              <a:ext cx="489629" cy="171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/>
            <p:cNvSpPr txBox="1"/>
            <p:nvPr/>
          </p:nvSpPr>
          <p:spPr>
            <a:xfrm rot="518156">
              <a:off x="7028176" y="923902"/>
              <a:ext cx="84670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i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kinh</a:t>
              </a:r>
              <a:r>
                <a:rPr lang="en-US" b="1" i="1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b="1" i="1" dirty="0" err="1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tế</a:t>
              </a:r>
              <a:endParaRPr lang="en-US" b="1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994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86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86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withGroup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8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with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8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withGroup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86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86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28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28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86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withGroup">
                            <p:stCondLst>
                              <p:cond delay="1000"/>
                            </p:stCondLst>
                            <p:childTnLst>
                              <p:par>
                                <p:cTn id="6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V\Desktop\hình bả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998" r="1793" b="2998"/>
          <a:stretch>
            <a:fillRect/>
          </a:stretch>
        </p:blipFill>
        <p:spPr bwMode="auto">
          <a:xfrm>
            <a:off x="0" y="3176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8601" y="209550"/>
            <a:ext cx="8839200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CHỌN CÂU TRẢ LỜI ĐÚNG NHẤT</a:t>
            </a:r>
          </a:p>
          <a:p>
            <a:pPr algn="ctr"/>
            <a:endParaRPr lang="en-US" sz="24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a.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sản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kinh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tế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mật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giới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</a:p>
          <a:p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tố</a:t>
            </a:r>
            <a:r>
              <a:rPr lang="en-US" sz="26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indent="-457200" algn="just">
              <a:buAutoNum type="alphaLcPeriod"/>
            </a:pP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AutoNum type="alphaLcPeriod"/>
            </a:pP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AutoNum type="alphaLcPeriod"/>
            </a:pP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vong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nhập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di </a:t>
            </a:r>
            <a:r>
              <a:rPr lang="en-US" sz="26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cư</a:t>
            </a:r>
            <a:r>
              <a:rPr lang="en-US" sz="2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Oval 7"/>
          <p:cNvSpPr/>
          <p:nvPr/>
        </p:nvSpPr>
        <p:spPr>
          <a:xfrm>
            <a:off x="216726" y="2190750"/>
            <a:ext cx="380999" cy="457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8601" y="4184333"/>
            <a:ext cx="380999" cy="457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28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V\Desktop\hình bả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998" r="1793" b="2998"/>
          <a:stretch>
            <a:fillRect/>
          </a:stretch>
        </p:blipFill>
        <p:spPr bwMode="auto">
          <a:xfrm>
            <a:off x="0" y="13814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0" y="438150"/>
            <a:ext cx="8839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3: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dẫn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 algn="just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a. C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hất lượng cuộc sống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ả</a:t>
            </a:r>
            <a:r>
              <a:rPr lang="vi-VN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 hưởng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ở,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thiếu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c.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nguồn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nguyên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cạn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kiệt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, ô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nhiễm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 algn="just"/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4: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xã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bền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vững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8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457200" lvl="0" indent="-457200" algn="just">
              <a:buFontTx/>
              <a:buAutoNum type="alphaLcPeriod"/>
            </a:pP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đẻ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kế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hoạch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 algn="just">
              <a:buFontTx/>
              <a:buAutoNum type="alphaLcPeriod"/>
            </a:pP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triển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lvl="0" indent="-457200" algn="just">
              <a:buFontTx/>
              <a:buAutoNum type="alphaLcPeriod"/>
            </a:pP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Nâng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nghề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lao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Oval 4"/>
          <p:cNvSpPr/>
          <p:nvPr/>
        </p:nvSpPr>
        <p:spPr>
          <a:xfrm>
            <a:off x="381000" y="971550"/>
            <a:ext cx="380999" cy="457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81000" y="3486150"/>
            <a:ext cx="380999" cy="457200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92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ỌC SINH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69431859"/>
              </p:ext>
            </p:extLst>
          </p:nvPr>
        </p:nvGraphicFramePr>
        <p:xfrm>
          <a:off x="457200" y="1200150"/>
          <a:ext cx="8229600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4" name="Picture 2" descr="C:\Users\V\Desktop\hình bả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998" r="1793" b="2998"/>
          <a:stretch>
            <a:fillRect/>
          </a:stretch>
        </p:blipFill>
        <p:spPr bwMode="auto">
          <a:xfrm>
            <a:off x="0" y="1589"/>
            <a:ext cx="9144000" cy="51419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0061373"/>
              </p:ext>
            </p:extLst>
          </p:nvPr>
        </p:nvGraphicFramePr>
        <p:xfrm>
          <a:off x="152400" y="727710"/>
          <a:ext cx="8839200" cy="435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24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Times New Roman" pitchFamily="18" charset="0"/>
                          <a:cs typeface="Times New Roman" pitchFamily="18" charset="0"/>
                        </a:rPr>
                        <a:t>TT</a:t>
                      </a:r>
                      <a:endParaRPr lang="en-US" sz="1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Đặc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điểm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người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Times New Roman" pitchFamily="18" charset="0"/>
                          <a:cs typeface="Times New Roman" pitchFamily="18" charset="0"/>
                        </a:rPr>
                        <a:t>Quần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thể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vật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 (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có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/</a:t>
                      </a:r>
                      <a:r>
                        <a:rPr lang="en-US" sz="2000" baseline="0" dirty="0" err="1">
                          <a:latin typeface="Times New Roman" pitchFamily="18" charset="0"/>
                          <a:cs typeface="Times New Roman" pitchFamily="18" charset="0"/>
                        </a:rPr>
                        <a:t>không</a:t>
                      </a:r>
                      <a:r>
                        <a:rPr lang="en-US" sz="2000" baseline="0" dirty="0">
                          <a:latin typeface="Times New Roman" pitchFamily="18" charset="0"/>
                          <a:cs typeface="Times New Roman" pitchFamily="18" charset="0"/>
                        </a:rPr>
                        <a:t>)</a:t>
                      </a:r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Giới</a:t>
                      </a:r>
                      <a:r>
                        <a:rPr lang="en-US" sz="2000" b="1" baseline="0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tính</a:t>
                      </a:r>
                      <a:endParaRPr lang="en-US" sz="20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Lứa</a:t>
                      </a:r>
                      <a:r>
                        <a:rPr lang="en-US" sz="2000" b="1" baseline="0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tuổi</a:t>
                      </a:r>
                      <a:endParaRPr lang="en-US" sz="20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Mật</a:t>
                      </a:r>
                      <a:r>
                        <a:rPr lang="en-US" sz="2000" b="1" baseline="0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độ</a:t>
                      </a:r>
                      <a:endParaRPr lang="en-US" sz="20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sản</a:t>
                      </a:r>
                      <a:endParaRPr lang="en-US" sz="20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Tử</a:t>
                      </a:r>
                      <a:r>
                        <a:rPr lang="en-US" sz="2000" b="1" baseline="0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vong</a:t>
                      </a:r>
                      <a:endParaRPr lang="en-US" sz="20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Pháp</a:t>
                      </a:r>
                      <a:r>
                        <a:rPr lang="en-US" sz="2000" b="1" baseline="0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luật</a:t>
                      </a:r>
                      <a:endParaRPr lang="en-US" sz="20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Kinh</a:t>
                      </a:r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tế</a:t>
                      </a:r>
                      <a:r>
                        <a:rPr lang="en-US" sz="2000" b="1" baseline="0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en-US" sz="20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Hôn</a:t>
                      </a:r>
                      <a:r>
                        <a:rPr lang="en-US" sz="2000" b="1" baseline="0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nhân</a:t>
                      </a:r>
                      <a:endParaRPr lang="en-US" sz="20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Giáo</a:t>
                      </a:r>
                      <a:r>
                        <a:rPr lang="en-US" sz="2000" b="1" baseline="0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dục</a:t>
                      </a:r>
                      <a:endParaRPr lang="en-US" sz="20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Văn</a:t>
                      </a:r>
                      <a:r>
                        <a:rPr lang="en-US" sz="2000" b="1" baseline="0" dirty="0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000" b="1" baseline="0" dirty="0" err="1">
                          <a:solidFill>
                            <a:srgbClr val="00B0F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hóa</a:t>
                      </a:r>
                      <a:endParaRPr lang="en-US" sz="2000" b="1" dirty="0">
                        <a:solidFill>
                          <a:srgbClr val="00B0F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52400" y="-30925"/>
            <a:ext cx="8915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i="1" dirty="0">
                <a:solidFill>
                  <a:srgbClr val="00B0F0"/>
                </a:solidFill>
              </a:rPr>
              <a:t>▼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400" i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573190" y="1094349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573190" y="1500485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73190" y="1885950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573190" y="2266950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73190" y="2673086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573190" y="3028950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73190" y="3452084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73190" y="3858220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2573190" y="4248150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73190" y="4624685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940340" y="1088498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940340" y="1494634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940340" y="1880099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940340" y="2261099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940340" y="2667235"/>
            <a:ext cx="4748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endParaRPr lang="en-US" sz="1800" dirty="0">
              <a:solidFill>
                <a:srgbClr val="FFFF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781800" y="3088810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6781800" y="3481685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793798" y="3850325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793798" y="4243200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781800" y="4636075"/>
            <a:ext cx="9541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endParaRPr lang="en-US" sz="1800" dirty="0">
              <a:solidFill>
                <a:schemeClr val="bg1"/>
              </a:solidFill>
            </a:endParaRPr>
          </a:p>
        </p:txBody>
      </p:sp>
      <p:sp>
        <p:nvSpPr>
          <p:cNvPr id="33" name="Right Brace 32"/>
          <p:cNvSpPr/>
          <p:nvPr/>
        </p:nvSpPr>
        <p:spPr>
          <a:xfrm>
            <a:off x="3048000" y="1319330"/>
            <a:ext cx="381000" cy="1769480"/>
          </a:xfrm>
          <a:prstGeom prst="rightBrace">
            <a:avLst>
              <a:gd name="adj1" fmla="val 3059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581400" y="1494634"/>
            <a:ext cx="160020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giống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800" b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5" name="Right Brace 34"/>
          <p:cNvSpPr/>
          <p:nvPr/>
        </p:nvSpPr>
        <p:spPr>
          <a:xfrm>
            <a:off x="3048000" y="3181350"/>
            <a:ext cx="381000" cy="1769480"/>
          </a:xfrm>
          <a:prstGeom prst="rightBrace">
            <a:avLst>
              <a:gd name="adj1" fmla="val 30597"/>
              <a:gd name="adj2" fmla="val 50000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581400" y="3356654"/>
            <a:ext cx="1600200" cy="147732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321258" y="2983290"/>
            <a:ext cx="161294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96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11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9469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5" presetClass="entr" presetSubtype="0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3" grpId="0" animBg="1"/>
      <p:bldP spid="34" grpId="0" animBg="1"/>
      <p:bldP spid="35" grpId="0" animBg="1"/>
      <p:bldP spid="36" grpId="0" animBg="1"/>
      <p:bldP spid="3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80" name="Picture 2" descr="C:\Users\V\Desktop\hình bả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998" r="1793" b="2998"/>
          <a:stretch>
            <a:fillRect/>
          </a:stretch>
        </p:blipFill>
        <p:spPr bwMode="auto">
          <a:xfrm>
            <a:off x="0" y="3176"/>
            <a:ext cx="9144000" cy="514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ChangeArrowheads="1"/>
          </p:cNvSpPr>
          <p:nvPr/>
        </p:nvSpPr>
        <p:spPr bwMode="auto">
          <a:xfrm>
            <a:off x="762000" y="1200150"/>
            <a:ext cx="89154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8" tIns="45719" rIns="91438" bIns="45719" anchor="ctr"/>
          <a:lstStyle/>
          <a:p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vi-VN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Làm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ở SBT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cũ</a:t>
            </a:r>
            <a:endParaRPr lang="en-US" altLang="en-US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WordArt 7"/>
          <p:cNvSpPr>
            <a:spLocks noChangeArrowheads="1" noChangeShapeType="1" noTextEdit="1"/>
          </p:cNvSpPr>
          <p:nvPr/>
        </p:nvSpPr>
        <p:spPr bwMode="auto">
          <a:xfrm>
            <a:off x="1524001" y="361950"/>
            <a:ext cx="4962525" cy="7429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438" tIns="45719" rIns="91438" bIns="45719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>
              <a:defRPr/>
            </a:pPr>
            <a:r>
              <a:rPr lang="vi-VN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cs typeface="Times New Roman" panose="02020603050405020304" pitchFamily="18" charset="0"/>
              </a:rPr>
              <a:t>Hướng dẫn học tập ở nh</a:t>
            </a:r>
            <a:r>
              <a:rPr lang="vi-VN" b="1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à</a:t>
            </a:r>
            <a:endParaRPr lang="en-US" b="1" kern="10" dirty="0"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4583" name="Picture 8" descr="BD1480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200150"/>
            <a:ext cx="5715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391400" y="1250951"/>
            <a:ext cx="1479550" cy="1381125"/>
          </a:xfrm>
          <a:prstGeom prst="rect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8" tIns="45719" rIns="91438" bIns="45719" anchor="ctr"/>
          <a:lstStyle/>
          <a:p>
            <a:pPr algn="ctr">
              <a:defRPr/>
            </a:pPr>
            <a:endParaRPr lang="en-US" sz="2000"/>
          </a:p>
        </p:txBody>
      </p:sp>
      <p:sp>
        <p:nvSpPr>
          <p:cNvPr id="24585" name="Rectangle 11"/>
          <p:cNvSpPr>
            <a:spLocks noChangeArrowheads="1"/>
          </p:cNvSpPr>
          <p:nvPr/>
        </p:nvSpPr>
        <p:spPr bwMode="auto">
          <a:xfrm>
            <a:off x="695325" y="2495550"/>
            <a:ext cx="7467600" cy="46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>
            <a:spAutoFit/>
          </a:bodyPr>
          <a:lstStyle/>
          <a:p>
            <a:r>
              <a:rPr lang="en-US" alt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US" alt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alt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alt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alt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altLang="en-US" sz="2400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 49 “QUẦN XÃ SINH VẬT”</a:t>
            </a:r>
          </a:p>
        </p:txBody>
      </p:sp>
    </p:spTree>
    <p:extLst>
      <p:ext uri="{BB962C8B-B14F-4D97-AF65-F5344CB8AC3E}">
        <p14:creationId xmlns:p14="http://schemas.microsoft.com/office/powerpoint/2010/main" val="12577876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2" descr="C:\Users\V\Desktop\hình bả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93" t="2998" r="1793" b="2998"/>
          <a:stretch>
            <a:fillRect/>
          </a:stretch>
        </p:blipFill>
        <p:spPr bwMode="auto">
          <a:xfrm>
            <a:off x="0" y="1589"/>
            <a:ext cx="9144000" cy="5141912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4650"/>
            <a:ext cx="28956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84317"/>
            <a:ext cx="2895600" cy="203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825" y="2684318"/>
            <a:ext cx="2831839" cy="203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9825" y="104650"/>
            <a:ext cx="2831839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04651"/>
            <a:ext cx="2971800" cy="2114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963946" y="2247840"/>
            <a:ext cx="1245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luật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657600" y="4629150"/>
            <a:ext cx="127470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62400" y="2247840"/>
            <a:ext cx="117371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124810" y="2247840"/>
            <a:ext cx="110479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488" name="Picture 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684318"/>
            <a:ext cx="2847975" cy="2021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6324600" y="4629150"/>
            <a:ext cx="231505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hiếu</a:t>
            </a:r>
            <a:r>
              <a:rPr lang="en-US" sz="2000" b="1" dirty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thảo</a:t>
            </a:r>
            <a:endParaRPr lang="en-US" sz="2000" b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4132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04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0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74" name="Group 6">
            <a:extLst>
              <a:ext uri="{FF2B5EF4-FFF2-40B4-BE49-F238E27FC236}">
                <a16:creationId xmlns:a16="http://schemas.microsoft.com/office/drawing/2014/main" id="{E8440C42-49FE-9FEF-615A-869833890EA9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1"/>
            <a:ext cx="4133850" cy="2575322"/>
            <a:chOff x="228600" y="0"/>
            <a:chExt cx="4267200" cy="3434509"/>
          </a:xfrm>
        </p:grpSpPr>
        <p:pic>
          <p:nvPicPr>
            <p:cNvPr id="28683" name="Picture 5">
              <a:extLst>
                <a:ext uri="{FF2B5EF4-FFF2-40B4-BE49-F238E27FC236}">
                  <a16:creationId xmlns:a16="http://schemas.microsoft.com/office/drawing/2014/main" id="{DF6B8441-4CA0-92A7-F7D7-BB262D995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652631"/>
              <a:ext cx="4267200" cy="27818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684" name="TextBox 15">
              <a:extLst>
                <a:ext uri="{FF2B5EF4-FFF2-40B4-BE49-F238E27FC236}">
                  <a16:creationId xmlns:a16="http://schemas.microsoft.com/office/drawing/2014/main" id="{3D9DD7B5-77A3-6F8C-D16C-B582EDE7FB5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19200" y="0"/>
              <a:ext cx="2590800" cy="554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 sóc y tế </a:t>
              </a:r>
            </a:p>
          </p:txBody>
        </p:sp>
      </p:grpSp>
      <p:grpSp>
        <p:nvGrpSpPr>
          <p:cNvPr id="28675" name="Group 9">
            <a:extLst>
              <a:ext uri="{FF2B5EF4-FFF2-40B4-BE49-F238E27FC236}">
                <a16:creationId xmlns:a16="http://schemas.microsoft.com/office/drawing/2014/main" id="{F5BB58BD-1D5B-C678-F9FD-D44439BE653C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2663429"/>
            <a:ext cx="4133850" cy="2403144"/>
            <a:chOff x="152400" y="3654763"/>
            <a:chExt cx="4343400" cy="3204210"/>
          </a:xfrm>
        </p:grpSpPr>
        <p:pic>
          <p:nvPicPr>
            <p:cNvPr id="28681" name="Picture 18" descr="Tr¹i ch¨n nu«i lîn vïng Iowa">
              <a:extLst>
                <a:ext uri="{FF2B5EF4-FFF2-40B4-BE49-F238E27FC236}">
                  <a16:creationId xmlns:a16="http://schemas.microsoft.com/office/drawing/2014/main" id="{668DB119-189D-F1F3-1FD3-88D14DC8C3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0" y="3654763"/>
              <a:ext cx="4343400" cy="2650210"/>
            </a:xfrm>
            <a:prstGeom prst="rect">
              <a:avLst/>
            </a:prstGeom>
            <a:noFill/>
            <a:ln w="222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82" name="TextBox 17">
              <a:extLst>
                <a:ext uri="{FF2B5EF4-FFF2-40B4-BE49-F238E27FC236}">
                  <a16:creationId xmlns:a16="http://schemas.microsoft.com/office/drawing/2014/main" id="{95A902F5-FE5D-A89C-52B9-8B0F0F5D76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28700" y="6304973"/>
              <a:ext cx="2590800" cy="55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Chăn nuôi </a:t>
              </a:r>
            </a:p>
          </p:txBody>
        </p:sp>
      </p:grpSp>
      <p:grpSp>
        <p:nvGrpSpPr>
          <p:cNvPr id="28676" name="Group 8">
            <a:extLst>
              <a:ext uri="{FF2B5EF4-FFF2-40B4-BE49-F238E27FC236}">
                <a16:creationId xmlns:a16="http://schemas.microsoft.com/office/drawing/2014/main" id="{18E8B226-4ABF-F62E-BC3A-10D54D069429}"/>
              </a:ext>
            </a:extLst>
          </p:cNvPr>
          <p:cNvGrpSpPr>
            <a:grpSpLocks/>
          </p:cNvGrpSpPr>
          <p:nvPr/>
        </p:nvGrpSpPr>
        <p:grpSpPr bwMode="auto">
          <a:xfrm>
            <a:off x="4699396" y="2663429"/>
            <a:ext cx="4063601" cy="2325721"/>
            <a:chOff x="4741718" y="3654763"/>
            <a:chExt cx="4114800" cy="3100720"/>
          </a:xfrm>
        </p:grpSpPr>
        <p:pic>
          <p:nvPicPr>
            <p:cNvPr id="28679" name="Picture 12" descr="PCD065~1">
              <a:extLst>
                <a:ext uri="{FF2B5EF4-FFF2-40B4-BE49-F238E27FC236}">
                  <a16:creationId xmlns:a16="http://schemas.microsoft.com/office/drawing/2014/main" id="{D6F5A102-FF62-28B7-1D4B-50300CA1E4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1718" y="3654763"/>
              <a:ext cx="4114800" cy="2654300"/>
            </a:xfrm>
            <a:prstGeom prst="rect">
              <a:avLst/>
            </a:prstGeom>
            <a:noFill/>
            <a:ln w="22225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680" name="TextBox 18">
              <a:extLst>
                <a:ext uri="{FF2B5EF4-FFF2-40B4-BE49-F238E27FC236}">
                  <a16:creationId xmlns:a16="http://schemas.microsoft.com/office/drawing/2014/main" id="{5492652C-61AE-AA38-CF28-61C44B877A6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8018" y="6201529"/>
              <a:ext cx="2590800" cy="5539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1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Trồng trọt </a:t>
              </a:r>
            </a:p>
          </p:txBody>
        </p:sp>
      </p:grpSp>
      <p:pic>
        <p:nvPicPr>
          <p:cNvPr id="28677" name="Picture 15" descr="Kết quả hình ảnh cho hình ảnh về nghiên cứu khoa học">
            <a:extLst>
              <a:ext uri="{FF2B5EF4-FFF2-40B4-BE49-F238E27FC236}">
                <a16:creationId xmlns:a16="http://schemas.microsoft.com/office/drawing/2014/main" id="{D4C2ABC5-0B7E-EC8C-F838-DE0B634613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9398" y="489347"/>
            <a:ext cx="4063602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15">
            <a:extLst>
              <a:ext uri="{FF2B5EF4-FFF2-40B4-BE49-F238E27FC236}">
                <a16:creationId xmlns:a16="http://schemas.microsoft.com/office/drawing/2014/main" id="{4DFA8B43-F542-B40F-D0E1-FBD1D9D18A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7750" y="53578"/>
            <a:ext cx="2800350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Nghiên cứu khoa học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71FD6F-B324-F689-F8A5-5E0EAD48D3E6}"/>
              </a:ext>
            </a:extLst>
          </p:cNvPr>
          <p:cNvSpPr txBox="1"/>
          <p:nvPr/>
        </p:nvSpPr>
        <p:spPr>
          <a:xfrm>
            <a:off x="838200" y="438150"/>
            <a:ext cx="7315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I. </a:t>
            </a:r>
            <a:r>
              <a:rPr lang="en-US" sz="2400" dirty="0" err="1">
                <a:solidFill>
                  <a:srgbClr val="FF0000"/>
                </a:solidFill>
              </a:rPr>
              <a:t>Sự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nhau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>
                <a:solidFill>
                  <a:srgbClr val="FF0000"/>
                </a:solidFill>
              </a:rPr>
              <a:t>giữa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với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thể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sinh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vật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khác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06FD00-5FF6-DAB5-03C4-0FBCE840A07E}"/>
              </a:ext>
            </a:extLst>
          </p:cNvPr>
          <p:cNvSpPr txBox="1"/>
          <p:nvPr/>
        </p:nvSpPr>
        <p:spPr>
          <a:xfrm>
            <a:off x="609600" y="1504950"/>
            <a:ext cx="8153400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200" dirty="0" err="1"/>
              <a:t>Quần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người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điểm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học</a:t>
            </a:r>
            <a:r>
              <a:rPr lang="en-US" sz="2200" dirty="0"/>
              <a:t> </a:t>
            </a:r>
            <a:r>
              <a:rPr lang="en-US" sz="2200" dirty="0" err="1"/>
              <a:t>giống</a:t>
            </a:r>
            <a:r>
              <a:rPr lang="en-US" sz="2200" dirty="0"/>
              <a:t> </a:t>
            </a:r>
            <a:r>
              <a:rPr lang="en-US" sz="2200" dirty="0" err="1"/>
              <a:t>quần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khác</a:t>
            </a:r>
            <a:r>
              <a:rPr lang="en-US" sz="2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2200" dirty="0" err="1"/>
              <a:t>Quần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 </a:t>
            </a:r>
            <a:r>
              <a:rPr lang="en-US" sz="2200" dirty="0" err="1"/>
              <a:t>người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những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trưng</a:t>
            </a:r>
            <a:r>
              <a:rPr lang="en-US" sz="2200" dirty="0"/>
              <a:t> </a:t>
            </a:r>
            <a:r>
              <a:rPr lang="en-US" sz="2200" dirty="0" err="1"/>
              <a:t>riêng</a:t>
            </a:r>
            <a:r>
              <a:rPr lang="en-US" sz="2200" dirty="0"/>
              <a:t> </a:t>
            </a:r>
            <a:r>
              <a:rPr lang="en-US" sz="2200" dirty="0" err="1"/>
              <a:t>về</a:t>
            </a:r>
            <a:r>
              <a:rPr lang="en-US" sz="2200" dirty="0"/>
              <a:t> </a:t>
            </a:r>
            <a:r>
              <a:rPr lang="en-US" sz="2200" dirty="0" err="1"/>
              <a:t>kinh</a:t>
            </a:r>
            <a:r>
              <a:rPr lang="en-US" sz="2200" dirty="0"/>
              <a:t> </a:t>
            </a:r>
            <a:r>
              <a:rPr lang="en-US" sz="2200" dirty="0" err="1"/>
              <a:t>tế</a:t>
            </a:r>
            <a:r>
              <a:rPr lang="en-US" sz="2200" dirty="0"/>
              <a:t>- </a:t>
            </a:r>
            <a:r>
              <a:rPr lang="en-US" sz="2200" dirty="0" err="1"/>
              <a:t>xã</a:t>
            </a:r>
            <a:r>
              <a:rPr lang="en-US" sz="2200" dirty="0"/>
              <a:t> </a:t>
            </a:r>
            <a:r>
              <a:rPr lang="en-US" sz="2200" dirty="0" err="1"/>
              <a:t>hội</a:t>
            </a:r>
            <a:endParaRPr lang="en-US" sz="2200" dirty="0"/>
          </a:p>
          <a:p>
            <a:pPr marL="285750" indent="-285750">
              <a:buFontTx/>
              <a:buChar char="-"/>
            </a:pPr>
            <a:r>
              <a:rPr lang="en-US" sz="2200" dirty="0"/>
              <a:t>Con </a:t>
            </a:r>
            <a:r>
              <a:rPr lang="en-US" sz="2200" dirty="0" err="1"/>
              <a:t>người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lao</a:t>
            </a:r>
            <a:r>
              <a:rPr lang="en-US" sz="2200" dirty="0"/>
              <a:t> </a:t>
            </a:r>
            <a:r>
              <a:rPr lang="en-US" sz="2200" dirty="0" err="1"/>
              <a:t>động</a:t>
            </a:r>
            <a:r>
              <a:rPr lang="en-US" sz="2200" dirty="0"/>
              <a:t> </a:t>
            </a:r>
            <a:r>
              <a:rPr lang="en-US" sz="2200" dirty="0" err="1"/>
              <a:t>và</a:t>
            </a:r>
            <a:r>
              <a:rPr lang="en-US" sz="2200" dirty="0"/>
              <a:t> </a:t>
            </a:r>
            <a:r>
              <a:rPr lang="en-US" sz="2200" dirty="0" err="1"/>
              <a:t>tư</a:t>
            </a:r>
            <a:r>
              <a:rPr lang="en-US" sz="2200" dirty="0"/>
              <a:t> </a:t>
            </a:r>
            <a:r>
              <a:rPr lang="en-US" sz="2200" dirty="0" err="1"/>
              <a:t>duy</a:t>
            </a:r>
            <a:r>
              <a:rPr lang="en-US" sz="2200" dirty="0"/>
              <a:t> </a:t>
            </a:r>
            <a:r>
              <a:rPr lang="en-US" sz="2200" dirty="0" err="1"/>
              <a:t>nên</a:t>
            </a:r>
            <a:r>
              <a:rPr lang="en-US" sz="2200" dirty="0"/>
              <a:t> </a:t>
            </a:r>
            <a:r>
              <a:rPr lang="en-US" sz="2200" dirty="0" err="1"/>
              <a:t>có</a:t>
            </a:r>
            <a:r>
              <a:rPr lang="en-US" sz="2200" dirty="0"/>
              <a:t> </a:t>
            </a:r>
            <a:r>
              <a:rPr lang="en-US" sz="2200" dirty="0" err="1"/>
              <a:t>khả</a:t>
            </a:r>
            <a:r>
              <a:rPr lang="en-US" sz="2200" dirty="0"/>
              <a:t> </a:t>
            </a:r>
            <a:r>
              <a:rPr lang="en-US" sz="2200" dirty="0" err="1"/>
              <a:t>năng</a:t>
            </a:r>
            <a:r>
              <a:rPr lang="en-US" sz="2200" dirty="0"/>
              <a:t> </a:t>
            </a:r>
            <a:r>
              <a:rPr lang="en-US" sz="2200" dirty="0" err="1"/>
              <a:t>điều</a:t>
            </a:r>
            <a:r>
              <a:rPr lang="en-US" sz="2200" dirty="0"/>
              <a:t> </a:t>
            </a:r>
            <a:r>
              <a:rPr lang="en-US" sz="2200" dirty="0" err="1"/>
              <a:t>chỉnh</a:t>
            </a:r>
            <a:r>
              <a:rPr lang="en-US" sz="2200" dirty="0"/>
              <a:t> </a:t>
            </a:r>
            <a:r>
              <a:rPr lang="en-US" sz="2200" dirty="0" err="1"/>
              <a:t>đặc</a:t>
            </a:r>
            <a:r>
              <a:rPr lang="en-US" sz="2200" dirty="0"/>
              <a:t> </a:t>
            </a:r>
            <a:r>
              <a:rPr lang="en-US" sz="2200" dirty="0" err="1"/>
              <a:t>điểm</a:t>
            </a:r>
            <a:r>
              <a:rPr lang="en-US" sz="2200" dirty="0"/>
              <a:t> </a:t>
            </a:r>
            <a:r>
              <a:rPr lang="en-US" sz="2200" dirty="0" err="1"/>
              <a:t>sinh</a:t>
            </a:r>
            <a:r>
              <a:rPr lang="en-US" sz="2200" dirty="0"/>
              <a:t> </a:t>
            </a:r>
            <a:r>
              <a:rPr lang="en-US" sz="2200" dirty="0" err="1"/>
              <a:t>thái</a:t>
            </a:r>
            <a:r>
              <a:rPr lang="en-US" sz="2200" dirty="0"/>
              <a:t> </a:t>
            </a:r>
            <a:r>
              <a:rPr lang="en-US" sz="2200" dirty="0" err="1"/>
              <a:t>trong</a:t>
            </a:r>
            <a:r>
              <a:rPr lang="en-US" sz="2200" dirty="0"/>
              <a:t> </a:t>
            </a:r>
            <a:r>
              <a:rPr lang="en-US" sz="2200" dirty="0" err="1"/>
              <a:t>quần</a:t>
            </a:r>
            <a:r>
              <a:rPr lang="en-US" sz="2200" dirty="0"/>
              <a:t> </a:t>
            </a:r>
            <a:r>
              <a:rPr lang="en-US" sz="2200" dirty="0" err="1"/>
              <a:t>thể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666206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Scan0022">
            <a:extLst>
              <a:ext uri="{FF2B5EF4-FFF2-40B4-BE49-F238E27FC236}">
                <a16:creationId xmlns:a16="http://schemas.microsoft.com/office/drawing/2014/main" id="{F1BB89DF-BD25-0938-AFEC-FFA54F45F3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90" t="23955" r="4002" b="11209"/>
          <a:stretch>
            <a:fillRect/>
          </a:stretch>
        </p:blipFill>
        <p:spPr bwMode="auto">
          <a:xfrm>
            <a:off x="6369545" y="630641"/>
            <a:ext cx="2469655" cy="37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Scan0022">
            <a:extLst>
              <a:ext uri="{FF2B5EF4-FFF2-40B4-BE49-F238E27FC236}">
                <a16:creationId xmlns:a16="http://schemas.microsoft.com/office/drawing/2014/main" id="{C52D194C-CCF0-3577-4B6C-783C2D3D1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01" t="23955" r="30450" b="11209"/>
          <a:stretch>
            <a:fillRect/>
          </a:stretch>
        </p:blipFill>
        <p:spPr bwMode="auto">
          <a:xfrm>
            <a:off x="3495973" y="630642"/>
            <a:ext cx="2469655" cy="37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7" descr="Scan0022">
            <a:extLst>
              <a:ext uri="{FF2B5EF4-FFF2-40B4-BE49-F238E27FC236}">
                <a16:creationId xmlns:a16="http://schemas.microsoft.com/office/drawing/2014/main" id="{3FB951FF-265D-4853-18CF-CF8E8E65C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" t="23955" r="60350" b="11209"/>
          <a:stretch>
            <a:fillRect/>
          </a:stretch>
        </p:blipFill>
        <p:spPr bwMode="auto">
          <a:xfrm>
            <a:off x="381000" y="666405"/>
            <a:ext cx="2797374" cy="37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Text Box 8">
            <a:extLst>
              <a:ext uri="{FF2B5EF4-FFF2-40B4-BE49-F238E27FC236}">
                <a16:creationId xmlns:a16="http://schemas.microsoft.com/office/drawing/2014/main" id="{FE5130AA-3CC2-582D-4EF8-570CE82407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468333"/>
            <a:ext cx="2228850" cy="5539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500" b="1" dirty="0" err="1">
                <a:solidFill>
                  <a:srgbClr val="000000"/>
                </a:solidFill>
              </a:rPr>
              <a:t>Tháp</a:t>
            </a:r>
            <a:r>
              <a:rPr lang="en-US" altLang="en-US" sz="1500" b="1" dirty="0">
                <a:solidFill>
                  <a:srgbClr val="000000"/>
                </a:solidFill>
              </a:rPr>
              <a:t> </a:t>
            </a:r>
            <a:r>
              <a:rPr lang="en-US" altLang="en-US" sz="1500" b="1" dirty="0" err="1">
                <a:solidFill>
                  <a:srgbClr val="000000"/>
                </a:solidFill>
              </a:rPr>
              <a:t>dân</a:t>
            </a:r>
            <a:r>
              <a:rPr lang="en-US" altLang="en-US" sz="1500" b="1" dirty="0">
                <a:solidFill>
                  <a:srgbClr val="000000"/>
                </a:solidFill>
              </a:rPr>
              <a:t> </a:t>
            </a:r>
            <a:r>
              <a:rPr lang="en-US" altLang="en-US" sz="1500" b="1" dirty="0" err="1">
                <a:solidFill>
                  <a:srgbClr val="000000"/>
                </a:solidFill>
              </a:rPr>
              <a:t>số</a:t>
            </a:r>
            <a:r>
              <a:rPr lang="en-US" altLang="en-US" sz="1500" b="1" dirty="0">
                <a:solidFill>
                  <a:srgbClr val="000000"/>
                </a:solidFill>
              </a:rPr>
              <a:t> </a:t>
            </a:r>
            <a:r>
              <a:rPr lang="en-US" altLang="en-US" sz="1500" b="1" dirty="0" err="1">
                <a:solidFill>
                  <a:srgbClr val="000000"/>
                </a:solidFill>
              </a:rPr>
              <a:t>Ấn</a:t>
            </a:r>
            <a:r>
              <a:rPr lang="en-US" altLang="en-US" sz="1500" b="1" dirty="0">
                <a:solidFill>
                  <a:srgbClr val="000000"/>
                </a:solidFill>
              </a:rPr>
              <a:t> </a:t>
            </a:r>
            <a:r>
              <a:rPr lang="en-US" altLang="en-US" sz="1500" b="1" dirty="0" err="1">
                <a:solidFill>
                  <a:srgbClr val="000000"/>
                </a:solidFill>
              </a:rPr>
              <a:t>Độ</a:t>
            </a:r>
            <a:r>
              <a:rPr lang="en-US" altLang="en-US" sz="1500" b="1" dirty="0">
                <a:solidFill>
                  <a:srgbClr val="000000"/>
                </a:solidFill>
              </a:rPr>
              <a:t>  </a:t>
            </a:r>
            <a:r>
              <a:rPr lang="en-US" altLang="en-US" sz="1500" b="1" dirty="0" err="1">
                <a:solidFill>
                  <a:srgbClr val="000000"/>
                </a:solidFill>
              </a:rPr>
              <a:t>năm</a:t>
            </a:r>
            <a:r>
              <a:rPr lang="en-US" altLang="en-US" sz="1500" b="1" dirty="0">
                <a:solidFill>
                  <a:srgbClr val="000000"/>
                </a:solidFill>
              </a:rPr>
              <a:t> 1970</a:t>
            </a:r>
          </a:p>
        </p:txBody>
      </p:sp>
      <p:sp>
        <p:nvSpPr>
          <p:cNvPr id="30726" name="Text Box 9">
            <a:extLst>
              <a:ext uri="{FF2B5EF4-FFF2-40B4-BE49-F238E27FC236}">
                <a16:creationId xmlns:a16="http://schemas.microsoft.com/office/drawing/2014/main" id="{0044BAAC-3BA5-BC3B-F256-D444A6A54F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375" y="4468333"/>
            <a:ext cx="2228850" cy="5539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500" b="1">
                <a:solidFill>
                  <a:srgbClr val="000000"/>
                </a:solidFill>
              </a:rPr>
              <a:t>Tháp dân số Việt Nam  năm 1989</a:t>
            </a:r>
          </a:p>
        </p:txBody>
      </p:sp>
      <p:sp>
        <p:nvSpPr>
          <p:cNvPr id="30727" name="Text Box 10">
            <a:extLst>
              <a:ext uri="{FF2B5EF4-FFF2-40B4-BE49-F238E27FC236}">
                <a16:creationId xmlns:a16="http://schemas.microsoft.com/office/drawing/2014/main" id="{BD582279-7007-EC8A-BDA2-59DB12F52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1241" y="4476750"/>
            <a:ext cx="2343150" cy="553998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6858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1500" b="1">
                <a:solidFill>
                  <a:srgbClr val="000000"/>
                </a:solidFill>
              </a:rPr>
              <a:t>Tháp dân số Thụy Điển  năm 1955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B23B56-AE7C-A2AE-A243-8DE8A4C7F5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-36460"/>
            <a:ext cx="80962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II.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Đặc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trưng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về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phần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mỗi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quần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thể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người</a:t>
            </a:r>
            <a:endParaRPr lang="en-US" altLang="en-US" sz="2400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0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5" grpId="0" animBg="1"/>
      <p:bldP spid="30726" grpId="0" animBg="1"/>
      <p:bldP spid="30727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321" name="Group 57">
            <a:extLst>
              <a:ext uri="{FF2B5EF4-FFF2-40B4-BE49-F238E27FC236}">
                <a16:creationId xmlns:a16="http://schemas.microsoft.com/office/drawing/2014/main" id="{1A91909D-7F9E-DC3B-A4C3-569F185065F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1708925"/>
              </p:ext>
            </p:extLst>
          </p:nvPr>
        </p:nvGraphicFramePr>
        <p:xfrm>
          <a:off x="1314450" y="1465660"/>
          <a:ext cx="6686551" cy="3544491"/>
        </p:xfrm>
        <a:graphic>
          <a:graphicData uri="http://schemas.openxmlformats.org/drawingml/2006/table">
            <a:tbl>
              <a:tblPr/>
              <a:tblGrid>
                <a:gridCol w="378856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144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10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024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736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Biểu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hiện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Dạng tháp a</a:t>
                      </a:r>
                    </a:p>
                  </a:txBody>
                  <a:tcPr marL="68580" marR="68580" marT="34302" marB="343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Dạng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tháp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b</a:t>
                      </a:r>
                    </a:p>
                  </a:txBody>
                  <a:tcPr marL="68580" marR="68580" marT="34302" marB="343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Dạng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8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tháp</a:t>
                      </a: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rial" charset="0"/>
                        </a:rPr>
                        <a:t> c</a:t>
                      </a:r>
                    </a:p>
                  </a:txBody>
                  <a:tcPr marL="68580" marR="68580" marT="34302" marB="34302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3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1.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Nước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tỉ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lệ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trẻ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em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sinh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ra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hằng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năm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nhiều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8242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2.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Nước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tỉ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lệ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tử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vong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ở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người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trẻ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tuổi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cao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(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tuổi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thọ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trung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bình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thấp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)</a:t>
                      </a:r>
                    </a:p>
                  </a:txBody>
                  <a:tcPr marL="68580" marR="68580" marT="34302" marB="343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99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3.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Nước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có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tỉ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lệ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tăng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dân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số</a:t>
                      </a:r>
                      <a:r>
                        <a:rPr kumimoji="0" lang="en-US" sz="15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 </a:t>
                      </a:r>
                      <a:r>
                        <a:rPr kumimoji="0" lang="en-US" sz="15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cao</a:t>
                      </a: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158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4. Nước có tỉ lệ người già nhiều.</a:t>
                      </a:r>
                    </a:p>
                  </a:txBody>
                  <a:tcPr marL="68580" marR="68580" marT="34302" marB="343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8361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5. Dạng tháp dân số trẻ (dạng tháp phát triển)</a:t>
                      </a:r>
                    </a:p>
                  </a:txBody>
                  <a:tcPr marL="68580" marR="68580" marT="34302" marB="343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2596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5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</a:rPr>
                        <a:t>6. Dạng tháp dân số già (dạng tháp ổn định)</a:t>
                      </a:r>
                    </a:p>
                  </a:txBody>
                  <a:tcPr marL="68580" marR="68580" marT="34302" marB="34302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5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68580" marR="68580" marT="34302" marB="3430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15405" name="Text Box 47">
            <a:extLst>
              <a:ext uri="{FF2B5EF4-FFF2-40B4-BE49-F238E27FC236}">
                <a16:creationId xmlns:a16="http://schemas.microsoft.com/office/drawing/2014/main" id="{EDF43C28-64D3-06F5-E73B-DADD6E315B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038" y="164031"/>
            <a:ext cx="768036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dirty="0">
                <a:solidFill>
                  <a:srgbClr val="FFFF00"/>
                </a:solidFill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48.2,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1312" name="Text Box 48">
            <a:extLst>
              <a:ext uri="{FF2B5EF4-FFF2-40B4-BE49-F238E27FC236}">
                <a16:creationId xmlns:a16="http://schemas.microsoft.com/office/drawing/2014/main" id="{070FAE38-5817-195A-FB96-1098D9E554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2343150"/>
            <a:ext cx="342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313" name="Text Box 49">
            <a:extLst>
              <a:ext uri="{FF2B5EF4-FFF2-40B4-BE49-F238E27FC236}">
                <a16:creationId xmlns:a16="http://schemas.microsoft.com/office/drawing/2014/main" id="{F282E3C9-2329-4CD5-559A-9CF9DD761A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950" y="2296716"/>
            <a:ext cx="342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314" name="Text Box 50">
            <a:extLst>
              <a:ext uri="{FF2B5EF4-FFF2-40B4-BE49-F238E27FC236}">
                <a16:creationId xmlns:a16="http://schemas.microsoft.com/office/drawing/2014/main" id="{F70FC18C-6D34-F6C1-6A64-4B6401A414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2868216"/>
            <a:ext cx="342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315" name="Text Box 51">
            <a:extLst>
              <a:ext uri="{FF2B5EF4-FFF2-40B4-BE49-F238E27FC236}">
                <a16:creationId xmlns:a16="http://schemas.microsoft.com/office/drawing/2014/main" id="{31E9BC7D-5FDB-7E06-8C59-08C7AFC77D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3314700"/>
            <a:ext cx="342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316" name="Text Box 52">
            <a:extLst>
              <a:ext uri="{FF2B5EF4-FFF2-40B4-BE49-F238E27FC236}">
                <a16:creationId xmlns:a16="http://schemas.microsoft.com/office/drawing/2014/main" id="{A5D2FF50-440E-B3EA-C0FA-4187E4CAC4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950" y="3314700"/>
            <a:ext cx="342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317" name="Text Box 53">
            <a:extLst>
              <a:ext uri="{FF2B5EF4-FFF2-40B4-BE49-F238E27FC236}">
                <a16:creationId xmlns:a16="http://schemas.microsoft.com/office/drawing/2014/main" id="{E2483148-52D3-5149-C59F-F3DF40F3D9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3618310"/>
            <a:ext cx="342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318" name="Text Box 54">
            <a:extLst>
              <a:ext uri="{FF2B5EF4-FFF2-40B4-BE49-F238E27FC236}">
                <a16:creationId xmlns:a16="http://schemas.microsoft.com/office/drawing/2014/main" id="{C714F20D-528B-000C-3E0C-05D7FF754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250" y="4114800"/>
            <a:ext cx="342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319" name="Text Box 55">
            <a:extLst>
              <a:ext uri="{FF2B5EF4-FFF2-40B4-BE49-F238E27FC236}">
                <a16:creationId xmlns:a16="http://schemas.microsoft.com/office/drawing/2014/main" id="{EDDA7D9C-69AD-0F6F-7CC9-6329ACDA8E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4125516"/>
            <a:ext cx="342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11320" name="Text Box 56">
            <a:extLst>
              <a:ext uri="{FF2B5EF4-FFF2-40B4-BE49-F238E27FC236}">
                <a16:creationId xmlns:a16="http://schemas.microsoft.com/office/drawing/2014/main" id="{5AAB8E9F-3F06-DD70-207B-5B0132030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72350" y="4639866"/>
            <a:ext cx="3429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135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1798" name="Text Box 58">
            <a:extLst>
              <a:ext uri="{FF2B5EF4-FFF2-40B4-BE49-F238E27FC236}">
                <a16:creationId xmlns:a16="http://schemas.microsoft.com/office/drawing/2014/main" id="{5B1ACB02-ED00-A6D4-B97A-F9B3AE7415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3150" y="1200150"/>
            <a:ext cx="34861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endParaRPr lang="en-US" altLang="en-US" sz="2400">
              <a:solidFill>
                <a:prstClr val="black"/>
              </a:solidFill>
            </a:endParaRPr>
          </a:p>
        </p:txBody>
      </p:sp>
      <p:sp>
        <p:nvSpPr>
          <p:cNvPr id="15416" name="Text Box 59">
            <a:extLst>
              <a:ext uri="{FF2B5EF4-FFF2-40B4-BE49-F238E27FC236}">
                <a16:creationId xmlns:a16="http://schemas.microsoft.com/office/drawing/2014/main" id="{FDEBC808-A125-CF81-F77F-A27C55C27F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45881" y="774220"/>
            <a:ext cx="53264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48.2: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lang="en-US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1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1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1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11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11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11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11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1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05" grpId="0"/>
      <p:bldP spid="11312" grpId="0" autoUpdateAnimBg="0"/>
      <p:bldP spid="11313" grpId="0" autoUpdateAnimBg="0"/>
      <p:bldP spid="11314" grpId="0" autoUpdateAnimBg="0"/>
      <p:bldP spid="11315" grpId="0" autoUpdateAnimBg="0"/>
      <p:bldP spid="11316" grpId="0" autoUpdateAnimBg="0"/>
      <p:bldP spid="11317" grpId="0" autoUpdateAnimBg="0"/>
      <p:bldP spid="11318" grpId="0" autoUpdateAnimBg="0"/>
      <p:bldP spid="11319" grpId="0" autoUpdateAnimBg="0"/>
      <p:bldP spid="11320" grpId="0" autoUpdateAnimBg="0"/>
      <p:bldP spid="154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>
            <a:extLst>
              <a:ext uri="{FF2B5EF4-FFF2-40B4-BE49-F238E27FC236}">
                <a16:creationId xmlns:a16="http://schemas.microsoft.com/office/drawing/2014/main" id="{0EEDE97C-EB73-7AFB-F142-B89777A9D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5900" y="971550"/>
            <a:ext cx="5143500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endParaRPr lang="en-US" altLang="en-US" sz="135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591" name="Text Box 7">
            <a:extLst>
              <a:ext uri="{FF2B5EF4-FFF2-40B4-BE49-F238E27FC236}">
                <a16:creationId xmlns:a16="http://schemas.microsoft.com/office/drawing/2014/main" id="{7F12E3D6-BC78-F1FE-055E-8F75307E0E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19237" y="695325"/>
            <a:ext cx="6244829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66"/>
                </a:solidFill>
                <a:latin typeface="Times New Roman" panose="02020603050405020304" pitchFamily="18" charset="0"/>
              </a:rPr>
              <a:t>- Sự khác nhau giữa tháp dân số trẻ và tháp dân số già :</a:t>
            </a:r>
          </a:p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>
                <a:solidFill>
                  <a:srgbClr val="000066"/>
                </a:solidFill>
                <a:latin typeface="Times New Roman" panose="02020603050405020304" pitchFamily="18" charset="0"/>
              </a:rPr>
              <a:t>  </a:t>
            </a:r>
            <a:endParaRPr lang="en-US" altLang="en-US" sz="2100" b="1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772" name="Line 8">
            <a:extLst>
              <a:ext uri="{FF2B5EF4-FFF2-40B4-BE49-F238E27FC236}">
                <a16:creationId xmlns:a16="http://schemas.microsoft.com/office/drawing/2014/main" id="{9B013019-BC3E-0C91-B7EA-B4775B5E73AD}"/>
              </a:ext>
            </a:extLst>
          </p:cNvPr>
          <p:cNvSpPr>
            <a:spLocks noChangeShapeType="1"/>
          </p:cNvSpPr>
          <p:nvPr/>
        </p:nvSpPr>
        <p:spPr bwMode="auto">
          <a:xfrm>
            <a:off x="4686300" y="1210866"/>
            <a:ext cx="0" cy="3101578"/>
          </a:xfrm>
          <a:prstGeom prst="line">
            <a:avLst/>
          </a:prstGeom>
          <a:noFill/>
          <a:ln w="57150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389" name="Rectangle 9">
            <a:extLst>
              <a:ext uri="{FF2B5EF4-FFF2-40B4-BE49-F238E27FC236}">
                <a16:creationId xmlns:a16="http://schemas.microsoft.com/office/drawing/2014/main" id="{543F5586-C197-E9DA-ED29-624611AF64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5900" y="1108472"/>
            <a:ext cx="3112294" cy="30008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   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Tháp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Đáy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tháp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rộng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…………</a:t>
            </a:r>
          </a:p>
          <a:p>
            <a:pPr marL="342900" indent="-342900" defTabSz="6858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en-US" sz="2100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xiên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nhọn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tỉ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lệ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…………..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en-US" sz="2100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thọ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………</a:t>
            </a:r>
            <a:endParaRPr lang="en-US" altLang="en-US" sz="1800" dirty="0">
              <a:solidFill>
                <a:srgbClr val="000066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390" name="Rectangle 10">
            <a:extLst>
              <a:ext uri="{FF2B5EF4-FFF2-40B4-BE49-F238E27FC236}">
                <a16:creationId xmlns:a16="http://schemas.microsoft.com/office/drawing/2014/main" id="{CD2F86F4-D54A-CFE6-25A4-289DB03EA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6072" y="1177529"/>
            <a:ext cx="3028950" cy="300082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 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Tháp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già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-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Đáy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tháp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hẹp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em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sinh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………….</a:t>
            </a:r>
          </a:p>
          <a:p>
            <a:pPr marL="342900" indent="-342900" defTabSz="685800"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  <a:defRPr/>
            </a:pPr>
            <a:endParaRPr lang="en-US" altLang="en-US" sz="2100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-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Cạnh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gần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thẳng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đứng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,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đỉnh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không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nhọn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biểu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hiện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tỉ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lệ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…………….</a:t>
            </a: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100" dirty="0">
              <a:solidFill>
                <a:srgbClr val="000066"/>
              </a:solidFill>
              <a:latin typeface="Times New Roman" panose="02020603050405020304" pitchFamily="18" charset="0"/>
            </a:endParaRPr>
          </a:p>
          <a:p>
            <a:pPr defTabSz="685800"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-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Tuổi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thọ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tr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/</a:t>
            </a:r>
            <a:r>
              <a:rPr lang="en-US" altLang="en-US" sz="2100" dirty="0" err="1">
                <a:solidFill>
                  <a:srgbClr val="000066"/>
                </a:solidFill>
                <a:latin typeface="Times New Roman" panose="02020603050405020304" pitchFamily="18" charset="0"/>
              </a:rPr>
              <a:t>bình</a:t>
            </a:r>
            <a:r>
              <a:rPr lang="en-US" altLang="en-US" sz="2100" dirty="0">
                <a:solidFill>
                  <a:srgbClr val="000066"/>
                </a:solidFill>
                <a:latin typeface="Times New Roman" panose="02020603050405020304" pitchFamily="18" charset="0"/>
              </a:rPr>
              <a:t>……..</a:t>
            </a:r>
            <a:endParaRPr lang="en-US" altLang="en-US" sz="21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604" name="Text Box 20">
            <a:extLst>
              <a:ext uri="{FF2B5EF4-FFF2-40B4-BE49-F238E27FC236}">
                <a16:creationId xmlns:a16="http://schemas.microsoft.com/office/drawing/2014/main" id="{51AACF2C-6F85-E146-C2C3-DCA4190E8B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3004" y="1687116"/>
            <a:ext cx="1039415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000066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100">
                <a:solidFill>
                  <a:srgbClr val="000066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7605" name="Text Box 21">
            <a:extLst>
              <a:ext uri="{FF2B5EF4-FFF2-40B4-BE49-F238E27FC236}">
                <a16:creationId xmlns:a16="http://schemas.microsoft.com/office/drawing/2014/main" id="{B3D8ED2F-7735-20FD-46AA-42A2F2F93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4613" y="1799035"/>
            <a:ext cx="8120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000066"/>
                </a:solidFill>
                <a:latin typeface="Times New Roman" panose="02020603050405020304" pitchFamily="18" charset="0"/>
              </a:rPr>
              <a:t> ít</a:t>
            </a:r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7606" name="Text Box 22">
            <a:extLst>
              <a:ext uri="{FF2B5EF4-FFF2-40B4-BE49-F238E27FC236}">
                <a16:creationId xmlns:a16="http://schemas.microsoft.com/office/drawing/2014/main" id="{1120B34C-3D69-4D21-22B3-B258D1454B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34754" y="3012281"/>
            <a:ext cx="18978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000066"/>
                </a:solidFill>
                <a:latin typeface="Times New Roman" panose="02020603050405020304" pitchFamily="18" charset="0"/>
              </a:rPr>
              <a:t>tử vong cao</a:t>
            </a:r>
            <a:r>
              <a:rPr lang="en-US" altLang="en-US" sz="2100">
                <a:solidFill>
                  <a:srgbClr val="00000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67607" name="Text Box 23">
            <a:extLst>
              <a:ext uri="{FF2B5EF4-FFF2-40B4-BE49-F238E27FC236}">
                <a16:creationId xmlns:a16="http://schemas.microsoft.com/office/drawing/2014/main" id="{BE7E94D2-ECC2-BF2C-B435-5E33AE1385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57801" y="3012281"/>
            <a:ext cx="18978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000066"/>
                </a:solidFill>
                <a:latin typeface="Times New Roman" panose="02020603050405020304" pitchFamily="18" charset="0"/>
              </a:rPr>
              <a:t>tử vong thấp </a:t>
            </a:r>
            <a:endParaRPr lang="en-US" altLang="en-US" sz="210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67608" name="Text Box 24">
            <a:extLst>
              <a:ext uri="{FF2B5EF4-FFF2-40B4-BE49-F238E27FC236}">
                <a16:creationId xmlns:a16="http://schemas.microsoft.com/office/drawing/2014/main" id="{4568D1A7-5D53-469C-644E-00606293A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2085" y="3646885"/>
            <a:ext cx="8691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000066"/>
                </a:solidFill>
                <a:latin typeface="Times New Roman" panose="02020603050405020304" pitchFamily="18" charset="0"/>
              </a:rPr>
              <a:t>thấp </a:t>
            </a:r>
          </a:p>
        </p:txBody>
      </p:sp>
      <p:sp>
        <p:nvSpPr>
          <p:cNvPr id="67609" name="Text Box 25">
            <a:extLst>
              <a:ext uri="{FF2B5EF4-FFF2-40B4-BE49-F238E27FC236}">
                <a16:creationId xmlns:a16="http://schemas.microsoft.com/office/drawing/2014/main" id="{58E9EAB2-5555-B882-7FCB-DC47CD321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3696891"/>
            <a:ext cx="86915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>
                <a:solidFill>
                  <a:srgbClr val="000066"/>
                </a:solidFill>
                <a:latin typeface="Times New Roman" panose="02020603050405020304" pitchFamily="18" charset="0"/>
              </a:rPr>
              <a:t>cao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67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200"/>
                                        <p:tgtEl>
                                          <p:spTgt spid="675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67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300"/>
                                        <p:tgtEl>
                                          <p:spTgt spid="67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67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3" dur="300"/>
                                        <p:tgtEl>
                                          <p:spTgt spid="67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67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67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0" dur="300"/>
                                        <p:tgtEl>
                                          <p:spTgt spid="67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" fill="hold"/>
                                        <p:tgtEl>
                                          <p:spTgt spid="67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300"/>
                                        <p:tgtEl>
                                          <p:spTgt spid="67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" fill="hold"/>
                                        <p:tgtEl>
                                          <p:spTgt spid="67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4" dur="300"/>
                                        <p:tgtEl>
                                          <p:spTgt spid="67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300" fill="hold"/>
                                        <p:tgtEl>
                                          <p:spTgt spid="67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00" fill="hold"/>
                                        <p:tgtEl>
                                          <p:spTgt spid="67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300"/>
                                        <p:tgtEl>
                                          <p:spTgt spid="67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91" grpId="0"/>
      <p:bldP spid="67604" grpId="0"/>
      <p:bldP spid="67605" grpId="0"/>
      <p:bldP spid="67606" grpId="0"/>
      <p:bldP spid="67607" grpId="0"/>
      <p:bldP spid="67608" grpId="0"/>
      <p:bldP spid="6760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</TotalTime>
  <Words>1350</Words>
  <Application>Microsoft Office PowerPoint</Application>
  <PresentationFormat>On-screen Show (16:9)</PresentationFormat>
  <Paragraphs>189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Arial</vt:lpstr>
      <vt:lpstr>Calibri</vt:lpstr>
      <vt:lpstr>Calibri Light</vt:lpstr>
      <vt:lpstr>Times New Roman</vt:lpstr>
      <vt:lpstr>VNI-Times</vt:lpstr>
      <vt:lpstr>Office Theme</vt:lpstr>
      <vt:lpstr>Default Design</vt:lpstr>
      <vt:lpstr>1_Office Theme</vt:lpstr>
      <vt:lpstr>Retrospect</vt:lpstr>
      <vt:lpstr>ỌC SINH</vt:lpstr>
      <vt:lpstr>PowerPoint Presentation</vt:lpstr>
      <vt:lpstr>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ỌC SINH</vt:lpstr>
      <vt:lpstr>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ỌC SINH</vt:lpstr>
      <vt:lpstr>PowerPoint Presentation</vt:lpstr>
      <vt:lpstr>ỌC SINH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hê</dc:title>
  <dc:creator>V</dc:creator>
  <cp:lastModifiedBy>Administrator</cp:lastModifiedBy>
  <cp:revision>38</cp:revision>
  <dcterms:created xsi:type="dcterms:W3CDTF">2020-05-20T07:29:26Z</dcterms:created>
  <dcterms:modified xsi:type="dcterms:W3CDTF">2024-02-28T02:54:05Z</dcterms:modified>
</cp:coreProperties>
</file>