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4"/>
  </p:notesMasterIdLst>
  <p:sldIdLst>
    <p:sldId id="409" r:id="rId3"/>
    <p:sldId id="453" r:id="rId4"/>
    <p:sldId id="262" r:id="rId5"/>
    <p:sldId id="286" r:id="rId6"/>
    <p:sldId id="287" r:id="rId7"/>
    <p:sldId id="256" r:id="rId8"/>
    <p:sldId id="261" r:id="rId9"/>
    <p:sldId id="260" r:id="rId10"/>
    <p:sldId id="263" r:id="rId11"/>
    <p:sldId id="265" r:id="rId12"/>
    <p:sldId id="266" r:id="rId13"/>
    <p:sldId id="417" r:id="rId14"/>
    <p:sldId id="418" r:id="rId15"/>
    <p:sldId id="419" r:id="rId16"/>
    <p:sldId id="420" r:id="rId17"/>
    <p:sldId id="421" r:id="rId18"/>
    <p:sldId id="422" r:id="rId19"/>
    <p:sldId id="450" r:id="rId20"/>
    <p:sldId id="425" r:id="rId21"/>
    <p:sldId id="426" r:id="rId22"/>
    <p:sldId id="427" r:id="rId23"/>
    <p:sldId id="428" r:id="rId24"/>
    <p:sldId id="429" r:id="rId25"/>
    <p:sldId id="430" r:id="rId26"/>
    <p:sldId id="431" r:id="rId27"/>
    <p:sldId id="432" r:id="rId28"/>
    <p:sldId id="451" r:id="rId29"/>
    <p:sldId id="434" r:id="rId30"/>
    <p:sldId id="435" r:id="rId31"/>
    <p:sldId id="436" r:id="rId32"/>
    <p:sldId id="437" r:id="rId33"/>
    <p:sldId id="438" r:id="rId34"/>
    <p:sldId id="452" r:id="rId35"/>
    <p:sldId id="441" r:id="rId36"/>
    <p:sldId id="442" r:id="rId37"/>
    <p:sldId id="443" r:id="rId38"/>
    <p:sldId id="444" r:id="rId39"/>
    <p:sldId id="445" r:id="rId40"/>
    <p:sldId id="446" r:id="rId41"/>
    <p:sldId id="447" r:id="rId42"/>
    <p:sldId id="28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330A"/>
    <a:srgbClr val="1927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42" autoAdjust="0"/>
    <p:restoredTop sz="94660"/>
  </p:normalViewPr>
  <p:slideViewPr>
    <p:cSldViewPr snapToGrid="0">
      <p:cViewPr varScale="1">
        <p:scale>
          <a:sx n="72" d="100"/>
          <a:sy n="72" d="100"/>
        </p:scale>
        <p:origin x="552" y="6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FEEF8C-E4CF-429B-8D42-85ED609EE939}" type="datetimeFigureOut">
              <a:rPr lang="en-US" smtClean="0"/>
              <a:t>4/3/2023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FBC240-D1E8-4F92-9137-4ACE9795AD37}" type="slidenum">
              <a:rPr lang="en-US" smtClean="0"/>
              <a:t>‹#›</a:t>
            </a:fld>
            <a:endParaRPr lang="en-US"/>
          </a:p>
        </p:txBody>
      </p:sp>
    </p:spTree>
    <p:extLst>
      <p:ext uri="{BB962C8B-B14F-4D97-AF65-F5344CB8AC3E}">
        <p14:creationId xmlns:p14="http://schemas.microsoft.com/office/powerpoint/2010/main" val="725416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2150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74B62D3-E918-4458-87FF-49524A0482BF}"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78697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8B44A9-3F14-4676-8FD2-A902326F44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9369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2150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974B62D3-E918-4458-87FF-49524A0482BF}" type="slidenum">
              <a:rPr lang="en-US"/>
              <a:pPr algn="r" eaLnBrk="1" hangingPunct="1">
                <a:spcBef>
                  <a:spcPct val="0"/>
                </a:spcBef>
              </a:pPr>
              <a:t>12</a:t>
            </a:fld>
            <a:endParaRPr lang="en-US"/>
          </a:p>
        </p:txBody>
      </p:sp>
    </p:spTree>
    <p:extLst>
      <p:ext uri="{BB962C8B-B14F-4D97-AF65-F5344CB8AC3E}">
        <p14:creationId xmlns:p14="http://schemas.microsoft.com/office/powerpoint/2010/main" val="977836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2355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C0E43909-EE3D-4C61-A4F9-5BB9831A304B}" type="slidenum">
              <a:rPr lang="en-US"/>
              <a:pPr algn="r" eaLnBrk="1" hangingPunct="1">
                <a:spcBef>
                  <a:spcPct val="0"/>
                </a:spcBef>
              </a:pPr>
              <a:t>13</a:t>
            </a:fld>
            <a:endParaRPr lang="en-US"/>
          </a:p>
        </p:txBody>
      </p:sp>
    </p:spTree>
    <p:extLst>
      <p:ext uri="{BB962C8B-B14F-4D97-AF65-F5344CB8AC3E}">
        <p14:creationId xmlns:p14="http://schemas.microsoft.com/office/powerpoint/2010/main" val="3264182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8ADB5A3-5D74-4CA4-B9BA-E3CA0C46471E}"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0B8F0-B5A0-42F0-9A03-74F5DF3437C4}" type="slidenum">
              <a:rPr lang="en-US" smtClean="0"/>
              <a:t>‹#›</a:t>
            </a:fld>
            <a:endParaRPr lang="en-US"/>
          </a:p>
        </p:txBody>
      </p:sp>
    </p:spTree>
    <p:extLst>
      <p:ext uri="{BB962C8B-B14F-4D97-AF65-F5344CB8AC3E}">
        <p14:creationId xmlns:p14="http://schemas.microsoft.com/office/powerpoint/2010/main" val="73377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ADB5A3-5D74-4CA4-B9BA-E3CA0C46471E}"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0B8F0-B5A0-42F0-9A03-74F5DF3437C4}" type="slidenum">
              <a:rPr lang="en-US" smtClean="0"/>
              <a:t>‹#›</a:t>
            </a:fld>
            <a:endParaRPr lang="en-US"/>
          </a:p>
        </p:txBody>
      </p:sp>
    </p:spTree>
    <p:extLst>
      <p:ext uri="{BB962C8B-B14F-4D97-AF65-F5344CB8AC3E}">
        <p14:creationId xmlns:p14="http://schemas.microsoft.com/office/powerpoint/2010/main" val="1443332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ADB5A3-5D74-4CA4-B9BA-E3CA0C46471E}"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0B8F0-B5A0-42F0-9A03-74F5DF3437C4}" type="slidenum">
              <a:rPr lang="en-US" smtClean="0"/>
              <a:t>‹#›</a:t>
            </a:fld>
            <a:endParaRPr lang="en-US"/>
          </a:p>
        </p:txBody>
      </p:sp>
    </p:spTree>
    <p:extLst>
      <p:ext uri="{BB962C8B-B14F-4D97-AF65-F5344CB8AC3E}">
        <p14:creationId xmlns:p14="http://schemas.microsoft.com/office/powerpoint/2010/main" val="690031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6AB4162-0A54-4854-BD75-9E9B5DF92A76}"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E5BF6E-8B9A-4E9C-A43D-436873B66B9D}" type="slidenum">
              <a:rPr lang="en-US" smtClean="0"/>
              <a:t>‹#›</a:t>
            </a:fld>
            <a:endParaRPr lang="en-US"/>
          </a:p>
        </p:txBody>
      </p:sp>
    </p:spTree>
    <p:extLst>
      <p:ext uri="{BB962C8B-B14F-4D97-AF65-F5344CB8AC3E}">
        <p14:creationId xmlns:p14="http://schemas.microsoft.com/office/powerpoint/2010/main" val="2027523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AB4162-0A54-4854-BD75-9E9B5DF92A76}"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E5BF6E-8B9A-4E9C-A43D-436873B66B9D}" type="slidenum">
              <a:rPr lang="en-US" smtClean="0"/>
              <a:t>‹#›</a:t>
            </a:fld>
            <a:endParaRPr lang="en-US"/>
          </a:p>
        </p:txBody>
      </p:sp>
    </p:spTree>
    <p:extLst>
      <p:ext uri="{BB962C8B-B14F-4D97-AF65-F5344CB8AC3E}">
        <p14:creationId xmlns:p14="http://schemas.microsoft.com/office/powerpoint/2010/main" val="1575352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4"/>
          </a:xfrm>
        </p:spPr>
        <p:txBody>
          <a:bodyPr anchor="t"/>
          <a:lstStyle>
            <a:lvl1pPr algn="l">
              <a:defRPr sz="48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400">
                <a:solidFill>
                  <a:schemeClr val="tx1">
                    <a:tint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AB4162-0A54-4854-BD75-9E9B5DF92A76}"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E5BF6E-8B9A-4E9C-A43D-436873B66B9D}" type="slidenum">
              <a:rPr lang="en-US" smtClean="0"/>
              <a:t>‹#›</a:t>
            </a:fld>
            <a:endParaRPr lang="en-US"/>
          </a:p>
        </p:txBody>
      </p:sp>
    </p:spTree>
    <p:extLst>
      <p:ext uri="{BB962C8B-B14F-4D97-AF65-F5344CB8AC3E}">
        <p14:creationId xmlns:p14="http://schemas.microsoft.com/office/powerpoint/2010/main" val="1080338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6AB4162-0A54-4854-BD75-9E9B5DF92A76}" type="datetimeFigureOut">
              <a:rPr lang="en-US" smtClean="0"/>
              <a:t>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E5BF6E-8B9A-4E9C-A43D-436873B66B9D}" type="slidenum">
              <a:rPr lang="en-US" smtClean="0"/>
              <a:t>‹#›</a:t>
            </a:fld>
            <a:endParaRPr lang="en-US"/>
          </a:p>
        </p:txBody>
      </p:sp>
    </p:spTree>
    <p:extLst>
      <p:ext uri="{BB962C8B-B14F-4D97-AF65-F5344CB8AC3E}">
        <p14:creationId xmlns:p14="http://schemas.microsoft.com/office/powerpoint/2010/main" val="3037913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3"/>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AB4162-0A54-4854-BD75-9E9B5DF92A76}" type="datetimeFigureOut">
              <a:rPr lang="en-US" smtClean="0"/>
              <a:t>4/3/2023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E5BF6E-8B9A-4E9C-A43D-436873B66B9D}" type="slidenum">
              <a:rPr lang="en-US" smtClean="0"/>
              <a:t>‹#›</a:t>
            </a:fld>
            <a:endParaRPr lang="en-US"/>
          </a:p>
        </p:txBody>
      </p:sp>
    </p:spTree>
    <p:extLst>
      <p:ext uri="{BB962C8B-B14F-4D97-AF65-F5344CB8AC3E}">
        <p14:creationId xmlns:p14="http://schemas.microsoft.com/office/powerpoint/2010/main" val="1272672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AB4162-0A54-4854-BD75-9E9B5DF92A76}" type="datetimeFigureOut">
              <a:rPr lang="en-US" smtClean="0"/>
              <a:t>4/3/2023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E5BF6E-8B9A-4E9C-A43D-436873B66B9D}" type="slidenum">
              <a:rPr lang="en-US" smtClean="0"/>
              <a:t>‹#›</a:t>
            </a:fld>
            <a:endParaRPr lang="en-US"/>
          </a:p>
        </p:txBody>
      </p:sp>
    </p:spTree>
    <p:extLst>
      <p:ext uri="{BB962C8B-B14F-4D97-AF65-F5344CB8AC3E}">
        <p14:creationId xmlns:p14="http://schemas.microsoft.com/office/powerpoint/2010/main" val="14222364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AB4162-0A54-4854-BD75-9E9B5DF92A76}" type="datetimeFigureOut">
              <a:rPr lang="en-US" smtClean="0"/>
              <a:t>4/3/2023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E5BF6E-8B9A-4E9C-A43D-436873B66B9D}" type="slidenum">
              <a:rPr lang="en-US" smtClean="0"/>
              <a:t>‹#›</a:t>
            </a:fld>
            <a:endParaRPr lang="en-US"/>
          </a:p>
        </p:txBody>
      </p:sp>
    </p:spTree>
    <p:extLst>
      <p:ext uri="{BB962C8B-B14F-4D97-AF65-F5344CB8AC3E}">
        <p14:creationId xmlns:p14="http://schemas.microsoft.com/office/powerpoint/2010/main" val="30306601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37" y="273053"/>
            <a:ext cx="6815668" cy="5853113"/>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2"/>
            <a:ext cx="4011084" cy="4691063"/>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fld id="{A6AB4162-0A54-4854-BD75-9E9B5DF92A76}" type="datetimeFigureOut">
              <a:rPr lang="en-US" smtClean="0"/>
              <a:t>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E5BF6E-8B9A-4E9C-A43D-436873B66B9D}" type="slidenum">
              <a:rPr lang="en-US" smtClean="0"/>
              <a:t>‹#›</a:t>
            </a:fld>
            <a:endParaRPr lang="en-US"/>
          </a:p>
        </p:txBody>
      </p:sp>
    </p:spTree>
    <p:extLst>
      <p:ext uri="{BB962C8B-B14F-4D97-AF65-F5344CB8AC3E}">
        <p14:creationId xmlns:p14="http://schemas.microsoft.com/office/powerpoint/2010/main" val="1443004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ADB5A3-5D74-4CA4-B9BA-E3CA0C46471E}"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0B8F0-B5A0-42F0-9A03-74F5DF3437C4}" type="slidenum">
              <a:rPr lang="en-US" smtClean="0"/>
              <a:t>‹#›</a:t>
            </a:fld>
            <a:endParaRPr lang="en-US"/>
          </a:p>
        </p:txBody>
      </p:sp>
    </p:spTree>
    <p:extLst>
      <p:ext uri="{BB962C8B-B14F-4D97-AF65-F5344CB8AC3E}">
        <p14:creationId xmlns:p14="http://schemas.microsoft.com/office/powerpoint/2010/main" val="2943809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US"/>
          </a:p>
        </p:txBody>
      </p:sp>
      <p:sp>
        <p:nvSpPr>
          <p:cNvPr id="4" name="Text Placeholder 3"/>
          <p:cNvSpPr>
            <a:spLocks noGrp="1"/>
          </p:cNvSpPr>
          <p:nvPr>
            <p:ph type="body" sz="half" idx="2"/>
          </p:nvPr>
        </p:nvSpPr>
        <p:spPr>
          <a:xfrm>
            <a:off x="2389717" y="5367340"/>
            <a:ext cx="7315200" cy="804863"/>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fld id="{A6AB4162-0A54-4854-BD75-9E9B5DF92A76}" type="datetimeFigureOut">
              <a:rPr lang="en-US" smtClean="0"/>
              <a:t>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E5BF6E-8B9A-4E9C-A43D-436873B66B9D}" type="slidenum">
              <a:rPr lang="en-US" smtClean="0"/>
              <a:t>‹#›</a:t>
            </a:fld>
            <a:endParaRPr lang="en-US"/>
          </a:p>
        </p:txBody>
      </p:sp>
    </p:spTree>
    <p:extLst>
      <p:ext uri="{BB962C8B-B14F-4D97-AF65-F5344CB8AC3E}">
        <p14:creationId xmlns:p14="http://schemas.microsoft.com/office/powerpoint/2010/main" val="3581859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AB4162-0A54-4854-BD75-9E9B5DF92A76}"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E5BF6E-8B9A-4E9C-A43D-436873B66B9D}" type="slidenum">
              <a:rPr lang="en-US" smtClean="0"/>
              <a:t>‹#›</a:t>
            </a:fld>
            <a:endParaRPr lang="en-US"/>
          </a:p>
        </p:txBody>
      </p:sp>
    </p:spTree>
    <p:extLst>
      <p:ext uri="{BB962C8B-B14F-4D97-AF65-F5344CB8AC3E}">
        <p14:creationId xmlns:p14="http://schemas.microsoft.com/office/powerpoint/2010/main" val="38975292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AB4162-0A54-4854-BD75-9E9B5DF92A76}"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E5BF6E-8B9A-4E9C-A43D-436873B66B9D}" type="slidenum">
              <a:rPr lang="en-US" smtClean="0"/>
              <a:t>‹#›</a:t>
            </a:fld>
            <a:endParaRPr lang="en-US"/>
          </a:p>
        </p:txBody>
      </p:sp>
    </p:spTree>
    <p:extLst>
      <p:ext uri="{BB962C8B-B14F-4D97-AF65-F5344CB8AC3E}">
        <p14:creationId xmlns:p14="http://schemas.microsoft.com/office/powerpoint/2010/main" val="4284921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pic>
        <p:nvPicPr>
          <p:cNvPr id="9" name="Shape 9"/>
          <p:cNvPicPr preferRelativeResize="0"/>
          <p:nvPr/>
        </p:nvPicPr>
        <p:blipFill rotWithShape="1">
          <a:blip r:embed="rId2">
            <a:alphaModFix/>
          </a:blip>
          <a:srcRect l="45142" b="9288"/>
          <a:stretch/>
        </p:blipFill>
        <p:spPr>
          <a:xfrm rot="5400000">
            <a:off x="1422401" y="-1447797"/>
            <a:ext cx="2476500" cy="5346700"/>
          </a:xfrm>
          <a:prstGeom prst="rect">
            <a:avLst/>
          </a:prstGeom>
          <a:noFill/>
          <a:ln>
            <a:noFill/>
          </a:ln>
        </p:spPr>
      </p:pic>
      <p:pic>
        <p:nvPicPr>
          <p:cNvPr id="10" name="Shape 10"/>
          <p:cNvPicPr preferRelativeResize="0"/>
          <p:nvPr/>
        </p:nvPicPr>
        <p:blipFill rotWithShape="1">
          <a:blip r:embed="rId3">
            <a:alphaModFix/>
          </a:blip>
          <a:srcRect r="35069" b="2780"/>
          <a:stretch/>
        </p:blipFill>
        <p:spPr>
          <a:xfrm rot="5400000">
            <a:off x="3062018" y="2909620"/>
            <a:ext cx="2105566" cy="5791199"/>
          </a:xfrm>
          <a:prstGeom prst="rect">
            <a:avLst/>
          </a:prstGeom>
          <a:noFill/>
          <a:ln>
            <a:noFill/>
          </a:ln>
        </p:spPr>
      </p:pic>
      <p:pic>
        <p:nvPicPr>
          <p:cNvPr id="11" name="Shape 11"/>
          <p:cNvPicPr preferRelativeResize="0"/>
          <p:nvPr/>
        </p:nvPicPr>
        <p:blipFill rotWithShape="1">
          <a:blip r:embed="rId4">
            <a:alphaModFix/>
          </a:blip>
          <a:srcRect r="20660" b="38811"/>
          <a:stretch/>
        </p:blipFill>
        <p:spPr>
          <a:xfrm>
            <a:off x="7501862" y="3308637"/>
            <a:ext cx="4690143" cy="3549367"/>
          </a:xfrm>
          <a:prstGeom prst="rect">
            <a:avLst/>
          </a:prstGeom>
          <a:noFill/>
          <a:ln>
            <a:noFill/>
          </a:ln>
        </p:spPr>
      </p:pic>
      <p:pic>
        <p:nvPicPr>
          <p:cNvPr id="12" name="Shape 12"/>
          <p:cNvPicPr preferRelativeResize="0"/>
          <p:nvPr/>
        </p:nvPicPr>
        <p:blipFill rotWithShape="1">
          <a:blip r:embed="rId5">
            <a:alphaModFix/>
          </a:blip>
          <a:srcRect r="26809"/>
          <a:stretch/>
        </p:blipFill>
        <p:spPr>
          <a:xfrm rot="-5400000">
            <a:off x="7286771" y="-1368566"/>
            <a:ext cx="3549367" cy="6261099"/>
          </a:xfrm>
          <a:prstGeom prst="rect">
            <a:avLst/>
          </a:prstGeom>
          <a:noFill/>
          <a:ln>
            <a:noFill/>
          </a:ln>
        </p:spPr>
      </p:pic>
      <p:grpSp>
        <p:nvGrpSpPr>
          <p:cNvPr id="13" name="Shape 13"/>
          <p:cNvGrpSpPr/>
          <p:nvPr/>
        </p:nvGrpSpPr>
        <p:grpSpPr>
          <a:xfrm>
            <a:off x="2184227" y="1461159"/>
            <a:ext cx="7823716" cy="3935881"/>
            <a:chOff x="615225" y="581250"/>
            <a:chExt cx="7913399" cy="3981000"/>
          </a:xfrm>
        </p:grpSpPr>
        <p:sp>
          <p:nvSpPr>
            <p:cNvPr id="14" name="Shape 14"/>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160"/>
            </a:p>
          </p:txBody>
        </p:sp>
        <p:sp>
          <p:nvSpPr>
            <p:cNvPr id="15" name="Shape 15"/>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160"/>
            </a:p>
          </p:txBody>
        </p:sp>
      </p:grpSp>
      <p:sp>
        <p:nvSpPr>
          <p:cNvPr id="16" name="Shape 16"/>
          <p:cNvSpPr txBox="1">
            <a:spLocks noGrp="1"/>
          </p:cNvSpPr>
          <p:nvPr>
            <p:ph type="ctrTitle"/>
          </p:nvPr>
        </p:nvSpPr>
        <p:spPr>
          <a:xfrm>
            <a:off x="2616206" y="1562037"/>
            <a:ext cx="6959599" cy="3733999"/>
          </a:xfrm>
          <a:prstGeom prst="rect">
            <a:avLst/>
          </a:prstGeom>
        </p:spPr>
        <p:txBody>
          <a:bodyPr lIns="91425" tIns="91425" rIns="91425" bIns="91425" anchor="ctr"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pic>
        <p:nvPicPr>
          <p:cNvPr id="17" name="Shape 17"/>
          <p:cNvPicPr preferRelativeResize="0"/>
          <p:nvPr/>
        </p:nvPicPr>
        <p:blipFill rotWithShape="1">
          <a:blip r:embed="rId6">
            <a:alphaModFix/>
          </a:blip>
          <a:srcRect r="34262" b="14813"/>
          <a:stretch/>
        </p:blipFill>
        <p:spPr>
          <a:xfrm flipH="1">
            <a:off x="3" y="1612901"/>
            <a:ext cx="3381967" cy="5245099"/>
          </a:xfrm>
          <a:prstGeom prst="rect">
            <a:avLst/>
          </a:prstGeom>
          <a:noFill/>
          <a:ln>
            <a:noFill/>
          </a:ln>
        </p:spPr>
      </p:pic>
      <p:pic>
        <p:nvPicPr>
          <p:cNvPr id="18" name="Shape 18"/>
          <p:cNvPicPr preferRelativeResize="0"/>
          <p:nvPr/>
        </p:nvPicPr>
        <p:blipFill>
          <a:blip r:embed="rId7">
            <a:alphaModFix/>
          </a:blip>
          <a:stretch>
            <a:fillRect/>
          </a:stretch>
        </p:blipFill>
        <p:spPr>
          <a:xfrm rot="351375">
            <a:off x="9480229" y="3641271"/>
            <a:ext cx="1294028" cy="1847555"/>
          </a:xfrm>
          <a:prstGeom prst="rect">
            <a:avLst/>
          </a:prstGeom>
          <a:noFill/>
          <a:ln>
            <a:noFill/>
          </a:ln>
        </p:spPr>
      </p:pic>
    </p:spTree>
    <p:extLst>
      <p:ext uri="{BB962C8B-B14F-4D97-AF65-F5344CB8AC3E}">
        <p14:creationId xmlns:p14="http://schemas.microsoft.com/office/powerpoint/2010/main" val="1835722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ADB5A3-5D74-4CA4-B9BA-E3CA0C46471E}"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0B8F0-B5A0-42F0-9A03-74F5DF3437C4}" type="slidenum">
              <a:rPr lang="en-US" smtClean="0"/>
              <a:t>‹#›</a:t>
            </a:fld>
            <a:endParaRPr lang="en-US"/>
          </a:p>
        </p:txBody>
      </p:sp>
    </p:spTree>
    <p:extLst>
      <p:ext uri="{BB962C8B-B14F-4D97-AF65-F5344CB8AC3E}">
        <p14:creationId xmlns:p14="http://schemas.microsoft.com/office/powerpoint/2010/main" val="1469631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ADB5A3-5D74-4CA4-B9BA-E3CA0C46471E}" type="datetimeFigureOut">
              <a:rPr lang="en-US" smtClean="0"/>
              <a:t>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20B8F0-B5A0-42F0-9A03-74F5DF3437C4}" type="slidenum">
              <a:rPr lang="en-US" smtClean="0"/>
              <a:t>‹#›</a:t>
            </a:fld>
            <a:endParaRPr lang="en-US"/>
          </a:p>
        </p:txBody>
      </p:sp>
    </p:spTree>
    <p:extLst>
      <p:ext uri="{BB962C8B-B14F-4D97-AF65-F5344CB8AC3E}">
        <p14:creationId xmlns:p14="http://schemas.microsoft.com/office/powerpoint/2010/main" val="3631416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ADB5A3-5D74-4CA4-B9BA-E3CA0C46471E}" type="datetimeFigureOut">
              <a:rPr lang="en-US" smtClean="0"/>
              <a:t>4/3/2023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20B8F0-B5A0-42F0-9A03-74F5DF3437C4}" type="slidenum">
              <a:rPr lang="en-US" smtClean="0"/>
              <a:t>‹#›</a:t>
            </a:fld>
            <a:endParaRPr lang="en-US"/>
          </a:p>
        </p:txBody>
      </p:sp>
    </p:spTree>
    <p:extLst>
      <p:ext uri="{BB962C8B-B14F-4D97-AF65-F5344CB8AC3E}">
        <p14:creationId xmlns:p14="http://schemas.microsoft.com/office/powerpoint/2010/main" val="3417255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ADB5A3-5D74-4CA4-B9BA-E3CA0C46471E}" type="datetimeFigureOut">
              <a:rPr lang="en-US" smtClean="0"/>
              <a:t>4/3/2023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20B8F0-B5A0-42F0-9A03-74F5DF3437C4}" type="slidenum">
              <a:rPr lang="en-US" smtClean="0"/>
              <a:t>‹#›</a:t>
            </a:fld>
            <a:endParaRPr lang="en-US"/>
          </a:p>
        </p:txBody>
      </p:sp>
    </p:spTree>
    <p:extLst>
      <p:ext uri="{BB962C8B-B14F-4D97-AF65-F5344CB8AC3E}">
        <p14:creationId xmlns:p14="http://schemas.microsoft.com/office/powerpoint/2010/main" val="1598807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ADB5A3-5D74-4CA4-B9BA-E3CA0C46471E}" type="datetimeFigureOut">
              <a:rPr lang="en-US" smtClean="0"/>
              <a:t>4/3/2023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20B8F0-B5A0-42F0-9A03-74F5DF3437C4}" type="slidenum">
              <a:rPr lang="en-US" smtClean="0"/>
              <a:t>‹#›</a:t>
            </a:fld>
            <a:endParaRPr lang="en-US"/>
          </a:p>
        </p:txBody>
      </p:sp>
    </p:spTree>
    <p:extLst>
      <p:ext uri="{BB962C8B-B14F-4D97-AF65-F5344CB8AC3E}">
        <p14:creationId xmlns:p14="http://schemas.microsoft.com/office/powerpoint/2010/main" val="3872315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ADB5A3-5D74-4CA4-B9BA-E3CA0C46471E}" type="datetimeFigureOut">
              <a:rPr lang="en-US" smtClean="0"/>
              <a:t>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20B8F0-B5A0-42F0-9A03-74F5DF3437C4}" type="slidenum">
              <a:rPr lang="en-US" smtClean="0"/>
              <a:t>‹#›</a:t>
            </a:fld>
            <a:endParaRPr lang="en-US"/>
          </a:p>
        </p:txBody>
      </p:sp>
    </p:spTree>
    <p:extLst>
      <p:ext uri="{BB962C8B-B14F-4D97-AF65-F5344CB8AC3E}">
        <p14:creationId xmlns:p14="http://schemas.microsoft.com/office/powerpoint/2010/main" val="975850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ADB5A3-5D74-4CA4-B9BA-E3CA0C46471E}" type="datetimeFigureOut">
              <a:rPr lang="en-US" smtClean="0"/>
              <a:t>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20B8F0-B5A0-42F0-9A03-74F5DF3437C4}" type="slidenum">
              <a:rPr lang="en-US" smtClean="0"/>
              <a:t>‹#›</a:t>
            </a:fld>
            <a:endParaRPr lang="en-US"/>
          </a:p>
        </p:txBody>
      </p:sp>
    </p:spTree>
    <p:extLst>
      <p:ext uri="{BB962C8B-B14F-4D97-AF65-F5344CB8AC3E}">
        <p14:creationId xmlns:p14="http://schemas.microsoft.com/office/powerpoint/2010/main" val="2484883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ADB5A3-5D74-4CA4-B9BA-E3CA0C46471E}" type="datetimeFigureOut">
              <a:rPr lang="en-US" smtClean="0"/>
              <a:t>4/3/2023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20B8F0-B5A0-42F0-9A03-74F5DF3437C4}" type="slidenum">
              <a:rPr lang="en-US" smtClean="0"/>
              <a:t>‹#›</a:t>
            </a:fld>
            <a:endParaRPr lang="en-US"/>
          </a:p>
        </p:txBody>
      </p:sp>
    </p:spTree>
    <p:extLst>
      <p:ext uri="{BB962C8B-B14F-4D97-AF65-F5344CB8AC3E}">
        <p14:creationId xmlns:p14="http://schemas.microsoft.com/office/powerpoint/2010/main" val="13622607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440">
                <a:solidFill>
                  <a:schemeClr val="tx1">
                    <a:tint val="75000"/>
                  </a:schemeClr>
                </a:solidFill>
              </a:defRPr>
            </a:lvl1pPr>
          </a:lstStyle>
          <a:p>
            <a:fld id="{A6AB4162-0A54-4854-BD75-9E9B5DF92A76}" type="datetimeFigureOut">
              <a:rPr lang="en-US" smtClean="0"/>
              <a:t>4/3/2023</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440">
                <a:solidFill>
                  <a:schemeClr val="tx1">
                    <a:tint val="75000"/>
                  </a:schemeClr>
                </a:solidFill>
              </a:defRPr>
            </a:lvl1pPr>
          </a:lstStyle>
          <a:p>
            <a:fld id="{7DE5BF6E-8B9A-4E9C-A43D-436873B66B9D}" type="slidenum">
              <a:rPr lang="en-US" smtClean="0"/>
              <a:t>‹#›</a:t>
            </a:fld>
            <a:endParaRPr lang="en-US"/>
          </a:p>
        </p:txBody>
      </p:sp>
    </p:spTree>
    <p:extLst>
      <p:ext uri="{BB962C8B-B14F-4D97-AF65-F5344CB8AC3E}">
        <p14:creationId xmlns:p14="http://schemas.microsoft.com/office/powerpoint/2010/main" val="29518821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1097280" rtl="0" eaLnBrk="1" latinLnBrk="0" hangingPunct="1">
        <a:spcBef>
          <a:spcPct val="0"/>
        </a:spcBef>
        <a:buNone/>
        <a:defRPr sz="5280" kern="1200">
          <a:solidFill>
            <a:schemeClr val="tx1"/>
          </a:solidFill>
          <a:latin typeface="+mj-lt"/>
          <a:ea typeface="+mj-ea"/>
          <a:cs typeface="+mj-cs"/>
        </a:defRPr>
      </a:lvl1pPr>
    </p:titleStyle>
    <p:bodyStyle>
      <a:lvl1pPr marL="411480" indent="-411480" algn="l" defTabSz="1097280" rtl="0" eaLnBrk="1" latinLnBrk="0" hangingPunct="1">
        <a:spcBef>
          <a:spcPct val="20000"/>
        </a:spcBef>
        <a:buFont typeface="Arial" pitchFamily="34" charset="0"/>
        <a:buChar char="•"/>
        <a:defRPr sz="3840" kern="1200">
          <a:solidFill>
            <a:schemeClr val="tx1"/>
          </a:solidFill>
          <a:latin typeface="+mn-lt"/>
          <a:ea typeface="+mn-ea"/>
          <a:cs typeface="+mn-cs"/>
        </a:defRPr>
      </a:lvl1pPr>
      <a:lvl2pPr marL="891540" indent="-342900" algn="l" defTabSz="1097280" rtl="0" eaLnBrk="1" latinLnBrk="0" hangingPunct="1">
        <a:spcBef>
          <a:spcPct val="20000"/>
        </a:spcBef>
        <a:buFont typeface="Arial" pitchFamily="34" charset="0"/>
        <a:buChar char="–"/>
        <a:defRPr sz="3360" kern="1200">
          <a:solidFill>
            <a:schemeClr val="tx1"/>
          </a:solidFill>
          <a:latin typeface="+mn-lt"/>
          <a:ea typeface="+mn-ea"/>
          <a:cs typeface="+mn-cs"/>
        </a:defRPr>
      </a:lvl2pPr>
      <a:lvl3pPr marL="1371600" indent="-274320" algn="l" defTabSz="1097280" rtl="0" eaLnBrk="1" latinLnBrk="0" hangingPunct="1">
        <a:spcBef>
          <a:spcPct val="20000"/>
        </a:spcBef>
        <a:buFont typeface="Arial" pitchFamily="34" charset="0"/>
        <a:buChar char="•"/>
        <a:defRPr sz="2880" kern="1200">
          <a:solidFill>
            <a:schemeClr val="tx1"/>
          </a:solidFill>
          <a:latin typeface="+mn-lt"/>
          <a:ea typeface="+mn-ea"/>
          <a:cs typeface="+mn-cs"/>
        </a:defRPr>
      </a:lvl3pPr>
      <a:lvl4pPr marL="19202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6888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301752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32.jpg"/><Relationship Id="rId1" Type="http://schemas.openxmlformats.org/officeDocument/2006/relationships/slideLayout" Target="../slideLayouts/slideLayout18.xml"/><Relationship Id="rId6" Type="http://schemas.openxmlformats.org/officeDocument/2006/relationships/image" Target="../media/image27.jpeg"/><Relationship Id="rId5" Type="http://schemas.openxmlformats.org/officeDocument/2006/relationships/image" Target="../media/image33.jpeg"/><Relationship Id="rId10" Type="http://schemas.openxmlformats.org/officeDocument/2006/relationships/image" Target="../media/image31.jpeg"/><Relationship Id="rId4" Type="http://schemas.openxmlformats.org/officeDocument/2006/relationships/image" Target="../media/image26.jpeg"/><Relationship Id="rId9"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 Id="rId9" Type="http://schemas.openxmlformats.org/officeDocument/2006/relationships/image" Target="../media/image70.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3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82.jpeg"/></Relationships>
</file>

<file path=ppt/slides/_rels/slide3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3" Type="http://schemas.openxmlformats.org/officeDocument/2006/relationships/image" Target="../media/image10.jpeg"/><Relationship Id="rId7" Type="http://schemas.openxmlformats.org/officeDocument/2006/relationships/image" Target="../media/image15.jpeg"/><Relationship Id="rId12" Type="http://schemas.openxmlformats.org/officeDocument/2006/relationships/image" Target="../media/image20.jpeg"/><Relationship Id="rId2" Type="http://schemas.openxmlformats.org/officeDocument/2006/relationships/image" Target="../media/image11.jpg"/><Relationship Id="rId1" Type="http://schemas.openxmlformats.org/officeDocument/2006/relationships/slideLayout" Target="../slideLayouts/slideLayout18.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17.jpeg"/><Relationship Id="rId1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g"/><Relationship Id="rId7"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1"/>
          <p:cNvSpPr txBox="1">
            <a:spLocks noChangeArrowheads="1"/>
          </p:cNvSpPr>
          <p:nvPr/>
        </p:nvSpPr>
        <p:spPr bwMode="auto">
          <a:xfrm>
            <a:off x="373487" y="408904"/>
            <a:ext cx="11464344" cy="437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sz="3200" dirty="0"/>
              <a:t>   </a:t>
            </a:r>
            <a:r>
              <a:rPr lang="en-US" sz="3200" b="1" dirty="0" err="1">
                <a:solidFill>
                  <a:srgbClr val="C00000"/>
                </a:solidFill>
                <a:latin typeface="Georgia" panose="02040502050405020303" pitchFamily="18" charset="0"/>
              </a:rPr>
              <a:t>Em</a:t>
            </a:r>
            <a:r>
              <a:rPr lang="en-US" sz="3200" b="1" dirty="0">
                <a:solidFill>
                  <a:srgbClr val="C00000"/>
                </a:solidFill>
                <a:latin typeface="Georgia" panose="02040502050405020303" pitchFamily="18" charset="0"/>
              </a:rPr>
              <a:t> </a:t>
            </a:r>
            <a:r>
              <a:rPr lang="en-US" sz="3200" b="1" dirty="0" err="1">
                <a:solidFill>
                  <a:srgbClr val="C00000"/>
                </a:solidFill>
                <a:latin typeface="Georgia" panose="02040502050405020303" pitchFamily="18" charset="0"/>
              </a:rPr>
              <a:t>hãy</a:t>
            </a:r>
            <a:r>
              <a:rPr lang="en-US" sz="3200" b="1" dirty="0">
                <a:solidFill>
                  <a:srgbClr val="C00000"/>
                </a:solidFill>
                <a:latin typeface="Georgia" panose="02040502050405020303" pitchFamily="18" charset="0"/>
              </a:rPr>
              <a:t> </a:t>
            </a:r>
            <a:r>
              <a:rPr lang="en-US" sz="3200" b="1" dirty="0" err="1">
                <a:solidFill>
                  <a:srgbClr val="C00000"/>
                </a:solidFill>
                <a:latin typeface="Georgia" panose="02040502050405020303" pitchFamily="18" charset="0"/>
              </a:rPr>
              <a:t>cho</a:t>
            </a:r>
            <a:r>
              <a:rPr lang="en-US" sz="3200" b="1" dirty="0">
                <a:solidFill>
                  <a:srgbClr val="C00000"/>
                </a:solidFill>
                <a:latin typeface="Georgia" panose="02040502050405020303" pitchFamily="18" charset="0"/>
              </a:rPr>
              <a:t> </a:t>
            </a:r>
            <a:r>
              <a:rPr lang="en-US" sz="3200" b="1" dirty="0" err="1">
                <a:solidFill>
                  <a:srgbClr val="C00000"/>
                </a:solidFill>
                <a:latin typeface="Georgia" panose="02040502050405020303" pitchFamily="18" charset="0"/>
              </a:rPr>
              <a:t>biết</a:t>
            </a:r>
            <a:r>
              <a:rPr lang="en-US" sz="3200" b="1" dirty="0">
                <a:solidFill>
                  <a:srgbClr val="C00000"/>
                </a:solidFill>
                <a:latin typeface="Georgia" panose="02040502050405020303" pitchFamily="18" charset="0"/>
              </a:rPr>
              <a:t> </a:t>
            </a:r>
            <a:r>
              <a:rPr lang="en-US" sz="3200" b="1" dirty="0" err="1">
                <a:solidFill>
                  <a:srgbClr val="C00000"/>
                </a:solidFill>
                <a:latin typeface="Georgia" panose="02040502050405020303" pitchFamily="18" charset="0"/>
              </a:rPr>
              <a:t>những</a:t>
            </a:r>
            <a:r>
              <a:rPr lang="en-US" sz="3200" b="1" dirty="0">
                <a:solidFill>
                  <a:srgbClr val="C00000"/>
                </a:solidFill>
                <a:latin typeface="Georgia" panose="02040502050405020303" pitchFamily="18" charset="0"/>
              </a:rPr>
              <a:t> VD </a:t>
            </a:r>
            <a:r>
              <a:rPr lang="en-US" sz="3200" b="1" dirty="0" err="1">
                <a:solidFill>
                  <a:srgbClr val="C00000"/>
                </a:solidFill>
                <a:latin typeface="Georgia" panose="02040502050405020303" pitchFamily="18" charset="0"/>
              </a:rPr>
              <a:t>nào</a:t>
            </a:r>
            <a:r>
              <a:rPr lang="en-US" sz="3200" b="1" dirty="0">
                <a:solidFill>
                  <a:srgbClr val="C00000"/>
                </a:solidFill>
                <a:latin typeface="Georgia" panose="02040502050405020303" pitchFamily="18" charset="0"/>
              </a:rPr>
              <a:t> </a:t>
            </a:r>
            <a:r>
              <a:rPr lang="en-US" sz="3200" b="1" dirty="0" err="1">
                <a:solidFill>
                  <a:srgbClr val="C00000"/>
                </a:solidFill>
                <a:latin typeface="Georgia" panose="02040502050405020303" pitchFamily="18" charset="0"/>
              </a:rPr>
              <a:t>sao</a:t>
            </a:r>
            <a:r>
              <a:rPr lang="en-US" sz="3200" b="1" dirty="0">
                <a:solidFill>
                  <a:srgbClr val="C00000"/>
                </a:solidFill>
                <a:latin typeface="Georgia" panose="02040502050405020303" pitchFamily="18" charset="0"/>
              </a:rPr>
              <a:t> </a:t>
            </a:r>
            <a:r>
              <a:rPr lang="en-US" sz="3200" b="1" dirty="0" err="1">
                <a:solidFill>
                  <a:srgbClr val="C00000"/>
                </a:solidFill>
                <a:latin typeface="Georgia" panose="02040502050405020303" pitchFamily="18" charset="0"/>
              </a:rPr>
              <a:t>đây</a:t>
            </a:r>
            <a:r>
              <a:rPr lang="en-US" sz="3200" b="1" dirty="0">
                <a:solidFill>
                  <a:srgbClr val="C00000"/>
                </a:solidFill>
                <a:latin typeface="Georgia" panose="02040502050405020303" pitchFamily="18" charset="0"/>
              </a:rPr>
              <a:t> </a:t>
            </a:r>
            <a:r>
              <a:rPr lang="en-US" sz="3200" b="1" dirty="0" err="1">
                <a:solidFill>
                  <a:srgbClr val="C00000"/>
                </a:solidFill>
                <a:latin typeface="Georgia" panose="02040502050405020303" pitchFamily="18" charset="0"/>
              </a:rPr>
              <a:t>là</a:t>
            </a:r>
            <a:r>
              <a:rPr lang="en-US" sz="3200" b="1" dirty="0">
                <a:solidFill>
                  <a:srgbClr val="C00000"/>
                </a:solidFill>
                <a:latin typeface="Georgia" panose="02040502050405020303" pitchFamily="18" charset="0"/>
              </a:rPr>
              <a:t> </a:t>
            </a:r>
            <a:r>
              <a:rPr lang="en-US" sz="3200" b="1" dirty="0" err="1">
                <a:solidFill>
                  <a:srgbClr val="C00000"/>
                </a:solidFill>
                <a:latin typeface="Georgia" panose="02040502050405020303" pitchFamily="18" charset="0"/>
              </a:rPr>
              <a:t>quần</a:t>
            </a:r>
            <a:r>
              <a:rPr lang="en-US" sz="3200" b="1" dirty="0">
                <a:solidFill>
                  <a:srgbClr val="C00000"/>
                </a:solidFill>
                <a:latin typeface="Georgia" panose="02040502050405020303" pitchFamily="18" charset="0"/>
              </a:rPr>
              <a:t> </a:t>
            </a:r>
            <a:r>
              <a:rPr lang="en-US" sz="3200" b="1" dirty="0" err="1">
                <a:solidFill>
                  <a:srgbClr val="C00000"/>
                </a:solidFill>
                <a:latin typeface="Georgia" panose="02040502050405020303" pitchFamily="18" charset="0"/>
              </a:rPr>
              <a:t>thể</a:t>
            </a:r>
            <a:r>
              <a:rPr lang="en-US" sz="3200" b="1" dirty="0">
                <a:solidFill>
                  <a:srgbClr val="C00000"/>
                </a:solidFill>
                <a:latin typeface="Georgia" panose="02040502050405020303" pitchFamily="18" charset="0"/>
              </a:rPr>
              <a:t> </a:t>
            </a:r>
            <a:r>
              <a:rPr lang="en-US" sz="3200" b="1" dirty="0" err="1">
                <a:solidFill>
                  <a:srgbClr val="C00000"/>
                </a:solidFill>
                <a:latin typeface="Georgia" panose="02040502050405020303" pitchFamily="18" charset="0"/>
              </a:rPr>
              <a:t>sinh</a:t>
            </a:r>
            <a:r>
              <a:rPr lang="en-US" sz="3200" b="1" dirty="0">
                <a:solidFill>
                  <a:srgbClr val="C00000"/>
                </a:solidFill>
                <a:latin typeface="Georgia" panose="02040502050405020303" pitchFamily="18" charset="0"/>
              </a:rPr>
              <a:t> </a:t>
            </a:r>
            <a:r>
              <a:rPr lang="en-US" sz="3200" b="1" dirty="0" err="1">
                <a:solidFill>
                  <a:srgbClr val="C00000"/>
                </a:solidFill>
                <a:latin typeface="Georgia" panose="02040502050405020303" pitchFamily="18" charset="0"/>
              </a:rPr>
              <a:t>vật</a:t>
            </a:r>
            <a:r>
              <a:rPr lang="en-US" sz="3200" b="1" dirty="0">
                <a:solidFill>
                  <a:srgbClr val="C00000"/>
                </a:solidFill>
                <a:latin typeface="Georgia" panose="02040502050405020303" pitchFamily="18" charset="0"/>
              </a:rPr>
              <a:t>, </a:t>
            </a:r>
            <a:r>
              <a:rPr lang="en-US" sz="3200" b="1" dirty="0" err="1">
                <a:solidFill>
                  <a:srgbClr val="C00000"/>
                </a:solidFill>
                <a:latin typeface="Georgia" panose="02040502050405020303" pitchFamily="18" charset="0"/>
              </a:rPr>
              <a:t>những</a:t>
            </a:r>
            <a:r>
              <a:rPr lang="en-US" sz="3200" b="1" dirty="0">
                <a:solidFill>
                  <a:srgbClr val="C00000"/>
                </a:solidFill>
                <a:latin typeface="Georgia" panose="02040502050405020303" pitchFamily="18" charset="0"/>
              </a:rPr>
              <a:t> VD </a:t>
            </a:r>
            <a:r>
              <a:rPr lang="en-US" sz="3200" b="1" dirty="0" err="1">
                <a:solidFill>
                  <a:srgbClr val="C00000"/>
                </a:solidFill>
                <a:latin typeface="Georgia" panose="02040502050405020303" pitchFamily="18" charset="0"/>
              </a:rPr>
              <a:t>nào</a:t>
            </a:r>
            <a:r>
              <a:rPr lang="en-US" sz="3200" b="1" dirty="0">
                <a:solidFill>
                  <a:srgbClr val="C00000"/>
                </a:solidFill>
                <a:latin typeface="Georgia" panose="02040502050405020303" pitchFamily="18" charset="0"/>
              </a:rPr>
              <a:t> </a:t>
            </a:r>
            <a:r>
              <a:rPr lang="en-US" sz="3200" b="1" dirty="0" err="1">
                <a:solidFill>
                  <a:srgbClr val="C00000"/>
                </a:solidFill>
                <a:latin typeface="Georgia" panose="02040502050405020303" pitchFamily="18" charset="0"/>
              </a:rPr>
              <a:t>không</a:t>
            </a:r>
            <a:r>
              <a:rPr lang="en-US" sz="3200" b="1" dirty="0">
                <a:solidFill>
                  <a:srgbClr val="C00000"/>
                </a:solidFill>
                <a:latin typeface="Georgia" panose="02040502050405020303" pitchFamily="18" charset="0"/>
              </a:rPr>
              <a:t> </a:t>
            </a:r>
            <a:r>
              <a:rPr lang="en-US" sz="3200" b="1" dirty="0" err="1">
                <a:solidFill>
                  <a:srgbClr val="C00000"/>
                </a:solidFill>
                <a:latin typeface="Georgia" panose="02040502050405020303" pitchFamily="18" charset="0"/>
              </a:rPr>
              <a:t>phải</a:t>
            </a:r>
            <a:r>
              <a:rPr lang="en-US" sz="3200" b="1" dirty="0">
                <a:solidFill>
                  <a:srgbClr val="C00000"/>
                </a:solidFill>
                <a:latin typeface="Georgia" panose="02040502050405020303" pitchFamily="18" charset="0"/>
              </a:rPr>
              <a:t> </a:t>
            </a:r>
            <a:r>
              <a:rPr lang="en-US" sz="3200" b="1" dirty="0" err="1">
                <a:solidFill>
                  <a:srgbClr val="C00000"/>
                </a:solidFill>
                <a:latin typeface="Georgia" panose="02040502050405020303" pitchFamily="18" charset="0"/>
              </a:rPr>
              <a:t>là</a:t>
            </a:r>
            <a:r>
              <a:rPr lang="en-US" sz="3200" b="1" dirty="0">
                <a:solidFill>
                  <a:srgbClr val="C00000"/>
                </a:solidFill>
                <a:latin typeface="Georgia" panose="02040502050405020303" pitchFamily="18" charset="0"/>
              </a:rPr>
              <a:t> </a:t>
            </a:r>
            <a:r>
              <a:rPr lang="en-US" sz="3200" b="1" dirty="0" err="1">
                <a:solidFill>
                  <a:srgbClr val="C00000"/>
                </a:solidFill>
                <a:latin typeface="Georgia" panose="02040502050405020303" pitchFamily="18" charset="0"/>
              </a:rPr>
              <a:t>quần</a:t>
            </a:r>
            <a:r>
              <a:rPr lang="en-US" sz="3200" b="1" dirty="0">
                <a:solidFill>
                  <a:srgbClr val="C00000"/>
                </a:solidFill>
                <a:latin typeface="Georgia" panose="02040502050405020303" pitchFamily="18" charset="0"/>
              </a:rPr>
              <a:t> </a:t>
            </a:r>
            <a:r>
              <a:rPr lang="en-US" sz="3200" b="1" dirty="0" err="1">
                <a:solidFill>
                  <a:srgbClr val="C00000"/>
                </a:solidFill>
                <a:latin typeface="Georgia" panose="02040502050405020303" pitchFamily="18" charset="0"/>
              </a:rPr>
              <a:t>thể</a:t>
            </a:r>
            <a:r>
              <a:rPr lang="en-US" sz="3200" b="1" dirty="0">
                <a:solidFill>
                  <a:srgbClr val="C00000"/>
                </a:solidFill>
                <a:latin typeface="Georgia" panose="02040502050405020303" pitchFamily="18" charset="0"/>
              </a:rPr>
              <a:t> </a:t>
            </a:r>
            <a:r>
              <a:rPr lang="en-US" sz="3200" b="1" dirty="0" err="1">
                <a:solidFill>
                  <a:srgbClr val="C00000"/>
                </a:solidFill>
                <a:latin typeface="Georgia" panose="02040502050405020303" pitchFamily="18" charset="0"/>
              </a:rPr>
              <a:t>sinh</a:t>
            </a:r>
            <a:r>
              <a:rPr lang="en-US" sz="3200" b="1" dirty="0">
                <a:solidFill>
                  <a:srgbClr val="C00000"/>
                </a:solidFill>
                <a:latin typeface="Georgia" panose="02040502050405020303" pitchFamily="18" charset="0"/>
              </a:rPr>
              <a:t> </a:t>
            </a:r>
            <a:r>
              <a:rPr lang="en-US" sz="3200" b="1" dirty="0" err="1">
                <a:solidFill>
                  <a:srgbClr val="C00000"/>
                </a:solidFill>
                <a:latin typeface="Georgia" panose="02040502050405020303" pitchFamily="18" charset="0"/>
              </a:rPr>
              <a:t>vật</a:t>
            </a:r>
            <a:r>
              <a:rPr lang="en-US" sz="3200" b="1" dirty="0">
                <a:solidFill>
                  <a:srgbClr val="C00000"/>
                </a:solidFill>
                <a:latin typeface="Georgia" panose="02040502050405020303" pitchFamily="18" charset="0"/>
              </a:rPr>
              <a:t> ? </a:t>
            </a:r>
            <a:r>
              <a:rPr lang="en-US" sz="3200" b="1" dirty="0" err="1">
                <a:solidFill>
                  <a:srgbClr val="C00000"/>
                </a:solidFill>
                <a:latin typeface="Georgia" panose="02040502050405020303" pitchFamily="18" charset="0"/>
              </a:rPr>
              <a:t>Vì</a:t>
            </a:r>
            <a:r>
              <a:rPr lang="en-US" sz="3200" b="1" dirty="0">
                <a:solidFill>
                  <a:srgbClr val="C00000"/>
                </a:solidFill>
                <a:latin typeface="Georgia" panose="02040502050405020303" pitchFamily="18" charset="0"/>
              </a:rPr>
              <a:t> </a:t>
            </a:r>
            <a:r>
              <a:rPr lang="en-US" sz="3200" b="1" dirty="0" err="1">
                <a:solidFill>
                  <a:srgbClr val="C00000"/>
                </a:solidFill>
                <a:latin typeface="Georgia" panose="02040502050405020303" pitchFamily="18" charset="0"/>
              </a:rPr>
              <a:t>sao</a:t>
            </a:r>
            <a:r>
              <a:rPr lang="en-US" sz="3200" b="1" dirty="0">
                <a:solidFill>
                  <a:srgbClr val="C00000"/>
                </a:solidFill>
                <a:latin typeface="Georgia" panose="02040502050405020303" pitchFamily="18" charset="0"/>
              </a:rPr>
              <a:t> ?</a:t>
            </a:r>
          </a:p>
          <a:p>
            <a:pPr algn="just"/>
            <a:r>
              <a:rPr lang="en-US" sz="3200" dirty="0"/>
              <a:t>      </a:t>
            </a:r>
            <a:r>
              <a:rPr lang="en-US" sz="3000" dirty="0">
                <a:cs typeface="Arial" panose="020B0604020202020204" pitchFamily="34" charset="0"/>
              </a:rPr>
              <a:t>A. </a:t>
            </a:r>
            <a:r>
              <a:rPr lang="en-US" sz="3000" dirty="0" err="1">
                <a:cs typeface="Arial" panose="020B0604020202020204" pitchFamily="34" charset="0"/>
              </a:rPr>
              <a:t>Các</a:t>
            </a:r>
            <a:r>
              <a:rPr lang="en-US" sz="3000" dirty="0">
                <a:cs typeface="Arial" panose="020B0604020202020204" pitchFamily="34" charset="0"/>
              </a:rPr>
              <a:t> </a:t>
            </a:r>
            <a:r>
              <a:rPr lang="en-US" sz="3000" dirty="0" err="1">
                <a:cs typeface="Arial" panose="020B0604020202020204" pitchFamily="34" charset="0"/>
              </a:rPr>
              <a:t>cây</a:t>
            </a:r>
            <a:r>
              <a:rPr lang="en-US" sz="3000" dirty="0">
                <a:cs typeface="Arial" panose="020B0604020202020204" pitchFamily="34" charset="0"/>
              </a:rPr>
              <a:t> </a:t>
            </a:r>
            <a:r>
              <a:rPr lang="en-US" sz="3000" dirty="0" err="1">
                <a:cs typeface="Arial" panose="020B0604020202020204" pitchFamily="34" charset="0"/>
              </a:rPr>
              <a:t>lúa</a:t>
            </a:r>
            <a:r>
              <a:rPr lang="en-US" sz="3000" dirty="0">
                <a:cs typeface="Arial" panose="020B0604020202020204" pitchFamily="34" charset="0"/>
              </a:rPr>
              <a:t> </a:t>
            </a:r>
            <a:r>
              <a:rPr lang="en-US" sz="3000" dirty="0" err="1">
                <a:cs typeface="Arial" panose="020B0604020202020204" pitchFamily="34" charset="0"/>
              </a:rPr>
              <a:t>trên</a:t>
            </a:r>
            <a:r>
              <a:rPr lang="en-US" sz="3000" dirty="0">
                <a:cs typeface="Arial" panose="020B0604020202020204" pitchFamily="34" charset="0"/>
              </a:rPr>
              <a:t> </a:t>
            </a:r>
            <a:r>
              <a:rPr lang="en-US" sz="3000" dirty="0" err="1">
                <a:cs typeface="Arial" panose="020B0604020202020204" pitchFamily="34" charset="0"/>
              </a:rPr>
              <a:t>cánh</a:t>
            </a:r>
            <a:r>
              <a:rPr lang="en-US" sz="3000" dirty="0">
                <a:cs typeface="Arial" panose="020B0604020202020204" pitchFamily="34" charset="0"/>
              </a:rPr>
              <a:t> </a:t>
            </a:r>
            <a:r>
              <a:rPr lang="en-US" sz="3000" dirty="0" err="1">
                <a:cs typeface="Arial" panose="020B0604020202020204" pitchFamily="34" charset="0"/>
              </a:rPr>
              <a:t>đồng</a:t>
            </a:r>
            <a:r>
              <a:rPr lang="en-US" sz="3000" dirty="0">
                <a:cs typeface="Arial" panose="020B0604020202020204" pitchFamily="34" charset="0"/>
              </a:rPr>
              <a:t> </a:t>
            </a:r>
            <a:r>
              <a:rPr lang="en-US" sz="3000" dirty="0" err="1">
                <a:cs typeface="Arial" panose="020B0604020202020204" pitchFamily="34" charset="0"/>
              </a:rPr>
              <a:t>lúa</a:t>
            </a:r>
            <a:r>
              <a:rPr lang="en-US" sz="3000" dirty="0">
                <a:cs typeface="Arial" panose="020B0604020202020204" pitchFamily="34" charset="0"/>
              </a:rPr>
              <a:t>.</a:t>
            </a:r>
          </a:p>
          <a:p>
            <a:pPr algn="just"/>
            <a:r>
              <a:rPr lang="en-US" sz="3000" dirty="0">
                <a:cs typeface="Arial" panose="020B0604020202020204" pitchFamily="34" charset="0"/>
              </a:rPr>
              <a:t>      B. </a:t>
            </a:r>
            <a:r>
              <a:rPr lang="en-US" sz="3000" dirty="0" err="1">
                <a:cs typeface="Arial" panose="020B0604020202020204" pitchFamily="34" charset="0"/>
              </a:rPr>
              <a:t>Các</a:t>
            </a:r>
            <a:r>
              <a:rPr lang="en-US" sz="3000" dirty="0">
                <a:cs typeface="Arial" panose="020B0604020202020204" pitchFamily="34" charset="0"/>
              </a:rPr>
              <a:t> </a:t>
            </a:r>
            <a:r>
              <a:rPr lang="en-US" sz="3000" dirty="0" err="1">
                <a:cs typeface="Arial" panose="020B0604020202020204" pitchFamily="34" charset="0"/>
              </a:rPr>
              <a:t>loài</a:t>
            </a:r>
            <a:r>
              <a:rPr lang="en-US" sz="3000" dirty="0">
                <a:cs typeface="Arial" panose="020B0604020202020204" pitchFamily="34" charset="0"/>
              </a:rPr>
              <a:t> </a:t>
            </a:r>
            <a:r>
              <a:rPr lang="en-US" sz="3000" dirty="0" err="1">
                <a:cs typeface="Arial" panose="020B0604020202020204" pitchFamily="34" charset="0"/>
              </a:rPr>
              <a:t>cá</a:t>
            </a:r>
            <a:r>
              <a:rPr lang="en-US" sz="3000" dirty="0">
                <a:cs typeface="Arial" panose="020B0604020202020204" pitchFamily="34" charset="0"/>
              </a:rPr>
              <a:t> </a:t>
            </a:r>
            <a:r>
              <a:rPr lang="en-US" sz="3000" dirty="0" err="1">
                <a:cs typeface="Arial" panose="020B0604020202020204" pitchFamily="34" charset="0"/>
              </a:rPr>
              <a:t>sống</a:t>
            </a:r>
            <a:r>
              <a:rPr lang="en-US" sz="3000" dirty="0">
                <a:cs typeface="Arial" panose="020B0604020202020204" pitchFamily="34" charset="0"/>
              </a:rPr>
              <a:t> </a:t>
            </a:r>
            <a:r>
              <a:rPr lang="en-US" sz="3000" dirty="0" err="1">
                <a:cs typeface="Arial" panose="020B0604020202020204" pitchFamily="34" charset="0"/>
              </a:rPr>
              <a:t>trong</a:t>
            </a:r>
            <a:r>
              <a:rPr lang="en-US" sz="3000" dirty="0">
                <a:cs typeface="Arial" panose="020B0604020202020204" pitchFamily="34" charset="0"/>
              </a:rPr>
              <a:t> </a:t>
            </a:r>
            <a:r>
              <a:rPr lang="en-US" sz="3000" dirty="0" err="1">
                <a:cs typeface="Arial" panose="020B0604020202020204" pitchFamily="34" charset="0"/>
              </a:rPr>
              <a:t>ao</a:t>
            </a:r>
            <a:r>
              <a:rPr lang="en-US" sz="3000" dirty="0">
                <a:cs typeface="Arial" panose="020B0604020202020204" pitchFamily="34" charset="0"/>
              </a:rPr>
              <a:t> </a:t>
            </a:r>
            <a:r>
              <a:rPr lang="en-US" sz="3000" dirty="0" err="1">
                <a:cs typeface="Arial" panose="020B0604020202020204" pitchFamily="34" charset="0"/>
              </a:rPr>
              <a:t>tự</a:t>
            </a:r>
            <a:r>
              <a:rPr lang="en-US" sz="3000" dirty="0">
                <a:cs typeface="Arial" panose="020B0604020202020204" pitchFamily="34" charset="0"/>
              </a:rPr>
              <a:t> </a:t>
            </a:r>
            <a:r>
              <a:rPr lang="en-US" sz="3000" dirty="0" err="1">
                <a:cs typeface="Arial" panose="020B0604020202020204" pitchFamily="34" charset="0"/>
              </a:rPr>
              <a:t>nhiên</a:t>
            </a:r>
            <a:r>
              <a:rPr lang="en-US" sz="3000" dirty="0">
                <a:cs typeface="Arial" panose="020B0604020202020204" pitchFamily="34" charset="0"/>
              </a:rPr>
              <a:t>.</a:t>
            </a:r>
          </a:p>
          <a:p>
            <a:pPr algn="just"/>
            <a:r>
              <a:rPr lang="en-US" sz="3000" dirty="0">
                <a:cs typeface="Arial" panose="020B0604020202020204" pitchFamily="34" charset="0"/>
              </a:rPr>
              <a:t>      C. </a:t>
            </a:r>
            <a:r>
              <a:rPr lang="en-US" sz="3000" dirty="0" err="1">
                <a:cs typeface="Arial" panose="020B0604020202020204" pitchFamily="34" charset="0"/>
              </a:rPr>
              <a:t>Các</a:t>
            </a:r>
            <a:r>
              <a:rPr lang="en-US" sz="3000" dirty="0">
                <a:cs typeface="Arial" panose="020B0604020202020204" pitchFamily="34" charset="0"/>
              </a:rPr>
              <a:t> </a:t>
            </a:r>
            <a:r>
              <a:rPr lang="en-US" sz="3000" dirty="0" err="1">
                <a:cs typeface="Arial" panose="020B0604020202020204" pitchFamily="34" charset="0"/>
              </a:rPr>
              <a:t>cây</a:t>
            </a:r>
            <a:r>
              <a:rPr lang="en-US" sz="3000" dirty="0">
                <a:cs typeface="Arial" panose="020B0604020202020204" pitchFamily="34" charset="0"/>
              </a:rPr>
              <a:t> tram ở </a:t>
            </a:r>
            <a:r>
              <a:rPr lang="en-US" sz="3000" dirty="0" err="1">
                <a:cs typeface="Arial" panose="020B0604020202020204" pitchFamily="34" charset="0"/>
              </a:rPr>
              <a:t>rừng</a:t>
            </a:r>
            <a:r>
              <a:rPr lang="en-US" sz="3000" dirty="0">
                <a:cs typeface="Arial" panose="020B0604020202020204" pitchFamily="34" charset="0"/>
              </a:rPr>
              <a:t> tram </a:t>
            </a:r>
            <a:r>
              <a:rPr lang="en-US" sz="3000" dirty="0" err="1">
                <a:cs typeface="Arial" panose="020B0604020202020204" pitchFamily="34" charset="0"/>
              </a:rPr>
              <a:t>Trà</a:t>
            </a:r>
            <a:r>
              <a:rPr lang="en-US" sz="3000" dirty="0">
                <a:cs typeface="Arial" panose="020B0604020202020204" pitchFamily="34" charset="0"/>
              </a:rPr>
              <a:t> </a:t>
            </a:r>
            <a:r>
              <a:rPr lang="en-US" sz="3000" dirty="0" err="1">
                <a:cs typeface="Arial" panose="020B0604020202020204" pitchFamily="34" charset="0"/>
              </a:rPr>
              <a:t>Sư</a:t>
            </a:r>
            <a:r>
              <a:rPr lang="en-US" sz="3000" dirty="0">
                <a:cs typeface="Arial" panose="020B0604020202020204" pitchFamily="34" charset="0"/>
              </a:rPr>
              <a:t>.</a:t>
            </a:r>
          </a:p>
          <a:p>
            <a:pPr algn="just"/>
            <a:r>
              <a:rPr lang="en-US" sz="3000" dirty="0">
                <a:cs typeface="Arial" panose="020B0604020202020204" pitchFamily="34" charset="0"/>
              </a:rPr>
              <a:t>      D. </a:t>
            </a:r>
            <a:r>
              <a:rPr lang="en-US" sz="3000" dirty="0" err="1">
                <a:cs typeface="Arial" panose="020B0604020202020204" pitchFamily="34" charset="0"/>
              </a:rPr>
              <a:t>Các</a:t>
            </a:r>
            <a:r>
              <a:rPr lang="en-US" sz="3000" dirty="0">
                <a:cs typeface="Arial" panose="020B0604020202020204" pitchFamily="34" charset="0"/>
              </a:rPr>
              <a:t> con </a:t>
            </a:r>
            <a:r>
              <a:rPr lang="en-US" sz="3000" dirty="0" err="1">
                <a:cs typeface="Arial" panose="020B0604020202020204" pitchFamily="34" charset="0"/>
              </a:rPr>
              <a:t>voi</a:t>
            </a:r>
            <a:r>
              <a:rPr lang="en-US" sz="3000" dirty="0">
                <a:cs typeface="Arial" panose="020B0604020202020204" pitchFamily="34" charset="0"/>
              </a:rPr>
              <a:t> </a:t>
            </a:r>
            <a:r>
              <a:rPr lang="en-US" sz="3000" dirty="0" err="1">
                <a:cs typeface="Arial" panose="020B0604020202020204" pitchFamily="34" charset="0"/>
              </a:rPr>
              <a:t>sống</a:t>
            </a:r>
            <a:r>
              <a:rPr lang="en-US" sz="3000" dirty="0">
                <a:cs typeface="Arial" panose="020B0604020202020204" pitchFamily="34" charset="0"/>
              </a:rPr>
              <a:t> </a:t>
            </a:r>
            <a:r>
              <a:rPr lang="en-US" sz="3000" dirty="0" err="1">
                <a:cs typeface="Arial" panose="020B0604020202020204" pitchFamily="34" charset="0"/>
              </a:rPr>
              <a:t>trong</a:t>
            </a:r>
            <a:r>
              <a:rPr lang="en-US" sz="3000" dirty="0">
                <a:cs typeface="Arial" panose="020B0604020202020204" pitchFamily="34" charset="0"/>
              </a:rPr>
              <a:t> </a:t>
            </a:r>
            <a:r>
              <a:rPr lang="en-US" sz="3000" dirty="0" err="1">
                <a:cs typeface="Arial" panose="020B0604020202020204" pitchFamily="34" charset="0"/>
              </a:rPr>
              <a:t>rừng</a:t>
            </a:r>
            <a:r>
              <a:rPr lang="en-US" sz="3000" dirty="0">
                <a:cs typeface="Arial" panose="020B0604020202020204" pitchFamily="34" charset="0"/>
              </a:rPr>
              <a:t> </a:t>
            </a:r>
            <a:r>
              <a:rPr lang="en-US" sz="3000" dirty="0" err="1">
                <a:cs typeface="Arial" panose="020B0604020202020204" pitchFamily="34" charset="0"/>
              </a:rPr>
              <a:t>rậm</a:t>
            </a:r>
            <a:r>
              <a:rPr lang="en-US" sz="3000" dirty="0">
                <a:cs typeface="Arial" panose="020B0604020202020204" pitchFamily="34" charset="0"/>
              </a:rPr>
              <a:t> </a:t>
            </a:r>
            <a:r>
              <a:rPr lang="en-US" sz="3000" dirty="0" err="1">
                <a:cs typeface="Arial" panose="020B0604020202020204" pitchFamily="34" charset="0"/>
              </a:rPr>
              <a:t>Châu</a:t>
            </a:r>
            <a:r>
              <a:rPr lang="en-US" sz="3000" dirty="0">
                <a:cs typeface="Arial" panose="020B0604020202020204" pitchFamily="34" charset="0"/>
              </a:rPr>
              <a:t> Phi.</a:t>
            </a:r>
          </a:p>
          <a:p>
            <a:pPr algn="just"/>
            <a:r>
              <a:rPr lang="en-US" sz="3000" dirty="0">
                <a:cs typeface="Arial" panose="020B0604020202020204" pitchFamily="34" charset="0"/>
              </a:rPr>
              <a:t>      E. </a:t>
            </a:r>
            <a:r>
              <a:rPr lang="en-US" sz="3000" dirty="0" err="1">
                <a:cs typeface="Arial" panose="020B0604020202020204" pitchFamily="34" charset="0"/>
              </a:rPr>
              <a:t>Các</a:t>
            </a:r>
            <a:r>
              <a:rPr lang="en-US" sz="3000" dirty="0">
                <a:cs typeface="Arial" panose="020B0604020202020204" pitchFamily="34" charset="0"/>
              </a:rPr>
              <a:t> </a:t>
            </a:r>
            <a:r>
              <a:rPr lang="en-US" sz="3000" dirty="0" err="1">
                <a:cs typeface="Arial" panose="020B0604020202020204" pitchFamily="34" charset="0"/>
              </a:rPr>
              <a:t>loài</a:t>
            </a:r>
            <a:r>
              <a:rPr lang="en-US" sz="3000" dirty="0">
                <a:cs typeface="Arial" panose="020B0604020202020204" pitchFamily="34" charset="0"/>
              </a:rPr>
              <a:t> </a:t>
            </a:r>
            <a:r>
              <a:rPr lang="en-US" sz="3000" dirty="0" err="1">
                <a:cs typeface="Arial" panose="020B0604020202020204" pitchFamily="34" charset="0"/>
              </a:rPr>
              <a:t>cây</a:t>
            </a:r>
            <a:r>
              <a:rPr lang="en-US" sz="3000" dirty="0">
                <a:cs typeface="Arial" panose="020B0604020202020204" pitchFamily="34" charset="0"/>
              </a:rPr>
              <a:t> </a:t>
            </a:r>
            <a:r>
              <a:rPr lang="en-US" sz="3000" dirty="0" err="1">
                <a:cs typeface="Arial" panose="020B0604020202020204" pitchFamily="34" charset="0"/>
              </a:rPr>
              <a:t>sống</a:t>
            </a:r>
            <a:r>
              <a:rPr lang="en-US" sz="3000" dirty="0">
                <a:cs typeface="Arial" panose="020B0604020202020204" pitchFamily="34" charset="0"/>
              </a:rPr>
              <a:t> </a:t>
            </a:r>
            <a:r>
              <a:rPr lang="en-US" sz="3000" dirty="0" err="1">
                <a:cs typeface="Arial" panose="020B0604020202020204" pitchFamily="34" charset="0"/>
              </a:rPr>
              <a:t>trên</a:t>
            </a:r>
            <a:r>
              <a:rPr lang="en-US" sz="3000" dirty="0">
                <a:cs typeface="Arial" panose="020B0604020202020204" pitchFamily="34" charset="0"/>
              </a:rPr>
              <a:t> </a:t>
            </a:r>
            <a:r>
              <a:rPr lang="en-US" sz="3000" dirty="0" err="1">
                <a:cs typeface="Arial" panose="020B0604020202020204" pitchFamily="34" charset="0"/>
              </a:rPr>
              <a:t>đỉnh</a:t>
            </a:r>
            <a:r>
              <a:rPr lang="en-US" sz="3000" dirty="0">
                <a:cs typeface="Arial" panose="020B0604020202020204" pitchFamily="34" charset="0"/>
              </a:rPr>
              <a:t> </a:t>
            </a:r>
            <a:r>
              <a:rPr lang="en-US" sz="3000" dirty="0" err="1">
                <a:cs typeface="Arial" panose="020B0604020202020204" pitchFamily="34" charset="0"/>
              </a:rPr>
              <a:t>núi</a:t>
            </a:r>
            <a:r>
              <a:rPr lang="en-US" sz="3000" dirty="0">
                <a:cs typeface="Arial" panose="020B0604020202020204" pitchFamily="34" charset="0"/>
              </a:rPr>
              <a:t> Sam.</a:t>
            </a:r>
          </a:p>
          <a:p>
            <a:pPr algn="just"/>
            <a:r>
              <a:rPr lang="en-US" sz="3000" dirty="0">
                <a:cs typeface="Arial" panose="020B0604020202020204" pitchFamily="34" charset="0"/>
              </a:rPr>
              <a:t>      F. </a:t>
            </a:r>
            <a:r>
              <a:rPr lang="en-US" sz="3000" dirty="0" err="1">
                <a:cs typeface="Arial" panose="020B0604020202020204" pitchFamily="34" charset="0"/>
              </a:rPr>
              <a:t>Các</a:t>
            </a:r>
            <a:r>
              <a:rPr lang="en-US" sz="3000" dirty="0">
                <a:cs typeface="Arial" panose="020B0604020202020204" pitchFamily="34" charset="0"/>
              </a:rPr>
              <a:t> </a:t>
            </a:r>
            <a:r>
              <a:rPr lang="en-US" sz="3000" dirty="0" err="1">
                <a:cs typeface="Arial" panose="020B0604020202020204" pitchFamily="34" charset="0"/>
              </a:rPr>
              <a:t>loài</a:t>
            </a:r>
            <a:r>
              <a:rPr lang="en-US" sz="3000" dirty="0">
                <a:cs typeface="Arial" panose="020B0604020202020204" pitchFamily="34" charset="0"/>
              </a:rPr>
              <a:t> </a:t>
            </a:r>
            <a:r>
              <a:rPr lang="en-US" sz="3000" dirty="0" err="1">
                <a:cs typeface="Arial" panose="020B0604020202020204" pitchFamily="34" charset="0"/>
              </a:rPr>
              <a:t>thực</a:t>
            </a:r>
            <a:r>
              <a:rPr lang="en-US" sz="3000" dirty="0">
                <a:cs typeface="Arial" panose="020B0604020202020204" pitchFamily="34" charset="0"/>
              </a:rPr>
              <a:t> </a:t>
            </a:r>
            <a:r>
              <a:rPr lang="en-US" sz="3000" dirty="0" err="1">
                <a:cs typeface="Arial" panose="020B0604020202020204" pitchFamily="34" charset="0"/>
              </a:rPr>
              <a:t>vật</a:t>
            </a:r>
            <a:r>
              <a:rPr lang="en-US" sz="3000" dirty="0">
                <a:cs typeface="Arial" panose="020B0604020202020204" pitchFamily="34" charset="0"/>
              </a:rPr>
              <a:t>, </a:t>
            </a:r>
            <a:r>
              <a:rPr lang="en-US" sz="3000" dirty="0" err="1">
                <a:cs typeface="Arial" panose="020B0604020202020204" pitchFamily="34" charset="0"/>
              </a:rPr>
              <a:t>động</a:t>
            </a:r>
            <a:r>
              <a:rPr lang="en-US" sz="3000" dirty="0">
                <a:cs typeface="Arial" panose="020B0604020202020204" pitchFamily="34" charset="0"/>
              </a:rPr>
              <a:t> </a:t>
            </a:r>
            <a:r>
              <a:rPr lang="en-US" sz="3000" dirty="0" err="1">
                <a:cs typeface="Arial" panose="020B0604020202020204" pitchFamily="34" charset="0"/>
              </a:rPr>
              <a:t>vật</a:t>
            </a:r>
            <a:r>
              <a:rPr lang="en-US" sz="3000" dirty="0">
                <a:cs typeface="Arial" panose="020B0604020202020204" pitchFamily="34" charset="0"/>
              </a:rPr>
              <a:t> </a:t>
            </a:r>
            <a:r>
              <a:rPr lang="en-US" sz="3000" dirty="0" err="1">
                <a:cs typeface="Arial" panose="020B0604020202020204" pitchFamily="34" charset="0"/>
              </a:rPr>
              <a:t>trong</a:t>
            </a:r>
            <a:r>
              <a:rPr lang="en-US" sz="3000" dirty="0">
                <a:cs typeface="Arial" panose="020B0604020202020204" pitchFamily="34" charset="0"/>
              </a:rPr>
              <a:t> </a:t>
            </a:r>
            <a:r>
              <a:rPr lang="en-US" sz="3000" dirty="0" err="1">
                <a:cs typeface="Arial" panose="020B0604020202020204" pitchFamily="34" charset="0"/>
              </a:rPr>
              <a:t>rừng</a:t>
            </a:r>
            <a:r>
              <a:rPr lang="en-US" sz="3000" dirty="0">
                <a:cs typeface="Arial" panose="020B0604020202020204" pitchFamily="34" charset="0"/>
              </a:rPr>
              <a:t> </a:t>
            </a:r>
            <a:r>
              <a:rPr lang="en-US" sz="3000" dirty="0" err="1">
                <a:cs typeface="Arial" panose="020B0604020202020204" pitchFamily="34" charset="0"/>
              </a:rPr>
              <a:t>ngập</a:t>
            </a:r>
            <a:r>
              <a:rPr lang="en-US" sz="3000" dirty="0">
                <a:cs typeface="Arial" panose="020B0604020202020204" pitchFamily="34" charset="0"/>
              </a:rPr>
              <a:t> </a:t>
            </a:r>
            <a:r>
              <a:rPr lang="en-US" sz="3000" dirty="0" err="1">
                <a:cs typeface="Arial" panose="020B0604020202020204" pitchFamily="34" charset="0"/>
              </a:rPr>
              <a:t>mặn</a:t>
            </a:r>
            <a:r>
              <a:rPr lang="en-US" sz="3000" dirty="0">
                <a:cs typeface="Arial" panose="020B0604020202020204" pitchFamily="34" charset="0"/>
              </a:rPr>
              <a:t> </a:t>
            </a:r>
            <a:r>
              <a:rPr lang="en-US" sz="3000" dirty="0" err="1">
                <a:cs typeface="Arial" panose="020B0604020202020204" pitchFamily="34" charset="0"/>
              </a:rPr>
              <a:t>ven</a:t>
            </a:r>
            <a:r>
              <a:rPr lang="en-US" sz="3000" dirty="0">
                <a:cs typeface="Arial" panose="020B0604020202020204" pitchFamily="34" charset="0"/>
              </a:rPr>
              <a:t> </a:t>
            </a:r>
            <a:r>
              <a:rPr lang="en-US" sz="3000" dirty="0" err="1">
                <a:cs typeface="Arial" panose="020B0604020202020204" pitchFamily="34" charset="0"/>
              </a:rPr>
              <a:t>biển</a:t>
            </a:r>
            <a:r>
              <a:rPr lang="en-US" sz="3000" dirty="0">
                <a:cs typeface="Arial" panose="020B0604020202020204" pitchFamily="34" charset="0"/>
              </a:rPr>
              <a:t>.</a:t>
            </a:r>
          </a:p>
        </p:txBody>
      </p:sp>
      <p:sp>
        <p:nvSpPr>
          <p:cNvPr id="3" name="TextBox 2"/>
          <p:cNvSpPr txBox="1">
            <a:spLocks noChangeArrowheads="1"/>
          </p:cNvSpPr>
          <p:nvPr/>
        </p:nvSpPr>
        <p:spPr bwMode="auto">
          <a:xfrm>
            <a:off x="1750454" y="5154948"/>
            <a:ext cx="8001000" cy="1077913"/>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3200"/>
              <a:t>  - Quần thể sinh vật : 	                A, C, D</a:t>
            </a:r>
          </a:p>
          <a:p>
            <a:r>
              <a:rPr lang="en-US" sz="3200"/>
              <a:t>  - Không phải quần thể sinh vật : 	B, E, F</a:t>
            </a:r>
          </a:p>
        </p:txBody>
      </p:sp>
    </p:spTree>
    <p:extLst>
      <p:ext uri="{BB962C8B-B14F-4D97-AF65-F5344CB8AC3E}">
        <p14:creationId xmlns:p14="http://schemas.microsoft.com/office/powerpoint/2010/main" val="412604843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grpSp>
        <p:nvGrpSpPr>
          <p:cNvPr id="5" name="Group 3"/>
          <p:cNvGrpSpPr>
            <a:grpSpLocks/>
          </p:cNvGrpSpPr>
          <p:nvPr/>
        </p:nvGrpSpPr>
        <p:grpSpPr bwMode="auto">
          <a:xfrm>
            <a:off x="3444240" y="2228849"/>
            <a:ext cx="5120640" cy="5040630"/>
            <a:chOff x="0" y="1056"/>
            <a:chExt cx="4128" cy="3264"/>
          </a:xfrm>
        </p:grpSpPr>
        <p:pic>
          <p:nvPicPr>
            <p:cNvPr id="8" name="Picture 4" descr="rainforest"/>
            <p:cNvPicPr>
              <a:picLocks noChangeAspect="1" noChangeArrowheads="1"/>
            </p:cNvPicPr>
            <p:nvPr/>
          </p:nvPicPr>
          <p:blipFill>
            <a:blip r:embed="rId3"/>
            <a:srcRect/>
            <a:stretch>
              <a:fillRect/>
            </a:stretch>
          </p:blipFill>
          <p:spPr bwMode="auto">
            <a:xfrm>
              <a:off x="9" y="1056"/>
              <a:ext cx="4119" cy="2775"/>
            </a:xfrm>
            <a:prstGeom prst="rect">
              <a:avLst/>
            </a:prstGeom>
            <a:noFill/>
            <a:ln w="9525">
              <a:noFill/>
              <a:miter lim="800000"/>
              <a:headEnd/>
              <a:tailEnd/>
            </a:ln>
          </p:spPr>
        </p:pic>
        <p:sp>
          <p:nvSpPr>
            <p:cNvPr id="9" name="Rectangle 5"/>
            <p:cNvSpPr>
              <a:spLocks noChangeArrowheads="1"/>
            </p:cNvSpPr>
            <p:nvPr/>
          </p:nvSpPr>
          <p:spPr bwMode="auto">
            <a:xfrm>
              <a:off x="0" y="3840"/>
              <a:ext cx="3936" cy="480"/>
            </a:xfrm>
            <a:prstGeom prst="rect">
              <a:avLst/>
            </a:prstGeom>
            <a:noFill/>
            <a:ln w="9525">
              <a:noFill/>
              <a:miter lim="800000"/>
              <a:headEnd/>
              <a:tailEnd/>
            </a:ln>
          </p:spPr>
          <p:txBody>
            <a:bodyPr wrap="none" anchor="ctr"/>
            <a:lstStyle/>
            <a:p>
              <a:pPr algn="ctr" defTabSz="1097280"/>
              <a:endParaRPr lang="en-US" sz="3360" b="1" u="sng">
                <a:solidFill>
                  <a:srgbClr val="C0504D"/>
                </a:solidFill>
                <a:latin typeface="Times New Roman" pitchFamily="18" charset="0"/>
              </a:endParaRPr>
            </a:p>
          </p:txBody>
        </p:sp>
      </p:grpSp>
      <p:pic>
        <p:nvPicPr>
          <p:cNvPr id="10" name="Picture 14" descr="Oecophylla2.jpg"/>
          <p:cNvPicPr>
            <a:picLocks noChangeAspect="1" noChangeArrowheads="1"/>
          </p:cNvPicPr>
          <p:nvPr/>
        </p:nvPicPr>
        <p:blipFill>
          <a:blip r:embed="rId4"/>
          <a:srcRect/>
          <a:stretch>
            <a:fillRect/>
          </a:stretch>
        </p:blipFill>
        <p:spPr bwMode="auto">
          <a:xfrm>
            <a:off x="8302139" y="-45721"/>
            <a:ext cx="2971800" cy="2228850"/>
          </a:xfrm>
          <a:prstGeom prst="rect">
            <a:avLst/>
          </a:prstGeom>
          <a:noFill/>
          <a:ln w="9525">
            <a:solidFill>
              <a:schemeClr val="bg1"/>
            </a:solidFill>
            <a:miter lim="800000"/>
            <a:headEnd/>
            <a:tailEnd/>
          </a:ln>
        </p:spPr>
      </p:pic>
      <p:sp>
        <p:nvSpPr>
          <p:cNvPr id="11" name="Text Box 15"/>
          <p:cNvSpPr txBox="1">
            <a:spLocks noChangeArrowheads="1"/>
          </p:cNvSpPr>
          <p:nvPr/>
        </p:nvSpPr>
        <p:spPr bwMode="auto">
          <a:xfrm>
            <a:off x="3718560" y="6355081"/>
            <a:ext cx="4572000" cy="535531"/>
          </a:xfrm>
          <a:prstGeom prst="rect">
            <a:avLst/>
          </a:prstGeom>
          <a:noFill/>
          <a:ln w="9525">
            <a:noFill/>
            <a:miter lim="800000"/>
            <a:headEnd/>
            <a:tailEnd/>
          </a:ln>
        </p:spPr>
        <p:txBody>
          <a:bodyPr>
            <a:spAutoFit/>
          </a:bodyPr>
          <a:lstStyle/>
          <a:p>
            <a:pPr algn="ctr" defTabSz="1097280">
              <a:spcBef>
                <a:spcPct val="50000"/>
              </a:spcBef>
            </a:pPr>
            <a:r>
              <a:rPr lang="en-US" sz="2880" b="1" dirty="0" err="1">
                <a:solidFill>
                  <a:srgbClr val="0000CC"/>
                </a:solidFill>
                <a:latin typeface="Calibri"/>
              </a:rPr>
              <a:t>Rừng</a:t>
            </a:r>
            <a:r>
              <a:rPr lang="en-US" sz="2880" b="1" dirty="0">
                <a:solidFill>
                  <a:srgbClr val="0000CC"/>
                </a:solidFill>
                <a:latin typeface="Calibri"/>
              </a:rPr>
              <a:t> </a:t>
            </a:r>
            <a:r>
              <a:rPr lang="en-US" sz="2880" b="1" dirty="0" err="1">
                <a:solidFill>
                  <a:srgbClr val="0000CC"/>
                </a:solidFill>
                <a:latin typeface="Calibri"/>
              </a:rPr>
              <a:t>mưa</a:t>
            </a:r>
            <a:r>
              <a:rPr lang="en-US" sz="2880" b="1" dirty="0">
                <a:solidFill>
                  <a:srgbClr val="0000CC"/>
                </a:solidFill>
                <a:latin typeface="Calibri"/>
              </a:rPr>
              <a:t> </a:t>
            </a:r>
            <a:r>
              <a:rPr lang="en-US" sz="2880" b="1" dirty="0" err="1">
                <a:solidFill>
                  <a:srgbClr val="0000CC"/>
                </a:solidFill>
                <a:latin typeface="Calibri"/>
              </a:rPr>
              <a:t>nhiệt</a:t>
            </a:r>
            <a:r>
              <a:rPr lang="en-US" sz="2880" b="1" dirty="0">
                <a:solidFill>
                  <a:srgbClr val="0000CC"/>
                </a:solidFill>
                <a:latin typeface="Calibri"/>
              </a:rPr>
              <a:t> </a:t>
            </a:r>
            <a:r>
              <a:rPr lang="en-US" sz="2880" b="1" dirty="0" err="1">
                <a:solidFill>
                  <a:srgbClr val="0000CC"/>
                </a:solidFill>
                <a:latin typeface="Calibri"/>
              </a:rPr>
              <a:t>đới</a:t>
            </a:r>
            <a:r>
              <a:rPr lang="en-US" sz="2880" b="1" dirty="0">
                <a:solidFill>
                  <a:srgbClr val="0000CC"/>
                </a:solidFill>
                <a:latin typeface="Calibri"/>
              </a:rPr>
              <a:t> </a:t>
            </a:r>
          </a:p>
        </p:txBody>
      </p:sp>
      <p:pic>
        <p:nvPicPr>
          <p:cNvPr id="12" name="Picture 26" descr="images (1)"/>
          <p:cNvPicPr>
            <a:picLocks noChangeAspect="1" noChangeArrowheads="1"/>
          </p:cNvPicPr>
          <p:nvPr/>
        </p:nvPicPr>
        <p:blipFill>
          <a:blip r:embed="rId5"/>
          <a:srcRect/>
          <a:stretch>
            <a:fillRect/>
          </a:stretch>
        </p:blipFill>
        <p:spPr bwMode="auto">
          <a:xfrm>
            <a:off x="929640" y="45720"/>
            <a:ext cx="2788920" cy="2286000"/>
          </a:xfrm>
          <a:prstGeom prst="rect">
            <a:avLst/>
          </a:prstGeom>
          <a:noFill/>
          <a:ln w="9525">
            <a:noFill/>
            <a:miter lim="800000"/>
            <a:headEnd/>
            <a:tailEnd/>
          </a:ln>
        </p:spPr>
      </p:pic>
      <p:pic>
        <p:nvPicPr>
          <p:cNvPr id="13" name="Picture 30" descr="55b78bc5af1a4223d2ada5ce1c91d4a6_38269215"/>
          <p:cNvPicPr>
            <a:picLocks noChangeAspect="1" noChangeArrowheads="1"/>
          </p:cNvPicPr>
          <p:nvPr/>
        </p:nvPicPr>
        <p:blipFill>
          <a:blip r:embed="rId6"/>
          <a:srcRect/>
          <a:stretch>
            <a:fillRect/>
          </a:stretch>
        </p:blipFill>
        <p:spPr bwMode="auto">
          <a:xfrm>
            <a:off x="4092338" y="-109994"/>
            <a:ext cx="3868088" cy="2338844"/>
          </a:xfrm>
          <a:prstGeom prst="rect">
            <a:avLst/>
          </a:prstGeom>
          <a:noFill/>
          <a:ln w="9525">
            <a:noFill/>
            <a:miter lim="800000"/>
            <a:headEnd/>
            <a:tailEnd/>
          </a:ln>
        </p:spPr>
      </p:pic>
      <p:pic>
        <p:nvPicPr>
          <p:cNvPr id="14" name="Picture 31" descr="duongxi"/>
          <p:cNvPicPr>
            <a:picLocks noChangeAspect="1" noChangeArrowheads="1"/>
          </p:cNvPicPr>
          <p:nvPr/>
        </p:nvPicPr>
        <p:blipFill>
          <a:blip r:embed="rId7"/>
          <a:srcRect/>
          <a:stretch>
            <a:fillRect/>
          </a:stretch>
        </p:blipFill>
        <p:spPr bwMode="auto">
          <a:xfrm>
            <a:off x="8679180" y="2240280"/>
            <a:ext cx="2834640" cy="2103120"/>
          </a:xfrm>
          <a:prstGeom prst="rect">
            <a:avLst/>
          </a:prstGeom>
          <a:noFill/>
          <a:ln w="9525">
            <a:noFill/>
            <a:miter lim="800000"/>
            <a:headEnd/>
            <a:tailEnd/>
          </a:ln>
        </p:spPr>
      </p:pic>
      <p:pic>
        <p:nvPicPr>
          <p:cNvPr id="15" name="Picture 32" descr="hinh anh dan chim"/>
          <p:cNvPicPr>
            <a:picLocks noChangeAspect="1" noChangeArrowheads="1"/>
          </p:cNvPicPr>
          <p:nvPr/>
        </p:nvPicPr>
        <p:blipFill>
          <a:blip r:embed="rId8"/>
          <a:srcRect/>
          <a:stretch>
            <a:fillRect/>
          </a:stretch>
        </p:blipFill>
        <p:spPr bwMode="auto">
          <a:xfrm>
            <a:off x="609600" y="2331720"/>
            <a:ext cx="2743200" cy="2468880"/>
          </a:xfrm>
          <a:prstGeom prst="rect">
            <a:avLst/>
          </a:prstGeom>
          <a:noFill/>
          <a:ln w="9525">
            <a:noFill/>
            <a:miter lim="800000"/>
            <a:headEnd/>
            <a:tailEnd/>
          </a:ln>
        </p:spPr>
      </p:pic>
      <p:pic>
        <p:nvPicPr>
          <p:cNvPr id="16" name="Picture 33" descr="nam"/>
          <p:cNvPicPr>
            <a:picLocks noChangeAspect="1" noChangeArrowheads="1"/>
          </p:cNvPicPr>
          <p:nvPr/>
        </p:nvPicPr>
        <p:blipFill>
          <a:blip r:embed="rId9"/>
          <a:srcRect/>
          <a:stretch>
            <a:fillRect/>
          </a:stretch>
        </p:blipFill>
        <p:spPr bwMode="auto">
          <a:xfrm>
            <a:off x="563880" y="4776395"/>
            <a:ext cx="2834640" cy="2103120"/>
          </a:xfrm>
          <a:prstGeom prst="rect">
            <a:avLst/>
          </a:prstGeom>
          <a:noFill/>
          <a:ln w="9525">
            <a:noFill/>
            <a:miter lim="800000"/>
            <a:headEnd/>
            <a:tailEnd/>
          </a:ln>
        </p:spPr>
      </p:pic>
      <p:pic>
        <p:nvPicPr>
          <p:cNvPr id="17" name="Picture 34" descr="reu"/>
          <p:cNvPicPr>
            <a:picLocks noChangeAspect="1" noChangeArrowheads="1"/>
          </p:cNvPicPr>
          <p:nvPr/>
        </p:nvPicPr>
        <p:blipFill>
          <a:blip r:embed="rId10"/>
          <a:srcRect/>
          <a:stretch>
            <a:fillRect/>
          </a:stretch>
        </p:blipFill>
        <p:spPr bwMode="auto">
          <a:xfrm>
            <a:off x="8649492" y="4434840"/>
            <a:ext cx="2864328" cy="2377440"/>
          </a:xfrm>
          <a:prstGeom prst="rect">
            <a:avLst/>
          </a:prstGeom>
          <a:noFill/>
          <a:ln w="9525">
            <a:noFill/>
            <a:miter lim="800000"/>
            <a:headEnd/>
            <a:tailEnd/>
          </a:ln>
        </p:spPr>
      </p:pic>
      <p:sp>
        <p:nvSpPr>
          <p:cNvPr id="18" name="Line 27"/>
          <p:cNvSpPr>
            <a:spLocks noChangeShapeType="1"/>
          </p:cNvSpPr>
          <p:nvPr/>
        </p:nvSpPr>
        <p:spPr bwMode="auto">
          <a:xfrm>
            <a:off x="3192484" y="1645920"/>
            <a:ext cx="1257596" cy="1417320"/>
          </a:xfrm>
          <a:prstGeom prst="line">
            <a:avLst/>
          </a:prstGeom>
          <a:noFill/>
          <a:ln w="57150">
            <a:solidFill>
              <a:srgbClr val="FF0000"/>
            </a:solidFill>
            <a:round/>
            <a:headEnd/>
            <a:tailEnd type="triangle" w="med" len="med"/>
          </a:ln>
        </p:spPr>
        <p:txBody>
          <a:bodyPr/>
          <a:lstStyle/>
          <a:p>
            <a:pPr defTabSz="1097280"/>
            <a:endParaRPr lang="en-US" sz="2160">
              <a:solidFill>
                <a:prstClr val="black"/>
              </a:solidFill>
              <a:latin typeface="Calibri"/>
            </a:endParaRPr>
          </a:p>
        </p:txBody>
      </p:sp>
      <p:sp>
        <p:nvSpPr>
          <p:cNvPr id="19" name="Line 27"/>
          <p:cNvSpPr>
            <a:spLocks noChangeShapeType="1"/>
          </p:cNvSpPr>
          <p:nvPr/>
        </p:nvSpPr>
        <p:spPr bwMode="auto">
          <a:xfrm flipH="1">
            <a:off x="7714801" y="1737360"/>
            <a:ext cx="1223821" cy="1188720"/>
          </a:xfrm>
          <a:prstGeom prst="line">
            <a:avLst/>
          </a:prstGeom>
          <a:noFill/>
          <a:ln w="57150">
            <a:solidFill>
              <a:srgbClr val="FF0000"/>
            </a:solidFill>
            <a:round/>
            <a:headEnd/>
            <a:tailEnd type="triangle" w="med" len="med"/>
          </a:ln>
        </p:spPr>
        <p:txBody>
          <a:bodyPr/>
          <a:lstStyle/>
          <a:p>
            <a:pPr defTabSz="1097280"/>
            <a:endParaRPr lang="en-US" sz="2160">
              <a:solidFill>
                <a:prstClr val="black"/>
              </a:solidFill>
              <a:latin typeface="Calibri"/>
            </a:endParaRPr>
          </a:p>
        </p:txBody>
      </p:sp>
      <p:sp>
        <p:nvSpPr>
          <p:cNvPr id="20" name="Line 27"/>
          <p:cNvSpPr>
            <a:spLocks noChangeShapeType="1"/>
          </p:cNvSpPr>
          <p:nvPr/>
        </p:nvSpPr>
        <p:spPr bwMode="auto">
          <a:xfrm flipV="1">
            <a:off x="2895600" y="5074920"/>
            <a:ext cx="1463040" cy="640080"/>
          </a:xfrm>
          <a:prstGeom prst="line">
            <a:avLst/>
          </a:prstGeom>
          <a:noFill/>
          <a:ln w="57150">
            <a:solidFill>
              <a:srgbClr val="FF0000"/>
            </a:solidFill>
            <a:round/>
            <a:headEnd/>
            <a:tailEnd type="triangle" w="med" len="med"/>
          </a:ln>
        </p:spPr>
        <p:txBody>
          <a:bodyPr/>
          <a:lstStyle/>
          <a:p>
            <a:pPr defTabSz="1097280"/>
            <a:endParaRPr lang="en-US" sz="2160">
              <a:solidFill>
                <a:prstClr val="black"/>
              </a:solidFill>
              <a:latin typeface="Calibri"/>
            </a:endParaRPr>
          </a:p>
        </p:txBody>
      </p:sp>
      <p:sp>
        <p:nvSpPr>
          <p:cNvPr id="21" name="Line 27"/>
          <p:cNvSpPr>
            <a:spLocks noChangeShapeType="1"/>
          </p:cNvSpPr>
          <p:nvPr/>
        </p:nvSpPr>
        <p:spPr bwMode="auto">
          <a:xfrm>
            <a:off x="6055005" y="1543049"/>
            <a:ext cx="27622" cy="1245871"/>
          </a:xfrm>
          <a:prstGeom prst="line">
            <a:avLst/>
          </a:prstGeom>
          <a:noFill/>
          <a:ln w="57150">
            <a:solidFill>
              <a:srgbClr val="FF0000"/>
            </a:solidFill>
            <a:round/>
            <a:headEnd/>
            <a:tailEnd type="triangle" w="med" len="med"/>
          </a:ln>
        </p:spPr>
        <p:txBody>
          <a:bodyPr/>
          <a:lstStyle/>
          <a:p>
            <a:pPr defTabSz="1097280"/>
            <a:endParaRPr lang="en-US" sz="2160">
              <a:solidFill>
                <a:prstClr val="black"/>
              </a:solidFill>
              <a:latin typeface="Calibri"/>
            </a:endParaRPr>
          </a:p>
        </p:txBody>
      </p:sp>
      <p:sp>
        <p:nvSpPr>
          <p:cNvPr id="22" name="Line 27"/>
          <p:cNvSpPr>
            <a:spLocks noChangeShapeType="1"/>
          </p:cNvSpPr>
          <p:nvPr/>
        </p:nvSpPr>
        <p:spPr bwMode="auto">
          <a:xfrm flipH="1" flipV="1">
            <a:off x="7650480" y="5394960"/>
            <a:ext cx="1645920" cy="320040"/>
          </a:xfrm>
          <a:prstGeom prst="line">
            <a:avLst/>
          </a:prstGeom>
          <a:noFill/>
          <a:ln w="57150">
            <a:solidFill>
              <a:srgbClr val="FF0000"/>
            </a:solidFill>
            <a:round/>
            <a:headEnd/>
            <a:tailEnd type="triangle" w="med" len="med"/>
          </a:ln>
        </p:spPr>
        <p:txBody>
          <a:bodyPr/>
          <a:lstStyle/>
          <a:p>
            <a:pPr defTabSz="1097280"/>
            <a:endParaRPr lang="en-US" sz="2160">
              <a:solidFill>
                <a:prstClr val="black"/>
              </a:solidFill>
              <a:latin typeface="Calibri"/>
            </a:endParaRPr>
          </a:p>
        </p:txBody>
      </p:sp>
      <p:sp>
        <p:nvSpPr>
          <p:cNvPr id="23" name="Line 27"/>
          <p:cNvSpPr>
            <a:spLocks noChangeShapeType="1"/>
          </p:cNvSpPr>
          <p:nvPr/>
        </p:nvSpPr>
        <p:spPr bwMode="auto">
          <a:xfrm flipH="1">
            <a:off x="7924800" y="3520440"/>
            <a:ext cx="1371600" cy="274320"/>
          </a:xfrm>
          <a:prstGeom prst="line">
            <a:avLst/>
          </a:prstGeom>
          <a:noFill/>
          <a:ln w="57150">
            <a:solidFill>
              <a:srgbClr val="FF0000"/>
            </a:solidFill>
            <a:round/>
            <a:headEnd/>
            <a:tailEnd type="triangle" w="med" len="med"/>
          </a:ln>
        </p:spPr>
        <p:txBody>
          <a:bodyPr/>
          <a:lstStyle/>
          <a:p>
            <a:pPr defTabSz="1097280"/>
            <a:endParaRPr lang="en-US" sz="2160">
              <a:solidFill>
                <a:prstClr val="black"/>
              </a:solidFill>
              <a:latin typeface="Calibri"/>
            </a:endParaRPr>
          </a:p>
        </p:txBody>
      </p:sp>
      <p:sp>
        <p:nvSpPr>
          <p:cNvPr id="24" name="Line 27"/>
          <p:cNvSpPr>
            <a:spLocks noChangeShapeType="1"/>
          </p:cNvSpPr>
          <p:nvPr/>
        </p:nvSpPr>
        <p:spPr bwMode="auto">
          <a:xfrm>
            <a:off x="2895600" y="3566160"/>
            <a:ext cx="1188720" cy="91440"/>
          </a:xfrm>
          <a:prstGeom prst="line">
            <a:avLst/>
          </a:prstGeom>
          <a:noFill/>
          <a:ln w="57150">
            <a:solidFill>
              <a:srgbClr val="FF0000"/>
            </a:solidFill>
            <a:round/>
            <a:headEnd/>
            <a:tailEnd type="triangle" w="med" len="med"/>
          </a:ln>
        </p:spPr>
        <p:txBody>
          <a:bodyPr/>
          <a:lstStyle/>
          <a:p>
            <a:pPr defTabSz="1097280"/>
            <a:endParaRPr lang="en-US" sz="2160">
              <a:solidFill>
                <a:prstClr val="black"/>
              </a:solidFill>
              <a:latin typeface="Calibri"/>
            </a:endParaRPr>
          </a:p>
        </p:txBody>
      </p:sp>
    </p:spTree>
    <p:extLst>
      <p:ext uri="{BB962C8B-B14F-4D97-AF65-F5344CB8AC3E}">
        <p14:creationId xmlns:p14="http://schemas.microsoft.com/office/powerpoint/2010/main" val="349965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par>
                          <p:cTn id="11" fill="hold">
                            <p:stCondLst>
                              <p:cond delay="500"/>
                            </p:stCondLst>
                            <p:childTnLst>
                              <p:par>
                                <p:cTn id="12" presetID="53"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fltVal val="0"/>
                                          </p:val>
                                        </p:tav>
                                        <p:tav tm="100000">
                                          <p:val>
                                            <p:strVal val="#ppt_w"/>
                                          </p:val>
                                        </p:tav>
                                      </p:tavLst>
                                    </p:anim>
                                    <p:anim calcmode="lin" valueType="num">
                                      <p:cBhvr>
                                        <p:cTn id="15" dur="1000" fill="hold"/>
                                        <p:tgtEl>
                                          <p:spTgt spid="18"/>
                                        </p:tgtEl>
                                        <p:attrNameLst>
                                          <p:attrName>ppt_h</p:attrName>
                                        </p:attrNameLst>
                                      </p:cBhvr>
                                      <p:tavLst>
                                        <p:tav tm="0">
                                          <p:val>
                                            <p:fltVal val="0"/>
                                          </p:val>
                                        </p:tav>
                                        <p:tav tm="100000">
                                          <p:val>
                                            <p:strVal val="#ppt_h"/>
                                          </p:val>
                                        </p:tav>
                                      </p:tavLst>
                                    </p:anim>
                                    <p:animEffect transition="in" filter="fade">
                                      <p:cBhvr>
                                        <p:cTn id="16" dur="1000"/>
                                        <p:tgtEl>
                                          <p:spTgt spid="18"/>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Effect transition="in" filter="fade">
                                      <p:cBhvr>
                                        <p:cTn id="21" dur="1000"/>
                                        <p:tgtEl>
                                          <p:spTgt spid="19"/>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1000" fill="hold"/>
                                        <p:tgtEl>
                                          <p:spTgt spid="20"/>
                                        </p:tgtEl>
                                        <p:attrNameLst>
                                          <p:attrName>ppt_w</p:attrName>
                                        </p:attrNameLst>
                                      </p:cBhvr>
                                      <p:tavLst>
                                        <p:tav tm="0">
                                          <p:val>
                                            <p:fltVal val="0"/>
                                          </p:val>
                                        </p:tav>
                                        <p:tav tm="100000">
                                          <p:val>
                                            <p:strVal val="#ppt_w"/>
                                          </p:val>
                                        </p:tav>
                                      </p:tavLst>
                                    </p:anim>
                                    <p:anim calcmode="lin" valueType="num">
                                      <p:cBhvr>
                                        <p:cTn id="25" dur="1000" fill="hold"/>
                                        <p:tgtEl>
                                          <p:spTgt spid="20"/>
                                        </p:tgtEl>
                                        <p:attrNameLst>
                                          <p:attrName>ppt_h</p:attrName>
                                        </p:attrNameLst>
                                      </p:cBhvr>
                                      <p:tavLst>
                                        <p:tav tm="0">
                                          <p:val>
                                            <p:fltVal val="0"/>
                                          </p:val>
                                        </p:tav>
                                        <p:tav tm="100000">
                                          <p:val>
                                            <p:strVal val="#ppt_h"/>
                                          </p:val>
                                        </p:tav>
                                      </p:tavLst>
                                    </p:anim>
                                    <p:animEffect transition="in" filter="fade">
                                      <p:cBhvr>
                                        <p:cTn id="26" dur="1000"/>
                                        <p:tgtEl>
                                          <p:spTgt spid="20"/>
                                        </p:tgtEl>
                                      </p:cBhvr>
                                    </p:animEffect>
                                  </p:childTnLst>
                                </p:cTn>
                              </p:par>
                              <p:par>
                                <p:cTn id="27" presetID="53"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1000" fill="hold"/>
                                        <p:tgtEl>
                                          <p:spTgt spid="21"/>
                                        </p:tgtEl>
                                        <p:attrNameLst>
                                          <p:attrName>ppt_w</p:attrName>
                                        </p:attrNameLst>
                                      </p:cBhvr>
                                      <p:tavLst>
                                        <p:tav tm="0">
                                          <p:val>
                                            <p:fltVal val="0"/>
                                          </p:val>
                                        </p:tav>
                                        <p:tav tm="100000">
                                          <p:val>
                                            <p:strVal val="#ppt_w"/>
                                          </p:val>
                                        </p:tav>
                                      </p:tavLst>
                                    </p:anim>
                                    <p:anim calcmode="lin" valueType="num">
                                      <p:cBhvr>
                                        <p:cTn id="30" dur="1000" fill="hold"/>
                                        <p:tgtEl>
                                          <p:spTgt spid="21"/>
                                        </p:tgtEl>
                                        <p:attrNameLst>
                                          <p:attrName>ppt_h</p:attrName>
                                        </p:attrNameLst>
                                      </p:cBhvr>
                                      <p:tavLst>
                                        <p:tav tm="0">
                                          <p:val>
                                            <p:fltVal val="0"/>
                                          </p:val>
                                        </p:tav>
                                        <p:tav tm="100000">
                                          <p:val>
                                            <p:strVal val="#ppt_h"/>
                                          </p:val>
                                        </p:tav>
                                      </p:tavLst>
                                    </p:anim>
                                    <p:animEffect transition="in" filter="fade">
                                      <p:cBhvr>
                                        <p:cTn id="31" dur="1000"/>
                                        <p:tgtEl>
                                          <p:spTgt spid="21"/>
                                        </p:tgtEl>
                                      </p:cBhvr>
                                    </p:animEffect>
                                  </p:childTnLst>
                                </p:cTn>
                              </p:par>
                              <p:par>
                                <p:cTn id="32" presetID="53"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1000" fill="hold"/>
                                        <p:tgtEl>
                                          <p:spTgt spid="22"/>
                                        </p:tgtEl>
                                        <p:attrNameLst>
                                          <p:attrName>ppt_w</p:attrName>
                                        </p:attrNameLst>
                                      </p:cBhvr>
                                      <p:tavLst>
                                        <p:tav tm="0">
                                          <p:val>
                                            <p:fltVal val="0"/>
                                          </p:val>
                                        </p:tav>
                                        <p:tav tm="100000">
                                          <p:val>
                                            <p:strVal val="#ppt_w"/>
                                          </p:val>
                                        </p:tav>
                                      </p:tavLst>
                                    </p:anim>
                                    <p:anim calcmode="lin" valueType="num">
                                      <p:cBhvr>
                                        <p:cTn id="35" dur="1000" fill="hold"/>
                                        <p:tgtEl>
                                          <p:spTgt spid="22"/>
                                        </p:tgtEl>
                                        <p:attrNameLst>
                                          <p:attrName>ppt_h</p:attrName>
                                        </p:attrNameLst>
                                      </p:cBhvr>
                                      <p:tavLst>
                                        <p:tav tm="0">
                                          <p:val>
                                            <p:fltVal val="0"/>
                                          </p:val>
                                        </p:tav>
                                        <p:tav tm="100000">
                                          <p:val>
                                            <p:strVal val="#ppt_h"/>
                                          </p:val>
                                        </p:tav>
                                      </p:tavLst>
                                    </p:anim>
                                    <p:animEffect transition="in" filter="fade">
                                      <p:cBhvr>
                                        <p:cTn id="36" dur="1000"/>
                                        <p:tgtEl>
                                          <p:spTgt spid="22"/>
                                        </p:tgtEl>
                                      </p:cBhvr>
                                    </p:animEffect>
                                  </p:childTnLst>
                                </p:cTn>
                              </p:par>
                              <p:par>
                                <p:cTn id="37" presetID="53"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1000" fill="hold"/>
                                        <p:tgtEl>
                                          <p:spTgt spid="23"/>
                                        </p:tgtEl>
                                        <p:attrNameLst>
                                          <p:attrName>ppt_w</p:attrName>
                                        </p:attrNameLst>
                                      </p:cBhvr>
                                      <p:tavLst>
                                        <p:tav tm="0">
                                          <p:val>
                                            <p:fltVal val="0"/>
                                          </p:val>
                                        </p:tav>
                                        <p:tav tm="100000">
                                          <p:val>
                                            <p:strVal val="#ppt_w"/>
                                          </p:val>
                                        </p:tav>
                                      </p:tavLst>
                                    </p:anim>
                                    <p:anim calcmode="lin" valueType="num">
                                      <p:cBhvr>
                                        <p:cTn id="40" dur="1000" fill="hold"/>
                                        <p:tgtEl>
                                          <p:spTgt spid="23"/>
                                        </p:tgtEl>
                                        <p:attrNameLst>
                                          <p:attrName>ppt_h</p:attrName>
                                        </p:attrNameLst>
                                      </p:cBhvr>
                                      <p:tavLst>
                                        <p:tav tm="0">
                                          <p:val>
                                            <p:fltVal val="0"/>
                                          </p:val>
                                        </p:tav>
                                        <p:tav tm="100000">
                                          <p:val>
                                            <p:strVal val="#ppt_h"/>
                                          </p:val>
                                        </p:tav>
                                      </p:tavLst>
                                    </p:anim>
                                    <p:animEffect transition="in" filter="fade">
                                      <p:cBhvr>
                                        <p:cTn id="41" dur="1000"/>
                                        <p:tgtEl>
                                          <p:spTgt spid="23"/>
                                        </p:tgtEl>
                                      </p:cBhvr>
                                    </p:animEffect>
                                  </p:childTnLst>
                                </p:cTn>
                              </p:par>
                              <p:par>
                                <p:cTn id="42" presetID="53" presetClass="entr" presetSubtype="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1000" fill="hold"/>
                                        <p:tgtEl>
                                          <p:spTgt spid="24"/>
                                        </p:tgtEl>
                                        <p:attrNameLst>
                                          <p:attrName>ppt_w</p:attrName>
                                        </p:attrNameLst>
                                      </p:cBhvr>
                                      <p:tavLst>
                                        <p:tav tm="0">
                                          <p:val>
                                            <p:fltVal val="0"/>
                                          </p:val>
                                        </p:tav>
                                        <p:tav tm="100000">
                                          <p:val>
                                            <p:strVal val="#ppt_w"/>
                                          </p:val>
                                        </p:tav>
                                      </p:tavLst>
                                    </p:anim>
                                    <p:anim calcmode="lin" valueType="num">
                                      <p:cBhvr>
                                        <p:cTn id="45" dur="1000" fill="hold"/>
                                        <p:tgtEl>
                                          <p:spTgt spid="24"/>
                                        </p:tgtEl>
                                        <p:attrNameLst>
                                          <p:attrName>ppt_h</p:attrName>
                                        </p:attrNameLst>
                                      </p:cBhvr>
                                      <p:tavLst>
                                        <p:tav tm="0">
                                          <p:val>
                                            <p:fltVal val="0"/>
                                          </p:val>
                                        </p:tav>
                                        <p:tav tm="100000">
                                          <p:val>
                                            <p:strVal val="#ppt_h"/>
                                          </p:val>
                                        </p:tav>
                                      </p:tavLst>
                                    </p:anim>
                                    <p:animEffect transition="in" filter="fade">
                                      <p:cBhvr>
                                        <p:cTn id="46"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animBg="1"/>
      <p:bldP spid="19" grpId="0" animBg="1"/>
      <p:bldP spid="20" grpId="0" animBg="1"/>
      <p:bldP spid="21" grpId="0" animBg="1"/>
      <p:bldP spid="22" grpId="0" animBg="1"/>
      <p:bldP spid="2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 y="1"/>
            <a:ext cx="5440680" cy="4034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4560" y="1"/>
            <a:ext cx="5577840" cy="4034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loud Callout 3"/>
          <p:cNvSpPr/>
          <p:nvPr/>
        </p:nvSpPr>
        <p:spPr>
          <a:xfrm>
            <a:off x="6109658" y="4034505"/>
            <a:ext cx="5472743" cy="2823496"/>
          </a:xfrm>
          <a:prstGeom prst="cloudCallout">
            <a:avLst>
              <a:gd name="adj1" fmla="val -46618"/>
              <a:gd name="adj2" fmla="val -79483"/>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097280"/>
            <a:r>
              <a:rPr lang="en-US" sz="3360" dirty="0" err="1">
                <a:solidFill>
                  <a:prstClr val="black"/>
                </a:solidFill>
                <a:latin typeface="Times New Roman" pitchFamily="18" charset="0"/>
                <a:cs typeface="Times New Roman" pitchFamily="18" charset="0"/>
              </a:rPr>
              <a:t>Thứ</a:t>
            </a:r>
            <a:r>
              <a:rPr lang="en-US" sz="3360" dirty="0">
                <a:solidFill>
                  <a:prstClr val="black"/>
                </a:solidFill>
                <a:latin typeface="Times New Roman" pitchFamily="18" charset="0"/>
                <a:cs typeface="Times New Roman" pitchFamily="18" charset="0"/>
              </a:rPr>
              <a:t> </a:t>
            </a:r>
            <a:r>
              <a:rPr lang="en-US" sz="3360" dirty="0" err="1">
                <a:solidFill>
                  <a:prstClr val="black"/>
                </a:solidFill>
                <a:latin typeface="Times New Roman" pitchFamily="18" charset="0"/>
                <a:cs typeface="Times New Roman" pitchFamily="18" charset="0"/>
              </a:rPr>
              <a:t>tự</a:t>
            </a:r>
            <a:r>
              <a:rPr lang="en-US" sz="3360" dirty="0">
                <a:solidFill>
                  <a:prstClr val="black"/>
                </a:solidFill>
                <a:latin typeface="Times New Roman" pitchFamily="18" charset="0"/>
                <a:cs typeface="Times New Roman" pitchFamily="18" charset="0"/>
              </a:rPr>
              <a:t> </a:t>
            </a:r>
            <a:r>
              <a:rPr lang="en-US" sz="3360" dirty="0" err="1">
                <a:solidFill>
                  <a:prstClr val="black"/>
                </a:solidFill>
                <a:latin typeface="Times New Roman" pitchFamily="18" charset="0"/>
                <a:cs typeface="Times New Roman" pitchFamily="18" charset="0"/>
              </a:rPr>
              <a:t>xuất</a:t>
            </a:r>
            <a:r>
              <a:rPr lang="en-US" sz="3360" dirty="0">
                <a:solidFill>
                  <a:prstClr val="black"/>
                </a:solidFill>
                <a:latin typeface="Times New Roman" pitchFamily="18" charset="0"/>
                <a:cs typeface="Times New Roman" pitchFamily="18" charset="0"/>
              </a:rPr>
              <a:t> </a:t>
            </a:r>
            <a:r>
              <a:rPr lang="en-US" sz="3360" dirty="0" err="1">
                <a:solidFill>
                  <a:prstClr val="black"/>
                </a:solidFill>
                <a:latin typeface="Times New Roman" pitchFamily="18" charset="0"/>
                <a:cs typeface="Times New Roman" pitchFamily="18" charset="0"/>
              </a:rPr>
              <a:t>hiện</a:t>
            </a:r>
            <a:r>
              <a:rPr lang="en-US" sz="3360" dirty="0">
                <a:solidFill>
                  <a:prstClr val="black"/>
                </a:solidFill>
                <a:latin typeface="Times New Roman" pitchFamily="18" charset="0"/>
                <a:cs typeface="Times New Roman" pitchFamily="18" charset="0"/>
              </a:rPr>
              <a:t> </a:t>
            </a:r>
            <a:r>
              <a:rPr lang="en-US" sz="3360" dirty="0" err="1">
                <a:solidFill>
                  <a:prstClr val="black"/>
                </a:solidFill>
                <a:latin typeface="Times New Roman" pitchFamily="18" charset="0"/>
                <a:cs typeface="Times New Roman" pitchFamily="18" charset="0"/>
              </a:rPr>
              <a:t>các</a:t>
            </a:r>
            <a:r>
              <a:rPr lang="en-US" sz="3360" dirty="0">
                <a:solidFill>
                  <a:prstClr val="black"/>
                </a:solidFill>
                <a:latin typeface="Times New Roman" pitchFamily="18" charset="0"/>
                <a:cs typeface="Times New Roman" pitchFamily="18" charset="0"/>
              </a:rPr>
              <a:t> </a:t>
            </a:r>
            <a:r>
              <a:rPr lang="en-US" sz="3360" dirty="0" err="1">
                <a:solidFill>
                  <a:prstClr val="black"/>
                </a:solidFill>
                <a:latin typeface="Times New Roman" pitchFamily="18" charset="0"/>
                <a:cs typeface="Times New Roman" pitchFamily="18" charset="0"/>
              </a:rPr>
              <a:t>quần</a:t>
            </a:r>
            <a:r>
              <a:rPr lang="en-US" sz="3360" dirty="0">
                <a:solidFill>
                  <a:prstClr val="black"/>
                </a:solidFill>
                <a:latin typeface="Times New Roman" pitchFamily="18" charset="0"/>
                <a:cs typeface="Times New Roman" pitchFamily="18" charset="0"/>
              </a:rPr>
              <a:t> </a:t>
            </a:r>
            <a:r>
              <a:rPr lang="en-US" sz="3360" dirty="0" err="1">
                <a:solidFill>
                  <a:prstClr val="black"/>
                </a:solidFill>
                <a:latin typeface="Times New Roman" pitchFamily="18" charset="0"/>
                <a:cs typeface="Times New Roman" pitchFamily="18" charset="0"/>
              </a:rPr>
              <a:t>thể</a:t>
            </a:r>
            <a:r>
              <a:rPr lang="en-US" sz="3360" dirty="0">
                <a:solidFill>
                  <a:prstClr val="black"/>
                </a:solidFill>
                <a:latin typeface="Times New Roman" pitchFamily="18" charset="0"/>
                <a:cs typeface="Times New Roman" pitchFamily="18" charset="0"/>
              </a:rPr>
              <a:t> </a:t>
            </a:r>
            <a:r>
              <a:rPr lang="en-US" sz="3360" dirty="0" err="1">
                <a:solidFill>
                  <a:prstClr val="black"/>
                </a:solidFill>
                <a:latin typeface="Times New Roman" pitchFamily="18" charset="0"/>
                <a:cs typeface="Times New Roman" pitchFamily="18" charset="0"/>
              </a:rPr>
              <a:t>trong</a:t>
            </a:r>
            <a:r>
              <a:rPr lang="en-US" sz="3360" dirty="0">
                <a:solidFill>
                  <a:prstClr val="black"/>
                </a:solidFill>
                <a:latin typeface="Times New Roman" pitchFamily="18" charset="0"/>
                <a:cs typeface="Times New Roman" pitchFamily="18" charset="0"/>
              </a:rPr>
              <a:t> </a:t>
            </a:r>
            <a:r>
              <a:rPr lang="en-US" sz="3360" dirty="0" err="1">
                <a:solidFill>
                  <a:prstClr val="black"/>
                </a:solidFill>
                <a:latin typeface="Times New Roman" pitchFamily="18" charset="0"/>
                <a:cs typeface="Times New Roman" pitchFamily="18" charset="0"/>
              </a:rPr>
              <a:t>rừng</a:t>
            </a:r>
            <a:r>
              <a:rPr lang="en-US" sz="3360" dirty="0">
                <a:solidFill>
                  <a:prstClr val="black"/>
                </a:solidFill>
                <a:latin typeface="Times New Roman" pitchFamily="18" charset="0"/>
                <a:cs typeface="Times New Roman" pitchFamily="18" charset="0"/>
              </a:rPr>
              <a:t>, </a:t>
            </a:r>
            <a:r>
              <a:rPr lang="en-US" sz="3360" dirty="0" err="1">
                <a:solidFill>
                  <a:prstClr val="black"/>
                </a:solidFill>
                <a:latin typeface="Times New Roman" pitchFamily="18" charset="0"/>
                <a:cs typeface="Times New Roman" pitchFamily="18" charset="0"/>
              </a:rPr>
              <a:t>trong</a:t>
            </a:r>
            <a:r>
              <a:rPr lang="en-US" sz="3360" dirty="0">
                <a:solidFill>
                  <a:prstClr val="black"/>
                </a:solidFill>
                <a:latin typeface="Times New Roman" pitchFamily="18" charset="0"/>
                <a:cs typeface="Times New Roman" pitchFamily="18" charset="0"/>
              </a:rPr>
              <a:t> </a:t>
            </a:r>
            <a:r>
              <a:rPr lang="en-US" sz="3360" dirty="0" err="1">
                <a:solidFill>
                  <a:prstClr val="black"/>
                </a:solidFill>
                <a:latin typeface="Times New Roman" pitchFamily="18" charset="0"/>
                <a:cs typeface="Times New Roman" pitchFamily="18" charset="0"/>
              </a:rPr>
              <a:t>ao</a:t>
            </a:r>
            <a:r>
              <a:rPr lang="en-US" sz="3360" dirty="0">
                <a:solidFill>
                  <a:prstClr val="black"/>
                </a:solidFill>
                <a:latin typeface="Times New Roman" pitchFamily="18" charset="0"/>
                <a:cs typeface="Times New Roman" pitchFamily="18" charset="0"/>
              </a:rPr>
              <a:t> </a:t>
            </a:r>
            <a:r>
              <a:rPr lang="en-US" sz="3360" dirty="0" err="1">
                <a:solidFill>
                  <a:prstClr val="black"/>
                </a:solidFill>
                <a:latin typeface="Times New Roman" pitchFamily="18" charset="0"/>
                <a:cs typeface="Times New Roman" pitchFamily="18" charset="0"/>
              </a:rPr>
              <a:t>hồ</a:t>
            </a:r>
            <a:r>
              <a:rPr lang="en-US" sz="3360" dirty="0">
                <a:solidFill>
                  <a:prstClr val="black"/>
                </a:solidFill>
                <a:latin typeface="Times New Roman" pitchFamily="18" charset="0"/>
                <a:cs typeface="Times New Roman" pitchFamily="18" charset="0"/>
              </a:rPr>
              <a:t> </a:t>
            </a:r>
            <a:r>
              <a:rPr lang="en-US" sz="3360" dirty="0" err="1">
                <a:solidFill>
                  <a:prstClr val="black"/>
                </a:solidFill>
                <a:latin typeface="Times New Roman" pitchFamily="18" charset="0"/>
                <a:cs typeface="Times New Roman" pitchFamily="18" charset="0"/>
              </a:rPr>
              <a:t>như</a:t>
            </a:r>
            <a:r>
              <a:rPr lang="en-US" sz="3360" dirty="0">
                <a:solidFill>
                  <a:prstClr val="black"/>
                </a:solidFill>
                <a:latin typeface="Times New Roman" pitchFamily="18" charset="0"/>
                <a:cs typeface="Times New Roman" pitchFamily="18" charset="0"/>
              </a:rPr>
              <a:t> </a:t>
            </a:r>
            <a:r>
              <a:rPr lang="en-US" sz="3360" dirty="0" err="1">
                <a:solidFill>
                  <a:prstClr val="black"/>
                </a:solidFill>
                <a:latin typeface="Times New Roman" pitchFamily="18" charset="0"/>
                <a:cs typeface="Times New Roman" pitchFamily="18" charset="0"/>
              </a:rPr>
              <a:t>thế</a:t>
            </a:r>
            <a:r>
              <a:rPr lang="en-US" sz="3360" dirty="0">
                <a:solidFill>
                  <a:prstClr val="black"/>
                </a:solidFill>
                <a:latin typeface="Times New Roman" pitchFamily="18" charset="0"/>
                <a:cs typeface="Times New Roman" pitchFamily="18" charset="0"/>
              </a:rPr>
              <a:t> </a:t>
            </a:r>
            <a:r>
              <a:rPr lang="en-US" sz="3360" dirty="0" err="1">
                <a:solidFill>
                  <a:prstClr val="black"/>
                </a:solidFill>
                <a:latin typeface="Times New Roman" pitchFamily="18" charset="0"/>
                <a:cs typeface="Times New Roman" pitchFamily="18" charset="0"/>
              </a:rPr>
              <a:t>nào</a:t>
            </a:r>
            <a:r>
              <a:rPr lang="en-US" sz="3360" dirty="0">
                <a:solidFill>
                  <a:prstClr val="black"/>
                </a:solidFill>
                <a:latin typeface="Times New Roman" pitchFamily="18" charset="0"/>
                <a:cs typeface="Times New Roman" pitchFamily="18" charset="0"/>
              </a:rPr>
              <a:t>?</a:t>
            </a:r>
          </a:p>
        </p:txBody>
      </p:sp>
      <p:sp>
        <p:nvSpPr>
          <p:cNvPr id="53" name="TextBox 52"/>
          <p:cNvSpPr txBox="1"/>
          <p:nvPr/>
        </p:nvSpPr>
        <p:spPr>
          <a:xfrm>
            <a:off x="701041" y="4526280"/>
            <a:ext cx="5212080" cy="14219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defTabSz="1097280"/>
            <a:r>
              <a:rPr lang="en-US" sz="2880" dirty="0">
                <a:solidFill>
                  <a:prstClr val="black"/>
                </a:solidFill>
                <a:latin typeface="Times New Roman" pitchFamily="18" charset="0"/>
                <a:cs typeface="Times New Roman" pitchFamily="18" charset="0"/>
              </a:rPr>
              <a:t>- </a:t>
            </a:r>
            <a:r>
              <a:rPr lang="en-US" sz="2880" dirty="0" err="1">
                <a:solidFill>
                  <a:prstClr val="black"/>
                </a:solidFill>
                <a:latin typeface="Times New Roman" pitchFamily="18" charset="0"/>
                <a:cs typeface="Times New Roman" pitchFamily="18" charset="0"/>
              </a:rPr>
              <a:t>Quần</a:t>
            </a:r>
            <a:r>
              <a:rPr lang="en-US" sz="2880" dirty="0">
                <a:solidFill>
                  <a:prstClr val="black"/>
                </a:solidFill>
                <a:latin typeface="Times New Roman" pitchFamily="18" charset="0"/>
                <a:cs typeface="Times New Roman" pitchFamily="18" charset="0"/>
              </a:rPr>
              <a:t> </a:t>
            </a:r>
            <a:r>
              <a:rPr lang="en-US" sz="2880" dirty="0" err="1">
                <a:solidFill>
                  <a:prstClr val="black"/>
                </a:solidFill>
                <a:latin typeface="Times New Roman" pitchFamily="18" charset="0"/>
                <a:cs typeface="Times New Roman" pitchFamily="18" charset="0"/>
              </a:rPr>
              <a:t>thể</a:t>
            </a:r>
            <a:r>
              <a:rPr lang="en-US" sz="2880" dirty="0">
                <a:solidFill>
                  <a:prstClr val="black"/>
                </a:solidFill>
                <a:latin typeface="Times New Roman" pitchFamily="18" charset="0"/>
                <a:cs typeface="Times New Roman" pitchFamily="18" charset="0"/>
              </a:rPr>
              <a:t> </a:t>
            </a:r>
            <a:r>
              <a:rPr lang="en-US" sz="2880" dirty="0" err="1">
                <a:solidFill>
                  <a:prstClr val="black"/>
                </a:solidFill>
                <a:latin typeface="Times New Roman" pitchFamily="18" charset="0"/>
                <a:cs typeface="Times New Roman" pitchFamily="18" charset="0"/>
              </a:rPr>
              <a:t>thực</a:t>
            </a:r>
            <a:r>
              <a:rPr lang="en-US" sz="2880" dirty="0">
                <a:solidFill>
                  <a:prstClr val="black"/>
                </a:solidFill>
                <a:latin typeface="Times New Roman" pitchFamily="18" charset="0"/>
                <a:cs typeface="Times New Roman" pitchFamily="18" charset="0"/>
              </a:rPr>
              <a:t> </a:t>
            </a:r>
            <a:r>
              <a:rPr lang="en-US" sz="2880" dirty="0" err="1">
                <a:solidFill>
                  <a:prstClr val="black"/>
                </a:solidFill>
                <a:latin typeface="Times New Roman" pitchFamily="18" charset="0"/>
                <a:cs typeface="Times New Roman" pitchFamily="18" charset="0"/>
              </a:rPr>
              <a:t>vật</a:t>
            </a:r>
            <a:r>
              <a:rPr lang="en-US" sz="2880" dirty="0">
                <a:solidFill>
                  <a:prstClr val="black"/>
                </a:solidFill>
                <a:latin typeface="Times New Roman" pitchFamily="18" charset="0"/>
                <a:cs typeface="Times New Roman" pitchFamily="18" charset="0"/>
              </a:rPr>
              <a:t> → </a:t>
            </a:r>
            <a:r>
              <a:rPr lang="en-US" sz="2880" dirty="0" err="1">
                <a:solidFill>
                  <a:prstClr val="black"/>
                </a:solidFill>
                <a:latin typeface="Times New Roman" pitchFamily="18" charset="0"/>
                <a:cs typeface="Times New Roman" pitchFamily="18" charset="0"/>
              </a:rPr>
              <a:t>quần</a:t>
            </a:r>
            <a:r>
              <a:rPr lang="en-US" sz="2880" dirty="0">
                <a:solidFill>
                  <a:prstClr val="black"/>
                </a:solidFill>
                <a:latin typeface="Times New Roman" pitchFamily="18" charset="0"/>
                <a:cs typeface="Times New Roman" pitchFamily="18" charset="0"/>
              </a:rPr>
              <a:t> </a:t>
            </a:r>
            <a:r>
              <a:rPr lang="en-US" sz="2880" dirty="0" err="1">
                <a:solidFill>
                  <a:prstClr val="black"/>
                </a:solidFill>
                <a:latin typeface="Times New Roman" pitchFamily="18" charset="0"/>
                <a:cs typeface="Times New Roman" pitchFamily="18" charset="0"/>
              </a:rPr>
              <a:t>thể</a:t>
            </a:r>
            <a:r>
              <a:rPr lang="en-US" sz="2880" dirty="0">
                <a:solidFill>
                  <a:prstClr val="black"/>
                </a:solidFill>
                <a:latin typeface="Times New Roman" pitchFamily="18" charset="0"/>
                <a:cs typeface="Times New Roman" pitchFamily="18" charset="0"/>
              </a:rPr>
              <a:t> </a:t>
            </a:r>
            <a:r>
              <a:rPr lang="en-US" sz="2880" dirty="0" err="1">
                <a:solidFill>
                  <a:prstClr val="black"/>
                </a:solidFill>
                <a:latin typeface="Times New Roman" pitchFamily="18" charset="0"/>
                <a:cs typeface="Times New Roman" pitchFamily="18" charset="0"/>
              </a:rPr>
              <a:t>động</a:t>
            </a:r>
            <a:r>
              <a:rPr lang="en-US" sz="2880" dirty="0">
                <a:solidFill>
                  <a:prstClr val="black"/>
                </a:solidFill>
                <a:latin typeface="Times New Roman" pitchFamily="18" charset="0"/>
                <a:cs typeface="Times New Roman" pitchFamily="18" charset="0"/>
              </a:rPr>
              <a:t> </a:t>
            </a:r>
            <a:r>
              <a:rPr lang="en-US" sz="2880" dirty="0" err="1">
                <a:solidFill>
                  <a:prstClr val="black"/>
                </a:solidFill>
                <a:latin typeface="Times New Roman" pitchFamily="18" charset="0"/>
                <a:cs typeface="Times New Roman" pitchFamily="18" charset="0"/>
              </a:rPr>
              <a:t>vật</a:t>
            </a:r>
            <a:r>
              <a:rPr lang="en-US" sz="2880" dirty="0">
                <a:solidFill>
                  <a:prstClr val="black"/>
                </a:solidFill>
                <a:latin typeface="Times New Roman" pitchFamily="18" charset="0"/>
                <a:cs typeface="Times New Roman" pitchFamily="18" charset="0"/>
              </a:rPr>
              <a:t> </a:t>
            </a:r>
            <a:r>
              <a:rPr lang="en-US" sz="2880" dirty="0" err="1">
                <a:solidFill>
                  <a:prstClr val="black"/>
                </a:solidFill>
                <a:latin typeface="Times New Roman" pitchFamily="18" charset="0"/>
                <a:cs typeface="Times New Roman" pitchFamily="18" charset="0"/>
              </a:rPr>
              <a:t>ăn</a:t>
            </a:r>
            <a:r>
              <a:rPr lang="en-US" sz="2880" dirty="0">
                <a:solidFill>
                  <a:prstClr val="black"/>
                </a:solidFill>
                <a:latin typeface="Times New Roman" pitchFamily="18" charset="0"/>
                <a:cs typeface="Times New Roman" pitchFamily="18" charset="0"/>
              </a:rPr>
              <a:t> </a:t>
            </a:r>
            <a:r>
              <a:rPr lang="en-US" sz="2880" dirty="0" err="1">
                <a:solidFill>
                  <a:prstClr val="black"/>
                </a:solidFill>
                <a:latin typeface="Times New Roman" pitchFamily="18" charset="0"/>
                <a:cs typeface="Times New Roman" pitchFamily="18" charset="0"/>
              </a:rPr>
              <a:t>thực</a:t>
            </a:r>
            <a:r>
              <a:rPr lang="en-US" sz="2880" dirty="0">
                <a:solidFill>
                  <a:prstClr val="black"/>
                </a:solidFill>
                <a:latin typeface="Times New Roman" pitchFamily="18" charset="0"/>
                <a:cs typeface="Times New Roman" pitchFamily="18" charset="0"/>
              </a:rPr>
              <a:t> </a:t>
            </a:r>
            <a:r>
              <a:rPr lang="en-US" sz="2880" dirty="0" err="1">
                <a:solidFill>
                  <a:prstClr val="black"/>
                </a:solidFill>
                <a:latin typeface="Times New Roman" pitchFamily="18" charset="0"/>
                <a:cs typeface="Times New Roman" pitchFamily="18" charset="0"/>
              </a:rPr>
              <a:t>vật</a:t>
            </a:r>
            <a:r>
              <a:rPr lang="en-US" sz="2880" dirty="0">
                <a:solidFill>
                  <a:prstClr val="black"/>
                </a:solidFill>
                <a:latin typeface="Times New Roman" pitchFamily="18" charset="0"/>
                <a:cs typeface="Times New Roman" pitchFamily="18" charset="0"/>
              </a:rPr>
              <a:t> → </a:t>
            </a:r>
            <a:r>
              <a:rPr lang="en-US" sz="2880" dirty="0" err="1">
                <a:solidFill>
                  <a:prstClr val="black"/>
                </a:solidFill>
                <a:latin typeface="Times New Roman" pitchFamily="18" charset="0"/>
                <a:cs typeface="Times New Roman" pitchFamily="18" charset="0"/>
              </a:rPr>
              <a:t>quần</a:t>
            </a:r>
            <a:r>
              <a:rPr lang="en-US" sz="2880" dirty="0">
                <a:solidFill>
                  <a:prstClr val="black"/>
                </a:solidFill>
                <a:latin typeface="Times New Roman" pitchFamily="18" charset="0"/>
                <a:cs typeface="Times New Roman" pitchFamily="18" charset="0"/>
              </a:rPr>
              <a:t> </a:t>
            </a:r>
            <a:r>
              <a:rPr lang="en-US" sz="2880" dirty="0" err="1">
                <a:solidFill>
                  <a:prstClr val="black"/>
                </a:solidFill>
                <a:latin typeface="Times New Roman" pitchFamily="18" charset="0"/>
                <a:cs typeface="Times New Roman" pitchFamily="18" charset="0"/>
              </a:rPr>
              <a:t>thể</a:t>
            </a:r>
            <a:r>
              <a:rPr lang="en-US" sz="2880" dirty="0">
                <a:solidFill>
                  <a:prstClr val="black"/>
                </a:solidFill>
                <a:latin typeface="Times New Roman" pitchFamily="18" charset="0"/>
                <a:cs typeface="Times New Roman" pitchFamily="18" charset="0"/>
              </a:rPr>
              <a:t> </a:t>
            </a:r>
            <a:r>
              <a:rPr lang="en-US" sz="2880" dirty="0" err="1">
                <a:solidFill>
                  <a:prstClr val="black"/>
                </a:solidFill>
                <a:latin typeface="Times New Roman" pitchFamily="18" charset="0"/>
                <a:cs typeface="Times New Roman" pitchFamily="18" charset="0"/>
              </a:rPr>
              <a:t>động</a:t>
            </a:r>
            <a:r>
              <a:rPr lang="en-US" sz="2880" dirty="0">
                <a:solidFill>
                  <a:prstClr val="black"/>
                </a:solidFill>
                <a:latin typeface="Times New Roman" pitchFamily="18" charset="0"/>
                <a:cs typeface="Times New Roman" pitchFamily="18" charset="0"/>
              </a:rPr>
              <a:t> </a:t>
            </a:r>
            <a:r>
              <a:rPr lang="en-US" sz="2880" dirty="0" err="1">
                <a:solidFill>
                  <a:prstClr val="black"/>
                </a:solidFill>
                <a:latin typeface="Times New Roman" pitchFamily="18" charset="0"/>
                <a:cs typeface="Times New Roman" pitchFamily="18" charset="0"/>
              </a:rPr>
              <a:t>vật</a:t>
            </a:r>
            <a:r>
              <a:rPr lang="en-US" sz="2880" dirty="0">
                <a:solidFill>
                  <a:prstClr val="black"/>
                </a:solidFill>
                <a:latin typeface="Times New Roman" pitchFamily="18" charset="0"/>
                <a:cs typeface="Times New Roman" pitchFamily="18" charset="0"/>
              </a:rPr>
              <a:t> </a:t>
            </a:r>
            <a:r>
              <a:rPr lang="en-US" sz="2880" dirty="0" err="1">
                <a:solidFill>
                  <a:prstClr val="black"/>
                </a:solidFill>
                <a:latin typeface="Times New Roman" pitchFamily="18" charset="0"/>
                <a:cs typeface="Times New Roman" pitchFamily="18" charset="0"/>
              </a:rPr>
              <a:t>ăn</a:t>
            </a:r>
            <a:r>
              <a:rPr lang="en-US" sz="2880" dirty="0">
                <a:solidFill>
                  <a:prstClr val="black"/>
                </a:solidFill>
                <a:latin typeface="Times New Roman" pitchFamily="18" charset="0"/>
                <a:cs typeface="Times New Roman" pitchFamily="18" charset="0"/>
              </a:rPr>
              <a:t> </a:t>
            </a:r>
            <a:r>
              <a:rPr lang="en-US" sz="2880" dirty="0" err="1">
                <a:solidFill>
                  <a:prstClr val="black"/>
                </a:solidFill>
                <a:latin typeface="Times New Roman" pitchFamily="18" charset="0"/>
                <a:cs typeface="Times New Roman" pitchFamily="18" charset="0"/>
              </a:rPr>
              <a:t>động</a:t>
            </a:r>
            <a:r>
              <a:rPr lang="en-US" sz="2880" dirty="0">
                <a:solidFill>
                  <a:prstClr val="black"/>
                </a:solidFill>
                <a:latin typeface="Times New Roman" pitchFamily="18" charset="0"/>
                <a:cs typeface="Times New Roman" pitchFamily="18" charset="0"/>
              </a:rPr>
              <a:t> </a:t>
            </a:r>
            <a:r>
              <a:rPr lang="en-US" sz="2880" dirty="0" err="1">
                <a:solidFill>
                  <a:prstClr val="black"/>
                </a:solidFill>
                <a:latin typeface="Times New Roman" pitchFamily="18" charset="0"/>
                <a:cs typeface="Times New Roman" pitchFamily="18" charset="0"/>
              </a:rPr>
              <a:t>vật</a:t>
            </a:r>
            <a:endParaRPr lang="en-US" sz="2880" dirty="0">
              <a:solidFill>
                <a:prstClr val="black"/>
              </a:solidFill>
              <a:latin typeface="Times New Roman" pitchFamily="18" charset="0"/>
              <a:cs typeface="Times New Roman" pitchFamily="18" charset="0"/>
            </a:endParaRPr>
          </a:p>
        </p:txBody>
      </p:sp>
      <p:sp>
        <p:nvSpPr>
          <p:cNvPr id="54" name="Cloud Callout 53"/>
          <p:cNvSpPr/>
          <p:nvPr/>
        </p:nvSpPr>
        <p:spPr>
          <a:xfrm>
            <a:off x="4587240" y="3988785"/>
            <a:ext cx="5029200" cy="2823496"/>
          </a:xfrm>
          <a:prstGeom prst="cloudCallout">
            <a:avLst>
              <a:gd name="adj1" fmla="val -17433"/>
              <a:gd name="adj2" fmla="val -71408"/>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097280"/>
            <a:r>
              <a:rPr lang="en-US" sz="3360" dirty="0" err="1">
                <a:solidFill>
                  <a:prstClr val="black"/>
                </a:solidFill>
                <a:latin typeface="Times New Roman" pitchFamily="18" charset="0"/>
                <a:cs typeface="Times New Roman" pitchFamily="18" charset="0"/>
              </a:rPr>
              <a:t>Các</a:t>
            </a:r>
            <a:r>
              <a:rPr lang="en-US" sz="3360" dirty="0">
                <a:solidFill>
                  <a:prstClr val="black"/>
                </a:solidFill>
                <a:latin typeface="Times New Roman" pitchFamily="18" charset="0"/>
                <a:cs typeface="Times New Roman" pitchFamily="18" charset="0"/>
              </a:rPr>
              <a:t> </a:t>
            </a:r>
            <a:r>
              <a:rPr lang="en-US" sz="3360" dirty="0" err="1">
                <a:solidFill>
                  <a:prstClr val="black"/>
                </a:solidFill>
                <a:latin typeface="Times New Roman" pitchFamily="18" charset="0"/>
                <a:cs typeface="Times New Roman" pitchFamily="18" charset="0"/>
              </a:rPr>
              <a:t>quần</a:t>
            </a:r>
            <a:r>
              <a:rPr lang="en-US" sz="3360" dirty="0">
                <a:solidFill>
                  <a:prstClr val="black"/>
                </a:solidFill>
                <a:latin typeface="Times New Roman" pitchFamily="18" charset="0"/>
                <a:cs typeface="Times New Roman" pitchFamily="18" charset="0"/>
              </a:rPr>
              <a:t> </a:t>
            </a:r>
            <a:r>
              <a:rPr lang="en-US" sz="3360" dirty="0" err="1">
                <a:solidFill>
                  <a:prstClr val="black"/>
                </a:solidFill>
                <a:latin typeface="Times New Roman" pitchFamily="18" charset="0"/>
                <a:cs typeface="Times New Roman" pitchFamily="18" charset="0"/>
              </a:rPr>
              <a:t>thể</a:t>
            </a:r>
            <a:r>
              <a:rPr lang="en-US" sz="3360" dirty="0">
                <a:solidFill>
                  <a:prstClr val="black"/>
                </a:solidFill>
                <a:latin typeface="Times New Roman" pitchFamily="18" charset="0"/>
                <a:cs typeface="Times New Roman" pitchFamily="18" charset="0"/>
              </a:rPr>
              <a:t> </a:t>
            </a:r>
            <a:r>
              <a:rPr lang="en-US" sz="3360" dirty="0" err="1">
                <a:solidFill>
                  <a:prstClr val="black"/>
                </a:solidFill>
                <a:latin typeface="Times New Roman" pitchFamily="18" charset="0"/>
                <a:cs typeface="Times New Roman" pitchFamily="18" charset="0"/>
              </a:rPr>
              <a:t>có</a:t>
            </a:r>
            <a:r>
              <a:rPr lang="en-US" sz="3360" dirty="0">
                <a:solidFill>
                  <a:prstClr val="black"/>
                </a:solidFill>
                <a:latin typeface="Times New Roman" pitchFamily="18" charset="0"/>
                <a:cs typeface="Times New Roman" pitchFamily="18" charset="0"/>
              </a:rPr>
              <a:t> </a:t>
            </a:r>
            <a:r>
              <a:rPr lang="en-US" sz="3360" dirty="0" err="1">
                <a:solidFill>
                  <a:prstClr val="black"/>
                </a:solidFill>
                <a:latin typeface="Times New Roman" pitchFamily="18" charset="0"/>
                <a:cs typeface="Times New Roman" pitchFamily="18" charset="0"/>
              </a:rPr>
              <a:t>mối</a:t>
            </a:r>
            <a:r>
              <a:rPr lang="en-US" sz="3360" dirty="0">
                <a:solidFill>
                  <a:prstClr val="black"/>
                </a:solidFill>
                <a:latin typeface="Times New Roman" pitchFamily="18" charset="0"/>
                <a:cs typeface="Times New Roman" pitchFamily="18" charset="0"/>
              </a:rPr>
              <a:t> </a:t>
            </a:r>
            <a:r>
              <a:rPr lang="en-US" sz="3360" dirty="0" err="1">
                <a:solidFill>
                  <a:prstClr val="black"/>
                </a:solidFill>
                <a:latin typeface="Times New Roman" pitchFamily="18" charset="0"/>
                <a:cs typeface="Times New Roman" pitchFamily="18" charset="0"/>
              </a:rPr>
              <a:t>quan</a:t>
            </a:r>
            <a:r>
              <a:rPr lang="en-US" sz="3360" dirty="0">
                <a:solidFill>
                  <a:prstClr val="black"/>
                </a:solidFill>
                <a:latin typeface="Times New Roman" pitchFamily="18" charset="0"/>
                <a:cs typeface="Times New Roman" pitchFamily="18" charset="0"/>
              </a:rPr>
              <a:t> </a:t>
            </a:r>
            <a:r>
              <a:rPr lang="en-US" sz="3360" dirty="0" err="1">
                <a:solidFill>
                  <a:prstClr val="black"/>
                </a:solidFill>
                <a:latin typeface="Times New Roman" pitchFamily="18" charset="0"/>
                <a:cs typeface="Times New Roman" pitchFamily="18" charset="0"/>
              </a:rPr>
              <a:t>hệ</a:t>
            </a:r>
            <a:r>
              <a:rPr lang="en-US" sz="3360" dirty="0">
                <a:solidFill>
                  <a:prstClr val="black"/>
                </a:solidFill>
                <a:latin typeface="Times New Roman" pitchFamily="18" charset="0"/>
                <a:cs typeface="Times New Roman" pitchFamily="18" charset="0"/>
              </a:rPr>
              <a:t> </a:t>
            </a:r>
            <a:r>
              <a:rPr lang="en-US" sz="3360" dirty="0" err="1">
                <a:solidFill>
                  <a:prstClr val="black"/>
                </a:solidFill>
                <a:latin typeface="Times New Roman" pitchFamily="18" charset="0"/>
                <a:cs typeface="Times New Roman" pitchFamily="18" charset="0"/>
              </a:rPr>
              <a:t>sinh</a:t>
            </a:r>
            <a:r>
              <a:rPr lang="en-US" sz="3360" dirty="0">
                <a:solidFill>
                  <a:prstClr val="black"/>
                </a:solidFill>
                <a:latin typeface="Times New Roman" pitchFamily="18" charset="0"/>
                <a:cs typeface="Times New Roman" pitchFamily="18" charset="0"/>
              </a:rPr>
              <a:t> </a:t>
            </a:r>
            <a:r>
              <a:rPr lang="en-US" sz="3360" dirty="0" err="1">
                <a:solidFill>
                  <a:prstClr val="black"/>
                </a:solidFill>
                <a:latin typeface="Times New Roman" pitchFamily="18" charset="0"/>
                <a:cs typeface="Times New Roman" pitchFamily="18" charset="0"/>
              </a:rPr>
              <a:t>thái</a:t>
            </a:r>
            <a:r>
              <a:rPr lang="en-US" sz="3360" dirty="0">
                <a:solidFill>
                  <a:prstClr val="black"/>
                </a:solidFill>
                <a:latin typeface="Times New Roman" pitchFamily="18" charset="0"/>
                <a:cs typeface="Times New Roman" pitchFamily="18" charset="0"/>
              </a:rPr>
              <a:t> </a:t>
            </a:r>
            <a:r>
              <a:rPr lang="en-US" sz="3360" dirty="0" err="1">
                <a:solidFill>
                  <a:prstClr val="black"/>
                </a:solidFill>
                <a:latin typeface="Times New Roman" pitchFamily="18" charset="0"/>
                <a:cs typeface="Times New Roman" pitchFamily="18" charset="0"/>
              </a:rPr>
              <a:t>như</a:t>
            </a:r>
            <a:r>
              <a:rPr lang="en-US" sz="3360" dirty="0">
                <a:solidFill>
                  <a:prstClr val="black"/>
                </a:solidFill>
                <a:latin typeface="Times New Roman" pitchFamily="18" charset="0"/>
                <a:cs typeface="Times New Roman" pitchFamily="18" charset="0"/>
              </a:rPr>
              <a:t> </a:t>
            </a:r>
            <a:r>
              <a:rPr lang="en-US" sz="3360" dirty="0" err="1">
                <a:solidFill>
                  <a:prstClr val="black"/>
                </a:solidFill>
                <a:latin typeface="Times New Roman" pitchFamily="18" charset="0"/>
                <a:cs typeface="Times New Roman" pitchFamily="18" charset="0"/>
              </a:rPr>
              <a:t>thế</a:t>
            </a:r>
            <a:r>
              <a:rPr lang="en-US" sz="3360" dirty="0">
                <a:solidFill>
                  <a:prstClr val="black"/>
                </a:solidFill>
                <a:latin typeface="Times New Roman" pitchFamily="18" charset="0"/>
                <a:cs typeface="Times New Roman" pitchFamily="18" charset="0"/>
              </a:rPr>
              <a:t> </a:t>
            </a:r>
            <a:r>
              <a:rPr lang="en-US" sz="3360" dirty="0" err="1">
                <a:solidFill>
                  <a:prstClr val="black"/>
                </a:solidFill>
                <a:latin typeface="Times New Roman" pitchFamily="18" charset="0"/>
                <a:cs typeface="Times New Roman" pitchFamily="18" charset="0"/>
              </a:rPr>
              <a:t>nào</a:t>
            </a:r>
            <a:r>
              <a:rPr lang="en-US" sz="3360" dirty="0">
                <a:solidFill>
                  <a:prstClr val="black"/>
                </a:solidFill>
                <a:latin typeface="Times New Roman" pitchFamily="18" charset="0"/>
                <a:cs typeface="Times New Roman" pitchFamily="18" charset="0"/>
              </a:rPr>
              <a:t>?</a:t>
            </a:r>
          </a:p>
        </p:txBody>
      </p:sp>
      <p:grpSp>
        <p:nvGrpSpPr>
          <p:cNvPr id="80" name="Group 79"/>
          <p:cNvGrpSpPr/>
          <p:nvPr/>
        </p:nvGrpSpPr>
        <p:grpSpPr>
          <a:xfrm>
            <a:off x="975360" y="4069080"/>
            <a:ext cx="6492240" cy="1170253"/>
            <a:chOff x="304800" y="3543300"/>
            <a:chExt cx="5410200" cy="975211"/>
          </a:xfrm>
        </p:grpSpPr>
        <p:sp>
          <p:nvSpPr>
            <p:cNvPr id="81" name="Text Box 6"/>
            <p:cNvSpPr txBox="1">
              <a:spLocks noChangeArrowheads="1"/>
            </p:cNvSpPr>
            <p:nvPr/>
          </p:nvSpPr>
          <p:spPr bwMode="auto">
            <a:xfrm>
              <a:off x="304800" y="3543300"/>
              <a:ext cx="5410200" cy="446276"/>
            </a:xfrm>
            <a:prstGeom prst="rect">
              <a:avLst/>
            </a:prstGeom>
            <a:noFill/>
            <a:ln w="9525">
              <a:noFill/>
              <a:miter lim="800000"/>
              <a:headEnd/>
              <a:tailEnd/>
            </a:ln>
          </p:spPr>
          <p:txBody>
            <a:bodyPr wrap="square">
              <a:spAutoFit/>
            </a:bodyPr>
            <a:lstStyle/>
            <a:p>
              <a:pPr defTabSz="1097280">
                <a:spcBef>
                  <a:spcPct val="50000"/>
                </a:spcBef>
              </a:pPr>
              <a:r>
                <a:rPr lang="en-US" sz="2880" dirty="0">
                  <a:solidFill>
                    <a:prstClr val="black"/>
                  </a:solidFill>
                  <a:latin typeface="Times New Roman" pitchFamily="18" charset="0"/>
                  <a:cs typeface="Times New Roman" pitchFamily="18" charset="0"/>
                </a:rPr>
                <a:t>- </a:t>
              </a:r>
              <a:r>
                <a:rPr lang="en-US" sz="2880" dirty="0" err="1">
                  <a:solidFill>
                    <a:prstClr val="black"/>
                  </a:solidFill>
                  <a:latin typeface="Times New Roman" pitchFamily="18" charset="0"/>
                  <a:cs typeface="Times New Roman" pitchFamily="18" charset="0"/>
                </a:rPr>
                <a:t>Quan</a:t>
              </a:r>
              <a:r>
                <a:rPr lang="en-US" sz="2880" dirty="0">
                  <a:solidFill>
                    <a:prstClr val="black"/>
                  </a:solidFill>
                  <a:latin typeface="Times New Roman" pitchFamily="18" charset="0"/>
                  <a:cs typeface="Times New Roman" pitchFamily="18" charset="0"/>
                </a:rPr>
                <a:t> </a:t>
              </a:r>
              <a:r>
                <a:rPr lang="en-US" sz="2880" dirty="0" err="1">
                  <a:solidFill>
                    <a:prstClr val="black"/>
                  </a:solidFill>
                  <a:latin typeface="Times New Roman" pitchFamily="18" charset="0"/>
                  <a:cs typeface="Times New Roman" pitchFamily="18" charset="0"/>
                </a:rPr>
                <a:t>hệ</a:t>
              </a:r>
              <a:r>
                <a:rPr lang="en-US" sz="2880" dirty="0">
                  <a:solidFill>
                    <a:prstClr val="black"/>
                  </a:solidFill>
                  <a:latin typeface="Times New Roman" pitchFamily="18" charset="0"/>
                  <a:cs typeface="Times New Roman" pitchFamily="18" charset="0"/>
                </a:rPr>
                <a:t> </a:t>
              </a:r>
              <a:r>
                <a:rPr lang="en-US" sz="2880" dirty="0" err="1">
                  <a:solidFill>
                    <a:prstClr val="black"/>
                  </a:solidFill>
                  <a:latin typeface="Times New Roman" pitchFamily="18" charset="0"/>
                  <a:cs typeface="Times New Roman" pitchFamily="18" charset="0"/>
                </a:rPr>
                <a:t>cùng</a:t>
              </a:r>
              <a:r>
                <a:rPr lang="en-US" sz="2880" dirty="0">
                  <a:solidFill>
                    <a:prstClr val="black"/>
                  </a:solidFill>
                  <a:latin typeface="Times New Roman" pitchFamily="18" charset="0"/>
                  <a:cs typeface="Times New Roman" pitchFamily="18" charset="0"/>
                </a:rPr>
                <a:t> </a:t>
              </a:r>
              <a:r>
                <a:rPr lang="en-US" sz="2880" dirty="0" err="1">
                  <a:solidFill>
                    <a:prstClr val="black"/>
                  </a:solidFill>
                  <a:latin typeface="Times New Roman" pitchFamily="18" charset="0"/>
                  <a:cs typeface="Times New Roman" pitchFamily="18" charset="0"/>
                </a:rPr>
                <a:t>loài</a:t>
              </a:r>
              <a:r>
                <a:rPr lang="en-US" sz="2880" dirty="0">
                  <a:solidFill>
                    <a:prstClr val="black"/>
                  </a:solidFill>
                  <a:latin typeface="Times New Roman" pitchFamily="18" charset="0"/>
                  <a:cs typeface="Times New Roman" pitchFamily="18" charset="0"/>
                </a:rPr>
                <a:t> :         </a:t>
              </a:r>
              <a:r>
                <a:rPr lang="en-US" sz="2880" dirty="0" err="1">
                  <a:solidFill>
                    <a:prstClr val="black"/>
                  </a:solidFill>
                  <a:latin typeface="Times New Roman" pitchFamily="18" charset="0"/>
                  <a:cs typeface="Times New Roman" pitchFamily="18" charset="0"/>
                </a:rPr>
                <a:t>Hỗ</a:t>
              </a:r>
              <a:r>
                <a:rPr lang="en-US" sz="2880" dirty="0">
                  <a:solidFill>
                    <a:prstClr val="black"/>
                  </a:solidFill>
                  <a:latin typeface="Times New Roman" pitchFamily="18" charset="0"/>
                  <a:cs typeface="Times New Roman" pitchFamily="18" charset="0"/>
                </a:rPr>
                <a:t> </a:t>
              </a:r>
              <a:r>
                <a:rPr lang="en-US" sz="2880" dirty="0" err="1">
                  <a:solidFill>
                    <a:prstClr val="black"/>
                  </a:solidFill>
                  <a:latin typeface="Times New Roman" pitchFamily="18" charset="0"/>
                  <a:cs typeface="Times New Roman" pitchFamily="18" charset="0"/>
                </a:rPr>
                <a:t>trợ</a:t>
              </a:r>
              <a:r>
                <a:rPr lang="en-US" sz="2880" dirty="0">
                  <a:solidFill>
                    <a:prstClr val="black"/>
                  </a:solidFill>
                  <a:latin typeface="Times New Roman" pitchFamily="18" charset="0"/>
                  <a:cs typeface="Times New Roman" pitchFamily="18" charset="0"/>
                </a:rPr>
                <a:t>         </a:t>
              </a:r>
            </a:p>
          </p:txBody>
        </p:sp>
        <p:sp>
          <p:nvSpPr>
            <p:cNvPr id="82" name="TextBox 81"/>
            <p:cNvSpPr txBox="1"/>
            <p:nvPr/>
          </p:nvSpPr>
          <p:spPr>
            <a:xfrm>
              <a:off x="3581400" y="4072235"/>
              <a:ext cx="1512433" cy="446276"/>
            </a:xfrm>
            <a:prstGeom prst="rect">
              <a:avLst/>
            </a:prstGeom>
            <a:noFill/>
          </p:spPr>
          <p:txBody>
            <a:bodyPr wrap="none" rtlCol="0">
              <a:spAutoFit/>
            </a:bodyPr>
            <a:lstStyle/>
            <a:p>
              <a:pPr defTabSz="1097280"/>
              <a:r>
                <a:rPr lang="en-US" sz="2880" dirty="0" err="1">
                  <a:solidFill>
                    <a:prstClr val="black"/>
                  </a:solidFill>
                  <a:latin typeface="Times New Roman" pitchFamily="18" charset="0"/>
                  <a:cs typeface="Times New Roman" pitchFamily="18" charset="0"/>
                </a:rPr>
                <a:t>Cạnh</a:t>
              </a:r>
              <a:r>
                <a:rPr lang="en-US" sz="2880" dirty="0">
                  <a:solidFill>
                    <a:prstClr val="black"/>
                  </a:solidFill>
                  <a:latin typeface="Times New Roman" pitchFamily="18" charset="0"/>
                  <a:cs typeface="Times New Roman" pitchFamily="18" charset="0"/>
                </a:rPr>
                <a:t> </a:t>
              </a:r>
              <a:r>
                <a:rPr lang="en-US" sz="2880" dirty="0" err="1">
                  <a:solidFill>
                    <a:prstClr val="black"/>
                  </a:solidFill>
                  <a:latin typeface="Times New Roman" pitchFamily="18" charset="0"/>
                  <a:cs typeface="Times New Roman" pitchFamily="18" charset="0"/>
                </a:rPr>
                <a:t>tranh</a:t>
              </a:r>
              <a:endParaRPr lang="en-US" sz="2880" dirty="0">
                <a:solidFill>
                  <a:prstClr val="black"/>
                </a:solidFill>
                <a:latin typeface="Times New Roman" pitchFamily="18" charset="0"/>
                <a:cs typeface="Times New Roman" pitchFamily="18" charset="0"/>
              </a:endParaRPr>
            </a:p>
          </p:txBody>
        </p:sp>
        <p:cxnSp>
          <p:nvCxnSpPr>
            <p:cNvPr id="83" name="Straight Arrow Connector 82"/>
            <p:cNvCxnSpPr/>
            <p:nvPr/>
          </p:nvCxnSpPr>
          <p:spPr>
            <a:xfrm>
              <a:off x="3009900" y="3774132"/>
              <a:ext cx="5715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endCxn id="82" idx="1"/>
            </p:cNvCxnSpPr>
            <p:nvPr/>
          </p:nvCxnSpPr>
          <p:spPr>
            <a:xfrm>
              <a:off x="3009900" y="3774132"/>
              <a:ext cx="571500" cy="52124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975360" y="5357884"/>
            <a:ext cx="9530045" cy="1435929"/>
            <a:chOff x="304800" y="3848100"/>
            <a:chExt cx="7941704" cy="1196607"/>
          </a:xfrm>
        </p:grpSpPr>
        <p:sp>
          <p:nvSpPr>
            <p:cNvPr id="86" name="Text Box 19"/>
            <p:cNvSpPr txBox="1">
              <a:spLocks noChangeArrowheads="1"/>
            </p:cNvSpPr>
            <p:nvPr/>
          </p:nvSpPr>
          <p:spPr bwMode="auto">
            <a:xfrm>
              <a:off x="304800" y="3848100"/>
              <a:ext cx="7391400" cy="446276"/>
            </a:xfrm>
            <a:prstGeom prst="rect">
              <a:avLst/>
            </a:prstGeom>
            <a:noFill/>
            <a:ln w="9525">
              <a:noFill/>
              <a:miter lim="800000"/>
              <a:headEnd/>
              <a:tailEnd/>
            </a:ln>
          </p:spPr>
          <p:txBody>
            <a:bodyPr wrap="square">
              <a:spAutoFit/>
            </a:bodyPr>
            <a:lstStyle/>
            <a:p>
              <a:pPr defTabSz="1097280">
                <a:spcBef>
                  <a:spcPct val="50000"/>
                </a:spcBef>
              </a:pPr>
              <a:r>
                <a:rPr lang="en-US" sz="2880" dirty="0">
                  <a:solidFill>
                    <a:prstClr val="black"/>
                  </a:solidFill>
                  <a:latin typeface="Times New Roman" pitchFamily="18" charset="0"/>
                  <a:cs typeface="Times New Roman" pitchFamily="18" charset="0"/>
                </a:rPr>
                <a:t>- </a:t>
              </a:r>
              <a:r>
                <a:rPr lang="en-US" sz="2880" dirty="0" err="1">
                  <a:solidFill>
                    <a:prstClr val="black"/>
                  </a:solidFill>
                  <a:latin typeface="Times New Roman" pitchFamily="18" charset="0"/>
                  <a:cs typeface="Times New Roman" pitchFamily="18" charset="0"/>
                </a:rPr>
                <a:t>Quan</a:t>
              </a:r>
              <a:r>
                <a:rPr lang="en-US" sz="2880" dirty="0">
                  <a:solidFill>
                    <a:prstClr val="black"/>
                  </a:solidFill>
                  <a:latin typeface="Times New Roman" pitchFamily="18" charset="0"/>
                  <a:cs typeface="Times New Roman" pitchFamily="18" charset="0"/>
                </a:rPr>
                <a:t> </a:t>
              </a:r>
              <a:r>
                <a:rPr lang="en-US" sz="2880" dirty="0" err="1">
                  <a:solidFill>
                    <a:prstClr val="black"/>
                  </a:solidFill>
                  <a:latin typeface="Times New Roman" pitchFamily="18" charset="0"/>
                  <a:cs typeface="Times New Roman" pitchFamily="18" charset="0"/>
                </a:rPr>
                <a:t>hệ</a:t>
              </a:r>
              <a:r>
                <a:rPr lang="en-US" sz="2880" dirty="0">
                  <a:solidFill>
                    <a:prstClr val="black"/>
                  </a:solidFill>
                  <a:latin typeface="Times New Roman" pitchFamily="18" charset="0"/>
                  <a:cs typeface="Times New Roman" pitchFamily="18" charset="0"/>
                </a:rPr>
                <a:t> </a:t>
              </a:r>
              <a:r>
                <a:rPr lang="en-US" sz="2880" dirty="0" err="1">
                  <a:solidFill>
                    <a:prstClr val="black"/>
                  </a:solidFill>
                  <a:latin typeface="Times New Roman" pitchFamily="18" charset="0"/>
                  <a:cs typeface="Times New Roman" pitchFamily="18" charset="0"/>
                </a:rPr>
                <a:t>khác</a:t>
              </a:r>
              <a:r>
                <a:rPr lang="en-US" sz="2880" dirty="0">
                  <a:solidFill>
                    <a:prstClr val="black"/>
                  </a:solidFill>
                  <a:latin typeface="Times New Roman" pitchFamily="18" charset="0"/>
                  <a:cs typeface="Times New Roman" pitchFamily="18" charset="0"/>
                </a:rPr>
                <a:t> </a:t>
              </a:r>
              <a:r>
                <a:rPr lang="en-US" sz="2880" dirty="0" err="1">
                  <a:solidFill>
                    <a:prstClr val="black"/>
                  </a:solidFill>
                  <a:latin typeface="Times New Roman" pitchFamily="18" charset="0"/>
                  <a:cs typeface="Times New Roman" pitchFamily="18" charset="0"/>
                </a:rPr>
                <a:t>loài</a:t>
              </a:r>
              <a:r>
                <a:rPr lang="en-US" sz="2880" dirty="0">
                  <a:solidFill>
                    <a:prstClr val="black"/>
                  </a:solidFill>
                  <a:latin typeface="Times New Roman" pitchFamily="18" charset="0"/>
                  <a:cs typeface="Times New Roman" pitchFamily="18" charset="0"/>
                </a:rPr>
                <a:t> :           </a:t>
              </a:r>
              <a:r>
                <a:rPr lang="en-US" sz="2880" dirty="0" err="1">
                  <a:solidFill>
                    <a:prstClr val="black"/>
                  </a:solidFill>
                  <a:latin typeface="Times New Roman" pitchFamily="18" charset="0"/>
                  <a:cs typeface="Times New Roman" pitchFamily="18" charset="0"/>
                </a:rPr>
                <a:t>Hỗ</a:t>
              </a:r>
              <a:r>
                <a:rPr lang="en-US" sz="2880" dirty="0">
                  <a:solidFill>
                    <a:prstClr val="black"/>
                  </a:solidFill>
                  <a:latin typeface="Times New Roman" pitchFamily="18" charset="0"/>
                  <a:cs typeface="Times New Roman" pitchFamily="18" charset="0"/>
                </a:rPr>
                <a:t> </a:t>
              </a:r>
              <a:r>
                <a:rPr lang="en-US" sz="2880" dirty="0" err="1">
                  <a:solidFill>
                    <a:prstClr val="black"/>
                  </a:solidFill>
                  <a:latin typeface="Times New Roman" pitchFamily="18" charset="0"/>
                  <a:cs typeface="Times New Roman" pitchFamily="18" charset="0"/>
                </a:rPr>
                <a:t>trợ</a:t>
              </a:r>
              <a:r>
                <a:rPr lang="en-US" sz="2880" dirty="0">
                  <a:solidFill>
                    <a:prstClr val="black"/>
                  </a:solidFill>
                  <a:latin typeface="Times New Roman" pitchFamily="18" charset="0"/>
                  <a:cs typeface="Times New Roman" pitchFamily="18" charset="0"/>
                </a:rPr>
                <a:t> : </a:t>
              </a:r>
              <a:r>
                <a:rPr lang="en-US" sz="2880" dirty="0" err="1">
                  <a:solidFill>
                    <a:prstClr val="black"/>
                  </a:solidFill>
                  <a:latin typeface="Times New Roman" pitchFamily="18" charset="0"/>
                  <a:cs typeface="Times New Roman" pitchFamily="18" charset="0"/>
                </a:rPr>
                <a:t>Cộng</a:t>
              </a:r>
              <a:r>
                <a:rPr lang="en-US" sz="2880" dirty="0">
                  <a:solidFill>
                    <a:prstClr val="black"/>
                  </a:solidFill>
                  <a:latin typeface="Times New Roman" pitchFamily="18" charset="0"/>
                  <a:cs typeface="Times New Roman" pitchFamily="18" charset="0"/>
                </a:rPr>
                <a:t> </a:t>
              </a:r>
              <a:r>
                <a:rPr lang="en-US" sz="2880" dirty="0" err="1">
                  <a:solidFill>
                    <a:prstClr val="black"/>
                  </a:solidFill>
                  <a:latin typeface="Times New Roman" pitchFamily="18" charset="0"/>
                  <a:cs typeface="Times New Roman" pitchFamily="18" charset="0"/>
                </a:rPr>
                <a:t>sinh</a:t>
              </a:r>
              <a:r>
                <a:rPr lang="en-US" sz="2880" dirty="0">
                  <a:solidFill>
                    <a:prstClr val="black"/>
                  </a:solidFill>
                  <a:latin typeface="Times New Roman" pitchFamily="18" charset="0"/>
                  <a:cs typeface="Times New Roman" pitchFamily="18" charset="0"/>
                </a:rPr>
                <a:t>, </a:t>
              </a:r>
              <a:r>
                <a:rPr lang="en-US" sz="2880" dirty="0" err="1">
                  <a:solidFill>
                    <a:prstClr val="black"/>
                  </a:solidFill>
                  <a:latin typeface="Times New Roman" pitchFamily="18" charset="0"/>
                  <a:cs typeface="Times New Roman" pitchFamily="18" charset="0"/>
                </a:rPr>
                <a:t>hội</a:t>
              </a:r>
              <a:r>
                <a:rPr lang="en-US" sz="2880" dirty="0">
                  <a:solidFill>
                    <a:prstClr val="black"/>
                  </a:solidFill>
                  <a:latin typeface="Times New Roman" pitchFamily="18" charset="0"/>
                  <a:cs typeface="Times New Roman" pitchFamily="18" charset="0"/>
                </a:rPr>
                <a:t> </a:t>
              </a:r>
              <a:r>
                <a:rPr lang="en-US" sz="2880" dirty="0" err="1">
                  <a:solidFill>
                    <a:prstClr val="black"/>
                  </a:solidFill>
                  <a:latin typeface="Times New Roman" pitchFamily="18" charset="0"/>
                  <a:cs typeface="Times New Roman" pitchFamily="18" charset="0"/>
                </a:rPr>
                <a:t>sinh</a:t>
              </a:r>
              <a:r>
                <a:rPr lang="en-US" sz="2880" dirty="0">
                  <a:solidFill>
                    <a:prstClr val="black"/>
                  </a:solidFill>
                  <a:latin typeface="Times New Roman" pitchFamily="18" charset="0"/>
                  <a:cs typeface="Times New Roman" pitchFamily="18" charset="0"/>
                </a:rPr>
                <a:t> </a:t>
              </a:r>
            </a:p>
          </p:txBody>
        </p:sp>
        <p:sp>
          <p:nvSpPr>
            <p:cNvPr id="87" name="Rectangle 86"/>
            <p:cNvSpPr/>
            <p:nvPr/>
          </p:nvSpPr>
          <p:spPr>
            <a:xfrm>
              <a:off x="3674504" y="4229100"/>
              <a:ext cx="4572000" cy="815607"/>
            </a:xfrm>
            <a:prstGeom prst="rect">
              <a:avLst/>
            </a:prstGeom>
          </p:spPr>
          <p:txBody>
            <a:bodyPr>
              <a:spAutoFit/>
            </a:bodyPr>
            <a:lstStyle/>
            <a:p>
              <a:pPr defTabSz="1097280">
                <a:spcBef>
                  <a:spcPct val="50000"/>
                </a:spcBef>
              </a:pPr>
              <a:r>
                <a:rPr lang="en-US" sz="2880" dirty="0" err="1">
                  <a:solidFill>
                    <a:prstClr val="black"/>
                  </a:solidFill>
                  <a:latin typeface="Times New Roman" pitchFamily="18" charset="0"/>
                  <a:cs typeface="Times New Roman" pitchFamily="18" charset="0"/>
                </a:rPr>
                <a:t>Đối</a:t>
              </a:r>
              <a:r>
                <a:rPr lang="en-US" sz="2880" dirty="0">
                  <a:solidFill>
                    <a:prstClr val="black"/>
                  </a:solidFill>
                  <a:latin typeface="Times New Roman" pitchFamily="18" charset="0"/>
                  <a:cs typeface="Times New Roman" pitchFamily="18" charset="0"/>
                </a:rPr>
                <a:t> </a:t>
              </a:r>
              <a:r>
                <a:rPr lang="en-US" sz="2880" dirty="0" err="1">
                  <a:solidFill>
                    <a:prstClr val="black"/>
                  </a:solidFill>
                  <a:latin typeface="Times New Roman" pitchFamily="18" charset="0"/>
                  <a:cs typeface="Times New Roman" pitchFamily="18" charset="0"/>
                </a:rPr>
                <a:t>địch</a:t>
              </a:r>
              <a:r>
                <a:rPr lang="en-US" sz="2880" dirty="0">
                  <a:solidFill>
                    <a:prstClr val="black"/>
                  </a:solidFill>
                  <a:latin typeface="Times New Roman" pitchFamily="18" charset="0"/>
                  <a:cs typeface="Times New Roman" pitchFamily="18" charset="0"/>
                </a:rPr>
                <a:t> : </a:t>
              </a:r>
              <a:r>
                <a:rPr lang="en-US" sz="2880" dirty="0" err="1">
                  <a:solidFill>
                    <a:prstClr val="black"/>
                  </a:solidFill>
                  <a:latin typeface="Times New Roman" pitchFamily="18" charset="0"/>
                  <a:cs typeface="Times New Roman" pitchFamily="18" charset="0"/>
                </a:rPr>
                <a:t>Cạnh</a:t>
              </a:r>
              <a:r>
                <a:rPr lang="en-US" sz="2880" dirty="0">
                  <a:solidFill>
                    <a:prstClr val="black"/>
                  </a:solidFill>
                  <a:latin typeface="Times New Roman" pitchFamily="18" charset="0"/>
                  <a:cs typeface="Times New Roman" pitchFamily="18" charset="0"/>
                </a:rPr>
                <a:t> </a:t>
              </a:r>
              <a:r>
                <a:rPr lang="en-US" sz="2880" dirty="0" err="1">
                  <a:solidFill>
                    <a:prstClr val="black"/>
                  </a:solidFill>
                  <a:latin typeface="Times New Roman" pitchFamily="18" charset="0"/>
                  <a:cs typeface="Times New Roman" pitchFamily="18" charset="0"/>
                </a:rPr>
                <a:t>tranh</a:t>
              </a:r>
              <a:r>
                <a:rPr lang="en-US" sz="2880" dirty="0">
                  <a:solidFill>
                    <a:prstClr val="black"/>
                  </a:solidFill>
                  <a:latin typeface="Times New Roman" pitchFamily="18" charset="0"/>
                  <a:cs typeface="Times New Roman" pitchFamily="18" charset="0"/>
                </a:rPr>
                <a:t>, </a:t>
              </a:r>
              <a:r>
                <a:rPr lang="en-US" sz="2880" dirty="0" err="1">
                  <a:solidFill>
                    <a:prstClr val="black"/>
                  </a:solidFill>
                  <a:latin typeface="Times New Roman" pitchFamily="18" charset="0"/>
                  <a:cs typeface="Times New Roman" pitchFamily="18" charset="0"/>
                </a:rPr>
                <a:t>kí</a:t>
              </a:r>
              <a:r>
                <a:rPr lang="en-US" sz="2880" dirty="0">
                  <a:solidFill>
                    <a:prstClr val="black"/>
                  </a:solidFill>
                  <a:latin typeface="Times New Roman" pitchFamily="18" charset="0"/>
                  <a:cs typeface="Times New Roman" pitchFamily="18" charset="0"/>
                </a:rPr>
                <a:t> </a:t>
              </a:r>
              <a:r>
                <a:rPr lang="en-US" sz="2880" dirty="0" err="1">
                  <a:solidFill>
                    <a:prstClr val="black"/>
                  </a:solidFill>
                  <a:latin typeface="Times New Roman" pitchFamily="18" charset="0"/>
                  <a:cs typeface="Times New Roman" pitchFamily="18" charset="0"/>
                </a:rPr>
                <a:t>sinh</a:t>
              </a:r>
              <a:r>
                <a:rPr lang="en-US" sz="2880" dirty="0">
                  <a:solidFill>
                    <a:prstClr val="black"/>
                  </a:solidFill>
                  <a:latin typeface="Times New Roman" pitchFamily="18" charset="0"/>
                  <a:cs typeface="Times New Roman" pitchFamily="18" charset="0"/>
                </a:rPr>
                <a:t> – </a:t>
              </a:r>
              <a:r>
                <a:rPr lang="en-US" sz="2880" dirty="0" err="1">
                  <a:solidFill>
                    <a:prstClr val="black"/>
                  </a:solidFill>
                  <a:latin typeface="Times New Roman" pitchFamily="18" charset="0"/>
                  <a:cs typeface="Times New Roman" pitchFamily="18" charset="0"/>
                </a:rPr>
                <a:t>nửa</a:t>
              </a:r>
              <a:r>
                <a:rPr lang="en-US" sz="2880" dirty="0">
                  <a:solidFill>
                    <a:prstClr val="black"/>
                  </a:solidFill>
                  <a:latin typeface="Times New Roman" pitchFamily="18" charset="0"/>
                  <a:cs typeface="Times New Roman" pitchFamily="18" charset="0"/>
                </a:rPr>
                <a:t> </a:t>
              </a:r>
              <a:r>
                <a:rPr lang="en-US" sz="2880" dirty="0" err="1">
                  <a:solidFill>
                    <a:prstClr val="black"/>
                  </a:solidFill>
                  <a:latin typeface="Times New Roman" pitchFamily="18" charset="0"/>
                  <a:cs typeface="Times New Roman" pitchFamily="18" charset="0"/>
                </a:rPr>
                <a:t>kí</a:t>
              </a:r>
              <a:r>
                <a:rPr lang="en-US" sz="2880" dirty="0">
                  <a:solidFill>
                    <a:prstClr val="black"/>
                  </a:solidFill>
                  <a:latin typeface="Times New Roman" pitchFamily="18" charset="0"/>
                  <a:cs typeface="Times New Roman" pitchFamily="18" charset="0"/>
                </a:rPr>
                <a:t> </a:t>
              </a:r>
              <a:r>
                <a:rPr lang="en-US" sz="2880" dirty="0" err="1">
                  <a:solidFill>
                    <a:prstClr val="black"/>
                  </a:solidFill>
                  <a:latin typeface="Times New Roman" pitchFamily="18" charset="0"/>
                  <a:cs typeface="Times New Roman" pitchFamily="18" charset="0"/>
                </a:rPr>
                <a:t>sinh</a:t>
              </a:r>
              <a:r>
                <a:rPr lang="en-US" sz="2880" dirty="0">
                  <a:solidFill>
                    <a:prstClr val="black"/>
                  </a:solidFill>
                  <a:latin typeface="Times New Roman" pitchFamily="18" charset="0"/>
                  <a:cs typeface="Times New Roman" pitchFamily="18" charset="0"/>
                </a:rPr>
                <a:t>, </a:t>
              </a:r>
              <a:r>
                <a:rPr lang="en-US" sz="2880" dirty="0" err="1">
                  <a:solidFill>
                    <a:prstClr val="black"/>
                  </a:solidFill>
                  <a:latin typeface="Times New Roman" pitchFamily="18" charset="0"/>
                  <a:cs typeface="Times New Roman" pitchFamily="18" charset="0"/>
                </a:rPr>
                <a:t>sinh</a:t>
              </a:r>
              <a:r>
                <a:rPr lang="en-US" sz="2880" dirty="0">
                  <a:solidFill>
                    <a:prstClr val="black"/>
                  </a:solidFill>
                  <a:latin typeface="Times New Roman" pitchFamily="18" charset="0"/>
                  <a:cs typeface="Times New Roman" pitchFamily="18" charset="0"/>
                </a:rPr>
                <a:t> </a:t>
              </a:r>
              <a:r>
                <a:rPr lang="en-US" sz="2880" dirty="0" err="1">
                  <a:solidFill>
                    <a:prstClr val="black"/>
                  </a:solidFill>
                  <a:latin typeface="Times New Roman" pitchFamily="18" charset="0"/>
                  <a:cs typeface="Times New Roman" pitchFamily="18" charset="0"/>
                </a:rPr>
                <a:t>vật</a:t>
              </a:r>
              <a:r>
                <a:rPr lang="en-US" sz="2880" dirty="0">
                  <a:solidFill>
                    <a:prstClr val="black"/>
                  </a:solidFill>
                  <a:latin typeface="Times New Roman" pitchFamily="18" charset="0"/>
                  <a:cs typeface="Times New Roman" pitchFamily="18" charset="0"/>
                </a:rPr>
                <a:t> </a:t>
              </a:r>
              <a:r>
                <a:rPr lang="en-US" sz="2880" dirty="0" err="1">
                  <a:solidFill>
                    <a:prstClr val="black"/>
                  </a:solidFill>
                  <a:latin typeface="Times New Roman" pitchFamily="18" charset="0"/>
                  <a:cs typeface="Times New Roman" pitchFamily="18" charset="0"/>
                </a:rPr>
                <a:t>ăn</a:t>
              </a:r>
              <a:r>
                <a:rPr lang="en-US" sz="2880" dirty="0">
                  <a:solidFill>
                    <a:prstClr val="black"/>
                  </a:solidFill>
                  <a:latin typeface="Times New Roman" pitchFamily="18" charset="0"/>
                  <a:cs typeface="Times New Roman" pitchFamily="18" charset="0"/>
                </a:rPr>
                <a:t> </a:t>
              </a:r>
              <a:r>
                <a:rPr lang="en-US" sz="2880" dirty="0" err="1">
                  <a:solidFill>
                    <a:prstClr val="black"/>
                  </a:solidFill>
                  <a:latin typeface="Times New Roman" pitchFamily="18" charset="0"/>
                  <a:cs typeface="Times New Roman" pitchFamily="18" charset="0"/>
                </a:rPr>
                <a:t>sinh</a:t>
              </a:r>
              <a:r>
                <a:rPr lang="en-US" sz="2880" dirty="0">
                  <a:solidFill>
                    <a:prstClr val="black"/>
                  </a:solidFill>
                  <a:latin typeface="Times New Roman" pitchFamily="18" charset="0"/>
                  <a:cs typeface="Times New Roman" pitchFamily="18" charset="0"/>
                </a:rPr>
                <a:t> </a:t>
              </a:r>
              <a:r>
                <a:rPr lang="en-US" sz="2880" dirty="0" err="1">
                  <a:solidFill>
                    <a:prstClr val="black"/>
                  </a:solidFill>
                  <a:latin typeface="Times New Roman" pitchFamily="18" charset="0"/>
                  <a:cs typeface="Times New Roman" pitchFamily="18" charset="0"/>
                </a:rPr>
                <a:t>vật</a:t>
              </a:r>
              <a:r>
                <a:rPr lang="en-US" sz="2880" dirty="0">
                  <a:solidFill>
                    <a:prstClr val="black"/>
                  </a:solidFill>
                  <a:latin typeface="Times New Roman" pitchFamily="18" charset="0"/>
                  <a:cs typeface="Times New Roman" pitchFamily="18" charset="0"/>
                </a:rPr>
                <a:t> </a:t>
              </a:r>
              <a:r>
                <a:rPr lang="en-US" sz="2880" dirty="0" err="1">
                  <a:solidFill>
                    <a:prstClr val="black"/>
                  </a:solidFill>
                  <a:latin typeface="Times New Roman" pitchFamily="18" charset="0"/>
                  <a:cs typeface="Times New Roman" pitchFamily="18" charset="0"/>
                </a:rPr>
                <a:t>khác</a:t>
              </a:r>
              <a:endParaRPr lang="en-US" sz="2880" dirty="0">
                <a:solidFill>
                  <a:prstClr val="black"/>
                </a:solidFill>
                <a:latin typeface="Times New Roman" pitchFamily="18" charset="0"/>
                <a:cs typeface="Times New Roman" pitchFamily="18" charset="0"/>
              </a:endParaRPr>
            </a:p>
          </p:txBody>
        </p:sp>
        <p:cxnSp>
          <p:nvCxnSpPr>
            <p:cNvPr id="88" name="Straight Arrow Connector 87"/>
            <p:cNvCxnSpPr/>
            <p:nvPr/>
          </p:nvCxnSpPr>
          <p:spPr>
            <a:xfrm>
              <a:off x="2971800" y="4078932"/>
              <a:ext cx="6858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a:off x="2971800" y="4078932"/>
              <a:ext cx="685800" cy="45496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90" name="Cloud Callout 89"/>
          <p:cNvSpPr/>
          <p:nvPr/>
        </p:nvSpPr>
        <p:spPr>
          <a:xfrm>
            <a:off x="1158240" y="4068944"/>
            <a:ext cx="5029200" cy="2823496"/>
          </a:xfrm>
          <a:prstGeom prst="cloudCallout">
            <a:avLst>
              <a:gd name="adj1" fmla="val 42354"/>
              <a:gd name="adj2" fmla="val -67370"/>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097280"/>
            <a:r>
              <a:rPr lang="en-US" sz="3360" dirty="0" err="1">
                <a:solidFill>
                  <a:srgbClr val="FF0000"/>
                </a:solidFill>
                <a:latin typeface="Times New Roman" pitchFamily="18" charset="0"/>
                <a:cs typeface="Times New Roman" pitchFamily="18" charset="0"/>
              </a:rPr>
              <a:t>Thế</a:t>
            </a:r>
            <a:r>
              <a:rPr lang="en-US" sz="3360" dirty="0">
                <a:solidFill>
                  <a:srgbClr val="FF0000"/>
                </a:solidFill>
                <a:latin typeface="Times New Roman" pitchFamily="18" charset="0"/>
                <a:cs typeface="Times New Roman" pitchFamily="18" charset="0"/>
              </a:rPr>
              <a:t> </a:t>
            </a:r>
            <a:r>
              <a:rPr lang="en-US" sz="3360" dirty="0" err="1">
                <a:solidFill>
                  <a:srgbClr val="FF0000"/>
                </a:solidFill>
                <a:latin typeface="Times New Roman" pitchFamily="18" charset="0"/>
                <a:cs typeface="Times New Roman" pitchFamily="18" charset="0"/>
              </a:rPr>
              <a:t>nào</a:t>
            </a:r>
            <a:r>
              <a:rPr lang="en-US" sz="3360" dirty="0">
                <a:solidFill>
                  <a:srgbClr val="FF0000"/>
                </a:solidFill>
                <a:latin typeface="Times New Roman" pitchFamily="18" charset="0"/>
                <a:cs typeface="Times New Roman" pitchFamily="18" charset="0"/>
              </a:rPr>
              <a:t> </a:t>
            </a:r>
            <a:r>
              <a:rPr lang="en-US" sz="3360" dirty="0" err="1">
                <a:solidFill>
                  <a:srgbClr val="FF0000"/>
                </a:solidFill>
                <a:latin typeface="Times New Roman" pitchFamily="18" charset="0"/>
                <a:cs typeface="Times New Roman" pitchFamily="18" charset="0"/>
              </a:rPr>
              <a:t>là</a:t>
            </a:r>
            <a:r>
              <a:rPr lang="en-US" sz="3360" dirty="0">
                <a:solidFill>
                  <a:srgbClr val="FF0000"/>
                </a:solidFill>
                <a:latin typeface="Times New Roman" pitchFamily="18" charset="0"/>
                <a:cs typeface="Times New Roman" pitchFamily="18" charset="0"/>
              </a:rPr>
              <a:t> </a:t>
            </a:r>
            <a:r>
              <a:rPr lang="en-US" sz="3360" dirty="0" err="1">
                <a:solidFill>
                  <a:srgbClr val="FF0000"/>
                </a:solidFill>
                <a:latin typeface="Times New Roman" pitchFamily="18" charset="0"/>
                <a:cs typeface="Times New Roman" pitchFamily="18" charset="0"/>
              </a:rPr>
              <a:t>quần</a:t>
            </a:r>
            <a:r>
              <a:rPr lang="en-US" sz="3360" dirty="0">
                <a:solidFill>
                  <a:srgbClr val="FF0000"/>
                </a:solidFill>
                <a:latin typeface="Times New Roman" pitchFamily="18" charset="0"/>
                <a:cs typeface="Times New Roman" pitchFamily="18" charset="0"/>
              </a:rPr>
              <a:t> </a:t>
            </a:r>
            <a:r>
              <a:rPr lang="en-US" sz="3360" dirty="0" err="1">
                <a:solidFill>
                  <a:srgbClr val="FF0000"/>
                </a:solidFill>
                <a:latin typeface="Times New Roman" pitchFamily="18" charset="0"/>
                <a:cs typeface="Times New Roman" pitchFamily="18" charset="0"/>
              </a:rPr>
              <a:t>xã</a:t>
            </a:r>
            <a:r>
              <a:rPr lang="en-US" sz="3360" dirty="0">
                <a:solidFill>
                  <a:srgbClr val="FF0000"/>
                </a:solidFill>
                <a:latin typeface="Times New Roman" pitchFamily="18" charset="0"/>
                <a:cs typeface="Times New Roman" pitchFamily="18" charset="0"/>
              </a:rPr>
              <a:t> </a:t>
            </a:r>
            <a:r>
              <a:rPr lang="en-US" sz="3360" dirty="0" err="1">
                <a:solidFill>
                  <a:srgbClr val="FF0000"/>
                </a:solidFill>
                <a:latin typeface="Times New Roman" pitchFamily="18" charset="0"/>
                <a:cs typeface="Times New Roman" pitchFamily="18" charset="0"/>
              </a:rPr>
              <a:t>sinh</a:t>
            </a:r>
            <a:r>
              <a:rPr lang="en-US" sz="3360" dirty="0">
                <a:solidFill>
                  <a:srgbClr val="FF0000"/>
                </a:solidFill>
                <a:latin typeface="Times New Roman" pitchFamily="18" charset="0"/>
                <a:cs typeface="Times New Roman" pitchFamily="18" charset="0"/>
              </a:rPr>
              <a:t> </a:t>
            </a:r>
            <a:r>
              <a:rPr lang="en-US" sz="3360" dirty="0" err="1">
                <a:solidFill>
                  <a:srgbClr val="FF0000"/>
                </a:solidFill>
                <a:latin typeface="Times New Roman" pitchFamily="18" charset="0"/>
                <a:cs typeface="Times New Roman" pitchFamily="18" charset="0"/>
              </a:rPr>
              <a:t>vật</a:t>
            </a:r>
            <a:r>
              <a:rPr lang="en-US" sz="336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53132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1000"/>
                                        <p:tgtEl>
                                          <p:spTgt spid="53"/>
                                        </p:tgtEl>
                                      </p:cBhvr>
                                    </p:animEffect>
                                    <p:anim calcmode="lin" valueType="num">
                                      <p:cBhvr>
                                        <p:cTn id="16" dur="1000" fill="hold"/>
                                        <p:tgtEl>
                                          <p:spTgt spid="53"/>
                                        </p:tgtEl>
                                        <p:attrNameLst>
                                          <p:attrName>ppt_x</p:attrName>
                                        </p:attrNameLst>
                                      </p:cBhvr>
                                      <p:tavLst>
                                        <p:tav tm="0">
                                          <p:val>
                                            <p:strVal val="#ppt_x"/>
                                          </p:val>
                                        </p:tav>
                                        <p:tav tm="100000">
                                          <p:val>
                                            <p:strVal val="#ppt_x"/>
                                          </p:val>
                                        </p:tav>
                                      </p:tavLst>
                                    </p:anim>
                                    <p:anim calcmode="lin" valueType="num">
                                      <p:cBhvr>
                                        <p:cTn id="17"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4"/>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5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54"/>
                                        </p:tgtEl>
                                        <p:attrNameLst>
                                          <p:attrName>style.visibility</p:attrName>
                                        </p:attrNameLst>
                                      </p:cBhvr>
                                      <p:to>
                                        <p:strVal val="visible"/>
                                      </p:to>
                                    </p:set>
                                    <p:anim calcmode="lin" valueType="num">
                                      <p:cBhvr>
                                        <p:cTn id="28" dur="1000" fill="hold"/>
                                        <p:tgtEl>
                                          <p:spTgt spid="54"/>
                                        </p:tgtEl>
                                        <p:attrNameLst>
                                          <p:attrName>ppt_w</p:attrName>
                                        </p:attrNameLst>
                                      </p:cBhvr>
                                      <p:tavLst>
                                        <p:tav tm="0">
                                          <p:val>
                                            <p:fltVal val="0"/>
                                          </p:val>
                                        </p:tav>
                                        <p:tav tm="100000">
                                          <p:val>
                                            <p:strVal val="#ppt_w"/>
                                          </p:val>
                                        </p:tav>
                                      </p:tavLst>
                                    </p:anim>
                                    <p:anim calcmode="lin" valueType="num">
                                      <p:cBhvr>
                                        <p:cTn id="29" dur="1000" fill="hold"/>
                                        <p:tgtEl>
                                          <p:spTgt spid="54"/>
                                        </p:tgtEl>
                                        <p:attrNameLst>
                                          <p:attrName>ppt_h</p:attrName>
                                        </p:attrNameLst>
                                      </p:cBhvr>
                                      <p:tavLst>
                                        <p:tav tm="0">
                                          <p:val>
                                            <p:fltVal val="0"/>
                                          </p:val>
                                        </p:tav>
                                        <p:tav tm="100000">
                                          <p:val>
                                            <p:strVal val="#ppt_h"/>
                                          </p:val>
                                        </p:tav>
                                      </p:tavLst>
                                    </p:anim>
                                    <p:anim calcmode="lin" valueType="num">
                                      <p:cBhvr>
                                        <p:cTn id="30" dur="1000" fill="hold"/>
                                        <p:tgtEl>
                                          <p:spTgt spid="54"/>
                                        </p:tgtEl>
                                        <p:attrNameLst>
                                          <p:attrName>style.rotation</p:attrName>
                                        </p:attrNameLst>
                                      </p:cBhvr>
                                      <p:tavLst>
                                        <p:tav tm="0">
                                          <p:val>
                                            <p:fltVal val="90"/>
                                          </p:val>
                                        </p:tav>
                                        <p:tav tm="100000">
                                          <p:val>
                                            <p:fltVal val="0"/>
                                          </p:val>
                                        </p:tav>
                                      </p:tavLst>
                                    </p:anim>
                                    <p:animEffect transition="in" filter="fade">
                                      <p:cBhvr>
                                        <p:cTn id="31" dur="1000"/>
                                        <p:tgtEl>
                                          <p:spTgt spid="5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5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80"/>
                                        </p:tgtEl>
                                        <p:attrNameLst>
                                          <p:attrName>style.visibility</p:attrName>
                                        </p:attrNameLst>
                                      </p:cBhvr>
                                      <p:to>
                                        <p:strVal val="visible"/>
                                      </p:to>
                                    </p:set>
                                    <p:animEffect transition="in" filter="wheel(1)">
                                      <p:cBhvr>
                                        <p:cTn id="40" dur="2000"/>
                                        <p:tgtEl>
                                          <p:spTgt spid="80"/>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85"/>
                                        </p:tgtEl>
                                        <p:attrNameLst>
                                          <p:attrName>style.visibility</p:attrName>
                                        </p:attrNameLst>
                                      </p:cBhvr>
                                      <p:to>
                                        <p:strVal val="visible"/>
                                      </p:to>
                                    </p:set>
                                    <p:anim calcmode="lin" valueType="num">
                                      <p:cBhvr>
                                        <p:cTn id="45" dur="500" fill="hold"/>
                                        <p:tgtEl>
                                          <p:spTgt spid="85"/>
                                        </p:tgtEl>
                                        <p:attrNameLst>
                                          <p:attrName>ppt_w</p:attrName>
                                        </p:attrNameLst>
                                      </p:cBhvr>
                                      <p:tavLst>
                                        <p:tav tm="0">
                                          <p:val>
                                            <p:fltVal val="0"/>
                                          </p:val>
                                        </p:tav>
                                        <p:tav tm="100000">
                                          <p:val>
                                            <p:strVal val="#ppt_w"/>
                                          </p:val>
                                        </p:tav>
                                      </p:tavLst>
                                    </p:anim>
                                    <p:anim calcmode="lin" valueType="num">
                                      <p:cBhvr>
                                        <p:cTn id="46" dur="500" fill="hold"/>
                                        <p:tgtEl>
                                          <p:spTgt spid="85"/>
                                        </p:tgtEl>
                                        <p:attrNameLst>
                                          <p:attrName>ppt_h</p:attrName>
                                        </p:attrNameLst>
                                      </p:cBhvr>
                                      <p:tavLst>
                                        <p:tav tm="0">
                                          <p:val>
                                            <p:fltVal val="0"/>
                                          </p:val>
                                        </p:tav>
                                        <p:tav tm="100000">
                                          <p:val>
                                            <p:strVal val="#ppt_h"/>
                                          </p:val>
                                        </p:tav>
                                      </p:tavLst>
                                    </p:anim>
                                    <p:animEffect transition="in" filter="fade">
                                      <p:cBhvr>
                                        <p:cTn id="47" dur="500"/>
                                        <p:tgtEl>
                                          <p:spTgt spid="85"/>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90"/>
                                        </p:tgtEl>
                                        <p:attrNameLst>
                                          <p:attrName>style.visibility</p:attrName>
                                        </p:attrNameLst>
                                      </p:cBhvr>
                                      <p:to>
                                        <p:strVal val="visible"/>
                                      </p:to>
                                    </p:set>
                                    <p:anim calcmode="lin" valueType="num">
                                      <p:cBhvr>
                                        <p:cTn id="52" dur="1000" fill="hold"/>
                                        <p:tgtEl>
                                          <p:spTgt spid="90"/>
                                        </p:tgtEl>
                                        <p:attrNameLst>
                                          <p:attrName>ppt_w</p:attrName>
                                        </p:attrNameLst>
                                      </p:cBhvr>
                                      <p:tavLst>
                                        <p:tav tm="0">
                                          <p:val>
                                            <p:fltVal val="0"/>
                                          </p:val>
                                        </p:tav>
                                        <p:tav tm="100000">
                                          <p:val>
                                            <p:strVal val="#ppt_w"/>
                                          </p:val>
                                        </p:tav>
                                      </p:tavLst>
                                    </p:anim>
                                    <p:anim calcmode="lin" valueType="num">
                                      <p:cBhvr>
                                        <p:cTn id="53" dur="1000" fill="hold"/>
                                        <p:tgtEl>
                                          <p:spTgt spid="90"/>
                                        </p:tgtEl>
                                        <p:attrNameLst>
                                          <p:attrName>ppt_h</p:attrName>
                                        </p:attrNameLst>
                                      </p:cBhvr>
                                      <p:tavLst>
                                        <p:tav tm="0">
                                          <p:val>
                                            <p:fltVal val="0"/>
                                          </p:val>
                                        </p:tav>
                                        <p:tav tm="100000">
                                          <p:val>
                                            <p:strVal val="#ppt_h"/>
                                          </p:val>
                                        </p:tav>
                                      </p:tavLst>
                                    </p:anim>
                                    <p:anim calcmode="lin" valueType="num">
                                      <p:cBhvr>
                                        <p:cTn id="54" dur="1000" fill="hold"/>
                                        <p:tgtEl>
                                          <p:spTgt spid="90"/>
                                        </p:tgtEl>
                                        <p:attrNameLst>
                                          <p:attrName>style.rotation</p:attrName>
                                        </p:attrNameLst>
                                      </p:cBhvr>
                                      <p:tavLst>
                                        <p:tav tm="0">
                                          <p:val>
                                            <p:fltVal val="90"/>
                                          </p:val>
                                        </p:tav>
                                        <p:tav tm="100000">
                                          <p:val>
                                            <p:fltVal val="0"/>
                                          </p:val>
                                        </p:tav>
                                      </p:tavLst>
                                    </p:anim>
                                    <p:animEffect transition="in" filter="fade">
                                      <p:cBhvr>
                                        <p:cTn id="55" dur="1000"/>
                                        <p:tgtEl>
                                          <p:spTgt spid="90"/>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1" nodeType="clickEffect">
                                  <p:stCondLst>
                                    <p:cond delay="0"/>
                                  </p:stCondLst>
                                  <p:childTnLst>
                                    <p:set>
                                      <p:cBhvr>
                                        <p:cTn id="59" dur="1" fill="hold">
                                          <p:stCondLst>
                                            <p:cond delay="0"/>
                                          </p:stCondLst>
                                        </p:cTn>
                                        <p:tgtEl>
                                          <p:spTgt spid="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3" grpId="0" animBg="1"/>
      <p:bldP spid="53" grpId="1" animBg="1"/>
      <p:bldP spid="54" grpId="0" animBg="1"/>
      <p:bldP spid="54" grpId="1" animBg="1"/>
      <p:bldP spid="90" grpId="0" animBg="1"/>
      <p:bldP spid="9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loud 12"/>
          <p:cNvSpPr/>
          <p:nvPr/>
        </p:nvSpPr>
        <p:spPr>
          <a:xfrm>
            <a:off x="3200400" y="4953000"/>
            <a:ext cx="7696200" cy="1447800"/>
          </a:xfrm>
          <a:prstGeom prst="cloud">
            <a:avLst/>
          </a:prstGeom>
          <a:blipFill>
            <a:blip r:embed="rId3"/>
            <a:tile tx="0" ty="0" sx="100000" sy="100000" flip="none" algn="tl"/>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err="1">
                <a:solidFill>
                  <a:srgbClr val="70330A"/>
                </a:solidFill>
                <a:latin typeface="Arial" panose="020B0604020202020204" pitchFamily="34" charset="0"/>
                <a:cs typeface="Arial" panose="020B0604020202020204" pitchFamily="34" charset="0"/>
              </a:rPr>
              <a:t>Thế</a:t>
            </a:r>
            <a:r>
              <a:rPr lang="en-US" sz="3200" b="1" dirty="0">
                <a:solidFill>
                  <a:srgbClr val="70330A"/>
                </a:solidFill>
                <a:latin typeface="Arial" panose="020B0604020202020204" pitchFamily="34" charset="0"/>
                <a:cs typeface="Arial" panose="020B0604020202020204" pitchFamily="34" charset="0"/>
              </a:rPr>
              <a:t> </a:t>
            </a:r>
            <a:r>
              <a:rPr lang="en-US" sz="3200" b="1" dirty="0" err="1">
                <a:solidFill>
                  <a:srgbClr val="70330A"/>
                </a:solidFill>
                <a:latin typeface="Arial" panose="020B0604020202020204" pitchFamily="34" charset="0"/>
                <a:cs typeface="Arial" panose="020B0604020202020204" pitchFamily="34" charset="0"/>
              </a:rPr>
              <a:t>nào</a:t>
            </a:r>
            <a:r>
              <a:rPr lang="en-US" sz="3200" b="1" dirty="0">
                <a:solidFill>
                  <a:srgbClr val="70330A"/>
                </a:solidFill>
                <a:latin typeface="Arial" panose="020B0604020202020204" pitchFamily="34" charset="0"/>
                <a:cs typeface="Arial" panose="020B0604020202020204" pitchFamily="34" charset="0"/>
              </a:rPr>
              <a:t> </a:t>
            </a:r>
            <a:r>
              <a:rPr lang="en-US" sz="3200" b="1" dirty="0" err="1">
                <a:solidFill>
                  <a:srgbClr val="70330A"/>
                </a:solidFill>
                <a:latin typeface="Arial" panose="020B0604020202020204" pitchFamily="34" charset="0"/>
                <a:cs typeface="Arial" panose="020B0604020202020204" pitchFamily="34" charset="0"/>
              </a:rPr>
              <a:t>là</a:t>
            </a:r>
            <a:r>
              <a:rPr lang="en-US" sz="3200" b="1" dirty="0">
                <a:solidFill>
                  <a:srgbClr val="70330A"/>
                </a:solidFill>
                <a:latin typeface="Arial" panose="020B0604020202020204" pitchFamily="34" charset="0"/>
                <a:cs typeface="Arial" panose="020B0604020202020204" pitchFamily="34" charset="0"/>
              </a:rPr>
              <a:t> </a:t>
            </a:r>
            <a:r>
              <a:rPr lang="en-US" sz="3200" b="1" dirty="0" err="1">
                <a:solidFill>
                  <a:srgbClr val="70330A"/>
                </a:solidFill>
                <a:latin typeface="Arial" panose="020B0604020202020204" pitchFamily="34" charset="0"/>
                <a:cs typeface="Arial" panose="020B0604020202020204" pitchFamily="34" charset="0"/>
              </a:rPr>
              <a:t>một</a:t>
            </a:r>
            <a:r>
              <a:rPr lang="en-US" sz="3200" b="1" dirty="0">
                <a:solidFill>
                  <a:srgbClr val="70330A"/>
                </a:solidFill>
                <a:latin typeface="Arial" panose="020B0604020202020204" pitchFamily="34" charset="0"/>
                <a:cs typeface="Arial" panose="020B0604020202020204" pitchFamily="34" charset="0"/>
              </a:rPr>
              <a:t> </a:t>
            </a:r>
            <a:r>
              <a:rPr lang="en-US" sz="3200" b="1" dirty="0" err="1">
                <a:solidFill>
                  <a:srgbClr val="70330A"/>
                </a:solidFill>
                <a:latin typeface="Arial" panose="020B0604020202020204" pitchFamily="34" charset="0"/>
                <a:cs typeface="Arial" panose="020B0604020202020204" pitchFamily="34" charset="0"/>
              </a:rPr>
              <a:t>quần</a:t>
            </a:r>
            <a:r>
              <a:rPr lang="en-US" sz="3200" b="1" dirty="0">
                <a:solidFill>
                  <a:srgbClr val="70330A"/>
                </a:solidFill>
                <a:latin typeface="Arial" panose="020B0604020202020204" pitchFamily="34" charset="0"/>
                <a:cs typeface="Arial" panose="020B0604020202020204" pitchFamily="34" charset="0"/>
              </a:rPr>
              <a:t> </a:t>
            </a:r>
            <a:r>
              <a:rPr lang="en-US" sz="3200" b="1" dirty="0" err="1">
                <a:solidFill>
                  <a:srgbClr val="70330A"/>
                </a:solidFill>
                <a:latin typeface="Arial" panose="020B0604020202020204" pitchFamily="34" charset="0"/>
                <a:cs typeface="Arial" panose="020B0604020202020204" pitchFamily="34" charset="0"/>
              </a:rPr>
              <a:t>xã</a:t>
            </a:r>
            <a:r>
              <a:rPr lang="en-US" sz="3200" b="1" dirty="0">
                <a:solidFill>
                  <a:srgbClr val="70330A"/>
                </a:solidFill>
                <a:latin typeface="Arial" panose="020B0604020202020204" pitchFamily="34" charset="0"/>
                <a:cs typeface="Arial" panose="020B0604020202020204" pitchFamily="34" charset="0"/>
              </a:rPr>
              <a:t> </a:t>
            </a:r>
            <a:r>
              <a:rPr lang="en-US" sz="3200" b="1" dirty="0" err="1">
                <a:solidFill>
                  <a:srgbClr val="70330A"/>
                </a:solidFill>
                <a:latin typeface="Arial" panose="020B0604020202020204" pitchFamily="34" charset="0"/>
                <a:cs typeface="Arial" panose="020B0604020202020204" pitchFamily="34" charset="0"/>
              </a:rPr>
              <a:t>sinh</a:t>
            </a:r>
            <a:r>
              <a:rPr lang="en-US" sz="3200" b="1" dirty="0">
                <a:solidFill>
                  <a:srgbClr val="70330A"/>
                </a:solidFill>
                <a:latin typeface="Arial" panose="020B0604020202020204" pitchFamily="34" charset="0"/>
                <a:cs typeface="Arial" panose="020B0604020202020204" pitchFamily="34" charset="0"/>
              </a:rPr>
              <a:t> </a:t>
            </a:r>
            <a:r>
              <a:rPr lang="en-US" sz="3200" b="1" dirty="0" err="1">
                <a:solidFill>
                  <a:srgbClr val="70330A"/>
                </a:solidFill>
                <a:latin typeface="Arial" panose="020B0604020202020204" pitchFamily="34" charset="0"/>
                <a:cs typeface="Arial" panose="020B0604020202020204" pitchFamily="34" charset="0"/>
              </a:rPr>
              <a:t>vật</a:t>
            </a:r>
            <a:r>
              <a:rPr lang="en-US" sz="3200" b="1" dirty="0">
                <a:solidFill>
                  <a:srgbClr val="70330A"/>
                </a:solidFill>
                <a:latin typeface="Arial" panose="020B0604020202020204" pitchFamily="34" charset="0"/>
                <a:cs typeface="Arial" panose="020B0604020202020204" pitchFamily="34" charset="0"/>
              </a:rPr>
              <a:t> ?</a:t>
            </a:r>
          </a:p>
        </p:txBody>
      </p:sp>
      <p:sp>
        <p:nvSpPr>
          <p:cNvPr id="2" name="Oval 1"/>
          <p:cNvSpPr/>
          <p:nvPr/>
        </p:nvSpPr>
        <p:spPr>
          <a:xfrm>
            <a:off x="1676400" y="152400"/>
            <a:ext cx="7947025" cy="4572000"/>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b="1" dirty="0">
              <a:solidFill>
                <a:schemeClr val="tx2">
                  <a:lumMod val="50000"/>
                </a:schemeClr>
              </a:solidFill>
              <a:latin typeface="Georgia" panose="02040502050405020303" pitchFamily="18" charset="0"/>
            </a:endParaRPr>
          </a:p>
        </p:txBody>
      </p:sp>
      <p:sp>
        <p:nvSpPr>
          <p:cNvPr id="6" name="Oval 5"/>
          <p:cNvSpPr/>
          <p:nvPr/>
        </p:nvSpPr>
        <p:spPr>
          <a:xfrm>
            <a:off x="6477000" y="2636838"/>
            <a:ext cx="2590800" cy="11430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chemeClr val="tx2">
                    <a:lumMod val="50000"/>
                  </a:schemeClr>
                </a:solidFill>
                <a:latin typeface="Georgia" panose="02040502050405020303" pitchFamily="18" charset="0"/>
              </a:rPr>
              <a:t>Quần</a:t>
            </a:r>
            <a:r>
              <a:rPr lang="en-US" sz="2800" b="1" dirty="0">
                <a:solidFill>
                  <a:schemeClr val="tx2">
                    <a:lumMod val="50000"/>
                  </a:schemeClr>
                </a:solidFill>
                <a:latin typeface="Georgia" panose="02040502050405020303" pitchFamily="18" charset="0"/>
              </a:rPr>
              <a:t> </a:t>
            </a:r>
            <a:r>
              <a:rPr lang="en-US" sz="2800" b="1" dirty="0" err="1">
                <a:solidFill>
                  <a:schemeClr val="tx2">
                    <a:lumMod val="50000"/>
                  </a:schemeClr>
                </a:solidFill>
                <a:latin typeface="Georgia" panose="02040502050405020303" pitchFamily="18" charset="0"/>
              </a:rPr>
              <a:t>thể</a:t>
            </a:r>
            <a:r>
              <a:rPr lang="en-US" sz="2800" b="1" dirty="0">
                <a:solidFill>
                  <a:schemeClr val="tx2">
                    <a:lumMod val="50000"/>
                  </a:schemeClr>
                </a:solidFill>
                <a:latin typeface="Georgia" panose="02040502050405020303" pitchFamily="18" charset="0"/>
              </a:rPr>
              <a:t> </a:t>
            </a:r>
          </a:p>
          <a:p>
            <a:pPr algn="ctr">
              <a:defRPr/>
            </a:pPr>
            <a:r>
              <a:rPr lang="en-US" sz="2800" b="1" dirty="0">
                <a:solidFill>
                  <a:schemeClr val="tx2">
                    <a:lumMod val="50000"/>
                  </a:schemeClr>
                </a:solidFill>
                <a:latin typeface="Georgia" panose="02040502050405020303" pitchFamily="18" charset="0"/>
              </a:rPr>
              <a:t>B</a:t>
            </a:r>
          </a:p>
        </p:txBody>
      </p:sp>
      <p:sp>
        <p:nvSpPr>
          <p:cNvPr id="7" name="Oval 6"/>
          <p:cNvSpPr/>
          <p:nvPr/>
        </p:nvSpPr>
        <p:spPr>
          <a:xfrm>
            <a:off x="2184400" y="2636838"/>
            <a:ext cx="2590800" cy="114300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chemeClr val="tx2">
                    <a:lumMod val="50000"/>
                  </a:schemeClr>
                </a:solidFill>
                <a:latin typeface="Georgia" panose="02040502050405020303" pitchFamily="18" charset="0"/>
              </a:rPr>
              <a:t>Quần</a:t>
            </a:r>
            <a:r>
              <a:rPr lang="en-US" sz="2800" b="1" dirty="0">
                <a:solidFill>
                  <a:schemeClr val="tx2">
                    <a:lumMod val="50000"/>
                  </a:schemeClr>
                </a:solidFill>
                <a:latin typeface="Georgia" panose="02040502050405020303" pitchFamily="18" charset="0"/>
              </a:rPr>
              <a:t> </a:t>
            </a:r>
            <a:r>
              <a:rPr lang="en-US" sz="2800" b="1" dirty="0" err="1">
                <a:solidFill>
                  <a:schemeClr val="tx2">
                    <a:lumMod val="50000"/>
                  </a:schemeClr>
                </a:solidFill>
                <a:latin typeface="Georgia" panose="02040502050405020303" pitchFamily="18" charset="0"/>
              </a:rPr>
              <a:t>thể</a:t>
            </a:r>
            <a:r>
              <a:rPr lang="en-US" sz="2800" b="1" dirty="0">
                <a:solidFill>
                  <a:schemeClr val="tx2">
                    <a:lumMod val="50000"/>
                  </a:schemeClr>
                </a:solidFill>
                <a:latin typeface="Georgia" panose="02040502050405020303" pitchFamily="18" charset="0"/>
              </a:rPr>
              <a:t> </a:t>
            </a:r>
          </a:p>
          <a:p>
            <a:pPr algn="ctr">
              <a:defRPr/>
            </a:pPr>
            <a:r>
              <a:rPr lang="en-US" sz="2800" b="1" dirty="0">
                <a:solidFill>
                  <a:schemeClr val="tx2">
                    <a:lumMod val="50000"/>
                  </a:schemeClr>
                </a:solidFill>
                <a:latin typeface="Georgia" panose="02040502050405020303" pitchFamily="18" charset="0"/>
              </a:rPr>
              <a:t>C</a:t>
            </a:r>
          </a:p>
        </p:txBody>
      </p:sp>
      <p:cxnSp>
        <p:nvCxnSpPr>
          <p:cNvPr id="4" name="Straight Arrow Connector 3"/>
          <p:cNvCxnSpPr/>
          <p:nvPr/>
        </p:nvCxnSpPr>
        <p:spPr>
          <a:xfrm flipV="1">
            <a:off x="3375025" y="1560513"/>
            <a:ext cx="717550" cy="682625"/>
          </a:xfrm>
          <a:prstGeom prst="straightConnector1">
            <a:avLst/>
          </a:prstGeom>
          <a:ln w="38100">
            <a:solidFill>
              <a:srgbClr val="00006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3657600" y="1828800"/>
            <a:ext cx="685800" cy="685800"/>
          </a:xfrm>
          <a:prstGeom prst="straightConnector1">
            <a:avLst/>
          </a:prstGeom>
          <a:ln w="38100">
            <a:solidFill>
              <a:srgbClr val="000066"/>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067300" y="3230563"/>
            <a:ext cx="1104900" cy="0"/>
          </a:xfrm>
          <a:prstGeom prst="straightConnector1">
            <a:avLst/>
          </a:prstGeom>
          <a:ln w="38100">
            <a:solidFill>
              <a:srgbClr val="000066"/>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5048250" y="3608388"/>
            <a:ext cx="1104900" cy="0"/>
          </a:xfrm>
          <a:prstGeom prst="straightConnector1">
            <a:avLst/>
          </a:prstGeom>
          <a:ln w="38100">
            <a:solidFill>
              <a:srgbClr val="000066"/>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813550" y="1828800"/>
            <a:ext cx="741363" cy="654050"/>
          </a:xfrm>
          <a:prstGeom prst="straightConnector1">
            <a:avLst/>
          </a:prstGeom>
          <a:ln w="38100">
            <a:solidFill>
              <a:srgbClr val="00006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7083425" y="1555750"/>
            <a:ext cx="766763" cy="685800"/>
          </a:xfrm>
          <a:prstGeom prst="straightConnector1">
            <a:avLst/>
          </a:prstGeom>
          <a:ln w="38100">
            <a:solidFill>
              <a:srgbClr val="000066"/>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4354513" y="531813"/>
            <a:ext cx="2597150" cy="1143000"/>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chemeClr val="tx2">
                    <a:lumMod val="50000"/>
                  </a:schemeClr>
                </a:solidFill>
                <a:latin typeface="Georgia" panose="02040502050405020303" pitchFamily="18" charset="0"/>
              </a:rPr>
              <a:t>Quần</a:t>
            </a:r>
            <a:r>
              <a:rPr lang="en-US" sz="2800" b="1" dirty="0">
                <a:solidFill>
                  <a:schemeClr val="tx2">
                    <a:lumMod val="50000"/>
                  </a:schemeClr>
                </a:solidFill>
                <a:latin typeface="Georgia" panose="02040502050405020303" pitchFamily="18" charset="0"/>
              </a:rPr>
              <a:t> </a:t>
            </a:r>
            <a:r>
              <a:rPr lang="en-US" sz="2800" b="1" dirty="0" err="1">
                <a:solidFill>
                  <a:schemeClr val="tx2">
                    <a:lumMod val="50000"/>
                  </a:schemeClr>
                </a:solidFill>
                <a:latin typeface="Georgia" panose="02040502050405020303" pitchFamily="18" charset="0"/>
              </a:rPr>
              <a:t>thể</a:t>
            </a:r>
            <a:r>
              <a:rPr lang="en-US" sz="2800" b="1" dirty="0">
                <a:solidFill>
                  <a:schemeClr val="tx2">
                    <a:lumMod val="50000"/>
                  </a:schemeClr>
                </a:solidFill>
                <a:latin typeface="Georgia" panose="02040502050405020303" pitchFamily="18" charset="0"/>
              </a:rPr>
              <a:t> </a:t>
            </a:r>
          </a:p>
          <a:p>
            <a:pPr algn="ctr">
              <a:defRPr/>
            </a:pPr>
            <a:r>
              <a:rPr lang="en-US" sz="2800" b="1" dirty="0">
                <a:solidFill>
                  <a:schemeClr val="tx2">
                    <a:lumMod val="50000"/>
                  </a:schemeClr>
                </a:solidFill>
                <a:latin typeface="Georgia" panose="02040502050405020303" pitchFamily="18" charset="0"/>
              </a:rPr>
              <a:t>A</a:t>
            </a:r>
          </a:p>
        </p:txBody>
      </p:sp>
      <p:sp>
        <p:nvSpPr>
          <p:cNvPr id="32" name="TextBox 31"/>
          <p:cNvSpPr txBox="1">
            <a:spLocks noChangeArrowheads="1"/>
          </p:cNvSpPr>
          <p:nvPr/>
        </p:nvSpPr>
        <p:spPr bwMode="auto">
          <a:xfrm>
            <a:off x="9683750" y="2132013"/>
            <a:ext cx="22098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3200" b="1"/>
              <a:t>QUẦN XÃ SINH VẬT</a:t>
            </a:r>
          </a:p>
        </p:txBody>
      </p:sp>
    </p:spTree>
    <p:extLst>
      <p:ext uri="{BB962C8B-B14F-4D97-AF65-F5344CB8AC3E}">
        <p14:creationId xmlns:p14="http://schemas.microsoft.com/office/powerpoint/2010/main" val="3355816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utoShape 2" descr="Small grid"/>
          <p:cNvSpPr>
            <a:spLocks noChangeArrowheads="1"/>
          </p:cNvSpPr>
          <p:nvPr/>
        </p:nvSpPr>
        <p:spPr bwMode="auto">
          <a:xfrm>
            <a:off x="672354" y="1752600"/>
            <a:ext cx="10883060" cy="3666565"/>
          </a:xfrm>
          <a:prstGeom prst="foldedCorner">
            <a:avLst>
              <a:gd name="adj" fmla="val 12500"/>
            </a:avLst>
          </a:prstGeom>
          <a:blipFill dpi="0" rotWithShape="0">
            <a:blip r:embed="rId3"/>
            <a:srcRect/>
            <a:tile tx="0" ty="0" sx="100000" sy="100000" flip="none" algn="tl"/>
          </a:blipFill>
          <a:ln w="28575">
            <a:solidFill>
              <a:srgbClr val="0066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600"/>
              <a:t>    Quần xã sinh vật là tập hợp những quần thể sinh vật thuộc các loài khác nhau, cùng sống trong một không gian xác định và chúng có mối quan hệ mật thiết, gắn bó với nhau.</a:t>
            </a:r>
          </a:p>
          <a:p>
            <a:pPr algn="just"/>
            <a:r>
              <a:rPr lang="en-US" altLang="en-US" sz="3600"/>
              <a:t>        VD : Ao cá tự nhiên</a:t>
            </a:r>
          </a:p>
        </p:txBody>
      </p:sp>
      <p:pic>
        <p:nvPicPr>
          <p:cNvPr id="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97106" y="856316"/>
            <a:ext cx="69532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52858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5">
                                            <p:bg/>
                                          </p:spTgt>
                                        </p:tgtEl>
                                        <p:attrNameLst>
                                          <p:attrName>style.visibility</p:attrName>
                                        </p:attrNameLst>
                                      </p:cBhvr>
                                      <p:to>
                                        <p:strVal val="visible"/>
                                      </p:to>
                                    </p:set>
                                    <p:anim calcmode="lin" valueType="num">
                                      <p:cBhvr>
                                        <p:cTn id="7" dur="500" fill="hold"/>
                                        <p:tgtEl>
                                          <p:spTgt spid="15">
                                            <p:bg/>
                                          </p:spTgt>
                                        </p:tgtEl>
                                        <p:attrNameLst>
                                          <p:attrName>ppt_w</p:attrName>
                                        </p:attrNameLst>
                                      </p:cBhvr>
                                      <p:tavLst>
                                        <p:tav tm="0">
                                          <p:val>
                                            <p:fltVal val="0"/>
                                          </p:val>
                                        </p:tav>
                                        <p:tav tm="100000">
                                          <p:val>
                                            <p:strVal val="#ppt_w"/>
                                          </p:val>
                                        </p:tav>
                                      </p:tavLst>
                                    </p:anim>
                                    <p:anim calcmode="lin" valueType="num">
                                      <p:cBhvr>
                                        <p:cTn id="8" dur="500" fill="hold"/>
                                        <p:tgtEl>
                                          <p:spTgt spid="15">
                                            <p:bg/>
                                          </p:spTgt>
                                        </p:tgtEl>
                                        <p:attrNameLst>
                                          <p:attrName>ppt_h</p:attrName>
                                        </p:attrNameLst>
                                      </p:cBhvr>
                                      <p:tavLst>
                                        <p:tav tm="0">
                                          <p:val>
                                            <p:fltVal val="0"/>
                                          </p:val>
                                        </p:tav>
                                        <p:tav tm="100000">
                                          <p:val>
                                            <p:strVal val="#ppt_h"/>
                                          </p:val>
                                        </p:tav>
                                      </p:tavLst>
                                    </p:anim>
                                    <p:animEffect transition="in" filter="fade">
                                      <p:cBhvr>
                                        <p:cTn id="9" dur="500"/>
                                        <p:tgtEl>
                                          <p:spTgt spid="15">
                                            <p:bg/>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 calcmode="lin" valueType="num">
                                      <p:cBhvr>
                                        <p:cTn id="12"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5">
                                            <p:txEl>
                                              <p:pRg st="0" end="0"/>
                                            </p:txEl>
                                          </p:spTgt>
                                        </p:tgtEl>
                                      </p:cBhvr>
                                    </p:animEffect>
                                  </p:childTnLst>
                                </p:cTn>
                              </p:par>
                              <p:par>
                                <p:cTn id="15" presetID="53" presetClass="entr" presetSubtype="0" fill="hold" nodeType="with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 calcmode="lin" valueType="num">
                                      <p:cBhvr>
                                        <p:cTn id="17" dur="500" fill="hold"/>
                                        <p:tgtEl>
                                          <p:spTgt spid="15">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15">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15">
                                            <p:txEl>
                                              <p:pRg st="1" end="1"/>
                                            </p:txEl>
                                          </p:spTgt>
                                        </p:tgtEl>
                                      </p:cBhvr>
                                    </p:animEffect>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4099741" y="214463"/>
            <a:ext cx="4240263" cy="523220"/>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solidFill>
                  <a:srgbClr val="CC0000"/>
                </a:solidFill>
                <a:cs typeface="Arial" panose="020B0604020202020204" pitchFamily="34" charset="0"/>
              </a:rPr>
              <a:t>Một số quần xã sinh v</a:t>
            </a:r>
            <a:r>
              <a:rPr lang="en-US" altLang="en-US" sz="2800">
                <a:solidFill>
                  <a:srgbClr val="CC0000"/>
                </a:solidFill>
                <a:cs typeface="Arial" panose="020B0604020202020204" pitchFamily="34" charset="0"/>
              </a:rPr>
              <a:t>ật</a:t>
            </a:r>
            <a:endParaRPr lang="en-US" altLang="en-US" sz="2800" b="1">
              <a:solidFill>
                <a:srgbClr val="CC0000"/>
              </a:solidFill>
              <a:cs typeface="Arial" panose="020B0604020202020204" pitchFamily="34" charset="0"/>
            </a:endParaRPr>
          </a:p>
        </p:txBody>
      </p:sp>
      <p:pic>
        <p:nvPicPr>
          <p:cNvPr id="158727" name="Content Placeholder 14" descr="17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5218" y="873666"/>
            <a:ext cx="4710112" cy="28194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8728" name="Content Placeholder 5" descr="00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0508" y="3829049"/>
            <a:ext cx="4734822" cy="2793213"/>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58730" name="Content Placeholder 5" descr="03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2705" y="873666"/>
            <a:ext cx="4767262" cy="280035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58731"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2705" y="3809999"/>
            <a:ext cx="4714289" cy="2803451"/>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1" name="Text Box 4"/>
          <p:cNvSpPr txBox="1">
            <a:spLocks noChangeArrowheads="1"/>
          </p:cNvSpPr>
          <p:nvPr/>
        </p:nvSpPr>
        <p:spPr bwMode="auto">
          <a:xfrm>
            <a:off x="1762593" y="3217863"/>
            <a:ext cx="343693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a:solidFill>
                  <a:srgbClr val="000066"/>
                </a:solidFill>
                <a:cs typeface="Arial" panose="020B0604020202020204" pitchFamily="34" charset="0"/>
              </a:rPr>
              <a:t>Quần xã rừng hàn đới</a:t>
            </a:r>
          </a:p>
        </p:txBody>
      </p:sp>
      <p:sp>
        <p:nvSpPr>
          <p:cNvPr id="12" name="Text Box 5"/>
          <p:cNvSpPr txBox="1">
            <a:spLocks noChangeArrowheads="1"/>
          </p:cNvSpPr>
          <p:nvPr/>
        </p:nvSpPr>
        <p:spPr bwMode="auto">
          <a:xfrm>
            <a:off x="1914993" y="6161088"/>
            <a:ext cx="3208337"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a:solidFill>
                  <a:srgbClr val="000066"/>
                </a:solidFill>
                <a:cs typeface="Arial" panose="020B0604020202020204" pitchFamily="34" charset="0"/>
              </a:rPr>
              <a:t>Quần xã rừng ôn đới</a:t>
            </a:r>
          </a:p>
        </p:txBody>
      </p:sp>
      <p:sp>
        <p:nvSpPr>
          <p:cNvPr id="13" name="Text Box 3"/>
          <p:cNvSpPr txBox="1">
            <a:spLocks noChangeArrowheads="1"/>
          </p:cNvSpPr>
          <p:nvPr/>
        </p:nvSpPr>
        <p:spPr bwMode="auto">
          <a:xfrm>
            <a:off x="7171205" y="3198813"/>
            <a:ext cx="3392488"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a:solidFill>
                  <a:srgbClr val="000066"/>
                </a:solidFill>
                <a:cs typeface="Arial" panose="020B0604020202020204" pitchFamily="34" charset="0"/>
              </a:rPr>
              <a:t>Quần xã hoang mạc</a:t>
            </a:r>
          </a:p>
        </p:txBody>
      </p:sp>
      <p:sp>
        <p:nvSpPr>
          <p:cNvPr id="14" name="Text Box 6"/>
          <p:cNvSpPr txBox="1">
            <a:spLocks noChangeArrowheads="1"/>
          </p:cNvSpPr>
          <p:nvPr/>
        </p:nvSpPr>
        <p:spPr bwMode="auto">
          <a:xfrm>
            <a:off x="6933080" y="6130925"/>
            <a:ext cx="3611563"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a:solidFill>
                  <a:srgbClr val="000066"/>
                </a:solidFill>
                <a:cs typeface="Arial" panose="020B0604020202020204" pitchFamily="34" charset="0"/>
              </a:rPr>
              <a:t>Quần xã đồng cỏ, savan</a:t>
            </a:r>
          </a:p>
        </p:txBody>
      </p:sp>
    </p:spTree>
    <p:extLst>
      <p:ext uri="{BB962C8B-B14F-4D97-AF65-F5344CB8AC3E}">
        <p14:creationId xmlns:p14="http://schemas.microsoft.com/office/powerpoint/2010/main" val="40848451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58727"/>
                                        </p:tgtEl>
                                        <p:attrNameLst>
                                          <p:attrName>style.visibility</p:attrName>
                                        </p:attrNameLst>
                                      </p:cBhvr>
                                      <p:to>
                                        <p:strVal val="visible"/>
                                      </p:to>
                                    </p:set>
                                    <p:animEffect transition="in" filter="checkerboard(across)">
                                      <p:cBhvr>
                                        <p:cTn id="7" dur="500"/>
                                        <p:tgtEl>
                                          <p:spTgt spid="1587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58728"/>
                                        </p:tgtEl>
                                        <p:attrNameLst>
                                          <p:attrName>style.visibility</p:attrName>
                                        </p:attrNameLst>
                                      </p:cBhvr>
                                      <p:to>
                                        <p:strVal val="visible"/>
                                      </p:to>
                                    </p:set>
                                    <p:animEffect transition="in" filter="checkerboard(across)">
                                      <p:cBhvr>
                                        <p:cTn id="12" dur="500"/>
                                        <p:tgtEl>
                                          <p:spTgt spid="1587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158730"/>
                                        </p:tgtEl>
                                        <p:attrNameLst>
                                          <p:attrName>style.visibility</p:attrName>
                                        </p:attrNameLst>
                                      </p:cBhvr>
                                      <p:to>
                                        <p:strVal val="visible"/>
                                      </p:to>
                                    </p:set>
                                    <p:animEffect transition="in" filter="checkerboard(across)">
                                      <p:cBhvr>
                                        <p:cTn id="17" dur="500"/>
                                        <p:tgtEl>
                                          <p:spTgt spid="15873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58731"/>
                                        </p:tgtEl>
                                        <p:attrNameLst>
                                          <p:attrName>style.visibility</p:attrName>
                                        </p:attrNameLst>
                                      </p:cBhvr>
                                      <p:to>
                                        <p:strVal val="visible"/>
                                      </p:to>
                                    </p:set>
                                    <p:animEffect transition="in" filter="wipe(down)">
                                      <p:cBhvr>
                                        <p:cTn id="22" dur="500"/>
                                        <p:tgtEl>
                                          <p:spTgt spid="158731"/>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ox(in)">
                                      <p:cBhvr>
                                        <p:cTn id="25" dur="500"/>
                                        <p:tgtEl>
                                          <p:spTgt spid="11"/>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ox(in)">
                                      <p:cBhvr>
                                        <p:cTn id="28" dur="500"/>
                                        <p:tgtEl>
                                          <p:spTgt spid="12"/>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ox(in)">
                                      <p:cBhvr>
                                        <p:cTn id="31" dur="500"/>
                                        <p:tgtEl>
                                          <p:spTgt spid="13"/>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ox(in)">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8" name="Text Box 6"/>
          <p:cNvSpPr txBox="1">
            <a:spLocks noChangeArrowheads="1"/>
          </p:cNvSpPr>
          <p:nvPr/>
        </p:nvSpPr>
        <p:spPr bwMode="auto">
          <a:xfrm>
            <a:off x="7113494" y="2435225"/>
            <a:ext cx="4697506"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3600" dirty="0">
                <a:latin typeface="Footlight MT Light" panose="0204060206030A020304" pitchFamily="18" charset="0"/>
                <a:cs typeface="Arial" panose="020B0604020202020204" pitchFamily="34" charset="0"/>
              </a:rPr>
              <a:t>   </a:t>
            </a:r>
            <a:r>
              <a:rPr lang="en-US" altLang="en-US" sz="3600" dirty="0" err="1">
                <a:latin typeface="Footlight MT Light" panose="0204060206030A020304" pitchFamily="18" charset="0"/>
                <a:cs typeface="Arial" panose="020B0604020202020204" pitchFamily="34" charset="0"/>
              </a:rPr>
              <a:t>Đây</a:t>
            </a:r>
            <a:r>
              <a:rPr lang="en-US" altLang="en-US" sz="3600" dirty="0">
                <a:latin typeface="Footlight MT Light" panose="0204060206030A020304" pitchFamily="18" charset="0"/>
                <a:cs typeface="Arial" panose="020B0604020202020204" pitchFamily="34" charset="0"/>
              </a:rPr>
              <a:t> </a:t>
            </a:r>
            <a:r>
              <a:rPr lang="en-US" altLang="en-US" sz="3600" dirty="0" err="1">
                <a:latin typeface="Footlight MT Light" panose="0204060206030A020304" pitchFamily="18" charset="0"/>
                <a:cs typeface="Arial" panose="020B0604020202020204" pitchFamily="34" charset="0"/>
              </a:rPr>
              <a:t>không</a:t>
            </a:r>
            <a:r>
              <a:rPr lang="en-US" altLang="en-US" sz="3600" dirty="0">
                <a:latin typeface="Footlight MT Light" panose="0204060206030A020304" pitchFamily="18" charset="0"/>
                <a:cs typeface="Arial" panose="020B0604020202020204" pitchFamily="34" charset="0"/>
              </a:rPr>
              <a:t> </a:t>
            </a:r>
            <a:r>
              <a:rPr lang="en-US" altLang="en-US" sz="3600" dirty="0" err="1">
                <a:latin typeface="Footlight MT Light" panose="0204060206030A020304" pitchFamily="18" charset="0"/>
                <a:cs typeface="Arial" panose="020B0604020202020204" pitchFamily="34" charset="0"/>
              </a:rPr>
              <a:t>phải</a:t>
            </a:r>
            <a:r>
              <a:rPr lang="en-US" altLang="en-US" sz="3600" dirty="0">
                <a:latin typeface="Footlight MT Light" panose="0204060206030A020304" pitchFamily="18" charset="0"/>
                <a:cs typeface="Arial" panose="020B0604020202020204" pitchFamily="34" charset="0"/>
              </a:rPr>
              <a:t> </a:t>
            </a:r>
            <a:r>
              <a:rPr lang="en-US" altLang="en-US" sz="3600" dirty="0" err="1">
                <a:latin typeface="Footlight MT Light" panose="0204060206030A020304" pitchFamily="18" charset="0"/>
                <a:cs typeface="Arial" panose="020B0604020202020204" pitchFamily="34" charset="0"/>
              </a:rPr>
              <a:t>là</a:t>
            </a:r>
            <a:r>
              <a:rPr lang="en-US" altLang="en-US" sz="3600" dirty="0">
                <a:latin typeface="Footlight MT Light" panose="0204060206030A020304" pitchFamily="18" charset="0"/>
                <a:cs typeface="Arial" panose="020B0604020202020204" pitchFamily="34" charset="0"/>
              </a:rPr>
              <a:t> </a:t>
            </a:r>
            <a:r>
              <a:rPr lang="en-US" altLang="en-US" sz="3600" dirty="0" err="1">
                <a:latin typeface="Footlight MT Light" panose="0204060206030A020304" pitchFamily="18" charset="0"/>
                <a:cs typeface="Arial" panose="020B0604020202020204" pitchFamily="34" charset="0"/>
              </a:rPr>
              <a:t>một</a:t>
            </a:r>
            <a:r>
              <a:rPr lang="en-US" altLang="en-US" sz="3600" dirty="0">
                <a:latin typeface="Footlight MT Light" panose="0204060206030A020304" pitchFamily="18" charset="0"/>
                <a:cs typeface="Arial" panose="020B0604020202020204" pitchFamily="34" charset="0"/>
              </a:rPr>
              <a:t> </a:t>
            </a:r>
            <a:r>
              <a:rPr lang="en-US" altLang="en-US" sz="3600" dirty="0" err="1">
                <a:latin typeface="Footlight MT Light" panose="0204060206030A020304" pitchFamily="18" charset="0"/>
                <a:cs typeface="Arial" panose="020B0604020202020204" pitchFamily="34" charset="0"/>
              </a:rPr>
              <a:t>quần</a:t>
            </a:r>
            <a:r>
              <a:rPr lang="en-US" altLang="en-US" sz="3600" dirty="0">
                <a:latin typeface="Footlight MT Light" panose="0204060206030A020304" pitchFamily="18" charset="0"/>
                <a:cs typeface="Arial" panose="020B0604020202020204" pitchFamily="34" charset="0"/>
              </a:rPr>
              <a:t> </a:t>
            </a:r>
            <a:r>
              <a:rPr lang="en-US" altLang="en-US" sz="3600" dirty="0" err="1">
                <a:latin typeface="Footlight MT Light" panose="0204060206030A020304" pitchFamily="18" charset="0"/>
                <a:cs typeface="Arial" panose="020B0604020202020204" pitchFamily="34" charset="0"/>
              </a:rPr>
              <a:t>xã</a:t>
            </a:r>
            <a:r>
              <a:rPr lang="en-US" altLang="en-US" sz="3600" dirty="0">
                <a:latin typeface="Footlight MT Light" panose="0204060206030A020304" pitchFamily="18" charset="0"/>
                <a:cs typeface="Arial" panose="020B0604020202020204" pitchFamily="34" charset="0"/>
              </a:rPr>
              <a:t> </a:t>
            </a:r>
            <a:r>
              <a:rPr lang="en-US" altLang="en-US" sz="3600" dirty="0" err="1">
                <a:latin typeface="Footlight MT Light" panose="0204060206030A020304" pitchFamily="18" charset="0"/>
                <a:cs typeface="Arial" panose="020B0604020202020204" pitchFamily="34" charset="0"/>
              </a:rPr>
              <a:t>sinh</a:t>
            </a:r>
            <a:r>
              <a:rPr lang="en-US" altLang="en-US" sz="3600" dirty="0">
                <a:latin typeface="Footlight MT Light" panose="0204060206030A020304" pitchFamily="18" charset="0"/>
                <a:cs typeface="Arial" panose="020B0604020202020204" pitchFamily="34" charset="0"/>
              </a:rPr>
              <a:t> </a:t>
            </a:r>
            <a:r>
              <a:rPr lang="en-US" altLang="en-US" sz="3600" dirty="0" err="1">
                <a:latin typeface="Footlight MT Light" panose="0204060206030A020304" pitchFamily="18" charset="0"/>
                <a:cs typeface="Arial" panose="020B0604020202020204" pitchFamily="34" charset="0"/>
              </a:rPr>
              <a:t>vật</a:t>
            </a:r>
            <a:r>
              <a:rPr lang="en-US" altLang="en-US" sz="3600" dirty="0">
                <a:latin typeface="Footlight MT Light" panose="0204060206030A020304" pitchFamily="18" charset="0"/>
                <a:cs typeface="Arial" panose="020B0604020202020204" pitchFamily="34" charset="0"/>
              </a:rPr>
              <a:t> </a:t>
            </a:r>
            <a:r>
              <a:rPr lang="en-US" altLang="en-US" sz="3600" dirty="0" err="1">
                <a:latin typeface="Footlight MT Light" panose="0204060206030A020304" pitchFamily="18" charset="0"/>
                <a:cs typeface="Arial" panose="020B0604020202020204" pitchFamily="34" charset="0"/>
              </a:rPr>
              <a:t>vì</a:t>
            </a:r>
            <a:r>
              <a:rPr lang="en-US" altLang="en-US" sz="3600" dirty="0">
                <a:solidFill>
                  <a:srgbClr val="FF0000"/>
                </a:solidFill>
                <a:latin typeface="Footlight MT Light" panose="0204060206030A020304" pitchFamily="18" charset="0"/>
                <a:cs typeface="Arial" panose="020B0604020202020204" pitchFamily="34" charset="0"/>
              </a:rPr>
              <a:t> </a:t>
            </a:r>
            <a:r>
              <a:rPr lang="en-US" altLang="en-US" sz="3600" dirty="0" err="1">
                <a:solidFill>
                  <a:srgbClr val="FF0000"/>
                </a:solidFill>
                <a:latin typeface="Footlight MT Light" panose="0204060206030A020304" pitchFamily="18" charset="0"/>
                <a:cs typeface="Arial" panose="020B0604020202020204" pitchFamily="34" charset="0"/>
              </a:rPr>
              <a:t>các</a:t>
            </a:r>
            <a:r>
              <a:rPr lang="en-US" altLang="en-US" sz="3600" dirty="0">
                <a:solidFill>
                  <a:srgbClr val="FF0000"/>
                </a:solidFill>
                <a:latin typeface="Footlight MT Light" panose="0204060206030A020304" pitchFamily="18" charset="0"/>
                <a:cs typeface="Arial" panose="020B0604020202020204" pitchFamily="34" charset="0"/>
              </a:rPr>
              <a:t> </a:t>
            </a:r>
            <a:r>
              <a:rPr lang="en-US" altLang="en-US" sz="3600" dirty="0" err="1">
                <a:solidFill>
                  <a:srgbClr val="FF0000"/>
                </a:solidFill>
                <a:latin typeface="Footlight MT Light" panose="0204060206030A020304" pitchFamily="18" charset="0"/>
                <a:cs typeface="Arial" panose="020B0604020202020204" pitchFamily="34" charset="0"/>
              </a:rPr>
              <a:t>sinh</a:t>
            </a:r>
            <a:r>
              <a:rPr lang="en-US" altLang="en-US" sz="3600" dirty="0">
                <a:solidFill>
                  <a:srgbClr val="FF0000"/>
                </a:solidFill>
                <a:latin typeface="Footlight MT Light" panose="0204060206030A020304" pitchFamily="18" charset="0"/>
                <a:cs typeface="Arial" panose="020B0604020202020204" pitchFamily="34" charset="0"/>
              </a:rPr>
              <a:t> </a:t>
            </a:r>
            <a:r>
              <a:rPr lang="en-US" altLang="en-US" sz="3600" dirty="0" err="1">
                <a:solidFill>
                  <a:srgbClr val="FF0000"/>
                </a:solidFill>
                <a:latin typeface="Footlight MT Light" panose="0204060206030A020304" pitchFamily="18" charset="0"/>
                <a:cs typeface="Arial" panose="020B0604020202020204" pitchFamily="34" charset="0"/>
              </a:rPr>
              <a:t>vật</a:t>
            </a:r>
            <a:r>
              <a:rPr lang="en-US" altLang="en-US" sz="3600" dirty="0">
                <a:solidFill>
                  <a:srgbClr val="FF0000"/>
                </a:solidFill>
                <a:latin typeface="Footlight MT Light" panose="0204060206030A020304" pitchFamily="18" charset="0"/>
                <a:cs typeface="Arial" panose="020B0604020202020204" pitchFamily="34" charset="0"/>
              </a:rPr>
              <a:t> </a:t>
            </a:r>
            <a:r>
              <a:rPr lang="en-US" altLang="en-US" sz="3600" dirty="0" err="1">
                <a:solidFill>
                  <a:srgbClr val="FF0000"/>
                </a:solidFill>
                <a:latin typeface="Footlight MT Light" panose="0204060206030A020304" pitchFamily="18" charset="0"/>
                <a:cs typeface="Arial" panose="020B0604020202020204" pitchFamily="34" charset="0"/>
              </a:rPr>
              <a:t>không</a:t>
            </a:r>
            <a:r>
              <a:rPr lang="en-US" altLang="en-US" sz="3600" dirty="0">
                <a:solidFill>
                  <a:srgbClr val="FF0000"/>
                </a:solidFill>
                <a:latin typeface="Footlight MT Light" panose="0204060206030A020304" pitchFamily="18" charset="0"/>
                <a:cs typeface="Arial" panose="020B0604020202020204" pitchFamily="34" charset="0"/>
              </a:rPr>
              <a:t> </a:t>
            </a:r>
            <a:r>
              <a:rPr lang="en-US" altLang="en-US" sz="3600" dirty="0" err="1">
                <a:solidFill>
                  <a:srgbClr val="FF0000"/>
                </a:solidFill>
                <a:latin typeface="Footlight MT Light" panose="0204060206030A020304" pitchFamily="18" charset="0"/>
                <a:cs typeface="Arial" panose="020B0604020202020204" pitchFamily="34" charset="0"/>
              </a:rPr>
              <a:t>có</a:t>
            </a:r>
            <a:r>
              <a:rPr lang="en-US" altLang="en-US" sz="3600" dirty="0">
                <a:solidFill>
                  <a:srgbClr val="FF0000"/>
                </a:solidFill>
                <a:latin typeface="Footlight MT Light" panose="0204060206030A020304" pitchFamily="18" charset="0"/>
                <a:cs typeface="Arial" panose="020B0604020202020204" pitchFamily="34" charset="0"/>
              </a:rPr>
              <a:t> </a:t>
            </a:r>
            <a:r>
              <a:rPr lang="en-US" altLang="en-US" sz="3600" dirty="0" err="1">
                <a:solidFill>
                  <a:srgbClr val="FF0000"/>
                </a:solidFill>
                <a:latin typeface="Footlight MT Light" panose="0204060206030A020304" pitchFamily="18" charset="0"/>
                <a:cs typeface="Arial" panose="020B0604020202020204" pitchFamily="34" charset="0"/>
              </a:rPr>
              <a:t>mối</a:t>
            </a:r>
            <a:r>
              <a:rPr lang="en-US" altLang="en-US" sz="3600" dirty="0">
                <a:solidFill>
                  <a:srgbClr val="FF0000"/>
                </a:solidFill>
                <a:latin typeface="Footlight MT Light" panose="0204060206030A020304" pitchFamily="18" charset="0"/>
                <a:cs typeface="Arial" panose="020B0604020202020204" pitchFamily="34" charset="0"/>
              </a:rPr>
              <a:t> </a:t>
            </a:r>
            <a:r>
              <a:rPr lang="en-US" altLang="en-US" sz="3600" dirty="0" err="1">
                <a:solidFill>
                  <a:srgbClr val="FF0000"/>
                </a:solidFill>
                <a:latin typeface="Footlight MT Light" panose="0204060206030A020304" pitchFamily="18" charset="0"/>
                <a:cs typeface="Arial" panose="020B0604020202020204" pitchFamily="34" charset="0"/>
              </a:rPr>
              <a:t>quan</a:t>
            </a:r>
            <a:r>
              <a:rPr lang="en-US" altLang="en-US" sz="3600" dirty="0">
                <a:solidFill>
                  <a:srgbClr val="FF0000"/>
                </a:solidFill>
                <a:latin typeface="Footlight MT Light" panose="0204060206030A020304" pitchFamily="18" charset="0"/>
                <a:cs typeface="Arial" panose="020B0604020202020204" pitchFamily="34" charset="0"/>
              </a:rPr>
              <a:t> </a:t>
            </a:r>
            <a:r>
              <a:rPr lang="en-US" altLang="en-US" sz="3600" dirty="0" err="1">
                <a:solidFill>
                  <a:srgbClr val="FF0000"/>
                </a:solidFill>
                <a:latin typeface="Footlight MT Light" panose="0204060206030A020304" pitchFamily="18" charset="0"/>
                <a:cs typeface="Arial" panose="020B0604020202020204" pitchFamily="34" charset="0"/>
              </a:rPr>
              <a:t>hệ</a:t>
            </a:r>
            <a:r>
              <a:rPr lang="en-US" altLang="en-US" sz="3600" dirty="0">
                <a:solidFill>
                  <a:srgbClr val="FF0000"/>
                </a:solidFill>
                <a:latin typeface="Footlight MT Light" panose="0204060206030A020304" pitchFamily="18" charset="0"/>
                <a:cs typeface="Arial" panose="020B0604020202020204" pitchFamily="34" charset="0"/>
              </a:rPr>
              <a:t> </a:t>
            </a:r>
            <a:r>
              <a:rPr lang="en-US" altLang="en-US" sz="3600" dirty="0" err="1">
                <a:solidFill>
                  <a:srgbClr val="FF0000"/>
                </a:solidFill>
                <a:latin typeface="Footlight MT Light" panose="0204060206030A020304" pitchFamily="18" charset="0"/>
                <a:cs typeface="Arial" panose="020B0604020202020204" pitchFamily="34" charset="0"/>
              </a:rPr>
              <a:t>gắn</a:t>
            </a:r>
            <a:r>
              <a:rPr lang="en-US" altLang="en-US" sz="3600" dirty="0">
                <a:solidFill>
                  <a:srgbClr val="FF0000"/>
                </a:solidFill>
                <a:latin typeface="Footlight MT Light" panose="0204060206030A020304" pitchFamily="18" charset="0"/>
                <a:cs typeface="Arial" panose="020B0604020202020204" pitchFamily="34" charset="0"/>
              </a:rPr>
              <a:t> </a:t>
            </a:r>
            <a:r>
              <a:rPr lang="en-US" altLang="en-US" sz="3600" dirty="0" err="1">
                <a:solidFill>
                  <a:srgbClr val="FF0000"/>
                </a:solidFill>
                <a:latin typeface="Footlight MT Light" panose="0204060206030A020304" pitchFamily="18" charset="0"/>
                <a:cs typeface="Arial" panose="020B0604020202020204" pitchFamily="34" charset="0"/>
              </a:rPr>
              <a:t>bó</a:t>
            </a:r>
            <a:r>
              <a:rPr lang="en-US" altLang="en-US" sz="3600" dirty="0">
                <a:solidFill>
                  <a:srgbClr val="FF0000"/>
                </a:solidFill>
                <a:latin typeface="Footlight MT Light" panose="0204060206030A020304" pitchFamily="18" charset="0"/>
                <a:cs typeface="Arial" panose="020B0604020202020204" pitchFamily="34" charset="0"/>
              </a:rPr>
              <a:t> </a:t>
            </a:r>
            <a:r>
              <a:rPr lang="en-US" altLang="en-US" sz="3600" dirty="0" err="1">
                <a:latin typeface="Footlight MT Light" panose="0204060206030A020304" pitchFamily="18" charset="0"/>
                <a:cs typeface="Arial" panose="020B0604020202020204" pitchFamily="34" charset="0"/>
              </a:rPr>
              <a:t>mà</a:t>
            </a:r>
            <a:r>
              <a:rPr lang="en-US" altLang="en-US" sz="3600" dirty="0">
                <a:latin typeface="Footlight MT Light" panose="0204060206030A020304" pitchFamily="18" charset="0"/>
                <a:cs typeface="Arial" panose="020B0604020202020204" pitchFamily="34" charset="0"/>
              </a:rPr>
              <a:t> </a:t>
            </a:r>
            <a:r>
              <a:rPr lang="en-US" altLang="en-US" sz="3600" dirty="0" err="1">
                <a:latin typeface="Footlight MT Light" panose="0204060206030A020304" pitchFamily="18" charset="0"/>
                <a:cs typeface="Arial" panose="020B0604020202020204" pitchFamily="34" charset="0"/>
              </a:rPr>
              <a:t>chỉ</a:t>
            </a:r>
            <a:r>
              <a:rPr lang="en-US" altLang="en-US" sz="3600" dirty="0">
                <a:latin typeface="Footlight MT Light" panose="0204060206030A020304" pitchFamily="18" charset="0"/>
                <a:cs typeface="Arial" panose="020B0604020202020204" pitchFamily="34" charset="0"/>
              </a:rPr>
              <a:t> </a:t>
            </a:r>
            <a:r>
              <a:rPr lang="en-US" altLang="en-US" sz="3600" dirty="0" err="1">
                <a:latin typeface="Footlight MT Light" panose="0204060206030A020304" pitchFamily="18" charset="0"/>
                <a:cs typeface="Arial" panose="020B0604020202020204" pitchFamily="34" charset="0"/>
              </a:rPr>
              <a:t>là</a:t>
            </a:r>
            <a:r>
              <a:rPr lang="en-US" altLang="en-US" sz="3600" dirty="0">
                <a:solidFill>
                  <a:srgbClr val="FF0000"/>
                </a:solidFill>
                <a:latin typeface="Footlight MT Light" panose="0204060206030A020304" pitchFamily="18" charset="0"/>
                <a:cs typeface="Arial" panose="020B0604020202020204" pitchFamily="34" charset="0"/>
              </a:rPr>
              <a:t> </a:t>
            </a:r>
            <a:r>
              <a:rPr lang="en-US" altLang="en-US" sz="3600" dirty="0" err="1">
                <a:solidFill>
                  <a:srgbClr val="FF0000"/>
                </a:solidFill>
                <a:latin typeface="Footlight MT Light" panose="0204060206030A020304" pitchFamily="18" charset="0"/>
                <a:cs typeface="Arial" panose="020B0604020202020204" pitchFamily="34" charset="0"/>
              </a:rPr>
              <a:t>ngẫu</a:t>
            </a:r>
            <a:r>
              <a:rPr lang="en-US" altLang="en-US" sz="3600" dirty="0">
                <a:solidFill>
                  <a:srgbClr val="FF0000"/>
                </a:solidFill>
                <a:latin typeface="Footlight MT Light" panose="0204060206030A020304" pitchFamily="18" charset="0"/>
                <a:cs typeface="Arial" panose="020B0604020202020204" pitchFamily="34" charset="0"/>
              </a:rPr>
              <a:t> </a:t>
            </a:r>
            <a:r>
              <a:rPr lang="en-US" altLang="en-US" sz="3600" dirty="0" err="1">
                <a:solidFill>
                  <a:srgbClr val="FF0000"/>
                </a:solidFill>
                <a:latin typeface="Footlight MT Light" panose="0204060206030A020304" pitchFamily="18" charset="0"/>
                <a:cs typeface="Arial" panose="020B0604020202020204" pitchFamily="34" charset="0"/>
              </a:rPr>
              <a:t>nhiên</a:t>
            </a:r>
            <a:r>
              <a:rPr lang="en-US" altLang="en-US" sz="3600" dirty="0">
                <a:solidFill>
                  <a:srgbClr val="FF0000"/>
                </a:solidFill>
                <a:latin typeface="Footlight MT Light" panose="0204060206030A020304" pitchFamily="18" charset="0"/>
                <a:cs typeface="Arial" panose="020B0604020202020204" pitchFamily="34" charset="0"/>
              </a:rPr>
              <a:t> </a:t>
            </a:r>
            <a:r>
              <a:rPr lang="en-US" altLang="en-US" sz="3600" dirty="0" err="1">
                <a:solidFill>
                  <a:srgbClr val="FF0000"/>
                </a:solidFill>
                <a:latin typeface="Footlight MT Light" panose="0204060206030A020304" pitchFamily="18" charset="0"/>
                <a:cs typeface="Arial" panose="020B0604020202020204" pitchFamily="34" charset="0"/>
              </a:rPr>
              <a:t>thả</a:t>
            </a:r>
            <a:r>
              <a:rPr lang="en-US" altLang="en-US" sz="3600" dirty="0">
                <a:solidFill>
                  <a:srgbClr val="FF0000"/>
                </a:solidFill>
                <a:latin typeface="Footlight MT Light" panose="0204060206030A020304" pitchFamily="18" charset="0"/>
                <a:cs typeface="Arial" panose="020B0604020202020204" pitchFamily="34" charset="0"/>
              </a:rPr>
              <a:t> </a:t>
            </a:r>
            <a:r>
              <a:rPr lang="en-US" altLang="en-US" sz="3600" dirty="0" err="1">
                <a:solidFill>
                  <a:srgbClr val="FF0000"/>
                </a:solidFill>
                <a:latin typeface="Footlight MT Light" panose="0204060206030A020304" pitchFamily="18" charset="0"/>
                <a:cs typeface="Arial" panose="020B0604020202020204" pitchFamily="34" charset="0"/>
              </a:rPr>
              <a:t>chung</a:t>
            </a:r>
            <a:r>
              <a:rPr lang="en-US" altLang="en-US" sz="3600" dirty="0">
                <a:solidFill>
                  <a:srgbClr val="FF0000"/>
                </a:solidFill>
                <a:latin typeface="Footlight MT Light" panose="0204060206030A020304" pitchFamily="18" charset="0"/>
                <a:cs typeface="Arial" panose="020B0604020202020204" pitchFamily="34" charset="0"/>
              </a:rPr>
              <a:t>.</a:t>
            </a:r>
          </a:p>
        </p:txBody>
      </p:sp>
      <p:pic>
        <p:nvPicPr>
          <p:cNvPr id="6" name="Picture 116" descr="121[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32647" y="2224881"/>
            <a:ext cx="5535613" cy="38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89212" y="327819"/>
            <a:ext cx="10567988" cy="1077913"/>
          </a:xfrm>
          <a:prstGeom prst="rect">
            <a:avLst/>
          </a:prstGeom>
        </p:spPr>
        <p:txBody>
          <a:bodyPr>
            <a:spAutoFit/>
          </a:bodyPr>
          <a:lstStyle/>
          <a:p>
            <a:pPr algn="ctr" eaLnBrk="1" hangingPunct="1">
              <a:defRPr/>
            </a:pPr>
            <a:r>
              <a:rPr lang="en-US" altLang="en-US" sz="3200" b="1" dirty="0" err="1">
                <a:solidFill>
                  <a:schemeClr val="accent3">
                    <a:lumMod val="75000"/>
                  </a:schemeClr>
                </a:solidFill>
                <a:latin typeface="Georgia" panose="02040502050405020303" pitchFamily="18" charset="0"/>
              </a:rPr>
              <a:t>Một</a:t>
            </a:r>
            <a:r>
              <a:rPr lang="en-US" altLang="en-US" sz="3200" b="1" dirty="0">
                <a:solidFill>
                  <a:schemeClr val="accent3">
                    <a:lumMod val="75000"/>
                  </a:schemeClr>
                </a:solidFill>
                <a:latin typeface="Georgia" panose="02040502050405020303" pitchFamily="18" charset="0"/>
              </a:rPr>
              <a:t> </a:t>
            </a:r>
            <a:r>
              <a:rPr lang="en-US" altLang="en-US" sz="3200" b="1" dirty="0" err="1">
                <a:solidFill>
                  <a:schemeClr val="accent3">
                    <a:lumMod val="75000"/>
                  </a:schemeClr>
                </a:solidFill>
                <a:latin typeface="Georgia" panose="02040502050405020303" pitchFamily="18" charset="0"/>
              </a:rPr>
              <a:t>bể</a:t>
            </a:r>
            <a:r>
              <a:rPr lang="en-US" altLang="en-US" sz="3200" b="1" dirty="0">
                <a:solidFill>
                  <a:schemeClr val="accent3">
                    <a:lumMod val="75000"/>
                  </a:schemeClr>
                </a:solidFill>
                <a:latin typeface="Georgia" panose="02040502050405020303" pitchFamily="18" charset="0"/>
              </a:rPr>
              <a:t> </a:t>
            </a:r>
            <a:r>
              <a:rPr lang="en-US" altLang="en-US" sz="3200" b="1" dirty="0" err="1">
                <a:solidFill>
                  <a:schemeClr val="accent3">
                    <a:lumMod val="75000"/>
                  </a:schemeClr>
                </a:solidFill>
                <a:latin typeface="Georgia" panose="02040502050405020303" pitchFamily="18" charset="0"/>
              </a:rPr>
              <a:t>cá</a:t>
            </a:r>
            <a:r>
              <a:rPr lang="en-US" altLang="en-US" sz="3200" b="1" dirty="0">
                <a:solidFill>
                  <a:schemeClr val="accent3">
                    <a:lumMod val="75000"/>
                  </a:schemeClr>
                </a:solidFill>
                <a:latin typeface="Georgia" panose="02040502050405020303" pitchFamily="18" charset="0"/>
              </a:rPr>
              <a:t> </a:t>
            </a:r>
            <a:r>
              <a:rPr lang="en-US" altLang="en-US" sz="3200" b="1" dirty="0" err="1">
                <a:solidFill>
                  <a:schemeClr val="accent3">
                    <a:lumMod val="75000"/>
                  </a:schemeClr>
                </a:solidFill>
                <a:latin typeface="Georgia" panose="02040502050405020303" pitchFamily="18" charset="0"/>
              </a:rPr>
              <a:t>cảnh</a:t>
            </a:r>
            <a:r>
              <a:rPr lang="en-US" altLang="en-US" sz="3200" b="1" dirty="0">
                <a:solidFill>
                  <a:schemeClr val="accent3">
                    <a:lumMod val="75000"/>
                  </a:schemeClr>
                </a:solidFill>
                <a:latin typeface="Georgia" panose="02040502050405020303" pitchFamily="18" charset="0"/>
              </a:rPr>
              <a:t> </a:t>
            </a:r>
            <a:r>
              <a:rPr lang="en-US" altLang="en-US" sz="3200" b="1" dirty="0" err="1">
                <a:solidFill>
                  <a:schemeClr val="accent3">
                    <a:lumMod val="75000"/>
                  </a:schemeClr>
                </a:solidFill>
                <a:latin typeface="Georgia" panose="02040502050405020303" pitchFamily="18" charset="0"/>
              </a:rPr>
              <a:t>có</a:t>
            </a:r>
            <a:r>
              <a:rPr lang="en-US" altLang="en-US" sz="3200" b="1" dirty="0">
                <a:solidFill>
                  <a:schemeClr val="accent3">
                    <a:lumMod val="75000"/>
                  </a:schemeClr>
                </a:solidFill>
                <a:latin typeface="Georgia" panose="02040502050405020303" pitchFamily="18" charset="0"/>
              </a:rPr>
              <a:t> </a:t>
            </a:r>
            <a:r>
              <a:rPr lang="en-US" altLang="en-US" sz="3200" b="1" dirty="0" err="1">
                <a:solidFill>
                  <a:schemeClr val="accent3">
                    <a:lumMod val="75000"/>
                  </a:schemeClr>
                </a:solidFill>
                <a:latin typeface="Georgia" panose="02040502050405020303" pitchFamily="18" charset="0"/>
              </a:rPr>
              <a:t>nhiều</a:t>
            </a:r>
            <a:r>
              <a:rPr lang="en-US" altLang="en-US" sz="3200" b="1" dirty="0">
                <a:solidFill>
                  <a:schemeClr val="accent3">
                    <a:lumMod val="75000"/>
                  </a:schemeClr>
                </a:solidFill>
                <a:latin typeface="Georgia" panose="02040502050405020303" pitchFamily="18" charset="0"/>
              </a:rPr>
              <a:t> </a:t>
            </a:r>
            <a:r>
              <a:rPr lang="en-US" altLang="en-US" sz="3200" b="1" dirty="0" err="1">
                <a:solidFill>
                  <a:schemeClr val="accent3">
                    <a:lumMod val="75000"/>
                  </a:schemeClr>
                </a:solidFill>
                <a:latin typeface="Georgia" panose="02040502050405020303" pitchFamily="18" charset="0"/>
              </a:rPr>
              <a:t>loài</a:t>
            </a:r>
            <a:r>
              <a:rPr lang="en-US" altLang="en-US" sz="3200" b="1" dirty="0">
                <a:solidFill>
                  <a:schemeClr val="accent3">
                    <a:lumMod val="75000"/>
                  </a:schemeClr>
                </a:solidFill>
                <a:latin typeface="Georgia" panose="02040502050405020303" pitchFamily="18" charset="0"/>
              </a:rPr>
              <a:t> </a:t>
            </a:r>
            <a:r>
              <a:rPr lang="en-US" altLang="en-US" sz="3200" b="1" dirty="0" err="1">
                <a:solidFill>
                  <a:schemeClr val="accent3">
                    <a:lumMod val="75000"/>
                  </a:schemeClr>
                </a:solidFill>
                <a:latin typeface="Georgia" panose="02040502050405020303" pitchFamily="18" charset="0"/>
              </a:rPr>
              <a:t>cá</a:t>
            </a:r>
            <a:r>
              <a:rPr lang="en-US" altLang="en-US" sz="3200" b="1" dirty="0">
                <a:solidFill>
                  <a:schemeClr val="accent3">
                    <a:lumMod val="75000"/>
                  </a:schemeClr>
                </a:solidFill>
                <a:latin typeface="Georgia" panose="02040502050405020303" pitchFamily="18" charset="0"/>
              </a:rPr>
              <a:t> </a:t>
            </a:r>
            <a:r>
              <a:rPr lang="en-US" altLang="en-US" sz="3200" b="1" dirty="0" err="1">
                <a:solidFill>
                  <a:schemeClr val="accent3">
                    <a:lumMod val="75000"/>
                  </a:schemeClr>
                </a:solidFill>
                <a:latin typeface="Georgia" panose="02040502050405020303" pitchFamily="18" charset="0"/>
              </a:rPr>
              <a:t>khác</a:t>
            </a:r>
            <a:r>
              <a:rPr lang="en-US" altLang="en-US" sz="3200" b="1" dirty="0">
                <a:solidFill>
                  <a:schemeClr val="accent3">
                    <a:lumMod val="75000"/>
                  </a:schemeClr>
                </a:solidFill>
                <a:latin typeface="Georgia" panose="02040502050405020303" pitchFamily="18" charset="0"/>
              </a:rPr>
              <a:t> </a:t>
            </a:r>
            <a:r>
              <a:rPr lang="en-US" altLang="en-US" sz="3200" b="1" dirty="0" err="1">
                <a:solidFill>
                  <a:schemeClr val="accent3">
                    <a:lumMod val="75000"/>
                  </a:schemeClr>
                </a:solidFill>
                <a:latin typeface="Georgia" panose="02040502050405020303" pitchFamily="18" charset="0"/>
              </a:rPr>
              <a:t>nhau</a:t>
            </a:r>
            <a:r>
              <a:rPr lang="en-US" altLang="en-US" sz="3200" b="1" dirty="0">
                <a:solidFill>
                  <a:schemeClr val="accent3">
                    <a:lumMod val="75000"/>
                  </a:schemeClr>
                </a:solidFill>
                <a:latin typeface="Georgia" panose="02040502050405020303" pitchFamily="18" charset="0"/>
              </a:rPr>
              <a:t> </a:t>
            </a:r>
            <a:r>
              <a:rPr lang="en-US" altLang="en-US" sz="3200" b="1" dirty="0" err="1">
                <a:solidFill>
                  <a:schemeClr val="accent3">
                    <a:lumMod val="75000"/>
                  </a:schemeClr>
                </a:solidFill>
                <a:latin typeface="Georgia" panose="02040502050405020303" pitchFamily="18" charset="0"/>
              </a:rPr>
              <a:t>có</a:t>
            </a:r>
            <a:r>
              <a:rPr lang="en-US" altLang="en-US" sz="3200" b="1" dirty="0">
                <a:solidFill>
                  <a:schemeClr val="accent3">
                    <a:lumMod val="75000"/>
                  </a:schemeClr>
                </a:solidFill>
                <a:latin typeface="Georgia" panose="02040502050405020303" pitchFamily="18" charset="0"/>
              </a:rPr>
              <a:t> </a:t>
            </a:r>
            <a:r>
              <a:rPr lang="en-US" altLang="en-US" sz="3200" b="1" dirty="0" err="1">
                <a:solidFill>
                  <a:schemeClr val="accent3">
                    <a:lumMod val="75000"/>
                  </a:schemeClr>
                </a:solidFill>
                <a:latin typeface="Georgia" panose="02040502050405020303" pitchFamily="18" charset="0"/>
              </a:rPr>
              <a:t>được</a:t>
            </a:r>
            <a:r>
              <a:rPr lang="en-US" altLang="en-US" sz="3200" b="1" dirty="0">
                <a:solidFill>
                  <a:schemeClr val="accent3">
                    <a:lumMod val="75000"/>
                  </a:schemeClr>
                </a:solidFill>
                <a:latin typeface="Georgia" panose="02040502050405020303" pitchFamily="18" charset="0"/>
              </a:rPr>
              <a:t> </a:t>
            </a:r>
            <a:r>
              <a:rPr lang="en-US" altLang="en-US" sz="3200" b="1" dirty="0" err="1">
                <a:solidFill>
                  <a:schemeClr val="accent3">
                    <a:lumMod val="75000"/>
                  </a:schemeClr>
                </a:solidFill>
                <a:latin typeface="Georgia" panose="02040502050405020303" pitchFamily="18" charset="0"/>
              </a:rPr>
              <a:t>gọi</a:t>
            </a:r>
            <a:r>
              <a:rPr lang="en-US" altLang="en-US" sz="3200" b="1" dirty="0">
                <a:solidFill>
                  <a:schemeClr val="accent3">
                    <a:lumMod val="75000"/>
                  </a:schemeClr>
                </a:solidFill>
                <a:latin typeface="Georgia" panose="02040502050405020303" pitchFamily="18" charset="0"/>
              </a:rPr>
              <a:t> </a:t>
            </a:r>
            <a:r>
              <a:rPr lang="en-US" altLang="en-US" sz="3200" b="1" dirty="0" err="1">
                <a:solidFill>
                  <a:schemeClr val="accent3">
                    <a:lumMod val="75000"/>
                  </a:schemeClr>
                </a:solidFill>
                <a:latin typeface="Georgia" panose="02040502050405020303" pitchFamily="18" charset="0"/>
              </a:rPr>
              <a:t>là</a:t>
            </a:r>
            <a:r>
              <a:rPr lang="en-US" altLang="en-US" sz="3200" b="1" dirty="0">
                <a:solidFill>
                  <a:schemeClr val="accent3">
                    <a:lumMod val="75000"/>
                  </a:schemeClr>
                </a:solidFill>
                <a:latin typeface="Georgia" panose="02040502050405020303" pitchFamily="18" charset="0"/>
              </a:rPr>
              <a:t> </a:t>
            </a:r>
            <a:r>
              <a:rPr lang="en-US" altLang="en-US" sz="3200" b="1" dirty="0" err="1">
                <a:solidFill>
                  <a:schemeClr val="accent3">
                    <a:lumMod val="75000"/>
                  </a:schemeClr>
                </a:solidFill>
                <a:latin typeface="Georgia" panose="02040502050405020303" pitchFamily="18" charset="0"/>
              </a:rPr>
              <a:t>một</a:t>
            </a:r>
            <a:r>
              <a:rPr lang="en-US" altLang="en-US" sz="3200" b="1" dirty="0">
                <a:solidFill>
                  <a:schemeClr val="accent3">
                    <a:lumMod val="75000"/>
                  </a:schemeClr>
                </a:solidFill>
                <a:latin typeface="Georgia" panose="02040502050405020303" pitchFamily="18" charset="0"/>
              </a:rPr>
              <a:t> </a:t>
            </a:r>
            <a:r>
              <a:rPr lang="en-US" altLang="en-US" sz="3200" b="1" dirty="0" err="1">
                <a:solidFill>
                  <a:schemeClr val="accent3">
                    <a:lumMod val="75000"/>
                  </a:schemeClr>
                </a:solidFill>
                <a:latin typeface="Georgia" panose="02040502050405020303" pitchFamily="18" charset="0"/>
              </a:rPr>
              <a:t>quần</a:t>
            </a:r>
            <a:r>
              <a:rPr lang="en-US" altLang="en-US" sz="3200" b="1" dirty="0">
                <a:solidFill>
                  <a:schemeClr val="accent3">
                    <a:lumMod val="75000"/>
                  </a:schemeClr>
                </a:solidFill>
                <a:latin typeface="Georgia" panose="02040502050405020303" pitchFamily="18" charset="0"/>
              </a:rPr>
              <a:t> </a:t>
            </a:r>
            <a:r>
              <a:rPr lang="en-US" altLang="en-US" sz="3200" b="1" dirty="0" err="1">
                <a:solidFill>
                  <a:schemeClr val="accent3">
                    <a:lumMod val="75000"/>
                  </a:schemeClr>
                </a:solidFill>
                <a:latin typeface="Georgia" panose="02040502050405020303" pitchFamily="18" charset="0"/>
              </a:rPr>
              <a:t>xã</a:t>
            </a:r>
            <a:r>
              <a:rPr lang="en-US" altLang="en-US" sz="3200" b="1" dirty="0">
                <a:solidFill>
                  <a:schemeClr val="accent3">
                    <a:lumMod val="75000"/>
                  </a:schemeClr>
                </a:solidFill>
                <a:latin typeface="Georgia" panose="02040502050405020303" pitchFamily="18" charset="0"/>
              </a:rPr>
              <a:t> </a:t>
            </a:r>
            <a:r>
              <a:rPr lang="en-US" altLang="en-US" sz="3200" b="1" dirty="0" err="1">
                <a:solidFill>
                  <a:schemeClr val="accent3">
                    <a:lumMod val="75000"/>
                  </a:schemeClr>
                </a:solidFill>
                <a:latin typeface="Georgia" panose="02040502050405020303" pitchFamily="18" charset="0"/>
              </a:rPr>
              <a:t>sinh</a:t>
            </a:r>
            <a:r>
              <a:rPr lang="en-US" altLang="en-US" sz="3200" b="1" dirty="0">
                <a:solidFill>
                  <a:schemeClr val="accent3">
                    <a:lumMod val="75000"/>
                  </a:schemeClr>
                </a:solidFill>
                <a:latin typeface="Georgia" panose="02040502050405020303" pitchFamily="18" charset="0"/>
              </a:rPr>
              <a:t> </a:t>
            </a:r>
            <a:r>
              <a:rPr lang="en-US" altLang="en-US" sz="3200" b="1" dirty="0" err="1">
                <a:solidFill>
                  <a:schemeClr val="accent3">
                    <a:lumMod val="75000"/>
                  </a:schemeClr>
                </a:solidFill>
                <a:latin typeface="Georgia" panose="02040502050405020303" pitchFamily="18" charset="0"/>
              </a:rPr>
              <a:t>vật</a:t>
            </a:r>
            <a:r>
              <a:rPr lang="en-US" altLang="en-US" sz="3200" b="1" dirty="0">
                <a:solidFill>
                  <a:schemeClr val="accent3">
                    <a:lumMod val="75000"/>
                  </a:schemeClr>
                </a:solidFill>
                <a:latin typeface="Georgia" panose="02040502050405020303" pitchFamily="18" charset="0"/>
              </a:rPr>
              <a:t> </a:t>
            </a:r>
            <a:r>
              <a:rPr lang="en-US" altLang="en-US" sz="3200" b="1" dirty="0" err="1">
                <a:solidFill>
                  <a:schemeClr val="accent3">
                    <a:lumMod val="75000"/>
                  </a:schemeClr>
                </a:solidFill>
                <a:latin typeface="Georgia" panose="02040502050405020303" pitchFamily="18" charset="0"/>
              </a:rPr>
              <a:t>không</a:t>
            </a:r>
            <a:r>
              <a:rPr lang="en-US" altLang="en-US" sz="3200" b="1" dirty="0">
                <a:solidFill>
                  <a:schemeClr val="accent3">
                    <a:lumMod val="75000"/>
                  </a:schemeClr>
                </a:solidFill>
                <a:latin typeface="Georgia" panose="02040502050405020303" pitchFamily="18" charset="0"/>
              </a:rPr>
              <a:t> ? </a:t>
            </a:r>
            <a:r>
              <a:rPr lang="en-US" altLang="en-US" sz="3200" b="1" dirty="0" err="1">
                <a:solidFill>
                  <a:schemeClr val="accent3">
                    <a:lumMod val="75000"/>
                  </a:schemeClr>
                </a:solidFill>
                <a:latin typeface="Georgia" panose="02040502050405020303" pitchFamily="18" charset="0"/>
              </a:rPr>
              <a:t>Tại</a:t>
            </a:r>
            <a:r>
              <a:rPr lang="en-US" altLang="en-US" sz="3200" b="1" dirty="0">
                <a:solidFill>
                  <a:schemeClr val="accent3">
                    <a:lumMod val="75000"/>
                  </a:schemeClr>
                </a:solidFill>
                <a:latin typeface="Georgia" panose="02040502050405020303" pitchFamily="18" charset="0"/>
              </a:rPr>
              <a:t> </a:t>
            </a:r>
            <a:r>
              <a:rPr lang="en-US" altLang="en-US" sz="3200" b="1" dirty="0" err="1">
                <a:solidFill>
                  <a:schemeClr val="accent3">
                    <a:lumMod val="75000"/>
                  </a:schemeClr>
                </a:solidFill>
                <a:latin typeface="Georgia" panose="02040502050405020303" pitchFamily="18" charset="0"/>
              </a:rPr>
              <a:t>sao</a:t>
            </a:r>
            <a:r>
              <a:rPr lang="en-US" altLang="en-US" sz="3200" b="1" dirty="0">
                <a:solidFill>
                  <a:schemeClr val="accent3">
                    <a:lumMod val="75000"/>
                  </a:schemeClr>
                </a:solidFill>
                <a:latin typeface="Georgia" panose="02040502050405020303" pitchFamily="18" charset="0"/>
              </a:rPr>
              <a:t> ?</a:t>
            </a:r>
          </a:p>
        </p:txBody>
      </p:sp>
      <p:cxnSp>
        <p:nvCxnSpPr>
          <p:cNvPr id="4" name="Straight Connector 3"/>
          <p:cNvCxnSpPr/>
          <p:nvPr/>
        </p:nvCxnSpPr>
        <p:spPr>
          <a:xfrm>
            <a:off x="836800" y="1618130"/>
            <a:ext cx="108204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83905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56678"/>
                                        </p:tgtEl>
                                        <p:attrNameLst>
                                          <p:attrName>style.visibility</p:attrName>
                                        </p:attrNameLst>
                                      </p:cBhvr>
                                      <p:to>
                                        <p:strVal val="visible"/>
                                      </p:to>
                                    </p:set>
                                    <p:animEffect transition="in" filter="fade">
                                      <p:cBhvr>
                                        <p:cTn id="13" dur="1000"/>
                                        <p:tgtEl>
                                          <p:spTgt spid="156678"/>
                                        </p:tgtEl>
                                      </p:cBhvr>
                                    </p:animEffect>
                                    <p:anim calcmode="lin" valueType="num">
                                      <p:cBhvr>
                                        <p:cTn id="14" dur="1000" fill="hold"/>
                                        <p:tgtEl>
                                          <p:spTgt spid="156678"/>
                                        </p:tgtEl>
                                        <p:attrNameLst>
                                          <p:attrName>ppt_x</p:attrName>
                                        </p:attrNameLst>
                                      </p:cBhvr>
                                      <p:tavLst>
                                        <p:tav tm="0">
                                          <p:val>
                                            <p:strVal val="#ppt_x"/>
                                          </p:val>
                                        </p:tav>
                                        <p:tav tm="100000">
                                          <p:val>
                                            <p:strVal val="#ppt_x"/>
                                          </p:val>
                                        </p:tav>
                                      </p:tavLst>
                                    </p:anim>
                                    <p:anim calcmode="lin" valueType="num">
                                      <p:cBhvr>
                                        <p:cTn id="15" dur="1000" fill="hold"/>
                                        <p:tgtEl>
                                          <p:spTgt spid="1566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3" name="Picture 5"/>
          <p:cNvPicPr>
            <a:picLocks noChangeAspect="1" noChangeArrowheads="1"/>
          </p:cNvPicPr>
          <p:nvPr/>
        </p:nvPicPr>
        <p:blipFill>
          <a:blip r:embed="rId2"/>
          <a:srcRect/>
          <a:stretch>
            <a:fillRect/>
          </a:stretch>
        </p:blipFill>
        <p:spPr bwMode="auto">
          <a:xfrm>
            <a:off x="1752600" y="4621213"/>
            <a:ext cx="3138488" cy="19954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40294" name="Picture 6"/>
          <p:cNvPicPr>
            <a:picLocks noChangeAspect="1" noChangeArrowheads="1"/>
          </p:cNvPicPr>
          <p:nvPr/>
        </p:nvPicPr>
        <p:blipFill>
          <a:blip r:embed="rId3"/>
          <a:srcRect/>
          <a:stretch>
            <a:fillRect/>
          </a:stretch>
        </p:blipFill>
        <p:spPr bwMode="auto">
          <a:xfrm>
            <a:off x="5105400" y="4621213"/>
            <a:ext cx="3276600" cy="19954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40295" name="Picture 7"/>
          <p:cNvPicPr>
            <a:picLocks noChangeAspect="1" noChangeArrowheads="1"/>
          </p:cNvPicPr>
          <p:nvPr/>
        </p:nvPicPr>
        <p:blipFill>
          <a:blip r:embed="rId4"/>
          <a:srcRect/>
          <a:stretch>
            <a:fillRect/>
          </a:stretch>
        </p:blipFill>
        <p:spPr bwMode="auto">
          <a:xfrm>
            <a:off x="8610600" y="4621213"/>
            <a:ext cx="3184525" cy="1990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9701"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52663" y="1160463"/>
            <a:ext cx="9034462" cy="3290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366838" y="125413"/>
            <a:ext cx="10804525" cy="954087"/>
          </a:xfrm>
          <a:prstGeom prst="rect">
            <a:avLst/>
          </a:prstGeom>
        </p:spPr>
        <p:txBody>
          <a:bodyPr>
            <a:spAutoFit/>
          </a:bodyPr>
          <a:lstStyle/>
          <a:p>
            <a:pPr algn="ctr" eaLnBrk="1" hangingPunct="1">
              <a:defRPr/>
            </a:pPr>
            <a:r>
              <a:rPr lang="en-US" altLang="en-US" sz="2800" b="1" dirty="0" err="1">
                <a:solidFill>
                  <a:schemeClr val="tx2">
                    <a:lumMod val="50000"/>
                  </a:schemeClr>
                </a:solidFill>
                <a:latin typeface="Georgia" panose="02040502050405020303" pitchFamily="18" charset="0"/>
              </a:rPr>
              <a:t>Trong</a:t>
            </a:r>
            <a:r>
              <a:rPr lang="en-US" altLang="en-US" sz="2800" b="1" dirty="0">
                <a:solidFill>
                  <a:schemeClr val="tx2">
                    <a:lumMod val="50000"/>
                  </a:schemeClr>
                </a:solidFill>
                <a:latin typeface="Georgia" panose="02040502050405020303" pitchFamily="18" charset="0"/>
              </a:rPr>
              <a:t> </a:t>
            </a:r>
            <a:r>
              <a:rPr lang="en-US" altLang="en-US" sz="2800" b="1" dirty="0" err="1">
                <a:solidFill>
                  <a:schemeClr val="tx2">
                    <a:lumMod val="50000"/>
                  </a:schemeClr>
                </a:solidFill>
                <a:latin typeface="Georgia" panose="02040502050405020303" pitchFamily="18" charset="0"/>
              </a:rPr>
              <a:t>thực</a:t>
            </a:r>
            <a:r>
              <a:rPr lang="en-US" altLang="en-US" sz="2800" b="1" dirty="0">
                <a:solidFill>
                  <a:schemeClr val="tx2">
                    <a:lumMod val="50000"/>
                  </a:schemeClr>
                </a:solidFill>
                <a:latin typeface="Georgia" panose="02040502050405020303" pitchFamily="18" charset="0"/>
              </a:rPr>
              <a:t> </a:t>
            </a:r>
            <a:r>
              <a:rPr lang="en-US" altLang="en-US" sz="2800" b="1" dirty="0" err="1">
                <a:solidFill>
                  <a:schemeClr val="tx2">
                    <a:lumMod val="50000"/>
                  </a:schemeClr>
                </a:solidFill>
                <a:latin typeface="Georgia" panose="02040502050405020303" pitchFamily="18" charset="0"/>
              </a:rPr>
              <a:t>tế</a:t>
            </a:r>
            <a:r>
              <a:rPr lang="en-US" altLang="en-US" sz="2800" b="1" dirty="0">
                <a:solidFill>
                  <a:schemeClr val="tx2">
                    <a:lumMod val="50000"/>
                  </a:schemeClr>
                </a:solidFill>
                <a:latin typeface="Georgia" panose="02040502050405020303" pitchFamily="18" charset="0"/>
              </a:rPr>
              <a:t> </a:t>
            </a:r>
            <a:r>
              <a:rPr lang="en-US" altLang="en-US" sz="2800" b="1" dirty="0" err="1">
                <a:solidFill>
                  <a:schemeClr val="tx2">
                    <a:lumMod val="50000"/>
                  </a:schemeClr>
                </a:solidFill>
                <a:latin typeface="Georgia" panose="02040502050405020303" pitchFamily="18" charset="0"/>
              </a:rPr>
              <a:t>sản</a:t>
            </a:r>
            <a:r>
              <a:rPr lang="en-US" altLang="en-US" sz="2800" b="1" dirty="0">
                <a:solidFill>
                  <a:schemeClr val="tx2">
                    <a:lumMod val="50000"/>
                  </a:schemeClr>
                </a:solidFill>
                <a:latin typeface="Georgia" panose="02040502050405020303" pitchFamily="18" charset="0"/>
              </a:rPr>
              <a:t> </a:t>
            </a:r>
            <a:r>
              <a:rPr lang="en-US" altLang="en-US" sz="2800" b="1" dirty="0" err="1">
                <a:solidFill>
                  <a:schemeClr val="tx2">
                    <a:lumMod val="50000"/>
                  </a:schemeClr>
                </a:solidFill>
                <a:latin typeface="Georgia" panose="02040502050405020303" pitchFamily="18" charset="0"/>
              </a:rPr>
              <a:t>xuất</a:t>
            </a:r>
            <a:r>
              <a:rPr lang="en-US" altLang="en-US" sz="2800" b="1" dirty="0">
                <a:solidFill>
                  <a:schemeClr val="tx2">
                    <a:lumMod val="50000"/>
                  </a:schemeClr>
                </a:solidFill>
                <a:latin typeface="Georgia" panose="02040502050405020303" pitchFamily="18" charset="0"/>
              </a:rPr>
              <a:t>, </a:t>
            </a:r>
            <a:r>
              <a:rPr lang="en-US" altLang="en-US" sz="2800" b="1" dirty="0" err="1">
                <a:solidFill>
                  <a:schemeClr val="tx2">
                    <a:lumMod val="50000"/>
                  </a:schemeClr>
                </a:solidFill>
                <a:latin typeface="Georgia" panose="02040502050405020303" pitchFamily="18" charset="0"/>
              </a:rPr>
              <a:t>mô</a:t>
            </a:r>
            <a:r>
              <a:rPr lang="en-US" altLang="en-US" sz="2800" b="1" dirty="0">
                <a:solidFill>
                  <a:schemeClr val="tx2">
                    <a:lumMod val="50000"/>
                  </a:schemeClr>
                </a:solidFill>
                <a:latin typeface="Georgia" panose="02040502050405020303" pitchFamily="18" charset="0"/>
              </a:rPr>
              <a:t> </a:t>
            </a:r>
            <a:r>
              <a:rPr lang="en-US" altLang="en-US" sz="2800" b="1" dirty="0" err="1">
                <a:solidFill>
                  <a:schemeClr val="tx2">
                    <a:lumMod val="50000"/>
                  </a:schemeClr>
                </a:solidFill>
                <a:latin typeface="Georgia" panose="02040502050405020303" pitchFamily="18" charset="0"/>
              </a:rPr>
              <a:t>hình</a:t>
            </a:r>
            <a:r>
              <a:rPr lang="en-US" altLang="en-US" sz="2800" b="1" dirty="0">
                <a:solidFill>
                  <a:schemeClr val="tx2">
                    <a:lumMod val="50000"/>
                  </a:schemeClr>
                </a:solidFill>
                <a:latin typeface="Georgia" panose="02040502050405020303" pitchFamily="18" charset="0"/>
              </a:rPr>
              <a:t> VAC </a:t>
            </a:r>
            <a:r>
              <a:rPr lang="en-US" altLang="en-US" sz="2800" b="1" dirty="0" err="1">
                <a:solidFill>
                  <a:schemeClr val="tx2">
                    <a:lumMod val="50000"/>
                  </a:schemeClr>
                </a:solidFill>
                <a:latin typeface="Georgia" panose="02040502050405020303" pitchFamily="18" charset="0"/>
              </a:rPr>
              <a:t>có</a:t>
            </a:r>
            <a:r>
              <a:rPr lang="en-US" altLang="en-US" sz="2800" b="1" dirty="0">
                <a:solidFill>
                  <a:schemeClr val="tx2">
                    <a:lumMod val="50000"/>
                  </a:schemeClr>
                </a:solidFill>
                <a:latin typeface="Georgia" panose="02040502050405020303" pitchFamily="18" charset="0"/>
              </a:rPr>
              <a:t> </a:t>
            </a:r>
            <a:r>
              <a:rPr lang="en-US" altLang="en-US" sz="2800" b="1" dirty="0" err="1">
                <a:solidFill>
                  <a:schemeClr val="tx2">
                    <a:lumMod val="50000"/>
                  </a:schemeClr>
                </a:solidFill>
                <a:latin typeface="Georgia" panose="02040502050405020303" pitchFamily="18" charset="0"/>
              </a:rPr>
              <a:t>được</a:t>
            </a:r>
            <a:r>
              <a:rPr lang="en-US" altLang="en-US" sz="2800" b="1" dirty="0">
                <a:solidFill>
                  <a:schemeClr val="tx2">
                    <a:lumMod val="50000"/>
                  </a:schemeClr>
                </a:solidFill>
                <a:latin typeface="Georgia" panose="02040502050405020303" pitchFamily="18" charset="0"/>
              </a:rPr>
              <a:t> </a:t>
            </a:r>
            <a:r>
              <a:rPr lang="en-US" altLang="en-US" sz="2800" b="1" dirty="0" err="1">
                <a:solidFill>
                  <a:schemeClr val="tx2">
                    <a:lumMod val="50000"/>
                  </a:schemeClr>
                </a:solidFill>
                <a:latin typeface="Georgia" panose="02040502050405020303" pitchFamily="18" charset="0"/>
              </a:rPr>
              <a:t>gọi</a:t>
            </a:r>
            <a:r>
              <a:rPr lang="en-US" altLang="en-US" sz="2800" b="1" dirty="0">
                <a:solidFill>
                  <a:schemeClr val="tx2">
                    <a:lumMod val="50000"/>
                  </a:schemeClr>
                </a:solidFill>
                <a:latin typeface="Georgia" panose="02040502050405020303" pitchFamily="18" charset="0"/>
              </a:rPr>
              <a:t> </a:t>
            </a:r>
            <a:r>
              <a:rPr lang="en-US" altLang="en-US" sz="2800" b="1" dirty="0" err="1">
                <a:solidFill>
                  <a:schemeClr val="tx2">
                    <a:lumMod val="50000"/>
                  </a:schemeClr>
                </a:solidFill>
                <a:latin typeface="Georgia" panose="02040502050405020303" pitchFamily="18" charset="0"/>
              </a:rPr>
              <a:t>là</a:t>
            </a:r>
            <a:r>
              <a:rPr lang="en-US" altLang="en-US" sz="2800" b="1" dirty="0">
                <a:solidFill>
                  <a:schemeClr val="tx2">
                    <a:lumMod val="50000"/>
                  </a:schemeClr>
                </a:solidFill>
                <a:latin typeface="Georgia" panose="02040502050405020303" pitchFamily="18" charset="0"/>
              </a:rPr>
              <a:t> </a:t>
            </a:r>
            <a:r>
              <a:rPr lang="en-US" altLang="en-US" sz="2800" b="1" dirty="0" err="1">
                <a:solidFill>
                  <a:schemeClr val="tx2">
                    <a:lumMod val="50000"/>
                  </a:schemeClr>
                </a:solidFill>
                <a:latin typeface="Georgia" panose="02040502050405020303" pitchFamily="18" charset="0"/>
              </a:rPr>
              <a:t>một</a:t>
            </a:r>
            <a:r>
              <a:rPr lang="en-US" altLang="en-US" sz="2800" b="1" dirty="0">
                <a:solidFill>
                  <a:schemeClr val="tx2">
                    <a:lumMod val="50000"/>
                  </a:schemeClr>
                </a:solidFill>
                <a:latin typeface="Georgia" panose="02040502050405020303" pitchFamily="18" charset="0"/>
              </a:rPr>
              <a:t> </a:t>
            </a:r>
            <a:r>
              <a:rPr lang="en-US" altLang="en-US" sz="2800" b="1" dirty="0" err="1">
                <a:solidFill>
                  <a:schemeClr val="tx2">
                    <a:lumMod val="50000"/>
                  </a:schemeClr>
                </a:solidFill>
                <a:latin typeface="Georgia" panose="02040502050405020303" pitchFamily="18" charset="0"/>
              </a:rPr>
              <a:t>quần</a:t>
            </a:r>
            <a:r>
              <a:rPr lang="en-US" altLang="en-US" sz="2800" b="1" dirty="0">
                <a:solidFill>
                  <a:schemeClr val="tx2">
                    <a:lumMod val="50000"/>
                  </a:schemeClr>
                </a:solidFill>
                <a:latin typeface="Georgia" panose="02040502050405020303" pitchFamily="18" charset="0"/>
              </a:rPr>
              <a:t> </a:t>
            </a:r>
            <a:r>
              <a:rPr lang="en-US" altLang="en-US" sz="2800" b="1" dirty="0" err="1">
                <a:solidFill>
                  <a:schemeClr val="tx2">
                    <a:lumMod val="50000"/>
                  </a:schemeClr>
                </a:solidFill>
                <a:latin typeface="Georgia" panose="02040502050405020303" pitchFamily="18" charset="0"/>
              </a:rPr>
              <a:t>xã</a:t>
            </a:r>
            <a:r>
              <a:rPr lang="en-US" altLang="en-US" sz="2800" b="1" dirty="0">
                <a:solidFill>
                  <a:schemeClr val="tx2">
                    <a:lumMod val="50000"/>
                  </a:schemeClr>
                </a:solidFill>
                <a:latin typeface="Georgia" panose="02040502050405020303" pitchFamily="18" charset="0"/>
              </a:rPr>
              <a:t> </a:t>
            </a:r>
            <a:r>
              <a:rPr lang="en-US" altLang="en-US" sz="2800" b="1" dirty="0" err="1">
                <a:solidFill>
                  <a:schemeClr val="tx2">
                    <a:lumMod val="50000"/>
                  </a:schemeClr>
                </a:solidFill>
                <a:latin typeface="Georgia" panose="02040502050405020303" pitchFamily="18" charset="0"/>
              </a:rPr>
              <a:t>sinh</a:t>
            </a:r>
            <a:r>
              <a:rPr lang="en-US" altLang="en-US" sz="2800" b="1" dirty="0">
                <a:solidFill>
                  <a:schemeClr val="tx2">
                    <a:lumMod val="50000"/>
                  </a:schemeClr>
                </a:solidFill>
                <a:latin typeface="Georgia" panose="02040502050405020303" pitchFamily="18" charset="0"/>
              </a:rPr>
              <a:t> </a:t>
            </a:r>
            <a:r>
              <a:rPr lang="en-US" altLang="en-US" sz="2800" b="1" dirty="0" err="1">
                <a:solidFill>
                  <a:schemeClr val="tx2">
                    <a:lumMod val="50000"/>
                  </a:schemeClr>
                </a:solidFill>
                <a:latin typeface="Georgia" panose="02040502050405020303" pitchFamily="18" charset="0"/>
              </a:rPr>
              <a:t>vật</a:t>
            </a:r>
            <a:r>
              <a:rPr lang="en-US" altLang="en-US" sz="2800" b="1" dirty="0">
                <a:solidFill>
                  <a:schemeClr val="tx2">
                    <a:lumMod val="50000"/>
                  </a:schemeClr>
                </a:solidFill>
                <a:latin typeface="Georgia" panose="02040502050405020303" pitchFamily="18" charset="0"/>
              </a:rPr>
              <a:t> </a:t>
            </a:r>
            <a:r>
              <a:rPr lang="en-US" altLang="en-US" sz="2800" b="1" dirty="0" err="1">
                <a:solidFill>
                  <a:schemeClr val="tx2">
                    <a:lumMod val="50000"/>
                  </a:schemeClr>
                </a:solidFill>
                <a:latin typeface="Georgia" panose="02040502050405020303" pitchFamily="18" charset="0"/>
              </a:rPr>
              <a:t>không</a:t>
            </a:r>
            <a:r>
              <a:rPr lang="en-US" altLang="en-US" sz="2800" b="1" dirty="0">
                <a:solidFill>
                  <a:schemeClr val="tx2">
                    <a:lumMod val="50000"/>
                  </a:schemeClr>
                </a:solidFill>
                <a:latin typeface="Georgia" panose="02040502050405020303" pitchFamily="18" charset="0"/>
              </a:rPr>
              <a:t> ? </a:t>
            </a:r>
            <a:r>
              <a:rPr lang="en-US" altLang="en-US" sz="2800" b="1" dirty="0" err="1">
                <a:solidFill>
                  <a:schemeClr val="tx2">
                    <a:lumMod val="50000"/>
                  </a:schemeClr>
                </a:solidFill>
                <a:latin typeface="Georgia" panose="02040502050405020303" pitchFamily="18" charset="0"/>
              </a:rPr>
              <a:t>Hãy</a:t>
            </a:r>
            <a:r>
              <a:rPr lang="en-US" altLang="en-US" sz="2800" b="1" dirty="0">
                <a:solidFill>
                  <a:schemeClr val="tx2">
                    <a:lumMod val="50000"/>
                  </a:schemeClr>
                </a:solidFill>
                <a:latin typeface="Georgia" panose="02040502050405020303" pitchFamily="18" charset="0"/>
              </a:rPr>
              <a:t> </a:t>
            </a:r>
            <a:r>
              <a:rPr lang="en-US" altLang="en-US" sz="2800" b="1" dirty="0" err="1">
                <a:solidFill>
                  <a:schemeClr val="tx2">
                    <a:lumMod val="50000"/>
                  </a:schemeClr>
                </a:solidFill>
                <a:latin typeface="Georgia" panose="02040502050405020303" pitchFamily="18" charset="0"/>
              </a:rPr>
              <a:t>giải</a:t>
            </a:r>
            <a:r>
              <a:rPr lang="en-US" altLang="en-US" sz="2800" b="1" dirty="0">
                <a:solidFill>
                  <a:schemeClr val="tx2">
                    <a:lumMod val="50000"/>
                  </a:schemeClr>
                </a:solidFill>
                <a:latin typeface="Georgia" panose="02040502050405020303" pitchFamily="18" charset="0"/>
              </a:rPr>
              <a:t> </a:t>
            </a:r>
            <a:r>
              <a:rPr lang="en-US" altLang="en-US" sz="2800" b="1" dirty="0" err="1">
                <a:solidFill>
                  <a:schemeClr val="tx2">
                    <a:lumMod val="50000"/>
                  </a:schemeClr>
                </a:solidFill>
                <a:latin typeface="Georgia" panose="02040502050405020303" pitchFamily="18" charset="0"/>
              </a:rPr>
              <a:t>thích</a:t>
            </a:r>
            <a:r>
              <a:rPr lang="en-US" altLang="en-US" sz="2800" b="1" dirty="0">
                <a:solidFill>
                  <a:schemeClr val="tx2">
                    <a:lumMod val="50000"/>
                  </a:schemeClr>
                </a:solidFill>
                <a:latin typeface="Georgia" panose="02040502050405020303" pitchFamily="18" charset="0"/>
              </a:rPr>
              <a:t> ?</a:t>
            </a:r>
          </a:p>
        </p:txBody>
      </p:sp>
      <p:sp>
        <p:nvSpPr>
          <p:cNvPr id="10" name="Text Box 8"/>
          <p:cNvSpPr txBox="1">
            <a:spLocks noChangeArrowheads="1"/>
          </p:cNvSpPr>
          <p:nvPr/>
        </p:nvSpPr>
        <p:spPr bwMode="auto">
          <a:xfrm>
            <a:off x="4016375" y="3989388"/>
            <a:ext cx="5505450" cy="461962"/>
          </a:xfrm>
          <a:prstGeom prst="rect">
            <a:avLst/>
          </a:prstGeom>
          <a:solidFill>
            <a:schemeClr val="bg1"/>
          </a:solidFill>
          <a:ln w="28575">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latin typeface="Footlight MT Light" panose="0204060206030A020304" pitchFamily="18" charset="0"/>
                <a:cs typeface="Arial" panose="020B0604020202020204" pitchFamily="34" charset="0"/>
              </a:rPr>
              <a:t>Mô hình VAC là một quần xã nhân tạo.</a:t>
            </a:r>
          </a:p>
        </p:txBody>
      </p:sp>
    </p:spTree>
    <p:extLst>
      <p:ext uri="{BB962C8B-B14F-4D97-AF65-F5344CB8AC3E}">
        <p14:creationId xmlns:p14="http://schemas.microsoft.com/office/powerpoint/2010/main" val="3261911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40293"/>
                                        </p:tgtEl>
                                        <p:attrNameLst>
                                          <p:attrName>style.visibility</p:attrName>
                                        </p:attrNameLst>
                                      </p:cBhvr>
                                      <p:to>
                                        <p:strVal val="visible"/>
                                      </p:to>
                                    </p:set>
                                    <p:animEffect transition="in" filter="wheel(4)">
                                      <p:cBhvr>
                                        <p:cTn id="7" dur="2000"/>
                                        <p:tgtEl>
                                          <p:spTgt spid="140293"/>
                                        </p:tgtEl>
                                      </p:cBhvr>
                                    </p:animEffect>
                                  </p:childTnLst>
                                </p:cTn>
                              </p:par>
                              <p:par>
                                <p:cTn id="8" presetID="21" presetClass="entr" presetSubtype="4" fill="hold" nodeType="withEffect">
                                  <p:stCondLst>
                                    <p:cond delay="0"/>
                                  </p:stCondLst>
                                  <p:childTnLst>
                                    <p:set>
                                      <p:cBhvr>
                                        <p:cTn id="9" dur="1" fill="hold">
                                          <p:stCondLst>
                                            <p:cond delay="0"/>
                                          </p:stCondLst>
                                        </p:cTn>
                                        <p:tgtEl>
                                          <p:spTgt spid="140294"/>
                                        </p:tgtEl>
                                        <p:attrNameLst>
                                          <p:attrName>style.visibility</p:attrName>
                                        </p:attrNameLst>
                                      </p:cBhvr>
                                      <p:to>
                                        <p:strVal val="visible"/>
                                      </p:to>
                                    </p:set>
                                    <p:animEffect transition="in" filter="wheel(4)">
                                      <p:cBhvr>
                                        <p:cTn id="10" dur="2000"/>
                                        <p:tgtEl>
                                          <p:spTgt spid="140294"/>
                                        </p:tgtEl>
                                      </p:cBhvr>
                                    </p:animEffect>
                                  </p:childTnLst>
                                </p:cTn>
                              </p:par>
                              <p:par>
                                <p:cTn id="11" presetID="21" presetClass="entr" presetSubtype="4" fill="hold" nodeType="withEffect">
                                  <p:stCondLst>
                                    <p:cond delay="0"/>
                                  </p:stCondLst>
                                  <p:childTnLst>
                                    <p:set>
                                      <p:cBhvr>
                                        <p:cTn id="12" dur="1" fill="hold">
                                          <p:stCondLst>
                                            <p:cond delay="0"/>
                                          </p:stCondLst>
                                        </p:cTn>
                                        <p:tgtEl>
                                          <p:spTgt spid="140295"/>
                                        </p:tgtEl>
                                        <p:attrNameLst>
                                          <p:attrName>style.visibility</p:attrName>
                                        </p:attrNameLst>
                                      </p:cBhvr>
                                      <p:to>
                                        <p:strVal val="visible"/>
                                      </p:to>
                                    </p:set>
                                    <p:animEffect transition="in" filter="wheel(4)">
                                      <p:cBhvr>
                                        <p:cTn id="13" dur="2000"/>
                                        <p:tgtEl>
                                          <p:spTgt spid="14029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7"/>
          <p:cNvSpPr txBox="1">
            <a:spLocks noChangeArrowheads="1"/>
          </p:cNvSpPr>
          <p:nvPr/>
        </p:nvSpPr>
        <p:spPr bwMode="auto">
          <a:xfrm>
            <a:off x="1681163" y="263525"/>
            <a:ext cx="9944100" cy="52387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solidFill>
                  <a:srgbClr val="FF0000"/>
                </a:solidFill>
              </a:rPr>
              <a:t>Quần  xã sinh vật khác quần thể sinh vật như thế nào ?</a:t>
            </a:r>
            <a:endParaRPr lang="en-US" altLang="en-US" sz="2800" b="1">
              <a:solidFill>
                <a:srgbClr val="FF0000"/>
              </a:solidFill>
              <a:cs typeface="Arial" panose="020B0604020202020204" pitchFamily="34" charset="0"/>
            </a:endParaRPr>
          </a:p>
        </p:txBody>
      </p:sp>
      <p:graphicFrame>
        <p:nvGraphicFramePr>
          <p:cNvPr id="139294" name="Group 30"/>
          <p:cNvGraphicFramePr>
            <a:graphicFrameLocks noGrp="1"/>
          </p:cNvGraphicFramePr>
          <p:nvPr>
            <p:extLst>
              <p:ext uri="{D42A27DB-BD31-4B8C-83A1-F6EECF244321}">
                <p14:modId xmlns:p14="http://schemas.microsoft.com/office/powerpoint/2010/main" val="2649729876"/>
              </p:ext>
            </p:extLst>
          </p:nvPr>
        </p:nvGraphicFramePr>
        <p:xfrm>
          <a:off x="389965" y="1089212"/>
          <a:ext cx="11403573" cy="3803464"/>
        </p:xfrm>
        <a:graphic>
          <a:graphicData uri="http://schemas.openxmlformats.org/drawingml/2006/table">
            <a:tbl>
              <a:tblPr/>
              <a:tblGrid>
                <a:gridCol w="2623490">
                  <a:extLst>
                    <a:ext uri="{9D8B030D-6E8A-4147-A177-3AD203B41FA5}">
                      <a16:colId xmlns:a16="http://schemas.microsoft.com/office/drawing/2014/main" val="20000"/>
                    </a:ext>
                  </a:extLst>
                </a:gridCol>
                <a:gridCol w="4368047">
                  <a:extLst>
                    <a:ext uri="{9D8B030D-6E8A-4147-A177-3AD203B41FA5}">
                      <a16:colId xmlns:a16="http://schemas.microsoft.com/office/drawing/2014/main" val="20001"/>
                    </a:ext>
                  </a:extLst>
                </a:gridCol>
                <a:gridCol w="4412036">
                  <a:extLst>
                    <a:ext uri="{9D8B030D-6E8A-4147-A177-3AD203B41FA5}">
                      <a16:colId xmlns:a16="http://schemas.microsoft.com/office/drawing/2014/main" val="20002"/>
                    </a:ext>
                  </a:extLst>
                </a:gridCol>
              </a:tblGrid>
              <a:tr h="734066">
                <a:tc>
                  <a:txBody>
                    <a:bodyPr/>
                    <a:lstStyle>
                      <a:lvl1pPr eaLnBrk="0" hangingPunct="0">
                        <a:spcBef>
                          <a:spcPts val="600"/>
                        </a:spcBef>
                        <a:buClr>
                          <a:schemeClr val="accent1"/>
                        </a:buClr>
                        <a:buSzPct val="80000"/>
                        <a:buFont typeface="Wingdings 2" panose="05020102010507070707" pitchFamily="18" charset="2"/>
                        <a:defRPr sz="2800">
                          <a:solidFill>
                            <a:schemeClr val="tx1"/>
                          </a:solidFill>
                          <a:latin typeface="Gill Sans MT" panose="020B0502020104020203" pitchFamily="34" charset="0"/>
                        </a:defRPr>
                      </a:lvl1pPr>
                      <a:lvl2pPr eaLnBrk="0" hangingPunct="0">
                        <a:spcBef>
                          <a:spcPts val="550"/>
                        </a:spcBef>
                        <a:buClr>
                          <a:schemeClr val="accent1"/>
                        </a:buClr>
                        <a:buFont typeface="Verdana" panose="020B0604030504040204" pitchFamily="34" charset="0"/>
                        <a:defRPr sz="2400">
                          <a:solidFill>
                            <a:schemeClr val="tx1"/>
                          </a:solidFill>
                          <a:latin typeface="Gill Sans MT" panose="020B0502020104020203" pitchFamily="34" charset="0"/>
                        </a:defRPr>
                      </a:lvl2pPr>
                      <a:lvl3pPr eaLnBrk="0" hangingPunct="0">
                        <a:spcBef>
                          <a:spcPct val="20000"/>
                        </a:spcBef>
                        <a:buClr>
                          <a:schemeClr val="accent2"/>
                        </a:buClr>
                        <a:buFont typeface="Wingdings 2" panose="05020102010507070707" pitchFamily="18" charset="2"/>
                        <a:defRPr sz="2000">
                          <a:solidFill>
                            <a:schemeClr val="tx1"/>
                          </a:solidFill>
                          <a:latin typeface="Gill Sans MT" panose="020B0502020104020203" pitchFamily="34" charset="0"/>
                        </a:defRPr>
                      </a:lvl3pPr>
                      <a:lvl4pPr eaLnBrk="0" hangingPunct="0">
                        <a:spcBef>
                          <a:spcPct val="20000"/>
                        </a:spcBef>
                        <a:buClr>
                          <a:srgbClr val="C32D2E"/>
                        </a:buClr>
                        <a:buFont typeface="Wingdings 2" panose="05020102010507070707" pitchFamily="18" charset="2"/>
                        <a:defRPr>
                          <a:solidFill>
                            <a:schemeClr val="tx1"/>
                          </a:solidFill>
                          <a:latin typeface="Gill Sans MT" panose="020B0502020104020203" pitchFamily="34" charset="0"/>
                        </a:defRPr>
                      </a:lvl4pPr>
                      <a:lvl5pPr eaLnBrk="0" hangingPunct="0">
                        <a:spcBef>
                          <a:spcPct val="20000"/>
                        </a:spcBef>
                        <a:buClr>
                          <a:srgbClr val="84AA33"/>
                        </a:buClr>
                        <a:buFont typeface="Wingdings 2" panose="05020102010507070707" pitchFamily="18" charset="2"/>
                        <a:defRPr>
                          <a:solidFill>
                            <a:schemeClr val="tx1"/>
                          </a:solidFill>
                          <a:latin typeface="Gill Sans MT" panose="020B0502020104020203" pitchFamily="34" charset="0"/>
                        </a:defRPr>
                      </a:lvl5pPr>
                      <a:lvl6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6pPr>
                      <a:lvl7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7pPr>
                      <a:lvl8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8pPr>
                      <a:lvl9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9pPr>
                    </a:lstStyle>
                    <a:p>
                      <a:pPr marL="0" marR="0" lvl="0" indent="0" algn="ctr" defTabSz="914400" rtl="0" eaLnBrk="0" fontAlgn="base" latinLnBrk="0" hangingPunct="0">
                        <a:lnSpc>
                          <a:spcPct val="100000"/>
                        </a:lnSpc>
                        <a:spcBef>
                          <a:spcPts val="600"/>
                        </a:spcBef>
                        <a:spcAft>
                          <a:spcPct val="0"/>
                        </a:spcAft>
                        <a:buClr>
                          <a:schemeClr val="accent1"/>
                        </a:buClr>
                        <a:buSzPct val="80000"/>
                        <a:buFont typeface="Wingdings 2" panose="05020102010507070707" pitchFamily="18" charset="2"/>
                        <a:buNone/>
                        <a:tabLst/>
                      </a:pPr>
                      <a:r>
                        <a:rPr kumimoji="0" lang="en-US" altLang="en-US" sz="28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Đặc</a:t>
                      </a:r>
                      <a:r>
                        <a:rPr kumimoji="0" lang="en-US" altLang="en-US" sz="2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28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điểm</a:t>
                      </a:r>
                      <a:endParaRPr kumimoji="0" lang="en-US" altLang="en-US" sz="2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4" marR="91444" marT="45716" marB="4571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F4BA"/>
                    </a:solidFill>
                  </a:tcPr>
                </a:tc>
                <a:tc>
                  <a:txBody>
                    <a:bodyPr/>
                    <a:lstStyle>
                      <a:lvl1pPr eaLnBrk="0" hangingPunct="0">
                        <a:spcBef>
                          <a:spcPts val="600"/>
                        </a:spcBef>
                        <a:buClr>
                          <a:schemeClr val="accent1"/>
                        </a:buClr>
                        <a:buSzPct val="80000"/>
                        <a:buFont typeface="Wingdings 2" panose="05020102010507070707" pitchFamily="18" charset="2"/>
                        <a:defRPr sz="2800">
                          <a:solidFill>
                            <a:schemeClr val="tx1"/>
                          </a:solidFill>
                          <a:latin typeface="Gill Sans MT" panose="020B0502020104020203" pitchFamily="34" charset="0"/>
                        </a:defRPr>
                      </a:lvl1pPr>
                      <a:lvl2pPr eaLnBrk="0" hangingPunct="0">
                        <a:spcBef>
                          <a:spcPts val="550"/>
                        </a:spcBef>
                        <a:buClr>
                          <a:schemeClr val="accent1"/>
                        </a:buClr>
                        <a:buFont typeface="Verdana" panose="020B0604030504040204" pitchFamily="34" charset="0"/>
                        <a:defRPr sz="2400">
                          <a:solidFill>
                            <a:schemeClr val="tx1"/>
                          </a:solidFill>
                          <a:latin typeface="Gill Sans MT" panose="020B0502020104020203" pitchFamily="34" charset="0"/>
                        </a:defRPr>
                      </a:lvl2pPr>
                      <a:lvl3pPr eaLnBrk="0" hangingPunct="0">
                        <a:spcBef>
                          <a:spcPct val="20000"/>
                        </a:spcBef>
                        <a:buClr>
                          <a:schemeClr val="accent2"/>
                        </a:buClr>
                        <a:buFont typeface="Wingdings 2" panose="05020102010507070707" pitchFamily="18" charset="2"/>
                        <a:defRPr sz="2000">
                          <a:solidFill>
                            <a:schemeClr val="tx1"/>
                          </a:solidFill>
                          <a:latin typeface="Gill Sans MT" panose="020B0502020104020203" pitchFamily="34" charset="0"/>
                        </a:defRPr>
                      </a:lvl3pPr>
                      <a:lvl4pPr eaLnBrk="0" hangingPunct="0">
                        <a:spcBef>
                          <a:spcPct val="20000"/>
                        </a:spcBef>
                        <a:buClr>
                          <a:srgbClr val="C32D2E"/>
                        </a:buClr>
                        <a:buFont typeface="Wingdings 2" panose="05020102010507070707" pitchFamily="18" charset="2"/>
                        <a:defRPr>
                          <a:solidFill>
                            <a:schemeClr val="tx1"/>
                          </a:solidFill>
                          <a:latin typeface="Gill Sans MT" panose="020B0502020104020203" pitchFamily="34" charset="0"/>
                        </a:defRPr>
                      </a:lvl4pPr>
                      <a:lvl5pPr eaLnBrk="0" hangingPunct="0">
                        <a:spcBef>
                          <a:spcPct val="20000"/>
                        </a:spcBef>
                        <a:buClr>
                          <a:srgbClr val="84AA33"/>
                        </a:buClr>
                        <a:buFont typeface="Wingdings 2" panose="05020102010507070707" pitchFamily="18" charset="2"/>
                        <a:defRPr>
                          <a:solidFill>
                            <a:schemeClr val="tx1"/>
                          </a:solidFill>
                          <a:latin typeface="Gill Sans MT" panose="020B0502020104020203" pitchFamily="34" charset="0"/>
                        </a:defRPr>
                      </a:lvl5pPr>
                      <a:lvl6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6pPr>
                      <a:lvl7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7pPr>
                      <a:lvl8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8pPr>
                      <a:lvl9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9pPr>
                    </a:lstStyle>
                    <a:p>
                      <a:pPr marL="0" marR="0" lvl="0" indent="0" algn="ctr" defTabSz="914400" rtl="0" eaLnBrk="0" fontAlgn="base" latinLnBrk="0" hangingPunct="0">
                        <a:lnSpc>
                          <a:spcPct val="100000"/>
                        </a:lnSpc>
                        <a:spcBef>
                          <a:spcPct val="0"/>
                        </a:spcBef>
                        <a:spcAft>
                          <a:spcPct val="0"/>
                        </a:spcAft>
                        <a:buClr>
                          <a:schemeClr val="accent1"/>
                        </a:buClr>
                        <a:buSzPct val="80000"/>
                        <a:buFont typeface="Wingdings 2" panose="05020102010507070707" pitchFamily="18" charset="2"/>
                        <a:buNone/>
                        <a:tabLst/>
                      </a:pPr>
                      <a:r>
                        <a:rPr kumimoji="0" lang="en-US" altLang="en-US" sz="2800" b="1" i="0" u="none" strike="noStrike" cap="none" normalizeH="0" baseline="0" dirty="0" err="1">
                          <a:ln>
                            <a:noFill/>
                          </a:ln>
                          <a:solidFill>
                            <a:srgbClr val="000066"/>
                          </a:solidFill>
                          <a:effectLst/>
                          <a:latin typeface="Arial" panose="020B0604020202020204" pitchFamily="34" charset="0"/>
                          <a:cs typeface="Arial" panose="020B0604020202020204" pitchFamily="34" charset="0"/>
                        </a:rPr>
                        <a:t>Quần</a:t>
                      </a:r>
                      <a:r>
                        <a:rPr kumimoji="0" lang="en-US" altLang="en-US" sz="2800" b="1" i="0" u="none" strike="noStrike" cap="none" normalizeH="0" baseline="0" dirty="0">
                          <a:ln>
                            <a:noFill/>
                          </a:ln>
                          <a:solidFill>
                            <a:srgbClr val="000066"/>
                          </a:solidFill>
                          <a:effectLst/>
                          <a:latin typeface="Arial" panose="020B0604020202020204" pitchFamily="34" charset="0"/>
                          <a:cs typeface="Arial" panose="020B0604020202020204" pitchFamily="34" charset="0"/>
                        </a:rPr>
                        <a:t> </a:t>
                      </a:r>
                      <a:r>
                        <a:rPr kumimoji="0" lang="en-US" altLang="en-US" sz="2800" b="1" i="0" u="none" strike="noStrike" cap="none" normalizeH="0" baseline="0" dirty="0" err="1">
                          <a:ln>
                            <a:noFill/>
                          </a:ln>
                          <a:solidFill>
                            <a:srgbClr val="000066"/>
                          </a:solidFill>
                          <a:effectLst/>
                          <a:latin typeface="Arial" panose="020B0604020202020204" pitchFamily="34" charset="0"/>
                          <a:cs typeface="Arial" panose="020B0604020202020204" pitchFamily="34" charset="0"/>
                        </a:rPr>
                        <a:t>xã</a:t>
                      </a:r>
                      <a:r>
                        <a:rPr kumimoji="0" lang="en-US" altLang="en-US" sz="2800" b="1" i="0" u="none" strike="noStrike" cap="none" normalizeH="0" baseline="0" dirty="0">
                          <a:ln>
                            <a:noFill/>
                          </a:ln>
                          <a:solidFill>
                            <a:srgbClr val="000066"/>
                          </a:solidFill>
                          <a:effectLst/>
                          <a:latin typeface="Arial" panose="020B0604020202020204" pitchFamily="34" charset="0"/>
                          <a:cs typeface="Arial" panose="020B0604020202020204" pitchFamily="34" charset="0"/>
                        </a:rPr>
                        <a:t> </a:t>
                      </a:r>
                      <a:r>
                        <a:rPr kumimoji="0" lang="en-US" altLang="en-US" sz="2800" b="1" i="0" u="none" strike="noStrike" cap="none" normalizeH="0" baseline="0" dirty="0" err="1">
                          <a:ln>
                            <a:noFill/>
                          </a:ln>
                          <a:solidFill>
                            <a:srgbClr val="000066"/>
                          </a:solidFill>
                          <a:effectLst/>
                          <a:latin typeface="Arial" panose="020B0604020202020204" pitchFamily="34" charset="0"/>
                          <a:cs typeface="Arial" panose="020B0604020202020204" pitchFamily="34" charset="0"/>
                        </a:rPr>
                        <a:t>sinh</a:t>
                      </a:r>
                      <a:r>
                        <a:rPr kumimoji="0" lang="en-US" altLang="en-US" sz="2800" b="1" i="0" u="none" strike="noStrike" cap="none" normalizeH="0" baseline="0" dirty="0">
                          <a:ln>
                            <a:noFill/>
                          </a:ln>
                          <a:solidFill>
                            <a:srgbClr val="000066"/>
                          </a:solidFill>
                          <a:effectLst/>
                          <a:latin typeface="Arial" panose="020B0604020202020204" pitchFamily="34" charset="0"/>
                          <a:cs typeface="Arial" panose="020B0604020202020204" pitchFamily="34" charset="0"/>
                        </a:rPr>
                        <a:t> </a:t>
                      </a:r>
                      <a:r>
                        <a:rPr kumimoji="0" lang="en-US" altLang="en-US" sz="2800" b="1" i="0" u="none" strike="noStrike" cap="none" normalizeH="0" baseline="0" dirty="0" err="1">
                          <a:ln>
                            <a:noFill/>
                          </a:ln>
                          <a:solidFill>
                            <a:srgbClr val="000066"/>
                          </a:solidFill>
                          <a:effectLst/>
                          <a:latin typeface="Arial" panose="020B0604020202020204" pitchFamily="34" charset="0"/>
                          <a:cs typeface="Arial" panose="020B0604020202020204" pitchFamily="34" charset="0"/>
                        </a:rPr>
                        <a:t>vật</a:t>
                      </a:r>
                      <a:endParaRPr kumimoji="0" lang="en-US" altLang="en-US" sz="2800" b="0" i="0" u="none" strike="noStrike" cap="none" normalizeH="0" baseline="0" dirty="0">
                        <a:ln>
                          <a:noFill/>
                        </a:ln>
                        <a:solidFill>
                          <a:srgbClr val="000066"/>
                        </a:solidFill>
                        <a:effectLst/>
                        <a:latin typeface="Arial" panose="020B0604020202020204" pitchFamily="34" charset="0"/>
                        <a:cs typeface="Arial" panose="020B0604020202020204" pitchFamily="34" charset="0"/>
                      </a:endParaRPr>
                    </a:p>
                  </a:txBody>
                  <a:tcPr marL="91444" marR="91444"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F4BA"/>
                    </a:solidFill>
                  </a:tcPr>
                </a:tc>
                <a:tc>
                  <a:txBody>
                    <a:bodyPr/>
                    <a:lstStyle>
                      <a:lvl1pPr eaLnBrk="0" hangingPunct="0">
                        <a:spcBef>
                          <a:spcPts val="600"/>
                        </a:spcBef>
                        <a:buClr>
                          <a:schemeClr val="accent1"/>
                        </a:buClr>
                        <a:buSzPct val="80000"/>
                        <a:buFont typeface="Wingdings 2" panose="05020102010507070707" pitchFamily="18" charset="2"/>
                        <a:defRPr sz="2800">
                          <a:solidFill>
                            <a:schemeClr val="tx1"/>
                          </a:solidFill>
                          <a:latin typeface="Gill Sans MT" panose="020B0502020104020203" pitchFamily="34" charset="0"/>
                        </a:defRPr>
                      </a:lvl1pPr>
                      <a:lvl2pPr eaLnBrk="0" hangingPunct="0">
                        <a:spcBef>
                          <a:spcPts val="550"/>
                        </a:spcBef>
                        <a:buClr>
                          <a:schemeClr val="accent1"/>
                        </a:buClr>
                        <a:buFont typeface="Verdana" panose="020B0604030504040204" pitchFamily="34" charset="0"/>
                        <a:defRPr sz="2400">
                          <a:solidFill>
                            <a:schemeClr val="tx1"/>
                          </a:solidFill>
                          <a:latin typeface="Gill Sans MT" panose="020B0502020104020203" pitchFamily="34" charset="0"/>
                        </a:defRPr>
                      </a:lvl2pPr>
                      <a:lvl3pPr eaLnBrk="0" hangingPunct="0">
                        <a:spcBef>
                          <a:spcPct val="20000"/>
                        </a:spcBef>
                        <a:buClr>
                          <a:schemeClr val="accent2"/>
                        </a:buClr>
                        <a:buFont typeface="Wingdings 2" panose="05020102010507070707" pitchFamily="18" charset="2"/>
                        <a:defRPr sz="2000">
                          <a:solidFill>
                            <a:schemeClr val="tx1"/>
                          </a:solidFill>
                          <a:latin typeface="Gill Sans MT" panose="020B0502020104020203" pitchFamily="34" charset="0"/>
                        </a:defRPr>
                      </a:lvl3pPr>
                      <a:lvl4pPr eaLnBrk="0" hangingPunct="0">
                        <a:spcBef>
                          <a:spcPct val="20000"/>
                        </a:spcBef>
                        <a:buClr>
                          <a:srgbClr val="C32D2E"/>
                        </a:buClr>
                        <a:buFont typeface="Wingdings 2" panose="05020102010507070707" pitchFamily="18" charset="2"/>
                        <a:defRPr>
                          <a:solidFill>
                            <a:schemeClr val="tx1"/>
                          </a:solidFill>
                          <a:latin typeface="Gill Sans MT" panose="020B0502020104020203" pitchFamily="34" charset="0"/>
                        </a:defRPr>
                      </a:lvl4pPr>
                      <a:lvl5pPr eaLnBrk="0" hangingPunct="0">
                        <a:spcBef>
                          <a:spcPct val="20000"/>
                        </a:spcBef>
                        <a:buClr>
                          <a:srgbClr val="84AA33"/>
                        </a:buClr>
                        <a:buFont typeface="Wingdings 2" panose="05020102010507070707" pitchFamily="18" charset="2"/>
                        <a:defRPr>
                          <a:solidFill>
                            <a:schemeClr val="tx1"/>
                          </a:solidFill>
                          <a:latin typeface="Gill Sans MT" panose="020B0502020104020203" pitchFamily="34" charset="0"/>
                        </a:defRPr>
                      </a:lvl5pPr>
                      <a:lvl6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6pPr>
                      <a:lvl7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7pPr>
                      <a:lvl8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8pPr>
                      <a:lvl9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9pPr>
                    </a:lstStyle>
                    <a:p>
                      <a:pPr marL="0" marR="0" lvl="0" indent="0" algn="ctr" defTabSz="914400" rtl="0" eaLnBrk="0" fontAlgn="base" latinLnBrk="0" hangingPunct="0">
                        <a:lnSpc>
                          <a:spcPct val="100000"/>
                        </a:lnSpc>
                        <a:spcBef>
                          <a:spcPct val="0"/>
                        </a:spcBef>
                        <a:spcAft>
                          <a:spcPct val="0"/>
                        </a:spcAft>
                        <a:buClr>
                          <a:schemeClr val="accent1"/>
                        </a:buClr>
                        <a:buSzPct val="80000"/>
                        <a:buFont typeface="Wingdings 2" panose="05020102010507070707" pitchFamily="18" charset="2"/>
                        <a:buNone/>
                        <a:tabLst/>
                      </a:pPr>
                      <a:r>
                        <a:rPr kumimoji="0" lang="en-US" altLang="en-US" sz="2800" b="1" i="0" u="none" strike="noStrike" cap="none" normalizeH="0" baseline="0" dirty="0" err="1">
                          <a:ln>
                            <a:noFill/>
                          </a:ln>
                          <a:solidFill>
                            <a:srgbClr val="000066"/>
                          </a:solidFill>
                          <a:effectLst/>
                          <a:latin typeface="Arial" panose="020B0604020202020204" pitchFamily="34" charset="0"/>
                          <a:cs typeface="Arial" panose="020B0604020202020204" pitchFamily="34" charset="0"/>
                        </a:rPr>
                        <a:t>Quần</a:t>
                      </a:r>
                      <a:r>
                        <a:rPr kumimoji="0" lang="en-US" altLang="en-US" sz="2800" b="1" i="0" u="none" strike="noStrike" cap="none" normalizeH="0" baseline="0" dirty="0">
                          <a:ln>
                            <a:noFill/>
                          </a:ln>
                          <a:solidFill>
                            <a:srgbClr val="000066"/>
                          </a:solidFill>
                          <a:effectLst/>
                          <a:latin typeface="Arial" panose="020B0604020202020204" pitchFamily="34" charset="0"/>
                          <a:cs typeface="Arial" panose="020B0604020202020204" pitchFamily="34" charset="0"/>
                        </a:rPr>
                        <a:t> </a:t>
                      </a:r>
                      <a:r>
                        <a:rPr kumimoji="0" lang="en-US" altLang="en-US" sz="2800" b="1" i="0" u="none" strike="noStrike" cap="none" normalizeH="0" baseline="0" dirty="0" err="1">
                          <a:ln>
                            <a:noFill/>
                          </a:ln>
                          <a:solidFill>
                            <a:srgbClr val="000066"/>
                          </a:solidFill>
                          <a:effectLst/>
                          <a:latin typeface="Arial" panose="020B0604020202020204" pitchFamily="34" charset="0"/>
                          <a:cs typeface="Arial" panose="020B0604020202020204" pitchFamily="34" charset="0"/>
                        </a:rPr>
                        <a:t>thể</a:t>
                      </a:r>
                      <a:r>
                        <a:rPr kumimoji="0" lang="en-US" altLang="en-US" sz="2800" b="1" i="0" u="none" strike="noStrike" cap="none" normalizeH="0" baseline="0" dirty="0">
                          <a:ln>
                            <a:noFill/>
                          </a:ln>
                          <a:solidFill>
                            <a:srgbClr val="000066"/>
                          </a:solidFill>
                          <a:effectLst/>
                          <a:latin typeface="Arial" panose="020B0604020202020204" pitchFamily="34" charset="0"/>
                          <a:cs typeface="Arial" panose="020B0604020202020204" pitchFamily="34" charset="0"/>
                        </a:rPr>
                        <a:t> </a:t>
                      </a:r>
                      <a:r>
                        <a:rPr kumimoji="0" lang="en-US" altLang="en-US" sz="2800" b="1" i="0" u="none" strike="noStrike" cap="none" normalizeH="0" baseline="0" dirty="0" err="1">
                          <a:ln>
                            <a:noFill/>
                          </a:ln>
                          <a:solidFill>
                            <a:srgbClr val="000066"/>
                          </a:solidFill>
                          <a:effectLst/>
                          <a:latin typeface="Arial" panose="020B0604020202020204" pitchFamily="34" charset="0"/>
                          <a:cs typeface="Arial" panose="020B0604020202020204" pitchFamily="34" charset="0"/>
                        </a:rPr>
                        <a:t>sinh</a:t>
                      </a:r>
                      <a:r>
                        <a:rPr kumimoji="0" lang="en-US" altLang="en-US" sz="2800" b="1" i="0" u="none" strike="noStrike" cap="none" normalizeH="0" baseline="0" dirty="0">
                          <a:ln>
                            <a:noFill/>
                          </a:ln>
                          <a:solidFill>
                            <a:srgbClr val="000066"/>
                          </a:solidFill>
                          <a:effectLst/>
                          <a:latin typeface="Arial" panose="020B0604020202020204" pitchFamily="34" charset="0"/>
                          <a:cs typeface="Arial" panose="020B0604020202020204" pitchFamily="34" charset="0"/>
                        </a:rPr>
                        <a:t> </a:t>
                      </a:r>
                      <a:r>
                        <a:rPr kumimoji="0" lang="en-US" altLang="en-US" sz="2800" b="1" i="0" u="none" strike="noStrike" cap="none" normalizeH="0" baseline="0" dirty="0" err="1">
                          <a:ln>
                            <a:noFill/>
                          </a:ln>
                          <a:solidFill>
                            <a:srgbClr val="000066"/>
                          </a:solidFill>
                          <a:effectLst/>
                          <a:latin typeface="Arial" panose="020B0604020202020204" pitchFamily="34" charset="0"/>
                          <a:cs typeface="Arial" panose="020B0604020202020204" pitchFamily="34" charset="0"/>
                        </a:rPr>
                        <a:t>vật</a:t>
                      </a:r>
                      <a:endParaRPr kumimoji="0" lang="en-US" altLang="en-US" sz="2800" b="0" i="0" u="none" strike="noStrike" cap="none" normalizeH="0" baseline="0" dirty="0">
                        <a:ln>
                          <a:noFill/>
                        </a:ln>
                        <a:solidFill>
                          <a:srgbClr val="000066"/>
                        </a:solidFill>
                        <a:effectLst/>
                        <a:latin typeface="Arial" panose="020B0604020202020204" pitchFamily="34" charset="0"/>
                        <a:cs typeface="Arial" panose="020B0604020202020204" pitchFamily="34" charset="0"/>
                      </a:endParaRPr>
                    </a:p>
                  </a:txBody>
                  <a:tcPr marL="91444" marR="91444" marT="45716" marB="4571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F4BA"/>
                    </a:solidFill>
                  </a:tcPr>
                </a:tc>
                <a:extLst>
                  <a:ext uri="{0D108BD9-81ED-4DB2-BD59-A6C34878D82A}">
                    <a16:rowId xmlns:a16="http://schemas.microsoft.com/office/drawing/2014/main" val="10000"/>
                  </a:ext>
                </a:extLst>
              </a:tr>
              <a:tr h="1170204">
                <a:tc>
                  <a:txBody>
                    <a:bodyPr/>
                    <a:lstStyle>
                      <a:lvl1pPr eaLnBrk="0" hangingPunct="0">
                        <a:spcBef>
                          <a:spcPts val="600"/>
                        </a:spcBef>
                        <a:buClr>
                          <a:schemeClr val="accent1"/>
                        </a:buClr>
                        <a:buSzPct val="80000"/>
                        <a:buFont typeface="Wingdings 2" panose="05020102010507070707" pitchFamily="18" charset="2"/>
                        <a:defRPr sz="2800">
                          <a:solidFill>
                            <a:schemeClr val="tx1"/>
                          </a:solidFill>
                          <a:latin typeface="Gill Sans MT" panose="020B0502020104020203" pitchFamily="34" charset="0"/>
                        </a:defRPr>
                      </a:lvl1pPr>
                      <a:lvl2pPr eaLnBrk="0" hangingPunct="0">
                        <a:spcBef>
                          <a:spcPts val="550"/>
                        </a:spcBef>
                        <a:buClr>
                          <a:schemeClr val="accent1"/>
                        </a:buClr>
                        <a:buFont typeface="Verdana" panose="020B0604030504040204" pitchFamily="34" charset="0"/>
                        <a:defRPr sz="2400">
                          <a:solidFill>
                            <a:schemeClr val="tx1"/>
                          </a:solidFill>
                          <a:latin typeface="Gill Sans MT" panose="020B0502020104020203" pitchFamily="34" charset="0"/>
                        </a:defRPr>
                      </a:lvl2pPr>
                      <a:lvl3pPr eaLnBrk="0" hangingPunct="0">
                        <a:spcBef>
                          <a:spcPct val="20000"/>
                        </a:spcBef>
                        <a:buClr>
                          <a:schemeClr val="accent2"/>
                        </a:buClr>
                        <a:buFont typeface="Wingdings 2" panose="05020102010507070707" pitchFamily="18" charset="2"/>
                        <a:defRPr sz="2000">
                          <a:solidFill>
                            <a:schemeClr val="tx1"/>
                          </a:solidFill>
                          <a:latin typeface="Gill Sans MT" panose="020B0502020104020203" pitchFamily="34" charset="0"/>
                        </a:defRPr>
                      </a:lvl3pPr>
                      <a:lvl4pPr eaLnBrk="0" hangingPunct="0">
                        <a:spcBef>
                          <a:spcPct val="20000"/>
                        </a:spcBef>
                        <a:buClr>
                          <a:srgbClr val="C32D2E"/>
                        </a:buClr>
                        <a:buFont typeface="Wingdings 2" panose="05020102010507070707" pitchFamily="18" charset="2"/>
                        <a:defRPr>
                          <a:solidFill>
                            <a:schemeClr val="tx1"/>
                          </a:solidFill>
                          <a:latin typeface="Gill Sans MT" panose="020B0502020104020203" pitchFamily="34" charset="0"/>
                        </a:defRPr>
                      </a:lvl4pPr>
                      <a:lvl5pPr eaLnBrk="0" hangingPunct="0">
                        <a:spcBef>
                          <a:spcPct val="20000"/>
                        </a:spcBef>
                        <a:buClr>
                          <a:srgbClr val="84AA33"/>
                        </a:buClr>
                        <a:buFont typeface="Wingdings 2" panose="05020102010507070707" pitchFamily="18" charset="2"/>
                        <a:defRPr>
                          <a:solidFill>
                            <a:schemeClr val="tx1"/>
                          </a:solidFill>
                          <a:latin typeface="Gill Sans MT" panose="020B0502020104020203" pitchFamily="34" charset="0"/>
                        </a:defRPr>
                      </a:lvl5pPr>
                      <a:lvl6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6pPr>
                      <a:lvl7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7pPr>
                      <a:lvl8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8pPr>
                      <a:lvl9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9pPr>
                    </a:lstStyle>
                    <a:p>
                      <a:pPr marL="0" marR="0" lvl="0" indent="0" algn="ctr" defTabSz="914400" rtl="0" eaLnBrk="0" fontAlgn="base" latinLnBrk="0" hangingPunct="0">
                        <a:lnSpc>
                          <a:spcPct val="100000"/>
                        </a:lnSpc>
                        <a:spcBef>
                          <a:spcPts val="600"/>
                        </a:spcBef>
                        <a:spcAft>
                          <a:spcPct val="0"/>
                        </a:spcAft>
                        <a:buClr>
                          <a:schemeClr val="accent1"/>
                        </a:buClr>
                        <a:buSzPct val="80000"/>
                        <a:buFont typeface="Wingdings 2" panose="05020102010507070707" pitchFamily="18" charset="2"/>
                        <a:buNone/>
                        <a:tabLst/>
                      </a:pPr>
                      <a:r>
                        <a:rPr kumimoji="0" lang="en-US" altLang="en-US" sz="28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Loài</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4" marR="91444" marT="45716" marB="4571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DAB"/>
                    </a:solidFill>
                  </a:tcPr>
                </a:tc>
                <a:tc>
                  <a:txBody>
                    <a:bodyPr/>
                    <a:lstStyle>
                      <a:lvl1pPr eaLnBrk="0" hangingPunct="0">
                        <a:spcBef>
                          <a:spcPts val="600"/>
                        </a:spcBef>
                        <a:buClr>
                          <a:schemeClr val="accent1"/>
                        </a:buClr>
                        <a:buSzPct val="80000"/>
                        <a:buFont typeface="Wingdings 2" panose="05020102010507070707" pitchFamily="18" charset="2"/>
                        <a:defRPr sz="2800">
                          <a:solidFill>
                            <a:schemeClr val="tx1"/>
                          </a:solidFill>
                          <a:latin typeface="Gill Sans MT" panose="020B0502020104020203" pitchFamily="34" charset="0"/>
                        </a:defRPr>
                      </a:lvl1pPr>
                      <a:lvl2pPr eaLnBrk="0" hangingPunct="0">
                        <a:spcBef>
                          <a:spcPts val="550"/>
                        </a:spcBef>
                        <a:buClr>
                          <a:schemeClr val="accent1"/>
                        </a:buClr>
                        <a:buFont typeface="Verdana" panose="020B0604030504040204" pitchFamily="34" charset="0"/>
                        <a:defRPr sz="2400">
                          <a:solidFill>
                            <a:schemeClr val="tx1"/>
                          </a:solidFill>
                          <a:latin typeface="Gill Sans MT" panose="020B0502020104020203" pitchFamily="34" charset="0"/>
                        </a:defRPr>
                      </a:lvl2pPr>
                      <a:lvl3pPr eaLnBrk="0" hangingPunct="0">
                        <a:spcBef>
                          <a:spcPct val="20000"/>
                        </a:spcBef>
                        <a:buClr>
                          <a:schemeClr val="accent2"/>
                        </a:buClr>
                        <a:buFont typeface="Wingdings 2" panose="05020102010507070707" pitchFamily="18" charset="2"/>
                        <a:defRPr sz="2000">
                          <a:solidFill>
                            <a:schemeClr val="tx1"/>
                          </a:solidFill>
                          <a:latin typeface="Gill Sans MT" panose="020B0502020104020203" pitchFamily="34" charset="0"/>
                        </a:defRPr>
                      </a:lvl3pPr>
                      <a:lvl4pPr eaLnBrk="0" hangingPunct="0">
                        <a:spcBef>
                          <a:spcPct val="20000"/>
                        </a:spcBef>
                        <a:buClr>
                          <a:srgbClr val="C32D2E"/>
                        </a:buClr>
                        <a:buFont typeface="Wingdings 2" panose="05020102010507070707" pitchFamily="18" charset="2"/>
                        <a:defRPr>
                          <a:solidFill>
                            <a:schemeClr val="tx1"/>
                          </a:solidFill>
                          <a:latin typeface="Gill Sans MT" panose="020B0502020104020203" pitchFamily="34" charset="0"/>
                        </a:defRPr>
                      </a:lvl4pPr>
                      <a:lvl5pPr eaLnBrk="0" hangingPunct="0">
                        <a:spcBef>
                          <a:spcPct val="20000"/>
                        </a:spcBef>
                        <a:buClr>
                          <a:srgbClr val="84AA33"/>
                        </a:buClr>
                        <a:buFont typeface="Wingdings 2" panose="05020102010507070707" pitchFamily="18" charset="2"/>
                        <a:defRPr>
                          <a:solidFill>
                            <a:schemeClr val="tx1"/>
                          </a:solidFill>
                          <a:latin typeface="Gill Sans MT" panose="020B0502020104020203" pitchFamily="34" charset="0"/>
                        </a:defRPr>
                      </a:lvl5pPr>
                      <a:lvl6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6pPr>
                      <a:lvl7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7pPr>
                      <a:lvl8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8pPr>
                      <a:lvl9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9pPr>
                    </a:lstStyle>
                    <a:p>
                      <a:pPr marL="0" marR="0" lvl="0" indent="0" algn="l" defTabSz="914400" rtl="0" eaLnBrk="0" fontAlgn="base" latinLnBrk="0" hangingPunct="0">
                        <a:lnSpc>
                          <a:spcPct val="100000"/>
                        </a:lnSpc>
                        <a:spcBef>
                          <a:spcPts val="600"/>
                        </a:spcBef>
                        <a:spcAft>
                          <a:spcPct val="0"/>
                        </a:spcAft>
                        <a:buClr>
                          <a:schemeClr val="accent1"/>
                        </a:buClr>
                        <a:buSzPct val="80000"/>
                        <a:buFont typeface="Wingdings 2" panose="05020102010507070707" pitchFamily="18" charset="2"/>
                        <a:buNone/>
                        <a:tabLst/>
                      </a:pPr>
                      <a:endParaRPr kumimoji="0" lang="en-US" alt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600"/>
                        </a:spcBef>
                        <a:buClr>
                          <a:schemeClr val="accent1"/>
                        </a:buClr>
                        <a:buSzPct val="80000"/>
                        <a:buFont typeface="Wingdings 2" panose="05020102010507070707" pitchFamily="18" charset="2"/>
                        <a:defRPr sz="2800">
                          <a:solidFill>
                            <a:schemeClr val="tx1"/>
                          </a:solidFill>
                          <a:latin typeface="Gill Sans MT" panose="020B0502020104020203" pitchFamily="34" charset="0"/>
                        </a:defRPr>
                      </a:lvl1pPr>
                      <a:lvl2pPr eaLnBrk="0" hangingPunct="0">
                        <a:spcBef>
                          <a:spcPts val="550"/>
                        </a:spcBef>
                        <a:buClr>
                          <a:schemeClr val="accent1"/>
                        </a:buClr>
                        <a:buFont typeface="Verdana" panose="020B0604030504040204" pitchFamily="34" charset="0"/>
                        <a:defRPr sz="2400">
                          <a:solidFill>
                            <a:schemeClr val="tx1"/>
                          </a:solidFill>
                          <a:latin typeface="Gill Sans MT" panose="020B0502020104020203" pitchFamily="34" charset="0"/>
                        </a:defRPr>
                      </a:lvl2pPr>
                      <a:lvl3pPr eaLnBrk="0" hangingPunct="0">
                        <a:spcBef>
                          <a:spcPct val="20000"/>
                        </a:spcBef>
                        <a:buClr>
                          <a:schemeClr val="accent2"/>
                        </a:buClr>
                        <a:buFont typeface="Wingdings 2" panose="05020102010507070707" pitchFamily="18" charset="2"/>
                        <a:defRPr sz="2000">
                          <a:solidFill>
                            <a:schemeClr val="tx1"/>
                          </a:solidFill>
                          <a:latin typeface="Gill Sans MT" panose="020B0502020104020203" pitchFamily="34" charset="0"/>
                        </a:defRPr>
                      </a:lvl3pPr>
                      <a:lvl4pPr eaLnBrk="0" hangingPunct="0">
                        <a:spcBef>
                          <a:spcPct val="20000"/>
                        </a:spcBef>
                        <a:buClr>
                          <a:srgbClr val="C32D2E"/>
                        </a:buClr>
                        <a:buFont typeface="Wingdings 2" panose="05020102010507070707" pitchFamily="18" charset="2"/>
                        <a:defRPr>
                          <a:solidFill>
                            <a:schemeClr val="tx1"/>
                          </a:solidFill>
                          <a:latin typeface="Gill Sans MT" panose="020B0502020104020203" pitchFamily="34" charset="0"/>
                        </a:defRPr>
                      </a:lvl4pPr>
                      <a:lvl5pPr eaLnBrk="0" hangingPunct="0">
                        <a:spcBef>
                          <a:spcPct val="20000"/>
                        </a:spcBef>
                        <a:buClr>
                          <a:srgbClr val="84AA33"/>
                        </a:buClr>
                        <a:buFont typeface="Wingdings 2" panose="05020102010507070707" pitchFamily="18" charset="2"/>
                        <a:defRPr>
                          <a:solidFill>
                            <a:schemeClr val="tx1"/>
                          </a:solidFill>
                          <a:latin typeface="Gill Sans MT" panose="020B0502020104020203" pitchFamily="34" charset="0"/>
                        </a:defRPr>
                      </a:lvl5pPr>
                      <a:lvl6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6pPr>
                      <a:lvl7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7pPr>
                      <a:lvl8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8pPr>
                      <a:lvl9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9pPr>
                    </a:lstStyle>
                    <a:p>
                      <a:pPr marL="0" marR="0" lvl="0" indent="0" algn="just" defTabSz="914400" rtl="0" eaLnBrk="0" fontAlgn="base" latinLnBrk="0" hangingPunct="0">
                        <a:lnSpc>
                          <a:spcPct val="100000"/>
                        </a:lnSpc>
                        <a:spcBef>
                          <a:spcPct val="0"/>
                        </a:spcBef>
                        <a:spcAft>
                          <a:spcPct val="0"/>
                        </a:spcAft>
                        <a:buClr>
                          <a:schemeClr val="accent1"/>
                        </a:buClr>
                        <a:buSzPct val="80000"/>
                        <a:buFont typeface="Wingdings 2" panose="05020102010507070707" pitchFamily="18" charset="2"/>
                        <a:buNone/>
                        <a:tabLst/>
                      </a:pPr>
                      <a:endParaRPr kumimoji="0" lang="en-US" altLang="en-US" sz="2400" b="0" i="0" u="none" strike="noStrike" cap="none" normalizeH="0" baseline="0" dirty="0">
                        <a:ln>
                          <a:noFill/>
                        </a:ln>
                        <a:solidFill>
                          <a:schemeClr val="tx1"/>
                        </a:solidFill>
                        <a:effectLst/>
                        <a:latin typeface="Gill Sans MT" panose="020B0502020104020203" pitchFamily="34" charset="0"/>
                      </a:endParaRPr>
                    </a:p>
                  </a:txBody>
                  <a:tcPr marL="91444" marR="91444"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3710">
                <a:tc>
                  <a:txBody>
                    <a:bodyPr/>
                    <a:lstStyle>
                      <a:lvl1pPr eaLnBrk="0" hangingPunct="0">
                        <a:spcBef>
                          <a:spcPts val="600"/>
                        </a:spcBef>
                        <a:buClr>
                          <a:schemeClr val="accent1"/>
                        </a:buClr>
                        <a:buSzPct val="80000"/>
                        <a:buFont typeface="Wingdings 2" panose="05020102010507070707" pitchFamily="18" charset="2"/>
                        <a:defRPr sz="2800">
                          <a:solidFill>
                            <a:schemeClr val="tx1"/>
                          </a:solidFill>
                          <a:latin typeface="Gill Sans MT" panose="020B0502020104020203" pitchFamily="34" charset="0"/>
                        </a:defRPr>
                      </a:lvl1pPr>
                      <a:lvl2pPr eaLnBrk="0" hangingPunct="0">
                        <a:spcBef>
                          <a:spcPts val="550"/>
                        </a:spcBef>
                        <a:buClr>
                          <a:schemeClr val="accent1"/>
                        </a:buClr>
                        <a:buFont typeface="Verdana" panose="020B0604030504040204" pitchFamily="34" charset="0"/>
                        <a:defRPr sz="2400">
                          <a:solidFill>
                            <a:schemeClr val="tx1"/>
                          </a:solidFill>
                          <a:latin typeface="Gill Sans MT" panose="020B0502020104020203" pitchFamily="34" charset="0"/>
                        </a:defRPr>
                      </a:lvl2pPr>
                      <a:lvl3pPr eaLnBrk="0" hangingPunct="0">
                        <a:spcBef>
                          <a:spcPct val="20000"/>
                        </a:spcBef>
                        <a:buClr>
                          <a:schemeClr val="accent2"/>
                        </a:buClr>
                        <a:buFont typeface="Wingdings 2" panose="05020102010507070707" pitchFamily="18" charset="2"/>
                        <a:defRPr sz="2000">
                          <a:solidFill>
                            <a:schemeClr val="tx1"/>
                          </a:solidFill>
                          <a:latin typeface="Gill Sans MT" panose="020B0502020104020203" pitchFamily="34" charset="0"/>
                        </a:defRPr>
                      </a:lvl3pPr>
                      <a:lvl4pPr eaLnBrk="0" hangingPunct="0">
                        <a:spcBef>
                          <a:spcPct val="20000"/>
                        </a:spcBef>
                        <a:buClr>
                          <a:srgbClr val="C32D2E"/>
                        </a:buClr>
                        <a:buFont typeface="Wingdings 2" panose="05020102010507070707" pitchFamily="18" charset="2"/>
                        <a:defRPr>
                          <a:solidFill>
                            <a:schemeClr val="tx1"/>
                          </a:solidFill>
                          <a:latin typeface="Gill Sans MT" panose="020B0502020104020203" pitchFamily="34" charset="0"/>
                        </a:defRPr>
                      </a:lvl4pPr>
                      <a:lvl5pPr eaLnBrk="0" hangingPunct="0">
                        <a:spcBef>
                          <a:spcPct val="20000"/>
                        </a:spcBef>
                        <a:buClr>
                          <a:srgbClr val="84AA33"/>
                        </a:buClr>
                        <a:buFont typeface="Wingdings 2" panose="05020102010507070707" pitchFamily="18" charset="2"/>
                        <a:defRPr>
                          <a:solidFill>
                            <a:schemeClr val="tx1"/>
                          </a:solidFill>
                          <a:latin typeface="Gill Sans MT" panose="020B0502020104020203" pitchFamily="34" charset="0"/>
                        </a:defRPr>
                      </a:lvl5pPr>
                      <a:lvl6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6pPr>
                      <a:lvl7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7pPr>
                      <a:lvl8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8pPr>
                      <a:lvl9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9pPr>
                    </a:lstStyle>
                    <a:p>
                      <a:pPr marL="0" marR="0" lvl="0" indent="0" algn="ctr" defTabSz="914400" rtl="0" eaLnBrk="0" fontAlgn="base" latinLnBrk="0" hangingPunct="0">
                        <a:lnSpc>
                          <a:spcPct val="100000"/>
                        </a:lnSpc>
                        <a:spcBef>
                          <a:spcPts val="600"/>
                        </a:spcBef>
                        <a:spcAft>
                          <a:spcPct val="0"/>
                        </a:spcAft>
                        <a:buClr>
                          <a:schemeClr val="accent1"/>
                        </a:buClr>
                        <a:buSzPct val="80000"/>
                        <a:buFont typeface="Wingdings 2" panose="05020102010507070707" pitchFamily="18" charset="2"/>
                        <a:buNone/>
                        <a:tabLst/>
                      </a:pPr>
                      <a:r>
                        <a:rPr kumimoji="0" lang="en-US" altLang="en-US" sz="2800" b="0" i="0" u="none" strike="noStrike" cap="none" normalizeH="0" baseline="0" dirty="0">
                          <a:ln>
                            <a:noFill/>
                          </a:ln>
                          <a:solidFill>
                            <a:srgbClr val="FF0000"/>
                          </a:solidFill>
                          <a:effectLst/>
                          <a:latin typeface="Arial" panose="020B0604020202020204" pitchFamily="34"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Độ</a:t>
                      </a:r>
                      <a:r>
                        <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đa</a:t>
                      </a:r>
                      <a:r>
                        <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dạng</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4" marR="91444" marT="45716" marB="4571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DAB"/>
                    </a:solidFill>
                  </a:tcPr>
                </a:tc>
                <a:tc>
                  <a:txBody>
                    <a:bodyPr/>
                    <a:lstStyle>
                      <a:lvl1pPr eaLnBrk="0" hangingPunct="0">
                        <a:spcBef>
                          <a:spcPts val="600"/>
                        </a:spcBef>
                        <a:buClr>
                          <a:schemeClr val="accent1"/>
                        </a:buClr>
                        <a:buSzPct val="80000"/>
                        <a:buFont typeface="Wingdings 2" panose="05020102010507070707" pitchFamily="18" charset="2"/>
                        <a:defRPr sz="2800">
                          <a:solidFill>
                            <a:schemeClr val="tx1"/>
                          </a:solidFill>
                          <a:latin typeface="Gill Sans MT" panose="020B0502020104020203" pitchFamily="34" charset="0"/>
                        </a:defRPr>
                      </a:lvl1pPr>
                      <a:lvl2pPr eaLnBrk="0" hangingPunct="0">
                        <a:spcBef>
                          <a:spcPts val="550"/>
                        </a:spcBef>
                        <a:buClr>
                          <a:schemeClr val="accent1"/>
                        </a:buClr>
                        <a:buFont typeface="Verdana" panose="020B0604030504040204" pitchFamily="34" charset="0"/>
                        <a:defRPr sz="2400">
                          <a:solidFill>
                            <a:schemeClr val="tx1"/>
                          </a:solidFill>
                          <a:latin typeface="Gill Sans MT" panose="020B0502020104020203" pitchFamily="34" charset="0"/>
                        </a:defRPr>
                      </a:lvl2pPr>
                      <a:lvl3pPr eaLnBrk="0" hangingPunct="0">
                        <a:spcBef>
                          <a:spcPct val="20000"/>
                        </a:spcBef>
                        <a:buClr>
                          <a:schemeClr val="accent2"/>
                        </a:buClr>
                        <a:buFont typeface="Wingdings 2" panose="05020102010507070707" pitchFamily="18" charset="2"/>
                        <a:defRPr sz="2000">
                          <a:solidFill>
                            <a:schemeClr val="tx1"/>
                          </a:solidFill>
                          <a:latin typeface="Gill Sans MT" panose="020B0502020104020203" pitchFamily="34" charset="0"/>
                        </a:defRPr>
                      </a:lvl3pPr>
                      <a:lvl4pPr eaLnBrk="0" hangingPunct="0">
                        <a:spcBef>
                          <a:spcPct val="20000"/>
                        </a:spcBef>
                        <a:buClr>
                          <a:srgbClr val="C32D2E"/>
                        </a:buClr>
                        <a:buFont typeface="Wingdings 2" panose="05020102010507070707" pitchFamily="18" charset="2"/>
                        <a:defRPr>
                          <a:solidFill>
                            <a:schemeClr val="tx1"/>
                          </a:solidFill>
                          <a:latin typeface="Gill Sans MT" panose="020B0502020104020203" pitchFamily="34" charset="0"/>
                        </a:defRPr>
                      </a:lvl4pPr>
                      <a:lvl5pPr eaLnBrk="0" hangingPunct="0">
                        <a:spcBef>
                          <a:spcPct val="20000"/>
                        </a:spcBef>
                        <a:buClr>
                          <a:srgbClr val="84AA33"/>
                        </a:buClr>
                        <a:buFont typeface="Wingdings 2" panose="05020102010507070707" pitchFamily="18" charset="2"/>
                        <a:defRPr>
                          <a:solidFill>
                            <a:schemeClr val="tx1"/>
                          </a:solidFill>
                          <a:latin typeface="Gill Sans MT" panose="020B0502020104020203" pitchFamily="34" charset="0"/>
                        </a:defRPr>
                      </a:lvl5pPr>
                      <a:lvl6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6pPr>
                      <a:lvl7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7pPr>
                      <a:lvl8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8pPr>
                      <a:lvl9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9pPr>
                    </a:lstStyle>
                    <a:p>
                      <a:pPr marL="0" marR="0" lvl="0" indent="0" algn="l" defTabSz="914400" rtl="0" eaLnBrk="0" fontAlgn="base" latinLnBrk="0" hangingPunct="0">
                        <a:lnSpc>
                          <a:spcPct val="100000"/>
                        </a:lnSpc>
                        <a:spcBef>
                          <a:spcPts val="600"/>
                        </a:spcBef>
                        <a:spcAft>
                          <a:spcPct val="0"/>
                        </a:spcAft>
                        <a:buClr>
                          <a:schemeClr val="accent1"/>
                        </a:buClr>
                        <a:buSzPct val="80000"/>
                        <a:buFont typeface="Wingdings 2" panose="05020102010507070707" pitchFamily="18" charset="2"/>
                        <a:buNone/>
                        <a:tabLst/>
                      </a:pPr>
                      <a:endParaRPr kumimoji="0" lang="en-US" alt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600"/>
                        </a:spcBef>
                        <a:buClr>
                          <a:schemeClr val="accent1"/>
                        </a:buClr>
                        <a:buSzPct val="80000"/>
                        <a:buFont typeface="Wingdings 2" panose="05020102010507070707" pitchFamily="18" charset="2"/>
                        <a:defRPr sz="2800">
                          <a:solidFill>
                            <a:schemeClr val="tx1"/>
                          </a:solidFill>
                          <a:latin typeface="Gill Sans MT" panose="020B0502020104020203" pitchFamily="34" charset="0"/>
                        </a:defRPr>
                      </a:lvl1pPr>
                      <a:lvl2pPr eaLnBrk="0" hangingPunct="0">
                        <a:spcBef>
                          <a:spcPts val="550"/>
                        </a:spcBef>
                        <a:buClr>
                          <a:schemeClr val="accent1"/>
                        </a:buClr>
                        <a:buFont typeface="Verdana" panose="020B0604030504040204" pitchFamily="34" charset="0"/>
                        <a:defRPr sz="2400">
                          <a:solidFill>
                            <a:schemeClr val="tx1"/>
                          </a:solidFill>
                          <a:latin typeface="Gill Sans MT" panose="020B0502020104020203" pitchFamily="34" charset="0"/>
                        </a:defRPr>
                      </a:lvl2pPr>
                      <a:lvl3pPr eaLnBrk="0" hangingPunct="0">
                        <a:spcBef>
                          <a:spcPct val="20000"/>
                        </a:spcBef>
                        <a:buClr>
                          <a:schemeClr val="accent2"/>
                        </a:buClr>
                        <a:buFont typeface="Wingdings 2" panose="05020102010507070707" pitchFamily="18" charset="2"/>
                        <a:defRPr sz="2000">
                          <a:solidFill>
                            <a:schemeClr val="tx1"/>
                          </a:solidFill>
                          <a:latin typeface="Gill Sans MT" panose="020B0502020104020203" pitchFamily="34" charset="0"/>
                        </a:defRPr>
                      </a:lvl3pPr>
                      <a:lvl4pPr eaLnBrk="0" hangingPunct="0">
                        <a:spcBef>
                          <a:spcPct val="20000"/>
                        </a:spcBef>
                        <a:buClr>
                          <a:srgbClr val="C32D2E"/>
                        </a:buClr>
                        <a:buFont typeface="Wingdings 2" panose="05020102010507070707" pitchFamily="18" charset="2"/>
                        <a:defRPr>
                          <a:solidFill>
                            <a:schemeClr val="tx1"/>
                          </a:solidFill>
                          <a:latin typeface="Gill Sans MT" panose="020B0502020104020203" pitchFamily="34" charset="0"/>
                        </a:defRPr>
                      </a:lvl4pPr>
                      <a:lvl5pPr eaLnBrk="0" hangingPunct="0">
                        <a:spcBef>
                          <a:spcPct val="20000"/>
                        </a:spcBef>
                        <a:buClr>
                          <a:srgbClr val="84AA33"/>
                        </a:buClr>
                        <a:buFont typeface="Wingdings 2" panose="05020102010507070707" pitchFamily="18" charset="2"/>
                        <a:defRPr>
                          <a:solidFill>
                            <a:schemeClr val="tx1"/>
                          </a:solidFill>
                          <a:latin typeface="Gill Sans MT" panose="020B0502020104020203" pitchFamily="34" charset="0"/>
                        </a:defRPr>
                      </a:lvl5pPr>
                      <a:lvl6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6pPr>
                      <a:lvl7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7pPr>
                      <a:lvl8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8pPr>
                      <a:lvl9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9pPr>
                    </a:lstStyle>
                    <a:p>
                      <a:pPr marL="0" marR="0" lvl="0" indent="0" algn="l" defTabSz="914400" rtl="0" eaLnBrk="0" fontAlgn="base" latinLnBrk="0" hangingPunct="0">
                        <a:lnSpc>
                          <a:spcPct val="100000"/>
                        </a:lnSpc>
                        <a:spcBef>
                          <a:spcPts val="600"/>
                        </a:spcBef>
                        <a:spcAft>
                          <a:spcPct val="0"/>
                        </a:spcAft>
                        <a:buClr>
                          <a:schemeClr val="accent1"/>
                        </a:buClr>
                        <a:buSzPct val="80000"/>
                        <a:buFont typeface="Wingdings 2" panose="05020102010507070707" pitchFamily="18" charset="2"/>
                        <a:buNone/>
                        <a:tabLst/>
                      </a:pPr>
                      <a:r>
                        <a:rPr kumimoji="0" lang="en-US" alt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p>
                  </a:txBody>
                  <a:tcPr marL="91444" marR="91444"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15484">
                <a:tc>
                  <a:txBody>
                    <a:bodyPr/>
                    <a:lstStyle>
                      <a:lvl1pPr eaLnBrk="0" hangingPunct="0">
                        <a:spcBef>
                          <a:spcPts val="600"/>
                        </a:spcBef>
                        <a:buClr>
                          <a:schemeClr val="accent1"/>
                        </a:buClr>
                        <a:buSzPct val="80000"/>
                        <a:buFont typeface="Wingdings 2" panose="05020102010507070707" pitchFamily="18" charset="2"/>
                        <a:defRPr sz="2800">
                          <a:solidFill>
                            <a:schemeClr val="tx1"/>
                          </a:solidFill>
                          <a:latin typeface="Gill Sans MT" panose="020B0502020104020203" pitchFamily="34" charset="0"/>
                        </a:defRPr>
                      </a:lvl1pPr>
                      <a:lvl2pPr eaLnBrk="0" hangingPunct="0">
                        <a:spcBef>
                          <a:spcPts val="550"/>
                        </a:spcBef>
                        <a:buClr>
                          <a:schemeClr val="accent1"/>
                        </a:buClr>
                        <a:buFont typeface="Verdana" panose="020B0604030504040204" pitchFamily="34" charset="0"/>
                        <a:defRPr sz="2400">
                          <a:solidFill>
                            <a:schemeClr val="tx1"/>
                          </a:solidFill>
                          <a:latin typeface="Gill Sans MT" panose="020B0502020104020203" pitchFamily="34" charset="0"/>
                        </a:defRPr>
                      </a:lvl2pPr>
                      <a:lvl3pPr eaLnBrk="0" hangingPunct="0">
                        <a:spcBef>
                          <a:spcPct val="20000"/>
                        </a:spcBef>
                        <a:buClr>
                          <a:schemeClr val="accent2"/>
                        </a:buClr>
                        <a:buFont typeface="Wingdings 2" panose="05020102010507070707" pitchFamily="18" charset="2"/>
                        <a:defRPr sz="2000">
                          <a:solidFill>
                            <a:schemeClr val="tx1"/>
                          </a:solidFill>
                          <a:latin typeface="Gill Sans MT" panose="020B0502020104020203" pitchFamily="34" charset="0"/>
                        </a:defRPr>
                      </a:lvl3pPr>
                      <a:lvl4pPr eaLnBrk="0" hangingPunct="0">
                        <a:spcBef>
                          <a:spcPct val="20000"/>
                        </a:spcBef>
                        <a:buClr>
                          <a:srgbClr val="C32D2E"/>
                        </a:buClr>
                        <a:buFont typeface="Wingdings 2" panose="05020102010507070707" pitchFamily="18" charset="2"/>
                        <a:defRPr>
                          <a:solidFill>
                            <a:schemeClr val="tx1"/>
                          </a:solidFill>
                          <a:latin typeface="Gill Sans MT" panose="020B0502020104020203" pitchFamily="34" charset="0"/>
                        </a:defRPr>
                      </a:lvl4pPr>
                      <a:lvl5pPr eaLnBrk="0" hangingPunct="0">
                        <a:spcBef>
                          <a:spcPct val="20000"/>
                        </a:spcBef>
                        <a:buClr>
                          <a:srgbClr val="84AA33"/>
                        </a:buClr>
                        <a:buFont typeface="Wingdings 2" panose="05020102010507070707" pitchFamily="18" charset="2"/>
                        <a:defRPr>
                          <a:solidFill>
                            <a:schemeClr val="tx1"/>
                          </a:solidFill>
                          <a:latin typeface="Gill Sans MT" panose="020B0502020104020203" pitchFamily="34" charset="0"/>
                        </a:defRPr>
                      </a:lvl5pPr>
                      <a:lvl6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6pPr>
                      <a:lvl7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7pPr>
                      <a:lvl8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8pPr>
                      <a:lvl9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9pPr>
                    </a:lstStyle>
                    <a:p>
                      <a:pPr marL="0" marR="0" lvl="0" indent="0" algn="ctr" defTabSz="914400" rtl="0" eaLnBrk="0" fontAlgn="base" latinLnBrk="0" hangingPunct="0">
                        <a:lnSpc>
                          <a:spcPct val="100000"/>
                        </a:lnSpc>
                        <a:spcBef>
                          <a:spcPts val="600"/>
                        </a:spcBef>
                        <a:spcAft>
                          <a:spcPct val="0"/>
                        </a:spcAft>
                        <a:buClr>
                          <a:schemeClr val="accent1"/>
                        </a:buClr>
                        <a:buSzPct val="80000"/>
                        <a:buFont typeface="Wingdings 2" panose="05020102010507070707" pitchFamily="18" charset="2"/>
                        <a:buNone/>
                        <a:tabLst/>
                      </a:pPr>
                      <a:r>
                        <a:rPr kumimoji="0" lang="en-US" altLang="en-US" sz="28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Mối</a:t>
                      </a:r>
                      <a:r>
                        <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quan</a:t>
                      </a:r>
                      <a:r>
                        <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hệ</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4" marR="91444" marT="45716" marB="4571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DAB"/>
                    </a:solidFill>
                  </a:tcPr>
                </a:tc>
                <a:tc>
                  <a:txBody>
                    <a:bodyPr/>
                    <a:lstStyle>
                      <a:lvl1pPr eaLnBrk="0" hangingPunct="0">
                        <a:spcBef>
                          <a:spcPts val="600"/>
                        </a:spcBef>
                        <a:buClr>
                          <a:schemeClr val="accent1"/>
                        </a:buClr>
                        <a:buSzPct val="80000"/>
                        <a:buFont typeface="Wingdings 2" panose="05020102010507070707" pitchFamily="18" charset="2"/>
                        <a:defRPr sz="2800">
                          <a:solidFill>
                            <a:schemeClr val="tx1"/>
                          </a:solidFill>
                          <a:latin typeface="Gill Sans MT" panose="020B0502020104020203" pitchFamily="34" charset="0"/>
                        </a:defRPr>
                      </a:lvl1pPr>
                      <a:lvl2pPr eaLnBrk="0" hangingPunct="0">
                        <a:spcBef>
                          <a:spcPts val="550"/>
                        </a:spcBef>
                        <a:buClr>
                          <a:schemeClr val="accent1"/>
                        </a:buClr>
                        <a:buFont typeface="Verdana" panose="020B0604030504040204" pitchFamily="34" charset="0"/>
                        <a:defRPr sz="2400">
                          <a:solidFill>
                            <a:schemeClr val="tx1"/>
                          </a:solidFill>
                          <a:latin typeface="Gill Sans MT" panose="020B0502020104020203" pitchFamily="34" charset="0"/>
                        </a:defRPr>
                      </a:lvl2pPr>
                      <a:lvl3pPr eaLnBrk="0" hangingPunct="0">
                        <a:spcBef>
                          <a:spcPct val="20000"/>
                        </a:spcBef>
                        <a:buClr>
                          <a:schemeClr val="accent2"/>
                        </a:buClr>
                        <a:buFont typeface="Wingdings 2" panose="05020102010507070707" pitchFamily="18" charset="2"/>
                        <a:defRPr sz="2000">
                          <a:solidFill>
                            <a:schemeClr val="tx1"/>
                          </a:solidFill>
                          <a:latin typeface="Gill Sans MT" panose="020B0502020104020203" pitchFamily="34" charset="0"/>
                        </a:defRPr>
                      </a:lvl3pPr>
                      <a:lvl4pPr eaLnBrk="0" hangingPunct="0">
                        <a:spcBef>
                          <a:spcPct val="20000"/>
                        </a:spcBef>
                        <a:buClr>
                          <a:srgbClr val="C32D2E"/>
                        </a:buClr>
                        <a:buFont typeface="Wingdings 2" panose="05020102010507070707" pitchFamily="18" charset="2"/>
                        <a:defRPr>
                          <a:solidFill>
                            <a:schemeClr val="tx1"/>
                          </a:solidFill>
                          <a:latin typeface="Gill Sans MT" panose="020B0502020104020203" pitchFamily="34" charset="0"/>
                        </a:defRPr>
                      </a:lvl4pPr>
                      <a:lvl5pPr eaLnBrk="0" hangingPunct="0">
                        <a:spcBef>
                          <a:spcPct val="20000"/>
                        </a:spcBef>
                        <a:buClr>
                          <a:srgbClr val="84AA33"/>
                        </a:buClr>
                        <a:buFont typeface="Wingdings 2" panose="05020102010507070707" pitchFamily="18" charset="2"/>
                        <a:defRPr>
                          <a:solidFill>
                            <a:schemeClr val="tx1"/>
                          </a:solidFill>
                          <a:latin typeface="Gill Sans MT" panose="020B0502020104020203" pitchFamily="34" charset="0"/>
                        </a:defRPr>
                      </a:lvl5pPr>
                      <a:lvl6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6pPr>
                      <a:lvl7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7pPr>
                      <a:lvl8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8pPr>
                      <a:lvl9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9pPr>
                    </a:lstStyle>
                    <a:p>
                      <a:pPr marL="0" marR="0" lvl="0" indent="0" algn="l" defTabSz="914400" rtl="0" eaLnBrk="0" fontAlgn="base" latinLnBrk="0" hangingPunct="0">
                        <a:lnSpc>
                          <a:spcPct val="100000"/>
                        </a:lnSpc>
                        <a:spcBef>
                          <a:spcPts val="600"/>
                        </a:spcBef>
                        <a:spcAft>
                          <a:spcPct val="0"/>
                        </a:spcAft>
                        <a:buClr>
                          <a:schemeClr val="accent1"/>
                        </a:buClr>
                        <a:buSzPct val="80000"/>
                        <a:buFont typeface="Wingdings 2" panose="05020102010507070707" pitchFamily="18" charset="2"/>
                        <a:buNone/>
                        <a:tabLst/>
                      </a:pPr>
                      <a:endParaRPr kumimoji="0" lang="en-US" alt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600"/>
                        </a:spcBef>
                        <a:buClr>
                          <a:schemeClr val="accent1"/>
                        </a:buClr>
                        <a:buSzPct val="80000"/>
                        <a:buFont typeface="Wingdings 2" panose="05020102010507070707" pitchFamily="18" charset="2"/>
                        <a:defRPr sz="2800">
                          <a:solidFill>
                            <a:schemeClr val="tx1"/>
                          </a:solidFill>
                          <a:latin typeface="Gill Sans MT" panose="020B0502020104020203" pitchFamily="34" charset="0"/>
                        </a:defRPr>
                      </a:lvl1pPr>
                      <a:lvl2pPr eaLnBrk="0" hangingPunct="0">
                        <a:spcBef>
                          <a:spcPts val="550"/>
                        </a:spcBef>
                        <a:buClr>
                          <a:schemeClr val="accent1"/>
                        </a:buClr>
                        <a:buFont typeface="Verdana" panose="020B0604030504040204" pitchFamily="34" charset="0"/>
                        <a:defRPr sz="2400">
                          <a:solidFill>
                            <a:schemeClr val="tx1"/>
                          </a:solidFill>
                          <a:latin typeface="Gill Sans MT" panose="020B0502020104020203" pitchFamily="34" charset="0"/>
                        </a:defRPr>
                      </a:lvl2pPr>
                      <a:lvl3pPr eaLnBrk="0" hangingPunct="0">
                        <a:spcBef>
                          <a:spcPct val="20000"/>
                        </a:spcBef>
                        <a:buClr>
                          <a:schemeClr val="accent2"/>
                        </a:buClr>
                        <a:buFont typeface="Wingdings 2" panose="05020102010507070707" pitchFamily="18" charset="2"/>
                        <a:defRPr sz="2000">
                          <a:solidFill>
                            <a:schemeClr val="tx1"/>
                          </a:solidFill>
                          <a:latin typeface="Gill Sans MT" panose="020B0502020104020203" pitchFamily="34" charset="0"/>
                        </a:defRPr>
                      </a:lvl3pPr>
                      <a:lvl4pPr eaLnBrk="0" hangingPunct="0">
                        <a:spcBef>
                          <a:spcPct val="20000"/>
                        </a:spcBef>
                        <a:buClr>
                          <a:srgbClr val="C32D2E"/>
                        </a:buClr>
                        <a:buFont typeface="Wingdings 2" panose="05020102010507070707" pitchFamily="18" charset="2"/>
                        <a:defRPr>
                          <a:solidFill>
                            <a:schemeClr val="tx1"/>
                          </a:solidFill>
                          <a:latin typeface="Gill Sans MT" panose="020B0502020104020203" pitchFamily="34" charset="0"/>
                        </a:defRPr>
                      </a:lvl4pPr>
                      <a:lvl5pPr eaLnBrk="0" hangingPunct="0">
                        <a:spcBef>
                          <a:spcPct val="20000"/>
                        </a:spcBef>
                        <a:buClr>
                          <a:srgbClr val="84AA33"/>
                        </a:buClr>
                        <a:buFont typeface="Wingdings 2" panose="05020102010507070707" pitchFamily="18" charset="2"/>
                        <a:defRPr>
                          <a:solidFill>
                            <a:schemeClr val="tx1"/>
                          </a:solidFill>
                          <a:latin typeface="Gill Sans MT" panose="020B0502020104020203" pitchFamily="34" charset="0"/>
                        </a:defRPr>
                      </a:lvl5pPr>
                      <a:lvl6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6pPr>
                      <a:lvl7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7pPr>
                      <a:lvl8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8pPr>
                      <a:lvl9pPr eaLnBrk="0" fontAlgn="base" hangingPunct="0">
                        <a:spcBef>
                          <a:spcPct val="20000"/>
                        </a:spcBef>
                        <a:spcAft>
                          <a:spcPct val="0"/>
                        </a:spcAft>
                        <a:buClr>
                          <a:srgbClr val="84AA33"/>
                        </a:buClr>
                        <a:buFont typeface="Wingdings 2" panose="05020102010507070707" pitchFamily="18" charset="2"/>
                        <a:defRPr>
                          <a:solidFill>
                            <a:schemeClr val="tx1"/>
                          </a:solidFill>
                          <a:latin typeface="Gill Sans MT" panose="020B0502020104020203" pitchFamily="34" charset="0"/>
                        </a:defRPr>
                      </a:lvl9pPr>
                    </a:lstStyle>
                    <a:p>
                      <a:pPr marL="0" marR="0" lvl="0" indent="0" algn="l" defTabSz="914400" rtl="0" eaLnBrk="0" fontAlgn="base" latinLnBrk="0" hangingPunct="0">
                        <a:lnSpc>
                          <a:spcPct val="100000"/>
                        </a:lnSpc>
                        <a:spcBef>
                          <a:spcPts val="600"/>
                        </a:spcBef>
                        <a:spcAft>
                          <a:spcPct val="0"/>
                        </a:spcAft>
                        <a:buClr>
                          <a:schemeClr val="accent1"/>
                        </a:buClr>
                        <a:buSzPct val="80000"/>
                        <a:buFont typeface="Wingdings 2" panose="05020102010507070707" pitchFamily="18" charset="2"/>
                        <a:buNone/>
                        <a:tabLst/>
                      </a:pPr>
                      <a:endParaRPr kumimoji="0" lang="en-US" alt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L="91444" marR="91444"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9" name="Rounded Rectangle 8"/>
          <p:cNvSpPr/>
          <p:nvPr/>
        </p:nvSpPr>
        <p:spPr>
          <a:xfrm>
            <a:off x="605118" y="4997450"/>
            <a:ext cx="11188420" cy="139541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7612" tIns="53806" rIns="107612" bIns="53806" anchor="ctr"/>
          <a:lstStyle/>
          <a:p>
            <a:pPr algn="just">
              <a:defRPr/>
            </a:pPr>
            <a:r>
              <a:rPr lang="en-US" sz="2804" dirty="0">
                <a:solidFill>
                  <a:schemeClr val="tx1"/>
                </a:solidFill>
                <a:latin typeface="Arial" panose="020B0604020202020204" pitchFamily="34" charset="0"/>
                <a:cs typeface="Arial" panose="020B0604020202020204" pitchFamily="34" charset="0"/>
              </a:rPr>
              <a:t>   </a:t>
            </a:r>
            <a:r>
              <a:rPr lang="en-US" sz="2804" b="1" u="sng" dirty="0" err="1">
                <a:solidFill>
                  <a:schemeClr val="tx1"/>
                </a:solidFill>
                <a:latin typeface="Arial" panose="020B0604020202020204" pitchFamily="34" charset="0"/>
                <a:cs typeface="Arial" panose="020B0604020202020204" pitchFamily="34" charset="0"/>
              </a:rPr>
              <a:t>Cụm</a:t>
            </a:r>
            <a:r>
              <a:rPr lang="en-US" sz="2804" b="1" u="sng" dirty="0">
                <a:solidFill>
                  <a:schemeClr val="tx1"/>
                </a:solidFill>
                <a:latin typeface="Arial" panose="020B0604020202020204" pitchFamily="34" charset="0"/>
                <a:cs typeface="Arial" panose="020B0604020202020204" pitchFamily="34" charset="0"/>
              </a:rPr>
              <a:t> </a:t>
            </a:r>
            <a:r>
              <a:rPr lang="en-US" sz="2804" b="1" u="sng" dirty="0" err="1">
                <a:solidFill>
                  <a:schemeClr val="tx1"/>
                </a:solidFill>
                <a:latin typeface="Arial" panose="020B0604020202020204" pitchFamily="34" charset="0"/>
                <a:cs typeface="Arial" panose="020B0604020202020204" pitchFamily="34" charset="0"/>
              </a:rPr>
              <a:t>từ</a:t>
            </a:r>
            <a:r>
              <a:rPr lang="en-US" sz="2804" b="1" u="sng" dirty="0">
                <a:solidFill>
                  <a:schemeClr val="tx1"/>
                </a:solidFill>
                <a:latin typeface="Arial" panose="020B0604020202020204" pitchFamily="34" charset="0"/>
                <a:cs typeface="Arial" panose="020B0604020202020204" pitchFamily="34" charset="0"/>
              </a:rPr>
              <a:t> </a:t>
            </a:r>
            <a:r>
              <a:rPr lang="en-US" sz="2804" b="1" u="sng" dirty="0" err="1">
                <a:solidFill>
                  <a:schemeClr val="tx1"/>
                </a:solidFill>
                <a:latin typeface="Arial" panose="020B0604020202020204" pitchFamily="34" charset="0"/>
                <a:cs typeface="Arial" panose="020B0604020202020204" pitchFamily="34" charset="0"/>
              </a:rPr>
              <a:t>gợi</a:t>
            </a:r>
            <a:r>
              <a:rPr lang="en-US" sz="2804" b="1" u="sng" dirty="0">
                <a:solidFill>
                  <a:schemeClr val="tx1"/>
                </a:solidFill>
                <a:latin typeface="Arial" panose="020B0604020202020204" pitchFamily="34" charset="0"/>
                <a:cs typeface="Arial" panose="020B0604020202020204" pitchFamily="34" charset="0"/>
              </a:rPr>
              <a:t> ý </a:t>
            </a:r>
            <a:r>
              <a:rPr lang="en-US" sz="2804" dirty="0">
                <a:solidFill>
                  <a:schemeClr val="tx1"/>
                </a:solidFill>
                <a:latin typeface="Arial" panose="020B0604020202020204" pitchFamily="34" charset="0"/>
                <a:cs typeface="Arial" panose="020B0604020202020204" pitchFamily="34" charset="0"/>
              </a:rPr>
              <a:t>: </a:t>
            </a:r>
            <a:r>
              <a:rPr lang="en-US" sz="2804" dirty="0" err="1">
                <a:solidFill>
                  <a:schemeClr val="tx1"/>
                </a:solidFill>
                <a:latin typeface="Arial" panose="020B0604020202020204" pitchFamily="34" charset="0"/>
                <a:cs typeface="Arial" panose="020B0604020202020204" pitchFamily="34" charset="0"/>
              </a:rPr>
              <a:t>Gồm</a:t>
            </a:r>
            <a:r>
              <a:rPr lang="en-US" sz="2804" dirty="0">
                <a:solidFill>
                  <a:schemeClr val="tx1"/>
                </a:solidFill>
                <a:latin typeface="Arial" panose="020B0604020202020204" pitchFamily="34" charset="0"/>
                <a:cs typeface="Arial" panose="020B0604020202020204" pitchFamily="34" charset="0"/>
              </a:rPr>
              <a:t> </a:t>
            </a:r>
            <a:r>
              <a:rPr lang="en-US" sz="2804" dirty="0" err="1">
                <a:solidFill>
                  <a:schemeClr val="tx1"/>
                </a:solidFill>
                <a:latin typeface="Arial" panose="020B0604020202020204" pitchFamily="34" charset="0"/>
                <a:cs typeface="Arial" panose="020B0604020202020204" pitchFamily="34" charset="0"/>
              </a:rPr>
              <a:t>nhiều</a:t>
            </a:r>
            <a:r>
              <a:rPr lang="en-US" sz="2804" dirty="0">
                <a:solidFill>
                  <a:schemeClr val="tx1"/>
                </a:solidFill>
                <a:latin typeface="Arial" panose="020B0604020202020204" pitchFamily="34" charset="0"/>
                <a:cs typeface="Arial" panose="020B0604020202020204" pitchFamily="34" charset="0"/>
              </a:rPr>
              <a:t> </a:t>
            </a:r>
            <a:r>
              <a:rPr lang="en-US" sz="2804" dirty="0" err="1">
                <a:solidFill>
                  <a:schemeClr val="tx1"/>
                </a:solidFill>
                <a:latin typeface="Arial" panose="020B0604020202020204" pitchFamily="34" charset="0"/>
                <a:cs typeface="Arial" panose="020B0604020202020204" pitchFamily="34" charset="0"/>
              </a:rPr>
              <a:t>cá</a:t>
            </a:r>
            <a:r>
              <a:rPr lang="en-US" sz="2804" dirty="0">
                <a:solidFill>
                  <a:schemeClr val="tx1"/>
                </a:solidFill>
                <a:latin typeface="Arial" panose="020B0604020202020204" pitchFamily="34" charset="0"/>
                <a:cs typeface="Arial" panose="020B0604020202020204" pitchFamily="34" charset="0"/>
              </a:rPr>
              <a:t> </a:t>
            </a:r>
            <a:r>
              <a:rPr lang="en-US" sz="2804" dirty="0" err="1">
                <a:solidFill>
                  <a:schemeClr val="tx1"/>
                </a:solidFill>
                <a:latin typeface="Arial" panose="020B0604020202020204" pitchFamily="34" charset="0"/>
                <a:cs typeface="Arial" panose="020B0604020202020204" pitchFamily="34" charset="0"/>
              </a:rPr>
              <a:t>thể</a:t>
            </a:r>
            <a:r>
              <a:rPr lang="en-US" sz="2804" dirty="0">
                <a:solidFill>
                  <a:schemeClr val="tx1"/>
                </a:solidFill>
                <a:latin typeface="Arial" panose="020B0604020202020204" pitchFamily="34" charset="0"/>
                <a:cs typeface="Arial" panose="020B0604020202020204" pitchFamily="34" charset="0"/>
              </a:rPr>
              <a:t> </a:t>
            </a:r>
            <a:r>
              <a:rPr lang="en-US" sz="2804" dirty="0" err="1">
                <a:solidFill>
                  <a:schemeClr val="tx1"/>
                </a:solidFill>
                <a:latin typeface="Arial" panose="020B0604020202020204" pitchFamily="34" charset="0"/>
                <a:cs typeface="Arial" panose="020B0604020202020204" pitchFamily="34" charset="0"/>
              </a:rPr>
              <a:t>cùng</a:t>
            </a:r>
            <a:r>
              <a:rPr lang="en-US" sz="2804" dirty="0">
                <a:solidFill>
                  <a:schemeClr val="tx1"/>
                </a:solidFill>
                <a:latin typeface="Arial" panose="020B0604020202020204" pitchFamily="34" charset="0"/>
                <a:cs typeface="Arial" panose="020B0604020202020204" pitchFamily="34" charset="0"/>
              </a:rPr>
              <a:t> </a:t>
            </a:r>
            <a:r>
              <a:rPr lang="en-US" sz="2804" dirty="0" err="1">
                <a:solidFill>
                  <a:schemeClr val="tx1"/>
                </a:solidFill>
                <a:latin typeface="Arial" panose="020B0604020202020204" pitchFamily="34" charset="0"/>
                <a:cs typeface="Arial" panose="020B0604020202020204" pitchFamily="34" charset="0"/>
              </a:rPr>
              <a:t>loài</a:t>
            </a:r>
            <a:r>
              <a:rPr lang="en-US" sz="2804" dirty="0">
                <a:solidFill>
                  <a:schemeClr val="tx1"/>
                </a:solidFill>
                <a:latin typeface="Arial" panose="020B0604020202020204" pitchFamily="34" charset="0"/>
                <a:cs typeface="Arial" panose="020B0604020202020204" pitchFamily="34" charset="0"/>
              </a:rPr>
              <a:t>, </a:t>
            </a:r>
            <a:r>
              <a:rPr lang="en-US" sz="2804" dirty="0" err="1">
                <a:solidFill>
                  <a:schemeClr val="tx1"/>
                </a:solidFill>
                <a:latin typeface="Arial" panose="020B0604020202020204" pitchFamily="34" charset="0"/>
                <a:cs typeface="Arial" panose="020B0604020202020204" pitchFamily="34" charset="0"/>
              </a:rPr>
              <a:t>gồm</a:t>
            </a:r>
            <a:r>
              <a:rPr lang="en-US" sz="2804" dirty="0">
                <a:solidFill>
                  <a:schemeClr val="tx1"/>
                </a:solidFill>
                <a:latin typeface="Arial" panose="020B0604020202020204" pitchFamily="34" charset="0"/>
                <a:cs typeface="Arial" panose="020B0604020202020204" pitchFamily="34" charset="0"/>
              </a:rPr>
              <a:t> </a:t>
            </a:r>
            <a:r>
              <a:rPr lang="en-US" sz="2804" dirty="0" err="1">
                <a:solidFill>
                  <a:schemeClr val="tx1"/>
                </a:solidFill>
                <a:latin typeface="Arial" panose="020B0604020202020204" pitchFamily="34" charset="0"/>
                <a:cs typeface="Arial" panose="020B0604020202020204" pitchFamily="34" charset="0"/>
              </a:rPr>
              <a:t>nhiều</a:t>
            </a:r>
            <a:r>
              <a:rPr lang="en-US" sz="2804" dirty="0">
                <a:solidFill>
                  <a:schemeClr val="tx1"/>
                </a:solidFill>
                <a:latin typeface="Arial" panose="020B0604020202020204" pitchFamily="34" charset="0"/>
                <a:cs typeface="Arial" panose="020B0604020202020204" pitchFamily="34" charset="0"/>
              </a:rPr>
              <a:t> </a:t>
            </a:r>
            <a:r>
              <a:rPr lang="en-US" sz="2804" dirty="0" err="1">
                <a:solidFill>
                  <a:schemeClr val="tx1"/>
                </a:solidFill>
                <a:latin typeface="Arial" panose="020B0604020202020204" pitchFamily="34" charset="0"/>
                <a:cs typeface="Arial" panose="020B0604020202020204" pitchFamily="34" charset="0"/>
              </a:rPr>
              <a:t>quần</a:t>
            </a:r>
            <a:r>
              <a:rPr lang="en-US" sz="2804" dirty="0">
                <a:solidFill>
                  <a:schemeClr val="tx1"/>
                </a:solidFill>
                <a:latin typeface="Arial" panose="020B0604020202020204" pitchFamily="34" charset="0"/>
                <a:cs typeface="Arial" panose="020B0604020202020204" pitchFamily="34" charset="0"/>
              </a:rPr>
              <a:t> </a:t>
            </a:r>
            <a:r>
              <a:rPr lang="en-US" sz="2804" dirty="0" err="1">
                <a:solidFill>
                  <a:schemeClr val="tx1"/>
                </a:solidFill>
                <a:latin typeface="Arial" panose="020B0604020202020204" pitchFamily="34" charset="0"/>
                <a:cs typeface="Arial" panose="020B0604020202020204" pitchFamily="34" charset="0"/>
              </a:rPr>
              <a:t>thể</a:t>
            </a:r>
            <a:r>
              <a:rPr lang="en-US" sz="2804" dirty="0">
                <a:solidFill>
                  <a:schemeClr val="tx1"/>
                </a:solidFill>
                <a:latin typeface="Arial" panose="020B0604020202020204" pitchFamily="34" charset="0"/>
                <a:cs typeface="Arial" panose="020B0604020202020204" pitchFamily="34" charset="0"/>
              </a:rPr>
              <a:t> </a:t>
            </a:r>
            <a:r>
              <a:rPr lang="en-US" sz="2804" dirty="0" err="1">
                <a:solidFill>
                  <a:schemeClr val="tx1"/>
                </a:solidFill>
                <a:latin typeface="Arial" panose="020B0604020202020204" pitchFamily="34" charset="0"/>
                <a:cs typeface="Arial" panose="020B0604020202020204" pitchFamily="34" charset="0"/>
              </a:rPr>
              <a:t>khác</a:t>
            </a:r>
            <a:r>
              <a:rPr lang="en-US" sz="2804" dirty="0">
                <a:solidFill>
                  <a:schemeClr val="tx1"/>
                </a:solidFill>
                <a:latin typeface="Arial" panose="020B0604020202020204" pitchFamily="34" charset="0"/>
                <a:cs typeface="Arial" panose="020B0604020202020204" pitchFamily="34" charset="0"/>
              </a:rPr>
              <a:t> </a:t>
            </a:r>
            <a:r>
              <a:rPr lang="en-US" sz="2804" dirty="0" err="1">
                <a:solidFill>
                  <a:schemeClr val="tx1"/>
                </a:solidFill>
                <a:latin typeface="Arial" panose="020B0604020202020204" pitchFamily="34" charset="0"/>
                <a:cs typeface="Arial" panose="020B0604020202020204" pitchFamily="34" charset="0"/>
              </a:rPr>
              <a:t>loài</a:t>
            </a:r>
            <a:r>
              <a:rPr lang="en-US" sz="2804" dirty="0">
                <a:solidFill>
                  <a:schemeClr val="tx1"/>
                </a:solidFill>
                <a:latin typeface="Arial" panose="020B0604020202020204" pitchFamily="34" charset="0"/>
                <a:cs typeface="Arial" panose="020B0604020202020204" pitchFamily="34" charset="0"/>
              </a:rPr>
              <a:t>, </a:t>
            </a:r>
            <a:r>
              <a:rPr lang="en-US" sz="2804" dirty="0" err="1">
                <a:solidFill>
                  <a:schemeClr val="tx1"/>
                </a:solidFill>
                <a:latin typeface="Arial" panose="020B0604020202020204" pitchFamily="34" charset="0"/>
                <a:cs typeface="Arial" panose="020B0604020202020204" pitchFamily="34" charset="0"/>
              </a:rPr>
              <a:t>độ</a:t>
            </a:r>
            <a:r>
              <a:rPr lang="en-US" sz="2804" dirty="0">
                <a:solidFill>
                  <a:schemeClr val="tx1"/>
                </a:solidFill>
                <a:latin typeface="Arial" panose="020B0604020202020204" pitchFamily="34" charset="0"/>
                <a:cs typeface="Arial" panose="020B0604020202020204" pitchFamily="34" charset="0"/>
              </a:rPr>
              <a:t> </a:t>
            </a:r>
            <a:r>
              <a:rPr lang="en-US" sz="2804" dirty="0" err="1">
                <a:solidFill>
                  <a:schemeClr val="tx1"/>
                </a:solidFill>
                <a:latin typeface="Arial" panose="020B0604020202020204" pitchFamily="34" charset="0"/>
                <a:cs typeface="Arial" panose="020B0604020202020204" pitchFamily="34" charset="0"/>
              </a:rPr>
              <a:t>đa</a:t>
            </a:r>
            <a:r>
              <a:rPr lang="en-US" sz="2804" dirty="0">
                <a:solidFill>
                  <a:schemeClr val="tx1"/>
                </a:solidFill>
                <a:latin typeface="Arial" panose="020B0604020202020204" pitchFamily="34" charset="0"/>
                <a:cs typeface="Arial" panose="020B0604020202020204" pitchFamily="34" charset="0"/>
              </a:rPr>
              <a:t> </a:t>
            </a:r>
            <a:r>
              <a:rPr lang="en-US" sz="2804" dirty="0" err="1">
                <a:solidFill>
                  <a:schemeClr val="tx1"/>
                </a:solidFill>
                <a:latin typeface="Arial" panose="020B0604020202020204" pitchFamily="34" charset="0"/>
                <a:cs typeface="Arial" panose="020B0604020202020204" pitchFamily="34" charset="0"/>
              </a:rPr>
              <a:t>dạng</a:t>
            </a:r>
            <a:r>
              <a:rPr lang="en-US" sz="2804" dirty="0">
                <a:solidFill>
                  <a:schemeClr val="tx1"/>
                </a:solidFill>
                <a:latin typeface="Arial" panose="020B0604020202020204" pitchFamily="34" charset="0"/>
                <a:cs typeface="Arial" panose="020B0604020202020204" pitchFamily="34" charset="0"/>
              </a:rPr>
              <a:t> </a:t>
            </a:r>
            <a:r>
              <a:rPr lang="en-US" sz="2804" dirty="0" err="1">
                <a:solidFill>
                  <a:schemeClr val="tx1"/>
                </a:solidFill>
                <a:latin typeface="Arial" panose="020B0604020202020204" pitchFamily="34" charset="0"/>
                <a:cs typeface="Arial" panose="020B0604020202020204" pitchFamily="34" charset="0"/>
              </a:rPr>
              <a:t>cao</a:t>
            </a:r>
            <a:r>
              <a:rPr lang="en-US" sz="2804" dirty="0">
                <a:solidFill>
                  <a:schemeClr val="tx1"/>
                </a:solidFill>
                <a:latin typeface="Arial" panose="020B0604020202020204" pitchFamily="34" charset="0"/>
                <a:cs typeface="Arial" panose="020B0604020202020204" pitchFamily="34" charset="0"/>
              </a:rPr>
              <a:t>, </a:t>
            </a:r>
            <a:r>
              <a:rPr lang="en-US" sz="2804" dirty="0" err="1">
                <a:solidFill>
                  <a:schemeClr val="tx1"/>
                </a:solidFill>
                <a:latin typeface="Arial" panose="020B0604020202020204" pitchFamily="34" charset="0"/>
                <a:cs typeface="Arial" panose="020B0604020202020204" pitchFamily="34" charset="0"/>
              </a:rPr>
              <a:t>độ</a:t>
            </a:r>
            <a:r>
              <a:rPr lang="en-US" sz="2804" dirty="0">
                <a:solidFill>
                  <a:schemeClr val="tx1"/>
                </a:solidFill>
                <a:latin typeface="Arial" panose="020B0604020202020204" pitchFamily="34" charset="0"/>
                <a:cs typeface="Arial" panose="020B0604020202020204" pitchFamily="34" charset="0"/>
              </a:rPr>
              <a:t> </a:t>
            </a:r>
            <a:r>
              <a:rPr lang="en-US" sz="2804" dirty="0" err="1">
                <a:solidFill>
                  <a:schemeClr val="tx1"/>
                </a:solidFill>
                <a:latin typeface="Arial" panose="020B0604020202020204" pitchFamily="34" charset="0"/>
                <a:cs typeface="Arial" panose="020B0604020202020204" pitchFamily="34" charset="0"/>
              </a:rPr>
              <a:t>đa</a:t>
            </a:r>
            <a:r>
              <a:rPr lang="en-US" sz="2804" dirty="0">
                <a:solidFill>
                  <a:schemeClr val="tx1"/>
                </a:solidFill>
                <a:latin typeface="Arial" panose="020B0604020202020204" pitchFamily="34" charset="0"/>
                <a:cs typeface="Arial" panose="020B0604020202020204" pitchFamily="34" charset="0"/>
              </a:rPr>
              <a:t> </a:t>
            </a:r>
            <a:r>
              <a:rPr lang="en-US" sz="2804" dirty="0" err="1">
                <a:solidFill>
                  <a:schemeClr val="tx1"/>
                </a:solidFill>
                <a:latin typeface="Arial" panose="020B0604020202020204" pitchFamily="34" charset="0"/>
                <a:cs typeface="Arial" panose="020B0604020202020204" pitchFamily="34" charset="0"/>
              </a:rPr>
              <a:t>dạng</a:t>
            </a:r>
            <a:r>
              <a:rPr lang="en-US" sz="2804" dirty="0">
                <a:solidFill>
                  <a:schemeClr val="tx1"/>
                </a:solidFill>
                <a:latin typeface="Arial" panose="020B0604020202020204" pitchFamily="34" charset="0"/>
                <a:cs typeface="Arial" panose="020B0604020202020204" pitchFamily="34" charset="0"/>
              </a:rPr>
              <a:t> </a:t>
            </a:r>
            <a:r>
              <a:rPr lang="en-US" sz="2804" dirty="0" err="1">
                <a:solidFill>
                  <a:schemeClr val="tx1"/>
                </a:solidFill>
                <a:latin typeface="Arial" panose="020B0604020202020204" pitchFamily="34" charset="0"/>
                <a:cs typeface="Arial" panose="020B0604020202020204" pitchFamily="34" charset="0"/>
              </a:rPr>
              <a:t>thấp</a:t>
            </a:r>
            <a:r>
              <a:rPr lang="en-US" sz="2804" dirty="0">
                <a:solidFill>
                  <a:schemeClr val="tx1"/>
                </a:solidFill>
                <a:latin typeface="Arial" panose="020B0604020202020204" pitchFamily="34" charset="0"/>
                <a:cs typeface="Arial" panose="020B0604020202020204" pitchFamily="34" charset="0"/>
              </a:rPr>
              <a:t>, </a:t>
            </a:r>
            <a:r>
              <a:rPr lang="en-US" sz="2804" dirty="0" err="1">
                <a:solidFill>
                  <a:schemeClr val="tx1"/>
                </a:solidFill>
                <a:latin typeface="Arial" panose="020B0604020202020204" pitchFamily="34" charset="0"/>
                <a:cs typeface="Arial" panose="020B0604020202020204" pitchFamily="34" charset="0"/>
              </a:rPr>
              <a:t>chủ</a:t>
            </a:r>
            <a:r>
              <a:rPr lang="en-US" sz="2804" dirty="0">
                <a:solidFill>
                  <a:schemeClr val="tx1"/>
                </a:solidFill>
                <a:latin typeface="Arial" panose="020B0604020202020204" pitchFamily="34" charset="0"/>
                <a:cs typeface="Arial" panose="020B0604020202020204" pitchFamily="34" charset="0"/>
              </a:rPr>
              <a:t> </a:t>
            </a:r>
            <a:r>
              <a:rPr lang="en-US" sz="2804" dirty="0" err="1">
                <a:solidFill>
                  <a:schemeClr val="tx1"/>
                </a:solidFill>
                <a:latin typeface="Arial" panose="020B0604020202020204" pitchFamily="34" charset="0"/>
                <a:cs typeface="Arial" panose="020B0604020202020204" pitchFamily="34" charset="0"/>
              </a:rPr>
              <a:t>yếu</a:t>
            </a:r>
            <a:r>
              <a:rPr lang="en-US" sz="2804" dirty="0">
                <a:solidFill>
                  <a:schemeClr val="tx1"/>
                </a:solidFill>
                <a:latin typeface="Arial" panose="020B0604020202020204" pitchFamily="34" charset="0"/>
                <a:cs typeface="Arial" panose="020B0604020202020204" pitchFamily="34" charset="0"/>
              </a:rPr>
              <a:t> </a:t>
            </a:r>
            <a:r>
              <a:rPr lang="en-US" sz="2804" dirty="0" err="1">
                <a:solidFill>
                  <a:schemeClr val="tx1"/>
                </a:solidFill>
                <a:latin typeface="Arial" panose="020B0604020202020204" pitchFamily="34" charset="0"/>
                <a:cs typeface="Arial" panose="020B0604020202020204" pitchFamily="34" charset="0"/>
              </a:rPr>
              <a:t>là</a:t>
            </a:r>
            <a:r>
              <a:rPr lang="en-US" sz="2804" dirty="0">
                <a:solidFill>
                  <a:schemeClr val="tx1"/>
                </a:solidFill>
                <a:latin typeface="Arial" panose="020B0604020202020204" pitchFamily="34" charset="0"/>
                <a:cs typeface="Arial" panose="020B0604020202020204" pitchFamily="34" charset="0"/>
              </a:rPr>
              <a:t> </a:t>
            </a:r>
            <a:r>
              <a:rPr lang="en-US" sz="2804" dirty="0" err="1">
                <a:solidFill>
                  <a:schemeClr val="tx1"/>
                </a:solidFill>
                <a:latin typeface="Arial" panose="020B0604020202020204" pitchFamily="34" charset="0"/>
                <a:cs typeface="Arial" panose="020B0604020202020204" pitchFamily="34" charset="0"/>
              </a:rPr>
              <a:t>quan</a:t>
            </a:r>
            <a:r>
              <a:rPr lang="en-US" sz="2804" dirty="0">
                <a:solidFill>
                  <a:schemeClr val="tx1"/>
                </a:solidFill>
                <a:latin typeface="Arial" panose="020B0604020202020204" pitchFamily="34" charset="0"/>
                <a:cs typeface="Arial" panose="020B0604020202020204" pitchFamily="34" charset="0"/>
              </a:rPr>
              <a:t> </a:t>
            </a:r>
            <a:r>
              <a:rPr lang="en-US" sz="2804" dirty="0" err="1">
                <a:solidFill>
                  <a:schemeClr val="tx1"/>
                </a:solidFill>
                <a:latin typeface="Arial" panose="020B0604020202020204" pitchFamily="34" charset="0"/>
                <a:cs typeface="Arial" panose="020B0604020202020204" pitchFamily="34" charset="0"/>
              </a:rPr>
              <a:t>hệ</a:t>
            </a:r>
            <a:r>
              <a:rPr lang="en-US" sz="2804" dirty="0">
                <a:solidFill>
                  <a:schemeClr val="tx1"/>
                </a:solidFill>
                <a:latin typeface="Arial" panose="020B0604020202020204" pitchFamily="34" charset="0"/>
                <a:cs typeface="Arial" panose="020B0604020202020204" pitchFamily="34" charset="0"/>
              </a:rPr>
              <a:t> </a:t>
            </a:r>
            <a:r>
              <a:rPr lang="en-US" sz="2804" dirty="0" err="1">
                <a:solidFill>
                  <a:schemeClr val="tx1"/>
                </a:solidFill>
                <a:latin typeface="Arial" panose="020B0604020202020204" pitchFamily="34" charset="0"/>
                <a:cs typeface="Arial" panose="020B0604020202020204" pitchFamily="34" charset="0"/>
              </a:rPr>
              <a:t>dinh</a:t>
            </a:r>
            <a:r>
              <a:rPr lang="en-US" sz="2804" dirty="0">
                <a:solidFill>
                  <a:schemeClr val="tx1"/>
                </a:solidFill>
                <a:latin typeface="Arial" panose="020B0604020202020204" pitchFamily="34" charset="0"/>
                <a:cs typeface="Arial" panose="020B0604020202020204" pitchFamily="34" charset="0"/>
              </a:rPr>
              <a:t> </a:t>
            </a:r>
            <a:r>
              <a:rPr lang="en-US" sz="2804" dirty="0" err="1">
                <a:solidFill>
                  <a:schemeClr val="tx1"/>
                </a:solidFill>
                <a:latin typeface="Arial" panose="020B0604020202020204" pitchFamily="34" charset="0"/>
                <a:cs typeface="Arial" panose="020B0604020202020204" pitchFamily="34" charset="0"/>
              </a:rPr>
              <a:t>dưỡng</a:t>
            </a:r>
            <a:r>
              <a:rPr lang="en-US" sz="2804" dirty="0">
                <a:solidFill>
                  <a:schemeClr val="tx1"/>
                </a:solidFill>
                <a:latin typeface="Arial" panose="020B0604020202020204" pitchFamily="34" charset="0"/>
                <a:cs typeface="Arial" panose="020B0604020202020204" pitchFamily="34" charset="0"/>
              </a:rPr>
              <a:t>, </a:t>
            </a:r>
            <a:r>
              <a:rPr lang="en-US" sz="2804" dirty="0" err="1">
                <a:solidFill>
                  <a:schemeClr val="tx1"/>
                </a:solidFill>
                <a:latin typeface="Arial" panose="020B0604020202020204" pitchFamily="34" charset="0"/>
                <a:cs typeface="Arial" panose="020B0604020202020204" pitchFamily="34" charset="0"/>
              </a:rPr>
              <a:t>chủ</a:t>
            </a:r>
            <a:r>
              <a:rPr lang="en-US" sz="2804" dirty="0">
                <a:solidFill>
                  <a:schemeClr val="tx1"/>
                </a:solidFill>
                <a:latin typeface="Arial" panose="020B0604020202020204" pitchFamily="34" charset="0"/>
                <a:cs typeface="Arial" panose="020B0604020202020204" pitchFamily="34" charset="0"/>
              </a:rPr>
              <a:t> </a:t>
            </a:r>
            <a:r>
              <a:rPr lang="en-US" sz="2804" dirty="0" err="1">
                <a:solidFill>
                  <a:schemeClr val="tx1"/>
                </a:solidFill>
                <a:latin typeface="Arial" panose="020B0604020202020204" pitchFamily="34" charset="0"/>
                <a:cs typeface="Arial" panose="020B0604020202020204" pitchFamily="34" charset="0"/>
              </a:rPr>
              <a:t>yếu</a:t>
            </a:r>
            <a:r>
              <a:rPr lang="en-US" sz="2804" dirty="0">
                <a:solidFill>
                  <a:schemeClr val="tx1"/>
                </a:solidFill>
                <a:latin typeface="Arial" panose="020B0604020202020204" pitchFamily="34" charset="0"/>
                <a:cs typeface="Arial" panose="020B0604020202020204" pitchFamily="34" charset="0"/>
              </a:rPr>
              <a:t> </a:t>
            </a:r>
            <a:r>
              <a:rPr lang="en-US" sz="2804" dirty="0" err="1">
                <a:solidFill>
                  <a:schemeClr val="tx1"/>
                </a:solidFill>
                <a:latin typeface="Arial" panose="020B0604020202020204" pitchFamily="34" charset="0"/>
                <a:cs typeface="Arial" panose="020B0604020202020204" pitchFamily="34" charset="0"/>
              </a:rPr>
              <a:t>là</a:t>
            </a:r>
            <a:r>
              <a:rPr lang="en-US" sz="2804" dirty="0">
                <a:solidFill>
                  <a:schemeClr val="tx1"/>
                </a:solidFill>
                <a:latin typeface="Arial" panose="020B0604020202020204" pitchFamily="34" charset="0"/>
                <a:cs typeface="Arial" panose="020B0604020202020204" pitchFamily="34" charset="0"/>
              </a:rPr>
              <a:t> </a:t>
            </a:r>
            <a:r>
              <a:rPr lang="en-US" sz="2804" dirty="0" err="1">
                <a:solidFill>
                  <a:schemeClr val="tx1"/>
                </a:solidFill>
                <a:latin typeface="Arial" panose="020B0604020202020204" pitchFamily="34" charset="0"/>
                <a:cs typeface="Arial" panose="020B0604020202020204" pitchFamily="34" charset="0"/>
              </a:rPr>
              <a:t>quan</a:t>
            </a:r>
            <a:r>
              <a:rPr lang="en-US" sz="2804" dirty="0">
                <a:solidFill>
                  <a:schemeClr val="tx1"/>
                </a:solidFill>
                <a:latin typeface="Arial" panose="020B0604020202020204" pitchFamily="34" charset="0"/>
                <a:cs typeface="Arial" panose="020B0604020202020204" pitchFamily="34" charset="0"/>
              </a:rPr>
              <a:t> </a:t>
            </a:r>
            <a:r>
              <a:rPr lang="en-US" sz="2804" dirty="0" err="1">
                <a:solidFill>
                  <a:schemeClr val="tx1"/>
                </a:solidFill>
                <a:latin typeface="Arial" panose="020B0604020202020204" pitchFamily="34" charset="0"/>
                <a:cs typeface="Arial" panose="020B0604020202020204" pitchFamily="34" charset="0"/>
              </a:rPr>
              <a:t>hệ</a:t>
            </a:r>
            <a:r>
              <a:rPr lang="en-US" sz="2804" dirty="0">
                <a:solidFill>
                  <a:schemeClr val="tx1"/>
                </a:solidFill>
                <a:latin typeface="Arial" panose="020B0604020202020204" pitchFamily="34" charset="0"/>
                <a:cs typeface="Arial" panose="020B0604020202020204" pitchFamily="34" charset="0"/>
              </a:rPr>
              <a:t> </a:t>
            </a:r>
            <a:r>
              <a:rPr lang="en-US" sz="2804" dirty="0" err="1">
                <a:solidFill>
                  <a:schemeClr val="tx1"/>
                </a:solidFill>
                <a:latin typeface="Arial" panose="020B0604020202020204" pitchFamily="34" charset="0"/>
                <a:cs typeface="Arial" panose="020B0604020202020204" pitchFamily="34" charset="0"/>
              </a:rPr>
              <a:t>sinh</a:t>
            </a:r>
            <a:r>
              <a:rPr lang="en-US" sz="2804" dirty="0">
                <a:solidFill>
                  <a:schemeClr val="tx1"/>
                </a:solidFill>
                <a:latin typeface="Arial" panose="020B0604020202020204" pitchFamily="34" charset="0"/>
                <a:cs typeface="Arial" panose="020B0604020202020204" pitchFamily="34" charset="0"/>
              </a:rPr>
              <a:t> </a:t>
            </a:r>
            <a:r>
              <a:rPr lang="en-US" sz="2804" dirty="0" err="1">
                <a:solidFill>
                  <a:schemeClr val="tx1"/>
                </a:solidFill>
                <a:latin typeface="Arial" panose="020B0604020202020204" pitchFamily="34" charset="0"/>
                <a:cs typeface="Arial" panose="020B0604020202020204" pitchFamily="34" charset="0"/>
              </a:rPr>
              <a:t>sản</a:t>
            </a:r>
            <a:r>
              <a:rPr lang="en-US" sz="2804" dirty="0">
                <a:solidFill>
                  <a:schemeClr val="tx1"/>
                </a:solidFill>
                <a:latin typeface="Arial" panose="020B0604020202020204" pitchFamily="34" charset="0"/>
                <a:cs typeface="Arial" panose="020B0604020202020204" pitchFamily="34" charset="0"/>
              </a:rPr>
              <a:t> </a:t>
            </a:r>
            <a:r>
              <a:rPr lang="en-US" sz="2804" dirty="0" err="1">
                <a:solidFill>
                  <a:schemeClr val="tx1"/>
                </a:solidFill>
                <a:latin typeface="Arial" panose="020B0604020202020204" pitchFamily="34" charset="0"/>
                <a:cs typeface="Arial" panose="020B0604020202020204" pitchFamily="34" charset="0"/>
              </a:rPr>
              <a:t>và</a:t>
            </a:r>
            <a:r>
              <a:rPr lang="en-US" sz="2804" dirty="0">
                <a:solidFill>
                  <a:schemeClr val="tx1"/>
                </a:solidFill>
                <a:latin typeface="Arial" panose="020B0604020202020204" pitchFamily="34" charset="0"/>
                <a:cs typeface="Arial" panose="020B0604020202020204" pitchFamily="34" charset="0"/>
              </a:rPr>
              <a:t> di </a:t>
            </a:r>
            <a:r>
              <a:rPr lang="en-US" sz="2804" dirty="0" err="1">
                <a:solidFill>
                  <a:schemeClr val="tx1"/>
                </a:solidFill>
                <a:latin typeface="Arial" panose="020B0604020202020204" pitchFamily="34" charset="0"/>
                <a:cs typeface="Arial" panose="020B0604020202020204" pitchFamily="34" charset="0"/>
              </a:rPr>
              <a:t>truyền</a:t>
            </a:r>
            <a:r>
              <a:rPr lang="en-US" sz="2804" dirty="0">
                <a:solidFill>
                  <a:schemeClr val="tx1"/>
                </a:solidFill>
                <a:latin typeface="Arial" panose="020B0604020202020204" pitchFamily="34" charset="0"/>
                <a:cs typeface="Arial" panose="020B0604020202020204" pitchFamily="34" charset="0"/>
              </a:rPr>
              <a:t>. </a:t>
            </a:r>
          </a:p>
        </p:txBody>
      </p:sp>
      <p:sp>
        <p:nvSpPr>
          <p:cNvPr id="10" name="Rectangle 26"/>
          <p:cNvSpPr>
            <a:spLocks noChangeArrowheads="1"/>
          </p:cNvSpPr>
          <p:nvPr/>
        </p:nvSpPr>
        <p:spPr bwMode="auto">
          <a:xfrm>
            <a:off x="3119718" y="1900518"/>
            <a:ext cx="39624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3000" dirty="0">
                <a:cs typeface="Arial" panose="020B0604020202020204" pitchFamily="34" charset="0"/>
              </a:rPr>
              <a:t>  </a:t>
            </a:r>
            <a:r>
              <a:rPr lang="en-US" altLang="en-US" sz="3000" dirty="0" err="1">
                <a:cs typeface="Arial" panose="020B0604020202020204" pitchFamily="34" charset="0"/>
              </a:rPr>
              <a:t>Gồm</a:t>
            </a:r>
            <a:r>
              <a:rPr lang="en-US" altLang="en-US" sz="3000" dirty="0">
                <a:cs typeface="Arial" panose="020B0604020202020204" pitchFamily="34" charset="0"/>
              </a:rPr>
              <a:t> </a:t>
            </a:r>
            <a:r>
              <a:rPr lang="en-US" altLang="en-US" sz="3000" dirty="0" err="1">
                <a:cs typeface="Arial" panose="020B0604020202020204" pitchFamily="34" charset="0"/>
              </a:rPr>
              <a:t>nhiều</a:t>
            </a:r>
            <a:r>
              <a:rPr lang="en-US" altLang="en-US" sz="3000" dirty="0">
                <a:cs typeface="Arial" panose="020B0604020202020204" pitchFamily="34" charset="0"/>
              </a:rPr>
              <a:t> </a:t>
            </a:r>
            <a:r>
              <a:rPr lang="en-US" altLang="en-US" sz="3000" dirty="0" err="1">
                <a:cs typeface="Arial" panose="020B0604020202020204" pitchFamily="34" charset="0"/>
              </a:rPr>
              <a:t>quần</a:t>
            </a:r>
            <a:r>
              <a:rPr lang="en-US" altLang="en-US" sz="3000" dirty="0">
                <a:cs typeface="Arial" panose="020B0604020202020204" pitchFamily="34" charset="0"/>
              </a:rPr>
              <a:t> </a:t>
            </a:r>
            <a:r>
              <a:rPr lang="en-US" altLang="en-US" sz="3000" dirty="0" err="1">
                <a:cs typeface="Arial" panose="020B0604020202020204" pitchFamily="34" charset="0"/>
              </a:rPr>
              <a:t>thể</a:t>
            </a:r>
            <a:r>
              <a:rPr lang="en-US" altLang="en-US" sz="3000" dirty="0">
                <a:cs typeface="Arial" panose="020B0604020202020204" pitchFamily="34" charset="0"/>
              </a:rPr>
              <a:t> </a:t>
            </a:r>
            <a:r>
              <a:rPr lang="en-US" altLang="en-US" sz="3000" dirty="0" err="1">
                <a:cs typeface="Arial" panose="020B0604020202020204" pitchFamily="34" charset="0"/>
              </a:rPr>
              <a:t>khác</a:t>
            </a:r>
            <a:r>
              <a:rPr lang="en-US" altLang="en-US" sz="3000" dirty="0">
                <a:cs typeface="Arial" panose="020B0604020202020204" pitchFamily="34" charset="0"/>
              </a:rPr>
              <a:t> </a:t>
            </a:r>
            <a:r>
              <a:rPr lang="en-US" altLang="en-US" sz="3000" dirty="0" err="1">
                <a:cs typeface="Arial" panose="020B0604020202020204" pitchFamily="34" charset="0"/>
              </a:rPr>
              <a:t>loài</a:t>
            </a:r>
            <a:endParaRPr lang="en-US" altLang="en-US" sz="3000" dirty="0">
              <a:cs typeface="Arial" panose="020B0604020202020204" pitchFamily="34" charset="0"/>
            </a:endParaRPr>
          </a:p>
        </p:txBody>
      </p:sp>
      <p:sp>
        <p:nvSpPr>
          <p:cNvPr id="11" name="Rectangle 27"/>
          <p:cNvSpPr>
            <a:spLocks noChangeArrowheads="1"/>
          </p:cNvSpPr>
          <p:nvPr/>
        </p:nvSpPr>
        <p:spPr bwMode="auto">
          <a:xfrm>
            <a:off x="7452192" y="1900518"/>
            <a:ext cx="4341346"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000" dirty="0">
                <a:cs typeface="Arial" panose="020B0604020202020204" pitchFamily="34" charset="0"/>
              </a:rPr>
              <a:t>  </a:t>
            </a:r>
            <a:r>
              <a:rPr lang="en-US" altLang="en-US" sz="3000" dirty="0" err="1">
                <a:cs typeface="Arial" panose="020B0604020202020204" pitchFamily="34" charset="0"/>
              </a:rPr>
              <a:t>Gồm</a:t>
            </a:r>
            <a:r>
              <a:rPr lang="en-US" altLang="en-US" sz="3000" dirty="0">
                <a:cs typeface="Arial" panose="020B0604020202020204" pitchFamily="34" charset="0"/>
              </a:rPr>
              <a:t> </a:t>
            </a:r>
            <a:r>
              <a:rPr lang="en-US" altLang="en-US" sz="3000" dirty="0" err="1">
                <a:cs typeface="Arial" panose="020B0604020202020204" pitchFamily="34" charset="0"/>
              </a:rPr>
              <a:t>nhiều</a:t>
            </a:r>
            <a:r>
              <a:rPr lang="en-US" altLang="en-US" sz="3000" dirty="0">
                <a:cs typeface="Arial" panose="020B0604020202020204" pitchFamily="34" charset="0"/>
              </a:rPr>
              <a:t> </a:t>
            </a:r>
            <a:r>
              <a:rPr lang="en-US" altLang="en-US" sz="3000" dirty="0" err="1">
                <a:cs typeface="Arial" panose="020B0604020202020204" pitchFamily="34" charset="0"/>
              </a:rPr>
              <a:t>cá</a:t>
            </a:r>
            <a:r>
              <a:rPr lang="en-US" altLang="en-US" sz="3000" dirty="0">
                <a:cs typeface="Arial" panose="020B0604020202020204" pitchFamily="34" charset="0"/>
              </a:rPr>
              <a:t> </a:t>
            </a:r>
            <a:r>
              <a:rPr lang="en-US" altLang="en-US" sz="3000" dirty="0" err="1">
                <a:cs typeface="Arial" panose="020B0604020202020204" pitchFamily="34" charset="0"/>
              </a:rPr>
              <a:t>thể</a:t>
            </a:r>
            <a:r>
              <a:rPr lang="en-US" altLang="en-US" sz="3000" dirty="0">
                <a:cs typeface="Arial" panose="020B0604020202020204" pitchFamily="34" charset="0"/>
              </a:rPr>
              <a:t> </a:t>
            </a:r>
            <a:r>
              <a:rPr lang="en-US" altLang="en-US" sz="3000" dirty="0" err="1">
                <a:cs typeface="Arial" panose="020B0604020202020204" pitchFamily="34" charset="0"/>
              </a:rPr>
              <a:t>cùng</a:t>
            </a:r>
            <a:r>
              <a:rPr lang="en-US" altLang="en-US" sz="3000" dirty="0">
                <a:cs typeface="Arial" panose="020B0604020202020204" pitchFamily="34" charset="0"/>
              </a:rPr>
              <a:t> </a:t>
            </a:r>
            <a:r>
              <a:rPr lang="en-US" altLang="en-US" sz="3000" dirty="0" err="1">
                <a:cs typeface="Arial" panose="020B0604020202020204" pitchFamily="34" charset="0"/>
              </a:rPr>
              <a:t>loài</a:t>
            </a:r>
            <a:r>
              <a:rPr lang="en-US" altLang="en-US" sz="3000" dirty="0">
                <a:cs typeface="Arial" panose="020B0604020202020204" pitchFamily="34" charset="0"/>
              </a:rPr>
              <a:t>.</a:t>
            </a:r>
          </a:p>
        </p:txBody>
      </p:sp>
      <p:sp>
        <p:nvSpPr>
          <p:cNvPr id="12" name="Rectangle 28"/>
          <p:cNvSpPr>
            <a:spLocks noChangeArrowheads="1"/>
          </p:cNvSpPr>
          <p:nvPr/>
        </p:nvSpPr>
        <p:spPr bwMode="auto">
          <a:xfrm>
            <a:off x="7637929" y="3051362"/>
            <a:ext cx="1060450"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000" dirty="0" err="1">
                <a:cs typeface="Arial" panose="020B0604020202020204" pitchFamily="34" charset="0"/>
              </a:rPr>
              <a:t>Thấp</a:t>
            </a:r>
            <a:endParaRPr lang="en-US" altLang="en-US" sz="3000" dirty="0">
              <a:cs typeface="Arial" panose="020B0604020202020204" pitchFamily="34" charset="0"/>
            </a:endParaRPr>
          </a:p>
        </p:txBody>
      </p:sp>
      <p:sp>
        <p:nvSpPr>
          <p:cNvPr id="13" name="Rectangle 29"/>
          <p:cNvSpPr>
            <a:spLocks noChangeArrowheads="1"/>
          </p:cNvSpPr>
          <p:nvPr/>
        </p:nvSpPr>
        <p:spPr bwMode="auto">
          <a:xfrm>
            <a:off x="3272117" y="3051362"/>
            <a:ext cx="113851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3000" dirty="0">
                <a:cs typeface="Arial" panose="020B0604020202020204" pitchFamily="34" charset="0"/>
              </a:rPr>
              <a:t>Cao</a:t>
            </a:r>
          </a:p>
        </p:txBody>
      </p:sp>
      <p:sp>
        <p:nvSpPr>
          <p:cNvPr id="14" name="Rectangle 30"/>
          <p:cNvSpPr>
            <a:spLocks noChangeArrowheads="1"/>
          </p:cNvSpPr>
          <p:nvPr/>
        </p:nvSpPr>
        <p:spPr bwMode="auto">
          <a:xfrm>
            <a:off x="3119718" y="3742018"/>
            <a:ext cx="39624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000" dirty="0">
                <a:cs typeface="Arial" panose="020B0604020202020204" pitchFamily="34" charset="0"/>
              </a:rPr>
              <a:t>  </a:t>
            </a:r>
            <a:r>
              <a:rPr lang="en-US" altLang="en-US" sz="3000" dirty="0" err="1">
                <a:cs typeface="Arial" panose="020B0604020202020204" pitchFamily="34" charset="0"/>
              </a:rPr>
              <a:t>Chủ</a:t>
            </a:r>
            <a:r>
              <a:rPr lang="en-US" altLang="en-US" sz="3000" dirty="0">
                <a:cs typeface="Arial" panose="020B0604020202020204" pitchFamily="34" charset="0"/>
              </a:rPr>
              <a:t> </a:t>
            </a:r>
            <a:r>
              <a:rPr lang="en-US" altLang="en-US" sz="3000" dirty="0" err="1">
                <a:cs typeface="Arial" panose="020B0604020202020204" pitchFamily="34" charset="0"/>
              </a:rPr>
              <a:t>yếu</a:t>
            </a:r>
            <a:r>
              <a:rPr lang="en-US" altLang="en-US" sz="3000" dirty="0">
                <a:cs typeface="Arial" panose="020B0604020202020204" pitchFamily="34" charset="0"/>
              </a:rPr>
              <a:t> </a:t>
            </a:r>
            <a:r>
              <a:rPr lang="en-US" altLang="en-US" sz="3000" dirty="0" err="1">
                <a:cs typeface="Arial" panose="020B0604020202020204" pitchFamily="34" charset="0"/>
              </a:rPr>
              <a:t>là</a:t>
            </a:r>
            <a:r>
              <a:rPr lang="en-US" altLang="en-US" sz="3000" dirty="0">
                <a:cs typeface="Arial" panose="020B0604020202020204" pitchFamily="34" charset="0"/>
              </a:rPr>
              <a:t> </a:t>
            </a:r>
            <a:r>
              <a:rPr lang="en-US" altLang="en-US" sz="3000" dirty="0" err="1">
                <a:cs typeface="Arial" panose="020B0604020202020204" pitchFamily="34" charset="0"/>
              </a:rPr>
              <a:t>quan</a:t>
            </a:r>
            <a:r>
              <a:rPr lang="en-US" altLang="en-US" sz="3000" dirty="0">
                <a:cs typeface="Arial" panose="020B0604020202020204" pitchFamily="34" charset="0"/>
              </a:rPr>
              <a:t> </a:t>
            </a:r>
            <a:r>
              <a:rPr lang="en-US" altLang="en-US" sz="3000" dirty="0" err="1">
                <a:cs typeface="Arial" panose="020B0604020202020204" pitchFamily="34" charset="0"/>
              </a:rPr>
              <a:t>hệ</a:t>
            </a:r>
            <a:r>
              <a:rPr lang="en-US" altLang="en-US" sz="3000" dirty="0">
                <a:cs typeface="Arial" panose="020B0604020202020204" pitchFamily="34" charset="0"/>
              </a:rPr>
              <a:t> </a:t>
            </a:r>
            <a:r>
              <a:rPr lang="en-US" altLang="en-US" sz="3000" dirty="0" err="1">
                <a:cs typeface="Arial" panose="020B0604020202020204" pitchFamily="34" charset="0"/>
              </a:rPr>
              <a:t>dinh</a:t>
            </a:r>
            <a:r>
              <a:rPr lang="en-US" altLang="en-US" sz="3000" dirty="0">
                <a:cs typeface="Arial" panose="020B0604020202020204" pitchFamily="34" charset="0"/>
              </a:rPr>
              <a:t> </a:t>
            </a:r>
            <a:r>
              <a:rPr lang="en-US" altLang="en-US" sz="3000" dirty="0" err="1">
                <a:cs typeface="Arial" panose="020B0604020202020204" pitchFamily="34" charset="0"/>
              </a:rPr>
              <a:t>dưỡng</a:t>
            </a:r>
            <a:endParaRPr lang="en-US" altLang="en-US" sz="3000" dirty="0">
              <a:cs typeface="Arial" panose="020B0604020202020204" pitchFamily="34" charset="0"/>
            </a:endParaRPr>
          </a:p>
        </p:txBody>
      </p:sp>
      <p:sp>
        <p:nvSpPr>
          <p:cNvPr id="15" name="Rectangle 31"/>
          <p:cNvSpPr>
            <a:spLocks noChangeArrowheads="1"/>
          </p:cNvSpPr>
          <p:nvPr/>
        </p:nvSpPr>
        <p:spPr bwMode="auto">
          <a:xfrm>
            <a:off x="7452192" y="3742018"/>
            <a:ext cx="4173071"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3000" dirty="0">
                <a:cs typeface="Arial" panose="020B0604020202020204" pitchFamily="34" charset="0"/>
              </a:rPr>
              <a:t>  </a:t>
            </a:r>
            <a:r>
              <a:rPr lang="en-US" altLang="en-US" sz="3000" dirty="0" err="1">
                <a:cs typeface="Arial" panose="020B0604020202020204" pitchFamily="34" charset="0"/>
              </a:rPr>
              <a:t>Chủ</a:t>
            </a:r>
            <a:r>
              <a:rPr lang="en-US" altLang="en-US" sz="3000" dirty="0">
                <a:cs typeface="Arial" panose="020B0604020202020204" pitchFamily="34" charset="0"/>
              </a:rPr>
              <a:t> </a:t>
            </a:r>
            <a:r>
              <a:rPr lang="en-US" altLang="en-US" sz="3000" dirty="0" err="1">
                <a:cs typeface="Arial" panose="020B0604020202020204" pitchFamily="34" charset="0"/>
              </a:rPr>
              <a:t>yếu</a:t>
            </a:r>
            <a:r>
              <a:rPr lang="en-US" altLang="en-US" sz="3000" dirty="0">
                <a:cs typeface="Arial" panose="020B0604020202020204" pitchFamily="34" charset="0"/>
              </a:rPr>
              <a:t> </a:t>
            </a:r>
            <a:r>
              <a:rPr lang="en-US" altLang="en-US" sz="3000" dirty="0" err="1">
                <a:cs typeface="Arial" panose="020B0604020202020204" pitchFamily="34" charset="0"/>
              </a:rPr>
              <a:t>là</a:t>
            </a:r>
            <a:r>
              <a:rPr lang="en-US" altLang="en-US" sz="3000" dirty="0">
                <a:cs typeface="Arial" panose="020B0604020202020204" pitchFamily="34" charset="0"/>
              </a:rPr>
              <a:t> </a:t>
            </a:r>
            <a:r>
              <a:rPr lang="en-US" altLang="en-US" sz="3000" dirty="0" err="1">
                <a:cs typeface="Arial" panose="020B0604020202020204" pitchFamily="34" charset="0"/>
              </a:rPr>
              <a:t>quan</a:t>
            </a:r>
            <a:r>
              <a:rPr lang="en-US" altLang="en-US" sz="3000" dirty="0">
                <a:cs typeface="Arial" panose="020B0604020202020204" pitchFamily="34" charset="0"/>
              </a:rPr>
              <a:t> </a:t>
            </a:r>
            <a:r>
              <a:rPr lang="en-US" altLang="en-US" sz="3000" dirty="0" err="1">
                <a:cs typeface="Arial" panose="020B0604020202020204" pitchFamily="34" charset="0"/>
              </a:rPr>
              <a:t>hệ</a:t>
            </a:r>
            <a:r>
              <a:rPr lang="en-US" altLang="en-US" sz="3000" dirty="0">
                <a:cs typeface="Arial" panose="020B0604020202020204" pitchFamily="34" charset="0"/>
              </a:rPr>
              <a:t> </a:t>
            </a:r>
            <a:r>
              <a:rPr lang="en-US" altLang="en-US" sz="3000" dirty="0" err="1">
                <a:cs typeface="Arial" panose="020B0604020202020204" pitchFamily="34" charset="0"/>
              </a:rPr>
              <a:t>sinh</a:t>
            </a:r>
            <a:r>
              <a:rPr lang="en-US" altLang="en-US" sz="3000" dirty="0">
                <a:cs typeface="Arial" panose="020B0604020202020204" pitchFamily="34" charset="0"/>
              </a:rPr>
              <a:t> </a:t>
            </a:r>
            <a:r>
              <a:rPr lang="en-US" altLang="en-US" sz="3000" dirty="0" err="1">
                <a:cs typeface="Arial" panose="020B0604020202020204" pitchFamily="34" charset="0"/>
              </a:rPr>
              <a:t>sản</a:t>
            </a:r>
            <a:r>
              <a:rPr lang="en-US" altLang="en-US" sz="3000" dirty="0">
                <a:cs typeface="Arial" panose="020B0604020202020204" pitchFamily="34" charset="0"/>
              </a:rPr>
              <a:t> </a:t>
            </a:r>
            <a:r>
              <a:rPr lang="en-US" altLang="en-US" sz="3000" dirty="0" err="1">
                <a:cs typeface="Arial" panose="020B0604020202020204" pitchFamily="34" charset="0"/>
              </a:rPr>
              <a:t>và</a:t>
            </a:r>
            <a:r>
              <a:rPr lang="en-US" altLang="en-US" sz="3000" dirty="0">
                <a:cs typeface="Arial" panose="020B0604020202020204" pitchFamily="34" charset="0"/>
              </a:rPr>
              <a:t> di </a:t>
            </a:r>
            <a:r>
              <a:rPr lang="en-US" altLang="en-US" sz="3000" dirty="0" err="1">
                <a:cs typeface="Arial" panose="020B0604020202020204" pitchFamily="34" charset="0"/>
              </a:rPr>
              <a:t>truyền</a:t>
            </a:r>
            <a:endParaRPr lang="en-US" altLang="en-US" sz="3000" dirty="0">
              <a:cs typeface="Arial" panose="020B0604020202020204" pitchFamily="34" charset="0"/>
            </a:endParaRPr>
          </a:p>
        </p:txBody>
      </p:sp>
    </p:spTree>
    <p:extLst>
      <p:ext uri="{BB962C8B-B14F-4D97-AF65-F5344CB8AC3E}">
        <p14:creationId xmlns:p14="http://schemas.microsoft.com/office/powerpoint/2010/main" val="22383238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lide(fromBottom)">
                                      <p:cBhvr>
                                        <p:cTn id="7" dur="500"/>
                                        <p:tgtEl>
                                          <p:spTgt spid="10"/>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slide(fromBottom)">
                                      <p:cBhvr>
                                        <p:cTn id="10" dur="500"/>
                                        <p:tgtEl>
                                          <p:spTgt spid="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lide(fromBottom)">
                                      <p:cBhvr>
                                        <p:cTn id="15" dur="500"/>
                                        <p:tgtEl>
                                          <p:spTgt spid="12"/>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slide(fromBottom)">
                                      <p:cBhvr>
                                        <p:cTn id="18" dur="500"/>
                                        <p:tgtEl>
                                          <p:spTgt spid="1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slide(fromBottom)">
                                      <p:cBhvr>
                                        <p:cTn id="23" dur="500"/>
                                        <p:tgtEl>
                                          <p:spTgt spid="15"/>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slide(fromBottom)">
                                      <p:cBhvr>
                                        <p:cTn id="26" dur="500"/>
                                        <p:tgtEl>
                                          <p:spTgt spid="14"/>
                                        </p:tgtEl>
                                      </p:cBhvr>
                                    </p:animEffect>
                                  </p:childTnLst>
                                </p:cTn>
                              </p:par>
                              <p:par>
                                <p:cTn id="27" presetID="22" presetClass="exit" presetSubtype="4" fill="hold" grpId="0" nodeType="withEffect">
                                  <p:stCondLst>
                                    <p:cond delay="0"/>
                                  </p:stCondLst>
                                  <p:childTnLst>
                                    <p:animEffect transition="out" filter="wipe(down)">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2864223"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Box 6"/>
          <p:cNvSpPr txBox="1">
            <a:spLocks noChangeArrowheads="1"/>
          </p:cNvSpPr>
          <p:nvPr/>
        </p:nvSpPr>
        <p:spPr bwMode="auto">
          <a:xfrm>
            <a:off x="2864224" y="679292"/>
            <a:ext cx="9327776" cy="978729"/>
          </a:xfrm>
          <a:prstGeom prst="rect">
            <a:avLst/>
          </a:prstGeom>
          <a:noFill/>
          <a:ln>
            <a:noFill/>
          </a:ln>
          <a:effectLst/>
        </p:spPr>
        <p:txBody>
          <a:bodyPr wrap="square">
            <a:spAutoFit/>
          </a:bodyPr>
          <a:lstStyle>
            <a:lvl1pPr indent="234950">
              <a:spcBef>
                <a:spcPts val="600"/>
              </a:spcBef>
              <a:buClr>
                <a:schemeClr val="accent1"/>
              </a:buClr>
              <a:buSzPct val="80000"/>
              <a:buFont typeface="Wingdings 2" panose="05020102010507070707" pitchFamily="18" charset="2"/>
              <a:buChar char=""/>
              <a:defRPr sz="3200">
                <a:solidFill>
                  <a:schemeClr val="tx1"/>
                </a:solidFill>
                <a:latin typeface="Gill Sans MT" pitchFamily="34" charset="0"/>
              </a:defRPr>
            </a:lvl1pPr>
            <a:lvl2pPr marL="639763" indent="-236538">
              <a:spcBef>
                <a:spcPts val="550"/>
              </a:spcBef>
              <a:buClr>
                <a:schemeClr val="accent1"/>
              </a:buClr>
              <a:buFont typeface="Verdana" panose="020B0604030504040204" pitchFamily="34" charset="0"/>
              <a:buChar char="◦"/>
              <a:defRPr sz="2800">
                <a:solidFill>
                  <a:schemeClr val="tx1"/>
                </a:solidFill>
                <a:latin typeface="Gill Sans MT" pitchFamily="34" charset="0"/>
              </a:defRPr>
            </a:lvl2pPr>
            <a:lvl3pPr marL="885825" indent="-228600">
              <a:spcBef>
                <a:spcPct val="20000"/>
              </a:spcBef>
              <a:buClr>
                <a:schemeClr val="accent2"/>
              </a:buClr>
              <a:buFont typeface="Wingdings 2" panose="05020102010507070707" pitchFamily="18" charset="2"/>
              <a:buChar char=""/>
              <a:defRPr sz="2400">
                <a:solidFill>
                  <a:schemeClr val="tx1"/>
                </a:solidFill>
                <a:latin typeface="Gill Sans MT" pitchFamily="34" charset="0"/>
              </a:defRPr>
            </a:lvl3pPr>
            <a:lvl4pPr marL="1096963" indent="-173038">
              <a:spcBef>
                <a:spcPct val="20000"/>
              </a:spcBef>
              <a:buClr>
                <a:srgbClr val="C32D2E"/>
              </a:buClr>
              <a:buFont typeface="Wingdings 2" panose="05020102010507070707" pitchFamily="18" charset="2"/>
              <a:buChar char=""/>
              <a:defRPr sz="2000">
                <a:solidFill>
                  <a:schemeClr val="tx1"/>
                </a:solidFill>
                <a:latin typeface="Gill Sans MT" pitchFamily="34" charset="0"/>
              </a:defRPr>
            </a:lvl4pPr>
            <a:lvl5pPr marL="1296988" indent="-182563">
              <a:spcBef>
                <a:spcPct val="20000"/>
              </a:spcBef>
              <a:buClr>
                <a:srgbClr val="84AA33"/>
              </a:buClr>
              <a:buFont typeface="Wingdings 2" panose="05020102010507070707" pitchFamily="18" charset="2"/>
              <a:buChar char=""/>
              <a:defRPr sz="2000">
                <a:solidFill>
                  <a:schemeClr val="tx1"/>
                </a:solidFill>
                <a:latin typeface="Gill Sans MT" pitchFamily="34" charset="0"/>
              </a:defRPr>
            </a:lvl5pPr>
            <a:lvl6pPr marL="1754188" indent="-182563"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6pPr>
            <a:lvl7pPr marL="2211388" indent="-182563"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7pPr>
            <a:lvl8pPr marL="2668588" indent="-182563"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8pPr>
            <a:lvl9pPr marL="3125788" indent="-182563"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9pPr>
          </a:lstStyle>
          <a:p>
            <a:pPr algn="just" eaLnBrk="1" hangingPunct="1">
              <a:lnSpc>
                <a:spcPct val="120000"/>
              </a:lnSpc>
              <a:spcBef>
                <a:spcPct val="0"/>
              </a:spcBef>
              <a:buClrTx/>
              <a:buSzTx/>
              <a:buFontTx/>
              <a:buNone/>
            </a:pPr>
            <a:r>
              <a:rPr lang="en-US" altLang="en-US" sz="4800" b="1" u="sng" dirty="0">
                <a:latin typeface="Segoe UI Black" panose="020B0A02040204020203" pitchFamily="34" charset="0"/>
                <a:ea typeface="Segoe UI Black" panose="020B0A02040204020203" pitchFamily="34" charset="0"/>
                <a:cs typeface="Segoe UI Black" panose="020B0A02040204020203" pitchFamily="34" charset="0"/>
              </a:rPr>
              <a:t>BÀI 49</a:t>
            </a:r>
            <a:r>
              <a:rPr lang="en-US" altLang="en-US" sz="4800" b="1" dirty="0">
                <a:latin typeface="Segoe UI Black" panose="020B0A02040204020203" pitchFamily="34" charset="0"/>
                <a:ea typeface="Segoe UI Black" panose="020B0A02040204020203" pitchFamily="34" charset="0"/>
                <a:cs typeface="Segoe UI Black" panose="020B0A02040204020203" pitchFamily="34" charset="0"/>
              </a:rPr>
              <a:t> :  QUẦN XÃ SINH VẬT</a:t>
            </a:r>
            <a:endParaRPr lang="en-US" altLang="en-US" sz="4400" b="1"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6" name="Text Box 8"/>
          <p:cNvSpPr txBox="1">
            <a:spLocks noChangeArrowheads="1"/>
          </p:cNvSpPr>
          <p:nvPr/>
        </p:nvSpPr>
        <p:spPr bwMode="auto">
          <a:xfrm>
            <a:off x="3005072" y="1911107"/>
            <a:ext cx="80010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ts val="600"/>
              </a:spcBef>
              <a:buClr>
                <a:schemeClr val="accent1"/>
              </a:buClr>
              <a:buSzPct val="80000"/>
              <a:buFont typeface="Wingdings 2" panose="05020102010507070707" pitchFamily="18" charset="2"/>
              <a:buChar char=""/>
              <a:defRPr sz="3200">
                <a:solidFill>
                  <a:schemeClr val="tx1"/>
                </a:solidFill>
                <a:latin typeface="Gill Sans MT"/>
              </a:defRPr>
            </a:lvl1pPr>
            <a:lvl2pPr marL="800100" indent="-342900">
              <a:spcBef>
                <a:spcPts val="550"/>
              </a:spcBef>
              <a:buClr>
                <a:schemeClr val="accent1"/>
              </a:buClr>
              <a:buFont typeface="Verdana" panose="020B0604030504040204" pitchFamily="34" charset="0"/>
              <a:buChar char="◦"/>
              <a:defRPr sz="2800">
                <a:solidFill>
                  <a:schemeClr val="tx1"/>
                </a:solidFill>
                <a:latin typeface="Gill Sans MT"/>
              </a:defRPr>
            </a:lvl2pPr>
            <a:lvl3pPr marL="1257300" indent="-342900">
              <a:spcBef>
                <a:spcPct val="20000"/>
              </a:spcBef>
              <a:buClr>
                <a:schemeClr val="accent2"/>
              </a:buClr>
              <a:buFont typeface="Wingdings 2" panose="05020102010507070707" pitchFamily="18" charset="2"/>
              <a:buChar char=""/>
              <a:defRPr sz="2400">
                <a:solidFill>
                  <a:schemeClr val="tx1"/>
                </a:solidFill>
                <a:latin typeface="Gill Sans MT"/>
              </a:defRPr>
            </a:lvl3pPr>
            <a:lvl4pPr marL="1714500" indent="-342900">
              <a:spcBef>
                <a:spcPct val="20000"/>
              </a:spcBef>
              <a:buClr>
                <a:srgbClr val="C32D2E"/>
              </a:buClr>
              <a:buFont typeface="Wingdings 2" panose="05020102010507070707" pitchFamily="18" charset="2"/>
              <a:buChar char=""/>
              <a:defRPr sz="2000">
                <a:solidFill>
                  <a:schemeClr val="tx1"/>
                </a:solidFill>
                <a:latin typeface="Gill Sans MT"/>
              </a:defRPr>
            </a:lvl4pPr>
            <a:lvl5pPr marL="2171700" indent="-342900">
              <a:spcBef>
                <a:spcPct val="20000"/>
              </a:spcBef>
              <a:buClr>
                <a:srgbClr val="84AA33"/>
              </a:buClr>
              <a:buFont typeface="Wingdings 2" panose="05020102010507070707" pitchFamily="18" charset="2"/>
              <a:buChar char=""/>
              <a:defRPr sz="2000">
                <a:solidFill>
                  <a:schemeClr val="tx1"/>
                </a:solidFill>
                <a:latin typeface="Gill Sans MT"/>
              </a:defRPr>
            </a:lvl5pPr>
            <a:lvl6pPr marL="2628900" indent="-3429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a:defRPr>
            </a:lvl6pPr>
            <a:lvl7pPr marL="3086100" indent="-3429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a:defRPr>
            </a:lvl7pPr>
            <a:lvl8pPr marL="3543300" indent="-3429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a:defRPr>
            </a:lvl8pPr>
            <a:lvl9pPr marL="4000500" indent="-3429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a:defRPr>
            </a:lvl9pPr>
          </a:lstStyle>
          <a:p>
            <a:pPr eaLnBrk="1" hangingPunct="1">
              <a:spcBef>
                <a:spcPct val="50000"/>
              </a:spcBef>
              <a:buClrTx/>
              <a:buSzTx/>
              <a:buFontTx/>
              <a:buAutoNum type="arabicPeriod"/>
            </a:pPr>
            <a:r>
              <a:rPr lang="en-US" alt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Thế</a:t>
            </a:r>
            <a:r>
              <a:rPr lang="en-US" altLang="en-US" sz="36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nào</a:t>
            </a:r>
            <a:r>
              <a:rPr lang="en-US" altLang="en-US" sz="36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là</a:t>
            </a:r>
            <a:r>
              <a:rPr lang="en-US" altLang="en-US" sz="36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một</a:t>
            </a:r>
            <a:r>
              <a:rPr lang="en-US" altLang="en-US" sz="36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quần</a:t>
            </a:r>
            <a:r>
              <a:rPr lang="en-US" altLang="en-US" sz="36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xã</a:t>
            </a:r>
            <a:r>
              <a:rPr lang="en-US" altLang="en-US" sz="36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sinh</a:t>
            </a:r>
            <a:r>
              <a:rPr lang="en-US" altLang="en-US" sz="36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vật</a:t>
            </a:r>
            <a:r>
              <a:rPr lang="en-US" alt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
        <p:nvSpPr>
          <p:cNvPr id="8" name="Text Box 6"/>
          <p:cNvSpPr txBox="1">
            <a:spLocks noChangeArrowheads="1"/>
          </p:cNvSpPr>
          <p:nvPr/>
        </p:nvSpPr>
        <p:spPr bwMode="auto">
          <a:xfrm>
            <a:off x="3005072" y="2557219"/>
            <a:ext cx="874765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ts val="600"/>
              </a:spcBef>
              <a:buClr>
                <a:schemeClr val="accent1"/>
              </a:buClr>
              <a:buSzPct val="80000"/>
              <a:buFont typeface="Wingdings 2" panose="05020102010507070707" pitchFamily="18" charset="2"/>
              <a:buChar char=""/>
              <a:defRPr sz="3200">
                <a:solidFill>
                  <a:schemeClr val="tx1"/>
                </a:solidFill>
                <a:latin typeface="Gill Sans MT"/>
              </a:defRPr>
            </a:lvl1pPr>
            <a:lvl2pPr marL="800100" indent="-342900">
              <a:spcBef>
                <a:spcPts val="550"/>
              </a:spcBef>
              <a:buClr>
                <a:schemeClr val="accent1"/>
              </a:buClr>
              <a:buFont typeface="Verdana" panose="020B0604030504040204" pitchFamily="34" charset="0"/>
              <a:buChar char="◦"/>
              <a:defRPr sz="2800">
                <a:solidFill>
                  <a:schemeClr val="tx1"/>
                </a:solidFill>
                <a:latin typeface="Gill Sans MT"/>
              </a:defRPr>
            </a:lvl2pPr>
            <a:lvl3pPr marL="1257300" indent="-342900">
              <a:spcBef>
                <a:spcPct val="20000"/>
              </a:spcBef>
              <a:buClr>
                <a:schemeClr val="accent2"/>
              </a:buClr>
              <a:buFont typeface="Wingdings 2" panose="05020102010507070707" pitchFamily="18" charset="2"/>
              <a:buChar char=""/>
              <a:defRPr sz="2400">
                <a:solidFill>
                  <a:schemeClr val="tx1"/>
                </a:solidFill>
                <a:latin typeface="Gill Sans MT"/>
              </a:defRPr>
            </a:lvl3pPr>
            <a:lvl4pPr marL="1714500" indent="-342900">
              <a:spcBef>
                <a:spcPct val="20000"/>
              </a:spcBef>
              <a:buClr>
                <a:srgbClr val="C32D2E"/>
              </a:buClr>
              <a:buFont typeface="Wingdings 2" panose="05020102010507070707" pitchFamily="18" charset="2"/>
              <a:buChar char=""/>
              <a:defRPr sz="2000">
                <a:solidFill>
                  <a:schemeClr val="tx1"/>
                </a:solidFill>
                <a:latin typeface="Gill Sans MT"/>
              </a:defRPr>
            </a:lvl4pPr>
            <a:lvl5pPr marL="2171700" indent="-342900">
              <a:spcBef>
                <a:spcPct val="20000"/>
              </a:spcBef>
              <a:buClr>
                <a:srgbClr val="84AA33"/>
              </a:buClr>
              <a:buFont typeface="Wingdings 2" panose="05020102010507070707" pitchFamily="18" charset="2"/>
              <a:buChar char=""/>
              <a:defRPr sz="2000">
                <a:solidFill>
                  <a:schemeClr val="tx1"/>
                </a:solidFill>
                <a:latin typeface="Gill Sans MT"/>
              </a:defRPr>
            </a:lvl5pPr>
            <a:lvl6pPr marL="2628900" indent="-3429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a:defRPr>
            </a:lvl6pPr>
            <a:lvl7pPr marL="3086100" indent="-3429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a:defRPr>
            </a:lvl7pPr>
            <a:lvl8pPr marL="3543300" indent="-3429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a:defRPr>
            </a:lvl8pPr>
            <a:lvl9pPr marL="4000500" indent="-3429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a:defRPr>
            </a:lvl9pPr>
          </a:lstStyle>
          <a:p>
            <a:pPr algn="just" eaLnBrk="1" hangingPunct="1">
              <a:spcBef>
                <a:spcPct val="50000"/>
              </a:spcBef>
              <a:buClrTx/>
              <a:buSzTx/>
              <a:buFontTx/>
              <a:buNone/>
            </a:pPr>
            <a:r>
              <a:rPr lang="en-US" alt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Những</a:t>
            </a:r>
            <a:r>
              <a:rPr lang="en-US" altLang="en-US" sz="36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dấu</a:t>
            </a:r>
            <a:r>
              <a:rPr lang="en-US" altLang="en-US" sz="36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hiệu</a:t>
            </a:r>
            <a:r>
              <a:rPr lang="en-US" altLang="en-US" sz="36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điển</a:t>
            </a:r>
            <a:r>
              <a:rPr lang="en-US" altLang="en-US" sz="36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hình</a:t>
            </a:r>
            <a:r>
              <a:rPr lang="en-US" altLang="en-US" sz="36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của</a:t>
            </a:r>
            <a:r>
              <a:rPr lang="en-US" altLang="en-US" sz="36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một</a:t>
            </a:r>
            <a:r>
              <a:rPr lang="en-US" altLang="en-US" sz="36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quần</a:t>
            </a:r>
            <a:r>
              <a:rPr lang="en-US" altLang="en-US" sz="36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xã</a:t>
            </a:r>
            <a:r>
              <a:rPr lang="en-US" alt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021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8" name="Rectangle 8"/>
          <p:cNvSpPr>
            <a:spLocks noChangeArrowheads="1"/>
          </p:cNvSpPr>
          <p:nvPr/>
        </p:nvSpPr>
        <p:spPr bwMode="auto">
          <a:xfrm>
            <a:off x="1221815" y="2814917"/>
            <a:ext cx="415131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err="1">
                <a:solidFill>
                  <a:srgbClr val="C00000"/>
                </a:solidFill>
                <a:latin typeface="Georgia" panose="02040502050405020303" pitchFamily="18" charset="0"/>
                <a:cs typeface="Arial" panose="020B0604020202020204" pitchFamily="34" charset="0"/>
              </a:rPr>
              <a:t>Số</a:t>
            </a:r>
            <a:r>
              <a:rPr lang="en-US" altLang="en-US" sz="3200" b="1" dirty="0">
                <a:solidFill>
                  <a:srgbClr val="C00000"/>
                </a:solidFill>
                <a:latin typeface="Georgia" panose="02040502050405020303" pitchFamily="18" charset="0"/>
                <a:cs typeface="Arial" panose="020B0604020202020204" pitchFamily="34" charset="0"/>
              </a:rPr>
              <a:t> </a:t>
            </a:r>
            <a:r>
              <a:rPr lang="en-US" altLang="en-US" sz="3200" b="1" dirty="0" err="1">
                <a:solidFill>
                  <a:srgbClr val="C00000"/>
                </a:solidFill>
                <a:latin typeface="Georgia" panose="02040502050405020303" pitchFamily="18" charset="0"/>
                <a:cs typeface="Arial" panose="020B0604020202020204" pitchFamily="34" charset="0"/>
              </a:rPr>
              <a:t>lượng</a:t>
            </a:r>
            <a:r>
              <a:rPr lang="en-US" altLang="en-US" sz="3200" b="1" dirty="0">
                <a:solidFill>
                  <a:srgbClr val="C00000"/>
                </a:solidFill>
                <a:latin typeface="Georgia" panose="02040502050405020303" pitchFamily="18" charset="0"/>
                <a:cs typeface="Arial" panose="020B0604020202020204" pitchFamily="34" charset="0"/>
              </a:rPr>
              <a:t> </a:t>
            </a:r>
            <a:r>
              <a:rPr lang="en-US" altLang="en-US" sz="3200" b="1" dirty="0" err="1">
                <a:solidFill>
                  <a:srgbClr val="C00000"/>
                </a:solidFill>
                <a:latin typeface="Georgia" panose="02040502050405020303" pitchFamily="18" charset="0"/>
                <a:cs typeface="Arial" panose="020B0604020202020204" pitchFamily="34" charset="0"/>
              </a:rPr>
              <a:t>các</a:t>
            </a:r>
            <a:r>
              <a:rPr lang="en-US" altLang="en-US" sz="3200" b="1" dirty="0">
                <a:solidFill>
                  <a:srgbClr val="C00000"/>
                </a:solidFill>
                <a:latin typeface="Georgia" panose="02040502050405020303" pitchFamily="18" charset="0"/>
                <a:cs typeface="Arial" panose="020B0604020202020204" pitchFamily="34" charset="0"/>
              </a:rPr>
              <a:t> </a:t>
            </a:r>
            <a:r>
              <a:rPr lang="en-US" altLang="en-US" sz="3200" b="1" dirty="0" err="1">
                <a:solidFill>
                  <a:srgbClr val="C00000"/>
                </a:solidFill>
                <a:latin typeface="Georgia" panose="02040502050405020303" pitchFamily="18" charset="0"/>
                <a:cs typeface="Arial" panose="020B0604020202020204" pitchFamily="34" charset="0"/>
              </a:rPr>
              <a:t>loài</a:t>
            </a:r>
            <a:endParaRPr lang="en-US" altLang="en-US" sz="3200" b="1" dirty="0">
              <a:solidFill>
                <a:srgbClr val="C00000"/>
              </a:solidFill>
              <a:latin typeface="Georgia" panose="02040502050405020303" pitchFamily="18" charset="0"/>
              <a:cs typeface="Arial" panose="020B0604020202020204" pitchFamily="34" charset="0"/>
            </a:endParaRPr>
          </a:p>
        </p:txBody>
      </p:sp>
      <p:sp>
        <p:nvSpPr>
          <p:cNvPr id="204809" name="Rectangle 9"/>
          <p:cNvSpPr>
            <a:spLocks noChangeArrowheads="1"/>
          </p:cNvSpPr>
          <p:nvPr/>
        </p:nvSpPr>
        <p:spPr bwMode="auto">
          <a:xfrm>
            <a:off x="1221815" y="4934505"/>
            <a:ext cx="41513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a:solidFill>
                  <a:srgbClr val="C00000"/>
                </a:solidFill>
                <a:latin typeface="Georgia" panose="02040502050405020303" pitchFamily="18" charset="0"/>
                <a:cs typeface="Arial" panose="020B0604020202020204" pitchFamily="34" charset="0"/>
              </a:rPr>
              <a:t>Thành phần loài</a:t>
            </a:r>
          </a:p>
        </p:txBody>
      </p:sp>
      <p:sp>
        <p:nvSpPr>
          <p:cNvPr id="204810" name="Rectangle 10"/>
          <p:cNvSpPr>
            <a:spLocks noChangeArrowheads="1"/>
          </p:cNvSpPr>
          <p:nvPr/>
        </p:nvSpPr>
        <p:spPr bwMode="auto">
          <a:xfrm>
            <a:off x="6409765" y="2814916"/>
            <a:ext cx="3810000" cy="685659"/>
          </a:xfrm>
          <a:prstGeom prst="rect">
            <a:avLst/>
          </a:prstGeom>
          <a:solidFill>
            <a:srgbClr val="DEF4B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a:cs typeface="Arial" panose="020B0604020202020204" pitchFamily="34" charset="0"/>
              </a:rPr>
              <a:t>Độ nhiều</a:t>
            </a:r>
          </a:p>
        </p:txBody>
      </p:sp>
      <p:sp>
        <p:nvSpPr>
          <p:cNvPr id="204811" name="Line 11"/>
          <p:cNvSpPr>
            <a:spLocks noChangeShapeType="1"/>
          </p:cNvSpPr>
          <p:nvPr/>
        </p:nvSpPr>
        <p:spPr bwMode="auto">
          <a:xfrm flipV="1">
            <a:off x="5571565" y="2357717"/>
            <a:ext cx="803275" cy="838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812" name="Line 12"/>
          <p:cNvSpPr>
            <a:spLocks noChangeShapeType="1"/>
          </p:cNvSpPr>
          <p:nvPr/>
        </p:nvSpPr>
        <p:spPr bwMode="auto">
          <a:xfrm flipV="1">
            <a:off x="5571565" y="3200680"/>
            <a:ext cx="8382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813" name="Line 13"/>
          <p:cNvSpPr>
            <a:spLocks noChangeShapeType="1"/>
          </p:cNvSpPr>
          <p:nvPr/>
        </p:nvSpPr>
        <p:spPr bwMode="auto">
          <a:xfrm>
            <a:off x="5571565" y="3195916"/>
            <a:ext cx="803275" cy="75275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814" name="Line 14"/>
          <p:cNvSpPr>
            <a:spLocks noChangeShapeType="1"/>
          </p:cNvSpPr>
          <p:nvPr/>
        </p:nvSpPr>
        <p:spPr bwMode="auto">
          <a:xfrm flipV="1">
            <a:off x="5495365" y="5010705"/>
            <a:ext cx="879475" cy="381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815" name="Line 15"/>
          <p:cNvSpPr>
            <a:spLocks noChangeShapeType="1"/>
          </p:cNvSpPr>
          <p:nvPr/>
        </p:nvSpPr>
        <p:spPr bwMode="auto">
          <a:xfrm>
            <a:off x="5495365" y="5391705"/>
            <a:ext cx="909638" cy="381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816" name="Rectangle 16"/>
          <p:cNvSpPr>
            <a:spLocks noChangeArrowheads="1"/>
          </p:cNvSpPr>
          <p:nvPr/>
        </p:nvSpPr>
        <p:spPr bwMode="auto">
          <a:xfrm>
            <a:off x="6409765" y="1985964"/>
            <a:ext cx="3810000" cy="676553"/>
          </a:xfrm>
          <a:prstGeom prst="rect">
            <a:avLst/>
          </a:prstGeom>
          <a:solidFill>
            <a:srgbClr val="DEF4B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dirty="0" err="1">
                <a:cs typeface="Arial" panose="020B0604020202020204" pitchFamily="34" charset="0"/>
              </a:rPr>
              <a:t>Độ</a:t>
            </a:r>
            <a:r>
              <a:rPr lang="en-US" altLang="en-US" sz="3600" dirty="0">
                <a:cs typeface="Arial" panose="020B0604020202020204" pitchFamily="34" charset="0"/>
              </a:rPr>
              <a:t> </a:t>
            </a:r>
            <a:r>
              <a:rPr lang="en-US" altLang="en-US" sz="3600" dirty="0" err="1">
                <a:cs typeface="Arial" panose="020B0604020202020204" pitchFamily="34" charset="0"/>
              </a:rPr>
              <a:t>đa</a:t>
            </a:r>
            <a:r>
              <a:rPr lang="en-US" altLang="en-US" sz="3600" dirty="0">
                <a:cs typeface="Arial" panose="020B0604020202020204" pitchFamily="34" charset="0"/>
              </a:rPr>
              <a:t> </a:t>
            </a:r>
            <a:r>
              <a:rPr lang="en-US" altLang="en-US" sz="3600" dirty="0" err="1">
                <a:cs typeface="Arial" panose="020B0604020202020204" pitchFamily="34" charset="0"/>
              </a:rPr>
              <a:t>dạng</a:t>
            </a:r>
            <a:endParaRPr lang="en-US" altLang="en-US" sz="3600" dirty="0">
              <a:cs typeface="Arial" panose="020B0604020202020204" pitchFamily="34" charset="0"/>
            </a:endParaRPr>
          </a:p>
        </p:txBody>
      </p:sp>
      <p:sp>
        <p:nvSpPr>
          <p:cNvPr id="204817" name="Rectangle 17"/>
          <p:cNvSpPr>
            <a:spLocks noChangeArrowheads="1"/>
          </p:cNvSpPr>
          <p:nvPr/>
        </p:nvSpPr>
        <p:spPr bwMode="auto">
          <a:xfrm>
            <a:off x="6405003" y="3650735"/>
            <a:ext cx="3810000" cy="681316"/>
          </a:xfrm>
          <a:prstGeom prst="rect">
            <a:avLst/>
          </a:prstGeom>
          <a:solidFill>
            <a:srgbClr val="DEF4B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a:cs typeface="Arial" panose="020B0604020202020204" pitchFamily="34" charset="0"/>
              </a:rPr>
              <a:t>Độ thường gặp</a:t>
            </a:r>
          </a:p>
        </p:txBody>
      </p:sp>
      <p:sp>
        <p:nvSpPr>
          <p:cNvPr id="204818" name="Rectangle 18"/>
          <p:cNvSpPr>
            <a:spLocks noChangeArrowheads="1"/>
          </p:cNvSpPr>
          <p:nvPr/>
        </p:nvSpPr>
        <p:spPr bwMode="auto">
          <a:xfrm>
            <a:off x="6409765" y="4710388"/>
            <a:ext cx="3810000" cy="681317"/>
          </a:xfrm>
          <a:prstGeom prst="rect">
            <a:avLst/>
          </a:prstGeom>
          <a:solidFill>
            <a:srgbClr val="DEF4B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a:cs typeface="Arial" panose="020B0604020202020204" pitchFamily="34" charset="0"/>
              </a:rPr>
              <a:t>Loài ưu thế</a:t>
            </a:r>
          </a:p>
        </p:txBody>
      </p:sp>
      <p:sp>
        <p:nvSpPr>
          <p:cNvPr id="204819" name="Rectangle 19"/>
          <p:cNvSpPr>
            <a:spLocks noChangeArrowheads="1"/>
          </p:cNvSpPr>
          <p:nvPr/>
        </p:nvSpPr>
        <p:spPr bwMode="auto">
          <a:xfrm>
            <a:off x="6409765" y="5541864"/>
            <a:ext cx="3810000" cy="685800"/>
          </a:xfrm>
          <a:prstGeom prst="rect">
            <a:avLst/>
          </a:prstGeom>
          <a:solidFill>
            <a:srgbClr val="DEF4B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a:cs typeface="Arial" panose="020B0604020202020204" pitchFamily="34" charset="0"/>
              </a:rPr>
              <a:t>Loài đặc trưng</a:t>
            </a:r>
          </a:p>
        </p:txBody>
      </p:sp>
      <p:sp>
        <p:nvSpPr>
          <p:cNvPr id="204824" name="AutoShape 24"/>
          <p:cNvSpPr>
            <a:spLocks noChangeArrowheads="1"/>
          </p:cNvSpPr>
          <p:nvPr/>
        </p:nvSpPr>
        <p:spPr bwMode="auto">
          <a:xfrm>
            <a:off x="737346" y="455614"/>
            <a:ext cx="10894359" cy="1149350"/>
          </a:xfrm>
          <a:prstGeom prst="wedgeRoundRectCallout">
            <a:avLst>
              <a:gd name="adj1" fmla="val -38296"/>
              <a:gd name="adj2" fmla="val 46431"/>
              <a:gd name="adj3"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dirty="0" err="1">
                <a:cs typeface="Arial" panose="020B0604020202020204" pitchFamily="34" charset="0"/>
              </a:rPr>
              <a:t>Nghiên</a:t>
            </a:r>
            <a:r>
              <a:rPr lang="en-US" altLang="en-US" sz="3200" dirty="0">
                <a:cs typeface="Arial" panose="020B0604020202020204" pitchFamily="34" charset="0"/>
              </a:rPr>
              <a:t> </a:t>
            </a:r>
            <a:r>
              <a:rPr lang="en-US" altLang="en-US" sz="3200" dirty="0" err="1">
                <a:cs typeface="Arial" panose="020B0604020202020204" pitchFamily="34" charset="0"/>
              </a:rPr>
              <a:t>cứu</a:t>
            </a:r>
            <a:r>
              <a:rPr lang="en-US" altLang="en-US" sz="3200" dirty="0">
                <a:cs typeface="Arial" panose="020B0604020202020204" pitchFamily="34" charset="0"/>
              </a:rPr>
              <a:t> </a:t>
            </a:r>
            <a:r>
              <a:rPr lang="en-US" altLang="en-US" sz="3200" dirty="0" err="1">
                <a:cs typeface="Arial" panose="020B0604020202020204" pitchFamily="34" charset="0"/>
              </a:rPr>
              <a:t>thông</a:t>
            </a:r>
            <a:r>
              <a:rPr lang="en-US" altLang="en-US" sz="3200" dirty="0">
                <a:cs typeface="Arial" panose="020B0604020202020204" pitchFamily="34" charset="0"/>
              </a:rPr>
              <a:t> tin </a:t>
            </a:r>
            <a:r>
              <a:rPr lang="en-US" altLang="en-US" sz="3200" dirty="0" err="1">
                <a:cs typeface="Arial" panose="020B0604020202020204" pitchFamily="34" charset="0"/>
              </a:rPr>
              <a:t>bảng</a:t>
            </a:r>
            <a:r>
              <a:rPr lang="en-US" altLang="en-US" sz="3200" dirty="0">
                <a:cs typeface="Arial" panose="020B0604020202020204" pitchFamily="34" charset="0"/>
              </a:rPr>
              <a:t> 49 SGK/147</a:t>
            </a:r>
            <a:r>
              <a:rPr lang="en-US" altLang="en-US" sz="3200" b="1" dirty="0">
                <a:cs typeface="Arial" panose="020B0604020202020204" pitchFamily="34" charset="0"/>
              </a:rPr>
              <a:t> </a:t>
            </a:r>
            <a:r>
              <a:rPr lang="en-US" altLang="en-US" sz="3200" b="1" dirty="0">
                <a:cs typeface="Arial" panose="020B0604020202020204" pitchFamily="34" charset="0"/>
                <a:sym typeface="Wingdings" panose="05000000000000000000" pitchFamily="2" charset="2"/>
              </a:rPr>
              <a:t> </a:t>
            </a:r>
          </a:p>
          <a:p>
            <a:pPr algn="ctr" eaLnBrk="1" hangingPunct="1"/>
            <a:r>
              <a:rPr lang="en-US" altLang="en-US" sz="3200" b="1" dirty="0">
                <a:latin typeface="Georgia" panose="02040502050405020303" pitchFamily="18" charset="0"/>
                <a:cs typeface="Arial" panose="020B0604020202020204" pitchFamily="34" charset="0"/>
              </a:rPr>
              <a:t>Cho </a:t>
            </a:r>
            <a:r>
              <a:rPr lang="en-US" altLang="en-US" sz="3200" b="1" dirty="0" err="1">
                <a:latin typeface="Georgia" panose="02040502050405020303" pitchFamily="18" charset="0"/>
                <a:cs typeface="Arial" panose="020B0604020202020204" pitchFamily="34" charset="0"/>
              </a:rPr>
              <a:t>biết</a:t>
            </a:r>
            <a:r>
              <a:rPr lang="en-US" altLang="en-US" sz="3200" b="1" dirty="0">
                <a:latin typeface="Georgia" panose="02040502050405020303" pitchFamily="18" charset="0"/>
                <a:cs typeface="Arial" panose="020B0604020202020204" pitchFamily="34" charset="0"/>
              </a:rPr>
              <a:t> </a:t>
            </a:r>
            <a:r>
              <a:rPr lang="en-US" altLang="en-US" sz="3200" b="1" dirty="0" err="1">
                <a:latin typeface="Georgia" panose="02040502050405020303" pitchFamily="18" charset="0"/>
                <a:cs typeface="Arial" panose="020B0604020202020204" pitchFamily="34" charset="0"/>
              </a:rPr>
              <a:t>các</a:t>
            </a:r>
            <a:r>
              <a:rPr lang="en-US" altLang="en-US" sz="3200" b="1" dirty="0">
                <a:latin typeface="Georgia" panose="02040502050405020303" pitchFamily="18" charset="0"/>
                <a:cs typeface="Arial" panose="020B0604020202020204" pitchFamily="34" charset="0"/>
              </a:rPr>
              <a:t> </a:t>
            </a:r>
            <a:r>
              <a:rPr lang="en-US" altLang="en-US" sz="3200" b="1" dirty="0" err="1">
                <a:latin typeface="Georgia" panose="02040502050405020303" pitchFamily="18" charset="0"/>
                <a:cs typeface="Arial" panose="020B0604020202020204" pitchFamily="34" charset="0"/>
              </a:rPr>
              <a:t>đặc</a:t>
            </a:r>
            <a:r>
              <a:rPr lang="en-US" altLang="en-US" sz="3200" b="1" dirty="0">
                <a:latin typeface="Georgia" panose="02040502050405020303" pitchFamily="18" charset="0"/>
                <a:cs typeface="Arial" panose="020B0604020202020204" pitchFamily="34" charset="0"/>
              </a:rPr>
              <a:t> </a:t>
            </a:r>
            <a:r>
              <a:rPr lang="en-US" altLang="en-US" sz="3200" b="1" dirty="0" err="1">
                <a:latin typeface="Georgia" panose="02040502050405020303" pitchFamily="18" charset="0"/>
                <a:cs typeface="Arial" panose="020B0604020202020204" pitchFamily="34" charset="0"/>
              </a:rPr>
              <a:t>điểm</a:t>
            </a:r>
            <a:r>
              <a:rPr lang="en-US" altLang="en-US" sz="3200" b="1" dirty="0">
                <a:latin typeface="Georgia" panose="02040502050405020303" pitchFamily="18" charset="0"/>
                <a:cs typeface="Arial" panose="020B0604020202020204" pitchFamily="34" charset="0"/>
              </a:rPr>
              <a:t> </a:t>
            </a:r>
            <a:r>
              <a:rPr lang="en-US" altLang="en-US" sz="3200" b="1" dirty="0" err="1">
                <a:latin typeface="Georgia" panose="02040502050405020303" pitchFamily="18" charset="0"/>
                <a:cs typeface="Arial" panose="020B0604020202020204" pitchFamily="34" charset="0"/>
              </a:rPr>
              <a:t>cơ</a:t>
            </a:r>
            <a:r>
              <a:rPr lang="en-US" altLang="en-US" sz="3200" b="1" dirty="0">
                <a:latin typeface="Georgia" panose="02040502050405020303" pitchFamily="18" charset="0"/>
                <a:cs typeface="Arial" panose="020B0604020202020204" pitchFamily="34" charset="0"/>
              </a:rPr>
              <a:t> </a:t>
            </a:r>
            <a:r>
              <a:rPr lang="en-US" altLang="en-US" sz="3200" b="1" dirty="0" err="1">
                <a:latin typeface="Georgia" panose="02040502050405020303" pitchFamily="18" charset="0"/>
                <a:cs typeface="Arial" panose="020B0604020202020204" pitchFamily="34" charset="0"/>
              </a:rPr>
              <a:t>bản</a:t>
            </a:r>
            <a:r>
              <a:rPr lang="en-US" altLang="en-US" sz="3200" b="1" dirty="0">
                <a:latin typeface="Georgia" panose="02040502050405020303" pitchFamily="18" charset="0"/>
                <a:cs typeface="Arial" panose="020B0604020202020204" pitchFamily="34" charset="0"/>
              </a:rPr>
              <a:t> </a:t>
            </a:r>
            <a:r>
              <a:rPr lang="en-US" altLang="en-US" sz="3200" b="1" dirty="0" err="1">
                <a:latin typeface="Georgia" panose="02040502050405020303" pitchFamily="18" charset="0"/>
                <a:cs typeface="Arial" panose="020B0604020202020204" pitchFamily="34" charset="0"/>
              </a:rPr>
              <a:t>của</a:t>
            </a:r>
            <a:r>
              <a:rPr lang="en-US" altLang="en-US" sz="3200" b="1" dirty="0">
                <a:latin typeface="Georgia" panose="02040502050405020303" pitchFamily="18" charset="0"/>
                <a:cs typeface="Arial" panose="020B0604020202020204" pitchFamily="34" charset="0"/>
              </a:rPr>
              <a:t> </a:t>
            </a:r>
            <a:r>
              <a:rPr lang="en-US" altLang="en-US" sz="3200" b="1" dirty="0" err="1">
                <a:latin typeface="Georgia" panose="02040502050405020303" pitchFamily="18" charset="0"/>
                <a:cs typeface="Arial" panose="020B0604020202020204" pitchFamily="34" charset="0"/>
              </a:rPr>
              <a:t>quần</a:t>
            </a:r>
            <a:r>
              <a:rPr lang="en-US" altLang="en-US" sz="3200" b="1" dirty="0">
                <a:latin typeface="Georgia" panose="02040502050405020303" pitchFamily="18" charset="0"/>
                <a:cs typeface="Arial" panose="020B0604020202020204" pitchFamily="34" charset="0"/>
              </a:rPr>
              <a:t> </a:t>
            </a:r>
            <a:r>
              <a:rPr lang="en-US" altLang="en-US" sz="3200" b="1" dirty="0" err="1">
                <a:latin typeface="Georgia" panose="02040502050405020303" pitchFamily="18" charset="0"/>
                <a:cs typeface="Arial" panose="020B0604020202020204" pitchFamily="34" charset="0"/>
              </a:rPr>
              <a:t>xã</a:t>
            </a:r>
            <a:r>
              <a:rPr lang="en-US" altLang="en-US" sz="3200" b="1" dirty="0">
                <a:latin typeface="Georgia" panose="02040502050405020303" pitchFamily="18" charset="0"/>
                <a:cs typeface="Arial" panose="020B0604020202020204" pitchFamily="34" charset="0"/>
              </a:rPr>
              <a:t> </a:t>
            </a:r>
            <a:r>
              <a:rPr lang="en-US" altLang="en-US" sz="3200" b="1" dirty="0" err="1">
                <a:latin typeface="Georgia" panose="02040502050405020303" pitchFamily="18" charset="0"/>
                <a:cs typeface="Arial" panose="020B0604020202020204" pitchFamily="34" charset="0"/>
              </a:rPr>
              <a:t>sinh</a:t>
            </a:r>
            <a:r>
              <a:rPr lang="en-US" altLang="en-US" sz="3200" b="1" dirty="0">
                <a:latin typeface="Georgia" panose="02040502050405020303" pitchFamily="18" charset="0"/>
                <a:cs typeface="Arial" panose="020B0604020202020204" pitchFamily="34" charset="0"/>
              </a:rPr>
              <a:t> </a:t>
            </a:r>
            <a:r>
              <a:rPr lang="en-US" altLang="en-US" sz="3200" b="1" dirty="0" err="1">
                <a:latin typeface="Georgia" panose="02040502050405020303" pitchFamily="18" charset="0"/>
                <a:cs typeface="Arial" panose="020B0604020202020204" pitchFamily="34" charset="0"/>
              </a:rPr>
              <a:t>vật</a:t>
            </a:r>
            <a:r>
              <a:rPr lang="en-US" altLang="en-US" sz="3200" b="1" dirty="0">
                <a:latin typeface="Georgia" panose="02040502050405020303" pitchFamily="18" charset="0"/>
                <a:cs typeface="Arial" panose="020B0604020202020204" pitchFamily="34" charset="0"/>
              </a:rPr>
              <a:t>.</a:t>
            </a:r>
          </a:p>
        </p:txBody>
      </p:sp>
    </p:spTree>
    <p:extLst>
      <p:ext uri="{BB962C8B-B14F-4D97-AF65-F5344CB8AC3E}">
        <p14:creationId xmlns:p14="http://schemas.microsoft.com/office/powerpoint/2010/main" val="34395266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04824"/>
                                        </p:tgtEl>
                                        <p:attrNameLst>
                                          <p:attrName>style.visibility</p:attrName>
                                        </p:attrNameLst>
                                      </p:cBhvr>
                                      <p:to>
                                        <p:strVal val="visible"/>
                                      </p:to>
                                    </p:set>
                                    <p:anim from="(-#ppt_w/2)" to="(#ppt_x)" calcmode="lin" valueType="num">
                                      <p:cBhvr>
                                        <p:cTn id="7" dur="600" fill="hold">
                                          <p:stCondLst>
                                            <p:cond delay="0"/>
                                          </p:stCondLst>
                                        </p:cTn>
                                        <p:tgtEl>
                                          <p:spTgt spid="204824"/>
                                        </p:tgtEl>
                                        <p:attrNameLst>
                                          <p:attrName>ppt_x</p:attrName>
                                        </p:attrNameLst>
                                      </p:cBhvr>
                                    </p:anim>
                                    <p:anim from="0" to="-1.0" calcmode="lin" valueType="num">
                                      <p:cBhvr>
                                        <p:cTn id="8" dur="200" decel="50000" autoRev="1" fill="hold">
                                          <p:stCondLst>
                                            <p:cond delay="600"/>
                                          </p:stCondLst>
                                        </p:cTn>
                                        <p:tgtEl>
                                          <p:spTgt spid="204824"/>
                                        </p:tgtEl>
                                        <p:attrNameLst>
                                          <p:attrName>xshear</p:attrName>
                                        </p:attrNameLst>
                                      </p:cBhvr>
                                    </p:anim>
                                    <p:animScale>
                                      <p:cBhvr>
                                        <p:cTn id="9" dur="200" decel="100000" autoRev="1" fill="hold">
                                          <p:stCondLst>
                                            <p:cond delay="600"/>
                                          </p:stCondLst>
                                        </p:cTn>
                                        <p:tgtEl>
                                          <p:spTgt spid="204824"/>
                                        </p:tgtEl>
                                      </p:cBhvr>
                                      <p:from x="100000" y="100000"/>
                                      <p:to x="80000" y="100000"/>
                                    </p:animScale>
                                    <p:anim by="(#ppt_h/3+#ppt_w*0.1)" calcmode="lin" valueType="num">
                                      <p:cBhvr additive="sum">
                                        <p:cTn id="10" dur="200" decel="100000" autoRev="1" fill="hold">
                                          <p:stCondLst>
                                            <p:cond delay="600"/>
                                          </p:stCondLst>
                                        </p:cTn>
                                        <p:tgtEl>
                                          <p:spTgt spid="204824"/>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04808"/>
                                        </p:tgtEl>
                                        <p:attrNameLst>
                                          <p:attrName>style.visibility</p:attrName>
                                        </p:attrNameLst>
                                      </p:cBhvr>
                                      <p:to>
                                        <p:strVal val="visible"/>
                                      </p:to>
                                    </p:set>
                                    <p:animEffect transition="in" filter="dissolve">
                                      <p:cBhvr>
                                        <p:cTn id="15" dur="500"/>
                                        <p:tgtEl>
                                          <p:spTgt spid="204808"/>
                                        </p:tgtEl>
                                      </p:cBhvr>
                                    </p:animEffect>
                                  </p:childTnLst>
                                </p:cTn>
                              </p:par>
                            </p:childTnLst>
                          </p:cTn>
                        </p:par>
                        <p:par>
                          <p:cTn id="16" fill="hold" nodeType="afterGroup">
                            <p:stCondLst>
                              <p:cond delay="500"/>
                            </p:stCondLst>
                            <p:childTnLst>
                              <p:par>
                                <p:cTn id="17" presetID="9" presetClass="entr" presetSubtype="0" fill="hold" grpId="0" nodeType="afterEffect">
                                  <p:stCondLst>
                                    <p:cond delay="0"/>
                                  </p:stCondLst>
                                  <p:childTnLst>
                                    <p:set>
                                      <p:cBhvr>
                                        <p:cTn id="18" dur="1" fill="hold">
                                          <p:stCondLst>
                                            <p:cond delay="0"/>
                                          </p:stCondLst>
                                        </p:cTn>
                                        <p:tgtEl>
                                          <p:spTgt spid="204809"/>
                                        </p:tgtEl>
                                        <p:attrNameLst>
                                          <p:attrName>style.visibility</p:attrName>
                                        </p:attrNameLst>
                                      </p:cBhvr>
                                      <p:to>
                                        <p:strVal val="visible"/>
                                      </p:to>
                                    </p:set>
                                    <p:animEffect transition="in" filter="dissolve">
                                      <p:cBhvr>
                                        <p:cTn id="19" dur="500"/>
                                        <p:tgtEl>
                                          <p:spTgt spid="20480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204811"/>
                                        </p:tgtEl>
                                        <p:attrNameLst>
                                          <p:attrName>style.visibility</p:attrName>
                                        </p:attrNameLst>
                                      </p:cBhvr>
                                      <p:to>
                                        <p:strVal val="visible"/>
                                      </p:to>
                                    </p:set>
                                    <p:animEffect transition="in" filter="slide(fromBottom)">
                                      <p:cBhvr>
                                        <p:cTn id="24" dur="500"/>
                                        <p:tgtEl>
                                          <p:spTgt spid="204811"/>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204816"/>
                                        </p:tgtEl>
                                        <p:attrNameLst>
                                          <p:attrName>style.visibility</p:attrName>
                                        </p:attrNameLst>
                                      </p:cBhvr>
                                      <p:to>
                                        <p:strVal val="visible"/>
                                      </p:to>
                                    </p:set>
                                    <p:animEffect transition="in" filter="slide(fromBottom)">
                                      <p:cBhvr>
                                        <p:cTn id="27" dur="500"/>
                                        <p:tgtEl>
                                          <p:spTgt spid="204816"/>
                                        </p:tgtEl>
                                      </p:cBhvr>
                                    </p:animEffect>
                                  </p:childTnLst>
                                </p:cTn>
                              </p:par>
                            </p:childTnLst>
                          </p:cTn>
                        </p:par>
                        <p:par>
                          <p:cTn id="28" fill="hold" nodeType="afterGroup">
                            <p:stCondLst>
                              <p:cond delay="500"/>
                            </p:stCondLst>
                            <p:childTnLst>
                              <p:par>
                                <p:cTn id="29" presetID="12" presetClass="entr" presetSubtype="4" fill="hold" grpId="0" nodeType="afterEffect">
                                  <p:stCondLst>
                                    <p:cond delay="0"/>
                                  </p:stCondLst>
                                  <p:childTnLst>
                                    <p:set>
                                      <p:cBhvr>
                                        <p:cTn id="30" dur="1" fill="hold">
                                          <p:stCondLst>
                                            <p:cond delay="0"/>
                                          </p:stCondLst>
                                        </p:cTn>
                                        <p:tgtEl>
                                          <p:spTgt spid="204812"/>
                                        </p:tgtEl>
                                        <p:attrNameLst>
                                          <p:attrName>style.visibility</p:attrName>
                                        </p:attrNameLst>
                                      </p:cBhvr>
                                      <p:to>
                                        <p:strVal val="visible"/>
                                      </p:to>
                                    </p:set>
                                    <p:animEffect transition="in" filter="slide(fromBottom)">
                                      <p:cBhvr>
                                        <p:cTn id="31" dur="500"/>
                                        <p:tgtEl>
                                          <p:spTgt spid="204812"/>
                                        </p:tgtEl>
                                      </p:cBhvr>
                                    </p:animEffect>
                                  </p:childTnLst>
                                </p:cTn>
                              </p:par>
                              <p:par>
                                <p:cTn id="32" presetID="12" presetClass="entr" presetSubtype="4" fill="hold" grpId="0" nodeType="withEffect">
                                  <p:stCondLst>
                                    <p:cond delay="0"/>
                                  </p:stCondLst>
                                  <p:iterate type="lt">
                                    <p:tmPct val="0"/>
                                  </p:iterate>
                                  <p:childTnLst>
                                    <p:set>
                                      <p:cBhvr>
                                        <p:cTn id="33" dur="1" fill="hold">
                                          <p:stCondLst>
                                            <p:cond delay="0"/>
                                          </p:stCondLst>
                                        </p:cTn>
                                        <p:tgtEl>
                                          <p:spTgt spid="204810"/>
                                        </p:tgtEl>
                                        <p:attrNameLst>
                                          <p:attrName>style.visibility</p:attrName>
                                        </p:attrNameLst>
                                      </p:cBhvr>
                                      <p:to>
                                        <p:strVal val="visible"/>
                                      </p:to>
                                    </p:set>
                                    <p:animEffect transition="in" filter="slide(fromBottom)">
                                      <p:cBhvr>
                                        <p:cTn id="34" dur="500"/>
                                        <p:tgtEl>
                                          <p:spTgt spid="204810"/>
                                        </p:tgtEl>
                                      </p:cBhvr>
                                    </p:animEffect>
                                  </p:childTnLst>
                                </p:cTn>
                              </p:par>
                            </p:childTnLst>
                          </p:cTn>
                        </p:par>
                        <p:par>
                          <p:cTn id="35" fill="hold" nodeType="afterGroup">
                            <p:stCondLst>
                              <p:cond delay="1000"/>
                            </p:stCondLst>
                            <p:childTnLst>
                              <p:par>
                                <p:cTn id="36" presetID="12" presetClass="entr" presetSubtype="4" fill="hold" grpId="0" nodeType="afterEffect">
                                  <p:stCondLst>
                                    <p:cond delay="0"/>
                                  </p:stCondLst>
                                  <p:childTnLst>
                                    <p:set>
                                      <p:cBhvr>
                                        <p:cTn id="37" dur="1" fill="hold">
                                          <p:stCondLst>
                                            <p:cond delay="0"/>
                                          </p:stCondLst>
                                        </p:cTn>
                                        <p:tgtEl>
                                          <p:spTgt spid="204813"/>
                                        </p:tgtEl>
                                        <p:attrNameLst>
                                          <p:attrName>style.visibility</p:attrName>
                                        </p:attrNameLst>
                                      </p:cBhvr>
                                      <p:to>
                                        <p:strVal val="visible"/>
                                      </p:to>
                                    </p:set>
                                    <p:animEffect transition="in" filter="slide(fromBottom)">
                                      <p:cBhvr>
                                        <p:cTn id="38" dur="500"/>
                                        <p:tgtEl>
                                          <p:spTgt spid="204813"/>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204817"/>
                                        </p:tgtEl>
                                        <p:attrNameLst>
                                          <p:attrName>style.visibility</p:attrName>
                                        </p:attrNameLst>
                                      </p:cBhvr>
                                      <p:to>
                                        <p:strVal val="visible"/>
                                      </p:to>
                                    </p:set>
                                    <p:animEffect transition="in" filter="slide(fromBottom)">
                                      <p:cBhvr>
                                        <p:cTn id="41" dur="500"/>
                                        <p:tgtEl>
                                          <p:spTgt spid="20481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2" presetClass="entr" presetSubtype="4" fill="hold" grpId="0" nodeType="clickEffect">
                                  <p:stCondLst>
                                    <p:cond delay="0"/>
                                  </p:stCondLst>
                                  <p:childTnLst>
                                    <p:set>
                                      <p:cBhvr>
                                        <p:cTn id="45" dur="1" fill="hold">
                                          <p:stCondLst>
                                            <p:cond delay="0"/>
                                          </p:stCondLst>
                                        </p:cTn>
                                        <p:tgtEl>
                                          <p:spTgt spid="204814"/>
                                        </p:tgtEl>
                                        <p:attrNameLst>
                                          <p:attrName>style.visibility</p:attrName>
                                        </p:attrNameLst>
                                      </p:cBhvr>
                                      <p:to>
                                        <p:strVal val="visible"/>
                                      </p:to>
                                    </p:set>
                                    <p:animEffect transition="in" filter="slide(fromBottom)">
                                      <p:cBhvr>
                                        <p:cTn id="46" dur="500"/>
                                        <p:tgtEl>
                                          <p:spTgt spid="204814"/>
                                        </p:tgtEl>
                                      </p:cBhvr>
                                    </p:animEffect>
                                  </p:childTnLst>
                                </p:cTn>
                              </p:par>
                              <p:par>
                                <p:cTn id="47" presetID="12" presetClass="entr" presetSubtype="4" fill="hold" grpId="0" nodeType="withEffect">
                                  <p:stCondLst>
                                    <p:cond delay="0"/>
                                  </p:stCondLst>
                                  <p:childTnLst>
                                    <p:set>
                                      <p:cBhvr>
                                        <p:cTn id="48" dur="1" fill="hold">
                                          <p:stCondLst>
                                            <p:cond delay="0"/>
                                          </p:stCondLst>
                                        </p:cTn>
                                        <p:tgtEl>
                                          <p:spTgt spid="204818"/>
                                        </p:tgtEl>
                                        <p:attrNameLst>
                                          <p:attrName>style.visibility</p:attrName>
                                        </p:attrNameLst>
                                      </p:cBhvr>
                                      <p:to>
                                        <p:strVal val="visible"/>
                                      </p:to>
                                    </p:set>
                                    <p:animEffect transition="in" filter="slide(fromBottom)">
                                      <p:cBhvr>
                                        <p:cTn id="49" dur="500"/>
                                        <p:tgtEl>
                                          <p:spTgt spid="204818"/>
                                        </p:tgtEl>
                                      </p:cBhvr>
                                    </p:animEffect>
                                  </p:childTnLst>
                                </p:cTn>
                              </p:par>
                            </p:childTnLst>
                          </p:cTn>
                        </p:par>
                        <p:par>
                          <p:cTn id="50" fill="hold" nodeType="afterGroup">
                            <p:stCondLst>
                              <p:cond delay="500"/>
                            </p:stCondLst>
                            <p:childTnLst>
                              <p:par>
                                <p:cTn id="51" presetID="12" presetClass="entr" presetSubtype="4" fill="hold" grpId="0" nodeType="afterEffect">
                                  <p:stCondLst>
                                    <p:cond delay="0"/>
                                  </p:stCondLst>
                                  <p:childTnLst>
                                    <p:set>
                                      <p:cBhvr>
                                        <p:cTn id="52" dur="1" fill="hold">
                                          <p:stCondLst>
                                            <p:cond delay="0"/>
                                          </p:stCondLst>
                                        </p:cTn>
                                        <p:tgtEl>
                                          <p:spTgt spid="204815"/>
                                        </p:tgtEl>
                                        <p:attrNameLst>
                                          <p:attrName>style.visibility</p:attrName>
                                        </p:attrNameLst>
                                      </p:cBhvr>
                                      <p:to>
                                        <p:strVal val="visible"/>
                                      </p:to>
                                    </p:set>
                                    <p:animEffect transition="in" filter="slide(fromBottom)">
                                      <p:cBhvr>
                                        <p:cTn id="53" dur="500"/>
                                        <p:tgtEl>
                                          <p:spTgt spid="204815"/>
                                        </p:tgtEl>
                                      </p:cBhvr>
                                    </p:animEffect>
                                  </p:childTnLst>
                                </p:cTn>
                              </p:par>
                              <p:par>
                                <p:cTn id="54" presetID="12" presetClass="entr" presetSubtype="4" fill="hold" grpId="0" nodeType="withEffect">
                                  <p:stCondLst>
                                    <p:cond delay="0"/>
                                  </p:stCondLst>
                                  <p:childTnLst>
                                    <p:set>
                                      <p:cBhvr>
                                        <p:cTn id="55" dur="1" fill="hold">
                                          <p:stCondLst>
                                            <p:cond delay="0"/>
                                          </p:stCondLst>
                                        </p:cTn>
                                        <p:tgtEl>
                                          <p:spTgt spid="204819"/>
                                        </p:tgtEl>
                                        <p:attrNameLst>
                                          <p:attrName>style.visibility</p:attrName>
                                        </p:attrNameLst>
                                      </p:cBhvr>
                                      <p:to>
                                        <p:strVal val="visible"/>
                                      </p:to>
                                    </p:set>
                                    <p:animEffect transition="in" filter="slide(fromBottom)">
                                      <p:cBhvr>
                                        <p:cTn id="56" dur="500"/>
                                        <p:tgtEl>
                                          <p:spTgt spid="204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8" grpId="0"/>
      <p:bldP spid="204809" grpId="0"/>
      <p:bldP spid="204810" grpId="0" animBg="1"/>
      <p:bldP spid="204811" grpId="0" animBg="1"/>
      <p:bldP spid="204812" grpId="0" animBg="1"/>
      <p:bldP spid="204813" grpId="0" animBg="1"/>
      <p:bldP spid="204814" grpId="0" animBg="1"/>
      <p:bldP spid="204815" grpId="0" animBg="1"/>
      <p:bldP spid="204816" grpId="0" animBg="1"/>
      <p:bldP spid="204817" grpId="0" animBg="1"/>
      <p:bldP spid="204818" grpId="0" animBg="1"/>
      <p:bldP spid="204819" grpId="0" animBg="1"/>
      <p:bldP spid="2048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loud 12"/>
          <p:cNvSpPr/>
          <p:nvPr/>
        </p:nvSpPr>
        <p:spPr>
          <a:xfrm>
            <a:off x="3200400" y="4953000"/>
            <a:ext cx="7696200" cy="1447800"/>
          </a:xfrm>
          <a:prstGeom prst="cloud">
            <a:avLst/>
          </a:prstGeom>
          <a:blipFill>
            <a:blip r:embed="rId3"/>
            <a:tile tx="0" ty="0" sx="100000" sy="100000" flip="none" algn="tl"/>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30A"/>
                </a:solidFill>
                <a:effectLst/>
                <a:uLnTx/>
                <a:uFillTx/>
                <a:latin typeface="Arial" panose="020B0604020202020204" pitchFamily="34" charset="0"/>
                <a:ea typeface="+mn-ea"/>
                <a:cs typeface="Arial" panose="020B0604020202020204" pitchFamily="34" charset="0"/>
              </a:rPr>
              <a:t>Thế</a:t>
            </a:r>
            <a:r>
              <a:rPr kumimoji="0" lang="en-US" sz="3200" b="1" i="0" u="none" strike="noStrike" kern="1200" cap="none" spc="0" normalizeH="0" baseline="0" noProof="0" dirty="0">
                <a:ln>
                  <a:noFill/>
                </a:ln>
                <a:solidFill>
                  <a:srgbClr val="70330A"/>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70330A"/>
                </a:solidFill>
                <a:effectLst/>
                <a:uLnTx/>
                <a:uFillTx/>
                <a:latin typeface="Arial" panose="020B0604020202020204" pitchFamily="34" charset="0"/>
                <a:ea typeface="+mn-ea"/>
                <a:cs typeface="Arial" panose="020B0604020202020204" pitchFamily="34" charset="0"/>
              </a:rPr>
              <a:t>nào</a:t>
            </a:r>
            <a:r>
              <a:rPr kumimoji="0" lang="en-US" sz="3200" b="1" i="0" u="none" strike="noStrike" kern="1200" cap="none" spc="0" normalizeH="0" baseline="0" noProof="0" dirty="0">
                <a:ln>
                  <a:noFill/>
                </a:ln>
                <a:solidFill>
                  <a:srgbClr val="70330A"/>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70330A"/>
                </a:solidFill>
                <a:effectLst/>
                <a:uLnTx/>
                <a:uFillTx/>
                <a:latin typeface="Arial" panose="020B0604020202020204" pitchFamily="34" charset="0"/>
                <a:ea typeface="+mn-ea"/>
                <a:cs typeface="Arial" panose="020B0604020202020204" pitchFamily="34" charset="0"/>
              </a:rPr>
              <a:t>là</a:t>
            </a:r>
            <a:r>
              <a:rPr kumimoji="0" lang="en-US" sz="3200" b="1" i="0" u="none" strike="noStrike" kern="1200" cap="none" spc="0" normalizeH="0" baseline="0" noProof="0" dirty="0">
                <a:ln>
                  <a:noFill/>
                </a:ln>
                <a:solidFill>
                  <a:srgbClr val="70330A"/>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70330A"/>
                </a:solidFill>
                <a:effectLst/>
                <a:uLnTx/>
                <a:uFillTx/>
                <a:latin typeface="Arial" panose="020B0604020202020204" pitchFamily="34" charset="0"/>
                <a:ea typeface="+mn-ea"/>
                <a:cs typeface="Arial" panose="020B0604020202020204" pitchFamily="34" charset="0"/>
              </a:rPr>
              <a:t>một</a:t>
            </a:r>
            <a:r>
              <a:rPr kumimoji="0" lang="en-US" sz="3200" b="1" i="0" u="none" strike="noStrike" kern="1200" cap="none" spc="0" normalizeH="0" baseline="0" noProof="0" dirty="0">
                <a:ln>
                  <a:noFill/>
                </a:ln>
                <a:solidFill>
                  <a:srgbClr val="70330A"/>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70330A"/>
                </a:solidFill>
                <a:effectLst/>
                <a:uLnTx/>
                <a:uFillTx/>
                <a:latin typeface="Arial" panose="020B0604020202020204" pitchFamily="34" charset="0"/>
                <a:ea typeface="+mn-ea"/>
                <a:cs typeface="Arial" panose="020B0604020202020204" pitchFamily="34" charset="0"/>
              </a:rPr>
              <a:t>quần</a:t>
            </a:r>
            <a:r>
              <a:rPr kumimoji="0" lang="en-US" sz="3200" b="1" i="0" u="none" strike="noStrike" kern="1200" cap="none" spc="0" normalizeH="0" baseline="0" noProof="0" dirty="0">
                <a:ln>
                  <a:noFill/>
                </a:ln>
                <a:solidFill>
                  <a:srgbClr val="70330A"/>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70330A"/>
                </a:solidFill>
                <a:effectLst/>
                <a:uLnTx/>
                <a:uFillTx/>
                <a:latin typeface="Arial" panose="020B0604020202020204" pitchFamily="34" charset="0"/>
                <a:ea typeface="+mn-ea"/>
                <a:cs typeface="Arial" panose="020B0604020202020204" pitchFamily="34" charset="0"/>
              </a:rPr>
              <a:t>xã</a:t>
            </a:r>
            <a:r>
              <a:rPr kumimoji="0" lang="en-US" sz="3200" b="1" i="0" u="none" strike="noStrike" kern="1200" cap="none" spc="0" normalizeH="0" baseline="0" noProof="0" dirty="0">
                <a:ln>
                  <a:noFill/>
                </a:ln>
                <a:solidFill>
                  <a:srgbClr val="70330A"/>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70330A"/>
                </a:solidFill>
                <a:effectLst/>
                <a:uLnTx/>
                <a:uFillTx/>
                <a:latin typeface="Arial" panose="020B0604020202020204" pitchFamily="34" charset="0"/>
                <a:ea typeface="+mn-ea"/>
                <a:cs typeface="Arial" panose="020B0604020202020204" pitchFamily="34" charset="0"/>
              </a:rPr>
              <a:t>sinh</a:t>
            </a:r>
            <a:r>
              <a:rPr kumimoji="0" lang="en-US" sz="3200" b="1" i="0" u="none" strike="noStrike" kern="1200" cap="none" spc="0" normalizeH="0" baseline="0" noProof="0" dirty="0">
                <a:ln>
                  <a:noFill/>
                </a:ln>
                <a:solidFill>
                  <a:srgbClr val="70330A"/>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70330A"/>
                </a:solidFill>
                <a:effectLst/>
                <a:uLnTx/>
                <a:uFillTx/>
                <a:latin typeface="Arial" panose="020B0604020202020204" pitchFamily="34" charset="0"/>
                <a:ea typeface="+mn-ea"/>
                <a:cs typeface="Arial" panose="020B0604020202020204" pitchFamily="34" charset="0"/>
              </a:rPr>
              <a:t>vật</a:t>
            </a:r>
            <a:r>
              <a:rPr kumimoji="0" lang="en-US" sz="3200" b="1" i="0" u="none" strike="noStrike" kern="1200" cap="none" spc="0" normalizeH="0" baseline="0" noProof="0" dirty="0">
                <a:ln>
                  <a:noFill/>
                </a:ln>
                <a:solidFill>
                  <a:srgbClr val="70330A"/>
                </a:solidFill>
                <a:effectLst/>
                <a:uLnTx/>
                <a:uFillTx/>
                <a:latin typeface="Arial" panose="020B0604020202020204" pitchFamily="34" charset="0"/>
                <a:ea typeface="+mn-ea"/>
                <a:cs typeface="Arial" panose="020B0604020202020204" pitchFamily="34" charset="0"/>
              </a:rPr>
              <a:t> ?</a:t>
            </a:r>
          </a:p>
        </p:txBody>
      </p:sp>
      <p:sp>
        <p:nvSpPr>
          <p:cNvPr id="2" name="Oval 1"/>
          <p:cNvSpPr/>
          <p:nvPr/>
        </p:nvSpPr>
        <p:spPr>
          <a:xfrm>
            <a:off x="1676400" y="152400"/>
            <a:ext cx="7947025" cy="4572000"/>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44546A">
                  <a:lumMod val="50000"/>
                </a:srgbClr>
              </a:solidFill>
              <a:effectLst/>
              <a:uLnTx/>
              <a:uFillTx/>
              <a:latin typeface="Georgia" panose="02040502050405020303" pitchFamily="18" charset="0"/>
              <a:ea typeface="+mn-ea"/>
              <a:cs typeface="+mn-cs"/>
            </a:endParaRPr>
          </a:p>
        </p:txBody>
      </p:sp>
      <p:sp>
        <p:nvSpPr>
          <p:cNvPr id="6" name="Oval 5"/>
          <p:cNvSpPr/>
          <p:nvPr/>
        </p:nvSpPr>
        <p:spPr>
          <a:xfrm>
            <a:off x="6477000" y="2636838"/>
            <a:ext cx="2590800" cy="11430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4546A">
                    <a:lumMod val="50000"/>
                  </a:srgbClr>
                </a:solidFill>
                <a:effectLst/>
                <a:uLnTx/>
                <a:uFillTx/>
                <a:latin typeface="Georgia" panose="02040502050405020303" pitchFamily="18" charset="0"/>
                <a:ea typeface="+mn-ea"/>
                <a:cs typeface="+mn-cs"/>
              </a:rPr>
              <a:t>Quần</a:t>
            </a:r>
            <a:r>
              <a:rPr kumimoji="0" lang="en-US" sz="2800" b="1" i="0" u="none" strike="noStrike" kern="1200" cap="none" spc="0" normalizeH="0" baseline="0" noProof="0" dirty="0">
                <a:ln>
                  <a:noFill/>
                </a:ln>
                <a:solidFill>
                  <a:srgbClr val="44546A">
                    <a:lumMod val="50000"/>
                  </a:srgbClr>
                </a:solidFill>
                <a:effectLst/>
                <a:uLnTx/>
                <a:uFillTx/>
                <a:latin typeface="Georgia" panose="02040502050405020303" pitchFamily="18" charset="0"/>
                <a:ea typeface="+mn-ea"/>
                <a:cs typeface="+mn-cs"/>
              </a:rPr>
              <a:t> </a:t>
            </a:r>
            <a:r>
              <a:rPr kumimoji="0" lang="en-US" sz="2800" b="1" i="0" u="none" strike="noStrike" kern="1200" cap="none" spc="0" normalizeH="0" baseline="0" noProof="0" dirty="0" err="1">
                <a:ln>
                  <a:noFill/>
                </a:ln>
                <a:solidFill>
                  <a:srgbClr val="44546A">
                    <a:lumMod val="50000"/>
                  </a:srgbClr>
                </a:solidFill>
                <a:effectLst/>
                <a:uLnTx/>
                <a:uFillTx/>
                <a:latin typeface="Georgia" panose="02040502050405020303" pitchFamily="18" charset="0"/>
                <a:ea typeface="+mn-ea"/>
                <a:cs typeface="+mn-cs"/>
              </a:rPr>
              <a:t>thể</a:t>
            </a:r>
            <a:r>
              <a:rPr kumimoji="0" lang="en-US" sz="2800" b="1" i="0" u="none" strike="noStrike" kern="1200" cap="none" spc="0" normalizeH="0" baseline="0" noProof="0" dirty="0">
                <a:ln>
                  <a:noFill/>
                </a:ln>
                <a:solidFill>
                  <a:srgbClr val="44546A">
                    <a:lumMod val="50000"/>
                  </a:srgbClr>
                </a:solidFill>
                <a:effectLst/>
                <a:uLnTx/>
                <a:uFillTx/>
                <a:latin typeface="Georgia" panose="02040502050405020303"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546A">
                    <a:lumMod val="50000"/>
                  </a:srgbClr>
                </a:solidFill>
                <a:effectLst/>
                <a:uLnTx/>
                <a:uFillTx/>
                <a:latin typeface="Georgia" panose="02040502050405020303" pitchFamily="18" charset="0"/>
                <a:ea typeface="+mn-ea"/>
                <a:cs typeface="+mn-cs"/>
              </a:rPr>
              <a:t>B</a:t>
            </a:r>
          </a:p>
        </p:txBody>
      </p:sp>
      <p:sp>
        <p:nvSpPr>
          <p:cNvPr id="7" name="Oval 6"/>
          <p:cNvSpPr/>
          <p:nvPr/>
        </p:nvSpPr>
        <p:spPr>
          <a:xfrm>
            <a:off x="2184400" y="2636838"/>
            <a:ext cx="2590800" cy="114300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4546A">
                    <a:lumMod val="50000"/>
                  </a:srgbClr>
                </a:solidFill>
                <a:effectLst/>
                <a:uLnTx/>
                <a:uFillTx/>
                <a:latin typeface="Georgia" panose="02040502050405020303" pitchFamily="18" charset="0"/>
                <a:ea typeface="+mn-ea"/>
                <a:cs typeface="+mn-cs"/>
              </a:rPr>
              <a:t>Quần</a:t>
            </a:r>
            <a:r>
              <a:rPr kumimoji="0" lang="en-US" sz="2800" b="1" i="0" u="none" strike="noStrike" kern="1200" cap="none" spc="0" normalizeH="0" baseline="0" noProof="0" dirty="0">
                <a:ln>
                  <a:noFill/>
                </a:ln>
                <a:solidFill>
                  <a:srgbClr val="44546A">
                    <a:lumMod val="50000"/>
                  </a:srgbClr>
                </a:solidFill>
                <a:effectLst/>
                <a:uLnTx/>
                <a:uFillTx/>
                <a:latin typeface="Georgia" panose="02040502050405020303" pitchFamily="18" charset="0"/>
                <a:ea typeface="+mn-ea"/>
                <a:cs typeface="+mn-cs"/>
              </a:rPr>
              <a:t> </a:t>
            </a:r>
            <a:r>
              <a:rPr kumimoji="0" lang="en-US" sz="2800" b="1" i="0" u="none" strike="noStrike" kern="1200" cap="none" spc="0" normalizeH="0" baseline="0" noProof="0" dirty="0" err="1">
                <a:ln>
                  <a:noFill/>
                </a:ln>
                <a:solidFill>
                  <a:srgbClr val="44546A">
                    <a:lumMod val="50000"/>
                  </a:srgbClr>
                </a:solidFill>
                <a:effectLst/>
                <a:uLnTx/>
                <a:uFillTx/>
                <a:latin typeface="Georgia" panose="02040502050405020303" pitchFamily="18" charset="0"/>
                <a:ea typeface="+mn-ea"/>
                <a:cs typeface="+mn-cs"/>
              </a:rPr>
              <a:t>thể</a:t>
            </a:r>
            <a:r>
              <a:rPr kumimoji="0" lang="en-US" sz="2800" b="1" i="0" u="none" strike="noStrike" kern="1200" cap="none" spc="0" normalizeH="0" baseline="0" noProof="0" dirty="0">
                <a:ln>
                  <a:noFill/>
                </a:ln>
                <a:solidFill>
                  <a:srgbClr val="44546A">
                    <a:lumMod val="50000"/>
                  </a:srgbClr>
                </a:solidFill>
                <a:effectLst/>
                <a:uLnTx/>
                <a:uFillTx/>
                <a:latin typeface="Georgia" panose="02040502050405020303"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546A">
                    <a:lumMod val="50000"/>
                  </a:srgbClr>
                </a:solidFill>
                <a:effectLst/>
                <a:uLnTx/>
                <a:uFillTx/>
                <a:latin typeface="Georgia" panose="02040502050405020303" pitchFamily="18" charset="0"/>
                <a:ea typeface="+mn-ea"/>
                <a:cs typeface="+mn-cs"/>
              </a:rPr>
              <a:t>C</a:t>
            </a:r>
          </a:p>
        </p:txBody>
      </p:sp>
      <p:cxnSp>
        <p:nvCxnSpPr>
          <p:cNvPr id="4" name="Straight Arrow Connector 3"/>
          <p:cNvCxnSpPr/>
          <p:nvPr/>
        </p:nvCxnSpPr>
        <p:spPr>
          <a:xfrm flipV="1">
            <a:off x="3375025" y="1560513"/>
            <a:ext cx="717550" cy="682625"/>
          </a:xfrm>
          <a:prstGeom prst="straightConnector1">
            <a:avLst/>
          </a:prstGeom>
          <a:ln w="38100">
            <a:solidFill>
              <a:srgbClr val="00006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3657600" y="1828800"/>
            <a:ext cx="685800" cy="685800"/>
          </a:xfrm>
          <a:prstGeom prst="straightConnector1">
            <a:avLst/>
          </a:prstGeom>
          <a:ln w="38100">
            <a:solidFill>
              <a:srgbClr val="000066"/>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067300" y="3230563"/>
            <a:ext cx="1104900" cy="0"/>
          </a:xfrm>
          <a:prstGeom prst="straightConnector1">
            <a:avLst/>
          </a:prstGeom>
          <a:ln w="38100">
            <a:solidFill>
              <a:srgbClr val="000066"/>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5048250" y="3608388"/>
            <a:ext cx="1104900" cy="0"/>
          </a:xfrm>
          <a:prstGeom prst="straightConnector1">
            <a:avLst/>
          </a:prstGeom>
          <a:ln w="38100">
            <a:solidFill>
              <a:srgbClr val="000066"/>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813550" y="1828800"/>
            <a:ext cx="741363" cy="654050"/>
          </a:xfrm>
          <a:prstGeom prst="straightConnector1">
            <a:avLst/>
          </a:prstGeom>
          <a:ln w="38100">
            <a:solidFill>
              <a:srgbClr val="00006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7083425" y="1555750"/>
            <a:ext cx="766763" cy="685800"/>
          </a:xfrm>
          <a:prstGeom prst="straightConnector1">
            <a:avLst/>
          </a:prstGeom>
          <a:ln w="38100">
            <a:solidFill>
              <a:srgbClr val="000066"/>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4354513" y="531813"/>
            <a:ext cx="2597150" cy="1143000"/>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4546A">
                    <a:lumMod val="50000"/>
                  </a:srgbClr>
                </a:solidFill>
                <a:effectLst/>
                <a:uLnTx/>
                <a:uFillTx/>
                <a:latin typeface="Georgia" panose="02040502050405020303" pitchFamily="18" charset="0"/>
                <a:ea typeface="+mn-ea"/>
                <a:cs typeface="+mn-cs"/>
              </a:rPr>
              <a:t>Quần</a:t>
            </a:r>
            <a:r>
              <a:rPr kumimoji="0" lang="en-US" sz="2800" b="1" i="0" u="none" strike="noStrike" kern="1200" cap="none" spc="0" normalizeH="0" baseline="0" noProof="0" dirty="0">
                <a:ln>
                  <a:noFill/>
                </a:ln>
                <a:solidFill>
                  <a:srgbClr val="44546A">
                    <a:lumMod val="50000"/>
                  </a:srgbClr>
                </a:solidFill>
                <a:effectLst/>
                <a:uLnTx/>
                <a:uFillTx/>
                <a:latin typeface="Georgia" panose="02040502050405020303" pitchFamily="18" charset="0"/>
                <a:ea typeface="+mn-ea"/>
                <a:cs typeface="+mn-cs"/>
              </a:rPr>
              <a:t> </a:t>
            </a:r>
            <a:r>
              <a:rPr kumimoji="0" lang="en-US" sz="2800" b="1" i="0" u="none" strike="noStrike" kern="1200" cap="none" spc="0" normalizeH="0" baseline="0" noProof="0" dirty="0" err="1">
                <a:ln>
                  <a:noFill/>
                </a:ln>
                <a:solidFill>
                  <a:srgbClr val="44546A">
                    <a:lumMod val="50000"/>
                  </a:srgbClr>
                </a:solidFill>
                <a:effectLst/>
                <a:uLnTx/>
                <a:uFillTx/>
                <a:latin typeface="Georgia" panose="02040502050405020303" pitchFamily="18" charset="0"/>
                <a:ea typeface="+mn-ea"/>
                <a:cs typeface="+mn-cs"/>
              </a:rPr>
              <a:t>thể</a:t>
            </a:r>
            <a:r>
              <a:rPr kumimoji="0" lang="en-US" sz="2800" b="1" i="0" u="none" strike="noStrike" kern="1200" cap="none" spc="0" normalizeH="0" baseline="0" noProof="0" dirty="0">
                <a:ln>
                  <a:noFill/>
                </a:ln>
                <a:solidFill>
                  <a:srgbClr val="44546A">
                    <a:lumMod val="50000"/>
                  </a:srgbClr>
                </a:solidFill>
                <a:effectLst/>
                <a:uLnTx/>
                <a:uFillTx/>
                <a:latin typeface="Georgia" panose="02040502050405020303"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546A">
                    <a:lumMod val="50000"/>
                  </a:srgbClr>
                </a:solidFill>
                <a:effectLst/>
                <a:uLnTx/>
                <a:uFillTx/>
                <a:latin typeface="Georgia" panose="02040502050405020303" pitchFamily="18" charset="0"/>
                <a:ea typeface="+mn-ea"/>
                <a:cs typeface="+mn-cs"/>
              </a:rPr>
              <a:t>A</a:t>
            </a:r>
          </a:p>
        </p:txBody>
      </p:sp>
      <p:sp>
        <p:nvSpPr>
          <p:cNvPr id="32" name="TextBox 31"/>
          <p:cNvSpPr txBox="1">
            <a:spLocks noChangeArrowheads="1"/>
          </p:cNvSpPr>
          <p:nvPr/>
        </p:nvSpPr>
        <p:spPr bwMode="auto">
          <a:xfrm>
            <a:off x="9683750" y="2132013"/>
            <a:ext cx="22098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QUẦN XÃ SINH VẬT</a:t>
            </a:r>
          </a:p>
        </p:txBody>
      </p:sp>
    </p:spTree>
    <p:extLst>
      <p:ext uri="{BB962C8B-B14F-4D97-AF65-F5344CB8AC3E}">
        <p14:creationId xmlns:p14="http://schemas.microsoft.com/office/powerpoint/2010/main" val="27594032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5"/>
          <p:cNvSpPr>
            <a:spLocks noChangeArrowheads="1"/>
          </p:cNvSpPr>
          <p:nvPr/>
        </p:nvSpPr>
        <p:spPr bwMode="auto">
          <a:xfrm>
            <a:off x="1550615" y="5091113"/>
            <a:ext cx="43434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dirty="0" err="1">
                <a:solidFill>
                  <a:srgbClr val="C00000"/>
                </a:solidFill>
                <a:cs typeface="Arial" panose="020B0604020202020204" pitchFamily="34" charset="0"/>
              </a:rPr>
              <a:t>Độ</a:t>
            </a:r>
            <a:r>
              <a:rPr lang="en-US" altLang="en-US" sz="2800" dirty="0">
                <a:solidFill>
                  <a:srgbClr val="C00000"/>
                </a:solidFill>
                <a:cs typeface="Arial" panose="020B0604020202020204" pitchFamily="34" charset="0"/>
              </a:rPr>
              <a:t> </a:t>
            </a:r>
            <a:r>
              <a:rPr lang="en-US" altLang="en-US" sz="2800" dirty="0" err="1">
                <a:solidFill>
                  <a:srgbClr val="C00000"/>
                </a:solidFill>
                <a:cs typeface="Arial" panose="020B0604020202020204" pitchFamily="34" charset="0"/>
              </a:rPr>
              <a:t>đa</a:t>
            </a:r>
            <a:r>
              <a:rPr lang="en-US" altLang="en-US" sz="2800" dirty="0">
                <a:solidFill>
                  <a:srgbClr val="C00000"/>
                </a:solidFill>
                <a:cs typeface="Arial" panose="020B0604020202020204" pitchFamily="34" charset="0"/>
              </a:rPr>
              <a:t> </a:t>
            </a:r>
            <a:r>
              <a:rPr lang="en-US" altLang="en-US" sz="2800" dirty="0" err="1">
                <a:solidFill>
                  <a:srgbClr val="C00000"/>
                </a:solidFill>
                <a:cs typeface="Arial" panose="020B0604020202020204" pitchFamily="34" charset="0"/>
              </a:rPr>
              <a:t>dạng</a:t>
            </a:r>
            <a:r>
              <a:rPr lang="en-US" altLang="en-US" sz="2800" dirty="0">
                <a:solidFill>
                  <a:srgbClr val="C00000"/>
                </a:solidFill>
                <a:cs typeface="Arial" panose="020B0604020202020204" pitchFamily="34" charset="0"/>
              </a:rPr>
              <a:t> </a:t>
            </a:r>
            <a:r>
              <a:rPr lang="en-US" altLang="en-US" sz="2800" dirty="0" err="1">
                <a:solidFill>
                  <a:srgbClr val="C00000"/>
                </a:solidFill>
                <a:cs typeface="Arial" panose="020B0604020202020204" pitchFamily="34" charset="0"/>
              </a:rPr>
              <a:t>cao</a:t>
            </a:r>
            <a:endParaRPr lang="en-US" altLang="en-US" sz="2800" dirty="0">
              <a:solidFill>
                <a:srgbClr val="C00000"/>
              </a:solidFill>
              <a:cs typeface="Arial" panose="020B0604020202020204" pitchFamily="34" charset="0"/>
            </a:endParaRPr>
          </a:p>
        </p:txBody>
      </p:sp>
      <p:sp>
        <p:nvSpPr>
          <p:cNvPr id="29701" name="Rectangle 6"/>
          <p:cNvSpPr>
            <a:spLocks noChangeArrowheads="1"/>
          </p:cNvSpPr>
          <p:nvPr/>
        </p:nvSpPr>
        <p:spPr bwMode="auto">
          <a:xfrm>
            <a:off x="6529015" y="5143501"/>
            <a:ext cx="42735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a:solidFill>
                  <a:srgbClr val="C00000"/>
                </a:solidFill>
                <a:cs typeface="Arial" panose="020B0604020202020204" pitchFamily="34" charset="0"/>
              </a:rPr>
              <a:t>Độ đa dạng thấp</a:t>
            </a:r>
          </a:p>
        </p:txBody>
      </p:sp>
      <p:pic>
        <p:nvPicPr>
          <p:cNvPr id="66562" name="Picture 2" descr="Bài 50. HỆ SINH THÁI"/>
          <p:cNvPicPr>
            <a:picLocks noChangeAspect="1" noChangeArrowheads="1"/>
          </p:cNvPicPr>
          <p:nvPr/>
        </p:nvPicPr>
        <p:blipFill>
          <a:blip r:embed="rId2"/>
          <a:srcRect/>
          <a:stretch>
            <a:fillRect/>
          </a:stretch>
        </p:blipFill>
        <p:spPr bwMode="auto">
          <a:xfrm>
            <a:off x="1852613" y="1751013"/>
            <a:ext cx="4797425" cy="30210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6529015" y="1662113"/>
            <a:ext cx="4725987" cy="34337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AutoShape 57"/>
          <p:cNvSpPr>
            <a:spLocks noChangeArrowheads="1"/>
          </p:cNvSpPr>
          <p:nvPr/>
        </p:nvSpPr>
        <p:spPr bwMode="auto">
          <a:xfrm>
            <a:off x="2589213" y="5627688"/>
            <a:ext cx="8120062" cy="784225"/>
          </a:xfrm>
          <a:prstGeom prst="flowChartAlternate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a:solidFill>
                  <a:srgbClr val="000066"/>
                </a:solidFill>
                <a:latin typeface="Georgia" panose="02040502050405020303" pitchFamily="18" charset="0"/>
              </a:rPr>
              <a:t>Thế nào là độ đa dạng ?</a:t>
            </a:r>
          </a:p>
        </p:txBody>
      </p:sp>
      <p:sp>
        <p:nvSpPr>
          <p:cNvPr id="14" name="Text Box 39"/>
          <p:cNvSpPr txBox="1">
            <a:spLocks noChangeArrowheads="1"/>
          </p:cNvSpPr>
          <p:nvPr/>
        </p:nvSpPr>
        <p:spPr bwMode="auto">
          <a:xfrm>
            <a:off x="403412" y="5665788"/>
            <a:ext cx="1122026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3600" dirty="0">
                <a:cs typeface="Arial" panose="020B0604020202020204" pitchFamily="34" charset="0"/>
              </a:rPr>
              <a:t> </a:t>
            </a:r>
            <a:r>
              <a:rPr lang="en-US" altLang="en-US" sz="3600" dirty="0" err="1">
                <a:cs typeface="Arial" panose="020B0604020202020204" pitchFamily="34" charset="0"/>
              </a:rPr>
              <a:t>Mức</a:t>
            </a:r>
            <a:r>
              <a:rPr lang="en-US" altLang="en-US" sz="3600" dirty="0">
                <a:cs typeface="Arial" panose="020B0604020202020204" pitchFamily="34" charset="0"/>
              </a:rPr>
              <a:t> </a:t>
            </a:r>
            <a:r>
              <a:rPr lang="en-US" altLang="en-US" sz="3600" dirty="0" err="1">
                <a:cs typeface="Arial" panose="020B0604020202020204" pitchFamily="34" charset="0"/>
              </a:rPr>
              <a:t>độ</a:t>
            </a:r>
            <a:r>
              <a:rPr lang="en-US" altLang="en-US" sz="3600" dirty="0">
                <a:cs typeface="Arial" panose="020B0604020202020204" pitchFamily="34" charset="0"/>
              </a:rPr>
              <a:t> </a:t>
            </a:r>
            <a:r>
              <a:rPr lang="en-US" altLang="en-US" sz="3600" dirty="0" err="1">
                <a:cs typeface="Arial" panose="020B0604020202020204" pitchFamily="34" charset="0"/>
              </a:rPr>
              <a:t>phong</a:t>
            </a:r>
            <a:r>
              <a:rPr lang="en-US" altLang="en-US" sz="3600" dirty="0">
                <a:cs typeface="Arial" panose="020B0604020202020204" pitchFamily="34" charset="0"/>
              </a:rPr>
              <a:t> </a:t>
            </a:r>
            <a:r>
              <a:rPr lang="en-US" altLang="en-US" sz="3600" dirty="0" err="1">
                <a:cs typeface="Arial" panose="020B0604020202020204" pitchFamily="34" charset="0"/>
              </a:rPr>
              <a:t>phú</a:t>
            </a:r>
            <a:r>
              <a:rPr lang="en-US" altLang="en-US" sz="3600" dirty="0">
                <a:cs typeface="Arial" panose="020B0604020202020204" pitchFamily="34" charset="0"/>
              </a:rPr>
              <a:t> </a:t>
            </a:r>
            <a:r>
              <a:rPr lang="en-US" altLang="en-US" sz="3600" dirty="0" err="1">
                <a:cs typeface="Arial" panose="020B0604020202020204" pitchFamily="34" charset="0"/>
              </a:rPr>
              <a:t>về</a:t>
            </a:r>
            <a:r>
              <a:rPr lang="en-US" altLang="en-US" sz="3600" dirty="0">
                <a:cs typeface="Arial" panose="020B0604020202020204" pitchFamily="34" charset="0"/>
              </a:rPr>
              <a:t> </a:t>
            </a:r>
            <a:r>
              <a:rPr lang="en-US" altLang="en-US" sz="3600" dirty="0" err="1">
                <a:cs typeface="Arial" panose="020B0604020202020204" pitchFamily="34" charset="0"/>
              </a:rPr>
              <a:t>số</a:t>
            </a:r>
            <a:r>
              <a:rPr lang="en-US" altLang="en-US" sz="3600" dirty="0">
                <a:cs typeface="Arial" panose="020B0604020202020204" pitchFamily="34" charset="0"/>
              </a:rPr>
              <a:t> </a:t>
            </a:r>
            <a:r>
              <a:rPr lang="en-US" altLang="en-US" sz="3600" dirty="0" err="1">
                <a:cs typeface="Arial" panose="020B0604020202020204" pitchFamily="34" charset="0"/>
              </a:rPr>
              <a:t>lượng</a:t>
            </a:r>
            <a:r>
              <a:rPr lang="en-US" altLang="en-US" sz="3600" dirty="0">
                <a:cs typeface="Arial" panose="020B0604020202020204" pitchFamily="34" charset="0"/>
              </a:rPr>
              <a:t> </a:t>
            </a:r>
            <a:r>
              <a:rPr lang="en-US" altLang="en-US" sz="3600" dirty="0" err="1">
                <a:cs typeface="Arial" panose="020B0604020202020204" pitchFamily="34" charset="0"/>
              </a:rPr>
              <a:t>loài</a:t>
            </a:r>
            <a:r>
              <a:rPr lang="en-US" altLang="en-US" sz="3600" dirty="0">
                <a:cs typeface="Arial" panose="020B0604020202020204" pitchFamily="34" charset="0"/>
              </a:rPr>
              <a:t> </a:t>
            </a:r>
            <a:r>
              <a:rPr lang="en-US" altLang="en-US" sz="3600" dirty="0" err="1">
                <a:cs typeface="Arial" panose="020B0604020202020204" pitchFamily="34" charset="0"/>
              </a:rPr>
              <a:t>trong</a:t>
            </a:r>
            <a:r>
              <a:rPr lang="en-US" altLang="en-US" sz="3600" dirty="0">
                <a:cs typeface="Arial" panose="020B0604020202020204" pitchFamily="34" charset="0"/>
              </a:rPr>
              <a:t> </a:t>
            </a:r>
            <a:r>
              <a:rPr lang="en-US" altLang="en-US" sz="3600" dirty="0" err="1">
                <a:cs typeface="Arial" panose="020B0604020202020204" pitchFamily="34" charset="0"/>
              </a:rPr>
              <a:t>quần</a:t>
            </a:r>
            <a:r>
              <a:rPr lang="en-US" altLang="en-US" sz="3600" dirty="0">
                <a:cs typeface="Arial" panose="020B0604020202020204" pitchFamily="34" charset="0"/>
              </a:rPr>
              <a:t> </a:t>
            </a:r>
            <a:r>
              <a:rPr lang="en-US" altLang="en-US" sz="3600" dirty="0" err="1">
                <a:cs typeface="Arial" panose="020B0604020202020204" pitchFamily="34" charset="0"/>
              </a:rPr>
              <a:t>xã</a:t>
            </a:r>
            <a:r>
              <a:rPr lang="en-US" altLang="en-US" sz="3600" dirty="0">
                <a:cs typeface="Arial" panose="020B0604020202020204" pitchFamily="34" charset="0"/>
              </a:rPr>
              <a:t>.</a:t>
            </a:r>
          </a:p>
        </p:txBody>
      </p:sp>
      <p:sp>
        <p:nvSpPr>
          <p:cNvPr id="34824" name="Rectangle 1"/>
          <p:cNvSpPr>
            <a:spLocks noChangeArrowheads="1"/>
          </p:cNvSpPr>
          <p:nvPr/>
        </p:nvSpPr>
        <p:spPr bwMode="auto">
          <a:xfrm>
            <a:off x="1272804" y="263526"/>
            <a:ext cx="9601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a:cs typeface="Arial" panose="020B0604020202020204" pitchFamily="34" charset="0"/>
              </a:rPr>
              <a:t>VD</a:t>
            </a:r>
            <a:r>
              <a:rPr lang="en-US" altLang="en-US" sz="3200" b="1" baseline="-25000" dirty="0">
                <a:cs typeface="Arial" panose="020B0604020202020204" pitchFamily="34" charset="0"/>
              </a:rPr>
              <a:t>1</a:t>
            </a:r>
            <a:r>
              <a:rPr lang="en-US" altLang="en-US" sz="3200" b="1" dirty="0">
                <a:cs typeface="Arial" panose="020B0604020202020204" pitchFamily="34" charset="0"/>
              </a:rPr>
              <a:t>: </a:t>
            </a:r>
            <a:r>
              <a:rPr lang="en-US" altLang="en-US" sz="3600" dirty="0" err="1">
                <a:cs typeface="Arial" panose="020B0604020202020204" pitchFamily="34" charset="0"/>
              </a:rPr>
              <a:t>Em</a:t>
            </a:r>
            <a:r>
              <a:rPr lang="en-US" altLang="en-US" sz="3600" dirty="0">
                <a:cs typeface="Arial" panose="020B0604020202020204" pitchFamily="34" charset="0"/>
              </a:rPr>
              <a:t> </a:t>
            </a:r>
            <a:r>
              <a:rPr lang="en-US" altLang="en-US" sz="3600" dirty="0" err="1">
                <a:cs typeface="Arial" panose="020B0604020202020204" pitchFamily="34" charset="0"/>
              </a:rPr>
              <a:t>nhận</a:t>
            </a:r>
            <a:r>
              <a:rPr lang="en-US" altLang="en-US" sz="3600" dirty="0">
                <a:cs typeface="Arial" panose="020B0604020202020204" pitchFamily="34" charset="0"/>
              </a:rPr>
              <a:t> </a:t>
            </a:r>
            <a:r>
              <a:rPr lang="en-US" altLang="en-US" sz="3600" dirty="0" err="1">
                <a:cs typeface="Arial" panose="020B0604020202020204" pitchFamily="34" charset="0"/>
              </a:rPr>
              <a:t>xét</a:t>
            </a:r>
            <a:r>
              <a:rPr lang="en-US" altLang="en-US" sz="3600" dirty="0">
                <a:cs typeface="Arial" panose="020B0604020202020204" pitchFamily="34" charset="0"/>
              </a:rPr>
              <a:t> </a:t>
            </a:r>
            <a:r>
              <a:rPr lang="en-US" altLang="en-US" sz="3600" dirty="0" err="1">
                <a:cs typeface="Arial" panose="020B0604020202020204" pitchFamily="34" charset="0"/>
              </a:rPr>
              <a:t>gì</a:t>
            </a:r>
            <a:r>
              <a:rPr lang="en-US" altLang="en-US" sz="3600" dirty="0">
                <a:cs typeface="Arial" panose="020B0604020202020204" pitchFamily="34" charset="0"/>
              </a:rPr>
              <a:t> </a:t>
            </a:r>
            <a:r>
              <a:rPr lang="en-US" altLang="en-US" sz="3600" dirty="0" err="1">
                <a:cs typeface="Arial" panose="020B0604020202020204" pitchFamily="34" charset="0"/>
              </a:rPr>
              <a:t>về</a:t>
            </a:r>
            <a:r>
              <a:rPr lang="en-US" altLang="en-US" sz="3600" dirty="0">
                <a:cs typeface="Arial" panose="020B0604020202020204" pitchFamily="34" charset="0"/>
              </a:rPr>
              <a:t> </a:t>
            </a:r>
            <a:r>
              <a:rPr lang="en-US" altLang="en-US" sz="3600" dirty="0" err="1">
                <a:cs typeface="Arial" panose="020B0604020202020204" pitchFamily="34" charset="0"/>
              </a:rPr>
              <a:t>số</a:t>
            </a:r>
            <a:r>
              <a:rPr lang="en-US" altLang="en-US" sz="3600" dirty="0">
                <a:cs typeface="Arial" panose="020B0604020202020204" pitchFamily="34" charset="0"/>
              </a:rPr>
              <a:t> </a:t>
            </a:r>
            <a:r>
              <a:rPr lang="en-US" altLang="en-US" sz="3600" dirty="0" err="1">
                <a:cs typeface="Arial" panose="020B0604020202020204" pitchFamily="34" charset="0"/>
              </a:rPr>
              <a:t>lượng</a:t>
            </a:r>
            <a:r>
              <a:rPr lang="en-US" altLang="en-US" sz="3600" dirty="0">
                <a:cs typeface="Arial" panose="020B0604020202020204" pitchFamily="34" charset="0"/>
              </a:rPr>
              <a:t> </a:t>
            </a:r>
            <a:r>
              <a:rPr lang="en-US" altLang="en-US" sz="3600" dirty="0" err="1">
                <a:cs typeface="Arial" panose="020B0604020202020204" pitchFamily="34" charset="0"/>
              </a:rPr>
              <a:t>loài</a:t>
            </a:r>
            <a:r>
              <a:rPr lang="en-US" altLang="en-US" sz="3600" dirty="0">
                <a:cs typeface="Arial" panose="020B0604020202020204" pitchFamily="34" charset="0"/>
              </a:rPr>
              <a:t> </a:t>
            </a:r>
            <a:r>
              <a:rPr lang="en-US" altLang="en-US" sz="3600" dirty="0" err="1">
                <a:cs typeface="Arial" panose="020B0604020202020204" pitchFamily="34" charset="0"/>
              </a:rPr>
              <a:t>sinh</a:t>
            </a:r>
            <a:r>
              <a:rPr lang="en-US" altLang="en-US" sz="3600" dirty="0">
                <a:cs typeface="Arial" panose="020B0604020202020204" pitchFamily="34" charset="0"/>
              </a:rPr>
              <a:t> </a:t>
            </a:r>
            <a:r>
              <a:rPr lang="en-US" altLang="en-US" sz="3600" dirty="0" err="1">
                <a:cs typeface="Arial" panose="020B0604020202020204" pitchFamily="34" charset="0"/>
              </a:rPr>
              <a:t>vật</a:t>
            </a:r>
            <a:r>
              <a:rPr lang="en-US" altLang="en-US" sz="3600" dirty="0">
                <a:cs typeface="Arial" panose="020B0604020202020204" pitchFamily="34" charset="0"/>
              </a:rPr>
              <a:t> </a:t>
            </a:r>
            <a:r>
              <a:rPr lang="en-US" altLang="en-US" sz="3600" dirty="0" err="1">
                <a:cs typeface="Arial" panose="020B0604020202020204" pitchFamily="34" charset="0"/>
              </a:rPr>
              <a:t>của</a:t>
            </a:r>
            <a:r>
              <a:rPr lang="en-US" altLang="en-US" sz="3600" dirty="0">
                <a:cs typeface="Arial" panose="020B0604020202020204" pitchFamily="34" charset="0"/>
              </a:rPr>
              <a:t> 2 </a:t>
            </a:r>
            <a:r>
              <a:rPr lang="en-US" altLang="en-US" sz="3600" dirty="0" err="1">
                <a:cs typeface="Arial" panose="020B0604020202020204" pitchFamily="34" charset="0"/>
              </a:rPr>
              <a:t>quần</a:t>
            </a:r>
            <a:r>
              <a:rPr lang="en-US" altLang="en-US" sz="3600" dirty="0">
                <a:cs typeface="Arial" panose="020B0604020202020204" pitchFamily="34" charset="0"/>
              </a:rPr>
              <a:t> </a:t>
            </a:r>
            <a:r>
              <a:rPr lang="en-US" altLang="en-US" sz="3600" dirty="0" err="1">
                <a:cs typeface="Arial" panose="020B0604020202020204" pitchFamily="34" charset="0"/>
              </a:rPr>
              <a:t>xã</a:t>
            </a:r>
            <a:r>
              <a:rPr lang="en-US" altLang="en-US" sz="3600" dirty="0">
                <a:cs typeface="Arial" panose="020B0604020202020204" pitchFamily="34" charset="0"/>
              </a:rPr>
              <a:t> </a:t>
            </a:r>
            <a:r>
              <a:rPr lang="en-US" altLang="en-US" sz="3600" dirty="0" err="1">
                <a:cs typeface="Arial" panose="020B0604020202020204" pitchFamily="34" charset="0"/>
              </a:rPr>
              <a:t>sinh</a:t>
            </a:r>
            <a:r>
              <a:rPr lang="en-US" altLang="en-US" sz="3600" dirty="0">
                <a:cs typeface="Arial" panose="020B0604020202020204" pitchFamily="34" charset="0"/>
              </a:rPr>
              <a:t> </a:t>
            </a:r>
            <a:r>
              <a:rPr lang="en-US" altLang="en-US" sz="3600" dirty="0" err="1">
                <a:cs typeface="Arial" panose="020B0604020202020204" pitchFamily="34" charset="0"/>
              </a:rPr>
              <a:t>vật</a:t>
            </a:r>
            <a:r>
              <a:rPr lang="en-US" altLang="en-US" sz="3600" dirty="0">
                <a:cs typeface="Arial" panose="020B0604020202020204" pitchFamily="34" charset="0"/>
              </a:rPr>
              <a:t> </a:t>
            </a:r>
            <a:r>
              <a:rPr lang="en-US" altLang="en-US" sz="3600" dirty="0" err="1">
                <a:cs typeface="Arial" panose="020B0604020202020204" pitchFamily="34" charset="0"/>
              </a:rPr>
              <a:t>sau</a:t>
            </a:r>
            <a:r>
              <a:rPr lang="en-US" altLang="en-US" sz="3600" dirty="0">
                <a:cs typeface="Arial" panose="020B0604020202020204" pitchFamily="34" charset="0"/>
              </a:rPr>
              <a:t> ?</a:t>
            </a:r>
            <a:endParaRPr lang="en-US" altLang="en-US" sz="3600" b="1" dirty="0">
              <a:cs typeface="Arial" panose="020B0604020202020204" pitchFamily="34" charset="0"/>
            </a:endParaRPr>
          </a:p>
        </p:txBody>
      </p:sp>
      <p:pic>
        <p:nvPicPr>
          <p:cNvPr id="3482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33102" y="1662113"/>
            <a:ext cx="5257800" cy="34290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5854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700"/>
                                        </p:tgtEl>
                                        <p:attrNameLst>
                                          <p:attrName>style.visibility</p:attrName>
                                        </p:attrNameLst>
                                      </p:cBhvr>
                                      <p:to>
                                        <p:strVal val="visible"/>
                                      </p:to>
                                    </p:set>
                                    <p:animEffect transition="in" filter="fade">
                                      <p:cBhvr>
                                        <p:cTn id="7" dur="1000"/>
                                        <p:tgtEl>
                                          <p:spTgt spid="29700"/>
                                        </p:tgtEl>
                                      </p:cBhvr>
                                    </p:animEffect>
                                    <p:anim calcmode="lin" valueType="num">
                                      <p:cBhvr>
                                        <p:cTn id="8" dur="1000" fill="hold"/>
                                        <p:tgtEl>
                                          <p:spTgt spid="29700"/>
                                        </p:tgtEl>
                                        <p:attrNameLst>
                                          <p:attrName>ppt_x</p:attrName>
                                        </p:attrNameLst>
                                      </p:cBhvr>
                                      <p:tavLst>
                                        <p:tav tm="0">
                                          <p:val>
                                            <p:strVal val="#ppt_x"/>
                                          </p:val>
                                        </p:tav>
                                        <p:tav tm="100000">
                                          <p:val>
                                            <p:strVal val="#ppt_x"/>
                                          </p:val>
                                        </p:tav>
                                      </p:tavLst>
                                    </p:anim>
                                    <p:anim calcmode="lin" valueType="num">
                                      <p:cBhvr>
                                        <p:cTn id="9" dur="1000" fill="hold"/>
                                        <p:tgtEl>
                                          <p:spTgt spid="2970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701"/>
                                        </p:tgtEl>
                                        <p:attrNameLst>
                                          <p:attrName>style.visibility</p:attrName>
                                        </p:attrNameLst>
                                      </p:cBhvr>
                                      <p:to>
                                        <p:strVal val="visible"/>
                                      </p:to>
                                    </p:set>
                                    <p:animEffect transition="in" filter="fade">
                                      <p:cBhvr>
                                        <p:cTn id="12" dur="1000"/>
                                        <p:tgtEl>
                                          <p:spTgt spid="29701"/>
                                        </p:tgtEl>
                                      </p:cBhvr>
                                    </p:animEffect>
                                    <p:anim calcmode="lin" valueType="num">
                                      <p:cBhvr>
                                        <p:cTn id="13" dur="1000" fill="hold"/>
                                        <p:tgtEl>
                                          <p:spTgt spid="29701"/>
                                        </p:tgtEl>
                                        <p:attrNameLst>
                                          <p:attrName>ppt_x</p:attrName>
                                        </p:attrNameLst>
                                      </p:cBhvr>
                                      <p:tavLst>
                                        <p:tav tm="0">
                                          <p:val>
                                            <p:strVal val="#ppt_x"/>
                                          </p:val>
                                        </p:tav>
                                        <p:tav tm="100000">
                                          <p:val>
                                            <p:strVal val="#ppt_x"/>
                                          </p:val>
                                        </p:tav>
                                      </p:tavLst>
                                    </p:anim>
                                    <p:anim calcmode="lin" valueType="num">
                                      <p:cBhvr>
                                        <p:cTn id="14" dur="1000" fill="hold"/>
                                        <p:tgtEl>
                                          <p:spTgt spid="29701"/>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3"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plus(in)">
                                      <p:cBhvr>
                                        <p:cTn id="19" dur="1000"/>
                                        <p:tgtEl>
                                          <p:spTgt spid="1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xit" presetSubtype="4" fill="hold" grpId="0" nodeType="clickEffect">
                                  <p:stCondLst>
                                    <p:cond delay="0"/>
                                  </p:stCondLst>
                                  <p:childTnLst>
                                    <p:animEffect transition="out" filter="wipe(down)">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par>
                                <p:cTn id="25" presetID="27" presetClass="entr" presetSubtype="0" fill="hold" grpId="0" nodeType="withEffect">
                                  <p:stCondLst>
                                    <p:cond delay="0"/>
                                  </p:stCondLst>
                                  <p:iterate type="lt">
                                    <p:tmPct val="50000"/>
                                  </p:iterate>
                                  <p:childTnLst>
                                    <p:set>
                                      <p:cBhvr>
                                        <p:cTn id="26" dur="1" fill="hold">
                                          <p:stCondLst>
                                            <p:cond delay="0"/>
                                          </p:stCondLst>
                                        </p:cTn>
                                        <p:tgtEl>
                                          <p:spTgt spid="14"/>
                                        </p:tgtEl>
                                        <p:attrNameLst>
                                          <p:attrName>style.visibility</p:attrName>
                                        </p:attrNameLst>
                                      </p:cBhvr>
                                      <p:to>
                                        <p:strVal val="visible"/>
                                      </p:to>
                                    </p:set>
                                    <p:anim calcmode="discrete" valueType="clr">
                                      <p:cBhvr override="childStyle">
                                        <p:cTn id="2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14"/>
                                        </p:tgtEl>
                                        <p:attrNameLst>
                                          <p:attrName>fillcolor</p:attrName>
                                        </p:attrNameLst>
                                      </p:cBhvr>
                                      <p:tavLst>
                                        <p:tav tm="0">
                                          <p:val>
                                            <p:clrVal>
                                              <a:schemeClr val="accent2"/>
                                            </p:clrVal>
                                          </p:val>
                                        </p:tav>
                                        <p:tav tm="50000">
                                          <p:val>
                                            <p:clrVal>
                                              <a:schemeClr val="hlink"/>
                                            </p:clrVal>
                                          </p:val>
                                        </p:tav>
                                      </p:tavLst>
                                    </p:anim>
                                    <p:set>
                                      <p:cBhvr>
                                        <p:cTn id="29" dur="80"/>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p:bldP spid="29701" grpId="0"/>
      <p:bldP spid="11"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ChangeArrowheads="1"/>
          </p:cNvSpPr>
          <p:nvPr/>
        </p:nvSpPr>
        <p:spPr bwMode="auto">
          <a:xfrm>
            <a:off x="1427163" y="293687"/>
            <a:ext cx="9720263"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dirty="0">
                <a:cs typeface="Arial" panose="020B0604020202020204" pitchFamily="34" charset="0"/>
              </a:rPr>
              <a:t>VD</a:t>
            </a:r>
            <a:r>
              <a:rPr lang="en-US" altLang="en-US" sz="3600" b="1" baseline="-25000" dirty="0">
                <a:cs typeface="Arial" panose="020B0604020202020204" pitchFamily="34" charset="0"/>
              </a:rPr>
              <a:t>2</a:t>
            </a:r>
            <a:r>
              <a:rPr lang="en-US" altLang="en-US" sz="3600" b="1" dirty="0">
                <a:cs typeface="Arial" panose="020B0604020202020204" pitchFamily="34" charset="0"/>
              </a:rPr>
              <a:t>: </a:t>
            </a:r>
            <a:r>
              <a:rPr lang="en-US" altLang="en-US" sz="3600" dirty="0" err="1">
                <a:cs typeface="Arial" panose="020B0604020202020204" pitchFamily="34" charset="0"/>
              </a:rPr>
              <a:t>Mật</a:t>
            </a:r>
            <a:r>
              <a:rPr lang="en-US" altLang="en-US" sz="3600" dirty="0">
                <a:cs typeface="Arial" panose="020B0604020202020204" pitchFamily="34" charset="0"/>
              </a:rPr>
              <a:t> </a:t>
            </a:r>
            <a:r>
              <a:rPr lang="en-US" altLang="en-US" sz="3600" dirty="0" err="1">
                <a:cs typeface="Arial" panose="020B0604020202020204" pitchFamily="34" charset="0"/>
              </a:rPr>
              <a:t>độ</a:t>
            </a:r>
            <a:r>
              <a:rPr lang="en-US" altLang="en-US" sz="3600" dirty="0">
                <a:cs typeface="Arial" panose="020B0604020202020204" pitchFamily="34" charset="0"/>
              </a:rPr>
              <a:t> </a:t>
            </a:r>
            <a:r>
              <a:rPr lang="en-US" altLang="en-US" sz="3600" dirty="0" err="1">
                <a:cs typeface="Arial" panose="020B0604020202020204" pitchFamily="34" charset="0"/>
              </a:rPr>
              <a:t>của</a:t>
            </a:r>
            <a:r>
              <a:rPr lang="en-US" altLang="en-US" sz="3600" dirty="0">
                <a:cs typeface="Arial" panose="020B0604020202020204" pitchFamily="34" charset="0"/>
              </a:rPr>
              <a:t> </a:t>
            </a:r>
            <a:r>
              <a:rPr lang="en-US" altLang="en-US" sz="3600" dirty="0" err="1">
                <a:cs typeface="Arial" panose="020B0604020202020204" pitchFamily="34" charset="0"/>
              </a:rPr>
              <a:t>một</a:t>
            </a:r>
            <a:r>
              <a:rPr lang="en-US" altLang="en-US" sz="3600" dirty="0">
                <a:cs typeface="Arial" panose="020B0604020202020204" pitchFamily="34" charset="0"/>
              </a:rPr>
              <a:t> </a:t>
            </a:r>
            <a:r>
              <a:rPr lang="en-US" altLang="en-US" sz="3600" dirty="0" err="1">
                <a:cs typeface="Arial" panose="020B0604020202020204" pitchFamily="34" charset="0"/>
              </a:rPr>
              <a:t>số</a:t>
            </a:r>
            <a:r>
              <a:rPr lang="en-US" altLang="en-US" sz="3600" dirty="0">
                <a:cs typeface="Arial" panose="020B0604020202020204" pitchFamily="34" charset="0"/>
              </a:rPr>
              <a:t> </a:t>
            </a:r>
            <a:r>
              <a:rPr lang="en-US" altLang="en-US" sz="3600" dirty="0" err="1">
                <a:cs typeface="Arial" panose="020B0604020202020204" pitchFamily="34" charset="0"/>
              </a:rPr>
              <a:t>quần</a:t>
            </a:r>
            <a:r>
              <a:rPr lang="en-US" altLang="en-US" sz="3600" dirty="0">
                <a:cs typeface="Arial" panose="020B0604020202020204" pitchFamily="34" charset="0"/>
              </a:rPr>
              <a:t> </a:t>
            </a:r>
            <a:r>
              <a:rPr lang="en-US" altLang="en-US" sz="3600" dirty="0" err="1">
                <a:cs typeface="Arial" panose="020B0604020202020204" pitchFamily="34" charset="0"/>
              </a:rPr>
              <a:t>thể</a:t>
            </a:r>
            <a:r>
              <a:rPr lang="en-US" altLang="en-US" sz="3600" dirty="0">
                <a:cs typeface="Arial" panose="020B0604020202020204" pitchFamily="34" charset="0"/>
              </a:rPr>
              <a:t> </a:t>
            </a:r>
            <a:r>
              <a:rPr lang="en-US" altLang="en-US" sz="3600" dirty="0" err="1">
                <a:cs typeface="Arial" panose="020B0604020202020204" pitchFamily="34" charset="0"/>
              </a:rPr>
              <a:t>sinh</a:t>
            </a:r>
            <a:r>
              <a:rPr lang="en-US" altLang="en-US" sz="3600" dirty="0">
                <a:cs typeface="Arial" panose="020B0604020202020204" pitchFamily="34" charset="0"/>
              </a:rPr>
              <a:t> </a:t>
            </a:r>
            <a:r>
              <a:rPr lang="en-US" altLang="en-US" sz="3600" dirty="0" err="1">
                <a:cs typeface="Arial" panose="020B0604020202020204" pitchFamily="34" charset="0"/>
              </a:rPr>
              <a:t>vật</a:t>
            </a:r>
            <a:r>
              <a:rPr lang="en-US" altLang="en-US" sz="3600" dirty="0">
                <a:cs typeface="Arial" panose="020B0604020202020204" pitchFamily="34" charset="0"/>
              </a:rPr>
              <a:t> </a:t>
            </a:r>
            <a:r>
              <a:rPr lang="en-US" altLang="en-US" sz="3600" dirty="0" err="1">
                <a:cs typeface="Arial" panose="020B0604020202020204" pitchFamily="34" charset="0"/>
              </a:rPr>
              <a:t>trong</a:t>
            </a:r>
            <a:r>
              <a:rPr lang="en-US" altLang="en-US" sz="3600" dirty="0">
                <a:cs typeface="Arial" panose="020B0604020202020204" pitchFamily="34" charset="0"/>
              </a:rPr>
              <a:t> </a:t>
            </a:r>
          </a:p>
          <a:p>
            <a:pPr algn="ctr" eaLnBrk="1" hangingPunct="1"/>
            <a:r>
              <a:rPr lang="en-US" altLang="en-US" sz="3600" dirty="0" err="1">
                <a:cs typeface="Arial" panose="020B0604020202020204" pitchFamily="34" charset="0"/>
              </a:rPr>
              <a:t>quần</a:t>
            </a:r>
            <a:r>
              <a:rPr lang="en-US" altLang="en-US" sz="3600" dirty="0">
                <a:cs typeface="Arial" panose="020B0604020202020204" pitchFamily="34" charset="0"/>
              </a:rPr>
              <a:t> </a:t>
            </a:r>
            <a:r>
              <a:rPr lang="en-US" altLang="en-US" sz="3600" dirty="0" err="1">
                <a:cs typeface="Arial" panose="020B0604020202020204" pitchFamily="34" charset="0"/>
              </a:rPr>
              <a:t>xã</a:t>
            </a:r>
            <a:r>
              <a:rPr lang="en-US" altLang="en-US" sz="3600" dirty="0">
                <a:cs typeface="Arial" panose="020B0604020202020204" pitchFamily="34" charset="0"/>
              </a:rPr>
              <a:t> </a:t>
            </a:r>
            <a:r>
              <a:rPr lang="en-US" altLang="en-US" sz="3600" dirty="0" err="1">
                <a:cs typeface="Arial" panose="020B0604020202020204" pitchFamily="34" charset="0"/>
              </a:rPr>
              <a:t>ao</a:t>
            </a:r>
            <a:r>
              <a:rPr lang="en-US" altLang="en-US" sz="3600" dirty="0">
                <a:cs typeface="Arial" panose="020B0604020202020204" pitchFamily="34" charset="0"/>
              </a:rPr>
              <a:t> </a:t>
            </a:r>
            <a:r>
              <a:rPr lang="en-US" altLang="en-US" sz="3600" dirty="0" err="1">
                <a:cs typeface="Arial" panose="020B0604020202020204" pitchFamily="34" charset="0"/>
              </a:rPr>
              <a:t>tự</a:t>
            </a:r>
            <a:r>
              <a:rPr lang="en-US" altLang="en-US" sz="3600" dirty="0">
                <a:cs typeface="Arial" panose="020B0604020202020204" pitchFamily="34" charset="0"/>
              </a:rPr>
              <a:t> </a:t>
            </a:r>
            <a:r>
              <a:rPr lang="en-US" altLang="en-US" sz="3600" dirty="0" err="1">
                <a:cs typeface="Arial" panose="020B0604020202020204" pitchFamily="34" charset="0"/>
              </a:rPr>
              <a:t>nhiên</a:t>
            </a:r>
            <a:endParaRPr lang="en-US" altLang="en-US" sz="3600" b="1" dirty="0">
              <a:cs typeface="Arial" panose="020B0604020202020204" pitchFamily="34" charset="0"/>
            </a:endParaRPr>
          </a:p>
        </p:txBody>
      </p:sp>
      <p:sp>
        <p:nvSpPr>
          <p:cNvPr id="35843" name="Rectangle 5"/>
          <p:cNvSpPr>
            <a:spLocks noChangeArrowheads="1"/>
          </p:cNvSpPr>
          <p:nvPr/>
        </p:nvSpPr>
        <p:spPr bwMode="auto">
          <a:xfrm>
            <a:off x="1427163" y="4505325"/>
            <a:ext cx="2174875" cy="536575"/>
          </a:xfrm>
          <a:prstGeom prst="rect">
            <a:avLst/>
          </a:prstGeom>
          <a:solidFill>
            <a:srgbClr val="CFF8C0"/>
          </a:solidFill>
          <a:ln w="9525">
            <a:solidFill>
              <a:srgbClr val="C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a:cs typeface="Arial" panose="020B0604020202020204" pitchFamily="34" charset="0"/>
              </a:rPr>
              <a:t>7 cá thể/m</a:t>
            </a:r>
            <a:r>
              <a:rPr lang="en-US" altLang="en-US" sz="2800" baseline="30000">
                <a:cs typeface="Arial" panose="020B0604020202020204" pitchFamily="34" charset="0"/>
              </a:rPr>
              <a:t>3</a:t>
            </a:r>
            <a:endParaRPr lang="en-US" altLang="en-US" sz="2800">
              <a:cs typeface="Arial" panose="020B0604020202020204" pitchFamily="34" charset="0"/>
            </a:endParaRPr>
          </a:p>
        </p:txBody>
      </p:sp>
      <p:sp>
        <p:nvSpPr>
          <p:cNvPr id="11" name="AutoShape 57"/>
          <p:cNvSpPr>
            <a:spLocks noChangeArrowheads="1"/>
          </p:cNvSpPr>
          <p:nvPr/>
        </p:nvSpPr>
        <p:spPr bwMode="auto">
          <a:xfrm>
            <a:off x="2514600" y="5572125"/>
            <a:ext cx="8120063" cy="785813"/>
          </a:xfrm>
          <a:prstGeom prst="flowChartAlternate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a:solidFill>
                  <a:srgbClr val="000066"/>
                </a:solidFill>
                <a:latin typeface="Georgia" panose="02040502050405020303" pitchFamily="18" charset="0"/>
              </a:rPr>
              <a:t>Vậy độ nhiều biểu thị điều gì ?</a:t>
            </a:r>
          </a:p>
        </p:txBody>
      </p:sp>
      <p:sp>
        <p:nvSpPr>
          <p:cNvPr id="14" name="Text Box 39"/>
          <p:cNvSpPr txBox="1">
            <a:spLocks noChangeArrowheads="1"/>
          </p:cNvSpPr>
          <p:nvPr/>
        </p:nvSpPr>
        <p:spPr bwMode="auto">
          <a:xfrm>
            <a:off x="701675" y="5655983"/>
            <a:ext cx="10525125"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3600" dirty="0">
                <a:cs typeface="Arial" panose="020B0604020202020204" pitchFamily="34" charset="0"/>
              </a:rPr>
              <a:t>    </a:t>
            </a:r>
            <a:r>
              <a:rPr lang="en-US" altLang="en-US" sz="3600" dirty="0" err="1">
                <a:cs typeface="Arial" panose="020B0604020202020204" pitchFamily="34" charset="0"/>
              </a:rPr>
              <a:t>Là</a:t>
            </a:r>
            <a:r>
              <a:rPr lang="en-US" altLang="en-US" sz="3600" dirty="0">
                <a:cs typeface="Arial" panose="020B0604020202020204" pitchFamily="34" charset="0"/>
              </a:rPr>
              <a:t> </a:t>
            </a:r>
            <a:r>
              <a:rPr lang="en-US" altLang="en-US" sz="3600" dirty="0" err="1">
                <a:cs typeface="Arial" panose="020B0604020202020204" pitchFamily="34" charset="0"/>
              </a:rPr>
              <a:t>mật</a:t>
            </a:r>
            <a:r>
              <a:rPr lang="en-US" altLang="en-US" sz="3600" dirty="0">
                <a:cs typeface="Arial" panose="020B0604020202020204" pitchFamily="34" charset="0"/>
              </a:rPr>
              <a:t> </a:t>
            </a:r>
            <a:r>
              <a:rPr lang="en-US" altLang="en-US" sz="3600" dirty="0" err="1">
                <a:cs typeface="Arial" panose="020B0604020202020204" pitchFamily="34" charset="0"/>
              </a:rPr>
              <a:t>độ</a:t>
            </a:r>
            <a:r>
              <a:rPr lang="en-US" altLang="en-US" sz="3600" dirty="0">
                <a:cs typeface="Arial" panose="020B0604020202020204" pitchFamily="34" charset="0"/>
              </a:rPr>
              <a:t> </a:t>
            </a:r>
            <a:r>
              <a:rPr lang="en-US" altLang="en-US" sz="3600" dirty="0" err="1">
                <a:cs typeface="Arial" panose="020B0604020202020204" pitchFamily="34" charset="0"/>
              </a:rPr>
              <a:t>cá</a:t>
            </a:r>
            <a:r>
              <a:rPr lang="en-US" altLang="en-US" sz="3600" dirty="0">
                <a:cs typeface="Arial" panose="020B0604020202020204" pitchFamily="34" charset="0"/>
              </a:rPr>
              <a:t> </a:t>
            </a:r>
            <a:r>
              <a:rPr lang="en-US" altLang="en-US" sz="3600" dirty="0" err="1">
                <a:cs typeface="Arial" panose="020B0604020202020204" pitchFamily="34" charset="0"/>
              </a:rPr>
              <a:t>thể</a:t>
            </a:r>
            <a:r>
              <a:rPr lang="en-US" altLang="en-US" sz="3600" dirty="0">
                <a:cs typeface="Arial" panose="020B0604020202020204" pitchFamily="34" charset="0"/>
              </a:rPr>
              <a:t> </a:t>
            </a:r>
            <a:r>
              <a:rPr lang="en-US" altLang="en-US" sz="3600" dirty="0" err="1">
                <a:cs typeface="Arial" panose="020B0604020202020204" pitchFamily="34" charset="0"/>
              </a:rPr>
              <a:t>của</a:t>
            </a:r>
            <a:r>
              <a:rPr lang="en-US" altLang="en-US" sz="3600" dirty="0">
                <a:cs typeface="Arial" panose="020B0604020202020204" pitchFamily="34" charset="0"/>
              </a:rPr>
              <a:t> </a:t>
            </a:r>
            <a:r>
              <a:rPr lang="en-US" altLang="en-US" sz="3600" dirty="0" err="1">
                <a:cs typeface="Arial" panose="020B0604020202020204" pitchFamily="34" charset="0"/>
              </a:rPr>
              <a:t>từng</a:t>
            </a:r>
            <a:r>
              <a:rPr lang="en-US" altLang="en-US" sz="3600" dirty="0">
                <a:cs typeface="Arial" panose="020B0604020202020204" pitchFamily="34" charset="0"/>
              </a:rPr>
              <a:t> </a:t>
            </a:r>
            <a:r>
              <a:rPr lang="en-US" altLang="en-US" sz="3600" dirty="0" err="1">
                <a:cs typeface="Arial" panose="020B0604020202020204" pitchFamily="34" charset="0"/>
              </a:rPr>
              <a:t>loài</a:t>
            </a:r>
            <a:r>
              <a:rPr lang="en-US" altLang="en-US" sz="3600" dirty="0">
                <a:cs typeface="Arial" panose="020B0604020202020204" pitchFamily="34" charset="0"/>
              </a:rPr>
              <a:t> </a:t>
            </a:r>
            <a:r>
              <a:rPr lang="en-US" altLang="en-US" sz="3600" dirty="0" err="1">
                <a:cs typeface="Arial" panose="020B0604020202020204" pitchFamily="34" charset="0"/>
              </a:rPr>
              <a:t>trong</a:t>
            </a:r>
            <a:r>
              <a:rPr lang="en-US" altLang="en-US" sz="3600" dirty="0">
                <a:cs typeface="Arial" panose="020B0604020202020204" pitchFamily="34" charset="0"/>
              </a:rPr>
              <a:t> </a:t>
            </a:r>
            <a:r>
              <a:rPr lang="en-US" altLang="en-US" sz="3600" dirty="0" err="1">
                <a:cs typeface="Arial" panose="020B0604020202020204" pitchFamily="34" charset="0"/>
              </a:rPr>
              <a:t>quần</a:t>
            </a:r>
            <a:r>
              <a:rPr lang="en-US" altLang="en-US" sz="3600" dirty="0">
                <a:cs typeface="Arial" panose="020B0604020202020204" pitchFamily="34" charset="0"/>
              </a:rPr>
              <a:t> </a:t>
            </a:r>
            <a:r>
              <a:rPr lang="en-US" altLang="en-US" sz="3600" dirty="0" err="1">
                <a:cs typeface="Arial" panose="020B0604020202020204" pitchFamily="34" charset="0"/>
              </a:rPr>
              <a:t>xã</a:t>
            </a:r>
            <a:endParaRPr lang="en-US" altLang="en-US" sz="3600" dirty="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701675" y="1614488"/>
            <a:ext cx="3505200" cy="28241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3"/>
          <a:stretch>
            <a:fillRect/>
          </a:stretch>
        </p:blipFill>
        <p:spPr>
          <a:xfrm>
            <a:off x="4419600" y="1641475"/>
            <a:ext cx="3581400" cy="27955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stretch>
            <a:fillRect/>
          </a:stretch>
        </p:blipFill>
        <p:spPr>
          <a:xfrm>
            <a:off x="8213725" y="1614488"/>
            <a:ext cx="3535363" cy="28146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5849" name="Rectangle 5"/>
          <p:cNvSpPr>
            <a:spLocks noChangeArrowheads="1"/>
          </p:cNvSpPr>
          <p:nvPr/>
        </p:nvSpPr>
        <p:spPr bwMode="auto">
          <a:xfrm>
            <a:off x="5122863" y="4497388"/>
            <a:ext cx="2174875" cy="536575"/>
          </a:xfrm>
          <a:prstGeom prst="rect">
            <a:avLst/>
          </a:prstGeom>
          <a:solidFill>
            <a:srgbClr val="CFF8C0"/>
          </a:solidFill>
          <a:ln w="9525">
            <a:solidFill>
              <a:srgbClr val="C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a:cs typeface="Arial" panose="020B0604020202020204" pitchFamily="34" charset="0"/>
              </a:rPr>
              <a:t>12 cá thể/m</a:t>
            </a:r>
            <a:r>
              <a:rPr lang="en-US" altLang="en-US" sz="2800" baseline="30000">
                <a:cs typeface="Arial" panose="020B0604020202020204" pitchFamily="34" charset="0"/>
              </a:rPr>
              <a:t>3</a:t>
            </a:r>
            <a:endParaRPr lang="en-US" altLang="en-US" sz="2800">
              <a:cs typeface="Arial" panose="020B0604020202020204" pitchFamily="34" charset="0"/>
            </a:endParaRPr>
          </a:p>
        </p:txBody>
      </p:sp>
      <p:sp>
        <p:nvSpPr>
          <p:cNvPr id="35850" name="Rectangle 5"/>
          <p:cNvSpPr>
            <a:spLocks noChangeArrowheads="1"/>
          </p:cNvSpPr>
          <p:nvPr/>
        </p:nvSpPr>
        <p:spPr bwMode="auto">
          <a:xfrm>
            <a:off x="8789988" y="4503738"/>
            <a:ext cx="2382837" cy="536575"/>
          </a:xfrm>
          <a:prstGeom prst="rect">
            <a:avLst/>
          </a:prstGeom>
          <a:solidFill>
            <a:srgbClr val="CFF8C0"/>
          </a:solidFill>
          <a:ln w="9525">
            <a:solidFill>
              <a:srgbClr val="C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a:cs typeface="Arial" panose="020B0604020202020204" pitchFamily="34" charset="0"/>
              </a:rPr>
              <a:t>23 cá thể/m</a:t>
            </a:r>
            <a:r>
              <a:rPr lang="en-US" altLang="en-US" sz="2800" baseline="30000">
                <a:cs typeface="Arial" panose="020B0604020202020204" pitchFamily="34" charset="0"/>
              </a:rPr>
              <a:t>2</a:t>
            </a:r>
            <a:endParaRPr lang="en-US" altLang="en-US" sz="2800">
              <a:cs typeface="Arial" panose="020B0604020202020204" pitchFamily="34" charset="0"/>
            </a:endParaRPr>
          </a:p>
        </p:txBody>
      </p:sp>
      <p:sp>
        <p:nvSpPr>
          <p:cNvPr id="16" name="Rectangle 3"/>
          <p:cNvSpPr>
            <a:spLocks noChangeArrowheads="1"/>
          </p:cNvSpPr>
          <p:nvPr/>
        </p:nvSpPr>
        <p:spPr bwMode="auto">
          <a:xfrm>
            <a:off x="4641056" y="506413"/>
            <a:ext cx="3138487" cy="762000"/>
          </a:xfrm>
          <a:prstGeom prst="rect">
            <a:avLst/>
          </a:prstGeom>
          <a:solidFill>
            <a:srgbClr val="DEF4BA"/>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a:cs typeface="Arial" panose="020B0604020202020204" pitchFamily="34" charset="0"/>
              </a:rPr>
              <a:t>ĐỘ NHIỀU</a:t>
            </a:r>
          </a:p>
        </p:txBody>
      </p:sp>
      <p:pic>
        <p:nvPicPr>
          <p:cNvPr id="35852" name="Picture 4" descr="10 loại cá thủy sinh bơi theo đàn Giá Rẻ Đẹ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2613" y="1601788"/>
            <a:ext cx="3608387" cy="282733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005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9698"/>
                                        </p:tgtEl>
                                      </p:cBhvr>
                                    </p:animEffect>
                                    <p:set>
                                      <p:cBhvr>
                                        <p:cTn id="7" dur="1" fill="hold">
                                          <p:stCondLst>
                                            <p:cond delay="499"/>
                                          </p:stCondLst>
                                        </p:cTn>
                                        <p:tgtEl>
                                          <p:spTgt spid="29698"/>
                                        </p:tgtEl>
                                        <p:attrNameLst>
                                          <p:attrName>style.visibility</p:attrName>
                                        </p:attrNameLst>
                                      </p:cBhvr>
                                      <p:to>
                                        <p:strVal val="hidden"/>
                                      </p:to>
                                    </p:se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3"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plus(in)">
                                      <p:cBhvr>
                                        <p:cTn id="17" dur="10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4" fill="hold" grpId="0" nodeType="clickEffect">
                                  <p:stCondLst>
                                    <p:cond delay="0"/>
                                  </p:stCondLst>
                                  <p:childTnLst>
                                    <p:animEffect transition="out" filter="wipe(down)">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27" presetClass="entr" presetSubtype="0" fill="hold" grpId="0" nodeType="withEffect">
                                  <p:stCondLst>
                                    <p:cond delay="0"/>
                                  </p:stCondLst>
                                  <p:iterate type="lt">
                                    <p:tmPct val="50000"/>
                                  </p:iterate>
                                  <p:childTnLst>
                                    <p:set>
                                      <p:cBhvr>
                                        <p:cTn id="24" dur="1" fill="hold">
                                          <p:stCondLst>
                                            <p:cond delay="0"/>
                                          </p:stCondLst>
                                        </p:cTn>
                                        <p:tgtEl>
                                          <p:spTgt spid="14"/>
                                        </p:tgtEl>
                                        <p:attrNameLst>
                                          <p:attrName>style.visibility</p:attrName>
                                        </p:attrNameLst>
                                      </p:cBhvr>
                                      <p:to>
                                        <p:strVal val="visible"/>
                                      </p:to>
                                    </p:set>
                                    <p:anim calcmode="discrete" valueType="clr">
                                      <p:cBhvr override="childStyle">
                                        <p:cTn id="25"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4"/>
                                        </p:tgtEl>
                                        <p:attrNameLst>
                                          <p:attrName>fillcolor</p:attrName>
                                        </p:attrNameLst>
                                      </p:cBhvr>
                                      <p:tavLst>
                                        <p:tav tm="0">
                                          <p:val>
                                            <p:clrVal>
                                              <a:schemeClr val="accent2"/>
                                            </p:clrVal>
                                          </p:val>
                                        </p:tav>
                                        <p:tav tm="50000">
                                          <p:val>
                                            <p:clrVal>
                                              <a:schemeClr val="hlink"/>
                                            </p:clrVal>
                                          </p:val>
                                        </p:tav>
                                      </p:tavLst>
                                    </p:anim>
                                    <p:set>
                                      <p:cBhvr>
                                        <p:cTn id="27" dur="80"/>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P spid="11" grpId="0"/>
      <p:bldP spid="14" grpId="0"/>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39"/>
          <p:cNvSpPr txBox="1">
            <a:spLocks noChangeArrowheads="1"/>
          </p:cNvSpPr>
          <p:nvPr/>
        </p:nvSpPr>
        <p:spPr bwMode="auto">
          <a:xfrm>
            <a:off x="582981" y="5453063"/>
            <a:ext cx="11158169"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3200" dirty="0">
                <a:cs typeface="Arial" panose="020B0604020202020204" pitchFamily="34" charset="0"/>
              </a:rPr>
              <a:t>  </a:t>
            </a:r>
            <a:r>
              <a:rPr lang="en-US" altLang="en-US" sz="3200" dirty="0" err="1">
                <a:cs typeface="Arial" panose="020B0604020202020204" pitchFamily="34" charset="0"/>
              </a:rPr>
              <a:t>Độ</a:t>
            </a:r>
            <a:r>
              <a:rPr lang="en-US" altLang="en-US" sz="3200" dirty="0">
                <a:cs typeface="Arial" panose="020B0604020202020204" pitchFamily="34" charset="0"/>
              </a:rPr>
              <a:t> </a:t>
            </a:r>
            <a:r>
              <a:rPr lang="en-US" altLang="en-US" sz="3200" dirty="0" err="1">
                <a:cs typeface="Arial" panose="020B0604020202020204" pitchFamily="34" charset="0"/>
              </a:rPr>
              <a:t>đa</a:t>
            </a:r>
            <a:r>
              <a:rPr lang="en-US" altLang="en-US" sz="3200" dirty="0">
                <a:cs typeface="Arial" panose="020B0604020202020204" pitchFamily="34" charset="0"/>
              </a:rPr>
              <a:t> </a:t>
            </a:r>
            <a:r>
              <a:rPr lang="en-US" altLang="en-US" sz="3200" dirty="0" err="1">
                <a:cs typeface="Arial" panose="020B0604020202020204" pitchFamily="34" charset="0"/>
              </a:rPr>
              <a:t>dạng</a:t>
            </a:r>
            <a:r>
              <a:rPr lang="en-US" altLang="en-US" sz="3200" dirty="0">
                <a:cs typeface="Arial" panose="020B0604020202020204" pitchFamily="34" charset="0"/>
              </a:rPr>
              <a:t> </a:t>
            </a:r>
            <a:r>
              <a:rPr lang="en-US" altLang="en-US" sz="3200" dirty="0" err="1">
                <a:cs typeface="Arial" panose="020B0604020202020204" pitchFamily="34" charset="0"/>
              </a:rPr>
              <a:t>nói</a:t>
            </a:r>
            <a:r>
              <a:rPr lang="en-US" altLang="en-US" sz="3200" dirty="0">
                <a:cs typeface="Arial" panose="020B0604020202020204" pitchFamily="34" charset="0"/>
              </a:rPr>
              <a:t> </a:t>
            </a:r>
            <a:r>
              <a:rPr lang="en-US" altLang="en-US" sz="3200" dirty="0" err="1">
                <a:cs typeface="Arial" panose="020B0604020202020204" pitchFamily="34" charset="0"/>
              </a:rPr>
              <a:t>về</a:t>
            </a:r>
            <a:r>
              <a:rPr lang="en-US" altLang="en-US" sz="3200" dirty="0">
                <a:cs typeface="Arial" panose="020B0604020202020204" pitchFamily="34" charset="0"/>
              </a:rPr>
              <a:t> </a:t>
            </a:r>
            <a:r>
              <a:rPr lang="en-US" altLang="en-US" sz="3200" dirty="0" err="1">
                <a:solidFill>
                  <a:srgbClr val="FF0000"/>
                </a:solidFill>
                <a:cs typeface="Arial" panose="020B0604020202020204" pitchFamily="34" charset="0"/>
              </a:rPr>
              <a:t>số</a:t>
            </a:r>
            <a:r>
              <a:rPr lang="en-US" altLang="en-US" sz="3200" dirty="0">
                <a:solidFill>
                  <a:srgbClr val="FF0000"/>
                </a:solidFill>
                <a:cs typeface="Arial" panose="020B0604020202020204" pitchFamily="34" charset="0"/>
              </a:rPr>
              <a:t> </a:t>
            </a:r>
            <a:r>
              <a:rPr lang="en-US" altLang="en-US" sz="3200" dirty="0" err="1">
                <a:solidFill>
                  <a:srgbClr val="FF0000"/>
                </a:solidFill>
                <a:cs typeface="Arial" panose="020B0604020202020204" pitchFamily="34" charset="0"/>
              </a:rPr>
              <a:t>lượng</a:t>
            </a:r>
            <a:r>
              <a:rPr lang="en-US" altLang="en-US" sz="3200" dirty="0">
                <a:solidFill>
                  <a:srgbClr val="FF0000"/>
                </a:solidFill>
                <a:cs typeface="Arial" panose="020B0604020202020204" pitchFamily="34" charset="0"/>
              </a:rPr>
              <a:t> </a:t>
            </a:r>
            <a:r>
              <a:rPr lang="en-US" altLang="en-US" sz="3200" dirty="0" err="1">
                <a:solidFill>
                  <a:srgbClr val="FF0000"/>
                </a:solidFill>
                <a:cs typeface="Arial" panose="020B0604020202020204" pitchFamily="34" charset="0"/>
              </a:rPr>
              <a:t>loài</a:t>
            </a:r>
            <a:r>
              <a:rPr lang="en-US" altLang="en-US" sz="3200" dirty="0">
                <a:solidFill>
                  <a:srgbClr val="FF0000"/>
                </a:solidFill>
                <a:cs typeface="Arial" panose="020B0604020202020204" pitchFamily="34" charset="0"/>
              </a:rPr>
              <a:t> </a:t>
            </a:r>
            <a:r>
              <a:rPr lang="en-US" altLang="en-US" sz="3200" dirty="0" err="1">
                <a:cs typeface="Arial" panose="020B0604020202020204" pitchFamily="34" charset="0"/>
              </a:rPr>
              <a:t>trong</a:t>
            </a:r>
            <a:r>
              <a:rPr lang="en-US" altLang="en-US" sz="3200" dirty="0">
                <a:cs typeface="Arial" panose="020B0604020202020204" pitchFamily="34" charset="0"/>
              </a:rPr>
              <a:t> </a:t>
            </a:r>
            <a:r>
              <a:rPr lang="en-US" altLang="en-US" sz="3200" dirty="0" err="1">
                <a:cs typeface="Arial" panose="020B0604020202020204" pitchFamily="34" charset="0"/>
              </a:rPr>
              <a:t>quần</a:t>
            </a:r>
            <a:r>
              <a:rPr lang="en-US" altLang="en-US" sz="3200" dirty="0">
                <a:cs typeface="Arial" panose="020B0604020202020204" pitchFamily="34" charset="0"/>
              </a:rPr>
              <a:t> </a:t>
            </a:r>
            <a:r>
              <a:rPr lang="en-US" altLang="en-US" sz="3200" dirty="0" err="1">
                <a:cs typeface="Arial" panose="020B0604020202020204" pitchFamily="34" charset="0"/>
              </a:rPr>
              <a:t>xã</a:t>
            </a:r>
            <a:r>
              <a:rPr lang="en-US" altLang="en-US" sz="3200" dirty="0">
                <a:cs typeface="Arial" panose="020B0604020202020204" pitchFamily="34" charset="0"/>
              </a:rPr>
              <a:t>.</a:t>
            </a:r>
          </a:p>
        </p:txBody>
      </p:sp>
      <p:sp>
        <p:nvSpPr>
          <p:cNvPr id="2" name="Rectangle 1"/>
          <p:cNvSpPr/>
          <p:nvPr/>
        </p:nvSpPr>
        <p:spPr>
          <a:xfrm>
            <a:off x="228600" y="187325"/>
            <a:ext cx="11958638" cy="584200"/>
          </a:xfrm>
          <a:prstGeom prst="rect">
            <a:avLst/>
          </a:prstGeom>
          <a:solidFill>
            <a:schemeClr val="bg1"/>
          </a:solidFill>
        </p:spPr>
        <p:txBody>
          <a:bodyPr>
            <a:spAutoFit/>
          </a:bodyPr>
          <a:lstStyle/>
          <a:p>
            <a:pPr algn="ctr" eaLnBrk="1" hangingPunct="1">
              <a:defRPr/>
            </a:pPr>
            <a:r>
              <a:rPr lang="en-US" altLang="en-US" sz="3200" b="1" dirty="0" err="1">
                <a:solidFill>
                  <a:schemeClr val="accent5">
                    <a:lumMod val="50000"/>
                  </a:schemeClr>
                </a:solidFill>
                <a:latin typeface="Georgia" panose="02040502050405020303" pitchFamily="18" charset="0"/>
                <a:cs typeface="Arial" panose="020B0604020202020204" pitchFamily="34" charset="0"/>
              </a:rPr>
              <a:t>Độ</a:t>
            </a:r>
            <a:r>
              <a:rPr lang="en-US" altLang="en-US" sz="3200" b="1" dirty="0">
                <a:solidFill>
                  <a:schemeClr val="accent5">
                    <a:lumMod val="50000"/>
                  </a:schemeClr>
                </a:solidFill>
                <a:latin typeface="Georgia" panose="02040502050405020303" pitchFamily="18" charset="0"/>
                <a:cs typeface="Arial" panose="020B0604020202020204" pitchFamily="34" charset="0"/>
              </a:rPr>
              <a:t> </a:t>
            </a:r>
            <a:r>
              <a:rPr lang="en-US" altLang="en-US" sz="3200" b="1" dirty="0" err="1">
                <a:solidFill>
                  <a:schemeClr val="accent5">
                    <a:lumMod val="50000"/>
                  </a:schemeClr>
                </a:solidFill>
                <a:latin typeface="Georgia" panose="02040502050405020303" pitchFamily="18" charset="0"/>
                <a:cs typeface="Arial" panose="020B0604020202020204" pitchFamily="34" charset="0"/>
              </a:rPr>
              <a:t>đa</a:t>
            </a:r>
            <a:r>
              <a:rPr lang="en-US" altLang="en-US" sz="3200" b="1" dirty="0">
                <a:solidFill>
                  <a:schemeClr val="accent5">
                    <a:lumMod val="50000"/>
                  </a:schemeClr>
                </a:solidFill>
                <a:latin typeface="Georgia" panose="02040502050405020303" pitchFamily="18" charset="0"/>
                <a:cs typeface="Arial" panose="020B0604020202020204" pitchFamily="34" charset="0"/>
              </a:rPr>
              <a:t> </a:t>
            </a:r>
            <a:r>
              <a:rPr lang="en-US" altLang="en-US" sz="3200" b="1" dirty="0" err="1">
                <a:solidFill>
                  <a:schemeClr val="accent5">
                    <a:lumMod val="50000"/>
                  </a:schemeClr>
                </a:solidFill>
                <a:latin typeface="Georgia" panose="02040502050405020303" pitchFamily="18" charset="0"/>
                <a:cs typeface="Arial" panose="020B0604020202020204" pitchFamily="34" charset="0"/>
              </a:rPr>
              <a:t>dạng</a:t>
            </a:r>
            <a:r>
              <a:rPr lang="en-US" altLang="en-US" sz="3200" b="1" dirty="0">
                <a:solidFill>
                  <a:schemeClr val="accent5">
                    <a:lumMod val="50000"/>
                  </a:schemeClr>
                </a:solidFill>
                <a:latin typeface="Georgia" panose="02040502050405020303" pitchFamily="18" charset="0"/>
                <a:cs typeface="Arial" panose="020B0604020202020204" pitchFamily="34" charset="0"/>
              </a:rPr>
              <a:t> </a:t>
            </a:r>
            <a:r>
              <a:rPr lang="en-US" altLang="en-US" sz="3200" b="1" dirty="0" err="1">
                <a:solidFill>
                  <a:schemeClr val="accent5">
                    <a:lumMod val="50000"/>
                  </a:schemeClr>
                </a:solidFill>
                <a:latin typeface="Georgia" panose="02040502050405020303" pitchFamily="18" charset="0"/>
                <a:cs typeface="Arial" panose="020B0604020202020204" pitchFamily="34" charset="0"/>
              </a:rPr>
              <a:t>và</a:t>
            </a:r>
            <a:r>
              <a:rPr lang="en-US" altLang="en-US" sz="3200" b="1" dirty="0">
                <a:solidFill>
                  <a:schemeClr val="accent5">
                    <a:lumMod val="50000"/>
                  </a:schemeClr>
                </a:solidFill>
                <a:latin typeface="Georgia" panose="02040502050405020303" pitchFamily="18" charset="0"/>
                <a:cs typeface="Arial" panose="020B0604020202020204" pitchFamily="34" charset="0"/>
              </a:rPr>
              <a:t> </a:t>
            </a:r>
            <a:r>
              <a:rPr lang="en-US" altLang="en-US" sz="3200" b="1" dirty="0" err="1">
                <a:solidFill>
                  <a:schemeClr val="accent5">
                    <a:lumMod val="50000"/>
                  </a:schemeClr>
                </a:solidFill>
                <a:latin typeface="Georgia" panose="02040502050405020303" pitchFamily="18" charset="0"/>
                <a:cs typeface="Arial" panose="020B0604020202020204" pitchFamily="34" charset="0"/>
              </a:rPr>
              <a:t>độ</a:t>
            </a:r>
            <a:r>
              <a:rPr lang="en-US" altLang="en-US" sz="3200" b="1" dirty="0">
                <a:solidFill>
                  <a:schemeClr val="accent5">
                    <a:lumMod val="50000"/>
                  </a:schemeClr>
                </a:solidFill>
                <a:latin typeface="Georgia" panose="02040502050405020303" pitchFamily="18" charset="0"/>
                <a:cs typeface="Arial" panose="020B0604020202020204" pitchFamily="34" charset="0"/>
              </a:rPr>
              <a:t> </a:t>
            </a:r>
            <a:r>
              <a:rPr lang="en-US" altLang="en-US" sz="3200" b="1" dirty="0" err="1">
                <a:solidFill>
                  <a:schemeClr val="accent5">
                    <a:lumMod val="50000"/>
                  </a:schemeClr>
                </a:solidFill>
                <a:latin typeface="Georgia" panose="02040502050405020303" pitchFamily="18" charset="0"/>
                <a:cs typeface="Arial" panose="020B0604020202020204" pitchFamily="34" charset="0"/>
              </a:rPr>
              <a:t>nhiều</a:t>
            </a:r>
            <a:r>
              <a:rPr lang="en-US" altLang="en-US" sz="3200" b="1" dirty="0">
                <a:solidFill>
                  <a:schemeClr val="accent5">
                    <a:lumMod val="50000"/>
                  </a:schemeClr>
                </a:solidFill>
                <a:latin typeface="Georgia" panose="02040502050405020303" pitchFamily="18" charset="0"/>
                <a:cs typeface="Arial" panose="020B0604020202020204" pitchFamily="34" charset="0"/>
              </a:rPr>
              <a:t> </a:t>
            </a:r>
            <a:r>
              <a:rPr lang="en-US" altLang="en-US" sz="3200" b="1" dirty="0" err="1">
                <a:solidFill>
                  <a:schemeClr val="accent5">
                    <a:lumMod val="50000"/>
                  </a:schemeClr>
                </a:solidFill>
                <a:latin typeface="Georgia" panose="02040502050405020303" pitchFamily="18" charset="0"/>
                <a:cs typeface="Arial" panose="020B0604020202020204" pitchFamily="34" charset="0"/>
              </a:rPr>
              <a:t>khác</a:t>
            </a:r>
            <a:r>
              <a:rPr lang="en-US" altLang="en-US" sz="3200" b="1" dirty="0">
                <a:solidFill>
                  <a:schemeClr val="accent5">
                    <a:lumMod val="50000"/>
                  </a:schemeClr>
                </a:solidFill>
                <a:latin typeface="Georgia" panose="02040502050405020303" pitchFamily="18" charset="0"/>
                <a:cs typeface="Arial" panose="020B0604020202020204" pitchFamily="34" charset="0"/>
              </a:rPr>
              <a:t> </a:t>
            </a:r>
            <a:r>
              <a:rPr lang="en-US" altLang="en-US" sz="3200" b="1" dirty="0" err="1">
                <a:solidFill>
                  <a:schemeClr val="accent5">
                    <a:lumMod val="50000"/>
                  </a:schemeClr>
                </a:solidFill>
                <a:latin typeface="Georgia" panose="02040502050405020303" pitchFamily="18" charset="0"/>
                <a:cs typeface="Arial" panose="020B0604020202020204" pitchFamily="34" charset="0"/>
              </a:rPr>
              <a:t>nhau</a:t>
            </a:r>
            <a:r>
              <a:rPr lang="en-US" altLang="en-US" sz="3200" b="1" dirty="0">
                <a:solidFill>
                  <a:schemeClr val="accent5">
                    <a:lumMod val="50000"/>
                  </a:schemeClr>
                </a:solidFill>
                <a:latin typeface="Georgia" panose="02040502050405020303" pitchFamily="18" charset="0"/>
                <a:cs typeface="Arial" panose="020B0604020202020204" pitchFamily="34" charset="0"/>
              </a:rPr>
              <a:t> </a:t>
            </a:r>
            <a:r>
              <a:rPr lang="en-US" altLang="en-US" sz="3200" b="1" dirty="0" err="1">
                <a:solidFill>
                  <a:schemeClr val="accent5">
                    <a:lumMod val="50000"/>
                  </a:schemeClr>
                </a:solidFill>
                <a:latin typeface="Georgia" panose="02040502050405020303" pitchFamily="18" charset="0"/>
                <a:cs typeface="Arial" panose="020B0604020202020204" pitchFamily="34" charset="0"/>
              </a:rPr>
              <a:t>căn</a:t>
            </a:r>
            <a:r>
              <a:rPr lang="en-US" altLang="en-US" sz="3200" b="1" dirty="0">
                <a:solidFill>
                  <a:schemeClr val="accent5">
                    <a:lumMod val="50000"/>
                  </a:schemeClr>
                </a:solidFill>
                <a:latin typeface="Georgia" panose="02040502050405020303" pitchFamily="18" charset="0"/>
                <a:cs typeface="Arial" panose="020B0604020202020204" pitchFamily="34" charset="0"/>
              </a:rPr>
              <a:t> </a:t>
            </a:r>
            <a:r>
              <a:rPr lang="en-US" altLang="en-US" sz="3200" b="1" dirty="0" err="1">
                <a:solidFill>
                  <a:schemeClr val="accent5">
                    <a:lumMod val="50000"/>
                  </a:schemeClr>
                </a:solidFill>
                <a:latin typeface="Georgia" panose="02040502050405020303" pitchFamily="18" charset="0"/>
                <a:cs typeface="Arial" panose="020B0604020202020204" pitchFamily="34" charset="0"/>
              </a:rPr>
              <a:t>bản</a:t>
            </a:r>
            <a:r>
              <a:rPr lang="en-US" altLang="en-US" sz="3200" b="1" dirty="0">
                <a:solidFill>
                  <a:schemeClr val="accent5">
                    <a:lumMod val="50000"/>
                  </a:schemeClr>
                </a:solidFill>
                <a:latin typeface="Georgia" panose="02040502050405020303" pitchFamily="18" charset="0"/>
                <a:cs typeface="Arial" panose="020B0604020202020204" pitchFamily="34" charset="0"/>
              </a:rPr>
              <a:t> ở </a:t>
            </a:r>
            <a:r>
              <a:rPr lang="en-US" altLang="en-US" sz="3200" b="1" dirty="0" err="1">
                <a:solidFill>
                  <a:schemeClr val="accent5">
                    <a:lumMod val="50000"/>
                  </a:schemeClr>
                </a:solidFill>
                <a:latin typeface="Georgia" panose="02040502050405020303" pitchFamily="18" charset="0"/>
                <a:cs typeface="Arial" panose="020B0604020202020204" pitchFamily="34" charset="0"/>
              </a:rPr>
              <a:t>điểm</a:t>
            </a:r>
            <a:r>
              <a:rPr lang="en-US" altLang="en-US" sz="3200" b="1" dirty="0">
                <a:solidFill>
                  <a:schemeClr val="accent5">
                    <a:lumMod val="50000"/>
                  </a:schemeClr>
                </a:solidFill>
                <a:latin typeface="Georgia" panose="02040502050405020303" pitchFamily="18" charset="0"/>
                <a:cs typeface="Arial" panose="020B0604020202020204" pitchFamily="34" charset="0"/>
              </a:rPr>
              <a:t> </a:t>
            </a:r>
            <a:r>
              <a:rPr lang="en-US" altLang="en-US" sz="3200" b="1" dirty="0" err="1">
                <a:solidFill>
                  <a:schemeClr val="accent5">
                    <a:lumMod val="50000"/>
                  </a:schemeClr>
                </a:solidFill>
                <a:latin typeface="Georgia" panose="02040502050405020303" pitchFamily="18" charset="0"/>
                <a:cs typeface="Arial" panose="020B0604020202020204" pitchFamily="34" charset="0"/>
              </a:rPr>
              <a:t>nào</a:t>
            </a:r>
            <a:r>
              <a:rPr lang="en-US" altLang="en-US" sz="3200" b="1" dirty="0">
                <a:solidFill>
                  <a:schemeClr val="accent5">
                    <a:lumMod val="50000"/>
                  </a:schemeClr>
                </a:solidFill>
                <a:latin typeface="Georgia" panose="02040502050405020303" pitchFamily="18" charset="0"/>
                <a:cs typeface="Arial" panose="020B0604020202020204" pitchFamily="34" charset="0"/>
              </a:rPr>
              <a:t> ?</a:t>
            </a:r>
          </a:p>
        </p:txBody>
      </p:sp>
      <p:pic>
        <p:nvPicPr>
          <p:cNvPr id="3686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4038" y="965200"/>
            <a:ext cx="6096000" cy="429418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5"/>
          <p:cNvSpPr>
            <a:spLocks noChangeArrowheads="1"/>
          </p:cNvSpPr>
          <p:nvPr/>
        </p:nvSpPr>
        <p:spPr bwMode="auto">
          <a:xfrm>
            <a:off x="2557463" y="4713288"/>
            <a:ext cx="2057400" cy="536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a:solidFill>
                  <a:srgbClr val="C00000"/>
                </a:solidFill>
                <a:cs typeface="Arial" panose="020B0604020202020204" pitchFamily="34" charset="0"/>
              </a:rPr>
              <a:t>Độ đa dạng</a:t>
            </a:r>
          </a:p>
        </p:txBody>
      </p:sp>
      <p:pic>
        <p:nvPicPr>
          <p:cNvPr id="3687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61175" y="965200"/>
            <a:ext cx="4992688" cy="431958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 name="Rectangle 6"/>
          <p:cNvSpPr>
            <a:spLocks noChangeArrowheads="1"/>
          </p:cNvSpPr>
          <p:nvPr/>
        </p:nvSpPr>
        <p:spPr bwMode="auto">
          <a:xfrm>
            <a:off x="6861175" y="4762500"/>
            <a:ext cx="1597025"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a:solidFill>
                  <a:srgbClr val="C00000"/>
                </a:solidFill>
                <a:cs typeface="Arial" panose="020B0604020202020204" pitchFamily="34" charset="0"/>
              </a:rPr>
              <a:t>Độ nhiều</a:t>
            </a:r>
          </a:p>
        </p:txBody>
      </p:sp>
      <p:sp>
        <p:nvSpPr>
          <p:cNvPr id="13" name="Text Box 39"/>
          <p:cNvSpPr txBox="1">
            <a:spLocks noChangeArrowheads="1"/>
          </p:cNvSpPr>
          <p:nvPr/>
        </p:nvSpPr>
        <p:spPr bwMode="auto">
          <a:xfrm>
            <a:off x="549276" y="6037263"/>
            <a:ext cx="1163796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3200" dirty="0">
                <a:cs typeface="Arial" panose="020B0604020202020204" pitchFamily="34" charset="0"/>
              </a:rPr>
              <a:t>  </a:t>
            </a:r>
            <a:r>
              <a:rPr lang="en-US" altLang="en-US" sz="3200" dirty="0" err="1">
                <a:cs typeface="Arial" panose="020B0604020202020204" pitchFamily="34" charset="0"/>
              </a:rPr>
              <a:t>Độ</a:t>
            </a:r>
            <a:r>
              <a:rPr lang="en-US" altLang="en-US" sz="3200" dirty="0">
                <a:cs typeface="Arial" panose="020B0604020202020204" pitchFamily="34" charset="0"/>
              </a:rPr>
              <a:t> </a:t>
            </a:r>
            <a:r>
              <a:rPr lang="en-US" altLang="en-US" sz="3200" dirty="0" err="1">
                <a:cs typeface="Arial" panose="020B0604020202020204" pitchFamily="34" charset="0"/>
              </a:rPr>
              <a:t>nhiều</a:t>
            </a:r>
            <a:r>
              <a:rPr lang="en-US" altLang="en-US" sz="3200" dirty="0">
                <a:cs typeface="Arial" panose="020B0604020202020204" pitchFamily="34" charset="0"/>
              </a:rPr>
              <a:t> </a:t>
            </a:r>
            <a:r>
              <a:rPr lang="en-US" altLang="en-US" sz="3200" dirty="0" err="1">
                <a:cs typeface="Arial" panose="020B0604020202020204" pitchFamily="34" charset="0"/>
              </a:rPr>
              <a:t>nói</a:t>
            </a:r>
            <a:r>
              <a:rPr lang="en-US" altLang="en-US" sz="3200" dirty="0">
                <a:cs typeface="Arial" panose="020B0604020202020204" pitchFamily="34" charset="0"/>
              </a:rPr>
              <a:t> </a:t>
            </a:r>
            <a:r>
              <a:rPr lang="en-US" altLang="en-US" sz="3200" dirty="0" err="1">
                <a:cs typeface="Arial" panose="020B0604020202020204" pitchFamily="34" charset="0"/>
              </a:rPr>
              <a:t>về</a:t>
            </a:r>
            <a:r>
              <a:rPr lang="en-US" altLang="en-US" sz="3200" dirty="0">
                <a:cs typeface="Arial" panose="020B0604020202020204" pitchFamily="34" charset="0"/>
              </a:rPr>
              <a:t> </a:t>
            </a:r>
            <a:r>
              <a:rPr lang="en-US" altLang="en-US" sz="3200" dirty="0" err="1">
                <a:solidFill>
                  <a:srgbClr val="FF0000"/>
                </a:solidFill>
                <a:cs typeface="Arial" panose="020B0604020202020204" pitchFamily="34" charset="0"/>
              </a:rPr>
              <a:t>số</a:t>
            </a:r>
            <a:r>
              <a:rPr lang="en-US" altLang="en-US" sz="3200" dirty="0">
                <a:solidFill>
                  <a:srgbClr val="FF0000"/>
                </a:solidFill>
                <a:cs typeface="Arial" panose="020B0604020202020204" pitchFamily="34" charset="0"/>
              </a:rPr>
              <a:t> </a:t>
            </a:r>
            <a:r>
              <a:rPr lang="en-US" altLang="en-US" sz="3200" dirty="0" err="1">
                <a:solidFill>
                  <a:srgbClr val="FF0000"/>
                </a:solidFill>
                <a:cs typeface="Arial" panose="020B0604020202020204" pitchFamily="34" charset="0"/>
              </a:rPr>
              <a:t>lượng</a:t>
            </a:r>
            <a:r>
              <a:rPr lang="en-US" altLang="en-US" sz="3200" dirty="0">
                <a:solidFill>
                  <a:srgbClr val="FF0000"/>
                </a:solidFill>
                <a:cs typeface="Arial" panose="020B0604020202020204" pitchFamily="34" charset="0"/>
              </a:rPr>
              <a:t> </a:t>
            </a:r>
            <a:r>
              <a:rPr lang="en-US" altLang="en-US" sz="3200" dirty="0" err="1">
                <a:solidFill>
                  <a:srgbClr val="FF0000"/>
                </a:solidFill>
                <a:cs typeface="Arial" panose="020B0604020202020204" pitchFamily="34" charset="0"/>
              </a:rPr>
              <a:t>cá</a:t>
            </a:r>
            <a:r>
              <a:rPr lang="en-US" altLang="en-US" sz="3200" dirty="0">
                <a:solidFill>
                  <a:srgbClr val="FF0000"/>
                </a:solidFill>
                <a:cs typeface="Arial" panose="020B0604020202020204" pitchFamily="34" charset="0"/>
              </a:rPr>
              <a:t> </a:t>
            </a:r>
            <a:r>
              <a:rPr lang="en-US" altLang="en-US" sz="3200" dirty="0" err="1">
                <a:solidFill>
                  <a:srgbClr val="FF0000"/>
                </a:solidFill>
                <a:cs typeface="Arial" panose="020B0604020202020204" pitchFamily="34" charset="0"/>
              </a:rPr>
              <a:t>thể</a:t>
            </a:r>
            <a:r>
              <a:rPr lang="en-US" altLang="en-US" sz="3200" dirty="0">
                <a:solidFill>
                  <a:srgbClr val="FF0000"/>
                </a:solidFill>
                <a:cs typeface="Arial" panose="020B0604020202020204" pitchFamily="34" charset="0"/>
              </a:rPr>
              <a:t> </a:t>
            </a:r>
            <a:r>
              <a:rPr lang="en-US" altLang="en-US" sz="3200" dirty="0" err="1">
                <a:cs typeface="Arial" panose="020B0604020202020204" pitchFamily="34" charset="0"/>
              </a:rPr>
              <a:t>của</a:t>
            </a:r>
            <a:r>
              <a:rPr lang="en-US" altLang="en-US" sz="3200" dirty="0">
                <a:cs typeface="Arial" panose="020B0604020202020204" pitchFamily="34" charset="0"/>
              </a:rPr>
              <a:t> </a:t>
            </a:r>
            <a:r>
              <a:rPr lang="en-US" altLang="en-US" sz="3200" dirty="0" err="1">
                <a:cs typeface="Arial" panose="020B0604020202020204" pitchFamily="34" charset="0"/>
              </a:rPr>
              <a:t>từng</a:t>
            </a:r>
            <a:r>
              <a:rPr lang="en-US" altLang="en-US" sz="3200" dirty="0">
                <a:cs typeface="Arial" panose="020B0604020202020204" pitchFamily="34" charset="0"/>
              </a:rPr>
              <a:t> </a:t>
            </a:r>
            <a:r>
              <a:rPr lang="en-US" altLang="en-US" sz="3200" dirty="0" err="1">
                <a:cs typeface="Arial" panose="020B0604020202020204" pitchFamily="34" charset="0"/>
              </a:rPr>
              <a:t>loài</a:t>
            </a:r>
            <a:r>
              <a:rPr lang="en-US" altLang="en-US" sz="3200" dirty="0">
                <a:cs typeface="Arial" panose="020B0604020202020204" pitchFamily="34" charset="0"/>
              </a:rPr>
              <a:t> </a:t>
            </a:r>
            <a:r>
              <a:rPr lang="en-US" altLang="en-US" sz="3200" dirty="0" err="1">
                <a:cs typeface="Arial" panose="020B0604020202020204" pitchFamily="34" charset="0"/>
              </a:rPr>
              <a:t>trong</a:t>
            </a:r>
            <a:r>
              <a:rPr lang="en-US" altLang="en-US" sz="3200" dirty="0">
                <a:cs typeface="Arial" panose="020B0604020202020204" pitchFamily="34" charset="0"/>
              </a:rPr>
              <a:t> </a:t>
            </a:r>
            <a:r>
              <a:rPr lang="en-US" altLang="en-US" sz="3200" dirty="0" err="1">
                <a:cs typeface="Arial" panose="020B0604020202020204" pitchFamily="34" charset="0"/>
              </a:rPr>
              <a:t>quần</a:t>
            </a:r>
            <a:r>
              <a:rPr lang="en-US" altLang="en-US" sz="3200" dirty="0">
                <a:cs typeface="Arial" panose="020B0604020202020204" pitchFamily="34" charset="0"/>
              </a:rPr>
              <a:t> </a:t>
            </a:r>
            <a:r>
              <a:rPr lang="en-US" altLang="en-US" sz="3200" dirty="0" err="1">
                <a:cs typeface="Arial" panose="020B0604020202020204" pitchFamily="34" charset="0"/>
              </a:rPr>
              <a:t>xã</a:t>
            </a:r>
            <a:r>
              <a:rPr lang="en-US" altLang="en-US" sz="3200" dirty="0">
                <a:cs typeface="Arial" panose="020B0604020202020204" pitchFamily="34" charset="0"/>
              </a:rPr>
              <a:t>.</a:t>
            </a:r>
          </a:p>
        </p:txBody>
      </p:sp>
    </p:spTree>
    <p:extLst>
      <p:ext uri="{BB962C8B-B14F-4D97-AF65-F5344CB8AC3E}">
        <p14:creationId xmlns:p14="http://schemas.microsoft.com/office/powerpoint/2010/main" val="2446059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4"/>
                                        </p:tgtEl>
                                        <p:attrNameLst>
                                          <p:attrName>style.visibility</p:attrName>
                                        </p:attrNameLst>
                                      </p:cBhvr>
                                      <p:to>
                                        <p:strVal val="visible"/>
                                      </p:to>
                                    </p:set>
                                    <p:anim calcmode="discrete" valueType="clr">
                                      <p:cBhvr override="childStyle">
                                        <p:cTn id="19"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4"/>
                                        </p:tgtEl>
                                        <p:attrNameLst>
                                          <p:attrName>fillcolor</p:attrName>
                                        </p:attrNameLst>
                                      </p:cBhvr>
                                      <p:tavLst>
                                        <p:tav tm="0">
                                          <p:val>
                                            <p:clrVal>
                                              <a:schemeClr val="accent2"/>
                                            </p:clrVal>
                                          </p:val>
                                        </p:tav>
                                        <p:tav tm="50000">
                                          <p:val>
                                            <p:clrVal>
                                              <a:schemeClr val="hlink"/>
                                            </p:clrVal>
                                          </p:val>
                                        </p:tav>
                                      </p:tavLst>
                                    </p:anim>
                                    <p:set>
                                      <p:cBhvr>
                                        <p:cTn id="21" dur="80"/>
                                        <p:tgtEl>
                                          <p:spTgt spid="14"/>
                                        </p:tgtEl>
                                        <p:attrNameLst>
                                          <p:attrName>fill.type</p:attrName>
                                        </p:attrNameLst>
                                      </p:cBhvr>
                                      <p:to>
                                        <p:strVal val="solid"/>
                                      </p:to>
                                    </p:set>
                                  </p:childTnLst>
                                </p:cTn>
                              </p:par>
                              <p:par>
                                <p:cTn id="22" presetID="27" presetClass="entr" presetSubtype="0" fill="hold" grpId="0" nodeType="withEffect">
                                  <p:stCondLst>
                                    <p:cond delay="0"/>
                                  </p:stCondLst>
                                  <p:iterate type="lt">
                                    <p:tmPct val="50000"/>
                                  </p:iterate>
                                  <p:childTnLst>
                                    <p:set>
                                      <p:cBhvr>
                                        <p:cTn id="23" dur="1" fill="hold">
                                          <p:stCondLst>
                                            <p:cond delay="0"/>
                                          </p:stCondLst>
                                        </p:cTn>
                                        <p:tgtEl>
                                          <p:spTgt spid="13"/>
                                        </p:tgtEl>
                                        <p:attrNameLst>
                                          <p:attrName>style.visibility</p:attrName>
                                        </p:attrNameLst>
                                      </p:cBhvr>
                                      <p:to>
                                        <p:strVal val="visible"/>
                                      </p:to>
                                    </p:set>
                                    <p:anim calcmode="discrete" valueType="clr">
                                      <p:cBhvr override="childStyle">
                                        <p:cTn id="24"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13"/>
                                        </p:tgtEl>
                                        <p:attrNameLst>
                                          <p:attrName>fillcolor</p:attrName>
                                        </p:attrNameLst>
                                      </p:cBhvr>
                                      <p:tavLst>
                                        <p:tav tm="0">
                                          <p:val>
                                            <p:clrVal>
                                              <a:schemeClr val="accent2"/>
                                            </p:clrVal>
                                          </p:val>
                                        </p:tav>
                                        <p:tav tm="50000">
                                          <p:val>
                                            <p:clrVal>
                                              <a:schemeClr val="hlink"/>
                                            </p:clrVal>
                                          </p:val>
                                        </p:tav>
                                      </p:tavLst>
                                    </p:anim>
                                    <p:set>
                                      <p:cBhvr>
                                        <p:cTn id="26" dur="80"/>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animBg="1"/>
      <p:bldP spid="12"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57"/>
          <p:cNvSpPr>
            <a:spLocks noChangeArrowheads="1"/>
          </p:cNvSpPr>
          <p:nvPr/>
        </p:nvSpPr>
        <p:spPr bwMode="auto">
          <a:xfrm>
            <a:off x="2578100" y="5599113"/>
            <a:ext cx="8120063" cy="785812"/>
          </a:xfrm>
          <a:prstGeom prst="flowChartAlternate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a:solidFill>
                  <a:srgbClr val="C00000"/>
                </a:solidFill>
                <a:latin typeface="Georgia" panose="02040502050405020303" pitchFamily="18" charset="0"/>
              </a:rPr>
              <a:t>Vậy độ thường gặp là gì ?</a:t>
            </a:r>
          </a:p>
        </p:txBody>
      </p:sp>
      <p:sp>
        <p:nvSpPr>
          <p:cNvPr id="14" name="Text Box 39"/>
          <p:cNvSpPr txBox="1">
            <a:spLocks noChangeArrowheads="1"/>
          </p:cNvSpPr>
          <p:nvPr/>
        </p:nvSpPr>
        <p:spPr bwMode="auto">
          <a:xfrm>
            <a:off x="941294" y="5392738"/>
            <a:ext cx="10371231"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3600" dirty="0">
                <a:solidFill>
                  <a:schemeClr val="accent1">
                    <a:lumMod val="50000"/>
                  </a:schemeClr>
                </a:solidFill>
                <a:cs typeface="Arial" panose="020B0604020202020204" pitchFamily="34" charset="0"/>
              </a:rPr>
              <a:t>    </a:t>
            </a:r>
            <a:r>
              <a:rPr lang="en-US" altLang="en-US" sz="3600" dirty="0" err="1">
                <a:solidFill>
                  <a:schemeClr val="accent1">
                    <a:lumMod val="50000"/>
                  </a:schemeClr>
                </a:solidFill>
                <a:cs typeface="Arial" panose="020B0604020202020204" pitchFamily="34" charset="0"/>
              </a:rPr>
              <a:t>Tỉ</a:t>
            </a:r>
            <a:r>
              <a:rPr lang="en-US" altLang="en-US" sz="3600" dirty="0">
                <a:solidFill>
                  <a:schemeClr val="accent1">
                    <a:lumMod val="50000"/>
                  </a:schemeClr>
                </a:solidFill>
                <a:cs typeface="Arial" panose="020B0604020202020204" pitchFamily="34" charset="0"/>
              </a:rPr>
              <a:t> </a:t>
            </a:r>
            <a:r>
              <a:rPr lang="en-US" altLang="en-US" sz="3600" dirty="0" err="1">
                <a:solidFill>
                  <a:schemeClr val="accent1">
                    <a:lumMod val="50000"/>
                  </a:schemeClr>
                </a:solidFill>
                <a:cs typeface="Arial" panose="020B0604020202020204" pitchFamily="34" charset="0"/>
              </a:rPr>
              <a:t>lệ</a:t>
            </a:r>
            <a:r>
              <a:rPr lang="en-US" altLang="en-US" sz="3600" dirty="0">
                <a:solidFill>
                  <a:schemeClr val="accent1">
                    <a:lumMod val="50000"/>
                  </a:schemeClr>
                </a:solidFill>
                <a:cs typeface="Arial" panose="020B0604020202020204" pitchFamily="34" charset="0"/>
              </a:rPr>
              <a:t> % </a:t>
            </a:r>
            <a:r>
              <a:rPr lang="en-US" altLang="en-US" sz="3600" dirty="0" err="1">
                <a:solidFill>
                  <a:schemeClr val="accent1">
                    <a:lumMod val="50000"/>
                  </a:schemeClr>
                </a:solidFill>
                <a:cs typeface="Arial" panose="020B0604020202020204" pitchFamily="34" charset="0"/>
              </a:rPr>
              <a:t>số</a:t>
            </a:r>
            <a:r>
              <a:rPr lang="en-US" altLang="en-US" sz="3600" dirty="0">
                <a:solidFill>
                  <a:schemeClr val="accent1">
                    <a:lumMod val="50000"/>
                  </a:schemeClr>
                </a:solidFill>
                <a:cs typeface="Arial" panose="020B0604020202020204" pitchFamily="34" charset="0"/>
              </a:rPr>
              <a:t> </a:t>
            </a:r>
            <a:r>
              <a:rPr lang="en-US" altLang="en-US" sz="3600" dirty="0" err="1">
                <a:solidFill>
                  <a:schemeClr val="accent1">
                    <a:lumMod val="50000"/>
                  </a:schemeClr>
                </a:solidFill>
                <a:cs typeface="Arial" panose="020B0604020202020204" pitchFamily="34" charset="0"/>
              </a:rPr>
              <a:t>địa</a:t>
            </a:r>
            <a:r>
              <a:rPr lang="en-US" altLang="en-US" sz="3600" dirty="0">
                <a:solidFill>
                  <a:schemeClr val="accent1">
                    <a:lumMod val="50000"/>
                  </a:schemeClr>
                </a:solidFill>
                <a:cs typeface="Arial" panose="020B0604020202020204" pitchFamily="34" charset="0"/>
              </a:rPr>
              <a:t> </a:t>
            </a:r>
            <a:r>
              <a:rPr lang="en-US" altLang="en-US" sz="3600" dirty="0" err="1">
                <a:solidFill>
                  <a:schemeClr val="accent1">
                    <a:lumMod val="50000"/>
                  </a:schemeClr>
                </a:solidFill>
                <a:cs typeface="Arial" panose="020B0604020202020204" pitchFamily="34" charset="0"/>
              </a:rPr>
              <a:t>điểm</a:t>
            </a:r>
            <a:r>
              <a:rPr lang="en-US" altLang="en-US" sz="3600" dirty="0">
                <a:solidFill>
                  <a:schemeClr val="accent1">
                    <a:lumMod val="50000"/>
                  </a:schemeClr>
                </a:solidFill>
                <a:cs typeface="Arial" panose="020B0604020202020204" pitchFamily="34" charset="0"/>
              </a:rPr>
              <a:t> </a:t>
            </a:r>
            <a:r>
              <a:rPr lang="en-US" altLang="en-US" sz="3600" dirty="0" err="1">
                <a:solidFill>
                  <a:schemeClr val="accent1">
                    <a:lumMod val="50000"/>
                  </a:schemeClr>
                </a:solidFill>
                <a:cs typeface="Arial" panose="020B0604020202020204" pitchFamily="34" charset="0"/>
              </a:rPr>
              <a:t>bắt</a:t>
            </a:r>
            <a:r>
              <a:rPr lang="en-US" altLang="en-US" sz="3600" dirty="0">
                <a:solidFill>
                  <a:schemeClr val="accent1">
                    <a:lumMod val="50000"/>
                  </a:schemeClr>
                </a:solidFill>
                <a:cs typeface="Arial" panose="020B0604020202020204" pitchFamily="34" charset="0"/>
              </a:rPr>
              <a:t> </a:t>
            </a:r>
            <a:r>
              <a:rPr lang="en-US" altLang="en-US" sz="3600" dirty="0" err="1">
                <a:solidFill>
                  <a:schemeClr val="accent1">
                    <a:lumMod val="50000"/>
                  </a:schemeClr>
                </a:solidFill>
                <a:cs typeface="Arial" panose="020B0604020202020204" pitchFamily="34" charset="0"/>
              </a:rPr>
              <a:t>gặp</a:t>
            </a:r>
            <a:r>
              <a:rPr lang="en-US" altLang="en-US" sz="3600" dirty="0">
                <a:solidFill>
                  <a:schemeClr val="accent1">
                    <a:lumMod val="50000"/>
                  </a:schemeClr>
                </a:solidFill>
                <a:cs typeface="Arial" panose="020B0604020202020204" pitchFamily="34" charset="0"/>
              </a:rPr>
              <a:t> </a:t>
            </a:r>
            <a:r>
              <a:rPr lang="en-US" altLang="en-US" sz="3600" dirty="0" err="1">
                <a:solidFill>
                  <a:schemeClr val="accent1">
                    <a:lumMod val="50000"/>
                  </a:schemeClr>
                </a:solidFill>
                <a:cs typeface="Arial" panose="020B0604020202020204" pitchFamily="34" charset="0"/>
              </a:rPr>
              <a:t>một</a:t>
            </a:r>
            <a:r>
              <a:rPr lang="en-US" altLang="en-US" sz="3600" dirty="0">
                <a:solidFill>
                  <a:schemeClr val="accent1">
                    <a:lumMod val="50000"/>
                  </a:schemeClr>
                </a:solidFill>
                <a:cs typeface="Arial" panose="020B0604020202020204" pitchFamily="34" charset="0"/>
              </a:rPr>
              <a:t> </a:t>
            </a:r>
            <a:r>
              <a:rPr lang="en-US" altLang="en-US" sz="3600" dirty="0" err="1">
                <a:solidFill>
                  <a:schemeClr val="accent1">
                    <a:lumMod val="50000"/>
                  </a:schemeClr>
                </a:solidFill>
                <a:cs typeface="Arial" panose="020B0604020202020204" pitchFamily="34" charset="0"/>
              </a:rPr>
              <a:t>loài</a:t>
            </a:r>
            <a:r>
              <a:rPr lang="en-US" altLang="en-US" sz="3600" dirty="0">
                <a:solidFill>
                  <a:schemeClr val="accent1">
                    <a:lumMod val="50000"/>
                  </a:schemeClr>
                </a:solidFill>
                <a:cs typeface="Arial" panose="020B0604020202020204" pitchFamily="34" charset="0"/>
              </a:rPr>
              <a:t> </a:t>
            </a:r>
            <a:r>
              <a:rPr lang="en-US" altLang="en-US" sz="3600" dirty="0" err="1">
                <a:solidFill>
                  <a:schemeClr val="accent1">
                    <a:lumMod val="50000"/>
                  </a:schemeClr>
                </a:solidFill>
                <a:cs typeface="Arial" panose="020B0604020202020204" pitchFamily="34" charset="0"/>
              </a:rPr>
              <a:t>trong</a:t>
            </a:r>
            <a:r>
              <a:rPr lang="en-US" altLang="en-US" sz="3600" dirty="0">
                <a:solidFill>
                  <a:schemeClr val="accent1">
                    <a:lumMod val="50000"/>
                  </a:schemeClr>
                </a:solidFill>
                <a:cs typeface="Arial" panose="020B0604020202020204" pitchFamily="34" charset="0"/>
              </a:rPr>
              <a:t> </a:t>
            </a:r>
            <a:r>
              <a:rPr lang="en-US" altLang="en-US" sz="3600" dirty="0" err="1">
                <a:solidFill>
                  <a:schemeClr val="accent1">
                    <a:lumMod val="50000"/>
                  </a:schemeClr>
                </a:solidFill>
                <a:cs typeface="Arial" panose="020B0604020202020204" pitchFamily="34" charset="0"/>
              </a:rPr>
              <a:t>tổng</a:t>
            </a:r>
            <a:r>
              <a:rPr lang="en-US" altLang="en-US" sz="3600" dirty="0">
                <a:solidFill>
                  <a:schemeClr val="accent1">
                    <a:lumMod val="50000"/>
                  </a:schemeClr>
                </a:solidFill>
                <a:cs typeface="Arial" panose="020B0604020202020204" pitchFamily="34" charset="0"/>
              </a:rPr>
              <a:t> </a:t>
            </a:r>
            <a:r>
              <a:rPr lang="en-US" altLang="en-US" sz="3600" dirty="0" err="1">
                <a:solidFill>
                  <a:schemeClr val="accent1">
                    <a:lumMod val="50000"/>
                  </a:schemeClr>
                </a:solidFill>
                <a:cs typeface="Arial" panose="020B0604020202020204" pitchFamily="34" charset="0"/>
              </a:rPr>
              <a:t>số</a:t>
            </a:r>
            <a:r>
              <a:rPr lang="en-US" altLang="en-US" sz="3600" dirty="0">
                <a:solidFill>
                  <a:schemeClr val="accent1">
                    <a:lumMod val="50000"/>
                  </a:schemeClr>
                </a:solidFill>
                <a:cs typeface="Arial" panose="020B0604020202020204" pitchFamily="34" charset="0"/>
              </a:rPr>
              <a:t> </a:t>
            </a:r>
            <a:r>
              <a:rPr lang="en-US" altLang="en-US" sz="3600" dirty="0" err="1">
                <a:solidFill>
                  <a:schemeClr val="accent1">
                    <a:lumMod val="50000"/>
                  </a:schemeClr>
                </a:solidFill>
                <a:cs typeface="Arial" panose="020B0604020202020204" pitchFamily="34" charset="0"/>
              </a:rPr>
              <a:t>địa</a:t>
            </a:r>
            <a:r>
              <a:rPr lang="en-US" altLang="en-US" sz="3600" dirty="0">
                <a:solidFill>
                  <a:schemeClr val="accent1">
                    <a:lumMod val="50000"/>
                  </a:schemeClr>
                </a:solidFill>
                <a:cs typeface="Arial" panose="020B0604020202020204" pitchFamily="34" charset="0"/>
              </a:rPr>
              <a:t> </a:t>
            </a:r>
            <a:r>
              <a:rPr lang="en-US" altLang="en-US" sz="3600" dirty="0" err="1">
                <a:solidFill>
                  <a:schemeClr val="accent1">
                    <a:lumMod val="50000"/>
                  </a:schemeClr>
                </a:solidFill>
                <a:cs typeface="Arial" panose="020B0604020202020204" pitchFamily="34" charset="0"/>
              </a:rPr>
              <a:t>điểm</a:t>
            </a:r>
            <a:r>
              <a:rPr lang="en-US" altLang="en-US" sz="3600" dirty="0">
                <a:solidFill>
                  <a:schemeClr val="accent1">
                    <a:lumMod val="50000"/>
                  </a:schemeClr>
                </a:solidFill>
                <a:cs typeface="Arial" panose="020B0604020202020204" pitchFamily="34" charset="0"/>
              </a:rPr>
              <a:t> </a:t>
            </a:r>
            <a:r>
              <a:rPr lang="en-US" altLang="en-US" sz="3600" dirty="0" err="1">
                <a:solidFill>
                  <a:schemeClr val="accent1">
                    <a:lumMod val="50000"/>
                  </a:schemeClr>
                </a:solidFill>
                <a:cs typeface="Arial" panose="020B0604020202020204" pitchFamily="34" charset="0"/>
              </a:rPr>
              <a:t>quan</a:t>
            </a:r>
            <a:r>
              <a:rPr lang="en-US" altLang="en-US" sz="3600" dirty="0">
                <a:solidFill>
                  <a:schemeClr val="accent1">
                    <a:lumMod val="50000"/>
                  </a:schemeClr>
                </a:solidFill>
                <a:cs typeface="Arial" panose="020B0604020202020204" pitchFamily="34" charset="0"/>
              </a:rPr>
              <a:t> </a:t>
            </a:r>
            <a:r>
              <a:rPr lang="en-US" altLang="en-US" sz="3600" dirty="0" err="1">
                <a:solidFill>
                  <a:schemeClr val="accent1">
                    <a:lumMod val="50000"/>
                  </a:schemeClr>
                </a:solidFill>
                <a:cs typeface="Arial" panose="020B0604020202020204" pitchFamily="34" charset="0"/>
              </a:rPr>
              <a:t>sát</a:t>
            </a:r>
            <a:endParaRPr lang="en-US" altLang="en-US" sz="3600" dirty="0">
              <a:solidFill>
                <a:schemeClr val="accent1">
                  <a:lumMod val="50000"/>
                </a:schemeClr>
              </a:solidFill>
              <a:cs typeface="Arial" panose="020B0604020202020204" pitchFamily="34" charset="0"/>
            </a:endParaRPr>
          </a:p>
        </p:txBody>
      </p:sp>
      <p:sp>
        <p:nvSpPr>
          <p:cNvPr id="37892" name="Rectangle 2"/>
          <p:cNvSpPr>
            <a:spLocks noChangeArrowheads="1"/>
          </p:cNvSpPr>
          <p:nvPr/>
        </p:nvSpPr>
        <p:spPr bwMode="auto">
          <a:xfrm>
            <a:off x="457200" y="247650"/>
            <a:ext cx="11341100" cy="1816100"/>
          </a:xfrm>
          <a:prstGeom prst="rect">
            <a:avLst/>
          </a:prstGeom>
          <a:solidFill>
            <a:srgbClr val="EAFFAF"/>
          </a:solidFill>
          <a:ln w="9525">
            <a:solidFill>
              <a:schemeClr val="tx1"/>
            </a:solidFill>
            <a:miter lim="800000"/>
            <a:headEnd/>
            <a:tailEnd/>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b="1" dirty="0">
                <a:cs typeface="Arial" panose="020B0604020202020204" pitchFamily="34" charset="0"/>
              </a:rPr>
              <a:t>   VD</a:t>
            </a:r>
            <a:r>
              <a:rPr lang="en-US" altLang="en-US" sz="2800" b="1" baseline="-25000" dirty="0">
                <a:cs typeface="Arial" panose="020B0604020202020204" pitchFamily="34" charset="0"/>
              </a:rPr>
              <a:t>3</a:t>
            </a:r>
            <a:r>
              <a:rPr lang="en-US" altLang="en-US" sz="2800" b="1" dirty="0">
                <a:cs typeface="Arial" panose="020B0604020202020204" pitchFamily="34" charset="0"/>
              </a:rPr>
              <a:t>: </a:t>
            </a:r>
            <a:r>
              <a:rPr lang="en-US" altLang="en-US" sz="2800" dirty="0" err="1">
                <a:cs typeface="Arial" panose="020B0604020202020204" pitchFamily="34" charset="0"/>
              </a:rPr>
              <a:t>Trong</a:t>
            </a:r>
            <a:r>
              <a:rPr lang="en-US" altLang="en-US" sz="2800" dirty="0">
                <a:cs typeface="Arial" panose="020B0604020202020204" pitchFamily="34" charset="0"/>
              </a:rPr>
              <a:t> </a:t>
            </a:r>
            <a:r>
              <a:rPr lang="en-US" altLang="en-US" sz="2800" dirty="0" err="1">
                <a:cs typeface="Arial" panose="020B0604020202020204" pitchFamily="34" charset="0"/>
              </a:rPr>
              <a:t>một</a:t>
            </a:r>
            <a:r>
              <a:rPr lang="en-US" altLang="en-US" sz="2800" dirty="0">
                <a:cs typeface="Arial" panose="020B0604020202020204" pitchFamily="34" charset="0"/>
              </a:rPr>
              <a:t> </a:t>
            </a:r>
            <a:r>
              <a:rPr lang="en-US" altLang="en-US" sz="2800" dirty="0" err="1">
                <a:cs typeface="Arial" panose="020B0604020202020204" pitchFamily="34" charset="0"/>
              </a:rPr>
              <a:t>cuộc</a:t>
            </a:r>
            <a:r>
              <a:rPr lang="en-US" altLang="en-US" sz="2800" dirty="0">
                <a:cs typeface="Arial" panose="020B0604020202020204" pitchFamily="34" charset="0"/>
              </a:rPr>
              <a:t> </a:t>
            </a:r>
            <a:r>
              <a:rPr lang="en-US" altLang="en-US" sz="2800" dirty="0" err="1">
                <a:cs typeface="Arial" panose="020B0604020202020204" pitchFamily="34" charset="0"/>
              </a:rPr>
              <a:t>khảo</a:t>
            </a:r>
            <a:r>
              <a:rPr lang="en-US" altLang="en-US" sz="2800" dirty="0">
                <a:cs typeface="Arial" panose="020B0604020202020204" pitchFamily="34" charset="0"/>
              </a:rPr>
              <a:t> </a:t>
            </a:r>
            <a:r>
              <a:rPr lang="en-US" altLang="en-US" sz="2800" dirty="0" err="1">
                <a:cs typeface="Arial" panose="020B0604020202020204" pitchFamily="34" charset="0"/>
              </a:rPr>
              <a:t>sát</a:t>
            </a:r>
            <a:r>
              <a:rPr lang="en-US" altLang="en-US" sz="2800" dirty="0">
                <a:cs typeface="Arial" panose="020B0604020202020204" pitchFamily="34" charset="0"/>
              </a:rPr>
              <a:t> </a:t>
            </a:r>
            <a:r>
              <a:rPr lang="en-US" altLang="en-US" sz="2800" dirty="0" err="1">
                <a:cs typeface="Arial" panose="020B0604020202020204" pitchFamily="34" charset="0"/>
              </a:rPr>
              <a:t>số</a:t>
            </a:r>
            <a:r>
              <a:rPr lang="en-US" altLang="en-US" sz="2800" dirty="0">
                <a:cs typeface="Arial" panose="020B0604020202020204" pitchFamily="34" charset="0"/>
              </a:rPr>
              <a:t> </a:t>
            </a:r>
            <a:r>
              <a:rPr lang="en-US" altLang="en-US" sz="2800" dirty="0" err="1">
                <a:cs typeface="Arial" panose="020B0604020202020204" pitchFamily="34" charset="0"/>
              </a:rPr>
              <a:t>lượng</a:t>
            </a:r>
            <a:r>
              <a:rPr lang="en-US" altLang="en-US" sz="2800" dirty="0">
                <a:cs typeface="Arial" panose="020B0604020202020204" pitchFamily="34" charset="0"/>
              </a:rPr>
              <a:t> </a:t>
            </a:r>
            <a:r>
              <a:rPr lang="en-US" altLang="en-US" sz="2800" dirty="0" err="1">
                <a:cs typeface="Arial" panose="020B0604020202020204" pitchFamily="34" charset="0"/>
              </a:rPr>
              <a:t>loài</a:t>
            </a:r>
            <a:r>
              <a:rPr lang="en-US" altLang="en-US" sz="2800" dirty="0">
                <a:cs typeface="Arial" panose="020B0604020202020204" pitchFamily="34" charset="0"/>
              </a:rPr>
              <a:t> </a:t>
            </a:r>
            <a:r>
              <a:rPr lang="en-US" altLang="en-US" sz="2800" dirty="0" err="1">
                <a:cs typeface="Arial" panose="020B0604020202020204" pitchFamily="34" charset="0"/>
              </a:rPr>
              <a:t>Vọc</a:t>
            </a:r>
            <a:r>
              <a:rPr lang="en-US" altLang="en-US" sz="2800" dirty="0">
                <a:cs typeface="Arial" panose="020B0604020202020204" pitchFamily="34" charset="0"/>
              </a:rPr>
              <a:t> </a:t>
            </a:r>
            <a:r>
              <a:rPr lang="en-US" altLang="en-US" sz="2800" dirty="0" err="1">
                <a:cs typeface="Arial" panose="020B0604020202020204" pitchFamily="34" charset="0"/>
              </a:rPr>
              <a:t>đầu</a:t>
            </a:r>
            <a:r>
              <a:rPr lang="en-US" altLang="en-US" sz="2800" dirty="0">
                <a:cs typeface="Arial" panose="020B0604020202020204" pitchFamily="34" charset="0"/>
              </a:rPr>
              <a:t> </a:t>
            </a:r>
            <a:r>
              <a:rPr lang="en-US" altLang="en-US" sz="2800" dirty="0" err="1">
                <a:cs typeface="Arial" panose="020B0604020202020204" pitchFamily="34" charset="0"/>
              </a:rPr>
              <a:t>trắng</a:t>
            </a:r>
            <a:r>
              <a:rPr lang="en-US" altLang="en-US" sz="2800" dirty="0">
                <a:cs typeface="Arial" panose="020B0604020202020204" pitchFamily="34" charset="0"/>
              </a:rPr>
              <a:t> ở </a:t>
            </a:r>
            <a:r>
              <a:rPr lang="en-US" altLang="en-US" sz="2800" dirty="0" err="1">
                <a:cs typeface="Arial" panose="020B0604020202020204" pitchFamily="34" charset="0"/>
              </a:rPr>
              <a:t>vườn</a:t>
            </a:r>
            <a:r>
              <a:rPr lang="en-US" altLang="en-US" sz="2800" dirty="0">
                <a:cs typeface="Arial" panose="020B0604020202020204" pitchFamily="34" charset="0"/>
              </a:rPr>
              <a:t> </a:t>
            </a:r>
            <a:r>
              <a:rPr lang="en-US" altLang="en-US" sz="2800" dirty="0" err="1">
                <a:cs typeface="Arial" panose="020B0604020202020204" pitchFamily="34" charset="0"/>
              </a:rPr>
              <a:t>quốc</a:t>
            </a:r>
            <a:r>
              <a:rPr lang="en-US" altLang="en-US" sz="2800" dirty="0">
                <a:cs typeface="Arial" panose="020B0604020202020204" pitchFamily="34" charset="0"/>
              </a:rPr>
              <a:t> </a:t>
            </a:r>
            <a:r>
              <a:rPr lang="en-US" altLang="en-US" sz="2800" dirty="0" err="1">
                <a:cs typeface="Arial" panose="020B0604020202020204" pitchFamily="34" charset="0"/>
              </a:rPr>
              <a:t>gia</a:t>
            </a:r>
            <a:r>
              <a:rPr lang="en-US" altLang="en-US" sz="2800" dirty="0">
                <a:cs typeface="Arial" panose="020B0604020202020204" pitchFamily="34" charset="0"/>
              </a:rPr>
              <a:t> </a:t>
            </a:r>
            <a:r>
              <a:rPr lang="en-US" altLang="en-US" sz="2800" dirty="0" err="1">
                <a:cs typeface="Arial" panose="020B0604020202020204" pitchFamily="34" charset="0"/>
              </a:rPr>
              <a:t>Cát</a:t>
            </a:r>
            <a:r>
              <a:rPr lang="en-US" altLang="en-US" sz="2800" dirty="0">
                <a:cs typeface="Arial" panose="020B0604020202020204" pitchFamily="34" charset="0"/>
              </a:rPr>
              <a:t> </a:t>
            </a:r>
            <a:r>
              <a:rPr lang="en-US" altLang="en-US" sz="2800" dirty="0" err="1">
                <a:cs typeface="Arial" panose="020B0604020202020204" pitchFamily="34" charset="0"/>
              </a:rPr>
              <a:t>Bà</a:t>
            </a:r>
            <a:r>
              <a:rPr lang="en-US" altLang="en-US" sz="2800" dirty="0">
                <a:cs typeface="Arial" panose="020B0604020202020204" pitchFamily="34" charset="0"/>
              </a:rPr>
              <a:t> : </a:t>
            </a:r>
            <a:r>
              <a:rPr lang="en-US" altLang="en-US" sz="2800" dirty="0" err="1">
                <a:cs typeface="Arial" panose="020B0604020202020204" pitchFamily="34" charset="0"/>
              </a:rPr>
              <a:t>Người</a:t>
            </a:r>
            <a:r>
              <a:rPr lang="en-US" altLang="en-US" sz="2800" dirty="0">
                <a:cs typeface="Arial" panose="020B0604020202020204" pitchFamily="34" charset="0"/>
              </a:rPr>
              <a:t> ta </a:t>
            </a:r>
            <a:r>
              <a:rPr lang="en-US" altLang="en-US" sz="2800" dirty="0" err="1">
                <a:cs typeface="Arial" panose="020B0604020202020204" pitchFamily="34" charset="0"/>
              </a:rPr>
              <a:t>đã</a:t>
            </a:r>
            <a:r>
              <a:rPr lang="en-US" altLang="en-US" sz="2800" dirty="0">
                <a:cs typeface="Arial" panose="020B0604020202020204" pitchFamily="34" charset="0"/>
              </a:rPr>
              <a:t> </a:t>
            </a:r>
            <a:r>
              <a:rPr lang="en-US" altLang="en-US" sz="2800" dirty="0" err="1">
                <a:cs typeface="Arial" panose="020B0604020202020204" pitchFamily="34" charset="0"/>
              </a:rPr>
              <a:t>đánh</a:t>
            </a:r>
            <a:r>
              <a:rPr lang="en-US" altLang="en-US" sz="2800" dirty="0">
                <a:cs typeface="Arial" panose="020B0604020202020204" pitchFamily="34" charset="0"/>
              </a:rPr>
              <a:t> </a:t>
            </a:r>
            <a:r>
              <a:rPr lang="en-US" altLang="en-US" sz="2800" dirty="0" err="1">
                <a:cs typeface="Arial" panose="020B0604020202020204" pitchFamily="34" charset="0"/>
              </a:rPr>
              <a:t>dấu</a:t>
            </a:r>
            <a:r>
              <a:rPr lang="en-US" altLang="en-US" sz="2800" dirty="0">
                <a:cs typeface="Arial" panose="020B0604020202020204" pitchFamily="34" charset="0"/>
              </a:rPr>
              <a:t> </a:t>
            </a:r>
            <a:r>
              <a:rPr lang="en-US" altLang="en-US" sz="2800" dirty="0">
                <a:solidFill>
                  <a:srgbClr val="FF0000"/>
                </a:solidFill>
                <a:cs typeface="Arial" panose="020B0604020202020204" pitchFamily="34" charset="0"/>
              </a:rPr>
              <a:t>40 </a:t>
            </a:r>
            <a:r>
              <a:rPr lang="en-US" altLang="en-US" sz="2800" dirty="0" err="1">
                <a:solidFill>
                  <a:srgbClr val="FF0000"/>
                </a:solidFill>
                <a:cs typeface="Arial" panose="020B0604020202020204" pitchFamily="34" charset="0"/>
              </a:rPr>
              <a:t>địa</a:t>
            </a:r>
            <a:r>
              <a:rPr lang="en-US" altLang="en-US" sz="2800" dirty="0">
                <a:solidFill>
                  <a:srgbClr val="FF0000"/>
                </a:solidFill>
                <a:cs typeface="Arial" panose="020B0604020202020204" pitchFamily="34" charset="0"/>
              </a:rPr>
              <a:t> </a:t>
            </a:r>
            <a:r>
              <a:rPr lang="en-US" altLang="en-US" sz="2800" dirty="0" err="1">
                <a:solidFill>
                  <a:srgbClr val="FF0000"/>
                </a:solidFill>
                <a:cs typeface="Arial" panose="020B0604020202020204" pitchFamily="34" charset="0"/>
              </a:rPr>
              <a:t>điểm</a:t>
            </a:r>
            <a:r>
              <a:rPr lang="en-US" altLang="en-US" sz="2800" dirty="0">
                <a:solidFill>
                  <a:srgbClr val="FF0000"/>
                </a:solidFill>
                <a:cs typeface="Arial" panose="020B0604020202020204" pitchFamily="34" charset="0"/>
              </a:rPr>
              <a:t> </a:t>
            </a:r>
            <a:r>
              <a:rPr lang="en-US" altLang="en-US" sz="2800" dirty="0" err="1">
                <a:solidFill>
                  <a:srgbClr val="FF0000"/>
                </a:solidFill>
                <a:cs typeface="Arial" panose="020B0604020202020204" pitchFamily="34" charset="0"/>
              </a:rPr>
              <a:t>khác</a:t>
            </a:r>
            <a:r>
              <a:rPr lang="en-US" altLang="en-US" sz="2800" dirty="0">
                <a:solidFill>
                  <a:srgbClr val="FF0000"/>
                </a:solidFill>
                <a:cs typeface="Arial" panose="020B0604020202020204" pitchFamily="34" charset="0"/>
              </a:rPr>
              <a:t> </a:t>
            </a:r>
            <a:r>
              <a:rPr lang="en-US" altLang="en-US" sz="2800" dirty="0" err="1">
                <a:solidFill>
                  <a:srgbClr val="FF0000"/>
                </a:solidFill>
                <a:cs typeface="Arial" panose="020B0604020202020204" pitchFamily="34" charset="0"/>
              </a:rPr>
              <a:t>nhau</a:t>
            </a:r>
            <a:r>
              <a:rPr lang="en-US" altLang="en-US" sz="2800" dirty="0">
                <a:cs typeface="Arial" panose="020B0604020202020204" pitchFamily="34" charset="0"/>
              </a:rPr>
              <a:t> </a:t>
            </a:r>
            <a:r>
              <a:rPr lang="en-US" altLang="en-US" sz="2800" dirty="0" err="1">
                <a:cs typeface="Arial" panose="020B0604020202020204" pitchFamily="34" charset="0"/>
              </a:rPr>
              <a:t>để</a:t>
            </a:r>
            <a:r>
              <a:rPr lang="en-US" altLang="en-US" sz="2800" dirty="0">
                <a:cs typeface="Arial" panose="020B0604020202020204" pitchFamily="34" charset="0"/>
              </a:rPr>
              <a:t> </a:t>
            </a:r>
            <a:r>
              <a:rPr lang="en-US" altLang="en-US" sz="2800" dirty="0" err="1">
                <a:cs typeface="Arial" panose="020B0604020202020204" pitchFamily="34" charset="0"/>
              </a:rPr>
              <a:t>quan</a:t>
            </a:r>
            <a:r>
              <a:rPr lang="en-US" altLang="en-US" sz="2800" dirty="0">
                <a:cs typeface="Arial" panose="020B0604020202020204" pitchFamily="34" charset="0"/>
              </a:rPr>
              <a:t> </a:t>
            </a:r>
            <a:r>
              <a:rPr lang="en-US" altLang="en-US" sz="2800" dirty="0" err="1">
                <a:cs typeface="Arial" panose="020B0604020202020204" pitchFamily="34" charset="0"/>
              </a:rPr>
              <a:t>sát</a:t>
            </a:r>
            <a:r>
              <a:rPr lang="en-US" altLang="en-US" sz="2800" dirty="0">
                <a:cs typeface="Arial" panose="020B0604020202020204" pitchFamily="34" charset="0"/>
              </a:rPr>
              <a:t> </a:t>
            </a:r>
            <a:r>
              <a:rPr lang="en-US" altLang="en-US" sz="2800" dirty="0" err="1">
                <a:cs typeface="Arial" panose="020B0604020202020204" pitchFamily="34" charset="0"/>
              </a:rPr>
              <a:t>trong</a:t>
            </a:r>
            <a:r>
              <a:rPr lang="en-US" altLang="en-US" sz="2800" dirty="0">
                <a:cs typeface="Arial" panose="020B0604020202020204" pitchFamily="34" charset="0"/>
              </a:rPr>
              <a:t> </a:t>
            </a:r>
            <a:r>
              <a:rPr lang="en-US" altLang="en-US" sz="2800" dirty="0" err="1">
                <a:cs typeface="Arial" panose="020B0604020202020204" pitchFamily="34" charset="0"/>
              </a:rPr>
              <a:t>đó</a:t>
            </a:r>
            <a:r>
              <a:rPr lang="en-US" altLang="en-US" sz="2800" dirty="0">
                <a:cs typeface="Arial" panose="020B0604020202020204" pitchFamily="34" charset="0"/>
              </a:rPr>
              <a:t> </a:t>
            </a:r>
            <a:r>
              <a:rPr lang="en-US" altLang="en-US" sz="2800" dirty="0" err="1">
                <a:cs typeface="Arial" panose="020B0604020202020204" pitchFamily="34" charset="0"/>
              </a:rPr>
              <a:t>có</a:t>
            </a:r>
            <a:r>
              <a:rPr lang="en-US" altLang="en-US" sz="2800" dirty="0">
                <a:cs typeface="Arial" panose="020B0604020202020204" pitchFamily="34" charset="0"/>
              </a:rPr>
              <a:t> </a:t>
            </a:r>
            <a:r>
              <a:rPr lang="en-US" altLang="en-US" sz="2800" dirty="0">
                <a:solidFill>
                  <a:srgbClr val="FF0000"/>
                </a:solidFill>
                <a:cs typeface="Arial" panose="020B0604020202020204" pitchFamily="34" charset="0"/>
              </a:rPr>
              <a:t>5 </a:t>
            </a:r>
            <a:r>
              <a:rPr lang="en-US" altLang="en-US" sz="2800" dirty="0" err="1">
                <a:solidFill>
                  <a:srgbClr val="FF0000"/>
                </a:solidFill>
                <a:cs typeface="Arial" panose="020B0604020202020204" pitchFamily="34" charset="0"/>
              </a:rPr>
              <a:t>địa</a:t>
            </a:r>
            <a:r>
              <a:rPr lang="en-US" altLang="en-US" sz="2800" dirty="0">
                <a:solidFill>
                  <a:srgbClr val="FF0000"/>
                </a:solidFill>
                <a:cs typeface="Arial" panose="020B0604020202020204" pitchFamily="34" charset="0"/>
              </a:rPr>
              <a:t> </a:t>
            </a:r>
            <a:r>
              <a:rPr lang="en-US" altLang="en-US" sz="2800" dirty="0" err="1">
                <a:solidFill>
                  <a:srgbClr val="FF0000"/>
                </a:solidFill>
                <a:cs typeface="Arial" panose="020B0604020202020204" pitchFamily="34" charset="0"/>
              </a:rPr>
              <a:t>điểm</a:t>
            </a:r>
            <a:r>
              <a:rPr lang="en-US" altLang="en-US" sz="2800" dirty="0">
                <a:solidFill>
                  <a:srgbClr val="FF0000"/>
                </a:solidFill>
                <a:cs typeface="Arial" panose="020B0604020202020204" pitchFamily="34" charset="0"/>
              </a:rPr>
              <a:t> </a:t>
            </a:r>
            <a:r>
              <a:rPr lang="en-US" altLang="en-US" sz="2800" dirty="0" err="1">
                <a:solidFill>
                  <a:srgbClr val="FF0000"/>
                </a:solidFill>
                <a:cs typeface="Arial" panose="020B0604020202020204" pitchFamily="34" charset="0"/>
              </a:rPr>
              <a:t>bắt</a:t>
            </a:r>
            <a:r>
              <a:rPr lang="en-US" altLang="en-US" sz="2800" dirty="0">
                <a:solidFill>
                  <a:srgbClr val="FF0000"/>
                </a:solidFill>
                <a:cs typeface="Arial" panose="020B0604020202020204" pitchFamily="34" charset="0"/>
              </a:rPr>
              <a:t> </a:t>
            </a:r>
            <a:r>
              <a:rPr lang="en-US" altLang="en-US" sz="2800" dirty="0" err="1">
                <a:solidFill>
                  <a:srgbClr val="FF0000"/>
                </a:solidFill>
                <a:cs typeface="Arial" panose="020B0604020202020204" pitchFamily="34" charset="0"/>
              </a:rPr>
              <a:t>gặp</a:t>
            </a:r>
            <a:r>
              <a:rPr lang="en-US" altLang="en-US" sz="2800" dirty="0">
                <a:solidFill>
                  <a:srgbClr val="FF0000"/>
                </a:solidFill>
                <a:cs typeface="Arial" panose="020B0604020202020204" pitchFamily="34" charset="0"/>
              </a:rPr>
              <a:t> </a:t>
            </a:r>
            <a:r>
              <a:rPr lang="en-US" altLang="en-US" sz="2800" dirty="0" err="1">
                <a:cs typeface="Arial" panose="020B0604020202020204" pitchFamily="34" charset="0"/>
              </a:rPr>
              <a:t>Vọc</a:t>
            </a:r>
            <a:r>
              <a:rPr lang="en-US" altLang="en-US" sz="2800" dirty="0">
                <a:cs typeface="Arial" panose="020B0604020202020204" pitchFamily="34" charset="0"/>
              </a:rPr>
              <a:t> </a:t>
            </a:r>
            <a:r>
              <a:rPr lang="en-US" altLang="en-US" sz="2800" dirty="0" err="1">
                <a:cs typeface="Arial" panose="020B0604020202020204" pitchFamily="34" charset="0"/>
              </a:rPr>
              <a:t>đầu</a:t>
            </a:r>
            <a:r>
              <a:rPr lang="en-US" altLang="en-US" sz="2800" dirty="0">
                <a:cs typeface="Arial" panose="020B0604020202020204" pitchFamily="34" charset="0"/>
              </a:rPr>
              <a:t> </a:t>
            </a:r>
            <a:r>
              <a:rPr lang="en-US" altLang="en-US" sz="2800" dirty="0" err="1">
                <a:cs typeface="Arial" panose="020B0604020202020204" pitchFamily="34" charset="0"/>
              </a:rPr>
              <a:t>trắng</a:t>
            </a:r>
            <a:r>
              <a:rPr lang="en-US" altLang="en-US" sz="2800" dirty="0">
                <a:cs typeface="Arial" panose="020B0604020202020204" pitchFamily="34" charset="0"/>
              </a:rPr>
              <a:t>. </a:t>
            </a:r>
            <a:r>
              <a:rPr lang="en-US" altLang="en-US" sz="2800" dirty="0" err="1">
                <a:cs typeface="Arial" panose="020B0604020202020204" pitchFamily="34" charset="0"/>
              </a:rPr>
              <a:t>Hãy</a:t>
            </a:r>
            <a:r>
              <a:rPr lang="en-US" altLang="en-US" sz="2800" dirty="0">
                <a:cs typeface="Arial" panose="020B0604020202020204" pitchFamily="34" charset="0"/>
              </a:rPr>
              <a:t> </a:t>
            </a:r>
            <a:r>
              <a:rPr lang="en-US" altLang="en-US" sz="2800" dirty="0" err="1">
                <a:cs typeface="Arial" panose="020B0604020202020204" pitchFamily="34" charset="0"/>
              </a:rPr>
              <a:t>xác</a:t>
            </a:r>
            <a:r>
              <a:rPr lang="en-US" altLang="en-US" sz="2800" dirty="0">
                <a:cs typeface="Arial" panose="020B0604020202020204" pitchFamily="34" charset="0"/>
              </a:rPr>
              <a:t> </a:t>
            </a:r>
            <a:r>
              <a:rPr lang="en-US" altLang="en-US" sz="2800" dirty="0" err="1">
                <a:cs typeface="Arial" panose="020B0604020202020204" pitchFamily="34" charset="0"/>
              </a:rPr>
              <a:t>định</a:t>
            </a:r>
            <a:r>
              <a:rPr lang="en-US" altLang="en-US" sz="2800" dirty="0">
                <a:cs typeface="Arial" panose="020B0604020202020204" pitchFamily="34" charset="0"/>
              </a:rPr>
              <a:t> </a:t>
            </a:r>
            <a:r>
              <a:rPr lang="en-US" altLang="en-US" sz="2800" dirty="0" err="1">
                <a:cs typeface="Arial" panose="020B0604020202020204" pitchFamily="34" charset="0"/>
              </a:rPr>
              <a:t>độ</a:t>
            </a:r>
            <a:r>
              <a:rPr lang="en-US" altLang="en-US" sz="2800" dirty="0">
                <a:cs typeface="Arial" panose="020B0604020202020204" pitchFamily="34" charset="0"/>
              </a:rPr>
              <a:t> </a:t>
            </a:r>
            <a:r>
              <a:rPr lang="en-US" altLang="en-US" sz="2800" dirty="0" err="1">
                <a:cs typeface="Arial" panose="020B0604020202020204" pitchFamily="34" charset="0"/>
              </a:rPr>
              <a:t>thường</a:t>
            </a:r>
            <a:r>
              <a:rPr lang="en-US" altLang="en-US" sz="2800" dirty="0">
                <a:cs typeface="Arial" panose="020B0604020202020204" pitchFamily="34" charset="0"/>
              </a:rPr>
              <a:t> </a:t>
            </a:r>
            <a:r>
              <a:rPr lang="en-US" altLang="en-US" sz="2800" dirty="0" err="1">
                <a:cs typeface="Arial" panose="020B0604020202020204" pitchFamily="34" charset="0"/>
              </a:rPr>
              <a:t>gặp</a:t>
            </a:r>
            <a:r>
              <a:rPr lang="en-US" altLang="en-US" sz="2800" dirty="0">
                <a:cs typeface="Arial" panose="020B0604020202020204" pitchFamily="34" charset="0"/>
              </a:rPr>
              <a:t> </a:t>
            </a:r>
            <a:r>
              <a:rPr lang="en-US" altLang="en-US" sz="2800" dirty="0" err="1">
                <a:cs typeface="Arial" panose="020B0604020202020204" pitchFamily="34" charset="0"/>
              </a:rPr>
              <a:t>của</a:t>
            </a:r>
            <a:r>
              <a:rPr lang="en-US" altLang="en-US" sz="2800" dirty="0">
                <a:cs typeface="Arial" panose="020B0604020202020204" pitchFamily="34" charset="0"/>
              </a:rPr>
              <a:t> </a:t>
            </a:r>
            <a:r>
              <a:rPr lang="en-US" altLang="en-US" sz="2800" dirty="0" err="1">
                <a:cs typeface="Arial" panose="020B0604020202020204" pitchFamily="34" charset="0"/>
              </a:rPr>
              <a:t>Vọc</a:t>
            </a:r>
            <a:r>
              <a:rPr lang="en-US" altLang="en-US" sz="2800" dirty="0">
                <a:cs typeface="Arial" panose="020B0604020202020204" pitchFamily="34" charset="0"/>
              </a:rPr>
              <a:t> </a:t>
            </a:r>
            <a:r>
              <a:rPr lang="en-US" altLang="en-US" sz="2800" dirty="0" err="1">
                <a:cs typeface="Arial" panose="020B0604020202020204" pitchFamily="34" charset="0"/>
              </a:rPr>
              <a:t>đầu</a:t>
            </a:r>
            <a:r>
              <a:rPr lang="en-US" altLang="en-US" sz="2800" dirty="0">
                <a:cs typeface="Arial" panose="020B0604020202020204" pitchFamily="34" charset="0"/>
              </a:rPr>
              <a:t> </a:t>
            </a:r>
            <a:r>
              <a:rPr lang="en-US" altLang="en-US" sz="2800" dirty="0" err="1">
                <a:cs typeface="Arial" panose="020B0604020202020204" pitchFamily="34" charset="0"/>
              </a:rPr>
              <a:t>trắng</a:t>
            </a:r>
            <a:r>
              <a:rPr lang="en-US" altLang="en-US" sz="2800" dirty="0">
                <a:cs typeface="Arial" panose="020B0604020202020204" pitchFamily="34" charset="0"/>
              </a:rPr>
              <a:t> ?</a:t>
            </a:r>
          </a:p>
        </p:txBody>
      </p:sp>
      <p:sp>
        <p:nvSpPr>
          <p:cNvPr id="6" name="TextBox 5"/>
          <p:cNvSpPr txBox="1">
            <a:spLocks noChangeArrowheads="1"/>
          </p:cNvSpPr>
          <p:nvPr/>
        </p:nvSpPr>
        <p:spPr bwMode="auto">
          <a:xfrm>
            <a:off x="2432050" y="2211388"/>
            <a:ext cx="6400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800" dirty="0" err="1">
                <a:solidFill>
                  <a:srgbClr val="FF0000"/>
                </a:solidFill>
              </a:rPr>
              <a:t>Độ</a:t>
            </a:r>
            <a:r>
              <a:rPr lang="en-US" sz="2800" dirty="0">
                <a:solidFill>
                  <a:srgbClr val="FF0000"/>
                </a:solidFill>
              </a:rPr>
              <a:t> </a:t>
            </a:r>
            <a:r>
              <a:rPr lang="en-US" sz="2800" dirty="0" err="1">
                <a:solidFill>
                  <a:srgbClr val="FF0000"/>
                </a:solidFill>
              </a:rPr>
              <a:t>thường</a:t>
            </a:r>
            <a:r>
              <a:rPr lang="en-US" sz="2800" dirty="0">
                <a:solidFill>
                  <a:srgbClr val="FF0000"/>
                </a:solidFill>
              </a:rPr>
              <a:t> </a:t>
            </a:r>
            <a:r>
              <a:rPr lang="en-US" sz="2800" dirty="0" err="1">
                <a:solidFill>
                  <a:srgbClr val="FF0000"/>
                </a:solidFill>
              </a:rPr>
              <a:t>gặp</a:t>
            </a:r>
            <a:r>
              <a:rPr lang="en-US" sz="2800" dirty="0">
                <a:solidFill>
                  <a:srgbClr val="FF0000"/>
                </a:solidFill>
              </a:rPr>
              <a:t> </a:t>
            </a:r>
            <a:r>
              <a:rPr lang="en-US" sz="2800" dirty="0" err="1">
                <a:solidFill>
                  <a:srgbClr val="FF0000"/>
                </a:solidFill>
              </a:rPr>
              <a:t>của</a:t>
            </a:r>
            <a:r>
              <a:rPr lang="en-US" sz="2800" dirty="0">
                <a:solidFill>
                  <a:srgbClr val="FF0000"/>
                </a:solidFill>
              </a:rPr>
              <a:t> </a:t>
            </a:r>
            <a:r>
              <a:rPr lang="en-US" sz="2800" dirty="0" err="1">
                <a:solidFill>
                  <a:srgbClr val="FF0000"/>
                </a:solidFill>
              </a:rPr>
              <a:t>Vọc</a:t>
            </a:r>
            <a:r>
              <a:rPr lang="en-US" sz="2800" dirty="0">
                <a:solidFill>
                  <a:srgbClr val="FF0000"/>
                </a:solidFill>
              </a:rPr>
              <a:t> </a:t>
            </a:r>
            <a:r>
              <a:rPr lang="en-US" sz="2800" dirty="0" err="1">
                <a:solidFill>
                  <a:srgbClr val="FF0000"/>
                </a:solidFill>
              </a:rPr>
              <a:t>đầu</a:t>
            </a:r>
            <a:r>
              <a:rPr lang="en-US" sz="2800" dirty="0">
                <a:solidFill>
                  <a:srgbClr val="FF0000"/>
                </a:solidFill>
              </a:rPr>
              <a:t> </a:t>
            </a:r>
            <a:r>
              <a:rPr lang="en-US" sz="2800" dirty="0" err="1">
                <a:solidFill>
                  <a:srgbClr val="FF0000"/>
                </a:solidFill>
              </a:rPr>
              <a:t>trắng</a:t>
            </a:r>
            <a:r>
              <a:rPr lang="en-US" sz="2800" dirty="0">
                <a:solidFill>
                  <a:srgbClr val="FF0000"/>
                </a:solidFill>
              </a:rPr>
              <a:t> </a:t>
            </a:r>
            <a:r>
              <a:rPr lang="en-US" sz="2800" dirty="0" err="1">
                <a:solidFill>
                  <a:srgbClr val="FF0000"/>
                </a:solidFill>
              </a:rPr>
              <a:t>là</a:t>
            </a:r>
            <a:r>
              <a:rPr lang="en-US" sz="2800" dirty="0">
                <a:solidFill>
                  <a:srgbClr val="FF0000"/>
                </a:solidFill>
              </a:rPr>
              <a:t> :</a:t>
            </a:r>
          </a:p>
        </p:txBody>
      </p:sp>
      <p:sp>
        <p:nvSpPr>
          <p:cNvPr id="7" name="TextBox 6"/>
          <p:cNvSpPr txBox="1">
            <a:spLocks noChangeArrowheads="1"/>
          </p:cNvSpPr>
          <p:nvPr/>
        </p:nvSpPr>
        <p:spPr bwMode="auto">
          <a:xfrm>
            <a:off x="1381125" y="3074988"/>
            <a:ext cx="866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800" b="1"/>
              <a:t>C  =</a:t>
            </a:r>
          </a:p>
        </p:txBody>
      </p:sp>
      <p:sp>
        <p:nvSpPr>
          <p:cNvPr id="17" name="TextBox 16"/>
          <p:cNvSpPr txBox="1">
            <a:spLocks noChangeArrowheads="1"/>
          </p:cNvSpPr>
          <p:nvPr/>
        </p:nvSpPr>
        <p:spPr bwMode="auto">
          <a:xfrm>
            <a:off x="3436938" y="2879725"/>
            <a:ext cx="36052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2400"/>
              <a:t>Số địa điểm bắt gặp</a:t>
            </a:r>
          </a:p>
        </p:txBody>
      </p:sp>
      <p:sp>
        <p:nvSpPr>
          <p:cNvPr id="9" name="TextBox 8"/>
          <p:cNvSpPr txBox="1">
            <a:spLocks noChangeArrowheads="1"/>
          </p:cNvSpPr>
          <p:nvPr/>
        </p:nvSpPr>
        <p:spPr bwMode="auto">
          <a:xfrm>
            <a:off x="3271838" y="3367088"/>
            <a:ext cx="38258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400"/>
              <a:t>Tổng số địa điểm quan sát</a:t>
            </a:r>
          </a:p>
        </p:txBody>
      </p:sp>
      <p:cxnSp>
        <p:nvCxnSpPr>
          <p:cNvPr id="4" name="Straight Connector 3"/>
          <p:cNvCxnSpPr/>
          <p:nvPr/>
        </p:nvCxnSpPr>
        <p:spPr>
          <a:xfrm flipV="1">
            <a:off x="3378200" y="3363913"/>
            <a:ext cx="3667125" cy="95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a:spLocks noChangeArrowheads="1"/>
          </p:cNvSpPr>
          <p:nvPr/>
        </p:nvSpPr>
        <p:spPr bwMode="auto">
          <a:xfrm>
            <a:off x="7099300" y="3138488"/>
            <a:ext cx="1309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400"/>
              <a:t>X 100%</a:t>
            </a:r>
          </a:p>
        </p:txBody>
      </p:sp>
      <p:sp>
        <p:nvSpPr>
          <p:cNvPr id="20" name="TextBox 19"/>
          <p:cNvSpPr txBox="1">
            <a:spLocks noChangeArrowheads="1"/>
          </p:cNvSpPr>
          <p:nvPr/>
        </p:nvSpPr>
        <p:spPr bwMode="auto">
          <a:xfrm>
            <a:off x="8324850" y="3138488"/>
            <a:ext cx="4238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400"/>
              <a:t>=</a:t>
            </a:r>
          </a:p>
        </p:txBody>
      </p:sp>
      <p:sp>
        <p:nvSpPr>
          <p:cNvPr id="21" name="TextBox 20"/>
          <p:cNvSpPr txBox="1">
            <a:spLocks noChangeArrowheads="1"/>
          </p:cNvSpPr>
          <p:nvPr/>
        </p:nvSpPr>
        <p:spPr bwMode="auto">
          <a:xfrm>
            <a:off x="9288463" y="3124200"/>
            <a:ext cx="1258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400">
                <a:solidFill>
                  <a:srgbClr val="FF0000"/>
                </a:solidFill>
              </a:rPr>
              <a:t>X 100%</a:t>
            </a:r>
          </a:p>
        </p:txBody>
      </p:sp>
      <p:sp>
        <p:nvSpPr>
          <p:cNvPr id="22" name="TextBox 21"/>
          <p:cNvSpPr txBox="1">
            <a:spLocks noChangeArrowheads="1"/>
          </p:cNvSpPr>
          <p:nvPr/>
        </p:nvSpPr>
        <p:spPr bwMode="auto">
          <a:xfrm>
            <a:off x="8751888" y="2881313"/>
            <a:ext cx="400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400">
                <a:solidFill>
                  <a:srgbClr val="FF0000"/>
                </a:solidFill>
              </a:rPr>
              <a:t>5</a:t>
            </a:r>
          </a:p>
        </p:txBody>
      </p:sp>
      <p:sp>
        <p:nvSpPr>
          <p:cNvPr id="23" name="TextBox 22"/>
          <p:cNvSpPr txBox="1">
            <a:spLocks noChangeArrowheads="1"/>
          </p:cNvSpPr>
          <p:nvPr/>
        </p:nvSpPr>
        <p:spPr bwMode="auto">
          <a:xfrm>
            <a:off x="8675688" y="3367088"/>
            <a:ext cx="6429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400">
                <a:solidFill>
                  <a:srgbClr val="FF0000"/>
                </a:solidFill>
              </a:rPr>
              <a:t>40</a:t>
            </a:r>
          </a:p>
        </p:txBody>
      </p:sp>
      <p:cxnSp>
        <p:nvCxnSpPr>
          <p:cNvPr id="24" name="Straight Connector 23"/>
          <p:cNvCxnSpPr/>
          <p:nvPr/>
        </p:nvCxnSpPr>
        <p:spPr>
          <a:xfrm>
            <a:off x="8751888" y="3367088"/>
            <a:ext cx="4000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p:cNvSpPr txBox="1">
            <a:spLocks noChangeArrowheads="1"/>
          </p:cNvSpPr>
          <p:nvPr/>
        </p:nvSpPr>
        <p:spPr bwMode="auto">
          <a:xfrm>
            <a:off x="10466388" y="3124200"/>
            <a:ext cx="1397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400">
                <a:solidFill>
                  <a:srgbClr val="FF0000"/>
                </a:solidFill>
              </a:rPr>
              <a:t>=  12,5%</a:t>
            </a:r>
          </a:p>
        </p:txBody>
      </p:sp>
      <p:sp>
        <p:nvSpPr>
          <p:cNvPr id="2" name="TextBox 1"/>
          <p:cNvSpPr txBox="1"/>
          <p:nvPr/>
        </p:nvSpPr>
        <p:spPr>
          <a:xfrm>
            <a:off x="2971800" y="3868738"/>
            <a:ext cx="7262813" cy="523875"/>
          </a:xfrm>
          <a:prstGeom prst="rect">
            <a:avLst/>
          </a:prstGeom>
          <a:noFill/>
        </p:spPr>
        <p:txBody>
          <a:bodyPr>
            <a:spAutoFit/>
          </a:bodyPr>
          <a:lstStyle/>
          <a:p>
            <a:pPr>
              <a:defRPr/>
            </a:pPr>
            <a:r>
              <a:rPr lang="en-US" sz="2800" dirty="0" err="1">
                <a:solidFill>
                  <a:schemeClr val="accent3">
                    <a:lumMod val="50000"/>
                  </a:schemeClr>
                </a:solidFill>
                <a:latin typeface="Arial" panose="020B0604020202020204" pitchFamily="34" charset="0"/>
                <a:cs typeface="Arial" panose="020B0604020202020204" pitchFamily="34" charset="0"/>
              </a:rPr>
              <a:t>Nếu</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tính</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được</a:t>
            </a:r>
            <a:r>
              <a:rPr lang="en-US" sz="2800" dirty="0">
                <a:solidFill>
                  <a:schemeClr val="accent3">
                    <a:lumMod val="50000"/>
                  </a:schemeClr>
                </a:solidFill>
                <a:latin typeface="Arial" panose="020B0604020202020204" pitchFamily="34" charset="0"/>
                <a:cs typeface="Arial" panose="020B0604020202020204" pitchFamily="34" charset="0"/>
              </a:rPr>
              <a:t> : C &gt; 50% (</a:t>
            </a:r>
            <a:r>
              <a:rPr lang="en-US" sz="2800" dirty="0" err="1">
                <a:solidFill>
                  <a:schemeClr val="accent3">
                    <a:lumMod val="50000"/>
                  </a:schemeClr>
                </a:solidFill>
                <a:latin typeface="Arial" panose="020B0604020202020204" pitchFamily="34" charset="0"/>
                <a:cs typeface="Arial" panose="020B0604020202020204" pitchFamily="34" charset="0"/>
              </a:rPr>
              <a:t>loài</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thường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gặp</a:t>
            </a:r>
            <a:r>
              <a:rPr lang="en-US" sz="2800" dirty="0">
                <a:solidFill>
                  <a:schemeClr val="accent3">
                    <a:lumMod val="50000"/>
                  </a:schemeClr>
                </a:solidFill>
                <a:latin typeface="Arial" panose="020B0604020202020204" pitchFamily="34" charset="0"/>
                <a:cs typeface="Arial" panose="020B0604020202020204" pitchFamily="34" charset="0"/>
              </a:rPr>
              <a:t>)</a:t>
            </a:r>
          </a:p>
        </p:txBody>
      </p:sp>
      <p:sp>
        <p:nvSpPr>
          <p:cNvPr id="26" name="TextBox 25"/>
          <p:cNvSpPr txBox="1"/>
          <p:nvPr/>
        </p:nvSpPr>
        <p:spPr>
          <a:xfrm>
            <a:off x="5554663" y="4354513"/>
            <a:ext cx="5402262" cy="523875"/>
          </a:xfrm>
          <a:prstGeom prst="rect">
            <a:avLst/>
          </a:prstGeom>
          <a:noFill/>
        </p:spPr>
        <p:txBody>
          <a:bodyPr>
            <a:spAutoFit/>
          </a:bodyPr>
          <a:lstStyle/>
          <a:p>
            <a:pPr>
              <a:defRPr/>
            </a:pPr>
            <a:r>
              <a:rPr lang="en-US" sz="2800" dirty="0">
                <a:solidFill>
                  <a:schemeClr val="accent3">
                    <a:lumMod val="50000"/>
                  </a:schemeClr>
                </a:solidFill>
                <a:latin typeface="Arial" panose="020B0604020202020204" pitchFamily="34" charset="0"/>
                <a:cs typeface="Arial" panose="020B0604020202020204" pitchFamily="34" charset="0"/>
              </a:rPr>
              <a:t>25% &lt; C &lt; 50% (</a:t>
            </a:r>
            <a:r>
              <a:rPr lang="en-US" sz="2800" dirty="0" err="1">
                <a:solidFill>
                  <a:schemeClr val="accent3">
                    <a:lumMod val="50000"/>
                  </a:schemeClr>
                </a:solidFill>
                <a:latin typeface="Arial" panose="020B0604020202020204" pitchFamily="34" charset="0"/>
                <a:cs typeface="Arial" panose="020B0604020202020204" pitchFamily="34" charset="0"/>
              </a:rPr>
              <a:t>loài</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ít</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gặp</a:t>
            </a:r>
            <a:r>
              <a:rPr lang="en-US" sz="2800" dirty="0">
                <a:solidFill>
                  <a:schemeClr val="accent3">
                    <a:lumMod val="50000"/>
                  </a:schemeClr>
                </a:solidFill>
                <a:latin typeface="Arial" panose="020B0604020202020204" pitchFamily="34" charset="0"/>
                <a:cs typeface="Arial" panose="020B0604020202020204" pitchFamily="34" charset="0"/>
              </a:rPr>
              <a:t>)</a:t>
            </a:r>
          </a:p>
        </p:txBody>
      </p:sp>
      <p:sp>
        <p:nvSpPr>
          <p:cNvPr id="27" name="TextBox 26"/>
          <p:cNvSpPr txBox="1"/>
          <p:nvPr/>
        </p:nvSpPr>
        <p:spPr>
          <a:xfrm>
            <a:off x="5554663" y="4849813"/>
            <a:ext cx="5402262" cy="523875"/>
          </a:xfrm>
          <a:prstGeom prst="rect">
            <a:avLst/>
          </a:prstGeom>
          <a:noFill/>
        </p:spPr>
        <p:txBody>
          <a:bodyPr>
            <a:spAutoFit/>
          </a:bodyPr>
          <a:lstStyle/>
          <a:p>
            <a:pPr>
              <a:defRPr/>
            </a:pPr>
            <a:r>
              <a:rPr lang="en-US" sz="2800" dirty="0">
                <a:solidFill>
                  <a:schemeClr val="accent3">
                    <a:lumMod val="50000"/>
                  </a:schemeClr>
                </a:solidFill>
                <a:latin typeface="Arial" panose="020B0604020202020204" pitchFamily="34" charset="0"/>
                <a:cs typeface="Arial" panose="020B0604020202020204" pitchFamily="34" charset="0"/>
              </a:rPr>
              <a:t>C &lt; 25% (</a:t>
            </a:r>
            <a:r>
              <a:rPr lang="en-US" sz="2800" dirty="0" err="1">
                <a:solidFill>
                  <a:schemeClr val="accent3">
                    <a:lumMod val="50000"/>
                  </a:schemeClr>
                </a:solidFill>
                <a:latin typeface="Arial" panose="020B0604020202020204" pitchFamily="34" charset="0"/>
                <a:cs typeface="Arial" panose="020B0604020202020204" pitchFamily="34" charset="0"/>
              </a:rPr>
              <a:t>loài</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ngẫu</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nhiên</a:t>
            </a:r>
            <a:r>
              <a:rPr lang="en-US" sz="2800" dirty="0">
                <a:solidFill>
                  <a:schemeClr val="accent3">
                    <a:lumMod val="50000"/>
                  </a:schemeClr>
                </a:solidFill>
                <a:latin typeface="Arial" panose="020B0604020202020204" pitchFamily="34" charset="0"/>
                <a:cs typeface="Arial" panose="020B0604020202020204" pitchFamily="34" charset="0"/>
              </a:rPr>
              <a:t>)</a:t>
            </a:r>
          </a:p>
        </p:txBody>
      </p:sp>
      <p:sp>
        <p:nvSpPr>
          <p:cNvPr id="28" name="TextBox 27"/>
          <p:cNvSpPr txBox="1">
            <a:spLocks noChangeArrowheads="1"/>
          </p:cNvSpPr>
          <p:nvPr/>
        </p:nvSpPr>
        <p:spPr bwMode="auto">
          <a:xfrm>
            <a:off x="2270125" y="2855913"/>
            <a:ext cx="400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400"/>
              <a:t>p</a:t>
            </a:r>
          </a:p>
        </p:txBody>
      </p:sp>
      <p:sp>
        <p:nvSpPr>
          <p:cNvPr id="29" name="TextBox 28"/>
          <p:cNvSpPr txBox="1">
            <a:spLocks noChangeArrowheads="1"/>
          </p:cNvSpPr>
          <p:nvPr/>
        </p:nvSpPr>
        <p:spPr bwMode="auto">
          <a:xfrm>
            <a:off x="2193925" y="3341688"/>
            <a:ext cx="476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2400"/>
              <a:t>P</a:t>
            </a:r>
          </a:p>
        </p:txBody>
      </p:sp>
      <p:cxnSp>
        <p:nvCxnSpPr>
          <p:cNvPr id="30" name="Straight Connector 29"/>
          <p:cNvCxnSpPr/>
          <p:nvPr/>
        </p:nvCxnSpPr>
        <p:spPr>
          <a:xfrm>
            <a:off x="2270125" y="3341688"/>
            <a:ext cx="4000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p:cNvSpPr txBox="1">
            <a:spLocks noChangeArrowheads="1"/>
          </p:cNvSpPr>
          <p:nvPr/>
        </p:nvSpPr>
        <p:spPr bwMode="auto">
          <a:xfrm>
            <a:off x="2770188" y="3071813"/>
            <a:ext cx="4238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800" b="1"/>
              <a:t>=</a:t>
            </a:r>
          </a:p>
        </p:txBody>
      </p:sp>
    </p:spTree>
    <p:extLst>
      <p:ext uri="{BB962C8B-B14F-4D97-AF65-F5344CB8AC3E}">
        <p14:creationId xmlns:p14="http://schemas.microsoft.com/office/powerpoint/2010/main" val="6521426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par>
                                <p:cTn id="18" presetID="10" presetClass="entr" presetSubtype="0"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par>
                                <p:cTn id="52" presetID="10"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500"/>
                                        <p:tgtEl>
                                          <p:spTgt spid="25"/>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fade">
                                      <p:cBhvr>
                                        <p:cTn id="73" dur="1000"/>
                                        <p:tgtEl>
                                          <p:spTgt spid="2"/>
                                        </p:tgtEl>
                                      </p:cBhvr>
                                    </p:animEffect>
                                    <p:anim calcmode="lin" valueType="num">
                                      <p:cBhvr>
                                        <p:cTn id="74" dur="1000" fill="hold"/>
                                        <p:tgtEl>
                                          <p:spTgt spid="2"/>
                                        </p:tgtEl>
                                        <p:attrNameLst>
                                          <p:attrName>ppt_x</p:attrName>
                                        </p:attrNameLst>
                                      </p:cBhvr>
                                      <p:tavLst>
                                        <p:tav tm="0">
                                          <p:val>
                                            <p:strVal val="#ppt_x"/>
                                          </p:val>
                                        </p:tav>
                                        <p:tav tm="100000">
                                          <p:val>
                                            <p:strVal val="#ppt_x"/>
                                          </p:val>
                                        </p:tav>
                                      </p:tavLst>
                                    </p:anim>
                                    <p:anim calcmode="lin" valueType="num">
                                      <p:cBhvr>
                                        <p:cTn id="75" dur="1000" fill="hold"/>
                                        <p:tgtEl>
                                          <p:spTgt spid="2"/>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fade">
                                      <p:cBhvr>
                                        <p:cTn id="78" dur="1000"/>
                                        <p:tgtEl>
                                          <p:spTgt spid="26"/>
                                        </p:tgtEl>
                                      </p:cBhvr>
                                    </p:animEffect>
                                    <p:anim calcmode="lin" valueType="num">
                                      <p:cBhvr>
                                        <p:cTn id="79" dur="1000" fill="hold"/>
                                        <p:tgtEl>
                                          <p:spTgt spid="26"/>
                                        </p:tgtEl>
                                        <p:attrNameLst>
                                          <p:attrName>ppt_x</p:attrName>
                                        </p:attrNameLst>
                                      </p:cBhvr>
                                      <p:tavLst>
                                        <p:tav tm="0">
                                          <p:val>
                                            <p:strVal val="#ppt_x"/>
                                          </p:val>
                                        </p:tav>
                                        <p:tav tm="100000">
                                          <p:val>
                                            <p:strVal val="#ppt_x"/>
                                          </p:val>
                                        </p:tav>
                                      </p:tavLst>
                                    </p:anim>
                                    <p:anim calcmode="lin" valueType="num">
                                      <p:cBhvr>
                                        <p:cTn id="80" dur="1000" fill="hold"/>
                                        <p:tgtEl>
                                          <p:spTgt spid="26"/>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fade">
                                      <p:cBhvr>
                                        <p:cTn id="83" dur="1000"/>
                                        <p:tgtEl>
                                          <p:spTgt spid="27"/>
                                        </p:tgtEl>
                                      </p:cBhvr>
                                    </p:animEffect>
                                    <p:anim calcmode="lin" valueType="num">
                                      <p:cBhvr>
                                        <p:cTn id="84" dur="1000" fill="hold"/>
                                        <p:tgtEl>
                                          <p:spTgt spid="27"/>
                                        </p:tgtEl>
                                        <p:attrNameLst>
                                          <p:attrName>ppt_x</p:attrName>
                                        </p:attrNameLst>
                                      </p:cBhvr>
                                      <p:tavLst>
                                        <p:tav tm="0">
                                          <p:val>
                                            <p:strVal val="#ppt_x"/>
                                          </p:val>
                                        </p:tav>
                                        <p:tav tm="100000">
                                          <p:val>
                                            <p:strVal val="#ppt_x"/>
                                          </p:val>
                                        </p:tav>
                                      </p:tavLst>
                                    </p:anim>
                                    <p:anim calcmode="lin" valueType="num">
                                      <p:cBhvr>
                                        <p:cTn id="8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13" presetClass="entr" presetSubtype="16" fill="hold" nodeType="click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plus(in)">
                                      <p:cBhvr>
                                        <p:cTn id="90" dur="1000"/>
                                        <p:tgtEl>
                                          <p:spTgt spid="11"/>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22" presetClass="exit" presetSubtype="4" fill="hold" grpId="0" nodeType="clickEffect">
                                  <p:stCondLst>
                                    <p:cond delay="0"/>
                                  </p:stCondLst>
                                  <p:childTnLst>
                                    <p:animEffect transition="out" filter="wipe(down)">
                                      <p:cBhvr>
                                        <p:cTn id="94" dur="500"/>
                                        <p:tgtEl>
                                          <p:spTgt spid="11"/>
                                        </p:tgtEl>
                                      </p:cBhvr>
                                    </p:animEffect>
                                    <p:set>
                                      <p:cBhvr>
                                        <p:cTn id="95" dur="1" fill="hold">
                                          <p:stCondLst>
                                            <p:cond delay="499"/>
                                          </p:stCondLst>
                                        </p:cTn>
                                        <p:tgtEl>
                                          <p:spTgt spid="11"/>
                                        </p:tgtEl>
                                        <p:attrNameLst>
                                          <p:attrName>style.visibility</p:attrName>
                                        </p:attrNameLst>
                                      </p:cBhvr>
                                      <p:to>
                                        <p:strVal val="hidden"/>
                                      </p:to>
                                    </p:set>
                                  </p:childTnLst>
                                </p:cTn>
                              </p:par>
                              <p:par>
                                <p:cTn id="96" presetID="27" presetClass="entr" presetSubtype="0" fill="hold" grpId="0" nodeType="withEffect">
                                  <p:stCondLst>
                                    <p:cond delay="0"/>
                                  </p:stCondLst>
                                  <p:iterate type="lt">
                                    <p:tmPct val="50000"/>
                                  </p:iterate>
                                  <p:childTnLst>
                                    <p:set>
                                      <p:cBhvr>
                                        <p:cTn id="97" dur="1" fill="hold">
                                          <p:stCondLst>
                                            <p:cond delay="0"/>
                                          </p:stCondLst>
                                        </p:cTn>
                                        <p:tgtEl>
                                          <p:spTgt spid="14"/>
                                        </p:tgtEl>
                                        <p:attrNameLst>
                                          <p:attrName>style.visibility</p:attrName>
                                        </p:attrNameLst>
                                      </p:cBhvr>
                                      <p:to>
                                        <p:strVal val="visible"/>
                                      </p:to>
                                    </p:set>
                                    <p:anim calcmode="discrete" valueType="clr">
                                      <p:cBhvr override="childStyle">
                                        <p:cTn id="98"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99" dur="80"/>
                                        <p:tgtEl>
                                          <p:spTgt spid="14"/>
                                        </p:tgtEl>
                                        <p:attrNameLst>
                                          <p:attrName>fillcolor</p:attrName>
                                        </p:attrNameLst>
                                      </p:cBhvr>
                                      <p:tavLst>
                                        <p:tav tm="0">
                                          <p:val>
                                            <p:clrVal>
                                              <a:schemeClr val="accent2"/>
                                            </p:clrVal>
                                          </p:val>
                                        </p:tav>
                                        <p:tav tm="50000">
                                          <p:val>
                                            <p:clrVal>
                                              <a:schemeClr val="hlink"/>
                                            </p:clrVal>
                                          </p:val>
                                        </p:tav>
                                      </p:tavLst>
                                    </p:anim>
                                    <p:set>
                                      <p:cBhvr>
                                        <p:cTn id="100" dur="80"/>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6" grpId="0"/>
      <p:bldP spid="7" grpId="0"/>
      <p:bldP spid="17" grpId="0"/>
      <p:bldP spid="9" grpId="0"/>
      <p:bldP spid="19" grpId="0"/>
      <p:bldP spid="20" grpId="0"/>
      <p:bldP spid="21" grpId="0"/>
      <p:bldP spid="22" grpId="0"/>
      <p:bldP spid="23" grpId="0"/>
      <p:bldP spid="25" grpId="0"/>
      <p:bldP spid="2" grpId="0"/>
      <p:bldP spid="26" grpId="0"/>
      <p:bldP spid="27" grpId="0"/>
      <p:bldP spid="28" grpId="0"/>
      <p:bldP spid="29" grpId="0"/>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90800" y="304800"/>
            <a:ext cx="88392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err="1">
                <a:solidFill>
                  <a:srgbClr val="FFFF00"/>
                </a:solidFill>
                <a:latin typeface="Arial" panose="020B0604020202020204" pitchFamily="34" charset="0"/>
                <a:cs typeface="Arial" panose="020B0604020202020204" pitchFamily="34" charset="0"/>
              </a:rPr>
              <a:t>Phân</a:t>
            </a:r>
            <a:r>
              <a:rPr lang="en-US" sz="3200" b="1" dirty="0">
                <a:solidFill>
                  <a:srgbClr val="FFFF00"/>
                </a:solidFill>
                <a:latin typeface="Arial" panose="020B0604020202020204" pitchFamily="34" charset="0"/>
                <a:cs typeface="Arial" panose="020B0604020202020204" pitchFamily="34" charset="0"/>
              </a:rPr>
              <a:t> </a:t>
            </a:r>
            <a:r>
              <a:rPr lang="en-US" sz="3200" b="1" dirty="0" err="1">
                <a:solidFill>
                  <a:srgbClr val="FFFF00"/>
                </a:solidFill>
                <a:latin typeface="Arial" panose="020B0604020202020204" pitchFamily="34" charset="0"/>
                <a:cs typeface="Arial" panose="020B0604020202020204" pitchFamily="34" charset="0"/>
              </a:rPr>
              <a:t>biệt</a:t>
            </a:r>
            <a:r>
              <a:rPr lang="en-US" sz="3200" b="1" dirty="0">
                <a:solidFill>
                  <a:srgbClr val="FFFF00"/>
                </a:solidFill>
                <a:latin typeface="Arial" panose="020B0604020202020204" pitchFamily="34" charset="0"/>
                <a:cs typeface="Arial" panose="020B0604020202020204" pitchFamily="34" charset="0"/>
              </a:rPr>
              <a:t> </a:t>
            </a:r>
            <a:r>
              <a:rPr lang="en-US" sz="3200" b="1" dirty="0" err="1">
                <a:solidFill>
                  <a:srgbClr val="FFFF00"/>
                </a:solidFill>
                <a:latin typeface="Arial" panose="020B0604020202020204" pitchFamily="34" charset="0"/>
                <a:cs typeface="Arial" panose="020B0604020202020204" pitchFamily="34" charset="0"/>
              </a:rPr>
              <a:t>loài</a:t>
            </a:r>
            <a:r>
              <a:rPr lang="en-US" sz="3200" b="1" dirty="0">
                <a:solidFill>
                  <a:srgbClr val="FFFF00"/>
                </a:solidFill>
                <a:latin typeface="Arial" panose="020B0604020202020204" pitchFamily="34" charset="0"/>
                <a:cs typeface="Arial" panose="020B0604020202020204" pitchFamily="34" charset="0"/>
              </a:rPr>
              <a:t> </a:t>
            </a:r>
            <a:r>
              <a:rPr lang="en-US" sz="3200" b="1" dirty="0" err="1">
                <a:solidFill>
                  <a:srgbClr val="FFFF00"/>
                </a:solidFill>
                <a:latin typeface="Arial" panose="020B0604020202020204" pitchFamily="34" charset="0"/>
                <a:cs typeface="Arial" panose="020B0604020202020204" pitchFamily="34" charset="0"/>
              </a:rPr>
              <a:t>ưu</a:t>
            </a:r>
            <a:r>
              <a:rPr lang="en-US" sz="3200" b="1" dirty="0">
                <a:solidFill>
                  <a:srgbClr val="FFFF00"/>
                </a:solidFill>
                <a:latin typeface="Arial" panose="020B0604020202020204" pitchFamily="34" charset="0"/>
                <a:cs typeface="Arial" panose="020B0604020202020204" pitchFamily="34" charset="0"/>
              </a:rPr>
              <a:t> </a:t>
            </a:r>
            <a:r>
              <a:rPr lang="en-US" sz="3200" b="1" dirty="0" err="1">
                <a:solidFill>
                  <a:srgbClr val="FFFF00"/>
                </a:solidFill>
                <a:latin typeface="Arial" panose="020B0604020202020204" pitchFamily="34" charset="0"/>
                <a:cs typeface="Arial" panose="020B0604020202020204" pitchFamily="34" charset="0"/>
              </a:rPr>
              <a:t>thế</a:t>
            </a:r>
            <a:r>
              <a:rPr lang="en-US" sz="3200" b="1" dirty="0">
                <a:solidFill>
                  <a:srgbClr val="FFFF00"/>
                </a:solidFill>
                <a:latin typeface="Arial" panose="020B0604020202020204" pitchFamily="34" charset="0"/>
                <a:cs typeface="Arial" panose="020B0604020202020204" pitchFamily="34" charset="0"/>
              </a:rPr>
              <a:t> </a:t>
            </a:r>
            <a:r>
              <a:rPr lang="en-US" sz="3200" b="1" dirty="0" err="1">
                <a:solidFill>
                  <a:srgbClr val="FFFF00"/>
                </a:solidFill>
                <a:latin typeface="Arial" panose="020B0604020202020204" pitchFamily="34" charset="0"/>
                <a:cs typeface="Arial" panose="020B0604020202020204" pitchFamily="34" charset="0"/>
              </a:rPr>
              <a:t>và</a:t>
            </a:r>
            <a:r>
              <a:rPr lang="en-US" sz="3200" b="1" dirty="0">
                <a:solidFill>
                  <a:srgbClr val="FFFF00"/>
                </a:solidFill>
                <a:latin typeface="Arial" panose="020B0604020202020204" pitchFamily="34" charset="0"/>
                <a:cs typeface="Arial" panose="020B0604020202020204" pitchFamily="34" charset="0"/>
              </a:rPr>
              <a:t> </a:t>
            </a:r>
            <a:r>
              <a:rPr lang="en-US" sz="3200" b="1" dirty="0" err="1">
                <a:solidFill>
                  <a:srgbClr val="FFFF00"/>
                </a:solidFill>
                <a:latin typeface="Arial" panose="020B0604020202020204" pitchFamily="34" charset="0"/>
                <a:cs typeface="Arial" panose="020B0604020202020204" pitchFamily="34" charset="0"/>
              </a:rPr>
              <a:t>loài</a:t>
            </a:r>
            <a:r>
              <a:rPr lang="en-US" sz="3200" b="1" dirty="0">
                <a:solidFill>
                  <a:srgbClr val="FFFF00"/>
                </a:solidFill>
                <a:latin typeface="Arial" panose="020B0604020202020204" pitchFamily="34" charset="0"/>
                <a:cs typeface="Arial" panose="020B0604020202020204" pitchFamily="34" charset="0"/>
              </a:rPr>
              <a:t> </a:t>
            </a:r>
            <a:r>
              <a:rPr lang="en-US" sz="3200" b="1" dirty="0" err="1">
                <a:solidFill>
                  <a:srgbClr val="FFFF00"/>
                </a:solidFill>
                <a:latin typeface="Arial" panose="020B0604020202020204" pitchFamily="34" charset="0"/>
                <a:cs typeface="Arial" panose="020B0604020202020204" pitchFamily="34" charset="0"/>
              </a:rPr>
              <a:t>đặc</a:t>
            </a:r>
            <a:r>
              <a:rPr lang="en-US" sz="3200" b="1" dirty="0">
                <a:solidFill>
                  <a:srgbClr val="FFFF00"/>
                </a:solidFill>
                <a:latin typeface="Arial" panose="020B0604020202020204" pitchFamily="34" charset="0"/>
                <a:cs typeface="Arial" panose="020B0604020202020204" pitchFamily="34" charset="0"/>
              </a:rPr>
              <a:t> </a:t>
            </a:r>
            <a:r>
              <a:rPr lang="en-US" sz="3200" b="1" dirty="0" err="1">
                <a:solidFill>
                  <a:srgbClr val="FFFF00"/>
                </a:solidFill>
                <a:latin typeface="Arial" panose="020B0604020202020204" pitchFamily="34" charset="0"/>
                <a:cs typeface="Arial" panose="020B0604020202020204" pitchFamily="34" charset="0"/>
              </a:rPr>
              <a:t>trưng</a:t>
            </a:r>
            <a:r>
              <a:rPr lang="en-US" sz="3200" b="1" dirty="0">
                <a:solidFill>
                  <a:srgbClr val="FFFF00"/>
                </a:solidFill>
                <a:latin typeface="Arial" panose="020B0604020202020204" pitchFamily="34" charset="0"/>
                <a:cs typeface="Arial" panose="020B0604020202020204" pitchFamily="34" charset="0"/>
              </a:rPr>
              <a:t> ?</a:t>
            </a:r>
          </a:p>
        </p:txBody>
      </p:sp>
      <p:sp>
        <p:nvSpPr>
          <p:cNvPr id="7" name="Rectangle 8"/>
          <p:cNvSpPr>
            <a:spLocks noChangeArrowheads="1"/>
          </p:cNvSpPr>
          <p:nvPr/>
        </p:nvSpPr>
        <p:spPr bwMode="auto">
          <a:xfrm>
            <a:off x="374650" y="1219200"/>
            <a:ext cx="1295400" cy="990600"/>
          </a:xfrm>
          <a:prstGeom prst="rect">
            <a:avLst/>
          </a:prstGeom>
          <a:solidFill>
            <a:schemeClr val="accent2">
              <a:lumMod val="20000"/>
              <a:lumOff val="80000"/>
            </a:schemeClr>
          </a:solidFill>
          <a:ln w="28575">
            <a:solidFill>
              <a:srgbClr val="C00000"/>
            </a:solid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2800" b="1" dirty="0" err="1">
                <a:solidFill>
                  <a:srgbClr val="002060"/>
                </a:solidFill>
                <a:cs typeface="Arial" panose="020B0604020202020204" pitchFamily="34" charset="0"/>
              </a:rPr>
              <a:t>Loài</a:t>
            </a:r>
            <a:r>
              <a:rPr lang="en-US" altLang="en-US" sz="2800" b="1" dirty="0">
                <a:solidFill>
                  <a:srgbClr val="002060"/>
                </a:solidFill>
                <a:cs typeface="Arial" panose="020B0604020202020204" pitchFamily="34" charset="0"/>
              </a:rPr>
              <a:t> </a:t>
            </a:r>
          </a:p>
          <a:p>
            <a:pPr algn="ctr" eaLnBrk="1" hangingPunct="1">
              <a:defRPr/>
            </a:pPr>
            <a:r>
              <a:rPr lang="en-US" altLang="en-US" sz="2800" b="1" dirty="0" err="1">
                <a:solidFill>
                  <a:srgbClr val="002060"/>
                </a:solidFill>
                <a:cs typeface="Arial" panose="020B0604020202020204" pitchFamily="34" charset="0"/>
              </a:rPr>
              <a:t>ưu</a:t>
            </a:r>
            <a:r>
              <a:rPr lang="en-US" altLang="en-US" sz="2800" b="1" dirty="0">
                <a:solidFill>
                  <a:srgbClr val="002060"/>
                </a:solidFill>
                <a:cs typeface="Arial" panose="020B0604020202020204" pitchFamily="34" charset="0"/>
              </a:rPr>
              <a:t> </a:t>
            </a:r>
            <a:r>
              <a:rPr lang="en-US" altLang="en-US" sz="2800" b="1" dirty="0" err="1">
                <a:solidFill>
                  <a:srgbClr val="002060"/>
                </a:solidFill>
                <a:cs typeface="Arial" panose="020B0604020202020204" pitchFamily="34" charset="0"/>
              </a:rPr>
              <a:t>thế</a:t>
            </a:r>
            <a:endParaRPr lang="en-US" altLang="en-US" sz="2800" b="1" dirty="0">
              <a:solidFill>
                <a:srgbClr val="002060"/>
              </a:solidFill>
              <a:cs typeface="Arial" panose="020B0604020202020204" pitchFamily="34" charset="0"/>
            </a:endParaRPr>
          </a:p>
        </p:txBody>
      </p:sp>
      <p:sp>
        <p:nvSpPr>
          <p:cNvPr id="8" name="Line 12"/>
          <p:cNvSpPr>
            <a:spLocks noChangeShapeType="1"/>
          </p:cNvSpPr>
          <p:nvPr/>
        </p:nvSpPr>
        <p:spPr bwMode="auto">
          <a:xfrm flipV="1">
            <a:off x="1822450" y="1714500"/>
            <a:ext cx="457200" cy="0"/>
          </a:xfrm>
          <a:prstGeom prst="line">
            <a:avLst/>
          </a:prstGeom>
          <a:noFill/>
          <a:ln w="762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Text Box 45"/>
          <p:cNvSpPr txBox="1">
            <a:spLocks noChangeArrowheads="1"/>
          </p:cNvSpPr>
          <p:nvPr/>
        </p:nvSpPr>
        <p:spPr bwMode="auto">
          <a:xfrm>
            <a:off x="2432050" y="806450"/>
            <a:ext cx="2368550" cy="2062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a:latin typeface="Footlight MT Light" panose="0204060206030A020304" pitchFamily="18" charset="0"/>
                <a:cs typeface="Arial" panose="020B0604020202020204" pitchFamily="34" charset="0"/>
              </a:rPr>
              <a:t>Loài đóng vai trò quan trọng trong quần xã</a:t>
            </a:r>
          </a:p>
        </p:txBody>
      </p:sp>
      <p:sp>
        <p:nvSpPr>
          <p:cNvPr id="10" name="Line 12"/>
          <p:cNvSpPr>
            <a:spLocks noChangeShapeType="1"/>
          </p:cNvSpPr>
          <p:nvPr/>
        </p:nvSpPr>
        <p:spPr bwMode="auto">
          <a:xfrm flipV="1">
            <a:off x="4946650" y="1714500"/>
            <a:ext cx="457200" cy="0"/>
          </a:xfrm>
          <a:prstGeom prst="line">
            <a:avLst/>
          </a:prstGeom>
          <a:noFill/>
          <a:ln w="762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1" name="Picture 10"/>
          <p:cNvPicPr>
            <a:picLocks noChangeAspect="1"/>
          </p:cNvPicPr>
          <p:nvPr/>
        </p:nvPicPr>
        <p:blipFill>
          <a:blip r:embed="rId2"/>
          <a:stretch>
            <a:fillRect/>
          </a:stretch>
        </p:blipFill>
        <p:spPr>
          <a:xfrm>
            <a:off x="5562600" y="609600"/>
            <a:ext cx="3089275" cy="220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p:cNvSpPr txBox="1">
            <a:spLocks noChangeArrowheads="1"/>
          </p:cNvSpPr>
          <p:nvPr/>
        </p:nvSpPr>
        <p:spPr bwMode="auto">
          <a:xfrm>
            <a:off x="5791200" y="2863850"/>
            <a:ext cx="26590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2400" b="1"/>
              <a:t>QXSV bãi ngầm San hô</a:t>
            </a:r>
          </a:p>
        </p:txBody>
      </p:sp>
      <p:pic>
        <p:nvPicPr>
          <p:cNvPr id="13" name="Picture 12"/>
          <p:cNvPicPr>
            <a:picLocks noChangeAspect="1"/>
          </p:cNvPicPr>
          <p:nvPr/>
        </p:nvPicPr>
        <p:blipFill>
          <a:blip r:embed="rId3"/>
          <a:stretch>
            <a:fillRect/>
          </a:stretch>
        </p:blipFill>
        <p:spPr>
          <a:xfrm>
            <a:off x="8820150" y="609600"/>
            <a:ext cx="2957513" cy="220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extBox 15"/>
          <p:cNvSpPr txBox="1">
            <a:spLocks noChangeArrowheads="1"/>
          </p:cNvSpPr>
          <p:nvPr/>
        </p:nvSpPr>
        <p:spPr bwMode="auto">
          <a:xfrm>
            <a:off x="8820150" y="2892425"/>
            <a:ext cx="3079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2400" b="1"/>
              <a:t>QXSV Hoang mạc</a:t>
            </a:r>
          </a:p>
        </p:txBody>
      </p:sp>
      <p:sp>
        <p:nvSpPr>
          <p:cNvPr id="17" name="Rectangle 8"/>
          <p:cNvSpPr>
            <a:spLocks noChangeArrowheads="1"/>
          </p:cNvSpPr>
          <p:nvPr/>
        </p:nvSpPr>
        <p:spPr bwMode="auto">
          <a:xfrm>
            <a:off x="374650" y="4321175"/>
            <a:ext cx="1295400" cy="1403350"/>
          </a:xfrm>
          <a:prstGeom prst="rect">
            <a:avLst/>
          </a:prstGeom>
          <a:solidFill>
            <a:schemeClr val="accent2">
              <a:lumMod val="20000"/>
              <a:lumOff val="80000"/>
            </a:schemeClr>
          </a:solidFill>
          <a:ln w="28575">
            <a:solidFill>
              <a:srgbClr val="C00000"/>
            </a:solid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2800" b="1" dirty="0" err="1">
                <a:solidFill>
                  <a:srgbClr val="002060"/>
                </a:solidFill>
                <a:cs typeface="Arial" panose="020B0604020202020204" pitchFamily="34" charset="0"/>
              </a:rPr>
              <a:t>Loài</a:t>
            </a:r>
            <a:r>
              <a:rPr lang="en-US" altLang="en-US" sz="2800" b="1" dirty="0">
                <a:solidFill>
                  <a:srgbClr val="002060"/>
                </a:solidFill>
                <a:cs typeface="Arial" panose="020B0604020202020204" pitchFamily="34" charset="0"/>
              </a:rPr>
              <a:t> </a:t>
            </a:r>
          </a:p>
          <a:p>
            <a:pPr algn="ctr" eaLnBrk="1" hangingPunct="1">
              <a:defRPr/>
            </a:pPr>
            <a:r>
              <a:rPr lang="en-US" altLang="en-US" sz="2800" b="1" dirty="0" err="1">
                <a:solidFill>
                  <a:srgbClr val="002060"/>
                </a:solidFill>
                <a:cs typeface="Arial" panose="020B0604020202020204" pitchFamily="34" charset="0"/>
              </a:rPr>
              <a:t>đặc</a:t>
            </a:r>
            <a:r>
              <a:rPr lang="en-US" altLang="en-US" sz="2800" b="1" dirty="0">
                <a:solidFill>
                  <a:srgbClr val="002060"/>
                </a:solidFill>
                <a:cs typeface="Arial" panose="020B0604020202020204" pitchFamily="34" charset="0"/>
              </a:rPr>
              <a:t> </a:t>
            </a:r>
          </a:p>
          <a:p>
            <a:pPr algn="ctr" eaLnBrk="1" hangingPunct="1">
              <a:defRPr/>
            </a:pPr>
            <a:r>
              <a:rPr lang="en-US" altLang="en-US" sz="2800" b="1" dirty="0" err="1">
                <a:solidFill>
                  <a:srgbClr val="002060"/>
                </a:solidFill>
                <a:cs typeface="Arial" panose="020B0604020202020204" pitchFamily="34" charset="0"/>
              </a:rPr>
              <a:t>trưng</a:t>
            </a:r>
            <a:endParaRPr lang="en-US" altLang="en-US" sz="2800" b="1" dirty="0">
              <a:solidFill>
                <a:srgbClr val="002060"/>
              </a:solidFill>
              <a:cs typeface="Arial" panose="020B0604020202020204" pitchFamily="34" charset="0"/>
            </a:endParaRPr>
          </a:p>
        </p:txBody>
      </p:sp>
      <p:sp>
        <p:nvSpPr>
          <p:cNvPr id="18" name="Line 12"/>
          <p:cNvSpPr>
            <a:spLocks noChangeShapeType="1"/>
          </p:cNvSpPr>
          <p:nvPr/>
        </p:nvSpPr>
        <p:spPr bwMode="auto">
          <a:xfrm flipV="1">
            <a:off x="1822450" y="5022850"/>
            <a:ext cx="457200" cy="0"/>
          </a:xfrm>
          <a:prstGeom prst="line">
            <a:avLst/>
          </a:prstGeom>
          <a:noFill/>
          <a:ln w="762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Text Box 45"/>
          <p:cNvSpPr txBox="1">
            <a:spLocks noChangeArrowheads="1"/>
          </p:cNvSpPr>
          <p:nvPr/>
        </p:nvSpPr>
        <p:spPr bwMode="auto">
          <a:xfrm>
            <a:off x="2438400" y="3498850"/>
            <a:ext cx="2368550" cy="3048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a:latin typeface="Footlight MT Light" panose="0204060206030A020304" pitchFamily="18" charset="0"/>
                <a:cs typeface="Arial" panose="020B0604020202020204" pitchFamily="34" charset="0"/>
              </a:rPr>
              <a:t>Loài chỉ có ở một quần xã hoặc có nhiều hơn hẳn các loài khác</a:t>
            </a:r>
          </a:p>
        </p:txBody>
      </p:sp>
      <p:sp>
        <p:nvSpPr>
          <p:cNvPr id="20" name="Line 12"/>
          <p:cNvSpPr>
            <a:spLocks noChangeShapeType="1"/>
          </p:cNvSpPr>
          <p:nvPr/>
        </p:nvSpPr>
        <p:spPr bwMode="auto">
          <a:xfrm flipV="1">
            <a:off x="4946650" y="5022850"/>
            <a:ext cx="457200" cy="0"/>
          </a:xfrm>
          <a:prstGeom prst="line">
            <a:avLst/>
          </a:prstGeom>
          <a:noFill/>
          <a:ln w="762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 name="Picture 1"/>
          <p:cNvPicPr>
            <a:picLocks noChangeAspect="1"/>
          </p:cNvPicPr>
          <p:nvPr/>
        </p:nvPicPr>
        <p:blipFill>
          <a:blip r:embed="rId4"/>
          <a:stretch>
            <a:fillRect/>
          </a:stretch>
        </p:blipFill>
        <p:spPr>
          <a:xfrm>
            <a:off x="5543550" y="3684588"/>
            <a:ext cx="3108325" cy="2225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TextBox 20"/>
          <p:cNvSpPr txBox="1">
            <a:spLocks noChangeArrowheads="1"/>
          </p:cNvSpPr>
          <p:nvPr/>
        </p:nvSpPr>
        <p:spPr bwMode="auto">
          <a:xfrm>
            <a:off x="5745163" y="5973763"/>
            <a:ext cx="27051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2400" b="1"/>
              <a:t>QXSV ở VQG Tràm chim</a:t>
            </a:r>
          </a:p>
        </p:txBody>
      </p:sp>
      <p:pic>
        <p:nvPicPr>
          <p:cNvPr id="3" name="Picture 2"/>
          <p:cNvPicPr>
            <a:picLocks noChangeAspect="1"/>
          </p:cNvPicPr>
          <p:nvPr/>
        </p:nvPicPr>
        <p:blipFill>
          <a:blip r:embed="rId5"/>
          <a:stretch>
            <a:fillRect/>
          </a:stretch>
        </p:blipFill>
        <p:spPr>
          <a:xfrm>
            <a:off x="8821738" y="3681413"/>
            <a:ext cx="2955925" cy="223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TextBox 21"/>
          <p:cNvSpPr txBox="1">
            <a:spLocks noChangeArrowheads="1"/>
          </p:cNvSpPr>
          <p:nvPr/>
        </p:nvSpPr>
        <p:spPr bwMode="auto">
          <a:xfrm>
            <a:off x="8866188" y="5965825"/>
            <a:ext cx="29114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2400" b="1"/>
              <a:t>QXSV ở bảy núi An giang</a:t>
            </a:r>
          </a:p>
        </p:txBody>
      </p:sp>
    </p:spTree>
    <p:extLst>
      <p:ext uri="{BB962C8B-B14F-4D97-AF65-F5344CB8AC3E}">
        <p14:creationId xmlns:p14="http://schemas.microsoft.com/office/powerpoint/2010/main" val="1033139878"/>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4" fill="hold" grpId="0"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par>
                          <p:cTn id="11" fill="hold" nodeType="afterGroup">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slide(fromBottom)">
                                      <p:cBhvr>
                                        <p:cTn id="14" dur="500"/>
                                        <p:tgtEl>
                                          <p:spTgt spid="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9"/>
                                        </p:tgtEl>
                                        <p:attrNameLst>
                                          <p:attrName>style.visibility</p:attrName>
                                        </p:attrNameLst>
                                      </p:cBhvr>
                                      <p:to>
                                        <p:strVal val="visible"/>
                                      </p:to>
                                    </p:set>
                                    <p:anim calcmode="discrete" valueType="clr">
                                      <p:cBhvr override="childStyle">
                                        <p:cTn id="19"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9"/>
                                        </p:tgtEl>
                                        <p:attrNameLst>
                                          <p:attrName>fillcolor</p:attrName>
                                        </p:attrNameLst>
                                      </p:cBhvr>
                                      <p:tavLst>
                                        <p:tav tm="0">
                                          <p:val>
                                            <p:clrVal>
                                              <a:schemeClr val="accent2"/>
                                            </p:clrVal>
                                          </p:val>
                                        </p:tav>
                                        <p:tav tm="50000">
                                          <p:val>
                                            <p:clrVal>
                                              <a:schemeClr val="hlink"/>
                                            </p:clrVal>
                                          </p:val>
                                        </p:tav>
                                      </p:tavLst>
                                    </p:anim>
                                    <p:set>
                                      <p:cBhvr>
                                        <p:cTn id="21" dur="80"/>
                                        <p:tgtEl>
                                          <p:spTgt spid="9"/>
                                        </p:tgtEl>
                                        <p:attrNameLst>
                                          <p:attrName>fill.type</p:attrName>
                                        </p:attrNameLst>
                                      </p:cBhvr>
                                      <p:to>
                                        <p:strVal val="solid"/>
                                      </p:to>
                                    </p:set>
                                  </p:childTnLst>
                                </p:cTn>
                              </p:par>
                            </p:childTnLst>
                          </p:cTn>
                        </p:par>
                        <p:par>
                          <p:cTn id="22" fill="hold" nodeType="afterGroup">
                            <p:stCondLst>
                              <p:cond delay="1400"/>
                            </p:stCondLst>
                            <p:childTnLst>
                              <p:par>
                                <p:cTn id="23" presetID="12" presetClass="entr" presetSubtype="4"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slide(fromBottom)">
                                      <p:cBhvr>
                                        <p:cTn id="25" dur="500"/>
                                        <p:tgtEl>
                                          <p:spTgt spid="1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par>
                                <p:cTn id="41" presetID="42"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dissolve">
                                      <p:cBhvr>
                                        <p:cTn id="50" dur="500"/>
                                        <p:tgtEl>
                                          <p:spTgt spid="17"/>
                                        </p:tgtEl>
                                      </p:cBhvr>
                                    </p:animEffect>
                                  </p:childTnLst>
                                </p:cTn>
                              </p:par>
                            </p:childTnLst>
                          </p:cTn>
                        </p:par>
                        <p:par>
                          <p:cTn id="51" fill="hold" nodeType="afterGroup">
                            <p:stCondLst>
                              <p:cond delay="500"/>
                            </p:stCondLst>
                            <p:childTnLst>
                              <p:par>
                                <p:cTn id="52" presetID="12" presetClass="entr" presetSubtype="4"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slide(fromBottom)">
                                      <p:cBhvr>
                                        <p:cTn id="54" dur="500"/>
                                        <p:tgtEl>
                                          <p:spTgt spid="18"/>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7" presetClass="entr" presetSubtype="0" fill="hold" grpId="0" nodeType="clickEffect">
                                  <p:stCondLst>
                                    <p:cond delay="0"/>
                                  </p:stCondLst>
                                  <p:iterate type="lt">
                                    <p:tmPct val="50000"/>
                                  </p:iterate>
                                  <p:childTnLst>
                                    <p:set>
                                      <p:cBhvr>
                                        <p:cTn id="58" dur="1" fill="hold">
                                          <p:stCondLst>
                                            <p:cond delay="0"/>
                                          </p:stCondLst>
                                        </p:cTn>
                                        <p:tgtEl>
                                          <p:spTgt spid="19"/>
                                        </p:tgtEl>
                                        <p:attrNameLst>
                                          <p:attrName>style.visibility</p:attrName>
                                        </p:attrNameLst>
                                      </p:cBhvr>
                                      <p:to>
                                        <p:strVal val="visible"/>
                                      </p:to>
                                    </p:set>
                                    <p:anim calcmode="discrete" valueType="clr">
                                      <p:cBhvr override="childStyle">
                                        <p:cTn id="59"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60" dur="80"/>
                                        <p:tgtEl>
                                          <p:spTgt spid="19"/>
                                        </p:tgtEl>
                                        <p:attrNameLst>
                                          <p:attrName>fillcolor</p:attrName>
                                        </p:attrNameLst>
                                      </p:cBhvr>
                                      <p:tavLst>
                                        <p:tav tm="0">
                                          <p:val>
                                            <p:clrVal>
                                              <a:schemeClr val="accent2"/>
                                            </p:clrVal>
                                          </p:val>
                                        </p:tav>
                                        <p:tav tm="50000">
                                          <p:val>
                                            <p:clrVal>
                                              <a:schemeClr val="hlink"/>
                                            </p:clrVal>
                                          </p:val>
                                        </p:tav>
                                      </p:tavLst>
                                    </p:anim>
                                    <p:set>
                                      <p:cBhvr>
                                        <p:cTn id="61" dur="80"/>
                                        <p:tgtEl>
                                          <p:spTgt spid="19"/>
                                        </p:tgtEl>
                                        <p:attrNameLst>
                                          <p:attrName>fill.type</p:attrName>
                                        </p:attrNameLst>
                                      </p:cBhvr>
                                      <p:to>
                                        <p:strVal val="solid"/>
                                      </p:to>
                                    </p:set>
                                  </p:childTnLst>
                                </p:cTn>
                              </p:par>
                            </p:childTnLst>
                          </p:cTn>
                        </p:par>
                        <p:par>
                          <p:cTn id="62" fill="hold" nodeType="afterGroup">
                            <p:stCondLst>
                              <p:cond delay="1920"/>
                            </p:stCondLst>
                            <p:childTnLst>
                              <p:par>
                                <p:cTn id="63" presetID="12" presetClass="entr" presetSubtype="4" fill="hold" grpId="0" nodeType="after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slide(fromBottom)">
                                      <p:cBhvr>
                                        <p:cTn id="65" dur="500"/>
                                        <p:tgtEl>
                                          <p:spTgt spid="20"/>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4" fill="hold" nodeType="click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wipe(down)">
                                      <p:cBhvr>
                                        <p:cTn id="70" dur="500"/>
                                        <p:tgtEl>
                                          <p:spTgt spid="2"/>
                                        </p:tgtEl>
                                      </p:cBhvr>
                                    </p:animEffect>
                                  </p:childTnLst>
                                </p:cTn>
                              </p:par>
                              <p:par>
                                <p:cTn id="71" presetID="42" presetClass="entr" presetSubtype="0"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1000"/>
                                        <p:tgtEl>
                                          <p:spTgt spid="21"/>
                                        </p:tgtEl>
                                      </p:cBhvr>
                                    </p:animEffect>
                                    <p:anim calcmode="lin" valueType="num">
                                      <p:cBhvr>
                                        <p:cTn id="74" dur="1000" fill="hold"/>
                                        <p:tgtEl>
                                          <p:spTgt spid="21"/>
                                        </p:tgtEl>
                                        <p:attrNameLst>
                                          <p:attrName>ppt_x</p:attrName>
                                        </p:attrNameLst>
                                      </p:cBhvr>
                                      <p:tavLst>
                                        <p:tav tm="0">
                                          <p:val>
                                            <p:strVal val="#ppt_x"/>
                                          </p:val>
                                        </p:tav>
                                        <p:tav tm="100000">
                                          <p:val>
                                            <p:strVal val="#ppt_x"/>
                                          </p:val>
                                        </p:tav>
                                      </p:tavLst>
                                    </p:anim>
                                    <p:anim calcmode="lin" valueType="num">
                                      <p:cBhvr>
                                        <p:cTn id="7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4" fill="hold" nodeType="clickEffect">
                                  <p:stCondLst>
                                    <p:cond delay="0"/>
                                  </p:stCondLst>
                                  <p:childTnLst>
                                    <p:set>
                                      <p:cBhvr>
                                        <p:cTn id="79" dur="1" fill="hold">
                                          <p:stCondLst>
                                            <p:cond delay="0"/>
                                          </p:stCondLst>
                                        </p:cTn>
                                        <p:tgtEl>
                                          <p:spTgt spid="3"/>
                                        </p:tgtEl>
                                        <p:attrNameLst>
                                          <p:attrName>style.visibility</p:attrName>
                                        </p:attrNameLst>
                                      </p:cBhvr>
                                      <p:to>
                                        <p:strVal val="visible"/>
                                      </p:to>
                                    </p:set>
                                    <p:animEffect transition="in" filter="wipe(down)">
                                      <p:cBhvr>
                                        <p:cTn id="80" dur="500"/>
                                        <p:tgtEl>
                                          <p:spTgt spid="3"/>
                                        </p:tgtEl>
                                      </p:cBhvr>
                                    </p:animEffect>
                                  </p:childTnLst>
                                </p:cTn>
                              </p:par>
                              <p:par>
                                <p:cTn id="81" presetID="42" presetClass="entr" presetSubtype="0" fill="hold" grpId="0" nodeType="with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1000"/>
                                        <p:tgtEl>
                                          <p:spTgt spid="22"/>
                                        </p:tgtEl>
                                      </p:cBhvr>
                                    </p:animEffect>
                                    <p:anim calcmode="lin" valueType="num">
                                      <p:cBhvr>
                                        <p:cTn id="84" dur="1000" fill="hold"/>
                                        <p:tgtEl>
                                          <p:spTgt spid="22"/>
                                        </p:tgtEl>
                                        <p:attrNameLst>
                                          <p:attrName>ppt_x</p:attrName>
                                        </p:attrNameLst>
                                      </p:cBhvr>
                                      <p:tavLst>
                                        <p:tav tm="0">
                                          <p:val>
                                            <p:strVal val="#ppt_x"/>
                                          </p:val>
                                        </p:tav>
                                        <p:tav tm="100000">
                                          <p:val>
                                            <p:strVal val="#ppt_x"/>
                                          </p:val>
                                        </p:tav>
                                      </p:tavLst>
                                    </p:anim>
                                    <p:anim calcmode="lin" valueType="num">
                                      <p:cBhvr>
                                        <p:cTn id="8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2" grpId="0"/>
      <p:bldP spid="16" grpId="0"/>
      <p:bldP spid="17" grpId="0" animBg="1"/>
      <p:bldP spid="18" grpId="0" animBg="1"/>
      <p:bldP spid="19" grpId="0" animBg="1"/>
      <p:bldP spid="20" grpId="0" animBg="1"/>
      <p:bldP spid="21"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8"/>
          <p:cNvSpPr>
            <a:spLocks noChangeArrowheads="1"/>
          </p:cNvSpPr>
          <p:nvPr/>
        </p:nvSpPr>
        <p:spPr bwMode="auto">
          <a:xfrm>
            <a:off x="3228975" y="1508125"/>
            <a:ext cx="1905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600" b="1">
                <a:solidFill>
                  <a:srgbClr val="002060"/>
                </a:solidFill>
                <a:cs typeface="Arial" panose="020B0604020202020204" pitchFamily="34" charset="0"/>
              </a:rPr>
              <a:t>Số lượng </a:t>
            </a:r>
          </a:p>
          <a:p>
            <a:pPr algn="ctr" eaLnBrk="1" hangingPunct="1"/>
            <a:r>
              <a:rPr lang="en-US" altLang="en-US" sz="2600" b="1">
                <a:solidFill>
                  <a:srgbClr val="002060"/>
                </a:solidFill>
                <a:cs typeface="Arial" panose="020B0604020202020204" pitchFamily="34" charset="0"/>
              </a:rPr>
              <a:t>các loài</a:t>
            </a:r>
          </a:p>
        </p:txBody>
      </p:sp>
      <p:sp>
        <p:nvSpPr>
          <p:cNvPr id="41987" name="Rectangle 9"/>
          <p:cNvSpPr>
            <a:spLocks noChangeArrowheads="1"/>
          </p:cNvSpPr>
          <p:nvPr/>
        </p:nvSpPr>
        <p:spPr bwMode="auto">
          <a:xfrm>
            <a:off x="3270250" y="4522788"/>
            <a:ext cx="2209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600" b="1">
                <a:solidFill>
                  <a:srgbClr val="002060"/>
                </a:solidFill>
                <a:cs typeface="Arial" panose="020B0604020202020204" pitchFamily="34" charset="0"/>
              </a:rPr>
              <a:t>Thành phần </a:t>
            </a:r>
          </a:p>
          <a:p>
            <a:pPr algn="ctr" eaLnBrk="1" hangingPunct="1"/>
            <a:r>
              <a:rPr lang="en-US" altLang="en-US" sz="2600" b="1">
                <a:solidFill>
                  <a:srgbClr val="002060"/>
                </a:solidFill>
                <a:cs typeface="Arial" panose="020B0604020202020204" pitchFamily="34" charset="0"/>
              </a:rPr>
              <a:t>loài</a:t>
            </a:r>
          </a:p>
        </p:txBody>
      </p:sp>
      <p:sp>
        <p:nvSpPr>
          <p:cNvPr id="41988" name="Rectangle 10"/>
          <p:cNvSpPr>
            <a:spLocks noChangeArrowheads="1"/>
          </p:cNvSpPr>
          <p:nvPr/>
        </p:nvSpPr>
        <p:spPr bwMode="auto">
          <a:xfrm>
            <a:off x="5934869" y="1496219"/>
            <a:ext cx="60198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cs typeface="Arial" panose="020B0604020202020204" pitchFamily="34" charset="0"/>
              </a:rPr>
              <a:t>   </a:t>
            </a:r>
            <a:r>
              <a:rPr lang="en-US" altLang="en-US" sz="2800" b="1" dirty="0" err="1">
                <a:cs typeface="Arial" panose="020B0604020202020204" pitchFamily="34" charset="0"/>
              </a:rPr>
              <a:t>Độ</a:t>
            </a:r>
            <a:r>
              <a:rPr lang="en-US" altLang="en-US" sz="2800" b="1" dirty="0">
                <a:cs typeface="Arial" panose="020B0604020202020204" pitchFamily="34" charset="0"/>
              </a:rPr>
              <a:t> </a:t>
            </a:r>
            <a:r>
              <a:rPr lang="en-US" altLang="en-US" sz="2800" b="1" dirty="0" err="1">
                <a:cs typeface="Arial" panose="020B0604020202020204" pitchFamily="34" charset="0"/>
              </a:rPr>
              <a:t>nhiều</a:t>
            </a:r>
            <a:r>
              <a:rPr lang="en-US" altLang="en-US" sz="2800" dirty="0">
                <a:cs typeface="Arial" panose="020B0604020202020204" pitchFamily="34" charset="0"/>
              </a:rPr>
              <a:t> : </a:t>
            </a:r>
            <a:r>
              <a:rPr lang="en-US" altLang="en-US" sz="2800" dirty="0" err="1">
                <a:cs typeface="Arial" panose="020B0604020202020204" pitchFamily="34" charset="0"/>
              </a:rPr>
              <a:t>Mật</a:t>
            </a:r>
            <a:r>
              <a:rPr lang="en-US" altLang="en-US" sz="2800" dirty="0">
                <a:cs typeface="Arial" panose="020B0604020202020204" pitchFamily="34" charset="0"/>
              </a:rPr>
              <a:t> </a:t>
            </a:r>
            <a:r>
              <a:rPr lang="en-US" altLang="en-US" sz="2800" dirty="0" err="1">
                <a:cs typeface="Arial" panose="020B0604020202020204" pitchFamily="34" charset="0"/>
              </a:rPr>
              <a:t>độ</a:t>
            </a:r>
            <a:r>
              <a:rPr lang="en-US" altLang="en-US" sz="2800" dirty="0">
                <a:cs typeface="Arial" panose="020B0604020202020204" pitchFamily="34" charset="0"/>
              </a:rPr>
              <a:t> </a:t>
            </a:r>
            <a:r>
              <a:rPr lang="en-US" altLang="en-US" sz="2800" dirty="0" err="1">
                <a:cs typeface="Arial" panose="020B0604020202020204" pitchFamily="34" charset="0"/>
              </a:rPr>
              <a:t>cá</a:t>
            </a:r>
            <a:r>
              <a:rPr lang="en-US" altLang="en-US" sz="2800" dirty="0">
                <a:cs typeface="Arial" panose="020B0604020202020204" pitchFamily="34" charset="0"/>
              </a:rPr>
              <a:t> </a:t>
            </a:r>
            <a:r>
              <a:rPr lang="en-US" altLang="en-US" sz="2800" dirty="0" err="1">
                <a:cs typeface="Arial" panose="020B0604020202020204" pitchFamily="34" charset="0"/>
              </a:rPr>
              <a:t>thể</a:t>
            </a:r>
            <a:r>
              <a:rPr lang="en-US" altLang="en-US" sz="2800" dirty="0">
                <a:cs typeface="Arial" panose="020B0604020202020204" pitchFamily="34" charset="0"/>
              </a:rPr>
              <a:t> </a:t>
            </a:r>
            <a:r>
              <a:rPr lang="en-US" altLang="en-US" sz="2800" dirty="0" err="1">
                <a:cs typeface="Arial" panose="020B0604020202020204" pitchFamily="34" charset="0"/>
              </a:rPr>
              <a:t>của</a:t>
            </a:r>
            <a:r>
              <a:rPr lang="en-US" altLang="en-US" sz="2800" dirty="0">
                <a:cs typeface="Arial" panose="020B0604020202020204" pitchFamily="34" charset="0"/>
              </a:rPr>
              <a:t> </a:t>
            </a:r>
            <a:r>
              <a:rPr lang="en-US" altLang="en-US" sz="2800" dirty="0" err="1">
                <a:cs typeface="Arial" panose="020B0604020202020204" pitchFamily="34" charset="0"/>
              </a:rPr>
              <a:t>từng</a:t>
            </a:r>
            <a:r>
              <a:rPr lang="en-US" altLang="en-US" sz="2800" dirty="0">
                <a:cs typeface="Arial" panose="020B0604020202020204" pitchFamily="34" charset="0"/>
              </a:rPr>
              <a:t> </a:t>
            </a:r>
          </a:p>
          <a:p>
            <a:pPr eaLnBrk="1" hangingPunct="1"/>
            <a:r>
              <a:rPr lang="en-US" altLang="en-US" sz="2800" dirty="0" err="1">
                <a:cs typeface="Arial" panose="020B0604020202020204" pitchFamily="34" charset="0"/>
              </a:rPr>
              <a:t>loài</a:t>
            </a:r>
            <a:r>
              <a:rPr lang="en-US" altLang="en-US" sz="2800" dirty="0">
                <a:cs typeface="Arial" panose="020B0604020202020204" pitchFamily="34" charset="0"/>
              </a:rPr>
              <a:t> </a:t>
            </a:r>
            <a:r>
              <a:rPr lang="en-US" altLang="en-US" sz="2800" dirty="0" err="1">
                <a:cs typeface="Arial" panose="020B0604020202020204" pitchFamily="34" charset="0"/>
              </a:rPr>
              <a:t>trong</a:t>
            </a:r>
            <a:r>
              <a:rPr lang="en-US" altLang="en-US" sz="2800" dirty="0">
                <a:cs typeface="Arial" panose="020B0604020202020204" pitchFamily="34" charset="0"/>
              </a:rPr>
              <a:t> </a:t>
            </a:r>
            <a:r>
              <a:rPr lang="en-US" altLang="en-US" sz="2800" dirty="0" err="1">
                <a:cs typeface="Arial" panose="020B0604020202020204" pitchFamily="34" charset="0"/>
              </a:rPr>
              <a:t>quần</a:t>
            </a:r>
            <a:r>
              <a:rPr lang="en-US" altLang="en-US" sz="2800" dirty="0">
                <a:cs typeface="Arial" panose="020B0604020202020204" pitchFamily="34" charset="0"/>
              </a:rPr>
              <a:t> </a:t>
            </a:r>
            <a:r>
              <a:rPr lang="en-US" altLang="en-US" sz="2800" dirty="0" err="1">
                <a:cs typeface="Arial" panose="020B0604020202020204" pitchFamily="34" charset="0"/>
              </a:rPr>
              <a:t>xã</a:t>
            </a:r>
            <a:endParaRPr lang="en-US" altLang="en-US" sz="2800" dirty="0">
              <a:cs typeface="Arial" panose="020B0604020202020204" pitchFamily="34" charset="0"/>
            </a:endParaRPr>
          </a:p>
        </p:txBody>
      </p:sp>
      <p:sp>
        <p:nvSpPr>
          <p:cNvPr id="41989" name="Line 11"/>
          <p:cNvSpPr>
            <a:spLocks noChangeShapeType="1"/>
          </p:cNvSpPr>
          <p:nvPr/>
        </p:nvSpPr>
        <p:spPr bwMode="auto">
          <a:xfrm flipV="1">
            <a:off x="5037977" y="917575"/>
            <a:ext cx="845297" cy="1130299"/>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90" name="Line 12"/>
          <p:cNvSpPr>
            <a:spLocks noChangeShapeType="1"/>
          </p:cNvSpPr>
          <p:nvPr/>
        </p:nvSpPr>
        <p:spPr bwMode="auto">
          <a:xfrm flipV="1">
            <a:off x="5051425" y="2014538"/>
            <a:ext cx="8382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91" name="Line 13"/>
          <p:cNvSpPr>
            <a:spLocks noChangeShapeType="1"/>
          </p:cNvSpPr>
          <p:nvPr/>
        </p:nvSpPr>
        <p:spPr bwMode="auto">
          <a:xfrm>
            <a:off x="5048250" y="2008188"/>
            <a:ext cx="835025" cy="109061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92" name="Line 14"/>
          <p:cNvSpPr>
            <a:spLocks noChangeShapeType="1"/>
          </p:cNvSpPr>
          <p:nvPr/>
        </p:nvSpPr>
        <p:spPr bwMode="auto">
          <a:xfrm flipV="1">
            <a:off x="5480050" y="4681538"/>
            <a:ext cx="879475" cy="381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93" name="Line 15"/>
          <p:cNvSpPr>
            <a:spLocks noChangeShapeType="1"/>
          </p:cNvSpPr>
          <p:nvPr/>
        </p:nvSpPr>
        <p:spPr bwMode="auto">
          <a:xfrm>
            <a:off x="5480050" y="5062538"/>
            <a:ext cx="909638" cy="381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94" name="Rectangle 16"/>
          <p:cNvSpPr>
            <a:spLocks noChangeArrowheads="1"/>
          </p:cNvSpPr>
          <p:nvPr/>
        </p:nvSpPr>
        <p:spPr bwMode="auto">
          <a:xfrm>
            <a:off x="5934869" y="428675"/>
            <a:ext cx="6183686"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dirty="0">
                <a:cs typeface="Arial" panose="020B0604020202020204" pitchFamily="34" charset="0"/>
              </a:rPr>
              <a:t>   </a:t>
            </a:r>
            <a:r>
              <a:rPr lang="en-US" altLang="en-US" sz="2800" b="1" dirty="0" err="1">
                <a:cs typeface="Arial" panose="020B0604020202020204" pitchFamily="34" charset="0"/>
              </a:rPr>
              <a:t>Độ</a:t>
            </a:r>
            <a:r>
              <a:rPr lang="en-US" altLang="en-US" sz="2800" b="1" dirty="0">
                <a:cs typeface="Arial" panose="020B0604020202020204" pitchFamily="34" charset="0"/>
              </a:rPr>
              <a:t> </a:t>
            </a:r>
            <a:r>
              <a:rPr lang="en-US" altLang="en-US" sz="2800" b="1" dirty="0" err="1">
                <a:cs typeface="Arial" panose="020B0604020202020204" pitchFamily="34" charset="0"/>
              </a:rPr>
              <a:t>đa</a:t>
            </a:r>
            <a:r>
              <a:rPr lang="en-US" altLang="en-US" sz="2800" b="1" dirty="0">
                <a:cs typeface="Arial" panose="020B0604020202020204" pitchFamily="34" charset="0"/>
              </a:rPr>
              <a:t> </a:t>
            </a:r>
            <a:r>
              <a:rPr lang="en-US" altLang="en-US" sz="2800" b="1" dirty="0" err="1">
                <a:cs typeface="Arial" panose="020B0604020202020204" pitchFamily="34" charset="0"/>
              </a:rPr>
              <a:t>dạng</a:t>
            </a:r>
            <a:r>
              <a:rPr lang="en-US" altLang="en-US" sz="2800" b="1" dirty="0">
                <a:cs typeface="Arial" panose="020B0604020202020204" pitchFamily="34" charset="0"/>
              </a:rPr>
              <a:t> : </a:t>
            </a:r>
            <a:r>
              <a:rPr lang="en-US" altLang="en-US" sz="2800" dirty="0" err="1">
                <a:cs typeface="Arial" panose="020B0604020202020204" pitchFamily="34" charset="0"/>
              </a:rPr>
              <a:t>Mức</a:t>
            </a:r>
            <a:r>
              <a:rPr lang="en-US" altLang="en-US" sz="2800" dirty="0">
                <a:cs typeface="Arial" panose="020B0604020202020204" pitchFamily="34" charset="0"/>
              </a:rPr>
              <a:t> </a:t>
            </a:r>
            <a:r>
              <a:rPr lang="en-US" altLang="en-US" sz="2800" dirty="0" err="1">
                <a:cs typeface="Arial" panose="020B0604020202020204" pitchFamily="34" charset="0"/>
              </a:rPr>
              <a:t>độ</a:t>
            </a:r>
            <a:r>
              <a:rPr lang="en-US" altLang="en-US" sz="2800" dirty="0">
                <a:cs typeface="Arial" panose="020B0604020202020204" pitchFamily="34" charset="0"/>
              </a:rPr>
              <a:t> </a:t>
            </a:r>
            <a:r>
              <a:rPr lang="en-US" altLang="en-US" sz="2800" dirty="0" err="1">
                <a:cs typeface="Arial" panose="020B0604020202020204" pitchFamily="34" charset="0"/>
              </a:rPr>
              <a:t>phong</a:t>
            </a:r>
            <a:r>
              <a:rPr lang="en-US" altLang="en-US" sz="2800" dirty="0">
                <a:cs typeface="Arial" panose="020B0604020202020204" pitchFamily="34" charset="0"/>
              </a:rPr>
              <a:t> </a:t>
            </a:r>
            <a:r>
              <a:rPr lang="en-US" altLang="en-US" sz="2800" dirty="0" err="1">
                <a:cs typeface="Arial" panose="020B0604020202020204" pitchFamily="34" charset="0"/>
              </a:rPr>
              <a:t>phú</a:t>
            </a:r>
            <a:r>
              <a:rPr lang="en-US" altLang="en-US" sz="2800" dirty="0">
                <a:cs typeface="Arial" panose="020B0604020202020204" pitchFamily="34" charset="0"/>
              </a:rPr>
              <a:t> </a:t>
            </a:r>
          </a:p>
          <a:p>
            <a:pPr algn="just" eaLnBrk="1" hangingPunct="1"/>
            <a:r>
              <a:rPr lang="en-US" altLang="en-US" sz="2800" dirty="0" err="1">
                <a:cs typeface="Arial" panose="020B0604020202020204" pitchFamily="34" charset="0"/>
              </a:rPr>
              <a:t>về</a:t>
            </a:r>
            <a:r>
              <a:rPr lang="en-US" altLang="en-US" sz="2800" dirty="0">
                <a:cs typeface="Arial" panose="020B0604020202020204" pitchFamily="34" charset="0"/>
              </a:rPr>
              <a:t> </a:t>
            </a:r>
            <a:r>
              <a:rPr lang="en-US" altLang="en-US" sz="2800" dirty="0" err="1">
                <a:cs typeface="Arial" panose="020B0604020202020204" pitchFamily="34" charset="0"/>
              </a:rPr>
              <a:t>số</a:t>
            </a:r>
            <a:r>
              <a:rPr lang="en-US" altLang="en-US" sz="2800" dirty="0">
                <a:cs typeface="Arial" panose="020B0604020202020204" pitchFamily="34" charset="0"/>
              </a:rPr>
              <a:t> </a:t>
            </a:r>
            <a:r>
              <a:rPr lang="en-US" altLang="en-US" sz="2800" dirty="0" err="1">
                <a:cs typeface="Arial" panose="020B0604020202020204" pitchFamily="34" charset="0"/>
              </a:rPr>
              <a:t>loài</a:t>
            </a:r>
            <a:r>
              <a:rPr lang="en-US" altLang="en-US" sz="2800" dirty="0">
                <a:cs typeface="Arial" panose="020B0604020202020204" pitchFamily="34" charset="0"/>
              </a:rPr>
              <a:t>  </a:t>
            </a:r>
            <a:r>
              <a:rPr lang="en-US" altLang="en-US" sz="2800" dirty="0" err="1">
                <a:cs typeface="Arial" panose="020B0604020202020204" pitchFamily="34" charset="0"/>
              </a:rPr>
              <a:t>trong</a:t>
            </a:r>
            <a:r>
              <a:rPr lang="en-US" altLang="en-US" sz="2800" dirty="0">
                <a:cs typeface="Arial" panose="020B0604020202020204" pitchFamily="34" charset="0"/>
              </a:rPr>
              <a:t> </a:t>
            </a:r>
            <a:r>
              <a:rPr lang="en-US" altLang="en-US" sz="2800" dirty="0" err="1">
                <a:cs typeface="Arial" panose="020B0604020202020204" pitchFamily="34" charset="0"/>
              </a:rPr>
              <a:t>quần</a:t>
            </a:r>
            <a:r>
              <a:rPr lang="en-US" altLang="en-US" sz="2800" dirty="0">
                <a:cs typeface="Arial" panose="020B0604020202020204" pitchFamily="34" charset="0"/>
              </a:rPr>
              <a:t> </a:t>
            </a:r>
            <a:r>
              <a:rPr lang="en-US" altLang="en-US" sz="2800" dirty="0" err="1">
                <a:cs typeface="Arial" panose="020B0604020202020204" pitchFamily="34" charset="0"/>
              </a:rPr>
              <a:t>xã</a:t>
            </a:r>
            <a:r>
              <a:rPr lang="en-US" altLang="en-US" sz="2800" dirty="0">
                <a:cs typeface="Arial" panose="020B0604020202020204" pitchFamily="34" charset="0"/>
              </a:rPr>
              <a:t>.</a:t>
            </a:r>
          </a:p>
        </p:txBody>
      </p:sp>
      <p:sp>
        <p:nvSpPr>
          <p:cNvPr id="41995" name="Rectangle 17"/>
          <p:cNvSpPr>
            <a:spLocks noChangeArrowheads="1"/>
          </p:cNvSpPr>
          <p:nvPr/>
        </p:nvSpPr>
        <p:spPr bwMode="auto">
          <a:xfrm>
            <a:off x="5934869" y="2594677"/>
            <a:ext cx="6386512"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cs typeface="Arial" panose="020B0604020202020204" pitchFamily="34" charset="0"/>
              </a:rPr>
              <a:t>   </a:t>
            </a:r>
            <a:r>
              <a:rPr lang="en-US" altLang="en-US" sz="2800" b="1" dirty="0" err="1">
                <a:cs typeface="Arial" panose="020B0604020202020204" pitchFamily="34" charset="0"/>
              </a:rPr>
              <a:t>Độ</a:t>
            </a:r>
            <a:r>
              <a:rPr lang="en-US" altLang="en-US" sz="2800" b="1" dirty="0">
                <a:cs typeface="Arial" panose="020B0604020202020204" pitchFamily="34" charset="0"/>
              </a:rPr>
              <a:t> </a:t>
            </a:r>
            <a:r>
              <a:rPr lang="en-US" altLang="en-US" sz="2800" b="1" dirty="0" err="1">
                <a:cs typeface="Arial" panose="020B0604020202020204" pitchFamily="34" charset="0"/>
              </a:rPr>
              <a:t>thường</a:t>
            </a:r>
            <a:r>
              <a:rPr lang="en-US" altLang="en-US" sz="2800" b="1" dirty="0">
                <a:cs typeface="Arial" panose="020B0604020202020204" pitchFamily="34" charset="0"/>
              </a:rPr>
              <a:t> </a:t>
            </a:r>
            <a:r>
              <a:rPr lang="en-US" altLang="en-US" sz="2800" b="1" dirty="0" err="1">
                <a:cs typeface="Arial" panose="020B0604020202020204" pitchFamily="34" charset="0"/>
              </a:rPr>
              <a:t>gặp</a:t>
            </a:r>
            <a:r>
              <a:rPr lang="en-US" altLang="en-US" sz="2800" b="1" dirty="0">
                <a:cs typeface="Arial" panose="020B0604020202020204" pitchFamily="34" charset="0"/>
              </a:rPr>
              <a:t> : </a:t>
            </a:r>
            <a:r>
              <a:rPr lang="en-US" altLang="en-US" sz="2800" dirty="0" err="1">
                <a:cs typeface="Arial" panose="020B0604020202020204" pitchFamily="34" charset="0"/>
              </a:rPr>
              <a:t>Tỉ</a:t>
            </a:r>
            <a:r>
              <a:rPr lang="en-US" altLang="en-US" sz="2800" dirty="0">
                <a:cs typeface="Arial" panose="020B0604020202020204" pitchFamily="34" charset="0"/>
              </a:rPr>
              <a:t> </a:t>
            </a:r>
            <a:r>
              <a:rPr lang="en-US" altLang="en-US" sz="2800" dirty="0" err="1">
                <a:cs typeface="Arial" panose="020B0604020202020204" pitchFamily="34" charset="0"/>
              </a:rPr>
              <a:t>lệ</a:t>
            </a:r>
            <a:r>
              <a:rPr lang="en-US" altLang="en-US" sz="2800" dirty="0">
                <a:cs typeface="Arial" panose="020B0604020202020204" pitchFamily="34" charset="0"/>
              </a:rPr>
              <a:t> % </a:t>
            </a:r>
            <a:r>
              <a:rPr lang="en-US" altLang="en-US" sz="2800" dirty="0" err="1">
                <a:cs typeface="Arial" panose="020B0604020202020204" pitchFamily="34" charset="0"/>
              </a:rPr>
              <a:t>số</a:t>
            </a:r>
            <a:r>
              <a:rPr lang="en-US" altLang="en-US" sz="2800" dirty="0">
                <a:cs typeface="Arial" panose="020B0604020202020204" pitchFamily="34" charset="0"/>
              </a:rPr>
              <a:t> </a:t>
            </a:r>
            <a:r>
              <a:rPr lang="en-US" altLang="en-US" sz="2800" dirty="0" err="1">
                <a:cs typeface="Arial" panose="020B0604020202020204" pitchFamily="34" charset="0"/>
              </a:rPr>
              <a:t>địa</a:t>
            </a:r>
            <a:r>
              <a:rPr lang="en-US" altLang="en-US" sz="2800" dirty="0">
                <a:cs typeface="Arial" panose="020B0604020202020204" pitchFamily="34" charset="0"/>
              </a:rPr>
              <a:t> </a:t>
            </a:r>
          </a:p>
          <a:p>
            <a:pPr eaLnBrk="1" hangingPunct="1"/>
            <a:r>
              <a:rPr lang="en-US" altLang="en-US" sz="2800" dirty="0" err="1">
                <a:cs typeface="Arial" panose="020B0604020202020204" pitchFamily="34" charset="0"/>
              </a:rPr>
              <a:t>điểm</a:t>
            </a:r>
            <a:r>
              <a:rPr lang="en-US" altLang="en-US" sz="2800" dirty="0">
                <a:cs typeface="Arial" panose="020B0604020202020204" pitchFamily="34" charset="0"/>
              </a:rPr>
              <a:t> </a:t>
            </a:r>
            <a:r>
              <a:rPr lang="en-US" altLang="en-US" sz="2800" dirty="0" err="1">
                <a:cs typeface="Arial" panose="020B0604020202020204" pitchFamily="34" charset="0"/>
              </a:rPr>
              <a:t>bắt</a:t>
            </a:r>
            <a:r>
              <a:rPr lang="en-US" altLang="en-US" sz="2800" dirty="0">
                <a:cs typeface="Arial" panose="020B0604020202020204" pitchFamily="34" charset="0"/>
              </a:rPr>
              <a:t> </a:t>
            </a:r>
            <a:r>
              <a:rPr lang="en-US" altLang="en-US" sz="2800" dirty="0" err="1">
                <a:cs typeface="Arial" panose="020B0604020202020204" pitchFamily="34" charset="0"/>
              </a:rPr>
              <a:t>gặp</a:t>
            </a:r>
            <a:r>
              <a:rPr lang="en-US" altLang="en-US" sz="2800" dirty="0">
                <a:cs typeface="Arial" panose="020B0604020202020204" pitchFamily="34" charset="0"/>
              </a:rPr>
              <a:t> </a:t>
            </a:r>
            <a:r>
              <a:rPr lang="en-US" altLang="en-US" sz="2800" dirty="0" err="1">
                <a:cs typeface="Arial" panose="020B0604020202020204" pitchFamily="34" charset="0"/>
              </a:rPr>
              <a:t>một</a:t>
            </a:r>
            <a:r>
              <a:rPr lang="en-US" altLang="en-US" sz="2800" dirty="0">
                <a:cs typeface="Arial" panose="020B0604020202020204" pitchFamily="34" charset="0"/>
              </a:rPr>
              <a:t> </a:t>
            </a:r>
            <a:r>
              <a:rPr lang="en-US" altLang="en-US" sz="2800" dirty="0" err="1">
                <a:cs typeface="Arial" panose="020B0604020202020204" pitchFamily="34" charset="0"/>
              </a:rPr>
              <a:t>loài</a:t>
            </a:r>
            <a:r>
              <a:rPr lang="en-US" altLang="en-US" sz="2800" dirty="0">
                <a:cs typeface="Arial" panose="020B0604020202020204" pitchFamily="34" charset="0"/>
              </a:rPr>
              <a:t> </a:t>
            </a:r>
            <a:r>
              <a:rPr lang="en-US" altLang="en-US" sz="2800" dirty="0" err="1">
                <a:cs typeface="Arial" panose="020B0604020202020204" pitchFamily="34" charset="0"/>
              </a:rPr>
              <a:t>trong</a:t>
            </a:r>
            <a:r>
              <a:rPr lang="en-US" altLang="en-US" sz="2800" dirty="0">
                <a:cs typeface="Arial" panose="020B0604020202020204" pitchFamily="34" charset="0"/>
              </a:rPr>
              <a:t> </a:t>
            </a:r>
            <a:r>
              <a:rPr lang="en-US" altLang="en-US" sz="2800" dirty="0" err="1">
                <a:cs typeface="Arial" panose="020B0604020202020204" pitchFamily="34" charset="0"/>
              </a:rPr>
              <a:t>tổng</a:t>
            </a:r>
            <a:r>
              <a:rPr lang="en-US" altLang="en-US" sz="2800" dirty="0">
                <a:cs typeface="Arial" panose="020B0604020202020204" pitchFamily="34" charset="0"/>
              </a:rPr>
              <a:t> </a:t>
            </a:r>
            <a:r>
              <a:rPr lang="en-US" altLang="en-US" sz="2800" dirty="0" err="1">
                <a:cs typeface="Arial" panose="020B0604020202020204" pitchFamily="34" charset="0"/>
              </a:rPr>
              <a:t>số</a:t>
            </a:r>
            <a:r>
              <a:rPr lang="en-US" altLang="en-US" sz="2800" dirty="0">
                <a:cs typeface="Arial" panose="020B0604020202020204" pitchFamily="34" charset="0"/>
              </a:rPr>
              <a:t> </a:t>
            </a:r>
          </a:p>
          <a:p>
            <a:pPr eaLnBrk="1" hangingPunct="1"/>
            <a:r>
              <a:rPr lang="en-US" altLang="en-US" sz="2800" dirty="0" err="1">
                <a:cs typeface="Arial" panose="020B0604020202020204" pitchFamily="34" charset="0"/>
              </a:rPr>
              <a:t>địa</a:t>
            </a:r>
            <a:r>
              <a:rPr lang="en-US" altLang="en-US" sz="2800" dirty="0">
                <a:cs typeface="Arial" panose="020B0604020202020204" pitchFamily="34" charset="0"/>
              </a:rPr>
              <a:t> </a:t>
            </a:r>
            <a:r>
              <a:rPr lang="en-US" altLang="en-US" sz="2800" dirty="0" err="1">
                <a:cs typeface="Arial" panose="020B0604020202020204" pitchFamily="34" charset="0"/>
              </a:rPr>
              <a:t>điểm</a:t>
            </a:r>
            <a:r>
              <a:rPr lang="en-US" altLang="en-US" sz="2800" dirty="0">
                <a:cs typeface="Arial" panose="020B0604020202020204" pitchFamily="34" charset="0"/>
              </a:rPr>
              <a:t> </a:t>
            </a:r>
            <a:r>
              <a:rPr lang="en-US" altLang="en-US" sz="2800" dirty="0" err="1">
                <a:cs typeface="Arial" panose="020B0604020202020204" pitchFamily="34" charset="0"/>
              </a:rPr>
              <a:t>quan</a:t>
            </a:r>
            <a:r>
              <a:rPr lang="en-US" altLang="en-US" sz="2800" dirty="0">
                <a:cs typeface="Arial" panose="020B0604020202020204" pitchFamily="34" charset="0"/>
              </a:rPr>
              <a:t> </a:t>
            </a:r>
            <a:r>
              <a:rPr lang="en-US" altLang="en-US" sz="2800" dirty="0" err="1">
                <a:cs typeface="Arial" panose="020B0604020202020204" pitchFamily="34" charset="0"/>
              </a:rPr>
              <a:t>sát</a:t>
            </a:r>
            <a:endParaRPr lang="en-US" altLang="en-US" sz="2800" dirty="0">
              <a:cs typeface="Arial" panose="020B0604020202020204" pitchFamily="34" charset="0"/>
            </a:endParaRPr>
          </a:p>
        </p:txBody>
      </p:sp>
      <p:sp>
        <p:nvSpPr>
          <p:cNvPr id="41996" name="Rectangle 18"/>
          <p:cNvSpPr>
            <a:spLocks noChangeArrowheads="1"/>
          </p:cNvSpPr>
          <p:nvPr/>
        </p:nvSpPr>
        <p:spPr bwMode="auto">
          <a:xfrm>
            <a:off x="6400800" y="4191000"/>
            <a:ext cx="53594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cs typeface="Arial" panose="020B0604020202020204" pitchFamily="34" charset="0"/>
              </a:rPr>
              <a:t>  </a:t>
            </a:r>
            <a:r>
              <a:rPr lang="en-US" altLang="en-US" sz="2800" b="1" dirty="0" err="1">
                <a:cs typeface="Arial" panose="020B0604020202020204" pitchFamily="34" charset="0"/>
              </a:rPr>
              <a:t>Loài</a:t>
            </a:r>
            <a:r>
              <a:rPr lang="en-US" altLang="en-US" sz="2800" b="1" dirty="0">
                <a:cs typeface="Arial" panose="020B0604020202020204" pitchFamily="34" charset="0"/>
              </a:rPr>
              <a:t> </a:t>
            </a:r>
            <a:r>
              <a:rPr lang="en-US" altLang="en-US" sz="2800" b="1" dirty="0" err="1">
                <a:cs typeface="Arial" panose="020B0604020202020204" pitchFamily="34" charset="0"/>
              </a:rPr>
              <a:t>ưu</a:t>
            </a:r>
            <a:r>
              <a:rPr lang="en-US" altLang="en-US" sz="2800" b="1" dirty="0">
                <a:cs typeface="Arial" panose="020B0604020202020204" pitchFamily="34" charset="0"/>
              </a:rPr>
              <a:t> </a:t>
            </a:r>
            <a:r>
              <a:rPr lang="en-US" altLang="en-US" sz="2800" b="1" dirty="0" err="1">
                <a:cs typeface="Arial" panose="020B0604020202020204" pitchFamily="34" charset="0"/>
              </a:rPr>
              <a:t>thế</a:t>
            </a:r>
            <a:r>
              <a:rPr lang="en-US" altLang="en-US" sz="2800" b="1" dirty="0">
                <a:cs typeface="Arial" panose="020B0604020202020204" pitchFamily="34" charset="0"/>
              </a:rPr>
              <a:t> </a:t>
            </a:r>
            <a:r>
              <a:rPr lang="en-US" altLang="en-US" sz="2800" dirty="0">
                <a:cs typeface="Arial" panose="020B0604020202020204" pitchFamily="34" charset="0"/>
              </a:rPr>
              <a:t>: </a:t>
            </a:r>
            <a:r>
              <a:rPr lang="en-US" altLang="en-US" sz="2800" dirty="0" err="1">
                <a:cs typeface="Arial" panose="020B0604020202020204" pitchFamily="34" charset="0"/>
              </a:rPr>
              <a:t>Loài</a:t>
            </a:r>
            <a:r>
              <a:rPr lang="en-US" altLang="en-US" sz="2800" dirty="0">
                <a:cs typeface="Arial" panose="020B0604020202020204" pitchFamily="34" charset="0"/>
              </a:rPr>
              <a:t> </a:t>
            </a:r>
            <a:r>
              <a:rPr lang="en-US" altLang="en-US" sz="2800" dirty="0" err="1">
                <a:cs typeface="Arial" panose="020B0604020202020204" pitchFamily="34" charset="0"/>
              </a:rPr>
              <a:t>đóng</a:t>
            </a:r>
            <a:r>
              <a:rPr lang="en-US" altLang="en-US" sz="2800" dirty="0">
                <a:cs typeface="Arial" panose="020B0604020202020204" pitchFamily="34" charset="0"/>
              </a:rPr>
              <a:t> </a:t>
            </a:r>
            <a:r>
              <a:rPr lang="en-US" altLang="en-US" sz="2800" dirty="0" err="1">
                <a:cs typeface="Arial" panose="020B0604020202020204" pitchFamily="34" charset="0"/>
              </a:rPr>
              <a:t>vai</a:t>
            </a:r>
            <a:r>
              <a:rPr lang="en-US" altLang="en-US" sz="2800" dirty="0">
                <a:cs typeface="Arial" panose="020B0604020202020204" pitchFamily="34" charset="0"/>
              </a:rPr>
              <a:t> </a:t>
            </a:r>
            <a:r>
              <a:rPr lang="en-US" altLang="en-US" sz="2800" dirty="0" err="1">
                <a:cs typeface="Arial" panose="020B0604020202020204" pitchFamily="34" charset="0"/>
              </a:rPr>
              <a:t>trò</a:t>
            </a:r>
            <a:r>
              <a:rPr lang="en-US" altLang="en-US" sz="2800" dirty="0">
                <a:cs typeface="Arial" panose="020B0604020202020204" pitchFamily="34" charset="0"/>
              </a:rPr>
              <a:t> </a:t>
            </a:r>
          </a:p>
          <a:p>
            <a:pPr eaLnBrk="1" hangingPunct="1"/>
            <a:r>
              <a:rPr lang="en-US" altLang="en-US" sz="2800" dirty="0" err="1">
                <a:cs typeface="Arial" panose="020B0604020202020204" pitchFamily="34" charset="0"/>
              </a:rPr>
              <a:t>quan</a:t>
            </a:r>
            <a:r>
              <a:rPr lang="en-US" altLang="en-US" sz="2800" dirty="0">
                <a:cs typeface="Arial" panose="020B0604020202020204" pitchFamily="34" charset="0"/>
              </a:rPr>
              <a:t> </a:t>
            </a:r>
            <a:r>
              <a:rPr lang="en-US" altLang="en-US" sz="2800" dirty="0" err="1">
                <a:cs typeface="Arial" panose="020B0604020202020204" pitchFamily="34" charset="0"/>
              </a:rPr>
              <a:t>trọng</a:t>
            </a:r>
            <a:r>
              <a:rPr lang="en-US" altLang="en-US" sz="2800" dirty="0">
                <a:cs typeface="Arial" panose="020B0604020202020204" pitchFamily="34" charset="0"/>
              </a:rPr>
              <a:t> </a:t>
            </a:r>
            <a:r>
              <a:rPr lang="en-US" altLang="en-US" sz="2800" dirty="0" err="1">
                <a:cs typeface="Arial" panose="020B0604020202020204" pitchFamily="34" charset="0"/>
              </a:rPr>
              <a:t>trong</a:t>
            </a:r>
            <a:r>
              <a:rPr lang="en-US" altLang="en-US" sz="2800" dirty="0">
                <a:cs typeface="Arial" panose="020B0604020202020204" pitchFamily="34" charset="0"/>
              </a:rPr>
              <a:t> </a:t>
            </a:r>
            <a:r>
              <a:rPr lang="en-US" altLang="en-US" sz="2800" dirty="0" err="1">
                <a:cs typeface="Arial" panose="020B0604020202020204" pitchFamily="34" charset="0"/>
              </a:rPr>
              <a:t>quần</a:t>
            </a:r>
            <a:r>
              <a:rPr lang="en-US" altLang="en-US" sz="2800" dirty="0">
                <a:cs typeface="Arial" panose="020B0604020202020204" pitchFamily="34" charset="0"/>
              </a:rPr>
              <a:t> </a:t>
            </a:r>
            <a:r>
              <a:rPr lang="en-US" altLang="en-US" sz="2800" dirty="0" err="1">
                <a:cs typeface="Arial" panose="020B0604020202020204" pitchFamily="34" charset="0"/>
              </a:rPr>
              <a:t>xã</a:t>
            </a:r>
            <a:r>
              <a:rPr lang="en-US" altLang="en-US" sz="2800" dirty="0">
                <a:cs typeface="Arial" panose="020B0604020202020204" pitchFamily="34" charset="0"/>
              </a:rPr>
              <a:t>.</a:t>
            </a:r>
          </a:p>
        </p:txBody>
      </p:sp>
      <p:sp>
        <p:nvSpPr>
          <p:cNvPr id="41997" name="Rectangle 19"/>
          <p:cNvSpPr>
            <a:spLocks noChangeArrowheads="1"/>
          </p:cNvSpPr>
          <p:nvPr/>
        </p:nvSpPr>
        <p:spPr bwMode="auto">
          <a:xfrm>
            <a:off x="6273800" y="5195888"/>
            <a:ext cx="548640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cs typeface="Arial" panose="020B0604020202020204" pitchFamily="34" charset="0"/>
              </a:rPr>
              <a:t>   </a:t>
            </a:r>
            <a:r>
              <a:rPr lang="en-US" altLang="en-US" sz="2800" b="1" dirty="0" err="1">
                <a:cs typeface="Arial" panose="020B0604020202020204" pitchFamily="34" charset="0"/>
              </a:rPr>
              <a:t>Loài</a:t>
            </a:r>
            <a:r>
              <a:rPr lang="en-US" altLang="en-US" sz="2800" b="1" dirty="0">
                <a:cs typeface="Arial" panose="020B0604020202020204" pitchFamily="34" charset="0"/>
              </a:rPr>
              <a:t> </a:t>
            </a:r>
            <a:r>
              <a:rPr lang="en-US" altLang="en-US" sz="2800" b="1" dirty="0" err="1">
                <a:cs typeface="Arial" panose="020B0604020202020204" pitchFamily="34" charset="0"/>
              </a:rPr>
              <a:t>đặc</a:t>
            </a:r>
            <a:r>
              <a:rPr lang="en-US" altLang="en-US" sz="2800" b="1" dirty="0">
                <a:cs typeface="Arial" panose="020B0604020202020204" pitchFamily="34" charset="0"/>
              </a:rPr>
              <a:t> </a:t>
            </a:r>
            <a:r>
              <a:rPr lang="en-US" altLang="en-US" sz="2800" b="1" dirty="0" err="1">
                <a:cs typeface="Arial" panose="020B0604020202020204" pitchFamily="34" charset="0"/>
              </a:rPr>
              <a:t>trưng</a:t>
            </a:r>
            <a:r>
              <a:rPr lang="en-US" altLang="en-US" sz="2800" b="1" dirty="0">
                <a:cs typeface="Arial" panose="020B0604020202020204" pitchFamily="34" charset="0"/>
              </a:rPr>
              <a:t> </a:t>
            </a:r>
            <a:r>
              <a:rPr lang="en-US" altLang="en-US" sz="2800" dirty="0">
                <a:cs typeface="Arial" panose="020B0604020202020204" pitchFamily="34" charset="0"/>
              </a:rPr>
              <a:t>: </a:t>
            </a:r>
            <a:r>
              <a:rPr lang="en-US" altLang="en-US" sz="2800" dirty="0" err="1">
                <a:cs typeface="Arial" panose="020B0604020202020204" pitchFamily="34" charset="0"/>
              </a:rPr>
              <a:t>Loài</a:t>
            </a:r>
            <a:r>
              <a:rPr lang="en-US" altLang="en-US" sz="2800" dirty="0">
                <a:cs typeface="Arial" panose="020B0604020202020204" pitchFamily="34" charset="0"/>
              </a:rPr>
              <a:t> </a:t>
            </a:r>
            <a:r>
              <a:rPr lang="en-US" altLang="en-US" sz="2800" dirty="0" err="1">
                <a:cs typeface="Arial" panose="020B0604020202020204" pitchFamily="34" charset="0"/>
              </a:rPr>
              <a:t>chỉ</a:t>
            </a:r>
            <a:r>
              <a:rPr lang="en-US" altLang="en-US" sz="2800" dirty="0">
                <a:cs typeface="Arial" panose="020B0604020202020204" pitchFamily="34" charset="0"/>
              </a:rPr>
              <a:t> </a:t>
            </a:r>
            <a:r>
              <a:rPr lang="en-US" altLang="en-US" sz="2800" dirty="0" err="1">
                <a:cs typeface="Arial" panose="020B0604020202020204" pitchFamily="34" charset="0"/>
              </a:rPr>
              <a:t>có</a:t>
            </a:r>
            <a:r>
              <a:rPr lang="en-US" altLang="en-US" sz="2800" dirty="0">
                <a:cs typeface="Arial" panose="020B0604020202020204" pitchFamily="34" charset="0"/>
              </a:rPr>
              <a:t> ở </a:t>
            </a:r>
          </a:p>
          <a:p>
            <a:pPr eaLnBrk="1" hangingPunct="1"/>
            <a:r>
              <a:rPr lang="en-US" altLang="en-US" sz="2800" dirty="0" err="1">
                <a:cs typeface="Arial" panose="020B0604020202020204" pitchFamily="34" charset="0"/>
              </a:rPr>
              <a:t>một</a:t>
            </a:r>
            <a:r>
              <a:rPr lang="en-US" altLang="en-US" sz="2800" dirty="0">
                <a:cs typeface="Arial" panose="020B0604020202020204" pitchFamily="34" charset="0"/>
              </a:rPr>
              <a:t> </a:t>
            </a:r>
            <a:r>
              <a:rPr lang="en-US" altLang="en-US" sz="2800" dirty="0" err="1">
                <a:cs typeface="Arial" panose="020B0604020202020204" pitchFamily="34" charset="0"/>
              </a:rPr>
              <a:t>quần</a:t>
            </a:r>
            <a:r>
              <a:rPr lang="en-US" altLang="en-US" sz="2800" dirty="0">
                <a:cs typeface="Arial" panose="020B0604020202020204" pitchFamily="34" charset="0"/>
              </a:rPr>
              <a:t> </a:t>
            </a:r>
            <a:r>
              <a:rPr lang="en-US" altLang="en-US" sz="2800" dirty="0" err="1">
                <a:cs typeface="Arial" panose="020B0604020202020204" pitchFamily="34" charset="0"/>
              </a:rPr>
              <a:t>xã</a:t>
            </a:r>
            <a:r>
              <a:rPr lang="en-US" altLang="en-US" sz="2800" dirty="0">
                <a:cs typeface="Arial" panose="020B0604020202020204" pitchFamily="34" charset="0"/>
              </a:rPr>
              <a:t> </a:t>
            </a:r>
            <a:r>
              <a:rPr lang="en-US" altLang="en-US" sz="2800" dirty="0" err="1">
                <a:cs typeface="Arial" panose="020B0604020202020204" pitchFamily="34" charset="0"/>
              </a:rPr>
              <a:t>hoặc</a:t>
            </a:r>
            <a:r>
              <a:rPr lang="en-US" altLang="en-US" sz="2800" dirty="0">
                <a:cs typeface="Arial" panose="020B0604020202020204" pitchFamily="34" charset="0"/>
              </a:rPr>
              <a:t> </a:t>
            </a:r>
            <a:r>
              <a:rPr lang="en-US" altLang="en-US" sz="2800" dirty="0" err="1">
                <a:cs typeface="Arial" panose="020B0604020202020204" pitchFamily="34" charset="0"/>
              </a:rPr>
              <a:t>có</a:t>
            </a:r>
            <a:r>
              <a:rPr lang="en-US" altLang="en-US" sz="2800" dirty="0">
                <a:cs typeface="Arial" panose="020B0604020202020204" pitchFamily="34" charset="0"/>
              </a:rPr>
              <a:t> </a:t>
            </a:r>
            <a:r>
              <a:rPr lang="en-US" altLang="en-US" sz="2800" dirty="0" err="1">
                <a:cs typeface="Arial" panose="020B0604020202020204" pitchFamily="34" charset="0"/>
              </a:rPr>
              <a:t>nhiều</a:t>
            </a:r>
            <a:r>
              <a:rPr lang="en-US" altLang="en-US" sz="2800" dirty="0">
                <a:cs typeface="Arial" panose="020B0604020202020204" pitchFamily="34" charset="0"/>
              </a:rPr>
              <a:t> </a:t>
            </a:r>
            <a:r>
              <a:rPr lang="en-US" altLang="en-US" sz="2800" dirty="0" err="1">
                <a:cs typeface="Arial" panose="020B0604020202020204" pitchFamily="34" charset="0"/>
              </a:rPr>
              <a:t>hơn</a:t>
            </a:r>
            <a:r>
              <a:rPr lang="en-US" altLang="en-US" sz="2800" dirty="0">
                <a:cs typeface="Arial" panose="020B0604020202020204" pitchFamily="34" charset="0"/>
              </a:rPr>
              <a:t> </a:t>
            </a:r>
          </a:p>
          <a:p>
            <a:pPr eaLnBrk="1" hangingPunct="1"/>
            <a:r>
              <a:rPr lang="en-US" altLang="en-US" sz="2800" dirty="0" err="1">
                <a:cs typeface="Arial" panose="020B0604020202020204" pitchFamily="34" charset="0"/>
              </a:rPr>
              <a:t>hẳn</a:t>
            </a:r>
            <a:r>
              <a:rPr lang="en-US" altLang="en-US" sz="2800" dirty="0">
                <a:cs typeface="Arial" panose="020B0604020202020204" pitchFamily="34" charset="0"/>
              </a:rPr>
              <a:t> </a:t>
            </a:r>
            <a:r>
              <a:rPr lang="en-US" altLang="en-US" sz="2800" dirty="0" err="1">
                <a:cs typeface="Arial" panose="020B0604020202020204" pitchFamily="34" charset="0"/>
              </a:rPr>
              <a:t>các</a:t>
            </a:r>
            <a:r>
              <a:rPr lang="en-US" altLang="en-US" sz="2800" dirty="0">
                <a:cs typeface="Arial" panose="020B0604020202020204" pitchFamily="34" charset="0"/>
              </a:rPr>
              <a:t> </a:t>
            </a:r>
            <a:r>
              <a:rPr lang="en-US" altLang="en-US" sz="2800" dirty="0" err="1">
                <a:cs typeface="Arial" panose="020B0604020202020204" pitchFamily="34" charset="0"/>
              </a:rPr>
              <a:t>loài</a:t>
            </a:r>
            <a:r>
              <a:rPr lang="en-US" altLang="en-US" sz="2800" dirty="0">
                <a:cs typeface="Arial" panose="020B0604020202020204" pitchFamily="34" charset="0"/>
              </a:rPr>
              <a:t> </a:t>
            </a:r>
            <a:r>
              <a:rPr lang="en-US" altLang="en-US" sz="2800" dirty="0" err="1">
                <a:cs typeface="Arial" panose="020B0604020202020204" pitchFamily="34" charset="0"/>
              </a:rPr>
              <a:t>khác</a:t>
            </a:r>
            <a:r>
              <a:rPr lang="en-US" altLang="en-US" sz="2800" dirty="0">
                <a:cs typeface="Arial" panose="020B0604020202020204" pitchFamily="34" charset="0"/>
              </a:rPr>
              <a:t>.</a:t>
            </a:r>
          </a:p>
        </p:txBody>
      </p:sp>
      <p:sp>
        <p:nvSpPr>
          <p:cNvPr id="41998" name="Rectangle 8"/>
          <p:cNvSpPr>
            <a:spLocks noChangeArrowheads="1"/>
          </p:cNvSpPr>
          <p:nvPr/>
        </p:nvSpPr>
        <p:spPr bwMode="auto">
          <a:xfrm>
            <a:off x="393700" y="2979738"/>
            <a:ext cx="1905000" cy="1511300"/>
          </a:xfrm>
          <a:prstGeom prst="rect">
            <a:avLst/>
          </a:prstGeom>
          <a:solidFill>
            <a:schemeClr val="bg1"/>
          </a:solidFill>
          <a:ln w="2857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err="1">
                <a:solidFill>
                  <a:srgbClr val="C00000"/>
                </a:solidFill>
                <a:cs typeface="Arial" panose="020B0604020202020204" pitchFamily="34" charset="0"/>
              </a:rPr>
              <a:t>Dấu</a:t>
            </a:r>
            <a:r>
              <a:rPr lang="en-US" altLang="en-US" sz="2800" b="1" dirty="0">
                <a:solidFill>
                  <a:srgbClr val="C00000"/>
                </a:solidFill>
                <a:cs typeface="Arial" panose="020B0604020202020204" pitchFamily="34" charset="0"/>
              </a:rPr>
              <a:t> </a:t>
            </a:r>
            <a:r>
              <a:rPr lang="en-US" altLang="en-US" sz="2800" b="1" dirty="0" err="1">
                <a:solidFill>
                  <a:srgbClr val="C00000"/>
                </a:solidFill>
                <a:cs typeface="Arial" panose="020B0604020202020204" pitchFamily="34" charset="0"/>
              </a:rPr>
              <a:t>hiệu</a:t>
            </a:r>
            <a:r>
              <a:rPr lang="en-US" altLang="en-US" sz="2800" b="1" dirty="0">
                <a:solidFill>
                  <a:srgbClr val="C00000"/>
                </a:solidFill>
                <a:cs typeface="Arial" panose="020B0604020202020204" pitchFamily="34" charset="0"/>
              </a:rPr>
              <a:t> </a:t>
            </a:r>
          </a:p>
          <a:p>
            <a:pPr algn="ctr" eaLnBrk="1" hangingPunct="1"/>
            <a:r>
              <a:rPr lang="en-US" altLang="en-US" sz="2800" b="1" dirty="0" err="1">
                <a:solidFill>
                  <a:srgbClr val="C00000"/>
                </a:solidFill>
                <a:cs typeface="Arial" panose="020B0604020202020204" pitchFamily="34" charset="0"/>
              </a:rPr>
              <a:t>của</a:t>
            </a:r>
            <a:r>
              <a:rPr lang="en-US" altLang="en-US" sz="2800" b="1" dirty="0">
                <a:solidFill>
                  <a:srgbClr val="C00000"/>
                </a:solidFill>
                <a:cs typeface="Arial" panose="020B0604020202020204" pitchFamily="34" charset="0"/>
              </a:rPr>
              <a:t> </a:t>
            </a:r>
          </a:p>
          <a:p>
            <a:pPr algn="ctr" eaLnBrk="1" hangingPunct="1"/>
            <a:r>
              <a:rPr lang="en-US" altLang="en-US" sz="2800" b="1" dirty="0" err="1">
                <a:solidFill>
                  <a:srgbClr val="C00000"/>
                </a:solidFill>
                <a:cs typeface="Arial" panose="020B0604020202020204" pitchFamily="34" charset="0"/>
              </a:rPr>
              <a:t>quần</a:t>
            </a:r>
            <a:r>
              <a:rPr lang="en-US" altLang="en-US" sz="2800" b="1" dirty="0">
                <a:solidFill>
                  <a:srgbClr val="C00000"/>
                </a:solidFill>
                <a:cs typeface="Arial" panose="020B0604020202020204" pitchFamily="34" charset="0"/>
              </a:rPr>
              <a:t> </a:t>
            </a:r>
            <a:r>
              <a:rPr lang="en-US" altLang="en-US" sz="2800" b="1" dirty="0" err="1">
                <a:solidFill>
                  <a:srgbClr val="C00000"/>
                </a:solidFill>
                <a:cs typeface="Arial" panose="020B0604020202020204" pitchFamily="34" charset="0"/>
              </a:rPr>
              <a:t>xã</a:t>
            </a:r>
            <a:endParaRPr lang="en-US" altLang="en-US" sz="2800" b="1" dirty="0">
              <a:solidFill>
                <a:srgbClr val="C00000"/>
              </a:solidFill>
              <a:cs typeface="Arial" panose="020B0604020202020204" pitchFamily="34" charset="0"/>
            </a:endParaRPr>
          </a:p>
        </p:txBody>
      </p:sp>
      <p:sp>
        <p:nvSpPr>
          <p:cNvPr id="41999" name="Line 11"/>
          <p:cNvSpPr>
            <a:spLocks noChangeShapeType="1"/>
          </p:cNvSpPr>
          <p:nvPr/>
        </p:nvSpPr>
        <p:spPr bwMode="auto">
          <a:xfrm flipV="1">
            <a:off x="2316163" y="2209800"/>
            <a:ext cx="890587" cy="152558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00" name="Line 13"/>
          <p:cNvSpPr>
            <a:spLocks noChangeShapeType="1"/>
          </p:cNvSpPr>
          <p:nvPr/>
        </p:nvSpPr>
        <p:spPr bwMode="auto">
          <a:xfrm>
            <a:off x="2312988" y="3717925"/>
            <a:ext cx="906462" cy="134461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4368829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descr="Small grid"/>
          <p:cNvSpPr>
            <a:spLocks noChangeArrowheads="1"/>
          </p:cNvSpPr>
          <p:nvPr/>
        </p:nvSpPr>
        <p:spPr bwMode="auto">
          <a:xfrm>
            <a:off x="497541" y="1631950"/>
            <a:ext cx="11237259" cy="3810000"/>
          </a:xfrm>
          <a:prstGeom prst="foldedCorner">
            <a:avLst>
              <a:gd name="adj" fmla="val 12500"/>
            </a:avLst>
          </a:prstGeom>
          <a:blipFill dpi="0" rotWithShape="0">
            <a:blip r:embed="rId2"/>
            <a:srcRect/>
            <a:tile tx="0" ty="0" sx="100000" sy="100000" flip="none" algn="tl"/>
          </a:blipFill>
          <a:ln w="28575">
            <a:solidFill>
              <a:srgbClr val="0066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3600"/>
              <a:t>  </a:t>
            </a:r>
          </a:p>
          <a:p>
            <a:pPr algn="just"/>
            <a:r>
              <a:rPr lang="en-US" altLang="en-US" sz="3600"/>
              <a:t>   - Quần xã có các đặc điểm cơ bản về số lượng và thành phần các loài sinh vật.</a:t>
            </a:r>
          </a:p>
          <a:p>
            <a:pPr algn="just"/>
            <a:r>
              <a:rPr lang="en-US" altLang="en-US" sz="3600"/>
              <a:t>      + Số lượng : gồm những chỉ số về độ đa dạng, độ nhiều, độ thường gặp.</a:t>
            </a:r>
          </a:p>
          <a:p>
            <a:pPr algn="just"/>
            <a:r>
              <a:rPr lang="en-US" altLang="en-US" sz="3600"/>
              <a:t>      + Thành phần loài : thể hiện qua loài ưu thế và loài đặc trưng.</a:t>
            </a:r>
          </a:p>
        </p:txBody>
      </p:sp>
      <p:pic>
        <p:nvPicPr>
          <p:cNvPr id="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823" y="676835"/>
            <a:ext cx="69532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0169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p:cTn id="7" dur="500" fill="hold"/>
                                        <p:tgtEl>
                                          <p:spTgt spid="9">
                                            <p:bg/>
                                          </p:spTgt>
                                        </p:tgtEl>
                                        <p:attrNameLst>
                                          <p:attrName>ppt_w</p:attrName>
                                        </p:attrNameLst>
                                      </p:cBhvr>
                                      <p:tavLst>
                                        <p:tav tm="0">
                                          <p:val>
                                            <p:fltVal val="0"/>
                                          </p:val>
                                        </p:tav>
                                        <p:tav tm="100000">
                                          <p:val>
                                            <p:strVal val="#ppt_w"/>
                                          </p:val>
                                        </p:tav>
                                      </p:tavLst>
                                    </p:anim>
                                    <p:anim calcmode="lin" valueType="num">
                                      <p:cBhvr>
                                        <p:cTn id="8" dur="500" fill="hold"/>
                                        <p:tgtEl>
                                          <p:spTgt spid="9">
                                            <p:bg/>
                                          </p:spTgt>
                                        </p:tgtEl>
                                        <p:attrNameLst>
                                          <p:attrName>ppt_h</p:attrName>
                                        </p:attrNameLst>
                                      </p:cBhvr>
                                      <p:tavLst>
                                        <p:tav tm="0">
                                          <p:val>
                                            <p:fltVal val="0"/>
                                          </p:val>
                                        </p:tav>
                                        <p:tav tm="100000">
                                          <p:val>
                                            <p:strVal val="#ppt_h"/>
                                          </p:val>
                                        </p:tav>
                                      </p:tavLst>
                                    </p:anim>
                                    <p:animEffect transition="in" filter="fade">
                                      <p:cBhvr>
                                        <p:cTn id="9" dur="500"/>
                                        <p:tgtEl>
                                          <p:spTgt spid="9">
                                            <p:bg/>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 calcmode="lin" valueType="num">
                                      <p:cBhvr>
                                        <p:cTn id="12"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9">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p:cTn id="19"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9">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nodeType="click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 calcmode="lin" valueType="num">
                                      <p:cBhvr>
                                        <p:cTn id="26"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9">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9">
                                            <p:txEl>
                                              <p:pRg st="3" end="3"/>
                                            </p:txEl>
                                          </p:spTgt>
                                        </p:tgtEl>
                                      </p:cBhvr>
                                    </p:animEffect>
                                  </p:childTnLst>
                                </p:cTn>
                              </p:par>
                              <p:par>
                                <p:cTn id="29" presetID="42"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2864223"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Box 6"/>
          <p:cNvSpPr txBox="1">
            <a:spLocks noChangeArrowheads="1"/>
          </p:cNvSpPr>
          <p:nvPr/>
        </p:nvSpPr>
        <p:spPr bwMode="auto">
          <a:xfrm>
            <a:off x="2864224" y="679292"/>
            <a:ext cx="9327776" cy="978729"/>
          </a:xfrm>
          <a:prstGeom prst="rect">
            <a:avLst/>
          </a:prstGeom>
          <a:noFill/>
          <a:ln>
            <a:noFill/>
          </a:ln>
          <a:effectLst/>
        </p:spPr>
        <p:txBody>
          <a:bodyPr wrap="square">
            <a:spAutoFit/>
          </a:bodyPr>
          <a:lstStyle>
            <a:lvl1pPr indent="234950">
              <a:spcBef>
                <a:spcPts val="600"/>
              </a:spcBef>
              <a:buClr>
                <a:schemeClr val="accent1"/>
              </a:buClr>
              <a:buSzPct val="80000"/>
              <a:buFont typeface="Wingdings 2" panose="05020102010507070707" pitchFamily="18" charset="2"/>
              <a:buChar char=""/>
              <a:defRPr sz="3200">
                <a:solidFill>
                  <a:schemeClr val="tx1"/>
                </a:solidFill>
                <a:latin typeface="Gill Sans MT" pitchFamily="34" charset="0"/>
              </a:defRPr>
            </a:lvl1pPr>
            <a:lvl2pPr marL="639763" indent="-236538">
              <a:spcBef>
                <a:spcPts val="550"/>
              </a:spcBef>
              <a:buClr>
                <a:schemeClr val="accent1"/>
              </a:buClr>
              <a:buFont typeface="Verdana" panose="020B0604030504040204" pitchFamily="34" charset="0"/>
              <a:buChar char="◦"/>
              <a:defRPr sz="2800">
                <a:solidFill>
                  <a:schemeClr val="tx1"/>
                </a:solidFill>
                <a:latin typeface="Gill Sans MT" pitchFamily="34" charset="0"/>
              </a:defRPr>
            </a:lvl2pPr>
            <a:lvl3pPr marL="885825" indent="-228600">
              <a:spcBef>
                <a:spcPct val="20000"/>
              </a:spcBef>
              <a:buClr>
                <a:schemeClr val="accent2"/>
              </a:buClr>
              <a:buFont typeface="Wingdings 2" panose="05020102010507070707" pitchFamily="18" charset="2"/>
              <a:buChar char=""/>
              <a:defRPr sz="2400">
                <a:solidFill>
                  <a:schemeClr val="tx1"/>
                </a:solidFill>
                <a:latin typeface="Gill Sans MT" pitchFamily="34" charset="0"/>
              </a:defRPr>
            </a:lvl3pPr>
            <a:lvl4pPr marL="1096963" indent="-173038">
              <a:spcBef>
                <a:spcPct val="20000"/>
              </a:spcBef>
              <a:buClr>
                <a:srgbClr val="C32D2E"/>
              </a:buClr>
              <a:buFont typeface="Wingdings 2" panose="05020102010507070707" pitchFamily="18" charset="2"/>
              <a:buChar char=""/>
              <a:defRPr sz="2000">
                <a:solidFill>
                  <a:schemeClr val="tx1"/>
                </a:solidFill>
                <a:latin typeface="Gill Sans MT" pitchFamily="34" charset="0"/>
              </a:defRPr>
            </a:lvl4pPr>
            <a:lvl5pPr marL="1296988" indent="-182563">
              <a:spcBef>
                <a:spcPct val="20000"/>
              </a:spcBef>
              <a:buClr>
                <a:srgbClr val="84AA33"/>
              </a:buClr>
              <a:buFont typeface="Wingdings 2" panose="05020102010507070707" pitchFamily="18" charset="2"/>
              <a:buChar char=""/>
              <a:defRPr sz="2000">
                <a:solidFill>
                  <a:schemeClr val="tx1"/>
                </a:solidFill>
                <a:latin typeface="Gill Sans MT" pitchFamily="34" charset="0"/>
              </a:defRPr>
            </a:lvl5pPr>
            <a:lvl6pPr marL="1754188" indent="-182563"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6pPr>
            <a:lvl7pPr marL="2211388" indent="-182563"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7pPr>
            <a:lvl8pPr marL="2668588" indent="-182563"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8pPr>
            <a:lvl9pPr marL="3125788" indent="-182563"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9pPr>
          </a:lstStyle>
          <a:p>
            <a:pPr algn="just" eaLnBrk="1" hangingPunct="1">
              <a:lnSpc>
                <a:spcPct val="120000"/>
              </a:lnSpc>
              <a:spcBef>
                <a:spcPct val="0"/>
              </a:spcBef>
              <a:buClrTx/>
              <a:buSzTx/>
              <a:buFontTx/>
              <a:buNone/>
            </a:pPr>
            <a:r>
              <a:rPr lang="en-US" altLang="en-US" sz="4800" b="1" u="sng" dirty="0">
                <a:latin typeface="Segoe UI Black" panose="020B0A02040204020203" pitchFamily="34" charset="0"/>
                <a:ea typeface="Segoe UI Black" panose="020B0A02040204020203" pitchFamily="34" charset="0"/>
                <a:cs typeface="Segoe UI Black" panose="020B0A02040204020203" pitchFamily="34" charset="0"/>
              </a:rPr>
              <a:t>BÀI 49</a:t>
            </a:r>
            <a:r>
              <a:rPr lang="en-US" altLang="en-US" sz="4800" b="1" dirty="0">
                <a:latin typeface="Segoe UI Black" panose="020B0A02040204020203" pitchFamily="34" charset="0"/>
                <a:ea typeface="Segoe UI Black" panose="020B0A02040204020203" pitchFamily="34" charset="0"/>
                <a:cs typeface="Segoe UI Black" panose="020B0A02040204020203" pitchFamily="34" charset="0"/>
              </a:rPr>
              <a:t> :  QUẦN XÃ SINH VẬT</a:t>
            </a:r>
            <a:endParaRPr lang="en-US" altLang="en-US" sz="4400" b="1"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6" name="Text Box 8"/>
          <p:cNvSpPr txBox="1">
            <a:spLocks noChangeArrowheads="1"/>
          </p:cNvSpPr>
          <p:nvPr/>
        </p:nvSpPr>
        <p:spPr bwMode="auto">
          <a:xfrm>
            <a:off x="3005072" y="1911107"/>
            <a:ext cx="80010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ts val="600"/>
              </a:spcBef>
              <a:buClr>
                <a:schemeClr val="accent1"/>
              </a:buClr>
              <a:buSzPct val="80000"/>
              <a:buFont typeface="Wingdings 2" panose="05020102010507070707" pitchFamily="18" charset="2"/>
              <a:buChar char=""/>
              <a:defRPr sz="3200">
                <a:solidFill>
                  <a:schemeClr val="tx1"/>
                </a:solidFill>
                <a:latin typeface="Gill Sans MT"/>
              </a:defRPr>
            </a:lvl1pPr>
            <a:lvl2pPr marL="800100" indent="-342900">
              <a:spcBef>
                <a:spcPts val="550"/>
              </a:spcBef>
              <a:buClr>
                <a:schemeClr val="accent1"/>
              </a:buClr>
              <a:buFont typeface="Verdana" panose="020B0604030504040204" pitchFamily="34" charset="0"/>
              <a:buChar char="◦"/>
              <a:defRPr sz="2800">
                <a:solidFill>
                  <a:schemeClr val="tx1"/>
                </a:solidFill>
                <a:latin typeface="Gill Sans MT"/>
              </a:defRPr>
            </a:lvl2pPr>
            <a:lvl3pPr marL="1257300" indent="-342900">
              <a:spcBef>
                <a:spcPct val="20000"/>
              </a:spcBef>
              <a:buClr>
                <a:schemeClr val="accent2"/>
              </a:buClr>
              <a:buFont typeface="Wingdings 2" panose="05020102010507070707" pitchFamily="18" charset="2"/>
              <a:buChar char=""/>
              <a:defRPr sz="2400">
                <a:solidFill>
                  <a:schemeClr val="tx1"/>
                </a:solidFill>
                <a:latin typeface="Gill Sans MT"/>
              </a:defRPr>
            </a:lvl3pPr>
            <a:lvl4pPr marL="1714500" indent="-342900">
              <a:spcBef>
                <a:spcPct val="20000"/>
              </a:spcBef>
              <a:buClr>
                <a:srgbClr val="C32D2E"/>
              </a:buClr>
              <a:buFont typeface="Wingdings 2" panose="05020102010507070707" pitchFamily="18" charset="2"/>
              <a:buChar char=""/>
              <a:defRPr sz="2000">
                <a:solidFill>
                  <a:schemeClr val="tx1"/>
                </a:solidFill>
                <a:latin typeface="Gill Sans MT"/>
              </a:defRPr>
            </a:lvl4pPr>
            <a:lvl5pPr marL="2171700" indent="-342900">
              <a:spcBef>
                <a:spcPct val="20000"/>
              </a:spcBef>
              <a:buClr>
                <a:srgbClr val="84AA33"/>
              </a:buClr>
              <a:buFont typeface="Wingdings 2" panose="05020102010507070707" pitchFamily="18" charset="2"/>
              <a:buChar char=""/>
              <a:defRPr sz="2000">
                <a:solidFill>
                  <a:schemeClr val="tx1"/>
                </a:solidFill>
                <a:latin typeface="Gill Sans MT"/>
              </a:defRPr>
            </a:lvl5pPr>
            <a:lvl6pPr marL="2628900" indent="-3429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a:defRPr>
            </a:lvl6pPr>
            <a:lvl7pPr marL="3086100" indent="-3429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a:defRPr>
            </a:lvl7pPr>
            <a:lvl8pPr marL="3543300" indent="-3429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a:defRPr>
            </a:lvl8pPr>
            <a:lvl9pPr marL="4000500" indent="-3429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a:defRPr>
            </a:lvl9pPr>
          </a:lstStyle>
          <a:p>
            <a:pPr eaLnBrk="1" hangingPunct="1">
              <a:spcBef>
                <a:spcPct val="50000"/>
              </a:spcBef>
              <a:buClrTx/>
              <a:buSzTx/>
              <a:buFontTx/>
              <a:buAutoNum type="arabicPeriod"/>
            </a:pPr>
            <a:r>
              <a:rPr lang="en-US" alt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Thế</a:t>
            </a:r>
            <a:r>
              <a:rPr lang="en-US" altLang="en-US" sz="36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nào</a:t>
            </a:r>
            <a:r>
              <a:rPr lang="en-US" altLang="en-US" sz="36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là</a:t>
            </a:r>
            <a:r>
              <a:rPr lang="en-US" altLang="en-US" sz="36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một</a:t>
            </a:r>
            <a:r>
              <a:rPr lang="en-US" altLang="en-US" sz="36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quần</a:t>
            </a:r>
            <a:r>
              <a:rPr lang="en-US" altLang="en-US" sz="36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xã</a:t>
            </a:r>
            <a:r>
              <a:rPr lang="en-US" altLang="en-US" sz="36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sinh</a:t>
            </a:r>
            <a:r>
              <a:rPr lang="en-US" altLang="en-US" sz="36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vật</a:t>
            </a:r>
            <a:r>
              <a:rPr lang="en-US" alt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
        <p:nvSpPr>
          <p:cNvPr id="8" name="Text Box 6"/>
          <p:cNvSpPr txBox="1">
            <a:spLocks noChangeArrowheads="1"/>
          </p:cNvSpPr>
          <p:nvPr/>
        </p:nvSpPr>
        <p:spPr bwMode="auto">
          <a:xfrm>
            <a:off x="3005072" y="2557219"/>
            <a:ext cx="874765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ts val="600"/>
              </a:spcBef>
              <a:buClr>
                <a:schemeClr val="accent1"/>
              </a:buClr>
              <a:buSzPct val="80000"/>
              <a:buFont typeface="Wingdings 2" panose="05020102010507070707" pitchFamily="18" charset="2"/>
              <a:buChar char=""/>
              <a:defRPr sz="3200">
                <a:solidFill>
                  <a:schemeClr val="tx1"/>
                </a:solidFill>
                <a:latin typeface="Gill Sans MT"/>
              </a:defRPr>
            </a:lvl1pPr>
            <a:lvl2pPr marL="800100" indent="-342900">
              <a:spcBef>
                <a:spcPts val="550"/>
              </a:spcBef>
              <a:buClr>
                <a:schemeClr val="accent1"/>
              </a:buClr>
              <a:buFont typeface="Verdana" panose="020B0604030504040204" pitchFamily="34" charset="0"/>
              <a:buChar char="◦"/>
              <a:defRPr sz="2800">
                <a:solidFill>
                  <a:schemeClr val="tx1"/>
                </a:solidFill>
                <a:latin typeface="Gill Sans MT"/>
              </a:defRPr>
            </a:lvl2pPr>
            <a:lvl3pPr marL="1257300" indent="-342900">
              <a:spcBef>
                <a:spcPct val="20000"/>
              </a:spcBef>
              <a:buClr>
                <a:schemeClr val="accent2"/>
              </a:buClr>
              <a:buFont typeface="Wingdings 2" panose="05020102010507070707" pitchFamily="18" charset="2"/>
              <a:buChar char=""/>
              <a:defRPr sz="2400">
                <a:solidFill>
                  <a:schemeClr val="tx1"/>
                </a:solidFill>
                <a:latin typeface="Gill Sans MT"/>
              </a:defRPr>
            </a:lvl3pPr>
            <a:lvl4pPr marL="1714500" indent="-342900">
              <a:spcBef>
                <a:spcPct val="20000"/>
              </a:spcBef>
              <a:buClr>
                <a:srgbClr val="C32D2E"/>
              </a:buClr>
              <a:buFont typeface="Wingdings 2" panose="05020102010507070707" pitchFamily="18" charset="2"/>
              <a:buChar char=""/>
              <a:defRPr sz="2000">
                <a:solidFill>
                  <a:schemeClr val="tx1"/>
                </a:solidFill>
                <a:latin typeface="Gill Sans MT"/>
              </a:defRPr>
            </a:lvl4pPr>
            <a:lvl5pPr marL="2171700" indent="-342900">
              <a:spcBef>
                <a:spcPct val="20000"/>
              </a:spcBef>
              <a:buClr>
                <a:srgbClr val="84AA33"/>
              </a:buClr>
              <a:buFont typeface="Wingdings 2" panose="05020102010507070707" pitchFamily="18" charset="2"/>
              <a:buChar char=""/>
              <a:defRPr sz="2000">
                <a:solidFill>
                  <a:schemeClr val="tx1"/>
                </a:solidFill>
                <a:latin typeface="Gill Sans MT"/>
              </a:defRPr>
            </a:lvl5pPr>
            <a:lvl6pPr marL="2628900" indent="-3429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a:defRPr>
            </a:lvl6pPr>
            <a:lvl7pPr marL="3086100" indent="-3429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a:defRPr>
            </a:lvl7pPr>
            <a:lvl8pPr marL="3543300" indent="-3429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a:defRPr>
            </a:lvl8pPr>
            <a:lvl9pPr marL="4000500" indent="-3429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a:defRPr>
            </a:lvl9pPr>
          </a:lstStyle>
          <a:p>
            <a:pPr algn="just" eaLnBrk="1" hangingPunct="1">
              <a:spcBef>
                <a:spcPct val="50000"/>
              </a:spcBef>
              <a:buClrTx/>
              <a:buSzTx/>
              <a:buFontTx/>
              <a:buNone/>
            </a:pPr>
            <a:r>
              <a:rPr lang="en-US" alt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Những</a:t>
            </a:r>
            <a:r>
              <a:rPr lang="en-US" altLang="en-US" sz="36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dấu</a:t>
            </a:r>
            <a:r>
              <a:rPr lang="en-US" altLang="en-US" sz="36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hiệu</a:t>
            </a:r>
            <a:r>
              <a:rPr lang="en-US" altLang="en-US" sz="36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điển</a:t>
            </a:r>
            <a:r>
              <a:rPr lang="en-US" altLang="en-US" sz="36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hình</a:t>
            </a:r>
            <a:r>
              <a:rPr lang="en-US" altLang="en-US" sz="36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của</a:t>
            </a:r>
            <a:r>
              <a:rPr lang="en-US" altLang="en-US" sz="36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một</a:t>
            </a:r>
            <a:r>
              <a:rPr lang="en-US" altLang="en-US" sz="36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quần</a:t>
            </a:r>
            <a:r>
              <a:rPr lang="en-US" altLang="en-US" sz="36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xã</a:t>
            </a:r>
            <a:r>
              <a:rPr lang="en-US" alt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
        <p:nvSpPr>
          <p:cNvPr id="9" name="Text Box 5"/>
          <p:cNvSpPr txBox="1">
            <a:spLocks noChangeArrowheads="1"/>
          </p:cNvSpPr>
          <p:nvPr/>
        </p:nvSpPr>
        <p:spPr bwMode="auto">
          <a:xfrm>
            <a:off x="3005072" y="3757548"/>
            <a:ext cx="106680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ts val="600"/>
              </a:spcBef>
              <a:buClr>
                <a:schemeClr val="accent1"/>
              </a:buClr>
              <a:buSzPct val="80000"/>
              <a:buFont typeface="Wingdings 2" panose="05020102010507070707" pitchFamily="18" charset="2"/>
              <a:buChar char=""/>
              <a:defRPr sz="3200">
                <a:solidFill>
                  <a:schemeClr val="tx1"/>
                </a:solidFill>
                <a:latin typeface="Gill Sans MT"/>
              </a:defRPr>
            </a:lvl1pPr>
            <a:lvl2pPr marL="800100" indent="-342900">
              <a:spcBef>
                <a:spcPts val="550"/>
              </a:spcBef>
              <a:buClr>
                <a:schemeClr val="accent1"/>
              </a:buClr>
              <a:buFont typeface="Verdana" panose="020B0604030504040204" pitchFamily="34" charset="0"/>
              <a:buChar char="◦"/>
              <a:defRPr sz="2800">
                <a:solidFill>
                  <a:schemeClr val="tx1"/>
                </a:solidFill>
                <a:latin typeface="Gill Sans MT"/>
              </a:defRPr>
            </a:lvl2pPr>
            <a:lvl3pPr marL="1257300" indent="-342900">
              <a:spcBef>
                <a:spcPct val="20000"/>
              </a:spcBef>
              <a:buClr>
                <a:schemeClr val="accent2"/>
              </a:buClr>
              <a:buFont typeface="Wingdings 2" panose="05020102010507070707" pitchFamily="18" charset="2"/>
              <a:buChar char=""/>
              <a:defRPr sz="2400">
                <a:solidFill>
                  <a:schemeClr val="tx1"/>
                </a:solidFill>
                <a:latin typeface="Gill Sans MT"/>
              </a:defRPr>
            </a:lvl3pPr>
            <a:lvl4pPr marL="1714500" indent="-342900">
              <a:spcBef>
                <a:spcPct val="20000"/>
              </a:spcBef>
              <a:buClr>
                <a:srgbClr val="C32D2E"/>
              </a:buClr>
              <a:buFont typeface="Wingdings 2" panose="05020102010507070707" pitchFamily="18" charset="2"/>
              <a:buChar char=""/>
              <a:defRPr sz="2000">
                <a:solidFill>
                  <a:schemeClr val="tx1"/>
                </a:solidFill>
                <a:latin typeface="Gill Sans MT"/>
              </a:defRPr>
            </a:lvl4pPr>
            <a:lvl5pPr marL="2171700" indent="-342900">
              <a:spcBef>
                <a:spcPct val="20000"/>
              </a:spcBef>
              <a:buClr>
                <a:srgbClr val="84AA33"/>
              </a:buClr>
              <a:buFont typeface="Wingdings 2" panose="05020102010507070707" pitchFamily="18" charset="2"/>
              <a:buChar char=""/>
              <a:defRPr sz="2000">
                <a:solidFill>
                  <a:schemeClr val="tx1"/>
                </a:solidFill>
                <a:latin typeface="Gill Sans MT"/>
              </a:defRPr>
            </a:lvl5pPr>
            <a:lvl6pPr marL="2628900" indent="-3429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a:defRPr>
            </a:lvl6pPr>
            <a:lvl7pPr marL="3086100" indent="-3429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a:defRPr>
            </a:lvl7pPr>
            <a:lvl8pPr marL="3543300" indent="-3429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a:defRPr>
            </a:lvl8pPr>
            <a:lvl9pPr marL="4000500" indent="-3429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a:defRPr>
            </a:lvl9pPr>
          </a:lstStyle>
          <a:p>
            <a:pPr eaLnBrk="1" hangingPunct="1">
              <a:spcBef>
                <a:spcPct val="50000"/>
              </a:spcBef>
              <a:buClrTx/>
              <a:buSzTx/>
              <a:buFontTx/>
              <a:buNone/>
            </a:pPr>
            <a:r>
              <a:rPr lang="en-US" alt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rPr>
              <a:t>Quan</a:t>
            </a:r>
            <a:r>
              <a:rPr lang="en-US" altLang="en-US" sz="3600" b="1" u="sng" dirty="0">
                <a:solidFill>
                  <a:srgbClr val="FF0000"/>
                </a:solidFill>
                <a:effectLst>
                  <a:outerShdw blurRad="38100" dist="38100" dir="2700000" algn="tl">
                    <a:srgbClr val="000000">
                      <a:alpha val="43137"/>
                    </a:srgbClr>
                  </a:outerShdw>
                </a:effectLst>
                <a:latin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rPr>
              <a:t>hệ</a:t>
            </a:r>
            <a:r>
              <a:rPr lang="en-US" altLang="en-US" sz="3600" b="1" u="sng" dirty="0">
                <a:solidFill>
                  <a:srgbClr val="FF0000"/>
                </a:solidFill>
                <a:effectLst>
                  <a:outerShdw blurRad="38100" dist="38100" dir="2700000" algn="tl">
                    <a:srgbClr val="000000">
                      <a:alpha val="43137"/>
                    </a:srgbClr>
                  </a:outerShdw>
                </a:effectLst>
                <a:latin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rPr>
              <a:t>giữa</a:t>
            </a:r>
            <a:r>
              <a:rPr lang="en-US" altLang="en-US" sz="3600" b="1" u="sng" dirty="0">
                <a:solidFill>
                  <a:srgbClr val="FF0000"/>
                </a:solidFill>
                <a:effectLst>
                  <a:outerShdw blurRad="38100" dist="38100" dir="2700000" algn="tl">
                    <a:srgbClr val="000000">
                      <a:alpha val="43137"/>
                    </a:srgbClr>
                  </a:outerShdw>
                </a:effectLst>
                <a:latin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rPr>
              <a:t>ngoại</a:t>
            </a:r>
            <a:r>
              <a:rPr lang="en-US" altLang="en-US" sz="3600" b="1" u="sng" dirty="0">
                <a:solidFill>
                  <a:srgbClr val="FF0000"/>
                </a:solidFill>
                <a:effectLst>
                  <a:outerShdw blurRad="38100" dist="38100" dir="2700000" algn="tl">
                    <a:srgbClr val="000000">
                      <a:alpha val="43137"/>
                    </a:srgbClr>
                  </a:outerShdw>
                </a:effectLst>
                <a:latin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rPr>
              <a:t>cảnh</a:t>
            </a:r>
            <a:r>
              <a:rPr lang="en-US" altLang="en-US" sz="3600" b="1" u="sng" dirty="0">
                <a:solidFill>
                  <a:srgbClr val="FF0000"/>
                </a:solidFill>
                <a:effectLst>
                  <a:outerShdw blurRad="38100" dist="38100" dir="2700000" algn="tl">
                    <a:srgbClr val="000000">
                      <a:alpha val="43137"/>
                    </a:srgbClr>
                  </a:outerShdw>
                </a:effectLst>
                <a:latin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rPr>
              <a:t>và</a:t>
            </a:r>
            <a:r>
              <a:rPr lang="en-US" altLang="en-US" sz="3600" b="1" u="sng" dirty="0">
                <a:solidFill>
                  <a:srgbClr val="FF0000"/>
                </a:solidFill>
                <a:effectLst>
                  <a:outerShdw blurRad="38100" dist="38100" dir="2700000" algn="tl">
                    <a:srgbClr val="000000">
                      <a:alpha val="43137"/>
                    </a:srgbClr>
                  </a:outerShdw>
                </a:effectLst>
                <a:latin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quần</a:t>
            </a:r>
            <a:r>
              <a:rPr lang="en-US" altLang="en-US" sz="36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xã</a:t>
            </a:r>
            <a:r>
              <a:rPr lang="en-US" alt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0928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AutoShape 3"/>
          <p:cNvSpPr>
            <a:spLocks noChangeArrowheads="1"/>
          </p:cNvSpPr>
          <p:nvPr/>
        </p:nvSpPr>
        <p:spPr bwMode="auto">
          <a:xfrm>
            <a:off x="855942" y="309283"/>
            <a:ext cx="10691813" cy="1258981"/>
          </a:xfrm>
          <a:prstGeom prst="flowChartAlternateProcess">
            <a:avLst/>
          </a:prstGeom>
          <a:solidFill>
            <a:schemeClr val="accent2">
              <a:lumMod val="50000"/>
            </a:schemeClr>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sz="3600" b="1" dirty="0" err="1">
                <a:solidFill>
                  <a:schemeClr val="bg1"/>
                </a:solidFill>
                <a:cs typeface="Arial" panose="020B0604020202020204" pitchFamily="34" charset="0"/>
              </a:rPr>
              <a:t>Những</a:t>
            </a:r>
            <a:r>
              <a:rPr lang="en-US" altLang="en-US" sz="3600" b="1" dirty="0">
                <a:solidFill>
                  <a:schemeClr val="bg1"/>
                </a:solidFill>
                <a:cs typeface="Arial" panose="020B0604020202020204" pitchFamily="34" charset="0"/>
              </a:rPr>
              <a:t> </a:t>
            </a:r>
            <a:r>
              <a:rPr lang="en-US" altLang="en-US" sz="3600" b="1" dirty="0" err="1">
                <a:solidFill>
                  <a:schemeClr val="bg1"/>
                </a:solidFill>
                <a:cs typeface="Arial" panose="020B0604020202020204" pitchFamily="34" charset="0"/>
              </a:rPr>
              <a:t>thay</a:t>
            </a:r>
            <a:r>
              <a:rPr lang="en-US" altLang="en-US" sz="3600" b="1" dirty="0">
                <a:solidFill>
                  <a:schemeClr val="bg1"/>
                </a:solidFill>
                <a:cs typeface="Arial" panose="020B0604020202020204" pitchFamily="34" charset="0"/>
              </a:rPr>
              <a:t> </a:t>
            </a:r>
            <a:r>
              <a:rPr lang="en-US" altLang="en-US" sz="3600" b="1" dirty="0" err="1">
                <a:solidFill>
                  <a:schemeClr val="bg1"/>
                </a:solidFill>
                <a:cs typeface="Arial" panose="020B0604020202020204" pitchFamily="34" charset="0"/>
              </a:rPr>
              <a:t>đổi</a:t>
            </a:r>
            <a:r>
              <a:rPr lang="en-US" altLang="en-US" sz="3600" b="1" dirty="0">
                <a:solidFill>
                  <a:schemeClr val="bg1"/>
                </a:solidFill>
                <a:cs typeface="Arial" panose="020B0604020202020204" pitchFamily="34" charset="0"/>
              </a:rPr>
              <a:t> </a:t>
            </a:r>
            <a:r>
              <a:rPr lang="en-US" altLang="en-US" sz="3600" b="1" dirty="0" err="1">
                <a:solidFill>
                  <a:schemeClr val="bg1"/>
                </a:solidFill>
                <a:cs typeface="Arial" panose="020B0604020202020204" pitchFamily="34" charset="0"/>
              </a:rPr>
              <a:t>của</a:t>
            </a:r>
            <a:r>
              <a:rPr lang="en-US" altLang="en-US" sz="3600" b="1" dirty="0">
                <a:solidFill>
                  <a:schemeClr val="bg1"/>
                </a:solidFill>
                <a:cs typeface="Arial" panose="020B0604020202020204" pitchFamily="34" charset="0"/>
              </a:rPr>
              <a:t> </a:t>
            </a:r>
            <a:r>
              <a:rPr lang="en-US" altLang="en-US" sz="3600" b="1" dirty="0" err="1">
                <a:solidFill>
                  <a:schemeClr val="bg1"/>
                </a:solidFill>
                <a:cs typeface="Arial" panose="020B0604020202020204" pitchFamily="34" charset="0"/>
              </a:rPr>
              <a:t>ngoại</a:t>
            </a:r>
            <a:r>
              <a:rPr lang="en-US" altLang="en-US" sz="3600" b="1" dirty="0">
                <a:solidFill>
                  <a:schemeClr val="bg1"/>
                </a:solidFill>
                <a:cs typeface="Arial" panose="020B0604020202020204" pitchFamily="34" charset="0"/>
              </a:rPr>
              <a:t> </a:t>
            </a:r>
            <a:r>
              <a:rPr lang="en-US" altLang="en-US" sz="3600" b="1" dirty="0" err="1">
                <a:solidFill>
                  <a:schemeClr val="bg1"/>
                </a:solidFill>
                <a:cs typeface="Arial" panose="020B0604020202020204" pitchFamily="34" charset="0"/>
              </a:rPr>
              <a:t>cảnh</a:t>
            </a:r>
            <a:r>
              <a:rPr lang="en-US" altLang="en-US" sz="3600" b="1" dirty="0">
                <a:solidFill>
                  <a:schemeClr val="bg1"/>
                </a:solidFill>
                <a:cs typeface="Arial" panose="020B0604020202020204" pitchFamily="34" charset="0"/>
              </a:rPr>
              <a:t> </a:t>
            </a:r>
            <a:r>
              <a:rPr lang="en-US" altLang="en-US" sz="3600" b="1" dirty="0" err="1">
                <a:solidFill>
                  <a:schemeClr val="bg1"/>
                </a:solidFill>
                <a:cs typeface="Arial" panose="020B0604020202020204" pitchFamily="34" charset="0"/>
              </a:rPr>
              <a:t>đã</a:t>
            </a:r>
            <a:r>
              <a:rPr lang="en-US" altLang="en-US" sz="3600" b="1" dirty="0">
                <a:solidFill>
                  <a:schemeClr val="bg1"/>
                </a:solidFill>
                <a:cs typeface="Arial" panose="020B0604020202020204" pitchFamily="34" charset="0"/>
              </a:rPr>
              <a:t> </a:t>
            </a:r>
            <a:r>
              <a:rPr lang="en-US" altLang="en-US" sz="3600" b="1" dirty="0" err="1">
                <a:solidFill>
                  <a:schemeClr val="bg1"/>
                </a:solidFill>
                <a:cs typeface="Arial" panose="020B0604020202020204" pitchFamily="34" charset="0"/>
              </a:rPr>
              <a:t>ảnh</a:t>
            </a:r>
            <a:r>
              <a:rPr lang="en-US" altLang="en-US" sz="3600" b="1" dirty="0">
                <a:solidFill>
                  <a:schemeClr val="bg1"/>
                </a:solidFill>
                <a:cs typeface="Arial" panose="020B0604020202020204" pitchFamily="34" charset="0"/>
              </a:rPr>
              <a:t> </a:t>
            </a:r>
            <a:r>
              <a:rPr lang="en-US" altLang="en-US" sz="3600" b="1" dirty="0" err="1">
                <a:solidFill>
                  <a:schemeClr val="bg1"/>
                </a:solidFill>
                <a:cs typeface="Arial" panose="020B0604020202020204" pitchFamily="34" charset="0"/>
              </a:rPr>
              <a:t>hưởng</a:t>
            </a:r>
            <a:r>
              <a:rPr lang="en-US" altLang="en-US" sz="3600" b="1" dirty="0">
                <a:solidFill>
                  <a:schemeClr val="bg1"/>
                </a:solidFill>
                <a:cs typeface="Arial" panose="020B0604020202020204" pitchFamily="34" charset="0"/>
              </a:rPr>
              <a:t> </a:t>
            </a:r>
          </a:p>
          <a:p>
            <a:pPr algn="ctr">
              <a:defRPr/>
            </a:pPr>
            <a:r>
              <a:rPr lang="en-US" altLang="en-US" sz="3600" b="1" dirty="0" err="1">
                <a:solidFill>
                  <a:schemeClr val="bg1"/>
                </a:solidFill>
                <a:cs typeface="Arial" panose="020B0604020202020204" pitchFamily="34" charset="0"/>
              </a:rPr>
              <a:t>tới</a:t>
            </a:r>
            <a:r>
              <a:rPr lang="en-US" altLang="en-US" sz="3600" b="1" dirty="0">
                <a:solidFill>
                  <a:schemeClr val="bg1"/>
                </a:solidFill>
                <a:cs typeface="Arial" panose="020B0604020202020204" pitchFamily="34" charset="0"/>
              </a:rPr>
              <a:t> </a:t>
            </a:r>
            <a:r>
              <a:rPr lang="en-US" altLang="en-US" sz="3600" b="1" dirty="0" err="1">
                <a:solidFill>
                  <a:schemeClr val="bg1"/>
                </a:solidFill>
                <a:cs typeface="Arial" panose="020B0604020202020204" pitchFamily="34" charset="0"/>
              </a:rPr>
              <a:t>quần</a:t>
            </a:r>
            <a:r>
              <a:rPr lang="en-US" altLang="en-US" sz="3600" b="1" dirty="0">
                <a:solidFill>
                  <a:schemeClr val="bg1"/>
                </a:solidFill>
                <a:cs typeface="Arial" panose="020B0604020202020204" pitchFamily="34" charset="0"/>
              </a:rPr>
              <a:t> </a:t>
            </a:r>
            <a:r>
              <a:rPr lang="en-US" altLang="en-US" sz="3600" b="1" dirty="0" err="1">
                <a:solidFill>
                  <a:schemeClr val="bg1"/>
                </a:solidFill>
                <a:cs typeface="Arial" panose="020B0604020202020204" pitchFamily="34" charset="0"/>
              </a:rPr>
              <a:t>xã</a:t>
            </a:r>
            <a:r>
              <a:rPr lang="en-US" altLang="en-US" sz="3600" b="1" dirty="0">
                <a:solidFill>
                  <a:schemeClr val="bg1"/>
                </a:solidFill>
                <a:cs typeface="Arial" panose="020B0604020202020204" pitchFamily="34" charset="0"/>
              </a:rPr>
              <a:t> </a:t>
            </a:r>
            <a:r>
              <a:rPr lang="en-US" altLang="en-US" sz="3600" b="1" dirty="0" err="1">
                <a:solidFill>
                  <a:schemeClr val="bg1"/>
                </a:solidFill>
                <a:cs typeface="Arial" panose="020B0604020202020204" pitchFamily="34" charset="0"/>
              </a:rPr>
              <a:t>như</a:t>
            </a:r>
            <a:r>
              <a:rPr lang="en-US" altLang="en-US" sz="3600" b="1" dirty="0">
                <a:solidFill>
                  <a:schemeClr val="bg1"/>
                </a:solidFill>
                <a:cs typeface="Arial" panose="020B0604020202020204" pitchFamily="34" charset="0"/>
              </a:rPr>
              <a:t> </a:t>
            </a:r>
            <a:r>
              <a:rPr lang="en-US" altLang="en-US" sz="3600" b="1" dirty="0" err="1">
                <a:solidFill>
                  <a:schemeClr val="bg1"/>
                </a:solidFill>
                <a:cs typeface="Arial" panose="020B0604020202020204" pitchFamily="34" charset="0"/>
              </a:rPr>
              <a:t>thế</a:t>
            </a:r>
            <a:r>
              <a:rPr lang="en-US" altLang="en-US" sz="3600" b="1" dirty="0">
                <a:solidFill>
                  <a:schemeClr val="bg1"/>
                </a:solidFill>
                <a:cs typeface="Arial" panose="020B0604020202020204" pitchFamily="34" charset="0"/>
              </a:rPr>
              <a:t> </a:t>
            </a:r>
            <a:r>
              <a:rPr lang="en-US" altLang="en-US" sz="3600" b="1" dirty="0" err="1">
                <a:solidFill>
                  <a:schemeClr val="bg1"/>
                </a:solidFill>
                <a:cs typeface="Arial" panose="020B0604020202020204" pitchFamily="34" charset="0"/>
              </a:rPr>
              <a:t>nào</a:t>
            </a:r>
            <a:r>
              <a:rPr lang="en-US" altLang="en-US" sz="3600" b="1" dirty="0">
                <a:solidFill>
                  <a:schemeClr val="bg1"/>
                </a:solidFill>
                <a:cs typeface="Arial" panose="020B0604020202020204" pitchFamily="34" charset="0"/>
              </a:rPr>
              <a:t> ?</a:t>
            </a:r>
          </a:p>
        </p:txBody>
      </p:sp>
      <p:pic>
        <p:nvPicPr>
          <p:cNvPr id="144388" name="Picture 4"/>
          <p:cNvPicPr>
            <a:picLocks noChangeAspect="1" noChangeArrowheads="1"/>
          </p:cNvPicPr>
          <p:nvPr/>
        </p:nvPicPr>
        <p:blipFill>
          <a:blip r:embed="rId2"/>
          <a:srcRect/>
          <a:stretch>
            <a:fillRect/>
          </a:stretch>
        </p:blipFill>
        <p:spPr bwMode="auto">
          <a:xfrm>
            <a:off x="512763" y="1981200"/>
            <a:ext cx="3662362" cy="2651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44390" name="Picture 6"/>
          <p:cNvPicPr>
            <a:picLocks noChangeAspect="1" noChangeArrowheads="1"/>
          </p:cNvPicPr>
          <p:nvPr/>
        </p:nvPicPr>
        <p:blipFill>
          <a:blip r:embed="rId3"/>
          <a:srcRect/>
          <a:stretch>
            <a:fillRect/>
          </a:stretch>
        </p:blipFill>
        <p:spPr bwMode="auto">
          <a:xfrm>
            <a:off x="8208963" y="1981200"/>
            <a:ext cx="3648075" cy="2651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44397" name="Picture 13" descr="Kết quả hình ảnh cho hinh anh chim di tru"/>
          <p:cNvPicPr>
            <a:picLocks noChangeAspect="1" noChangeArrowheads="1"/>
          </p:cNvPicPr>
          <p:nvPr/>
        </p:nvPicPr>
        <p:blipFill>
          <a:blip r:embed="rId4"/>
          <a:srcRect/>
          <a:stretch>
            <a:fillRect/>
          </a:stretch>
        </p:blipFill>
        <p:spPr bwMode="auto">
          <a:xfrm>
            <a:off x="4398963" y="1981200"/>
            <a:ext cx="3632200" cy="2651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a:spLocks noChangeArrowheads="1"/>
          </p:cNvSpPr>
          <p:nvPr/>
        </p:nvSpPr>
        <p:spPr bwMode="auto">
          <a:xfrm>
            <a:off x="1437528" y="4836459"/>
            <a:ext cx="9220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3600" dirty="0">
                <a:latin typeface="Footlight MT Light" panose="0204060206030A020304" pitchFamily="18" charset="0"/>
              </a:rPr>
              <a:t>- </a:t>
            </a:r>
            <a:r>
              <a:rPr lang="en-US" sz="3600" dirty="0" err="1">
                <a:latin typeface="Footlight MT Light" panose="0204060206030A020304" pitchFamily="18" charset="0"/>
              </a:rPr>
              <a:t>Chim</a:t>
            </a:r>
            <a:r>
              <a:rPr lang="en-US" sz="3600" dirty="0">
                <a:latin typeface="Footlight MT Light" panose="0204060206030A020304" pitchFamily="18" charset="0"/>
              </a:rPr>
              <a:t> </a:t>
            </a:r>
            <a:r>
              <a:rPr lang="en-US" sz="3600" dirty="0" err="1">
                <a:latin typeface="Footlight MT Light" panose="0204060206030A020304" pitchFamily="18" charset="0"/>
              </a:rPr>
              <a:t>cú</a:t>
            </a:r>
            <a:r>
              <a:rPr lang="en-US" sz="3600" dirty="0">
                <a:latin typeface="Footlight MT Light" panose="0204060206030A020304" pitchFamily="18" charset="0"/>
              </a:rPr>
              <a:t> </a:t>
            </a:r>
            <a:r>
              <a:rPr lang="en-US" sz="3600" dirty="0" err="1">
                <a:latin typeface="Footlight MT Light" panose="0204060206030A020304" pitchFamily="18" charset="0"/>
              </a:rPr>
              <a:t>hoạt</a:t>
            </a:r>
            <a:r>
              <a:rPr lang="en-US" sz="3600" dirty="0">
                <a:latin typeface="Footlight MT Light" panose="0204060206030A020304" pitchFamily="18" charset="0"/>
              </a:rPr>
              <a:t> </a:t>
            </a:r>
            <a:r>
              <a:rPr lang="en-US" sz="3600" dirty="0" err="1">
                <a:latin typeface="Footlight MT Light" panose="0204060206030A020304" pitchFamily="18" charset="0"/>
              </a:rPr>
              <a:t>động</a:t>
            </a:r>
            <a:r>
              <a:rPr lang="en-US" sz="3600" dirty="0">
                <a:latin typeface="Footlight MT Light" panose="0204060206030A020304" pitchFamily="18" charset="0"/>
              </a:rPr>
              <a:t> </a:t>
            </a:r>
            <a:r>
              <a:rPr lang="en-US" sz="3600" dirty="0" err="1">
                <a:latin typeface="Footlight MT Light" panose="0204060206030A020304" pitchFamily="18" charset="0"/>
              </a:rPr>
              <a:t>thời</a:t>
            </a:r>
            <a:r>
              <a:rPr lang="en-US" sz="3600" dirty="0">
                <a:latin typeface="Footlight MT Light" panose="0204060206030A020304" pitchFamily="18" charset="0"/>
              </a:rPr>
              <a:t> </a:t>
            </a:r>
            <a:r>
              <a:rPr lang="en-US" sz="3600" dirty="0" err="1">
                <a:latin typeface="Footlight MT Light" panose="0204060206030A020304" pitchFamily="18" charset="0"/>
              </a:rPr>
              <a:t>gian</a:t>
            </a:r>
            <a:r>
              <a:rPr lang="en-US" sz="3600" dirty="0">
                <a:latin typeface="Footlight MT Light" panose="0204060206030A020304" pitchFamily="18" charset="0"/>
              </a:rPr>
              <a:t> </a:t>
            </a:r>
            <a:r>
              <a:rPr lang="en-US" sz="3600" dirty="0" err="1">
                <a:latin typeface="Footlight MT Light" panose="0204060206030A020304" pitchFamily="18" charset="0"/>
              </a:rPr>
              <a:t>nào</a:t>
            </a:r>
            <a:r>
              <a:rPr lang="en-US" sz="3600" dirty="0">
                <a:latin typeface="Footlight MT Light" panose="0204060206030A020304" pitchFamily="18" charset="0"/>
              </a:rPr>
              <a:t> </a:t>
            </a:r>
            <a:r>
              <a:rPr lang="en-US" sz="3600" dirty="0" err="1">
                <a:latin typeface="Footlight MT Light" panose="0204060206030A020304" pitchFamily="18" charset="0"/>
              </a:rPr>
              <a:t>trong</a:t>
            </a:r>
            <a:r>
              <a:rPr lang="en-US" sz="3600" dirty="0">
                <a:latin typeface="Footlight MT Light" panose="0204060206030A020304" pitchFamily="18" charset="0"/>
              </a:rPr>
              <a:t> </a:t>
            </a:r>
            <a:r>
              <a:rPr lang="en-US" sz="3600" dirty="0" err="1">
                <a:latin typeface="Footlight MT Light" panose="0204060206030A020304" pitchFamily="18" charset="0"/>
              </a:rPr>
              <a:t>ngày</a:t>
            </a:r>
            <a:r>
              <a:rPr lang="en-US" sz="3600" dirty="0">
                <a:latin typeface="Footlight MT Light" panose="0204060206030A020304" pitchFamily="18" charset="0"/>
              </a:rPr>
              <a:t> ?</a:t>
            </a:r>
          </a:p>
          <a:p>
            <a:r>
              <a:rPr lang="en-US" sz="3600" dirty="0">
                <a:latin typeface="Footlight MT Light" panose="0204060206030A020304" pitchFamily="18" charset="0"/>
              </a:rPr>
              <a:t>- </a:t>
            </a:r>
            <a:r>
              <a:rPr lang="en-US" sz="3600" dirty="0" err="1">
                <a:latin typeface="Footlight MT Light" panose="0204060206030A020304" pitchFamily="18" charset="0"/>
              </a:rPr>
              <a:t>Chim</a:t>
            </a:r>
            <a:r>
              <a:rPr lang="en-US" sz="3600" dirty="0">
                <a:latin typeface="Footlight MT Light" panose="0204060206030A020304" pitchFamily="18" charset="0"/>
              </a:rPr>
              <a:t> di </a:t>
            </a:r>
            <a:r>
              <a:rPr lang="en-US" sz="3600" dirty="0" err="1">
                <a:latin typeface="Footlight MT Light" panose="0204060206030A020304" pitchFamily="18" charset="0"/>
              </a:rPr>
              <a:t>cư</a:t>
            </a:r>
            <a:r>
              <a:rPr lang="en-US" sz="3600" dirty="0">
                <a:latin typeface="Footlight MT Light" panose="0204060206030A020304" pitchFamily="18" charset="0"/>
              </a:rPr>
              <a:t> </a:t>
            </a:r>
            <a:r>
              <a:rPr lang="en-US" sz="3600" dirty="0" err="1">
                <a:latin typeface="Footlight MT Light" panose="0204060206030A020304" pitchFamily="18" charset="0"/>
              </a:rPr>
              <a:t>vào</a:t>
            </a:r>
            <a:r>
              <a:rPr lang="en-US" sz="3600" dirty="0">
                <a:latin typeface="Footlight MT Light" panose="0204060206030A020304" pitchFamily="18" charset="0"/>
              </a:rPr>
              <a:t> </a:t>
            </a:r>
            <a:r>
              <a:rPr lang="en-US" sz="3600" dirty="0" err="1">
                <a:latin typeface="Footlight MT Light" panose="0204060206030A020304" pitchFamily="18" charset="0"/>
              </a:rPr>
              <a:t>thời</a:t>
            </a:r>
            <a:r>
              <a:rPr lang="en-US" sz="3600" dirty="0">
                <a:latin typeface="Footlight MT Light" panose="0204060206030A020304" pitchFamily="18" charset="0"/>
              </a:rPr>
              <a:t> </a:t>
            </a:r>
            <a:r>
              <a:rPr lang="en-US" sz="3600" dirty="0" err="1">
                <a:latin typeface="Footlight MT Light" panose="0204060206030A020304" pitchFamily="18" charset="0"/>
              </a:rPr>
              <a:t>gian</a:t>
            </a:r>
            <a:r>
              <a:rPr lang="en-US" sz="3600" dirty="0">
                <a:latin typeface="Footlight MT Light" panose="0204060206030A020304" pitchFamily="18" charset="0"/>
              </a:rPr>
              <a:t> </a:t>
            </a:r>
            <a:r>
              <a:rPr lang="en-US" sz="3600" dirty="0" err="1">
                <a:latin typeface="Footlight MT Light" panose="0204060206030A020304" pitchFamily="18" charset="0"/>
              </a:rPr>
              <a:t>nào</a:t>
            </a:r>
            <a:r>
              <a:rPr lang="en-US" sz="3600" dirty="0">
                <a:latin typeface="Footlight MT Light" panose="0204060206030A020304" pitchFamily="18" charset="0"/>
              </a:rPr>
              <a:t> </a:t>
            </a:r>
            <a:r>
              <a:rPr lang="en-US" sz="3600" dirty="0" err="1">
                <a:latin typeface="Footlight MT Light" panose="0204060206030A020304" pitchFamily="18" charset="0"/>
              </a:rPr>
              <a:t>trong</a:t>
            </a:r>
            <a:r>
              <a:rPr lang="en-US" sz="3600" dirty="0">
                <a:latin typeface="Footlight MT Light" panose="0204060206030A020304" pitchFamily="18" charset="0"/>
              </a:rPr>
              <a:t> </a:t>
            </a:r>
            <a:r>
              <a:rPr lang="en-US" sz="3600" dirty="0" err="1">
                <a:latin typeface="Footlight MT Light" panose="0204060206030A020304" pitchFamily="18" charset="0"/>
              </a:rPr>
              <a:t>năm</a:t>
            </a:r>
            <a:r>
              <a:rPr lang="en-US" sz="3600" dirty="0">
                <a:latin typeface="Footlight MT Light" panose="0204060206030A020304" pitchFamily="18" charset="0"/>
              </a:rPr>
              <a:t> ?</a:t>
            </a:r>
          </a:p>
          <a:p>
            <a:r>
              <a:rPr lang="en-US" sz="3600" dirty="0">
                <a:latin typeface="Footlight MT Light" panose="0204060206030A020304" pitchFamily="18" charset="0"/>
              </a:rPr>
              <a:t>- </a:t>
            </a:r>
            <a:r>
              <a:rPr lang="en-US" sz="3600" dirty="0" err="1">
                <a:latin typeface="Footlight MT Light" panose="0204060206030A020304" pitchFamily="18" charset="0"/>
              </a:rPr>
              <a:t>Cây</a:t>
            </a:r>
            <a:r>
              <a:rPr lang="en-US" sz="3600" dirty="0">
                <a:latin typeface="Footlight MT Light" panose="0204060206030A020304" pitchFamily="18" charset="0"/>
              </a:rPr>
              <a:t> </a:t>
            </a:r>
            <a:r>
              <a:rPr lang="en-US" sz="3600" dirty="0" err="1">
                <a:latin typeface="Footlight MT Light" panose="0204060206030A020304" pitchFamily="18" charset="0"/>
              </a:rPr>
              <a:t>rụng</a:t>
            </a:r>
            <a:r>
              <a:rPr lang="en-US" sz="3600" dirty="0">
                <a:latin typeface="Footlight MT Light" panose="0204060206030A020304" pitchFamily="18" charset="0"/>
              </a:rPr>
              <a:t> </a:t>
            </a:r>
            <a:r>
              <a:rPr lang="en-US" sz="3600" dirty="0" err="1">
                <a:latin typeface="Footlight MT Light" panose="0204060206030A020304" pitchFamily="18" charset="0"/>
              </a:rPr>
              <a:t>lá</a:t>
            </a:r>
            <a:r>
              <a:rPr lang="en-US" sz="3600" dirty="0">
                <a:latin typeface="Footlight MT Light" panose="0204060206030A020304" pitchFamily="18" charset="0"/>
              </a:rPr>
              <a:t> </a:t>
            </a:r>
            <a:r>
              <a:rPr lang="en-US" sz="3600" dirty="0" err="1">
                <a:latin typeface="Footlight MT Light" panose="0204060206030A020304" pitchFamily="18" charset="0"/>
              </a:rPr>
              <a:t>vào</a:t>
            </a:r>
            <a:r>
              <a:rPr lang="en-US" sz="3600" dirty="0">
                <a:latin typeface="Footlight MT Light" panose="0204060206030A020304" pitchFamily="18" charset="0"/>
              </a:rPr>
              <a:t> </a:t>
            </a:r>
            <a:r>
              <a:rPr lang="en-US" sz="3600" dirty="0" err="1">
                <a:latin typeface="Footlight MT Light" panose="0204060206030A020304" pitchFamily="18" charset="0"/>
              </a:rPr>
              <a:t>mùa</a:t>
            </a:r>
            <a:r>
              <a:rPr lang="en-US" sz="3600" dirty="0">
                <a:latin typeface="Footlight MT Light" panose="0204060206030A020304" pitchFamily="18" charset="0"/>
              </a:rPr>
              <a:t> </a:t>
            </a:r>
            <a:r>
              <a:rPr lang="en-US" sz="3600" dirty="0" err="1">
                <a:latin typeface="Footlight MT Light" panose="0204060206030A020304" pitchFamily="18" charset="0"/>
              </a:rPr>
              <a:t>nào</a:t>
            </a:r>
            <a:r>
              <a:rPr lang="en-US" sz="3600" dirty="0">
                <a:latin typeface="Footlight MT Light" panose="0204060206030A020304" pitchFamily="18" charset="0"/>
              </a:rPr>
              <a:t> </a:t>
            </a:r>
            <a:r>
              <a:rPr lang="en-US" sz="3600" dirty="0" err="1">
                <a:latin typeface="Footlight MT Light" panose="0204060206030A020304" pitchFamily="18" charset="0"/>
              </a:rPr>
              <a:t>trong</a:t>
            </a:r>
            <a:r>
              <a:rPr lang="en-US" sz="3600" dirty="0">
                <a:latin typeface="Footlight MT Light" panose="0204060206030A020304" pitchFamily="18" charset="0"/>
              </a:rPr>
              <a:t> </a:t>
            </a:r>
            <a:r>
              <a:rPr lang="en-US" sz="3600" dirty="0" err="1">
                <a:latin typeface="Footlight MT Light" panose="0204060206030A020304" pitchFamily="18" charset="0"/>
              </a:rPr>
              <a:t>năm</a:t>
            </a:r>
            <a:r>
              <a:rPr lang="en-US" sz="3600" dirty="0">
                <a:latin typeface="Footlight MT Light" panose="0204060206030A020304" pitchFamily="18" charset="0"/>
              </a:rPr>
              <a:t> ?</a:t>
            </a:r>
          </a:p>
        </p:txBody>
      </p:sp>
    </p:spTree>
    <p:extLst>
      <p:ext uri="{BB962C8B-B14F-4D97-AF65-F5344CB8AC3E}">
        <p14:creationId xmlns:p14="http://schemas.microsoft.com/office/powerpoint/2010/main" val="41625332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44388"/>
                                        </p:tgtEl>
                                        <p:attrNameLst>
                                          <p:attrName>style.visibility</p:attrName>
                                        </p:attrNameLst>
                                      </p:cBhvr>
                                      <p:to>
                                        <p:strVal val="visible"/>
                                      </p:to>
                                    </p:set>
                                    <p:animEffect transition="in" filter="wheel(4)">
                                      <p:cBhvr>
                                        <p:cTn id="7" dur="2000"/>
                                        <p:tgtEl>
                                          <p:spTgt spid="144388"/>
                                        </p:tgtEl>
                                      </p:cBhvr>
                                    </p:animEffect>
                                  </p:childTnLst>
                                </p:cTn>
                              </p:par>
                              <p:par>
                                <p:cTn id="8" presetID="55" presetClass="entr" presetSubtype="0" fill="hold" nodeType="withEffect">
                                  <p:stCondLst>
                                    <p:cond delay="0"/>
                                  </p:stCondLst>
                                  <p:childTnLst>
                                    <p:set>
                                      <p:cBhvr>
                                        <p:cTn id="9" dur="1" fill="hold">
                                          <p:stCondLst>
                                            <p:cond delay="0"/>
                                          </p:stCondLst>
                                        </p:cTn>
                                        <p:tgtEl>
                                          <p:spTgt spid="144397"/>
                                        </p:tgtEl>
                                        <p:attrNameLst>
                                          <p:attrName>style.visibility</p:attrName>
                                        </p:attrNameLst>
                                      </p:cBhvr>
                                      <p:to>
                                        <p:strVal val="visible"/>
                                      </p:to>
                                    </p:set>
                                    <p:anim calcmode="lin" valueType="num">
                                      <p:cBhvr>
                                        <p:cTn id="10" dur="1000" fill="hold"/>
                                        <p:tgtEl>
                                          <p:spTgt spid="144397"/>
                                        </p:tgtEl>
                                        <p:attrNameLst>
                                          <p:attrName>ppt_w</p:attrName>
                                        </p:attrNameLst>
                                      </p:cBhvr>
                                      <p:tavLst>
                                        <p:tav tm="0">
                                          <p:val>
                                            <p:strVal val="#ppt_w*0.70"/>
                                          </p:val>
                                        </p:tav>
                                        <p:tav tm="100000">
                                          <p:val>
                                            <p:strVal val="#ppt_w"/>
                                          </p:val>
                                        </p:tav>
                                      </p:tavLst>
                                    </p:anim>
                                    <p:anim calcmode="lin" valueType="num">
                                      <p:cBhvr>
                                        <p:cTn id="11" dur="1000" fill="hold"/>
                                        <p:tgtEl>
                                          <p:spTgt spid="144397"/>
                                        </p:tgtEl>
                                        <p:attrNameLst>
                                          <p:attrName>ppt_h</p:attrName>
                                        </p:attrNameLst>
                                      </p:cBhvr>
                                      <p:tavLst>
                                        <p:tav tm="0">
                                          <p:val>
                                            <p:strVal val="#ppt_h"/>
                                          </p:val>
                                        </p:tav>
                                        <p:tav tm="100000">
                                          <p:val>
                                            <p:strVal val="#ppt_h"/>
                                          </p:val>
                                        </p:tav>
                                      </p:tavLst>
                                    </p:anim>
                                    <p:animEffect transition="in" filter="fade">
                                      <p:cBhvr>
                                        <p:cTn id="12" dur="1000"/>
                                        <p:tgtEl>
                                          <p:spTgt spid="144397"/>
                                        </p:tgtEl>
                                      </p:cBhvr>
                                    </p:animEffect>
                                  </p:childTnLst>
                                </p:cTn>
                              </p:par>
                              <p:par>
                                <p:cTn id="13" presetID="21" presetClass="entr" presetSubtype="4" fill="hold" nodeType="withEffect">
                                  <p:stCondLst>
                                    <p:cond delay="0"/>
                                  </p:stCondLst>
                                  <p:childTnLst>
                                    <p:set>
                                      <p:cBhvr>
                                        <p:cTn id="14" dur="1" fill="hold">
                                          <p:stCondLst>
                                            <p:cond delay="0"/>
                                          </p:stCondLst>
                                        </p:cTn>
                                        <p:tgtEl>
                                          <p:spTgt spid="144390"/>
                                        </p:tgtEl>
                                        <p:attrNameLst>
                                          <p:attrName>style.visibility</p:attrName>
                                        </p:attrNameLst>
                                      </p:cBhvr>
                                      <p:to>
                                        <p:strVal val="visible"/>
                                      </p:to>
                                    </p:set>
                                    <p:animEffect transition="in" filter="wheel(4)">
                                      <p:cBhvr>
                                        <p:cTn id="15" dur="2000"/>
                                        <p:tgtEl>
                                          <p:spTgt spid="144390"/>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xit" presetSubtype="0" fill="hold" grpId="1" nodeType="clickEffect">
                                  <p:stCondLst>
                                    <p:cond delay="0"/>
                                  </p:stCondLst>
                                  <p:childTnLst>
                                    <p:animEffect transition="out" filter="fade">
                                      <p:cBhvr>
                                        <p:cTn id="24" dur="500"/>
                                        <p:tgtEl>
                                          <p:spTgt spid="2"/>
                                        </p:tgtEl>
                                      </p:cBhvr>
                                    </p:animEffect>
                                    <p:set>
                                      <p:cBhvr>
                                        <p:cTn id="25" dur="1" fill="hold">
                                          <p:stCondLst>
                                            <p:cond delay="499"/>
                                          </p:stCondLst>
                                        </p:cTn>
                                        <p:tgtEl>
                                          <p:spTgt spid="2"/>
                                        </p:tgtEl>
                                        <p:attrNameLst>
                                          <p:attrName>style.visibility</p:attrName>
                                        </p:attrNameLst>
                                      </p:cBhvr>
                                      <p:to>
                                        <p:strVal val="hidden"/>
                                      </p:to>
                                    </p:set>
                                  </p:childTnLst>
                                </p:cTn>
                              </p:par>
                              <p:par>
                                <p:cTn id="26" presetID="13" presetClass="entr" presetSubtype="16" fill="hold" nodeType="withEffect">
                                  <p:stCondLst>
                                    <p:cond delay="0"/>
                                  </p:stCondLst>
                                  <p:childTnLst>
                                    <p:set>
                                      <p:cBhvr>
                                        <p:cTn id="27" dur="1" fill="hold">
                                          <p:stCondLst>
                                            <p:cond delay="0"/>
                                          </p:stCondLst>
                                        </p:cTn>
                                        <p:tgtEl>
                                          <p:spTgt spid="144387"/>
                                        </p:tgtEl>
                                        <p:attrNameLst>
                                          <p:attrName>style.visibility</p:attrName>
                                        </p:attrNameLst>
                                      </p:cBhvr>
                                      <p:to>
                                        <p:strVal val="visible"/>
                                      </p:to>
                                    </p:set>
                                    <p:animEffect transition="in" filter="plus(in)">
                                      <p:cBhvr>
                                        <p:cTn id="28" dur="1000"/>
                                        <p:tgtEl>
                                          <p:spTgt spid="144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ext Box 2"/>
          <p:cNvSpPr txBox="1">
            <a:spLocks noChangeArrowheads="1"/>
          </p:cNvSpPr>
          <p:nvPr/>
        </p:nvSpPr>
        <p:spPr bwMode="auto">
          <a:xfrm>
            <a:off x="2432050" y="6170613"/>
            <a:ext cx="3048000" cy="400050"/>
          </a:xfrm>
          <a:prstGeom prst="rect">
            <a:avLst/>
          </a:prstGeom>
          <a:solidFill>
            <a:srgbClr val="FFFDA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b="1">
                <a:solidFill>
                  <a:srgbClr val="FF0000"/>
                </a:solidFill>
              </a:rPr>
              <a:t>Động vật kiếm ăn ngày</a:t>
            </a:r>
          </a:p>
        </p:txBody>
      </p:sp>
      <p:pic>
        <p:nvPicPr>
          <p:cNvPr id="218115" name="Picture 3" descr="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044" y="3883025"/>
            <a:ext cx="2839745" cy="21336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8116" name="Text Box 4"/>
          <p:cNvSpPr txBox="1">
            <a:spLocks noChangeArrowheads="1"/>
          </p:cNvSpPr>
          <p:nvPr/>
        </p:nvSpPr>
        <p:spPr bwMode="auto">
          <a:xfrm>
            <a:off x="7715250" y="6183313"/>
            <a:ext cx="3048000" cy="400050"/>
          </a:xfrm>
          <a:prstGeom prst="rect">
            <a:avLst/>
          </a:prstGeom>
          <a:solidFill>
            <a:srgbClr val="FFFDA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b="1">
                <a:solidFill>
                  <a:srgbClr val="FF0000"/>
                </a:solidFill>
              </a:rPr>
              <a:t>Động vật kiếm ăn đêm</a:t>
            </a:r>
          </a:p>
        </p:txBody>
      </p:sp>
      <p:sp>
        <p:nvSpPr>
          <p:cNvPr id="46085" name="Line 11"/>
          <p:cNvSpPr>
            <a:spLocks noChangeShapeType="1"/>
          </p:cNvSpPr>
          <p:nvPr/>
        </p:nvSpPr>
        <p:spPr bwMode="auto">
          <a:xfrm>
            <a:off x="6252882" y="1355725"/>
            <a:ext cx="0" cy="4724400"/>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218124" name="Picture 12" descr="du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5188" y="3878263"/>
            <a:ext cx="2702859" cy="21336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6087" name="AutoShape 17" descr="Kết quả hình ảnh cho hình ảnh ếch đồng"/>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6088" name="AutoShape 19" descr="Kết quả hình ảnh cho hình ảnh ếch đồng"/>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218135" name="Picture 23" descr="Kết quả hình ảnh cho hình ảnh ếch đồ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7438" y="1520825"/>
            <a:ext cx="2635624" cy="22098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8137" name="Picture 25" descr="Kết quả hình ảnh cho hinh anh chim c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7616" y="1489076"/>
            <a:ext cx="2669243" cy="22098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8139" name="Picture 27" descr="Hình ảnh có liên qu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7438" y="3883025"/>
            <a:ext cx="2635624" cy="21336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8144" name="Picture 32" descr="Kết quả hình ảnh cho hinh anh con ngu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5188" y="1508125"/>
            <a:ext cx="2702859" cy="22098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8148" name="Picture 36" descr="Kết quả hình ảnh cho hinh anh con d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2377" y="1508125"/>
            <a:ext cx="2845174" cy="22098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7902" name="Picture 3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77616" y="3878263"/>
            <a:ext cx="2669243" cy="21336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6"/>
          <p:cNvSpPr txBox="1">
            <a:spLocks noChangeArrowheads="1"/>
          </p:cNvSpPr>
          <p:nvPr/>
        </p:nvSpPr>
        <p:spPr bwMode="auto">
          <a:xfrm>
            <a:off x="907397" y="201613"/>
            <a:ext cx="104013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dirty="0" err="1">
                <a:cs typeface="Arial" panose="020B0604020202020204" pitchFamily="34" charset="0"/>
              </a:rPr>
              <a:t>Sự</a:t>
            </a:r>
            <a:r>
              <a:rPr lang="en-US" altLang="en-US" sz="3200" dirty="0">
                <a:cs typeface="Arial" panose="020B0604020202020204" pitchFamily="34" charset="0"/>
              </a:rPr>
              <a:t> </a:t>
            </a:r>
            <a:r>
              <a:rPr lang="en-US" altLang="en-US" sz="3200" dirty="0" err="1">
                <a:cs typeface="Arial" panose="020B0604020202020204" pitchFamily="34" charset="0"/>
              </a:rPr>
              <a:t>thay</a:t>
            </a:r>
            <a:r>
              <a:rPr lang="en-US" altLang="en-US" sz="3200" dirty="0">
                <a:cs typeface="Arial" panose="020B0604020202020204" pitchFamily="34" charset="0"/>
              </a:rPr>
              <a:t> </a:t>
            </a:r>
            <a:r>
              <a:rPr lang="en-US" altLang="en-US" sz="3200" dirty="0" err="1">
                <a:cs typeface="Arial" panose="020B0604020202020204" pitchFamily="34" charset="0"/>
              </a:rPr>
              <a:t>đổi</a:t>
            </a:r>
            <a:r>
              <a:rPr lang="en-US" altLang="en-US" sz="3200" dirty="0">
                <a:cs typeface="Arial" panose="020B0604020202020204" pitchFamily="34" charset="0"/>
              </a:rPr>
              <a:t> </a:t>
            </a:r>
            <a:r>
              <a:rPr lang="en-US" altLang="en-US" sz="3200" dirty="0" err="1">
                <a:cs typeface="Arial" panose="020B0604020202020204" pitchFamily="34" charset="0"/>
              </a:rPr>
              <a:t>chu</a:t>
            </a:r>
            <a:r>
              <a:rPr lang="en-US" altLang="en-US" sz="3200" dirty="0">
                <a:cs typeface="Arial" panose="020B0604020202020204" pitchFamily="34" charset="0"/>
              </a:rPr>
              <a:t> </a:t>
            </a:r>
            <a:r>
              <a:rPr lang="en-US" altLang="en-US" sz="3200" dirty="0" err="1">
                <a:cs typeface="Arial" panose="020B0604020202020204" pitchFamily="34" charset="0"/>
              </a:rPr>
              <a:t>kì</a:t>
            </a:r>
            <a:r>
              <a:rPr lang="en-US" altLang="en-US" sz="3200" dirty="0">
                <a:cs typeface="Arial" panose="020B0604020202020204" pitchFamily="34" charset="0"/>
              </a:rPr>
              <a:t> </a:t>
            </a:r>
            <a:r>
              <a:rPr lang="en-US" altLang="en-US" sz="3200" dirty="0" err="1">
                <a:cs typeface="Arial" panose="020B0604020202020204" pitchFamily="34" charset="0"/>
              </a:rPr>
              <a:t>ngày</a:t>
            </a:r>
            <a:r>
              <a:rPr lang="en-US" altLang="en-US" sz="3200" dirty="0">
                <a:cs typeface="Arial" panose="020B0604020202020204" pitchFamily="34" charset="0"/>
              </a:rPr>
              <a:t> </a:t>
            </a:r>
            <a:r>
              <a:rPr lang="en-US" altLang="en-US" sz="3200" dirty="0" err="1">
                <a:cs typeface="Arial" panose="020B0604020202020204" pitchFamily="34" charset="0"/>
              </a:rPr>
              <a:t>đêm</a:t>
            </a:r>
            <a:r>
              <a:rPr lang="en-US" altLang="en-US" sz="3200" dirty="0">
                <a:cs typeface="Arial" panose="020B0604020202020204" pitchFamily="34" charset="0"/>
              </a:rPr>
              <a:t>, </a:t>
            </a:r>
            <a:r>
              <a:rPr lang="en-US" altLang="en-US" sz="3200" dirty="0" err="1">
                <a:cs typeface="Arial" panose="020B0604020202020204" pitchFamily="34" charset="0"/>
              </a:rPr>
              <a:t>chu</a:t>
            </a:r>
            <a:r>
              <a:rPr lang="en-US" altLang="en-US" sz="3200" dirty="0">
                <a:cs typeface="Arial" panose="020B0604020202020204" pitchFamily="34" charset="0"/>
              </a:rPr>
              <a:t> </a:t>
            </a:r>
            <a:r>
              <a:rPr lang="en-US" altLang="en-US" sz="3200" dirty="0" err="1">
                <a:cs typeface="Arial" panose="020B0604020202020204" pitchFamily="34" charset="0"/>
              </a:rPr>
              <a:t>kì</a:t>
            </a:r>
            <a:r>
              <a:rPr lang="en-US" altLang="en-US" sz="3200" dirty="0">
                <a:cs typeface="Arial" panose="020B0604020202020204" pitchFamily="34" charset="0"/>
              </a:rPr>
              <a:t> </a:t>
            </a:r>
            <a:r>
              <a:rPr lang="en-US" altLang="en-US" sz="3200" dirty="0" err="1">
                <a:cs typeface="Arial" panose="020B0604020202020204" pitchFamily="34" charset="0"/>
              </a:rPr>
              <a:t>mùa</a:t>
            </a:r>
            <a:r>
              <a:rPr lang="en-US" altLang="en-US" sz="3200" dirty="0">
                <a:cs typeface="Arial" panose="020B0604020202020204" pitchFamily="34" charset="0"/>
              </a:rPr>
              <a:t> </a:t>
            </a:r>
            <a:r>
              <a:rPr lang="en-US" altLang="en-US" sz="3200" dirty="0" err="1">
                <a:cs typeface="Arial" panose="020B0604020202020204" pitchFamily="34" charset="0"/>
              </a:rPr>
              <a:t>dẫn</a:t>
            </a:r>
            <a:r>
              <a:rPr lang="en-US" altLang="en-US" sz="3200" dirty="0">
                <a:cs typeface="Arial" panose="020B0604020202020204" pitchFamily="34" charset="0"/>
              </a:rPr>
              <a:t> </a:t>
            </a:r>
            <a:r>
              <a:rPr lang="en-US" altLang="en-US" sz="3200" dirty="0" err="1">
                <a:cs typeface="Arial" panose="020B0604020202020204" pitchFamily="34" charset="0"/>
              </a:rPr>
              <a:t>đến</a:t>
            </a:r>
            <a:r>
              <a:rPr lang="en-US" altLang="en-US" sz="3200" dirty="0">
                <a:cs typeface="Arial" panose="020B0604020202020204" pitchFamily="34" charset="0"/>
              </a:rPr>
              <a:t> </a:t>
            </a:r>
            <a:r>
              <a:rPr lang="en-US" altLang="en-US" sz="3200" dirty="0" err="1">
                <a:cs typeface="Arial" panose="020B0604020202020204" pitchFamily="34" charset="0"/>
              </a:rPr>
              <a:t>hoạt</a:t>
            </a:r>
            <a:r>
              <a:rPr lang="en-US" altLang="en-US" sz="3200" dirty="0">
                <a:cs typeface="Arial" panose="020B0604020202020204" pitchFamily="34" charset="0"/>
              </a:rPr>
              <a:t> </a:t>
            </a:r>
            <a:r>
              <a:rPr lang="en-US" altLang="en-US" sz="3200" dirty="0" err="1">
                <a:cs typeface="Arial" panose="020B0604020202020204" pitchFamily="34" charset="0"/>
              </a:rPr>
              <a:t>động</a:t>
            </a:r>
            <a:r>
              <a:rPr lang="en-US" altLang="en-US" sz="3200" dirty="0">
                <a:cs typeface="Arial" panose="020B0604020202020204" pitchFamily="34" charset="0"/>
              </a:rPr>
              <a:t> </a:t>
            </a:r>
            <a:r>
              <a:rPr lang="en-US" altLang="en-US" sz="3200" dirty="0" err="1">
                <a:cs typeface="Arial" panose="020B0604020202020204" pitchFamily="34" charset="0"/>
              </a:rPr>
              <a:t>của</a:t>
            </a:r>
            <a:r>
              <a:rPr lang="en-US" altLang="en-US" sz="3200" dirty="0">
                <a:cs typeface="Arial" panose="020B0604020202020204" pitchFamily="34" charset="0"/>
              </a:rPr>
              <a:t> </a:t>
            </a:r>
            <a:r>
              <a:rPr lang="en-US" altLang="en-US" sz="3200" dirty="0" err="1">
                <a:cs typeface="Arial" panose="020B0604020202020204" pitchFamily="34" charset="0"/>
              </a:rPr>
              <a:t>các</a:t>
            </a:r>
            <a:r>
              <a:rPr lang="en-US" altLang="en-US" sz="3200" dirty="0">
                <a:cs typeface="Arial" panose="020B0604020202020204" pitchFamily="34" charset="0"/>
              </a:rPr>
              <a:t> </a:t>
            </a:r>
            <a:r>
              <a:rPr lang="en-US" altLang="en-US" sz="3200" dirty="0" err="1">
                <a:cs typeface="Arial" panose="020B0604020202020204" pitchFamily="34" charset="0"/>
              </a:rPr>
              <a:t>sinh</a:t>
            </a:r>
            <a:r>
              <a:rPr lang="en-US" altLang="en-US" sz="3200" dirty="0">
                <a:cs typeface="Arial" panose="020B0604020202020204" pitchFamily="34" charset="0"/>
              </a:rPr>
              <a:t> </a:t>
            </a:r>
            <a:r>
              <a:rPr lang="en-US" altLang="en-US" sz="3200" dirty="0" err="1">
                <a:cs typeface="Arial" panose="020B0604020202020204" pitchFamily="34" charset="0"/>
              </a:rPr>
              <a:t>vật</a:t>
            </a:r>
            <a:r>
              <a:rPr lang="en-US" altLang="en-US" sz="3200" dirty="0">
                <a:cs typeface="Arial" panose="020B0604020202020204" pitchFamily="34" charset="0"/>
              </a:rPr>
              <a:t> </a:t>
            </a:r>
            <a:r>
              <a:rPr lang="en-US" altLang="en-US" sz="3200" dirty="0" err="1">
                <a:cs typeface="Arial" panose="020B0604020202020204" pitchFamily="34" charset="0"/>
              </a:rPr>
              <a:t>cũng</a:t>
            </a:r>
            <a:r>
              <a:rPr lang="en-US" altLang="en-US" sz="3200" dirty="0">
                <a:cs typeface="Arial" panose="020B0604020202020204" pitchFamily="34" charset="0"/>
              </a:rPr>
              <a:t> </a:t>
            </a:r>
            <a:r>
              <a:rPr lang="en-US" altLang="en-US" sz="3200" dirty="0" err="1">
                <a:cs typeface="Arial" panose="020B0604020202020204" pitchFamily="34" charset="0"/>
              </a:rPr>
              <a:t>mang</a:t>
            </a:r>
            <a:r>
              <a:rPr lang="en-US" altLang="en-US" sz="3200" dirty="0">
                <a:cs typeface="Arial" panose="020B0604020202020204" pitchFamily="34" charset="0"/>
              </a:rPr>
              <a:t> </a:t>
            </a:r>
            <a:r>
              <a:rPr lang="en-US" altLang="en-US" sz="3200" dirty="0" err="1">
                <a:cs typeface="Arial" panose="020B0604020202020204" pitchFamily="34" charset="0"/>
              </a:rPr>
              <a:t>tính</a:t>
            </a:r>
            <a:r>
              <a:rPr lang="en-US" altLang="en-US" sz="3200" dirty="0">
                <a:cs typeface="Arial" panose="020B0604020202020204" pitchFamily="34" charset="0"/>
              </a:rPr>
              <a:t> </a:t>
            </a:r>
            <a:r>
              <a:rPr lang="en-US" altLang="en-US" sz="3200" dirty="0" err="1">
                <a:cs typeface="Arial" panose="020B0604020202020204" pitchFamily="34" charset="0"/>
              </a:rPr>
              <a:t>chất</a:t>
            </a:r>
            <a:r>
              <a:rPr lang="en-US" altLang="en-US" sz="3200" dirty="0">
                <a:cs typeface="Arial" panose="020B0604020202020204" pitchFamily="34" charset="0"/>
              </a:rPr>
              <a:t> </a:t>
            </a:r>
            <a:r>
              <a:rPr lang="en-US" altLang="en-US" sz="3200" dirty="0" err="1">
                <a:cs typeface="Arial" panose="020B0604020202020204" pitchFamily="34" charset="0"/>
              </a:rPr>
              <a:t>chu</a:t>
            </a:r>
            <a:r>
              <a:rPr lang="en-US" altLang="en-US" sz="3200" dirty="0">
                <a:cs typeface="Arial" panose="020B0604020202020204" pitchFamily="34" charset="0"/>
              </a:rPr>
              <a:t> </a:t>
            </a:r>
            <a:r>
              <a:rPr lang="en-US" altLang="en-US" sz="3200" dirty="0" err="1">
                <a:cs typeface="Arial" panose="020B0604020202020204" pitchFamily="34" charset="0"/>
              </a:rPr>
              <a:t>kì</a:t>
            </a:r>
            <a:r>
              <a:rPr lang="en-US" altLang="en-US" sz="3200" dirty="0">
                <a:cs typeface="Arial" panose="020B0604020202020204" pitchFamily="34" charset="0"/>
              </a:rPr>
              <a:t>.</a:t>
            </a:r>
          </a:p>
        </p:txBody>
      </p:sp>
    </p:spTree>
    <p:extLst>
      <p:ext uri="{BB962C8B-B14F-4D97-AF65-F5344CB8AC3E}">
        <p14:creationId xmlns:p14="http://schemas.microsoft.com/office/powerpoint/2010/main" val="17475711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1" presetClass="entr" presetSubtype="0" fill="hold" grpId="0" nodeType="clickEffect">
                                  <p:stCondLst>
                                    <p:cond delay="0"/>
                                  </p:stCondLst>
                                  <p:iterate type="lt">
                                    <p:tmPct val="10000"/>
                                  </p:iterate>
                                  <p:childTnLst>
                                    <p:set>
                                      <p:cBhvr>
                                        <p:cTn id="12" dur="1" fill="hold">
                                          <p:stCondLst>
                                            <p:cond delay="0"/>
                                          </p:stCondLst>
                                        </p:cTn>
                                        <p:tgtEl>
                                          <p:spTgt spid="218114"/>
                                        </p:tgtEl>
                                        <p:attrNameLst>
                                          <p:attrName>style.visibility</p:attrName>
                                        </p:attrNameLst>
                                      </p:cBhvr>
                                      <p:to>
                                        <p:strVal val="visible"/>
                                      </p:to>
                                    </p:set>
                                    <p:anim calcmode="lin" valueType="num">
                                      <p:cBhvr>
                                        <p:cTn id="13" dur="500" fill="hold"/>
                                        <p:tgtEl>
                                          <p:spTgt spid="218114"/>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18114"/>
                                        </p:tgtEl>
                                        <p:attrNameLst>
                                          <p:attrName>ppt_y</p:attrName>
                                        </p:attrNameLst>
                                      </p:cBhvr>
                                      <p:tavLst>
                                        <p:tav tm="0">
                                          <p:val>
                                            <p:strVal val="#ppt_y"/>
                                          </p:val>
                                        </p:tav>
                                        <p:tav tm="100000">
                                          <p:val>
                                            <p:strVal val="#ppt_y"/>
                                          </p:val>
                                        </p:tav>
                                      </p:tavLst>
                                    </p:anim>
                                    <p:anim calcmode="lin" valueType="num">
                                      <p:cBhvr>
                                        <p:cTn id="15" dur="500" fill="hold"/>
                                        <p:tgtEl>
                                          <p:spTgt spid="218114"/>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18114"/>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18114"/>
                                        </p:tgtEl>
                                      </p:cBhvr>
                                    </p:animEffect>
                                  </p:childTnLst>
                                </p:cTn>
                              </p:par>
                            </p:childTnLst>
                          </p:cTn>
                        </p:par>
                        <p:par>
                          <p:cTn id="18" fill="hold" nodeType="afterGroup">
                            <p:stCondLst>
                              <p:cond delay="1300"/>
                            </p:stCondLst>
                            <p:childTnLst>
                              <p:par>
                                <p:cTn id="19" presetID="55" presetClass="entr" presetSubtype="0" fill="hold" nodeType="afterEffect">
                                  <p:stCondLst>
                                    <p:cond delay="0"/>
                                  </p:stCondLst>
                                  <p:childTnLst>
                                    <p:set>
                                      <p:cBhvr>
                                        <p:cTn id="20" dur="1" fill="hold">
                                          <p:stCondLst>
                                            <p:cond delay="0"/>
                                          </p:stCondLst>
                                        </p:cTn>
                                        <p:tgtEl>
                                          <p:spTgt spid="218148"/>
                                        </p:tgtEl>
                                        <p:attrNameLst>
                                          <p:attrName>style.visibility</p:attrName>
                                        </p:attrNameLst>
                                      </p:cBhvr>
                                      <p:to>
                                        <p:strVal val="visible"/>
                                      </p:to>
                                    </p:set>
                                    <p:anim calcmode="lin" valueType="num">
                                      <p:cBhvr>
                                        <p:cTn id="21" dur="1000" fill="hold"/>
                                        <p:tgtEl>
                                          <p:spTgt spid="218148"/>
                                        </p:tgtEl>
                                        <p:attrNameLst>
                                          <p:attrName>ppt_w</p:attrName>
                                        </p:attrNameLst>
                                      </p:cBhvr>
                                      <p:tavLst>
                                        <p:tav tm="0">
                                          <p:val>
                                            <p:strVal val="#ppt_w*0.70"/>
                                          </p:val>
                                        </p:tav>
                                        <p:tav tm="100000">
                                          <p:val>
                                            <p:strVal val="#ppt_w"/>
                                          </p:val>
                                        </p:tav>
                                      </p:tavLst>
                                    </p:anim>
                                    <p:anim calcmode="lin" valueType="num">
                                      <p:cBhvr>
                                        <p:cTn id="22" dur="1000" fill="hold"/>
                                        <p:tgtEl>
                                          <p:spTgt spid="218148"/>
                                        </p:tgtEl>
                                        <p:attrNameLst>
                                          <p:attrName>ppt_h</p:attrName>
                                        </p:attrNameLst>
                                      </p:cBhvr>
                                      <p:tavLst>
                                        <p:tav tm="0">
                                          <p:val>
                                            <p:strVal val="#ppt_h"/>
                                          </p:val>
                                        </p:tav>
                                        <p:tav tm="100000">
                                          <p:val>
                                            <p:strVal val="#ppt_h"/>
                                          </p:val>
                                        </p:tav>
                                      </p:tavLst>
                                    </p:anim>
                                    <p:animEffect transition="in" filter="fade">
                                      <p:cBhvr>
                                        <p:cTn id="23" dur="1000"/>
                                        <p:tgtEl>
                                          <p:spTgt spid="218148"/>
                                        </p:tgtEl>
                                      </p:cBhvr>
                                    </p:animEffect>
                                  </p:childTnLst>
                                </p:cTn>
                              </p:par>
                            </p:childTnLst>
                          </p:cTn>
                        </p:par>
                        <p:par>
                          <p:cTn id="24" fill="hold" nodeType="afterGroup">
                            <p:stCondLst>
                              <p:cond delay="2300"/>
                            </p:stCondLst>
                            <p:childTnLst>
                              <p:par>
                                <p:cTn id="25" presetID="55" presetClass="entr" presetSubtype="0" fill="hold" nodeType="afterEffect">
                                  <p:stCondLst>
                                    <p:cond delay="0"/>
                                  </p:stCondLst>
                                  <p:childTnLst>
                                    <p:set>
                                      <p:cBhvr>
                                        <p:cTn id="26" dur="1" fill="hold">
                                          <p:stCondLst>
                                            <p:cond delay="0"/>
                                          </p:stCondLst>
                                        </p:cTn>
                                        <p:tgtEl>
                                          <p:spTgt spid="218144"/>
                                        </p:tgtEl>
                                        <p:attrNameLst>
                                          <p:attrName>style.visibility</p:attrName>
                                        </p:attrNameLst>
                                      </p:cBhvr>
                                      <p:to>
                                        <p:strVal val="visible"/>
                                      </p:to>
                                    </p:set>
                                    <p:anim calcmode="lin" valueType="num">
                                      <p:cBhvr>
                                        <p:cTn id="27" dur="1000" fill="hold"/>
                                        <p:tgtEl>
                                          <p:spTgt spid="218144"/>
                                        </p:tgtEl>
                                        <p:attrNameLst>
                                          <p:attrName>ppt_w</p:attrName>
                                        </p:attrNameLst>
                                      </p:cBhvr>
                                      <p:tavLst>
                                        <p:tav tm="0">
                                          <p:val>
                                            <p:strVal val="#ppt_w*0.70"/>
                                          </p:val>
                                        </p:tav>
                                        <p:tav tm="100000">
                                          <p:val>
                                            <p:strVal val="#ppt_w"/>
                                          </p:val>
                                        </p:tav>
                                      </p:tavLst>
                                    </p:anim>
                                    <p:anim calcmode="lin" valueType="num">
                                      <p:cBhvr>
                                        <p:cTn id="28" dur="1000" fill="hold"/>
                                        <p:tgtEl>
                                          <p:spTgt spid="218144"/>
                                        </p:tgtEl>
                                        <p:attrNameLst>
                                          <p:attrName>ppt_h</p:attrName>
                                        </p:attrNameLst>
                                      </p:cBhvr>
                                      <p:tavLst>
                                        <p:tav tm="0">
                                          <p:val>
                                            <p:strVal val="#ppt_h"/>
                                          </p:val>
                                        </p:tav>
                                        <p:tav tm="100000">
                                          <p:val>
                                            <p:strVal val="#ppt_h"/>
                                          </p:val>
                                        </p:tav>
                                      </p:tavLst>
                                    </p:anim>
                                    <p:animEffect transition="in" filter="fade">
                                      <p:cBhvr>
                                        <p:cTn id="29" dur="1000"/>
                                        <p:tgtEl>
                                          <p:spTgt spid="218144"/>
                                        </p:tgtEl>
                                      </p:cBhvr>
                                    </p:animEffect>
                                  </p:childTnLst>
                                </p:cTn>
                              </p:par>
                            </p:childTnLst>
                          </p:cTn>
                        </p:par>
                        <p:par>
                          <p:cTn id="30" fill="hold" nodeType="afterGroup">
                            <p:stCondLst>
                              <p:cond delay="3300"/>
                            </p:stCondLst>
                            <p:childTnLst>
                              <p:par>
                                <p:cTn id="31" presetID="8" presetClass="entr" presetSubtype="16" fill="hold" nodeType="afterEffect">
                                  <p:stCondLst>
                                    <p:cond delay="0"/>
                                  </p:stCondLst>
                                  <p:childTnLst>
                                    <p:set>
                                      <p:cBhvr>
                                        <p:cTn id="32" dur="1" fill="hold">
                                          <p:stCondLst>
                                            <p:cond delay="0"/>
                                          </p:stCondLst>
                                        </p:cTn>
                                        <p:tgtEl>
                                          <p:spTgt spid="218115"/>
                                        </p:tgtEl>
                                        <p:attrNameLst>
                                          <p:attrName>style.visibility</p:attrName>
                                        </p:attrNameLst>
                                      </p:cBhvr>
                                      <p:to>
                                        <p:strVal val="visible"/>
                                      </p:to>
                                    </p:set>
                                    <p:animEffect transition="in" filter="diamond(in)">
                                      <p:cBhvr>
                                        <p:cTn id="33" dur="2000"/>
                                        <p:tgtEl>
                                          <p:spTgt spid="218115"/>
                                        </p:tgtEl>
                                      </p:cBhvr>
                                    </p:animEffect>
                                  </p:childTnLst>
                                </p:cTn>
                              </p:par>
                            </p:childTnLst>
                          </p:cTn>
                        </p:par>
                        <p:par>
                          <p:cTn id="34" fill="hold" nodeType="afterGroup">
                            <p:stCondLst>
                              <p:cond delay="5300"/>
                            </p:stCondLst>
                            <p:childTnLst>
                              <p:par>
                                <p:cTn id="35" presetID="16" presetClass="entr" presetSubtype="26" fill="hold" nodeType="afterEffect">
                                  <p:stCondLst>
                                    <p:cond delay="0"/>
                                  </p:stCondLst>
                                  <p:childTnLst>
                                    <p:set>
                                      <p:cBhvr>
                                        <p:cTn id="36" dur="1" fill="hold">
                                          <p:stCondLst>
                                            <p:cond delay="0"/>
                                          </p:stCondLst>
                                        </p:cTn>
                                        <p:tgtEl>
                                          <p:spTgt spid="218124"/>
                                        </p:tgtEl>
                                        <p:attrNameLst>
                                          <p:attrName>style.visibility</p:attrName>
                                        </p:attrNameLst>
                                      </p:cBhvr>
                                      <p:to>
                                        <p:strVal val="visible"/>
                                      </p:to>
                                    </p:set>
                                    <p:animEffect transition="in" filter="barn(inHorizontal)">
                                      <p:cBhvr>
                                        <p:cTn id="37" dur="500"/>
                                        <p:tgtEl>
                                          <p:spTgt spid="21812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218116"/>
                                        </p:tgtEl>
                                        <p:attrNameLst>
                                          <p:attrName>style.visibility</p:attrName>
                                        </p:attrNameLst>
                                      </p:cBhvr>
                                      <p:to>
                                        <p:strVal val="visible"/>
                                      </p:to>
                                    </p:set>
                                    <p:anim calcmode="discrete" valueType="clr">
                                      <p:cBhvr override="childStyle">
                                        <p:cTn id="42" dur="80"/>
                                        <p:tgtEl>
                                          <p:spTgt spid="218116"/>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218116"/>
                                        </p:tgtEl>
                                        <p:attrNameLst>
                                          <p:attrName>fillcolor</p:attrName>
                                        </p:attrNameLst>
                                      </p:cBhvr>
                                      <p:tavLst>
                                        <p:tav tm="0">
                                          <p:val>
                                            <p:clrVal>
                                              <a:schemeClr val="accent2"/>
                                            </p:clrVal>
                                          </p:val>
                                        </p:tav>
                                        <p:tav tm="50000">
                                          <p:val>
                                            <p:clrVal>
                                              <a:schemeClr val="hlink"/>
                                            </p:clrVal>
                                          </p:val>
                                        </p:tav>
                                      </p:tavLst>
                                    </p:anim>
                                    <p:set>
                                      <p:cBhvr>
                                        <p:cTn id="44" dur="80"/>
                                        <p:tgtEl>
                                          <p:spTgt spid="218116"/>
                                        </p:tgtEl>
                                        <p:attrNameLst>
                                          <p:attrName>fill.type</p:attrName>
                                        </p:attrNameLst>
                                      </p:cBhvr>
                                      <p:to>
                                        <p:strVal val="solid"/>
                                      </p:to>
                                    </p:set>
                                  </p:childTnLst>
                                </p:cTn>
                              </p:par>
                            </p:childTnLst>
                          </p:cTn>
                        </p:par>
                        <p:par>
                          <p:cTn id="45" fill="hold" nodeType="afterGroup">
                            <p:stCondLst>
                              <p:cond delay="680"/>
                            </p:stCondLst>
                            <p:childTnLst>
                              <p:par>
                                <p:cTn id="46" presetID="55" presetClass="entr" presetSubtype="0" fill="hold" nodeType="afterEffect">
                                  <p:stCondLst>
                                    <p:cond delay="0"/>
                                  </p:stCondLst>
                                  <p:childTnLst>
                                    <p:set>
                                      <p:cBhvr>
                                        <p:cTn id="47" dur="1" fill="hold">
                                          <p:stCondLst>
                                            <p:cond delay="0"/>
                                          </p:stCondLst>
                                        </p:cTn>
                                        <p:tgtEl>
                                          <p:spTgt spid="218135"/>
                                        </p:tgtEl>
                                        <p:attrNameLst>
                                          <p:attrName>style.visibility</p:attrName>
                                        </p:attrNameLst>
                                      </p:cBhvr>
                                      <p:to>
                                        <p:strVal val="visible"/>
                                      </p:to>
                                    </p:set>
                                    <p:anim calcmode="lin" valueType="num">
                                      <p:cBhvr>
                                        <p:cTn id="48" dur="1000" fill="hold"/>
                                        <p:tgtEl>
                                          <p:spTgt spid="218135"/>
                                        </p:tgtEl>
                                        <p:attrNameLst>
                                          <p:attrName>ppt_w</p:attrName>
                                        </p:attrNameLst>
                                      </p:cBhvr>
                                      <p:tavLst>
                                        <p:tav tm="0">
                                          <p:val>
                                            <p:strVal val="#ppt_w*0.70"/>
                                          </p:val>
                                        </p:tav>
                                        <p:tav tm="100000">
                                          <p:val>
                                            <p:strVal val="#ppt_w"/>
                                          </p:val>
                                        </p:tav>
                                      </p:tavLst>
                                    </p:anim>
                                    <p:anim calcmode="lin" valueType="num">
                                      <p:cBhvr>
                                        <p:cTn id="49" dur="1000" fill="hold"/>
                                        <p:tgtEl>
                                          <p:spTgt spid="218135"/>
                                        </p:tgtEl>
                                        <p:attrNameLst>
                                          <p:attrName>ppt_h</p:attrName>
                                        </p:attrNameLst>
                                      </p:cBhvr>
                                      <p:tavLst>
                                        <p:tav tm="0">
                                          <p:val>
                                            <p:strVal val="#ppt_h"/>
                                          </p:val>
                                        </p:tav>
                                        <p:tav tm="100000">
                                          <p:val>
                                            <p:strVal val="#ppt_h"/>
                                          </p:val>
                                        </p:tav>
                                      </p:tavLst>
                                    </p:anim>
                                    <p:animEffect transition="in" filter="fade">
                                      <p:cBhvr>
                                        <p:cTn id="50" dur="1000"/>
                                        <p:tgtEl>
                                          <p:spTgt spid="218135"/>
                                        </p:tgtEl>
                                      </p:cBhvr>
                                    </p:animEffect>
                                  </p:childTnLst>
                                </p:cTn>
                              </p:par>
                            </p:childTnLst>
                          </p:cTn>
                        </p:par>
                        <p:par>
                          <p:cTn id="51" fill="hold" nodeType="afterGroup">
                            <p:stCondLst>
                              <p:cond delay="1680"/>
                            </p:stCondLst>
                            <p:childTnLst>
                              <p:par>
                                <p:cTn id="52" presetID="55" presetClass="entr" presetSubtype="0" fill="hold" nodeType="afterEffect">
                                  <p:stCondLst>
                                    <p:cond delay="0"/>
                                  </p:stCondLst>
                                  <p:childTnLst>
                                    <p:set>
                                      <p:cBhvr>
                                        <p:cTn id="53" dur="1" fill="hold">
                                          <p:stCondLst>
                                            <p:cond delay="0"/>
                                          </p:stCondLst>
                                        </p:cTn>
                                        <p:tgtEl>
                                          <p:spTgt spid="218137"/>
                                        </p:tgtEl>
                                        <p:attrNameLst>
                                          <p:attrName>style.visibility</p:attrName>
                                        </p:attrNameLst>
                                      </p:cBhvr>
                                      <p:to>
                                        <p:strVal val="visible"/>
                                      </p:to>
                                    </p:set>
                                    <p:anim calcmode="lin" valueType="num">
                                      <p:cBhvr>
                                        <p:cTn id="54" dur="1000" fill="hold"/>
                                        <p:tgtEl>
                                          <p:spTgt spid="218137"/>
                                        </p:tgtEl>
                                        <p:attrNameLst>
                                          <p:attrName>ppt_w</p:attrName>
                                        </p:attrNameLst>
                                      </p:cBhvr>
                                      <p:tavLst>
                                        <p:tav tm="0">
                                          <p:val>
                                            <p:strVal val="#ppt_w*0.70"/>
                                          </p:val>
                                        </p:tav>
                                        <p:tav tm="100000">
                                          <p:val>
                                            <p:strVal val="#ppt_w"/>
                                          </p:val>
                                        </p:tav>
                                      </p:tavLst>
                                    </p:anim>
                                    <p:anim calcmode="lin" valueType="num">
                                      <p:cBhvr>
                                        <p:cTn id="55" dur="1000" fill="hold"/>
                                        <p:tgtEl>
                                          <p:spTgt spid="218137"/>
                                        </p:tgtEl>
                                        <p:attrNameLst>
                                          <p:attrName>ppt_h</p:attrName>
                                        </p:attrNameLst>
                                      </p:cBhvr>
                                      <p:tavLst>
                                        <p:tav tm="0">
                                          <p:val>
                                            <p:strVal val="#ppt_h"/>
                                          </p:val>
                                        </p:tav>
                                        <p:tav tm="100000">
                                          <p:val>
                                            <p:strVal val="#ppt_h"/>
                                          </p:val>
                                        </p:tav>
                                      </p:tavLst>
                                    </p:anim>
                                    <p:animEffect transition="in" filter="fade">
                                      <p:cBhvr>
                                        <p:cTn id="56" dur="1000"/>
                                        <p:tgtEl>
                                          <p:spTgt spid="218137"/>
                                        </p:tgtEl>
                                      </p:cBhvr>
                                    </p:animEffect>
                                  </p:childTnLst>
                                </p:cTn>
                              </p:par>
                            </p:childTnLst>
                          </p:cTn>
                        </p:par>
                        <p:par>
                          <p:cTn id="57" fill="hold" nodeType="afterGroup">
                            <p:stCondLst>
                              <p:cond delay="2680"/>
                            </p:stCondLst>
                            <p:childTnLst>
                              <p:par>
                                <p:cTn id="58" presetID="55" presetClass="entr" presetSubtype="0" fill="hold" nodeType="afterEffect">
                                  <p:stCondLst>
                                    <p:cond delay="0"/>
                                  </p:stCondLst>
                                  <p:childTnLst>
                                    <p:set>
                                      <p:cBhvr>
                                        <p:cTn id="59" dur="1" fill="hold">
                                          <p:stCondLst>
                                            <p:cond delay="0"/>
                                          </p:stCondLst>
                                        </p:cTn>
                                        <p:tgtEl>
                                          <p:spTgt spid="218139"/>
                                        </p:tgtEl>
                                        <p:attrNameLst>
                                          <p:attrName>style.visibility</p:attrName>
                                        </p:attrNameLst>
                                      </p:cBhvr>
                                      <p:to>
                                        <p:strVal val="visible"/>
                                      </p:to>
                                    </p:set>
                                    <p:anim calcmode="lin" valueType="num">
                                      <p:cBhvr>
                                        <p:cTn id="60" dur="1000" fill="hold"/>
                                        <p:tgtEl>
                                          <p:spTgt spid="218139"/>
                                        </p:tgtEl>
                                        <p:attrNameLst>
                                          <p:attrName>ppt_w</p:attrName>
                                        </p:attrNameLst>
                                      </p:cBhvr>
                                      <p:tavLst>
                                        <p:tav tm="0">
                                          <p:val>
                                            <p:strVal val="#ppt_w*0.70"/>
                                          </p:val>
                                        </p:tav>
                                        <p:tav tm="100000">
                                          <p:val>
                                            <p:strVal val="#ppt_w"/>
                                          </p:val>
                                        </p:tav>
                                      </p:tavLst>
                                    </p:anim>
                                    <p:anim calcmode="lin" valueType="num">
                                      <p:cBhvr>
                                        <p:cTn id="61" dur="1000" fill="hold"/>
                                        <p:tgtEl>
                                          <p:spTgt spid="218139"/>
                                        </p:tgtEl>
                                        <p:attrNameLst>
                                          <p:attrName>ppt_h</p:attrName>
                                        </p:attrNameLst>
                                      </p:cBhvr>
                                      <p:tavLst>
                                        <p:tav tm="0">
                                          <p:val>
                                            <p:strVal val="#ppt_h"/>
                                          </p:val>
                                        </p:tav>
                                        <p:tav tm="100000">
                                          <p:val>
                                            <p:strVal val="#ppt_h"/>
                                          </p:val>
                                        </p:tav>
                                      </p:tavLst>
                                    </p:anim>
                                    <p:animEffect transition="in" filter="fade">
                                      <p:cBhvr>
                                        <p:cTn id="62" dur="1000"/>
                                        <p:tgtEl>
                                          <p:spTgt spid="218139"/>
                                        </p:tgtEl>
                                      </p:cBhvr>
                                    </p:animEffect>
                                  </p:childTnLst>
                                </p:cTn>
                              </p:par>
                              <p:par>
                                <p:cTn id="63" presetID="10" presetClass="entr" presetSubtype="0" fill="hold" nodeType="withEffect">
                                  <p:stCondLst>
                                    <p:cond delay="0"/>
                                  </p:stCondLst>
                                  <p:childTnLst>
                                    <p:set>
                                      <p:cBhvr>
                                        <p:cTn id="64" dur="1" fill="hold">
                                          <p:stCondLst>
                                            <p:cond delay="0"/>
                                          </p:stCondLst>
                                        </p:cTn>
                                        <p:tgtEl>
                                          <p:spTgt spid="37902"/>
                                        </p:tgtEl>
                                        <p:attrNameLst>
                                          <p:attrName>style.visibility</p:attrName>
                                        </p:attrNameLst>
                                      </p:cBhvr>
                                      <p:to>
                                        <p:strVal val="visible"/>
                                      </p:to>
                                    </p:set>
                                    <p:animEffect transition="in" filter="fade">
                                      <p:cBhvr>
                                        <p:cTn id="65" dur="500"/>
                                        <p:tgtEl>
                                          <p:spTgt spid="37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4" grpId="0" animBg="1"/>
      <p:bldP spid="218116" grpId="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758" y="1390918"/>
            <a:ext cx="12192000" cy="5451208"/>
          </a:xfrm>
          <a:prstGeom prst="rect">
            <a:avLst/>
          </a:prstGeom>
        </p:spPr>
      </p:pic>
      <p:sp>
        <p:nvSpPr>
          <p:cNvPr id="6" name="Text Box 6"/>
          <p:cNvSpPr txBox="1">
            <a:spLocks noChangeArrowheads="1"/>
          </p:cNvSpPr>
          <p:nvPr/>
        </p:nvSpPr>
        <p:spPr bwMode="auto">
          <a:xfrm>
            <a:off x="603160" y="180528"/>
            <a:ext cx="10663707" cy="923330"/>
          </a:xfrm>
          <a:prstGeom prst="rect">
            <a:avLst/>
          </a:prstGeom>
          <a:noFill/>
          <a:ln>
            <a:noFill/>
          </a:ln>
          <a:effectLst/>
        </p:spPr>
        <p:txBody>
          <a:bodyPr wrap="square">
            <a:spAutoFit/>
          </a:bodyPr>
          <a:lstStyle>
            <a:lvl1pPr indent="234950">
              <a:spcBef>
                <a:spcPts val="600"/>
              </a:spcBef>
              <a:buClr>
                <a:schemeClr val="accent1"/>
              </a:buClr>
              <a:buSzPct val="80000"/>
              <a:buFont typeface="Wingdings 2" panose="05020102010507070707" pitchFamily="18" charset="2"/>
              <a:buChar char=""/>
              <a:defRPr sz="3200">
                <a:solidFill>
                  <a:schemeClr val="tx1"/>
                </a:solidFill>
                <a:latin typeface="Gill Sans MT" pitchFamily="34" charset="0"/>
              </a:defRPr>
            </a:lvl1pPr>
            <a:lvl2pPr marL="639763" indent="-236538">
              <a:spcBef>
                <a:spcPts val="550"/>
              </a:spcBef>
              <a:buClr>
                <a:schemeClr val="accent1"/>
              </a:buClr>
              <a:buFont typeface="Verdana" panose="020B0604030504040204" pitchFamily="34" charset="0"/>
              <a:buChar char="◦"/>
              <a:defRPr sz="2800">
                <a:solidFill>
                  <a:schemeClr val="tx1"/>
                </a:solidFill>
                <a:latin typeface="Gill Sans MT" pitchFamily="34" charset="0"/>
              </a:defRPr>
            </a:lvl2pPr>
            <a:lvl3pPr marL="885825" indent="-228600">
              <a:spcBef>
                <a:spcPct val="20000"/>
              </a:spcBef>
              <a:buClr>
                <a:schemeClr val="accent2"/>
              </a:buClr>
              <a:buFont typeface="Wingdings 2" panose="05020102010507070707" pitchFamily="18" charset="2"/>
              <a:buChar char=""/>
              <a:defRPr sz="2400">
                <a:solidFill>
                  <a:schemeClr val="tx1"/>
                </a:solidFill>
                <a:latin typeface="Gill Sans MT" pitchFamily="34" charset="0"/>
              </a:defRPr>
            </a:lvl3pPr>
            <a:lvl4pPr marL="1096963" indent="-173038">
              <a:spcBef>
                <a:spcPct val="20000"/>
              </a:spcBef>
              <a:buClr>
                <a:srgbClr val="C32D2E"/>
              </a:buClr>
              <a:buFont typeface="Wingdings 2" panose="05020102010507070707" pitchFamily="18" charset="2"/>
              <a:buChar char=""/>
              <a:defRPr sz="2000">
                <a:solidFill>
                  <a:schemeClr val="tx1"/>
                </a:solidFill>
                <a:latin typeface="Gill Sans MT" pitchFamily="34" charset="0"/>
              </a:defRPr>
            </a:lvl4pPr>
            <a:lvl5pPr marL="1296988" indent="-182563">
              <a:spcBef>
                <a:spcPct val="20000"/>
              </a:spcBef>
              <a:buClr>
                <a:srgbClr val="84AA33"/>
              </a:buClr>
              <a:buFont typeface="Wingdings 2" panose="05020102010507070707" pitchFamily="18" charset="2"/>
              <a:buChar char=""/>
              <a:defRPr sz="2000">
                <a:solidFill>
                  <a:schemeClr val="tx1"/>
                </a:solidFill>
                <a:latin typeface="Gill Sans MT" pitchFamily="34" charset="0"/>
              </a:defRPr>
            </a:lvl5pPr>
            <a:lvl6pPr marL="1754188" indent="-182563"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6pPr>
            <a:lvl7pPr marL="2211388" indent="-182563"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7pPr>
            <a:lvl8pPr marL="2668588" indent="-182563"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8pPr>
            <a:lvl9pPr marL="3125788" indent="-182563"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9pPr>
          </a:lstStyle>
          <a:p>
            <a:pPr algn="ctr" eaLnBrk="1" hangingPunct="1">
              <a:spcBef>
                <a:spcPct val="0"/>
              </a:spcBef>
              <a:buClrTx/>
              <a:buSzTx/>
              <a:buFontTx/>
              <a:buNone/>
            </a:pPr>
            <a:r>
              <a:rPr lang="en-US" altLang="en-US" sz="5400" b="1" u="sng" dirty="0">
                <a:latin typeface="Segoe UI Black" panose="020B0A02040204020203" pitchFamily="34" charset="0"/>
                <a:ea typeface="Segoe UI Black" panose="020B0A02040204020203" pitchFamily="34" charset="0"/>
                <a:cs typeface="Segoe UI Black" panose="020B0A02040204020203" pitchFamily="34" charset="0"/>
              </a:rPr>
              <a:t>BÀI 49</a:t>
            </a:r>
            <a:r>
              <a:rPr lang="en-US" altLang="en-US" sz="5400" b="1" dirty="0">
                <a:latin typeface="Segoe UI Black" panose="020B0A02040204020203" pitchFamily="34" charset="0"/>
                <a:ea typeface="Segoe UI Black" panose="020B0A02040204020203" pitchFamily="34" charset="0"/>
                <a:cs typeface="Segoe UI Black" panose="020B0A02040204020203" pitchFamily="34" charset="0"/>
              </a:rPr>
              <a:t> :  QUẦN XÃ SINH VẬT</a:t>
            </a:r>
            <a:endParaRPr lang="en-US" altLang="en-US" sz="4800" b="1" dirty="0">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29415457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60" name="Picture 4" descr="t48934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965" y="261144"/>
            <a:ext cx="4648200" cy="2971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24261" name="Picture 5" descr="090730cl2chimdicu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3965" y="267675"/>
            <a:ext cx="4724400" cy="2965269"/>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Text Box 3"/>
          <p:cNvSpPr txBox="1">
            <a:spLocks noChangeArrowheads="1"/>
          </p:cNvSpPr>
          <p:nvPr/>
        </p:nvSpPr>
        <p:spPr bwMode="auto">
          <a:xfrm>
            <a:off x="921778" y="2775744"/>
            <a:ext cx="434340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t>Cây rụng lá vào mùa đông</a:t>
            </a:r>
          </a:p>
        </p:txBody>
      </p:sp>
      <p:sp>
        <p:nvSpPr>
          <p:cNvPr id="8" name="Text Box 2"/>
          <p:cNvSpPr txBox="1">
            <a:spLocks noChangeArrowheads="1"/>
          </p:cNvSpPr>
          <p:nvPr/>
        </p:nvSpPr>
        <p:spPr bwMode="auto">
          <a:xfrm>
            <a:off x="5990665" y="2775744"/>
            <a:ext cx="419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dirty="0" err="1">
                <a:solidFill>
                  <a:srgbClr val="FFFF00"/>
                </a:solidFill>
              </a:rPr>
              <a:t>Chim</a:t>
            </a:r>
            <a:r>
              <a:rPr lang="en-US" altLang="en-US" sz="2400" dirty="0">
                <a:solidFill>
                  <a:srgbClr val="FFFF00"/>
                </a:solidFill>
              </a:rPr>
              <a:t> di </a:t>
            </a:r>
            <a:r>
              <a:rPr lang="en-US" altLang="en-US" sz="2400" dirty="0" err="1">
                <a:solidFill>
                  <a:srgbClr val="FFFF00"/>
                </a:solidFill>
              </a:rPr>
              <a:t>trú</a:t>
            </a:r>
            <a:r>
              <a:rPr lang="en-US" altLang="en-US" sz="2400" dirty="0">
                <a:solidFill>
                  <a:srgbClr val="FFFF00"/>
                </a:solidFill>
              </a:rPr>
              <a:t> </a:t>
            </a:r>
            <a:r>
              <a:rPr lang="en-US" altLang="en-US" sz="2400" dirty="0" err="1">
                <a:solidFill>
                  <a:srgbClr val="FFFF00"/>
                </a:solidFill>
              </a:rPr>
              <a:t>tránh</a:t>
            </a:r>
            <a:r>
              <a:rPr lang="en-US" altLang="en-US" sz="2400" dirty="0">
                <a:solidFill>
                  <a:srgbClr val="FFFF00"/>
                </a:solidFill>
              </a:rPr>
              <a:t> </a:t>
            </a:r>
            <a:r>
              <a:rPr lang="en-US" altLang="en-US" sz="2400" dirty="0" err="1">
                <a:solidFill>
                  <a:srgbClr val="FFFF00"/>
                </a:solidFill>
              </a:rPr>
              <a:t>mùa</a:t>
            </a:r>
            <a:r>
              <a:rPr lang="en-US" altLang="en-US" sz="2400" dirty="0">
                <a:solidFill>
                  <a:srgbClr val="FFFF00"/>
                </a:solidFill>
              </a:rPr>
              <a:t> </a:t>
            </a:r>
            <a:r>
              <a:rPr lang="en-US" altLang="en-US" sz="2400" dirty="0" err="1">
                <a:solidFill>
                  <a:srgbClr val="FFFF00"/>
                </a:solidFill>
              </a:rPr>
              <a:t>đông</a:t>
            </a:r>
            <a:endParaRPr lang="en-US" altLang="en-US" sz="2400" dirty="0">
              <a:solidFill>
                <a:srgbClr val="FFFF00"/>
              </a:solidFill>
            </a:endParaRPr>
          </a:p>
        </p:txBody>
      </p:sp>
      <p:pic>
        <p:nvPicPr>
          <p:cNvPr id="2" name="Picture 1"/>
          <p:cNvPicPr>
            <a:picLocks noChangeAspect="1"/>
          </p:cNvPicPr>
          <p:nvPr/>
        </p:nvPicPr>
        <p:blipFill>
          <a:blip r:embed="rId4"/>
          <a:stretch>
            <a:fillRect/>
          </a:stretch>
        </p:blipFill>
        <p:spPr>
          <a:xfrm>
            <a:off x="1756954" y="3429000"/>
            <a:ext cx="4643846" cy="3048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9938" name="Picture 2" descr="vận chuyển nhím kiể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3400986"/>
            <a:ext cx="4724400" cy="3076014"/>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1" name="Text Box 3"/>
          <p:cNvSpPr txBox="1">
            <a:spLocks noChangeArrowheads="1"/>
          </p:cNvSpPr>
          <p:nvPr/>
        </p:nvSpPr>
        <p:spPr bwMode="auto">
          <a:xfrm>
            <a:off x="4667250" y="6008688"/>
            <a:ext cx="3771900" cy="457200"/>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t>Gấu trắng, nhím ngủ đông</a:t>
            </a:r>
          </a:p>
        </p:txBody>
      </p:sp>
    </p:spTree>
    <p:extLst>
      <p:ext uri="{BB962C8B-B14F-4D97-AF65-F5344CB8AC3E}">
        <p14:creationId xmlns:p14="http://schemas.microsoft.com/office/powerpoint/2010/main" val="20772029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24260"/>
                                        </p:tgtEl>
                                        <p:attrNameLst>
                                          <p:attrName>style.visibility</p:attrName>
                                        </p:attrNameLst>
                                      </p:cBhvr>
                                      <p:to>
                                        <p:strVal val="visible"/>
                                      </p:to>
                                    </p:set>
                                    <p:animEffect transition="in" filter="diamond(in)">
                                      <p:cBhvr>
                                        <p:cTn id="7" dur="2000"/>
                                        <p:tgtEl>
                                          <p:spTgt spid="224260"/>
                                        </p:tgtEl>
                                      </p:cBhvr>
                                    </p:animEffect>
                                  </p:childTnLst>
                                </p:cTn>
                              </p:par>
                            </p:childTnLst>
                          </p:cTn>
                        </p:par>
                        <p:par>
                          <p:cTn id="8" fill="hold" nodeType="afterGroup">
                            <p:stCondLst>
                              <p:cond delay="2000"/>
                            </p:stCondLst>
                            <p:childTnLst>
                              <p:par>
                                <p:cTn id="9" presetID="8" presetClass="entr" presetSubtype="16" fill="hold" nodeType="afterEffect">
                                  <p:stCondLst>
                                    <p:cond delay="0"/>
                                  </p:stCondLst>
                                  <p:childTnLst>
                                    <p:set>
                                      <p:cBhvr>
                                        <p:cTn id="10" dur="1" fill="hold">
                                          <p:stCondLst>
                                            <p:cond delay="0"/>
                                          </p:stCondLst>
                                        </p:cTn>
                                        <p:tgtEl>
                                          <p:spTgt spid="224261"/>
                                        </p:tgtEl>
                                        <p:attrNameLst>
                                          <p:attrName>style.visibility</p:attrName>
                                        </p:attrNameLst>
                                      </p:cBhvr>
                                      <p:to>
                                        <p:strVal val="visible"/>
                                      </p:to>
                                    </p:set>
                                    <p:animEffect transition="in" filter="diamond(in)">
                                      <p:cBhvr>
                                        <p:cTn id="11" dur="2000"/>
                                        <p:tgtEl>
                                          <p:spTgt spid="224261"/>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par>
                                <p:cTn id="23" presetID="22" presetClass="entr" presetSubtype="4" fill="hold" nodeType="withEffect">
                                  <p:stCondLst>
                                    <p:cond delay="0"/>
                                  </p:stCondLst>
                                  <p:childTnLst>
                                    <p:set>
                                      <p:cBhvr>
                                        <p:cTn id="24" dur="1" fill="hold">
                                          <p:stCondLst>
                                            <p:cond delay="0"/>
                                          </p:stCondLst>
                                        </p:cTn>
                                        <p:tgtEl>
                                          <p:spTgt spid="39938"/>
                                        </p:tgtEl>
                                        <p:attrNameLst>
                                          <p:attrName>style.visibility</p:attrName>
                                        </p:attrNameLst>
                                      </p:cBhvr>
                                      <p:to>
                                        <p:strVal val="visible"/>
                                      </p:to>
                                    </p:set>
                                    <p:animEffect transition="in" filter="wipe(down)">
                                      <p:cBhvr>
                                        <p:cTn id="25" dur="500"/>
                                        <p:tgtEl>
                                          <p:spTgt spid="39938"/>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6"/>
          <p:cNvSpPr>
            <a:spLocks noChangeArrowheads="1"/>
          </p:cNvSpPr>
          <p:nvPr/>
        </p:nvSpPr>
        <p:spPr bwMode="auto">
          <a:xfrm>
            <a:off x="2380129" y="1739153"/>
            <a:ext cx="8686800" cy="2743200"/>
          </a:xfrm>
          <a:prstGeom prst="cloudCallout">
            <a:avLst>
              <a:gd name="adj1" fmla="val -46492"/>
              <a:gd name="adj2" fmla="val 66404"/>
            </a:avLst>
          </a:prstGeom>
          <a:blipFill dpi="0" rotWithShape="1">
            <a:blip r:embed="rId2"/>
            <a:srcRect/>
            <a:tile tx="0" ty="0" sx="100000" sy="100000" flip="none" algn="tl"/>
          </a:blipFill>
          <a:ln w="28575">
            <a:solidFill>
              <a:schemeClr val="tx1"/>
            </a:solidFill>
            <a:round/>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a:latin typeface="Georgia" panose="02040502050405020303" pitchFamily="18" charset="0"/>
              </a:rPr>
              <a:t>Gặp điều kiện khí hậu thuận lợi thì sinh vật phát triển như thế nào? </a:t>
            </a:r>
          </a:p>
        </p:txBody>
      </p:sp>
    </p:spTree>
    <p:extLst>
      <p:ext uri="{BB962C8B-B14F-4D97-AF65-F5344CB8AC3E}">
        <p14:creationId xmlns:p14="http://schemas.microsoft.com/office/powerpoint/2010/main" val="4751422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ext Box 2"/>
          <p:cNvSpPr txBox="1">
            <a:spLocks noChangeArrowheads="1"/>
          </p:cNvSpPr>
          <p:nvPr/>
        </p:nvSpPr>
        <p:spPr bwMode="auto">
          <a:xfrm>
            <a:off x="3956050" y="130175"/>
            <a:ext cx="51816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a:solidFill>
                  <a:srgbClr val="FF0000"/>
                </a:solidFill>
                <a:cs typeface="Arial" panose="020B0604020202020204" pitchFamily="34" charset="0"/>
              </a:rPr>
              <a:t>Khi điều kiện thuận lợi</a:t>
            </a:r>
          </a:p>
        </p:txBody>
      </p:sp>
      <p:sp>
        <p:nvSpPr>
          <p:cNvPr id="186371" name="AutoShape 3"/>
          <p:cNvSpPr>
            <a:spLocks noChangeArrowheads="1"/>
          </p:cNvSpPr>
          <p:nvPr/>
        </p:nvSpPr>
        <p:spPr bwMode="auto">
          <a:xfrm>
            <a:off x="4152900" y="1752600"/>
            <a:ext cx="609600" cy="2286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7CBA7"/>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6372" name="AutoShape 4"/>
          <p:cNvSpPr>
            <a:spLocks noChangeArrowheads="1"/>
          </p:cNvSpPr>
          <p:nvPr/>
        </p:nvSpPr>
        <p:spPr bwMode="auto">
          <a:xfrm>
            <a:off x="8013700" y="1647825"/>
            <a:ext cx="609600" cy="2286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7CBA7"/>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6373" name="Text Box 5"/>
          <p:cNvSpPr txBox="1">
            <a:spLocks noChangeArrowheads="1"/>
          </p:cNvSpPr>
          <p:nvPr/>
        </p:nvSpPr>
        <p:spPr bwMode="auto">
          <a:xfrm>
            <a:off x="8839200" y="5475288"/>
            <a:ext cx="29987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a:cs typeface="Arial" panose="020B0604020202020204" pitchFamily="34" charset="0"/>
              </a:rPr>
              <a:t>Khi chim ăn hết sâu</a:t>
            </a:r>
          </a:p>
        </p:txBody>
      </p:sp>
      <p:sp>
        <p:nvSpPr>
          <p:cNvPr id="186374" name="Text Box 6"/>
          <p:cNvSpPr txBox="1">
            <a:spLocks noChangeArrowheads="1"/>
          </p:cNvSpPr>
          <p:nvPr/>
        </p:nvSpPr>
        <p:spPr bwMode="auto">
          <a:xfrm>
            <a:off x="1622425" y="2590800"/>
            <a:ext cx="2159000" cy="4619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a:cs typeface="Arial" panose="020B0604020202020204" pitchFamily="34" charset="0"/>
              </a:rPr>
              <a:t>Cây phát triển</a:t>
            </a:r>
          </a:p>
        </p:txBody>
      </p:sp>
      <p:sp>
        <p:nvSpPr>
          <p:cNvPr id="186375" name="AutoShape 7"/>
          <p:cNvSpPr>
            <a:spLocks noChangeArrowheads="1"/>
          </p:cNvSpPr>
          <p:nvPr/>
        </p:nvSpPr>
        <p:spPr bwMode="auto">
          <a:xfrm rot="5400000">
            <a:off x="10083006" y="3131345"/>
            <a:ext cx="396875" cy="303212"/>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7CBA7"/>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6376" name="AutoShape 8"/>
          <p:cNvSpPr>
            <a:spLocks noChangeArrowheads="1"/>
          </p:cNvSpPr>
          <p:nvPr/>
        </p:nvSpPr>
        <p:spPr bwMode="auto">
          <a:xfrm rot="10800000">
            <a:off x="7937500" y="4314825"/>
            <a:ext cx="762000" cy="3048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7CBA7"/>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6377" name="AutoShape 9"/>
          <p:cNvSpPr>
            <a:spLocks noChangeArrowheads="1"/>
          </p:cNvSpPr>
          <p:nvPr/>
        </p:nvSpPr>
        <p:spPr bwMode="auto">
          <a:xfrm rot="-5400000">
            <a:off x="2557463" y="3211513"/>
            <a:ext cx="533400" cy="3048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7CBA7"/>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8637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4275" y="3618309"/>
            <a:ext cx="2809376" cy="1816339"/>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pic>
        <p:nvPicPr>
          <p:cNvPr id="18637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4275" y="773976"/>
            <a:ext cx="2764252" cy="1831107"/>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pic>
        <p:nvPicPr>
          <p:cNvPr id="18638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785063"/>
            <a:ext cx="2508250" cy="1805737"/>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pic>
        <p:nvPicPr>
          <p:cNvPr id="186381" name="Picture 13"/>
          <p:cNvPicPr>
            <a:picLocks noChangeAspect="1" noChangeArrowheads="1"/>
          </p:cNvPicPr>
          <p:nvPr/>
        </p:nvPicPr>
        <p:blipFill>
          <a:blip r:embed="rId5">
            <a:extLst>
              <a:ext uri="{28A0092B-C50C-407E-A947-70E740481C1C}">
                <a14:useLocalDpi xmlns:a14="http://schemas.microsoft.com/office/drawing/2010/main" val="0"/>
              </a:ext>
            </a:extLst>
          </a:blip>
          <a:srcRect l="17999" t="19333" r="28000" b="20667"/>
          <a:stretch>
            <a:fillRect/>
          </a:stretch>
        </p:blipFill>
        <p:spPr bwMode="auto">
          <a:xfrm>
            <a:off x="8888287" y="3596226"/>
            <a:ext cx="2827495" cy="1838423"/>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grpSp>
        <p:nvGrpSpPr>
          <p:cNvPr id="186382" name="Group 14"/>
          <p:cNvGrpSpPr>
            <a:grpSpLocks/>
          </p:cNvGrpSpPr>
          <p:nvPr/>
        </p:nvGrpSpPr>
        <p:grpSpPr bwMode="auto">
          <a:xfrm>
            <a:off x="8839200" y="785813"/>
            <a:ext cx="2767013" cy="1819275"/>
            <a:chOff x="4176" y="638"/>
            <a:chExt cx="1350" cy="964"/>
          </a:xfrm>
        </p:grpSpPr>
        <p:pic>
          <p:nvPicPr>
            <p:cNvPr id="47126" name="Picture 15"/>
            <p:cNvPicPr>
              <a:picLocks noChangeAspect="1" noChangeArrowheads="1"/>
            </p:cNvPicPr>
            <p:nvPr/>
          </p:nvPicPr>
          <p:blipFill>
            <a:blip r:embed="rId6">
              <a:extLst>
                <a:ext uri="{28A0092B-C50C-407E-A947-70E740481C1C}">
                  <a14:useLocalDpi xmlns:a14="http://schemas.microsoft.com/office/drawing/2010/main" val="0"/>
                </a:ext>
              </a:extLst>
            </a:blip>
            <a:srcRect l="18001" t="28595" r="30800" b="28595"/>
            <a:stretch>
              <a:fillRect/>
            </a:stretch>
          </p:blipFill>
          <p:spPr bwMode="auto">
            <a:xfrm>
              <a:off x="4176" y="1242"/>
              <a:ext cx="720" cy="3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pic>
          <p:nvPicPr>
            <p:cNvPr id="47127" name="Picture 16"/>
            <p:cNvPicPr>
              <a:picLocks noChangeAspect="1" noChangeArrowheads="1"/>
            </p:cNvPicPr>
            <p:nvPr/>
          </p:nvPicPr>
          <p:blipFill>
            <a:blip r:embed="rId6">
              <a:extLst>
                <a:ext uri="{28A0092B-C50C-407E-A947-70E740481C1C}">
                  <a14:useLocalDpi xmlns:a14="http://schemas.microsoft.com/office/drawing/2010/main" val="0"/>
                </a:ext>
              </a:extLst>
            </a:blip>
            <a:srcRect l="18001" t="28595" r="30800" b="28595"/>
            <a:stretch>
              <a:fillRect/>
            </a:stretch>
          </p:blipFill>
          <p:spPr bwMode="auto">
            <a:xfrm>
              <a:off x="4176" y="951"/>
              <a:ext cx="720" cy="3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pic>
          <p:nvPicPr>
            <p:cNvPr id="47128" name="Picture 17"/>
            <p:cNvPicPr>
              <a:picLocks noChangeAspect="1" noChangeArrowheads="1"/>
            </p:cNvPicPr>
            <p:nvPr/>
          </p:nvPicPr>
          <p:blipFill>
            <a:blip r:embed="rId6">
              <a:extLst>
                <a:ext uri="{28A0092B-C50C-407E-A947-70E740481C1C}">
                  <a14:useLocalDpi xmlns:a14="http://schemas.microsoft.com/office/drawing/2010/main" val="0"/>
                </a:ext>
              </a:extLst>
            </a:blip>
            <a:srcRect l="18001" t="28595" r="30800" b="28595"/>
            <a:stretch>
              <a:fillRect/>
            </a:stretch>
          </p:blipFill>
          <p:spPr bwMode="auto">
            <a:xfrm>
              <a:off x="4806" y="1242"/>
              <a:ext cx="720" cy="3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pic>
          <p:nvPicPr>
            <p:cNvPr id="47129" name="Picture 18"/>
            <p:cNvPicPr>
              <a:picLocks noChangeAspect="1" noChangeArrowheads="1"/>
            </p:cNvPicPr>
            <p:nvPr/>
          </p:nvPicPr>
          <p:blipFill>
            <a:blip r:embed="rId6">
              <a:extLst>
                <a:ext uri="{28A0092B-C50C-407E-A947-70E740481C1C}">
                  <a14:useLocalDpi xmlns:a14="http://schemas.microsoft.com/office/drawing/2010/main" val="0"/>
                </a:ext>
              </a:extLst>
            </a:blip>
            <a:srcRect l="18001" t="28595" r="30800" b="28595"/>
            <a:stretch>
              <a:fillRect/>
            </a:stretch>
          </p:blipFill>
          <p:spPr bwMode="auto">
            <a:xfrm>
              <a:off x="4806" y="951"/>
              <a:ext cx="720" cy="3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pic>
          <p:nvPicPr>
            <p:cNvPr id="47130" name="Picture 19"/>
            <p:cNvPicPr>
              <a:picLocks noChangeAspect="1" noChangeArrowheads="1"/>
            </p:cNvPicPr>
            <p:nvPr/>
          </p:nvPicPr>
          <p:blipFill>
            <a:blip r:embed="rId6">
              <a:extLst>
                <a:ext uri="{28A0092B-C50C-407E-A947-70E740481C1C}">
                  <a14:useLocalDpi xmlns:a14="http://schemas.microsoft.com/office/drawing/2010/main" val="0"/>
                </a:ext>
              </a:extLst>
            </a:blip>
            <a:srcRect l="18001" t="28595" r="30800" b="28595"/>
            <a:stretch>
              <a:fillRect/>
            </a:stretch>
          </p:blipFill>
          <p:spPr bwMode="auto">
            <a:xfrm>
              <a:off x="4176" y="638"/>
              <a:ext cx="720" cy="3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pic>
          <p:nvPicPr>
            <p:cNvPr id="47131" name="Picture 20"/>
            <p:cNvPicPr>
              <a:picLocks noChangeAspect="1" noChangeArrowheads="1"/>
            </p:cNvPicPr>
            <p:nvPr/>
          </p:nvPicPr>
          <p:blipFill>
            <a:blip r:embed="rId6">
              <a:extLst>
                <a:ext uri="{28A0092B-C50C-407E-A947-70E740481C1C}">
                  <a14:useLocalDpi xmlns:a14="http://schemas.microsoft.com/office/drawing/2010/main" val="0"/>
                </a:ext>
              </a:extLst>
            </a:blip>
            <a:srcRect l="18001" t="28595" r="30800" b="28595"/>
            <a:stretch>
              <a:fillRect/>
            </a:stretch>
          </p:blipFill>
          <p:spPr bwMode="auto">
            <a:xfrm>
              <a:off x="4806" y="638"/>
              <a:ext cx="720" cy="3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grpSp>
      <p:sp>
        <p:nvSpPr>
          <p:cNvPr id="186406" name="Text Box 38"/>
          <p:cNvSpPr txBox="1">
            <a:spLocks noChangeArrowheads="1"/>
          </p:cNvSpPr>
          <p:nvPr/>
        </p:nvSpPr>
        <p:spPr bwMode="auto">
          <a:xfrm>
            <a:off x="5072063" y="2655888"/>
            <a:ext cx="2733675" cy="4619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a:cs typeface="Arial" panose="020B0604020202020204" pitchFamily="34" charset="0"/>
              </a:rPr>
              <a:t>Số lượng sâu tăng</a:t>
            </a:r>
          </a:p>
        </p:txBody>
      </p:sp>
      <p:sp>
        <p:nvSpPr>
          <p:cNvPr id="186407" name="Text Box 39"/>
          <p:cNvSpPr txBox="1">
            <a:spLocks noChangeArrowheads="1"/>
          </p:cNvSpPr>
          <p:nvPr/>
        </p:nvSpPr>
        <p:spPr bwMode="auto">
          <a:xfrm>
            <a:off x="8567738" y="2538413"/>
            <a:ext cx="3468687" cy="460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a:cs typeface="Arial" panose="020B0604020202020204" pitchFamily="34" charset="0"/>
              </a:rPr>
              <a:t>Số lượng chim sâu tăng</a:t>
            </a:r>
          </a:p>
        </p:txBody>
      </p:sp>
      <p:sp>
        <p:nvSpPr>
          <p:cNvPr id="186408" name="Text Box 40"/>
          <p:cNvSpPr txBox="1">
            <a:spLocks noChangeArrowheads="1"/>
          </p:cNvSpPr>
          <p:nvPr/>
        </p:nvSpPr>
        <p:spPr bwMode="auto">
          <a:xfrm>
            <a:off x="4986338" y="5475288"/>
            <a:ext cx="2803525" cy="460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a:cs typeface="Arial" panose="020B0604020202020204" pitchFamily="34" charset="0"/>
              </a:rPr>
              <a:t>Số lượng sâu giảm</a:t>
            </a:r>
          </a:p>
        </p:txBody>
      </p:sp>
      <p:pic>
        <p:nvPicPr>
          <p:cNvPr id="186410" name="Picture 4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82589" y="3764756"/>
            <a:ext cx="1760724" cy="1679575"/>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sp>
        <p:nvSpPr>
          <p:cNvPr id="186411" name="AutoShape 43"/>
          <p:cNvSpPr>
            <a:spLocks noChangeArrowheads="1"/>
          </p:cNvSpPr>
          <p:nvPr/>
        </p:nvSpPr>
        <p:spPr bwMode="auto">
          <a:xfrm rot="10800000">
            <a:off x="3927475" y="4376738"/>
            <a:ext cx="762000" cy="3048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7CBA7"/>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6412" name="Text Box 44"/>
          <p:cNvSpPr txBox="1">
            <a:spLocks noChangeArrowheads="1"/>
          </p:cNvSpPr>
          <p:nvPr/>
        </p:nvSpPr>
        <p:spPr bwMode="auto">
          <a:xfrm>
            <a:off x="1377950" y="5470525"/>
            <a:ext cx="2955925" cy="4619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a:cs typeface="Arial" panose="020B0604020202020204" pitchFamily="34" charset="0"/>
              </a:rPr>
              <a:t>Số lượng chim giảm</a:t>
            </a:r>
          </a:p>
        </p:txBody>
      </p:sp>
      <p:sp>
        <p:nvSpPr>
          <p:cNvPr id="28" name="Text Box 41"/>
          <p:cNvSpPr txBox="1">
            <a:spLocks noChangeArrowheads="1"/>
          </p:cNvSpPr>
          <p:nvPr/>
        </p:nvSpPr>
        <p:spPr bwMode="auto">
          <a:xfrm>
            <a:off x="2976563" y="6089650"/>
            <a:ext cx="8001000" cy="523875"/>
          </a:xfrm>
          <a:prstGeom prst="rect">
            <a:avLst/>
          </a:prstGeom>
          <a:blipFill dpi="0" rotWithShape="1">
            <a:blip r:embed="rId8"/>
            <a:srcRect/>
            <a:tile tx="0" ty="0" sx="100000" sy="100000" flip="none" algn="tl"/>
          </a:blipFill>
          <a:ln w="38100">
            <a:solidFill>
              <a:srgbClr val="FF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a:cs typeface="Arial" panose="020B0604020202020204" pitchFamily="34" charset="0"/>
              </a:rPr>
              <a:t>Số lượng chim ăn sâu kìm hãm số lượng sâu.</a:t>
            </a:r>
          </a:p>
        </p:txBody>
      </p:sp>
    </p:spTree>
    <p:extLst>
      <p:ext uri="{BB962C8B-B14F-4D97-AF65-F5344CB8AC3E}">
        <p14:creationId xmlns:p14="http://schemas.microsoft.com/office/powerpoint/2010/main" val="2868138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86370"/>
                                        </p:tgtEl>
                                        <p:attrNameLst>
                                          <p:attrName>style.visibility</p:attrName>
                                        </p:attrNameLst>
                                      </p:cBhvr>
                                      <p:to>
                                        <p:strVal val="visible"/>
                                      </p:to>
                                    </p:set>
                                    <p:animEffect transition="in" filter="blinds(horizontal)">
                                      <p:cBhvr>
                                        <p:cTn id="7" dur="500"/>
                                        <p:tgtEl>
                                          <p:spTgt spid="186370"/>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186380"/>
                                        </p:tgtEl>
                                        <p:attrNameLst>
                                          <p:attrName>style.visibility</p:attrName>
                                        </p:attrNameLst>
                                      </p:cBhvr>
                                      <p:to>
                                        <p:strVal val="visible"/>
                                      </p:to>
                                    </p:set>
                                    <p:animEffect transition="in" filter="blinds(horizontal)">
                                      <p:cBhvr>
                                        <p:cTn id="11" dur="500"/>
                                        <p:tgtEl>
                                          <p:spTgt spid="186380"/>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186374"/>
                                        </p:tgtEl>
                                        <p:attrNameLst>
                                          <p:attrName>style.visibility</p:attrName>
                                        </p:attrNameLst>
                                      </p:cBhvr>
                                      <p:to>
                                        <p:strVal val="visible"/>
                                      </p:to>
                                    </p:set>
                                    <p:animEffect transition="in" filter="circle(in)">
                                      <p:cBhvr>
                                        <p:cTn id="14" dur="500"/>
                                        <p:tgtEl>
                                          <p:spTgt spid="18637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6371"/>
                                        </p:tgtEl>
                                        <p:attrNameLst>
                                          <p:attrName>style.visibility</p:attrName>
                                        </p:attrNameLst>
                                      </p:cBhvr>
                                      <p:to>
                                        <p:strVal val="visible"/>
                                      </p:to>
                                    </p:set>
                                    <p:anim calcmode="lin" valueType="num">
                                      <p:cBhvr additive="base">
                                        <p:cTn id="19" dur="500" fill="hold"/>
                                        <p:tgtEl>
                                          <p:spTgt spid="186371"/>
                                        </p:tgtEl>
                                        <p:attrNameLst>
                                          <p:attrName>ppt_x</p:attrName>
                                        </p:attrNameLst>
                                      </p:cBhvr>
                                      <p:tavLst>
                                        <p:tav tm="0">
                                          <p:val>
                                            <p:strVal val="0-#ppt_w/2"/>
                                          </p:val>
                                        </p:tav>
                                        <p:tav tm="100000">
                                          <p:val>
                                            <p:strVal val="#ppt_x"/>
                                          </p:val>
                                        </p:tav>
                                      </p:tavLst>
                                    </p:anim>
                                    <p:anim calcmode="lin" valueType="num">
                                      <p:cBhvr additive="base">
                                        <p:cTn id="20" dur="500" fill="hold"/>
                                        <p:tgtEl>
                                          <p:spTgt spid="186371"/>
                                        </p:tgtEl>
                                        <p:attrNameLst>
                                          <p:attrName>ppt_y</p:attrName>
                                        </p:attrNameLst>
                                      </p:cBhvr>
                                      <p:tavLst>
                                        <p:tav tm="0">
                                          <p:val>
                                            <p:strVal val="#ppt_y"/>
                                          </p:val>
                                        </p:tav>
                                        <p:tav tm="100000">
                                          <p:val>
                                            <p:strVal val="#ppt_y"/>
                                          </p:val>
                                        </p:tav>
                                      </p:tavLst>
                                    </p:anim>
                                  </p:childTnLst>
                                </p:cTn>
                              </p:par>
                              <p:par>
                                <p:cTn id="21" presetID="3" presetClass="entr" presetSubtype="10" fill="hold" nodeType="withEffect">
                                  <p:stCondLst>
                                    <p:cond delay="0"/>
                                  </p:stCondLst>
                                  <p:childTnLst>
                                    <p:set>
                                      <p:cBhvr>
                                        <p:cTn id="22" dur="1" fill="hold">
                                          <p:stCondLst>
                                            <p:cond delay="0"/>
                                          </p:stCondLst>
                                        </p:cTn>
                                        <p:tgtEl>
                                          <p:spTgt spid="186379"/>
                                        </p:tgtEl>
                                        <p:attrNameLst>
                                          <p:attrName>style.visibility</p:attrName>
                                        </p:attrNameLst>
                                      </p:cBhvr>
                                      <p:to>
                                        <p:strVal val="visible"/>
                                      </p:to>
                                    </p:set>
                                    <p:animEffect transition="in" filter="blinds(horizontal)">
                                      <p:cBhvr>
                                        <p:cTn id="23" dur="500"/>
                                        <p:tgtEl>
                                          <p:spTgt spid="186379"/>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86406"/>
                                        </p:tgtEl>
                                        <p:attrNameLst>
                                          <p:attrName>style.visibility</p:attrName>
                                        </p:attrNameLst>
                                      </p:cBhvr>
                                      <p:to>
                                        <p:strVal val="visible"/>
                                      </p:to>
                                    </p:set>
                                    <p:animEffect transition="in" filter="circle(in)">
                                      <p:cBhvr>
                                        <p:cTn id="26" dur="500"/>
                                        <p:tgtEl>
                                          <p:spTgt spid="18640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86372"/>
                                        </p:tgtEl>
                                        <p:attrNameLst>
                                          <p:attrName>style.visibility</p:attrName>
                                        </p:attrNameLst>
                                      </p:cBhvr>
                                      <p:to>
                                        <p:strVal val="visible"/>
                                      </p:to>
                                    </p:set>
                                    <p:anim calcmode="lin" valueType="num">
                                      <p:cBhvr additive="base">
                                        <p:cTn id="31" dur="500" fill="hold"/>
                                        <p:tgtEl>
                                          <p:spTgt spid="186372"/>
                                        </p:tgtEl>
                                        <p:attrNameLst>
                                          <p:attrName>ppt_x</p:attrName>
                                        </p:attrNameLst>
                                      </p:cBhvr>
                                      <p:tavLst>
                                        <p:tav tm="0">
                                          <p:val>
                                            <p:strVal val="0-#ppt_w/2"/>
                                          </p:val>
                                        </p:tav>
                                        <p:tav tm="100000">
                                          <p:val>
                                            <p:strVal val="#ppt_x"/>
                                          </p:val>
                                        </p:tav>
                                      </p:tavLst>
                                    </p:anim>
                                    <p:anim calcmode="lin" valueType="num">
                                      <p:cBhvr additive="base">
                                        <p:cTn id="32" dur="500" fill="hold"/>
                                        <p:tgtEl>
                                          <p:spTgt spid="186372"/>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500"/>
                            </p:stCondLst>
                            <p:childTnLst>
                              <p:par>
                                <p:cTn id="34" presetID="3" presetClass="entr" presetSubtype="10" fill="hold" nodeType="afterEffect">
                                  <p:stCondLst>
                                    <p:cond delay="0"/>
                                  </p:stCondLst>
                                  <p:childTnLst>
                                    <p:set>
                                      <p:cBhvr>
                                        <p:cTn id="35" dur="1" fill="hold">
                                          <p:stCondLst>
                                            <p:cond delay="0"/>
                                          </p:stCondLst>
                                        </p:cTn>
                                        <p:tgtEl>
                                          <p:spTgt spid="186382"/>
                                        </p:tgtEl>
                                        <p:attrNameLst>
                                          <p:attrName>style.visibility</p:attrName>
                                        </p:attrNameLst>
                                      </p:cBhvr>
                                      <p:to>
                                        <p:strVal val="visible"/>
                                      </p:to>
                                    </p:set>
                                    <p:animEffect transition="in" filter="blinds(horizontal)">
                                      <p:cBhvr>
                                        <p:cTn id="36" dur="500"/>
                                        <p:tgtEl>
                                          <p:spTgt spid="186382"/>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86407"/>
                                        </p:tgtEl>
                                        <p:attrNameLst>
                                          <p:attrName>style.visibility</p:attrName>
                                        </p:attrNameLst>
                                      </p:cBhvr>
                                      <p:to>
                                        <p:strVal val="visible"/>
                                      </p:to>
                                    </p:set>
                                    <p:animEffect transition="in" filter="circle(in)">
                                      <p:cBhvr>
                                        <p:cTn id="39" dur="500"/>
                                        <p:tgtEl>
                                          <p:spTgt spid="18640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1" fill="hold" grpId="0" nodeType="clickEffect">
                                  <p:stCondLst>
                                    <p:cond delay="0"/>
                                  </p:stCondLst>
                                  <p:childTnLst>
                                    <p:set>
                                      <p:cBhvr>
                                        <p:cTn id="43" dur="1" fill="hold">
                                          <p:stCondLst>
                                            <p:cond delay="0"/>
                                          </p:stCondLst>
                                        </p:cTn>
                                        <p:tgtEl>
                                          <p:spTgt spid="186375"/>
                                        </p:tgtEl>
                                        <p:attrNameLst>
                                          <p:attrName>style.visibility</p:attrName>
                                        </p:attrNameLst>
                                      </p:cBhvr>
                                      <p:to>
                                        <p:strVal val="visible"/>
                                      </p:to>
                                    </p:set>
                                    <p:anim calcmode="lin" valueType="num">
                                      <p:cBhvr additive="base">
                                        <p:cTn id="44" dur="500" fill="hold"/>
                                        <p:tgtEl>
                                          <p:spTgt spid="186375"/>
                                        </p:tgtEl>
                                        <p:attrNameLst>
                                          <p:attrName>ppt_x</p:attrName>
                                        </p:attrNameLst>
                                      </p:cBhvr>
                                      <p:tavLst>
                                        <p:tav tm="0">
                                          <p:val>
                                            <p:strVal val="#ppt_x"/>
                                          </p:val>
                                        </p:tav>
                                        <p:tav tm="100000">
                                          <p:val>
                                            <p:strVal val="#ppt_x"/>
                                          </p:val>
                                        </p:tav>
                                      </p:tavLst>
                                    </p:anim>
                                    <p:anim calcmode="lin" valueType="num">
                                      <p:cBhvr additive="base">
                                        <p:cTn id="45" dur="500" fill="hold"/>
                                        <p:tgtEl>
                                          <p:spTgt spid="186375"/>
                                        </p:tgtEl>
                                        <p:attrNameLst>
                                          <p:attrName>ppt_y</p:attrName>
                                        </p:attrNameLst>
                                      </p:cBhvr>
                                      <p:tavLst>
                                        <p:tav tm="0">
                                          <p:val>
                                            <p:strVal val="0-#ppt_h/2"/>
                                          </p:val>
                                        </p:tav>
                                        <p:tav tm="100000">
                                          <p:val>
                                            <p:strVal val="#ppt_y"/>
                                          </p:val>
                                        </p:tav>
                                      </p:tavLst>
                                    </p:anim>
                                  </p:childTnLst>
                                </p:cTn>
                              </p:par>
                              <p:par>
                                <p:cTn id="46" presetID="16" presetClass="entr" presetSubtype="26" fill="hold" nodeType="withEffect">
                                  <p:stCondLst>
                                    <p:cond delay="0"/>
                                  </p:stCondLst>
                                  <p:childTnLst>
                                    <p:set>
                                      <p:cBhvr>
                                        <p:cTn id="47" dur="1" fill="hold">
                                          <p:stCondLst>
                                            <p:cond delay="0"/>
                                          </p:stCondLst>
                                        </p:cTn>
                                        <p:tgtEl>
                                          <p:spTgt spid="186381"/>
                                        </p:tgtEl>
                                        <p:attrNameLst>
                                          <p:attrName>style.visibility</p:attrName>
                                        </p:attrNameLst>
                                      </p:cBhvr>
                                      <p:to>
                                        <p:strVal val="visible"/>
                                      </p:to>
                                    </p:set>
                                    <p:animEffect transition="in" filter="barn(inHorizontal)">
                                      <p:cBhvr>
                                        <p:cTn id="48" dur="500"/>
                                        <p:tgtEl>
                                          <p:spTgt spid="186381"/>
                                        </p:tgtEl>
                                      </p:cBhvr>
                                    </p:animEffect>
                                  </p:childTnLst>
                                </p:cTn>
                              </p:par>
                            </p:childTnLst>
                          </p:cTn>
                        </p:par>
                        <p:par>
                          <p:cTn id="49" fill="hold" nodeType="afterGroup">
                            <p:stCondLst>
                              <p:cond delay="500"/>
                            </p:stCondLst>
                            <p:childTnLst>
                              <p:par>
                                <p:cTn id="50" presetID="27" presetClass="entr" presetSubtype="0" fill="hold" grpId="0" nodeType="afterEffect">
                                  <p:stCondLst>
                                    <p:cond delay="0"/>
                                  </p:stCondLst>
                                  <p:iterate type="lt">
                                    <p:tmPct val="50000"/>
                                  </p:iterate>
                                  <p:childTnLst>
                                    <p:set>
                                      <p:cBhvr>
                                        <p:cTn id="51" dur="1" fill="hold">
                                          <p:stCondLst>
                                            <p:cond delay="0"/>
                                          </p:stCondLst>
                                        </p:cTn>
                                        <p:tgtEl>
                                          <p:spTgt spid="186373"/>
                                        </p:tgtEl>
                                        <p:attrNameLst>
                                          <p:attrName>style.visibility</p:attrName>
                                        </p:attrNameLst>
                                      </p:cBhvr>
                                      <p:to>
                                        <p:strVal val="visible"/>
                                      </p:to>
                                    </p:set>
                                    <p:anim calcmode="discrete" valueType="clr">
                                      <p:cBhvr override="childStyle">
                                        <p:cTn id="52" dur="80"/>
                                        <p:tgtEl>
                                          <p:spTgt spid="186373"/>
                                        </p:tgtEl>
                                        <p:attrNameLst>
                                          <p:attrName>style.color</p:attrName>
                                        </p:attrNameLst>
                                      </p:cBhvr>
                                      <p:tavLst>
                                        <p:tav tm="0">
                                          <p:val>
                                            <p:clrVal>
                                              <a:schemeClr val="accent2"/>
                                            </p:clrVal>
                                          </p:val>
                                        </p:tav>
                                        <p:tav tm="50000">
                                          <p:val>
                                            <p:clrVal>
                                              <a:schemeClr val="hlink"/>
                                            </p:clrVal>
                                          </p:val>
                                        </p:tav>
                                      </p:tavLst>
                                    </p:anim>
                                    <p:anim calcmode="discrete" valueType="clr">
                                      <p:cBhvr>
                                        <p:cTn id="53" dur="80"/>
                                        <p:tgtEl>
                                          <p:spTgt spid="186373"/>
                                        </p:tgtEl>
                                        <p:attrNameLst>
                                          <p:attrName>fillcolor</p:attrName>
                                        </p:attrNameLst>
                                      </p:cBhvr>
                                      <p:tavLst>
                                        <p:tav tm="0">
                                          <p:val>
                                            <p:clrVal>
                                              <a:schemeClr val="accent2"/>
                                            </p:clrVal>
                                          </p:val>
                                        </p:tav>
                                        <p:tav tm="50000">
                                          <p:val>
                                            <p:clrVal>
                                              <a:schemeClr val="hlink"/>
                                            </p:clrVal>
                                          </p:val>
                                        </p:tav>
                                      </p:tavLst>
                                    </p:anim>
                                    <p:set>
                                      <p:cBhvr>
                                        <p:cTn id="54" dur="80"/>
                                        <p:tgtEl>
                                          <p:spTgt spid="186373"/>
                                        </p:tgtEl>
                                        <p:attrNameLst>
                                          <p:attrName>fill.type</p:attrName>
                                        </p:attrNameLst>
                                      </p:cBhvr>
                                      <p:to>
                                        <p:strVal val="solid"/>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8" presetClass="entr" presetSubtype="16" fill="hold" grpId="0" nodeType="clickEffect">
                                  <p:stCondLst>
                                    <p:cond delay="0"/>
                                  </p:stCondLst>
                                  <p:childTnLst>
                                    <p:set>
                                      <p:cBhvr>
                                        <p:cTn id="58" dur="1" fill="hold">
                                          <p:stCondLst>
                                            <p:cond delay="0"/>
                                          </p:stCondLst>
                                        </p:cTn>
                                        <p:tgtEl>
                                          <p:spTgt spid="186376"/>
                                        </p:tgtEl>
                                        <p:attrNameLst>
                                          <p:attrName>style.visibility</p:attrName>
                                        </p:attrNameLst>
                                      </p:cBhvr>
                                      <p:to>
                                        <p:strVal val="visible"/>
                                      </p:to>
                                    </p:set>
                                    <p:animEffect transition="in" filter="diamond(in)">
                                      <p:cBhvr>
                                        <p:cTn id="59" dur="1000"/>
                                        <p:tgtEl>
                                          <p:spTgt spid="186376"/>
                                        </p:tgtEl>
                                      </p:cBhvr>
                                    </p:animEffect>
                                  </p:childTnLst>
                                </p:cTn>
                              </p:par>
                            </p:childTnLst>
                          </p:cTn>
                        </p:par>
                        <p:par>
                          <p:cTn id="60" fill="hold" nodeType="afterGroup">
                            <p:stCondLst>
                              <p:cond delay="1000"/>
                            </p:stCondLst>
                            <p:childTnLst>
                              <p:par>
                                <p:cTn id="61" presetID="8" presetClass="entr" presetSubtype="16" fill="hold" nodeType="afterEffect">
                                  <p:stCondLst>
                                    <p:cond delay="0"/>
                                  </p:stCondLst>
                                  <p:childTnLst>
                                    <p:set>
                                      <p:cBhvr>
                                        <p:cTn id="62" dur="1" fill="hold">
                                          <p:stCondLst>
                                            <p:cond delay="0"/>
                                          </p:stCondLst>
                                        </p:cTn>
                                        <p:tgtEl>
                                          <p:spTgt spid="186378"/>
                                        </p:tgtEl>
                                        <p:attrNameLst>
                                          <p:attrName>style.visibility</p:attrName>
                                        </p:attrNameLst>
                                      </p:cBhvr>
                                      <p:to>
                                        <p:strVal val="visible"/>
                                      </p:to>
                                    </p:set>
                                    <p:animEffect transition="in" filter="diamond(in)">
                                      <p:cBhvr>
                                        <p:cTn id="63" dur="1000"/>
                                        <p:tgtEl>
                                          <p:spTgt spid="186378"/>
                                        </p:tgtEl>
                                      </p:cBhvr>
                                    </p:animEffect>
                                  </p:childTnLst>
                                </p:cTn>
                              </p:par>
                              <p:par>
                                <p:cTn id="64" presetID="6" presetClass="entr" presetSubtype="16" fill="hold" grpId="0" nodeType="withEffect">
                                  <p:stCondLst>
                                    <p:cond delay="0"/>
                                  </p:stCondLst>
                                  <p:childTnLst>
                                    <p:set>
                                      <p:cBhvr>
                                        <p:cTn id="65" dur="1" fill="hold">
                                          <p:stCondLst>
                                            <p:cond delay="0"/>
                                          </p:stCondLst>
                                        </p:cTn>
                                        <p:tgtEl>
                                          <p:spTgt spid="186408"/>
                                        </p:tgtEl>
                                        <p:attrNameLst>
                                          <p:attrName>style.visibility</p:attrName>
                                        </p:attrNameLst>
                                      </p:cBhvr>
                                      <p:to>
                                        <p:strVal val="visible"/>
                                      </p:to>
                                    </p:set>
                                    <p:animEffect transition="in" filter="circle(in)">
                                      <p:cBhvr>
                                        <p:cTn id="66" dur="500"/>
                                        <p:tgtEl>
                                          <p:spTgt spid="186408"/>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8" presetClass="entr" presetSubtype="16" fill="hold" grpId="0" nodeType="clickEffect">
                                  <p:stCondLst>
                                    <p:cond delay="0"/>
                                  </p:stCondLst>
                                  <p:childTnLst>
                                    <p:set>
                                      <p:cBhvr>
                                        <p:cTn id="70" dur="1" fill="hold">
                                          <p:stCondLst>
                                            <p:cond delay="0"/>
                                          </p:stCondLst>
                                        </p:cTn>
                                        <p:tgtEl>
                                          <p:spTgt spid="186411"/>
                                        </p:tgtEl>
                                        <p:attrNameLst>
                                          <p:attrName>style.visibility</p:attrName>
                                        </p:attrNameLst>
                                      </p:cBhvr>
                                      <p:to>
                                        <p:strVal val="visible"/>
                                      </p:to>
                                    </p:set>
                                    <p:animEffect transition="in" filter="diamond(in)">
                                      <p:cBhvr>
                                        <p:cTn id="71" dur="2000"/>
                                        <p:tgtEl>
                                          <p:spTgt spid="186411"/>
                                        </p:tgtEl>
                                      </p:cBhvr>
                                    </p:animEffect>
                                  </p:childTnLst>
                                </p:cTn>
                              </p:par>
                              <p:par>
                                <p:cTn id="72" presetID="2" presetClass="entr" presetSubtype="4" fill="hold" nodeType="withEffect">
                                  <p:stCondLst>
                                    <p:cond delay="0"/>
                                  </p:stCondLst>
                                  <p:childTnLst>
                                    <p:set>
                                      <p:cBhvr>
                                        <p:cTn id="73" dur="1" fill="hold">
                                          <p:stCondLst>
                                            <p:cond delay="0"/>
                                          </p:stCondLst>
                                        </p:cTn>
                                        <p:tgtEl>
                                          <p:spTgt spid="186410"/>
                                        </p:tgtEl>
                                        <p:attrNameLst>
                                          <p:attrName>style.visibility</p:attrName>
                                        </p:attrNameLst>
                                      </p:cBhvr>
                                      <p:to>
                                        <p:strVal val="visible"/>
                                      </p:to>
                                    </p:set>
                                    <p:anim calcmode="lin" valueType="num">
                                      <p:cBhvr additive="base">
                                        <p:cTn id="74" dur="500" fill="hold"/>
                                        <p:tgtEl>
                                          <p:spTgt spid="186410"/>
                                        </p:tgtEl>
                                        <p:attrNameLst>
                                          <p:attrName>ppt_x</p:attrName>
                                        </p:attrNameLst>
                                      </p:cBhvr>
                                      <p:tavLst>
                                        <p:tav tm="0">
                                          <p:val>
                                            <p:strVal val="#ppt_x"/>
                                          </p:val>
                                        </p:tav>
                                        <p:tav tm="100000">
                                          <p:val>
                                            <p:strVal val="#ppt_x"/>
                                          </p:val>
                                        </p:tav>
                                      </p:tavLst>
                                    </p:anim>
                                    <p:anim calcmode="lin" valueType="num">
                                      <p:cBhvr additive="base">
                                        <p:cTn id="75" dur="500" fill="hold"/>
                                        <p:tgtEl>
                                          <p:spTgt spid="186410"/>
                                        </p:tgtEl>
                                        <p:attrNameLst>
                                          <p:attrName>ppt_y</p:attrName>
                                        </p:attrNameLst>
                                      </p:cBhvr>
                                      <p:tavLst>
                                        <p:tav tm="0">
                                          <p:val>
                                            <p:strVal val="1+#ppt_h/2"/>
                                          </p:val>
                                        </p:tav>
                                        <p:tav tm="100000">
                                          <p:val>
                                            <p:strVal val="#ppt_y"/>
                                          </p:val>
                                        </p:tav>
                                      </p:tavLst>
                                    </p:anim>
                                  </p:childTnLst>
                                </p:cTn>
                              </p:par>
                              <p:par>
                                <p:cTn id="76" presetID="6" presetClass="entr" presetSubtype="16" fill="hold" grpId="0" nodeType="withEffect">
                                  <p:stCondLst>
                                    <p:cond delay="0"/>
                                  </p:stCondLst>
                                  <p:childTnLst>
                                    <p:set>
                                      <p:cBhvr>
                                        <p:cTn id="77" dur="1" fill="hold">
                                          <p:stCondLst>
                                            <p:cond delay="0"/>
                                          </p:stCondLst>
                                        </p:cTn>
                                        <p:tgtEl>
                                          <p:spTgt spid="186412"/>
                                        </p:tgtEl>
                                        <p:attrNameLst>
                                          <p:attrName>style.visibility</p:attrName>
                                        </p:attrNameLst>
                                      </p:cBhvr>
                                      <p:to>
                                        <p:strVal val="visible"/>
                                      </p:to>
                                    </p:set>
                                    <p:animEffect transition="in" filter="circle(in)">
                                      <p:cBhvr>
                                        <p:cTn id="78" dur="500"/>
                                        <p:tgtEl>
                                          <p:spTgt spid="186412"/>
                                        </p:tgtEl>
                                      </p:cBhvr>
                                    </p:animEffect>
                                  </p:childTnLst>
                                </p:cTn>
                              </p:par>
                            </p:childTnLst>
                          </p:cTn>
                        </p:par>
                        <p:par>
                          <p:cTn id="79" fill="hold" nodeType="afterGroup">
                            <p:stCondLst>
                              <p:cond delay="2000"/>
                            </p:stCondLst>
                            <p:childTnLst>
                              <p:par>
                                <p:cTn id="80" presetID="16" presetClass="entr" presetSubtype="26" fill="hold" grpId="0" nodeType="afterEffect">
                                  <p:stCondLst>
                                    <p:cond delay="0"/>
                                  </p:stCondLst>
                                  <p:childTnLst>
                                    <p:set>
                                      <p:cBhvr>
                                        <p:cTn id="81" dur="1" fill="hold">
                                          <p:stCondLst>
                                            <p:cond delay="0"/>
                                          </p:stCondLst>
                                        </p:cTn>
                                        <p:tgtEl>
                                          <p:spTgt spid="186377"/>
                                        </p:tgtEl>
                                        <p:attrNameLst>
                                          <p:attrName>style.visibility</p:attrName>
                                        </p:attrNameLst>
                                      </p:cBhvr>
                                      <p:to>
                                        <p:strVal val="visible"/>
                                      </p:to>
                                    </p:set>
                                    <p:animEffect transition="in" filter="barn(inHorizontal)">
                                      <p:cBhvr>
                                        <p:cTn id="82" dur="500"/>
                                        <p:tgtEl>
                                          <p:spTgt spid="186377"/>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dissolve">
                                      <p:cBhvr>
                                        <p:cTn id="87"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0" grpId="0"/>
      <p:bldP spid="186371" grpId="0" animBg="1"/>
      <p:bldP spid="186372" grpId="0" animBg="1"/>
      <p:bldP spid="186373" grpId="0"/>
      <p:bldP spid="186374" grpId="0" animBg="1"/>
      <p:bldP spid="186375" grpId="0" animBg="1"/>
      <p:bldP spid="186376" grpId="0" animBg="1"/>
      <p:bldP spid="186377" grpId="0" animBg="1"/>
      <p:bldP spid="186406" grpId="0" animBg="1"/>
      <p:bldP spid="186407" grpId="0" animBg="1"/>
      <p:bldP spid="186408" grpId="0" animBg="1"/>
      <p:bldP spid="186411" grpId="0" animBg="1"/>
      <p:bldP spid="186412" grpId="0" animBg="1"/>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descr="Small grid"/>
          <p:cNvSpPr>
            <a:spLocks noChangeArrowheads="1"/>
          </p:cNvSpPr>
          <p:nvPr/>
        </p:nvSpPr>
        <p:spPr bwMode="auto">
          <a:xfrm>
            <a:off x="497539" y="3055144"/>
            <a:ext cx="11237259" cy="2254250"/>
          </a:xfrm>
          <a:prstGeom prst="foldedCorner">
            <a:avLst>
              <a:gd name="adj" fmla="val 12500"/>
            </a:avLst>
          </a:prstGeom>
          <a:blipFill dpi="0" rotWithShape="0">
            <a:blip r:embed="rId2"/>
            <a:srcRect/>
            <a:tile tx="0" ty="0" sx="100000" sy="100000" flip="none" algn="tl"/>
          </a:blipFill>
          <a:ln w="28575">
            <a:solidFill>
              <a:srgbClr val="0066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3600" dirty="0"/>
              <a:t>  </a:t>
            </a:r>
            <a:r>
              <a:rPr lang="en-US" altLang="en-US" sz="3600" b="1" dirty="0" err="1"/>
              <a:t>Mối</a:t>
            </a:r>
            <a:r>
              <a:rPr lang="en-US" altLang="en-US" sz="3600" b="1" dirty="0"/>
              <a:t> </a:t>
            </a:r>
            <a:r>
              <a:rPr lang="en-US" altLang="en-US" sz="3600" b="1" dirty="0" err="1"/>
              <a:t>quan</a:t>
            </a:r>
            <a:r>
              <a:rPr lang="en-US" altLang="en-US" sz="3600" b="1" dirty="0"/>
              <a:t> </a:t>
            </a:r>
            <a:r>
              <a:rPr lang="en-US" altLang="en-US" sz="3600" b="1" dirty="0" err="1"/>
              <a:t>hệ</a:t>
            </a:r>
            <a:r>
              <a:rPr lang="en-US" altLang="en-US" sz="3600" b="1" dirty="0"/>
              <a:t> </a:t>
            </a:r>
            <a:r>
              <a:rPr lang="en-US" altLang="en-US" sz="3600" b="1" dirty="0" err="1"/>
              <a:t>giữa</a:t>
            </a:r>
            <a:r>
              <a:rPr lang="en-US" altLang="en-US" sz="3600" b="1" dirty="0"/>
              <a:t> </a:t>
            </a:r>
            <a:r>
              <a:rPr lang="en-US" altLang="en-US" sz="3600" b="1" dirty="0" err="1"/>
              <a:t>ngoại</a:t>
            </a:r>
            <a:r>
              <a:rPr lang="en-US" altLang="en-US" sz="3600" b="1" dirty="0"/>
              <a:t> </a:t>
            </a:r>
            <a:r>
              <a:rPr lang="en-US" altLang="en-US" sz="3600" b="1" dirty="0" err="1"/>
              <a:t>cảnh</a:t>
            </a:r>
            <a:r>
              <a:rPr lang="en-US" altLang="en-US" sz="3600" b="1" dirty="0"/>
              <a:t> </a:t>
            </a:r>
            <a:r>
              <a:rPr lang="en-US" altLang="en-US" sz="3600" b="1" dirty="0" err="1"/>
              <a:t>và</a:t>
            </a:r>
            <a:r>
              <a:rPr lang="en-US" altLang="en-US" sz="3600" b="1" dirty="0"/>
              <a:t> </a:t>
            </a:r>
            <a:r>
              <a:rPr lang="en-US" altLang="en-US" sz="3600" b="1" dirty="0" err="1"/>
              <a:t>quần</a:t>
            </a:r>
            <a:r>
              <a:rPr lang="en-US" altLang="en-US" sz="3600" b="1" dirty="0"/>
              <a:t> </a:t>
            </a:r>
            <a:r>
              <a:rPr lang="en-US" altLang="en-US" sz="3600" b="1" dirty="0" err="1"/>
              <a:t>xã</a:t>
            </a:r>
            <a:r>
              <a:rPr lang="en-US" altLang="en-US" sz="3600" b="1" dirty="0"/>
              <a:t> : </a:t>
            </a:r>
            <a:r>
              <a:rPr lang="en-US" altLang="en-US" sz="3600" dirty="0" err="1"/>
              <a:t>Khi</a:t>
            </a:r>
            <a:r>
              <a:rPr lang="en-US" altLang="en-US" sz="3600" dirty="0"/>
              <a:t> </a:t>
            </a:r>
            <a:r>
              <a:rPr lang="en-US" altLang="en-US" sz="3600" dirty="0" err="1"/>
              <a:t>ngoại</a:t>
            </a:r>
            <a:r>
              <a:rPr lang="en-US" altLang="en-US" sz="3600" dirty="0"/>
              <a:t> </a:t>
            </a:r>
            <a:r>
              <a:rPr lang="en-US" altLang="en-US" sz="3600" dirty="0" err="1"/>
              <a:t>cảnh</a:t>
            </a:r>
            <a:r>
              <a:rPr lang="en-US" altLang="en-US" sz="3600" dirty="0"/>
              <a:t> </a:t>
            </a:r>
            <a:r>
              <a:rPr lang="en-US" altLang="en-US" sz="3600" dirty="0" err="1"/>
              <a:t>thay</a:t>
            </a:r>
            <a:r>
              <a:rPr lang="en-US" altLang="en-US" sz="3600" dirty="0"/>
              <a:t> </a:t>
            </a:r>
            <a:r>
              <a:rPr lang="en-US" altLang="en-US" sz="3600" dirty="0" err="1"/>
              <a:t>đổi</a:t>
            </a:r>
            <a:r>
              <a:rPr lang="en-US" altLang="en-US" sz="3600" dirty="0"/>
              <a:t> </a:t>
            </a:r>
            <a:r>
              <a:rPr lang="en-US" altLang="en-US" sz="3600" dirty="0" err="1"/>
              <a:t>dẫn</a:t>
            </a:r>
            <a:r>
              <a:rPr lang="en-US" altLang="en-US" sz="3600" dirty="0"/>
              <a:t> </a:t>
            </a:r>
            <a:r>
              <a:rPr lang="en-US" altLang="en-US" sz="3600" dirty="0" err="1"/>
              <a:t>tới</a:t>
            </a:r>
            <a:r>
              <a:rPr lang="en-US" altLang="en-US" sz="3600" dirty="0"/>
              <a:t> </a:t>
            </a:r>
            <a:r>
              <a:rPr lang="en-US" altLang="en-US" sz="3600" dirty="0" err="1"/>
              <a:t>số</a:t>
            </a:r>
            <a:r>
              <a:rPr lang="en-US" altLang="en-US" sz="3600" dirty="0"/>
              <a:t> </a:t>
            </a:r>
            <a:r>
              <a:rPr lang="en-US" altLang="en-US" sz="3600" dirty="0" err="1"/>
              <a:t>lượng</a:t>
            </a:r>
            <a:r>
              <a:rPr lang="en-US" altLang="en-US" sz="3600" dirty="0"/>
              <a:t> </a:t>
            </a:r>
            <a:r>
              <a:rPr lang="en-US" altLang="en-US" sz="3600" dirty="0" err="1"/>
              <a:t>cá</a:t>
            </a:r>
            <a:r>
              <a:rPr lang="en-US" altLang="en-US" sz="3600" dirty="0"/>
              <a:t> </a:t>
            </a:r>
            <a:r>
              <a:rPr lang="en-US" altLang="en-US" sz="3600" dirty="0" err="1"/>
              <a:t>thể</a:t>
            </a:r>
            <a:r>
              <a:rPr lang="en-US" altLang="en-US" sz="3600" dirty="0"/>
              <a:t> </a:t>
            </a:r>
            <a:r>
              <a:rPr lang="en-US" altLang="en-US" sz="3600" dirty="0" err="1"/>
              <a:t>trong</a:t>
            </a:r>
            <a:r>
              <a:rPr lang="en-US" altLang="en-US" sz="3600" dirty="0"/>
              <a:t> </a:t>
            </a:r>
            <a:r>
              <a:rPr lang="en-US" altLang="en-US" sz="3600" dirty="0" err="1"/>
              <a:t>quần</a:t>
            </a:r>
            <a:r>
              <a:rPr lang="en-US" altLang="en-US" sz="3600" dirty="0"/>
              <a:t> </a:t>
            </a:r>
            <a:r>
              <a:rPr lang="en-US" altLang="en-US" sz="3600" dirty="0" err="1"/>
              <a:t>xã</a:t>
            </a:r>
            <a:r>
              <a:rPr lang="en-US" altLang="en-US" sz="3600" dirty="0"/>
              <a:t> </a:t>
            </a:r>
            <a:r>
              <a:rPr lang="en-US" altLang="en-US" sz="3600" dirty="0" err="1"/>
              <a:t>cũng</a:t>
            </a:r>
            <a:r>
              <a:rPr lang="en-US" altLang="en-US" sz="3600" dirty="0"/>
              <a:t> </a:t>
            </a:r>
            <a:r>
              <a:rPr lang="en-US" altLang="en-US" sz="3600" dirty="0" err="1"/>
              <a:t>thay</a:t>
            </a:r>
            <a:r>
              <a:rPr lang="en-US" altLang="en-US" sz="3600" dirty="0"/>
              <a:t> </a:t>
            </a:r>
            <a:r>
              <a:rPr lang="en-US" altLang="en-US" sz="3600" dirty="0" err="1"/>
              <a:t>đổi</a:t>
            </a:r>
            <a:r>
              <a:rPr lang="en-US" altLang="en-US" sz="3600" dirty="0">
                <a:cs typeface="Arial" panose="020B0604020202020204" pitchFamily="34" charset="0"/>
              </a:rPr>
              <a:t>.</a:t>
            </a:r>
          </a:p>
        </p:txBody>
      </p:sp>
      <p:pic>
        <p:nvPicPr>
          <p:cNvPr id="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1270" y="2114830"/>
            <a:ext cx="69532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3"/>
          <p:cNvSpPr>
            <a:spLocks noChangeArrowheads="1"/>
          </p:cNvSpPr>
          <p:nvPr/>
        </p:nvSpPr>
        <p:spPr bwMode="auto">
          <a:xfrm>
            <a:off x="3898994" y="438430"/>
            <a:ext cx="7239000" cy="1676400"/>
          </a:xfrm>
          <a:prstGeom prst="cloudCallout">
            <a:avLst>
              <a:gd name="adj1" fmla="val -41579"/>
              <a:gd name="adj2" fmla="val 65583"/>
            </a:avLst>
          </a:prstGeom>
          <a:blipFill dpi="0" rotWithShape="1">
            <a:blip r:embed="rId4"/>
            <a:srcRect/>
            <a:tile tx="0" ty="0" sx="100000" sy="100000" flip="none" algn="tl"/>
          </a:blipFill>
          <a:ln w="28575">
            <a:solidFill>
              <a:srgbClr val="FF0000"/>
            </a:solidFill>
            <a:round/>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a:t>Thế nào là khống chế sinh học ?</a:t>
            </a:r>
          </a:p>
        </p:txBody>
      </p:sp>
      <p:sp>
        <p:nvSpPr>
          <p:cNvPr id="6" name="AutoShape 2" descr="Small grid"/>
          <p:cNvSpPr>
            <a:spLocks noChangeArrowheads="1"/>
          </p:cNvSpPr>
          <p:nvPr/>
        </p:nvSpPr>
        <p:spPr bwMode="auto">
          <a:xfrm>
            <a:off x="497539" y="3055144"/>
            <a:ext cx="11237259" cy="2254250"/>
          </a:xfrm>
          <a:prstGeom prst="foldedCorner">
            <a:avLst>
              <a:gd name="adj" fmla="val 12500"/>
            </a:avLst>
          </a:prstGeom>
          <a:blipFill dpi="0" rotWithShape="0">
            <a:blip r:embed="rId2"/>
            <a:srcRect/>
            <a:tile tx="0" ty="0" sx="100000" sy="100000" flip="none" algn="tl"/>
          </a:blipFill>
          <a:ln w="28575">
            <a:solidFill>
              <a:srgbClr val="0066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US" sz="3600" dirty="0"/>
              <a:t>  </a:t>
            </a:r>
            <a:r>
              <a:rPr lang="en-US" altLang="en-US" sz="3600" b="1" dirty="0" err="1"/>
              <a:t>Khống</a:t>
            </a:r>
            <a:r>
              <a:rPr lang="en-US" altLang="en-US" sz="3600" b="1" dirty="0"/>
              <a:t> </a:t>
            </a:r>
            <a:r>
              <a:rPr lang="en-US" altLang="en-US" sz="3600" b="1" dirty="0" err="1"/>
              <a:t>chế</a:t>
            </a:r>
            <a:r>
              <a:rPr lang="en-US" altLang="en-US" sz="3600" b="1" dirty="0"/>
              <a:t> </a:t>
            </a:r>
            <a:r>
              <a:rPr lang="en-US" altLang="en-US" sz="3600" b="1" dirty="0" err="1"/>
              <a:t>sinh</a:t>
            </a:r>
            <a:r>
              <a:rPr lang="en-US" altLang="en-US" sz="3600" b="1" dirty="0"/>
              <a:t> </a:t>
            </a:r>
            <a:r>
              <a:rPr lang="en-US" altLang="en-US" sz="3600" b="1" dirty="0" err="1"/>
              <a:t>học</a:t>
            </a:r>
            <a:r>
              <a:rPr lang="en-US" altLang="en-US" sz="3600" b="1" dirty="0"/>
              <a:t> </a:t>
            </a:r>
            <a:r>
              <a:rPr lang="en-US" altLang="en-US" sz="3600" dirty="0" err="1"/>
              <a:t>là</a:t>
            </a:r>
            <a:r>
              <a:rPr lang="en-US" altLang="en-US" sz="3600" dirty="0"/>
              <a:t> </a:t>
            </a:r>
            <a:r>
              <a:rPr lang="en-US" altLang="en-US" sz="3600" dirty="0" err="1"/>
              <a:t>hiện</a:t>
            </a:r>
            <a:r>
              <a:rPr lang="en-US" altLang="en-US" sz="3600" dirty="0"/>
              <a:t> </a:t>
            </a:r>
            <a:r>
              <a:rPr lang="en-US" altLang="en-US" sz="3600" dirty="0" err="1"/>
              <a:t>tượng</a:t>
            </a:r>
            <a:r>
              <a:rPr lang="en-US" altLang="en-US" sz="3600" dirty="0"/>
              <a:t> </a:t>
            </a:r>
            <a:r>
              <a:rPr lang="en-US" altLang="en-US" sz="3600" dirty="0" err="1"/>
              <a:t>số</a:t>
            </a:r>
            <a:r>
              <a:rPr lang="en-US" altLang="en-US" sz="3600" dirty="0"/>
              <a:t> </a:t>
            </a:r>
            <a:r>
              <a:rPr lang="en-US" altLang="en-US" sz="3600" dirty="0" err="1"/>
              <a:t>lượng</a:t>
            </a:r>
            <a:r>
              <a:rPr lang="en-US" altLang="en-US" sz="3600" dirty="0"/>
              <a:t> </a:t>
            </a:r>
            <a:r>
              <a:rPr lang="en-US" altLang="en-US" sz="3600" dirty="0" err="1"/>
              <a:t>cá</a:t>
            </a:r>
            <a:r>
              <a:rPr lang="en-US" altLang="en-US" sz="3600" dirty="0"/>
              <a:t> </a:t>
            </a:r>
            <a:r>
              <a:rPr lang="en-US" altLang="en-US" sz="3600" dirty="0" err="1"/>
              <a:t>thể</a:t>
            </a:r>
            <a:r>
              <a:rPr lang="en-US" altLang="en-US" sz="3600" dirty="0"/>
              <a:t> </a:t>
            </a:r>
            <a:r>
              <a:rPr lang="en-US" altLang="en-US" sz="3600" dirty="0" err="1"/>
              <a:t>của</a:t>
            </a:r>
            <a:r>
              <a:rPr lang="en-US" altLang="en-US" sz="3600" dirty="0"/>
              <a:t> 1 </a:t>
            </a:r>
            <a:r>
              <a:rPr lang="en-US" altLang="en-US" sz="3600" dirty="0" err="1"/>
              <a:t>quần</a:t>
            </a:r>
            <a:r>
              <a:rPr lang="en-US" altLang="en-US" sz="3600" dirty="0"/>
              <a:t> </a:t>
            </a:r>
            <a:r>
              <a:rPr lang="en-US" altLang="en-US" sz="3600" dirty="0" err="1"/>
              <a:t>thể</a:t>
            </a:r>
            <a:r>
              <a:rPr lang="en-US" altLang="en-US" sz="3600" dirty="0"/>
              <a:t> </a:t>
            </a:r>
            <a:r>
              <a:rPr lang="en-US" altLang="en-US" sz="3600" dirty="0" err="1"/>
              <a:t>này</a:t>
            </a:r>
            <a:r>
              <a:rPr lang="en-US" altLang="en-US" sz="3600" dirty="0"/>
              <a:t> </a:t>
            </a:r>
            <a:r>
              <a:rPr lang="en-US" altLang="en-US" sz="3600" dirty="0" err="1"/>
              <a:t>bị</a:t>
            </a:r>
            <a:r>
              <a:rPr lang="en-US" altLang="en-US" sz="3600" dirty="0"/>
              <a:t> </a:t>
            </a:r>
            <a:r>
              <a:rPr lang="en-US" altLang="en-US" sz="3600" dirty="0" err="1"/>
              <a:t>số</a:t>
            </a:r>
            <a:r>
              <a:rPr lang="en-US" altLang="en-US" sz="3600" dirty="0"/>
              <a:t> </a:t>
            </a:r>
            <a:r>
              <a:rPr lang="en-US" altLang="en-US" sz="3600" dirty="0" err="1"/>
              <a:t>lượng</a:t>
            </a:r>
            <a:r>
              <a:rPr lang="en-US" altLang="en-US" sz="3600" dirty="0"/>
              <a:t> </a:t>
            </a:r>
            <a:r>
              <a:rPr lang="en-US" altLang="en-US" sz="3600" dirty="0" err="1"/>
              <a:t>cá</a:t>
            </a:r>
            <a:r>
              <a:rPr lang="en-US" altLang="en-US" sz="3600" dirty="0"/>
              <a:t> </a:t>
            </a:r>
            <a:r>
              <a:rPr lang="en-US" altLang="en-US" sz="3600" dirty="0" err="1"/>
              <a:t>thể</a:t>
            </a:r>
            <a:r>
              <a:rPr lang="en-US" altLang="en-US" sz="3600" dirty="0"/>
              <a:t> </a:t>
            </a:r>
            <a:r>
              <a:rPr lang="en-US" altLang="en-US" sz="3600" dirty="0" err="1"/>
              <a:t>của</a:t>
            </a:r>
            <a:r>
              <a:rPr lang="en-US" altLang="en-US" sz="3600" dirty="0"/>
              <a:t> </a:t>
            </a:r>
            <a:r>
              <a:rPr lang="en-US" altLang="en-US" sz="3600" dirty="0" err="1"/>
              <a:t>quần</a:t>
            </a:r>
            <a:r>
              <a:rPr lang="en-US" altLang="en-US" sz="3600" dirty="0"/>
              <a:t> </a:t>
            </a:r>
            <a:r>
              <a:rPr lang="en-US" altLang="en-US" sz="3600" dirty="0" err="1"/>
              <a:t>thể</a:t>
            </a:r>
            <a:r>
              <a:rPr lang="en-US" altLang="en-US" sz="3600" dirty="0"/>
              <a:t> </a:t>
            </a:r>
            <a:r>
              <a:rPr lang="en-US" altLang="en-US" sz="3600" dirty="0" err="1"/>
              <a:t>khác</a:t>
            </a:r>
            <a:r>
              <a:rPr lang="en-US" altLang="en-US" sz="3600" dirty="0"/>
              <a:t> </a:t>
            </a:r>
            <a:r>
              <a:rPr lang="en-US" altLang="en-US" sz="3600" dirty="0" err="1"/>
              <a:t>kìm</a:t>
            </a:r>
            <a:r>
              <a:rPr lang="en-US" altLang="en-US" sz="3600" dirty="0"/>
              <a:t> </a:t>
            </a:r>
            <a:r>
              <a:rPr lang="en-US" altLang="en-US" sz="3600" dirty="0" err="1"/>
              <a:t>hãm</a:t>
            </a:r>
            <a:r>
              <a:rPr lang="en-US" altLang="en-US" sz="3600" dirty="0"/>
              <a:t>.</a:t>
            </a:r>
          </a:p>
        </p:txBody>
      </p:sp>
    </p:spTree>
    <p:extLst>
      <p:ext uri="{BB962C8B-B14F-4D97-AF65-F5344CB8AC3E}">
        <p14:creationId xmlns:p14="http://schemas.microsoft.com/office/powerpoint/2010/main" val="30607689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p:cTn id="7" dur="500" fill="hold"/>
                                        <p:tgtEl>
                                          <p:spTgt spid="9">
                                            <p:bg/>
                                          </p:spTgt>
                                        </p:tgtEl>
                                        <p:attrNameLst>
                                          <p:attrName>ppt_w</p:attrName>
                                        </p:attrNameLst>
                                      </p:cBhvr>
                                      <p:tavLst>
                                        <p:tav tm="0">
                                          <p:val>
                                            <p:fltVal val="0"/>
                                          </p:val>
                                        </p:tav>
                                        <p:tav tm="100000">
                                          <p:val>
                                            <p:strVal val="#ppt_w"/>
                                          </p:val>
                                        </p:tav>
                                      </p:tavLst>
                                    </p:anim>
                                    <p:anim calcmode="lin" valueType="num">
                                      <p:cBhvr>
                                        <p:cTn id="8" dur="500" fill="hold"/>
                                        <p:tgtEl>
                                          <p:spTgt spid="9">
                                            <p:bg/>
                                          </p:spTgt>
                                        </p:tgtEl>
                                        <p:attrNameLst>
                                          <p:attrName>ppt_h</p:attrName>
                                        </p:attrNameLst>
                                      </p:cBhvr>
                                      <p:tavLst>
                                        <p:tav tm="0">
                                          <p:val>
                                            <p:fltVal val="0"/>
                                          </p:val>
                                        </p:tav>
                                        <p:tav tm="100000">
                                          <p:val>
                                            <p:strVal val="#ppt_h"/>
                                          </p:val>
                                        </p:tav>
                                      </p:tavLst>
                                    </p:anim>
                                    <p:animEffect transition="in" filter="fade">
                                      <p:cBhvr>
                                        <p:cTn id="9" dur="500"/>
                                        <p:tgtEl>
                                          <p:spTgt spid="9">
                                            <p:bg/>
                                          </p:spTgt>
                                        </p:tgtEl>
                                      </p:cBhvr>
                                    </p:animEffect>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strips(down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descr="Small grid"/>
          <p:cNvSpPr>
            <a:spLocks noChangeArrowheads="1"/>
          </p:cNvSpPr>
          <p:nvPr/>
        </p:nvSpPr>
        <p:spPr bwMode="auto">
          <a:xfrm>
            <a:off x="551330" y="4648200"/>
            <a:ext cx="11066930" cy="1662113"/>
          </a:xfrm>
          <a:prstGeom prst="rect">
            <a:avLst/>
          </a:prstGeom>
          <a:blipFill dpi="0" rotWithShape="0">
            <a:blip r:embed="rId2"/>
            <a:srcRect/>
            <a:tile tx="0" ty="0" sx="100000" sy="100000" flip="none" algn="tl"/>
          </a:blipFill>
          <a:ln w="28575">
            <a:solidFill>
              <a:schemeClr val="tx1"/>
            </a:solidFill>
            <a:miter lim="800000"/>
            <a:headEnd/>
            <a:tailEnd/>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3400"/>
              <a:t>   </a:t>
            </a:r>
            <a:r>
              <a:rPr lang="en-US" altLang="en-US" sz="3400" b="1"/>
              <a:t>Cân bằng sinh học : </a:t>
            </a:r>
            <a:r>
              <a:rPr lang="en-US" altLang="en-US" sz="3400"/>
              <a:t>là trạng thái mà số lượng cá thể mỗi quần thể trong quần xã dao động quanh vị trí cân bằng nhờ khống chế sinh học.</a:t>
            </a:r>
          </a:p>
        </p:txBody>
      </p:sp>
      <p:sp>
        <p:nvSpPr>
          <p:cNvPr id="7" name="Cloud 6"/>
          <p:cNvSpPr/>
          <p:nvPr/>
        </p:nvSpPr>
        <p:spPr>
          <a:xfrm>
            <a:off x="3003550" y="381000"/>
            <a:ext cx="8001000" cy="1595438"/>
          </a:xfrm>
          <a:prstGeom prst="cloud">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err="1">
                <a:solidFill>
                  <a:schemeClr val="tx1"/>
                </a:solidFill>
                <a:latin typeface="Arial" panose="020B0604020202020204" pitchFamily="34" charset="0"/>
                <a:cs typeface="Arial" panose="020B0604020202020204" pitchFamily="34" charset="0"/>
              </a:rPr>
              <a:t>Thế</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nào</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cân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bằng</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sinh</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học</a:t>
            </a:r>
            <a:r>
              <a:rPr lang="en-US" sz="3600" b="1" dirty="0">
                <a:solidFill>
                  <a:schemeClr val="tx1"/>
                </a:solidFill>
                <a:latin typeface="Arial" panose="020B0604020202020204" pitchFamily="34" charset="0"/>
                <a:cs typeface="Arial" panose="020B0604020202020204" pitchFamily="34" charset="0"/>
              </a:rPr>
              <a:t> ?</a:t>
            </a:r>
          </a:p>
        </p:txBody>
      </p:sp>
      <p:sp>
        <p:nvSpPr>
          <p:cNvPr id="8" name="Text Box 41"/>
          <p:cNvSpPr txBox="1">
            <a:spLocks noChangeArrowheads="1"/>
          </p:cNvSpPr>
          <p:nvPr/>
        </p:nvSpPr>
        <p:spPr bwMode="auto">
          <a:xfrm>
            <a:off x="1338263" y="2513013"/>
            <a:ext cx="2709302" cy="584775"/>
          </a:xfrm>
          <a:prstGeom prst="rect">
            <a:avLst/>
          </a:prstGeom>
          <a:blipFill dpi="0" rotWithShape="1">
            <a:blip r:embed="rId4"/>
            <a:srcRect/>
            <a:tile tx="0" ty="0" sx="100000" sy="100000" flip="none" algn="tl"/>
          </a:blipFill>
          <a:ln w="38100">
            <a:solidFill>
              <a:srgbClr val="FF0000"/>
            </a:solidFill>
            <a:miter lim="800000"/>
            <a:headEnd/>
            <a:tailEnd/>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a:cs typeface="Arial" panose="020B0604020202020204" pitchFamily="34" charset="0"/>
              </a:rPr>
              <a:t>Số lượng sâu</a:t>
            </a:r>
          </a:p>
        </p:txBody>
      </p:sp>
      <p:sp>
        <p:nvSpPr>
          <p:cNvPr id="9" name="Text Box 41"/>
          <p:cNvSpPr txBox="1">
            <a:spLocks noChangeArrowheads="1"/>
          </p:cNvSpPr>
          <p:nvPr/>
        </p:nvSpPr>
        <p:spPr bwMode="auto">
          <a:xfrm>
            <a:off x="4358715" y="2114550"/>
            <a:ext cx="205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a:cs typeface="Arial" panose="020B0604020202020204" pitchFamily="34" charset="0"/>
              </a:rPr>
              <a:t>kìm hãm</a:t>
            </a:r>
          </a:p>
        </p:txBody>
      </p:sp>
      <p:sp>
        <p:nvSpPr>
          <p:cNvPr id="10" name="Text Box 41"/>
          <p:cNvSpPr txBox="1">
            <a:spLocks noChangeArrowheads="1"/>
          </p:cNvSpPr>
          <p:nvPr/>
        </p:nvSpPr>
        <p:spPr bwMode="auto">
          <a:xfrm>
            <a:off x="6803465" y="2513013"/>
            <a:ext cx="4427818" cy="584775"/>
          </a:xfrm>
          <a:prstGeom prst="rect">
            <a:avLst/>
          </a:prstGeom>
          <a:blipFill dpi="0" rotWithShape="1">
            <a:blip r:embed="rId4"/>
            <a:srcRect/>
            <a:tile tx="0" ty="0" sx="100000" sy="100000" flip="none" algn="tl"/>
          </a:blipFill>
          <a:ln w="38100">
            <a:solidFill>
              <a:srgbClr val="FF0000"/>
            </a:solidFill>
            <a:miter lim="800000"/>
            <a:headEnd/>
            <a:tailEnd/>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a:cs typeface="Arial" panose="020B0604020202020204" pitchFamily="34" charset="0"/>
              </a:rPr>
              <a:t>Số lượng chim ăn sâu</a:t>
            </a:r>
          </a:p>
        </p:txBody>
      </p:sp>
      <p:sp>
        <p:nvSpPr>
          <p:cNvPr id="11" name="Text Box 41"/>
          <p:cNvSpPr txBox="1">
            <a:spLocks noChangeArrowheads="1"/>
          </p:cNvSpPr>
          <p:nvPr/>
        </p:nvSpPr>
        <p:spPr bwMode="auto">
          <a:xfrm>
            <a:off x="4365065" y="2940050"/>
            <a:ext cx="20574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a:cs typeface="Arial" panose="020B0604020202020204" pitchFamily="34" charset="0"/>
              </a:rPr>
              <a:t>kìm hãm</a:t>
            </a:r>
          </a:p>
        </p:txBody>
      </p:sp>
      <p:cxnSp>
        <p:nvCxnSpPr>
          <p:cNvPr id="13" name="Straight Arrow Connector 12"/>
          <p:cNvCxnSpPr/>
          <p:nvPr/>
        </p:nvCxnSpPr>
        <p:spPr>
          <a:xfrm>
            <a:off x="4428565" y="2670175"/>
            <a:ext cx="19177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406340" y="2916238"/>
            <a:ext cx="193992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09103" y="3729832"/>
            <a:ext cx="69532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52605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10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1000"/>
                                        <p:tgtEl>
                                          <p:spTgt spid="9"/>
                                        </p:tgtEl>
                                      </p:cBhvr>
                                    </p:animEffect>
                                  </p:childTnLst>
                                </p:cTn>
                              </p:par>
                              <p:par>
                                <p:cTn id="11" presetID="17"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1000"/>
                                        <p:tgtEl>
                                          <p:spTgt spid="1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1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strVal val="#ppt_h"/>
                                          </p:val>
                                        </p:tav>
                                        <p:tav tm="100000">
                                          <p:val>
                                            <p:strVal val="#ppt_h"/>
                                          </p:val>
                                        </p:tav>
                                      </p:tavLst>
                                    </p:anim>
                                  </p:childTnLst>
                                </p:cTn>
                              </p:par>
                              <p:par>
                                <p:cTn id="25" presetID="9"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1000"/>
                                        <p:tgtEl>
                                          <p:spTgt spid="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par>
                                <p:cTn id="33" presetID="23" presetClass="entr" presetSubtype="16"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childTnLst>
                                </p:cTn>
                              </p:par>
                              <p:par>
                                <p:cTn id="37" presetID="42"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0" grpId="0" animBg="1"/>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3" name="AutoShape 3"/>
          <p:cNvSpPr>
            <a:spLocks noChangeArrowheads="1"/>
          </p:cNvSpPr>
          <p:nvPr/>
        </p:nvSpPr>
        <p:spPr bwMode="auto">
          <a:xfrm>
            <a:off x="1371600" y="349250"/>
            <a:ext cx="10820400" cy="1057275"/>
          </a:xfrm>
          <a:prstGeom prst="flowChartAlternateProcess">
            <a:avLst/>
          </a:prstGeom>
          <a:noFill/>
          <a:ln w="9525">
            <a:no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sz="3200" b="1" dirty="0" err="1">
                <a:solidFill>
                  <a:schemeClr val="accent3">
                    <a:lumMod val="50000"/>
                  </a:schemeClr>
                </a:solidFill>
                <a:cs typeface="Arial" panose="020B0604020202020204" pitchFamily="34" charset="0"/>
              </a:rPr>
              <a:t>Trước</a:t>
            </a:r>
            <a:r>
              <a:rPr lang="en-US" altLang="en-US" sz="3200" b="1" dirty="0">
                <a:solidFill>
                  <a:schemeClr val="accent3">
                    <a:lumMod val="50000"/>
                  </a:schemeClr>
                </a:solidFill>
                <a:cs typeface="Arial" panose="020B0604020202020204" pitchFamily="34" charset="0"/>
              </a:rPr>
              <a:t> </a:t>
            </a:r>
            <a:r>
              <a:rPr lang="en-US" altLang="en-US" sz="3200" b="1" dirty="0" err="1">
                <a:solidFill>
                  <a:schemeClr val="accent3">
                    <a:lumMod val="50000"/>
                  </a:schemeClr>
                </a:solidFill>
                <a:cs typeface="Arial" panose="020B0604020202020204" pitchFamily="34" charset="0"/>
              </a:rPr>
              <a:t>sự</a:t>
            </a:r>
            <a:r>
              <a:rPr lang="en-US" altLang="en-US" sz="3200" b="1" dirty="0">
                <a:solidFill>
                  <a:schemeClr val="accent3">
                    <a:lumMod val="50000"/>
                  </a:schemeClr>
                </a:solidFill>
                <a:cs typeface="Arial" panose="020B0604020202020204" pitchFamily="34" charset="0"/>
              </a:rPr>
              <a:t> </a:t>
            </a:r>
            <a:r>
              <a:rPr lang="en-US" altLang="en-US" sz="3200" b="1" dirty="0" err="1">
                <a:solidFill>
                  <a:schemeClr val="accent3">
                    <a:lumMod val="50000"/>
                  </a:schemeClr>
                </a:solidFill>
                <a:cs typeface="Arial" panose="020B0604020202020204" pitchFamily="34" charset="0"/>
              </a:rPr>
              <a:t>thay</a:t>
            </a:r>
            <a:r>
              <a:rPr lang="en-US" altLang="en-US" sz="3200" b="1" dirty="0">
                <a:solidFill>
                  <a:schemeClr val="accent3">
                    <a:lumMod val="50000"/>
                  </a:schemeClr>
                </a:solidFill>
                <a:cs typeface="Arial" panose="020B0604020202020204" pitchFamily="34" charset="0"/>
              </a:rPr>
              <a:t> </a:t>
            </a:r>
            <a:r>
              <a:rPr lang="en-US" altLang="en-US" sz="3200" b="1" dirty="0" err="1">
                <a:solidFill>
                  <a:schemeClr val="accent3">
                    <a:lumMod val="50000"/>
                  </a:schemeClr>
                </a:solidFill>
                <a:cs typeface="Arial" panose="020B0604020202020204" pitchFamily="34" charset="0"/>
              </a:rPr>
              <a:t>đổi</a:t>
            </a:r>
            <a:r>
              <a:rPr lang="en-US" altLang="en-US" sz="3200" b="1" dirty="0">
                <a:solidFill>
                  <a:schemeClr val="accent3">
                    <a:lumMod val="50000"/>
                  </a:schemeClr>
                </a:solidFill>
                <a:cs typeface="Arial" panose="020B0604020202020204" pitchFamily="34" charset="0"/>
              </a:rPr>
              <a:t> </a:t>
            </a:r>
            <a:r>
              <a:rPr lang="en-US" altLang="en-US" sz="3200" b="1" dirty="0" err="1">
                <a:solidFill>
                  <a:schemeClr val="accent3">
                    <a:lumMod val="50000"/>
                  </a:schemeClr>
                </a:solidFill>
                <a:cs typeface="Arial" panose="020B0604020202020204" pitchFamily="34" charset="0"/>
              </a:rPr>
              <a:t>của</a:t>
            </a:r>
            <a:r>
              <a:rPr lang="en-US" altLang="en-US" sz="3200" b="1" dirty="0">
                <a:solidFill>
                  <a:schemeClr val="accent3">
                    <a:lumMod val="50000"/>
                  </a:schemeClr>
                </a:solidFill>
                <a:cs typeface="Arial" panose="020B0604020202020204" pitchFamily="34" charset="0"/>
              </a:rPr>
              <a:t> </a:t>
            </a:r>
            <a:r>
              <a:rPr lang="en-US" altLang="en-US" sz="3200" b="1" dirty="0" err="1">
                <a:solidFill>
                  <a:schemeClr val="accent3">
                    <a:lumMod val="50000"/>
                  </a:schemeClr>
                </a:solidFill>
                <a:cs typeface="Arial" panose="020B0604020202020204" pitchFamily="34" charset="0"/>
              </a:rPr>
              <a:t>ngoại</a:t>
            </a:r>
            <a:r>
              <a:rPr lang="en-US" altLang="en-US" sz="3200" b="1" dirty="0">
                <a:solidFill>
                  <a:schemeClr val="accent3">
                    <a:lumMod val="50000"/>
                  </a:schemeClr>
                </a:solidFill>
                <a:cs typeface="Arial" panose="020B0604020202020204" pitchFamily="34" charset="0"/>
              </a:rPr>
              <a:t> </a:t>
            </a:r>
            <a:r>
              <a:rPr lang="en-US" altLang="en-US" sz="3200" b="1" dirty="0" err="1">
                <a:solidFill>
                  <a:schemeClr val="accent3">
                    <a:lumMod val="50000"/>
                  </a:schemeClr>
                </a:solidFill>
                <a:cs typeface="Arial" panose="020B0604020202020204" pitchFamily="34" charset="0"/>
              </a:rPr>
              <a:t>cảnh</a:t>
            </a:r>
            <a:r>
              <a:rPr lang="en-US" altLang="en-US" sz="3200" b="1" dirty="0">
                <a:solidFill>
                  <a:schemeClr val="accent3">
                    <a:lumMod val="50000"/>
                  </a:schemeClr>
                </a:solidFill>
                <a:cs typeface="Arial" panose="020B0604020202020204" pitchFamily="34" charset="0"/>
              </a:rPr>
              <a:t> </a:t>
            </a:r>
            <a:r>
              <a:rPr lang="en-US" altLang="en-US" sz="3200" b="1" dirty="0" err="1">
                <a:solidFill>
                  <a:schemeClr val="accent3">
                    <a:lumMod val="50000"/>
                  </a:schemeClr>
                </a:solidFill>
                <a:cs typeface="Arial" panose="020B0604020202020204" pitchFamily="34" charset="0"/>
              </a:rPr>
              <a:t>sinh</a:t>
            </a:r>
            <a:r>
              <a:rPr lang="en-US" altLang="en-US" sz="3200" b="1" dirty="0">
                <a:solidFill>
                  <a:schemeClr val="accent3">
                    <a:lumMod val="50000"/>
                  </a:schemeClr>
                </a:solidFill>
                <a:cs typeface="Arial" panose="020B0604020202020204" pitchFamily="34" charset="0"/>
              </a:rPr>
              <a:t> </a:t>
            </a:r>
            <a:r>
              <a:rPr lang="en-US" altLang="en-US" sz="3200" b="1" dirty="0" err="1">
                <a:solidFill>
                  <a:schemeClr val="accent3">
                    <a:lumMod val="50000"/>
                  </a:schemeClr>
                </a:solidFill>
                <a:cs typeface="Arial" panose="020B0604020202020204" pitchFamily="34" charset="0"/>
              </a:rPr>
              <a:t>vật</a:t>
            </a:r>
            <a:r>
              <a:rPr lang="en-US" altLang="en-US" sz="3200" b="1" dirty="0">
                <a:solidFill>
                  <a:schemeClr val="accent3">
                    <a:lumMod val="50000"/>
                  </a:schemeClr>
                </a:solidFill>
                <a:cs typeface="Arial" panose="020B0604020202020204" pitchFamily="34" charset="0"/>
              </a:rPr>
              <a:t> </a:t>
            </a:r>
            <a:r>
              <a:rPr lang="en-US" altLang="en-US" sz="3200" b="1" dirty="0" err="1">
                <a:solidFill>
                  <a:schemeClr val="accent3">
                    <a:lumMod val="50000"/>
                  </a:schemeClr>
                </a:solidFill>
                <a:cs typeface="Arial" panose="020B0604020202020204" pitchFamily="34" charset="0"/>
              </a:rPr>
              <a:t>đã</a:t>
            </a:r>
            <a:r>
              <a:rPr lang="en-US" altLang="en-US" sz="3200" b="1" dirty="0">
                <a:solidFill>
                  <a:schemeClr val="accent3">
                    <a:lumMod val="50000"/>
                  </a:schemeClr>
                </a:solidFill>
                <a:cs typeface="Arial" panose="020B0604020202020204" pitchFamily="34" charset="0"/>
              </a:rPr>
              <a:t> </a:t>
            </a:r>
          </a:p>
          <a:p>
            <a:pPr algn="ctr">
              <a:defRPr/>
            </a:pPr>
            <a:r>
              <a:rPr lang="en-US" altLang="en-US" sz="3200" b="1" dirty="0" err="1">
                <a:solidFill>
                  <a:schemeClr val="accent3">
                    <a:lumMod val="50000"/>
                  </a:schemeClr>
                </a:solidFill>
                <a:cs typeface="Arial" panose="020B0604020202020204" pitchFamily="34" charset="0"/>
              </a:rPr>
              <a:t>có</a:t>
            </a:r>
            <a:r>
              <a:rPr lang="en-US" altLang="en-US" sz="3200" b="1" dirty="0">
                <a:solidFill>
                  <a:schemeClr val="accent3">
                    <a:lumMod val="50000"/>
                  </a:schemeClr>
                </a:solidFill>
                <a:cs typeface="Arial" panose="020B0604020202020204" pitchFamily="34" charset="0"/>
              </a:rPr>
              <a:t> </a:t>
            </a:r>
            <a:r>
              <a:rPr lang="en-US" altLang="en-US" sz="3200" b="1" dirty="0" err="1">
                <a:solidFill>
                  <a:schemeClr val="accent3">
                    <a:lumMod val="50000"/>
                  </a:schemeClr>
                </a:solidFill>
                <a:cs typeface="Arial" panose="020B0604020202020204" pitchFamily="34" charset="0"/>
              </a:rPr>
              <a:t>phản</a:t>
            </a:r>
            <a:r>
              <a:rPr lang="en-US" altLang="en-US" sz="3200" b="1" dirty="0">
                <a:solidFill>
                  <a:schemeClr val="accent3">
                    <a:lumMod val="50000"/>
                  </a:schemeClr>
                </a:solidFill>
                <a:cs typeface="Arial" panose="020B0604020202020204" pitchFamily="34" charset="0"/>
              </a:rPr>
              <a:t> </a:t>
            </a:r>
            <a:r>
              <a:rPr lang="en-US" altLang="en-US" sz="3200" b="1" dirty="0" err="1">
                <a:solidFill>
                  <a:schemeClr val="accent3">
                    <a:lumMod val="50000"/>
                  </a:schemeClr>
                </a:solidFill>
                <a:cs typeface="Arial" panose="020B0604020202020204" pitchFamily="34" charset="0"/>
              </a:rPr>
              <a:t>ứng</a:t>
            </a:r>
            <a:r>
              <a:rPr lang="en-US" altLang="en-US" sz="3200" b="1" dirty="0">
                <a:solidFill>
                  <a:schemeClr val="accent3">
                    <a:lumMod val="50000"/>
                  </a:schemeClr>
                </a:solidFill>
                <a:cs typeface="Arial" panose="020B0604020202020204" pitchFamily="34" charset="0"/>
              </a:rPr>
              <a:t> </a:t>
            </a:r>
            <a:r>
              <a:rPr lang="en-US" altLang="en-US" sz="3200" b="1" dirty="0" err="1">
                <a:solidFill>
                  <a:schemeClr val="accent3">
                    <a:lumMod val="50000"/>
                  </a:schemeClr>
                </a:solidFill>
                <a:cs typeface="Arial" panose="020B0604020202020204" pitchFamily="34" charset="0"/>
              </a:rPr>
              <a:t>như</a:t>
            </a:r>
            <a:r>
              <a:rPr lang="en-US" altLang="en-US" sz="3200" b="1" dirty="0">
                <a:solidFill>
                  <a:schemeClr val="accent3">
                    <a:lumMod val="50000"/>
                  </a:schemeClr>
                </a:solidFill>
                <a:cs typeface="Arial" panose="020B0604020202020204" pitchFamily="34" charset="0"/>
              </a:rPr>
              <a:t> </a:t>
            </a:r>
            <a:r>
              <a:rPr lang="en-US" altLang="en-US" sz="3200" b="1" dirty="0" err="1">
                <a:solidFill>
                  <a:schemeClr val="accent3">
                    <a:lumMod val="50000"/>
                  </a:schemeClr>
                </a:solidFill>
                <a:cs typeface="Arial" panose="020B0604020202020204" pitchFamily="34" charset="0"/>
              </a:rPr>
              <a:t>thế</a:t>
            </a:r>
            <a:r>
              <a:rPr lang="en-US" altLang="en-US" sz="3200" b="1" dirty="0">
                <a:solidFill>
                  <a:schemeClr val="accent3">
                    <a:lumMod val="50000"/>
                  </a:schemeClr>
                </a:solidFill>
                <a:cs typeface="Arial" panose="020B0604020202020204" pitchFamily="34" charset="0"/>
              </a:rPr>
              <a:t> </a:t>
            </a:r>
            <a:r>
              <a:rPr lang="en-US" altLang="en-US" sz="3200" b="1" dirty="0" err="1">
                <a:solidFill>
                  <a:schemeClr val="accent3">
                    <a:lumMod val="50000"/>
                  </a:schemeClr>
                </a:solidFill>
                <a:cs typeface="Arial" panose="020B0604020202020204" pitchFamily="34" charset="0"/>
              </a:rPr>
              <a:t>nào</a:t>
            </a:r>
            <a:r>
              <a:rPr lang="en-US" altLang="en-US" sz="3200" b="1" dirty="0">
                <a:solidFill>
                  <a:schemeClr val="accent3">
                    <a:lumMod val="50000"/>
                  </a:schemeClr>
                </a:solidFill>
                <a:cs typeface="Arial" panose="020B0604020202020204" pitchFamily="34" charset="0"/>
              </a:rPr>
              <a:t> ?</a:t>
            </a:r>
          </a:p>
        </p:txBody>
      </p:sp>
      <p:pic>
        <p:nvPicPr>
          <p:cNvPr id="225285" name="Picture 5"/>
          <p:cNvPicPr>
            <a:picLocks noChangeAspect="1" noChangeArrowheads="1"/>
          </p:cNvPicPr>
          <p:nvPr/>
        </p:nvPicPr>
        <p:blipFill>
          <a:blip r:embed="rId2"/>
          <a:srcRect/>
          <a:stretch>
            <a:fillRect/>
          </a:stretch>
        </p:blipFill>
        <p:spPr bwMode="auto">
          <a:xfrm>
            <a:off x="6351494" y="2163016"/>
            <a:ext cx="4495800" cy="31638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50181" name="Picture 5" descr="á%201"/>
          <p:cNvPicPr>
            <a:picLocks noChangeAspect="1" noChangeArrowheads="1"/>
          </p:cNvPicPr>
          <p:nvPr/>
        </p:nvPicPr>
        <p:blipFill>
          <a:blip r:embed="rId3"/>
          <a:srcRect/>
          <a:stretch>
            <a:fillRect/>
          </a:stretch>
        </p:blipFill>
        <p:spPr bwMode="auto">
          <a:xfrm>
            <a:off x="1371600" y="1584792"/>
            <a:ext cx="4606925" cy="31686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8" name="Text Box 6"/>
          <p:cNvSpPr txBox="1">
            <a:spLocks noChangeArrowheads="1"/>
          </p:cNvSpPr>
          <p:nvPr/>
        </p:nvSpPr>
        <p:spPr bwMode="auto">
          <a:xfrm>
            <a:off x="927847" y="5483319"/>
            <a:ext cx="9753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600" dirty="0" err="1">
                <a:latin typeface="Footlight MT Light" panose="0204060206030A020304" pitchFamily="18" charset="0"/>
              </a:rPr>
              <a:t>Sinh</a:t>
            </a:r>
            <a:r>
              <a:rPr lang="en-US" altLang="en-US" sz="3600" dirty="0">
                <a:latin typeface="Footlight MT Light" panose="0204060206030A020304" pitchFamily="18" charset="0"/>
              </a:rPr>
              <a:t> </a:t>
            </a:r>
            <a:r>
              <a:rPr lang="en-US" altLang="en-US" sz="3600" dirty="0" err="1">
                <a:latin typeface="Footlight MT Light" panose="0204060206030A020304" pitchFamily="18" charset="0"/>
              </a:rPr>
              <a:t>vật</a:t>
            </a:r>
            <a:r>
              <a:rPr lang="en-US" altLang="en-US" sz="3600" dirty="0">
                <a:latin typeface="Footlight MT Light" panose="0204060206030A020304" pitchFamily="18" charset="0"/>
              </a:rPr>
              <a:t> </a:t>
            </a:r>
            <a:r>
              <a:rPr lang="en-US" altLang="en-US" sz="3600" dirty="0" err="1">
                <a:latin typeface="Footlight MT Light" panose="0204060206030A020304" pitchFamily="18" charset="0"/>
              </a:rPr>
              <a:t>có</a:t>
            </a:r>
            <a:r>
              <a:rPr lang="en-US" altLang="en-US" sz="3600" dirty="0">
                <a:latin typeface="Footlight MT Light" panose="0204060206030A020304" pitchFamily="18" charset="0"/>
              </a:rPr>
              <a:t> </a:t>
            </a:r>
            <a:r>
              <a:rPr lang="en-US" altLang="en-US" sz="3600" dirty="0" err="1">
                <a:latin typeface="Footlight MT Light" panose="0204060206030A020304" pitchFamily="18" charset="0"/>
              </a:rPr>
              <a:t>những</a:t>
            </a:r>
            <a:r>
              <a:rPr lang="en-US" altLang="en-US" sz="3600" dirty="0">
                <a:latin typeface="Footlight MT Light" panose="0204060206030A020304" pitchFamily="18" charset="0"/>
              </a:rPr>
              <a:t>  </a:t>
            </a:r>
            <a:r>
              <a:rPr lang="en-US" altLang="en-US" sz="3600" dirty="0" err="1">
                <a:latin typeface="Footlight MT Light" panose="0204060206030A020304" pitchFamily="18" charset="0"/>
              </a:rPr>
              <a:t>biến</a:t>
            </a:r>
            <a:r>
              <a:rPr lang="en-US" altLang="en-US" sz="3600" dirty="0">
                <a:latin typeface="Footlight MT Light" panose="0204060206030A020304" pitchFamily="18" charset="0"/>
              </a:rPr>
              <a:t> </a:t>
            </a:r>
            <a:r>
              <a:rPr lang="en-US" altLang="en-US" sz="3600" dirty="0" err="1">
                <a:latin typeface="Footlight MT Light" panose="0204060206030A020304" pitchFamily="18" charset="0"/>
              </a:rPr>
              <a:t>đổi</a:t>
            </a:r>
            <a:r>
              <a:rPr lang="en-US" altLang="en-US" sz="3600" dirty="0">
                <a:latin typeface="Footlight MT Light" panose="0204060206030A020304" pitchFamily="18" charset="0"/>
              </a:rPr>
              <a:t> </a:t>
            </a:r>
            <a:r>
              <a:rPr lang="en-US" altLang="en-US" sz="3600" dirty="0" err="1">
                <a:latin typeface="Footlight MT Light" panose="0204060206030A020304" pitchFamily="18" charset="0"/>
              </a:rPr>
              <a:t>dần</a:t>
            </a:r>
            <a:r>
              <a:rPr lang="en-US" altLang="en-US" sz="3600" dirty="0">
                <a:latin typeface="Footlight MT Light" panose="0204060206030A020304" pitchFamily="18" charset="0"/>
              </a:rPr>
              <a:t> </a:t>
            </a:r>
            <a:r>
              <a:rPr lang="en-US" altLang="en-US" sz="3600" dirty="0" err="1">
                <a:latin typeface="Footlight MT Light" panose="0204060206030A020304" pitchFamily="18" charset="0"/>
              </a:rPr>
              <a:t>dần</a:t>
            </a:r>
            <a:r>
              <a:rPr lang="en-US" altLang="en-US" sz="3600" dirty="0">
                <a:latin typeface="Footlight MT Light" panose="0204060206030A020304" pitchFamily="18" charset="0"/>
              </a:rPr>
              <a:t> </a:t>
            </a:r>
            <a:r>
              <a:rPr lang="en-US" altLang="en-US" sz="3600" dirty="0" err="1">
                <a:latin typeface="Footlight MT Light" panose="0204060206030A020304" pitchFamily="18" charset="0"/>
              </a:rPr>
              <a:t>thích</a:t>
            </a:r>
            <a:r>
              <a:rPr lang="en-US" altLang="en-US" sz="3600" dirty="0">
                <a:latin typeface="Footlight MT Light" panose="0204060206030A020304" pitchFamily="18" charset="0"/>
              </a:rPr>
              <a:t> </a:t>
            </a:r>
            <a:r>
              <a:rPr lang="en-US" altLang="en-US" sz="3600" dirty="0" err="1">
                <a:latin typeface="Footlight MT Light" panose="0204060206030A020304" pitchFamily="18" charset="0"/>
              </a:rPr>
              <a:t>nghi</a:t>
            </a:r>
            <a:r>
              <a:rPr lang="en-US" altLang="en-US" sz="3600" dirty="0">
                <a:latin typeface="Footlight MT Light" panose="0204060206030A020304" pitchFamily="18" charset="0"/>
              </a:rPr>
              <a:t> </a:t>
            </a:r>
            <a:r>
              <a:rPr lang="en-US" altLang="en-US" sz="3600" dirty="0" err="1">
                <a:latin typeface="Footlight MT Light" panose="0204060206030A020304" pitchFamily="18" charset="0"/>
              </a:rPr>
              <a:t>với</a:t>
            </a:r>
            <a:r>
              <a:rPr lang="en-US" altLang="en-US" sz="3600" dirty="0">
                <a:latin typeface="Footlight MT Light" panose="0204060206030A020304" pitchFamily="18" charset="0"/>
              </a:rPr>
              <a:t> </a:t>
            </a:r>
            <a:r>
              <a:rPr lang="en-US" altLang="en-US" sz="3600" dirty="0" err="1">
                <a:latin typeface="Footlight MT Light" panose="0204060206030A020304" pitchFamily="18" charset="0"/>
              </a:rPr>
              <a:t>môi</a:t>
            </a:r>
            <a:r>
              <a:rPr lang="en-US" altLang="en-US" sz="3600" dirty="0">
                <a:latin typeface="Footlight MT Light" panose="0204060206030A020304" pitchFamily="18" charset="0"/>
              </a:rPr>
              <a:t> </a:t>
            </a:r>
            <a:r>
              <a:rPr lang="en-US" altLang="en-US" sz="3600" dirty="0" err="1">
                <a:latin typeface="Footlight MT Light" panose="0204060206030A020304" pitchFamily="18" charset="0"/>
              </a:rPr>
              <a:t>trường</a:t>
            </a:r>
            <a:r>
              <a:rPr lang="en-US" altLang="en-US" sz="3600" dirty="0">
                <a:latin typeface="Footlight MT Light" panose="0204060206030A020304" pitchFamily="18" charset="0"/>
              </a:rPr>
              <a:t> </a:t>
            </a:r>
            <a:r>
              <a:rPr lang="en-US" altLang="en-US" sz="3600" dirty="0" err="1">
                <a:latin typeface="Footlight MT Light" panose="0204060206030A020304" pitchFamily="18" charset="0"/>
              </a:rPr>
              <a:t>sống</a:t>
            </a:r>
            <a:r>
              <a:rPr lang="en-US" altLang="en-US" sz="3600" dirty="0">
                <a:latin typeface="Footlight MT Light" panose="0204060206030A020304" pitchFamily="18" charset="0"/>
              </a:rPr>
              <a:t> </a:t>
            </a:r>
            <a:r>
              <a:rPr lang="en-US" altLang="en-US" sz="3600" dirty="0" err="1">
                <a:latin typeface="Footlight MT Light" panose="0204060206030A020304" pitchFamily="18" charset="0"/>
              </a:rPr>
              <a:t>của</a:t>
            </a:r>
            <a:r>
              <a:rPr lang="en-US" altLang="en-US" sz="3600" dirty="0">
                <a:latin typeface="Footlight MT Light" panose="0204060206030A020304" pitchFamily="18" charset="0"/>
              </a:rPr>
              <a:t> </a:t>
            </a:r>
            <a:r>
              <a:rPr lang="en-US" altLang="en-US" sz="3600" dirty="0" err="1">
                <a:latin typeface="Footlight MT Light" panose="0204060206030A020304" pitchFamily="18" charset="0"/>
              </a:rPr>
              <a:t>chúng</a:t>
            </a:r>
            <a:endParaRPr lang="en-US" altLang="en-US" sz="3600" dirty="0">
              <a:latin typeface="Footlight MT Light" panose="0204060206030A020304" pitchFamily="18" charset="0"/>
            </a:endParaRPr>
          </a:p>
        </p:txBody>
      </p:sp>
    </p:spTree>
    <p:extLst>
      <p:ext uri="{BB962C8B-B14F-4D97-AF65-F5344CB8AC3E}">
        <p14:creationId xmlns:p14="http://schemas.microsoft.com/office/powerpoint/2010/main" val="21185061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16" fill="hold" nodeType="withEffect">
                                  <p:stCondLst>
                                    <p:cond delay="0"/>
                                  </p:stCondLst>
                                  <p:childTnLst>
                                    <p:set>
                                      <p:cBhvr>
                                        <p:cTn id="6" dur="1" fill="hold">
                                          <p:stCondLst>
                                            <p:cond delay="0"/>
                                          </p:stCondLst>
                                        </p:cTn>
                                        <p:tgtEl>
                                          <p:spTgt spid="225283"/>
                                        </p:tgtEl>
                                        <p:attrNameLst>
                                          <p:attrName>style.visibility</p:attrName>
                                        </p:attrNameLst>
                                      </p:cBhvr>
                                      <p:to>
                                        <p:strVal val="visible"/>
                                      </p:to>
                                    </p:set>
                                    <p:animEffect transition="in" filter="plus(in)">
                                      <p:cBhvr>
                                        <p:cTn id="7" dur="1000"/>
                                        <p:tgtEl>
                                          <p:spTgt spid="225283"/>
                                        </p:tgtEl>
                                      </p:cBhvr>
                                    </p:animEffect>
                                  </p:childTnLst>
                                </p:cTn>
                              </p:par>
                            </p:childTnLst>
                          </p:cTn>
                        </p:par>
                        <p:par>
                          <p:cTn id="8" fill="hold" nodeType="afterGroup">
                            <p:stCondLst>
                              <p:cond delay="1000"/>
                            </p:stCondLst>
                            <p:childTnLst>
                              <p:par>
                                <p:cTn id="9" presetID="22" presetClass="entr" presetSubtype="4" fill="hold" nodeType="afterEffect">
                                  <p:stCondLst>
                                    <p:cond delay="0"/>
                                  </p:stCondLst>
                                  <p:childTnLst>
                                    <p:set>
                                      <p:cBhvr>
                                        <p:cTn id="10" dur="1" fill="hold">
                                          <p:stCondLst>
                                            <p:cond delay="0"/>
                                          </p:stCondLst>
                                        </p:cTn>
                                        <p:tgtEl>
                                          <p:spTgt spid="50181"/>
                                        </p:tgtEl>
                                        <p:attrNameLst>
                                          <p:attrName>style.visibility</p:attrName>
                                        </p:attrNameLst>
                                      </p:cBhvr>
                                      <p:to>
                                        <p:strVal val="visible"/>
                                      </p:to>
                                    </p:set>
                                    <p:animEffect transition="in" filter="wipe(down)">
                                      <p:cBhvr>
                                        <p:cTn id="11" dur="500"/>
                                        <p:tgtEl>
                                          <p:spTgt spid="50181"/>
                                        </p:tgtEl>
                                      </p:cBhvr>
                                    </p:animEffect>
                                  </p:childTnLst>
                                </p:cTn>
                              </p:par>
                              <p:par>
                                <p:cTn id="12" presetID="21" presetClass="entr" presetSubtype="4" fill="hold" nodeType="withEffect">
                                  <p:stCondLst>
                                    <p:cond delay="0"/>
                                  </p:stCondLst>
                                  <p:childTnLst>
                                    <p:set>
                                      <p:cBhvr>
                                        <p:cTn id="13" dur="1" fill="hold">
                                          <p:stCondLst>
                                            <p:cond delay="0"/>
                                          </p:stCondLst>
                                        </p:cTn>
                                        <p:tgtEl>
                                          <p:spTgt spid="225285"/>
                                        </p:tgtEl>
                                        <p:attrNameLst>
                                          <p:attrName>style.visibility</p:attrName>
                                        </p:attrNameLst>
                                      </p:cBhvr>
                                      <p:to>
                                        <p:strVal val="visible"/>
                                      </p:to>
                                    </p:set>
                                    <p:animEffect transition="in" filter="wheel(4)">
                                      <p:cBhvr>
                                        <p:cTn id="14" dur="2000"/>
                                        <p:tgtEl>
                                          <p:spTgt spid="22528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447800"/>
            <a:ext cx="96012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62000" y="206188"/>
            <a:ext cx="10744200" cy="1077913"/>
          </a:xfrm>
          <a:prstGeom prst="rect">
            <a:avLst/>
          </a:prstGeom>
        </p:spPr>
        <p:txBody>
          <a:bodyPr>
            <a:spAutoFit/>
          </a:bodyPr>
          <a:lstStyle/>
          <a:p>
            <a:pPr algn="ctr" eaLnBrk="1" hangingPunct="1">
              <a:defRPr/>
            </a:pPr>
            <a:r>
              <a:rPr lang="en-US" altLang="en-US" sz="3200" b="1" dirty="0" err="1">
                <a:solidFill>
                  <a:schemeClr val="accent3">
                    <a:lumMod val="50000"/>
                  </a:schemeClr>
                </a:solidFill>
                <a:latin typeface="Georgia" panose="02040502050405020303" pitchFamily="18" charset="0"/>
              </a:rPr>
              <a:t>Trong</a:t>
            </a:r>
            <a:r>
              <a:rPr lang="en-US" altLang="en-US" sz="3200" b="1" dirty="0">
                <a:solidFill>
                  <a:schemeClr val="accent3">
                    <a:lumMod val="50000"/>
                  </a:schemeClr>
                </a:solidFill>
                <a:latin typeface="Georgia" panose="02040502050405020303" pitchFamily="18" charset="0"/>
              </a:rPr>
              <a:t> </a:t>
            </a:r>
            <a:r>
              <a:rPr lang="en-US" altLang="en-US" sz="3200" b="1" dirty="0" err="1">
                <a:solidFill>
                  <a:schemeClr val="accent3">
                    <a:lumMod val="50000"/>
                  </a:schemeClr>
                </a:solidFill>
                <a:latin typeface="Georgia" panose="02040502050405020303" pitchFamily="18" charset="0"/>
              </a:rPr>
              <a:t>thực</a:t>
            </a:r>
            <a:r>
              <a:rPr lang="en-US" altLang="en-US" sz="3200" b="1" dirty="0">
                <a:solidFill>
                  <a:schemeClr val="accent3">
                    <a:lumMod val="50000"/>
                  </a:schemeClr>
                </a:solidFill>
                <a:latin typeface="Georgia" panose="02040502050405020303" pitchFamily="18" charset="0"/>
              </a:rPr>
              <a:t> </a:t>
            </a:r>
            <a:r>
              <a:rPr lang="en-US" altLang="en-US" sz="3200" b="1" dirty="0" err="1">
                <a:solidFill>
                  <a:schemeClr val="accent3">
                    <a:lumMod val="50000"/>
                  </a:schemeClr>
                </a:solidFill>
                <a:latin typeface="Georgia" panose="02040502050405020303" pitchFamily="18" charset="0"/>
              </a:rPr>
              <a:t>tế</a:t>
            </a:r>
            <a:r>
              <a:rPr lang="en-US" altLang="en-US" sz="3200" b="1" dirty="0">
                <a:solidFill>
                  <a:schemeClr val="accent3">
                    <a:lumMod val="50000"/>
                  </a:schemeClr>
                </a:solidFill>
                <a:latin typeface="Georgia" panose="02040502050405020303" pitchFamily="18" charset="0"/>
              </a:rPr>
              <a:t>, con </a:t>
            </a:r>
            <a:r>
              <a:rPr lang="en-US" altLang="en-US" sz="3200" b="1" dirty="0" err="1">
                <a:solidFill>
                  <a:schemeClr val="accent3">
                    <a:lumMod val="50000"/>
                  </a:schemeClr>
                </a:solidFill>
                <a:latin typeface="Georgia" panose="02040502050405020303" pitchFamily="18" charset="0"/>
              </a:rPr>
              <a:t>người</a:t>
            </a:r>
            <a:r>
              <a:rPr lang="en-US" altLang="en-US" sz="3200" b="1" dirty="0">
                <a:solidFill>
                  <a:schemeClr val="accent3">
                    <a:lumMod val="50000"/>
                  </a:schemeClr>
                </a:solidFill>
                <a:latin typeface="Georgia" panose="02040502050405020303" pitchFamily="18" charset="0"/>
              </a:rPr>
              <a:t> </a:t>
            </a:r>
            <a:r>
              <a:rPr lang="en-US" altLang="en-US" sz="3200" b="1" dirty="0" err="1">
                <a:solidFill>
                  <a:schemeClr val="accent3">
                    <a:lumMod val="50000"/>
                  </a:schemeClr>
                </a:solidFill>
                <a:latin typeface="Georgia" panose="02040502050405020303" pitchFamily="18" charset="0"/>
              </a:rPr>
              <a:t>đã</a:t>
            </a:r>
            <a:r>
              <a:rPr lang="en-US" altLang="en-US" sz="3200" b="1" dirty="0">
                <a:solidFill>
                  <a:schemeClr val="accent3">
                    <a:lumMod val="50000"/>
                  </a:schemeClr>
                </a:solidFill>
                <a:latin typeface="Georgia" panose="02040502050405020303" pitchFamily="18" charset="0"/>
              </a:rPr>
              <a:t> </a:t>
            </a:r>
            <a:r>
              <a:rPr lang="en-US" altLang="en-US" sz="3200" b="1" dirty="0" err="1">
                <a:solidFill>
                  <a:schemeClr val="accent3">
                    <a:lumMod val="50000"/>
                  </a:schemeClr>
                </a:solidFill>
                <a:latin typeface="Georgia" panose="02040502050405020303" pitchFamily="18" charset="0"/>
              </a:rPr>
              <a:t>có</a:t>
            </a:r>
            <a:r>
              <a:rPr lang="en-US" altLang="en-US" sz="3200" b="1" dirty="0">
                <a:solidFill>
                  <a:schemeClr val="accent3">
                    <a:lumMod val="50000"/>
                  </a:schemeClr>
                </a:solidFill>
                <a:latin typeface="Georgia" panose="02040502050405020303" pitchFamily="18" charset="0"/>
              </a:rPr>
              <a:t> </a:t>
            </a:r>
            <a:r>
              <a:rPr lang="en-US" altLang="en-US" sz="3200" b="1" dirty="0" err="1">
                <a:solidFill>
                  <a:schemeClr val="accent3">
                    <a:lumMod val="50000"/>
                  </a:schemeClr>
                </a:solidFill>
                <a:latin typeface="Georgia" panose="02040502050405020303" pitchFamily="18" charset="0"/>
              </a:rPr>
              <a:t>những</a:t>
            </a:r>
            <a:r>
              <a:rPr lang="en-US" altLang="en-US" sz="3200" b="1" dirty="0">
                <a:solidFill>
                  <a:schemeClr val="accent3">
                    <a:lumMod val="50000"/>
                  </a:schemeClr>
                </a:solidFill>
                <a:latin typeface="Georgia" panose="02040502050405020303" pitchFamily="18" charset="0"/>
              </a:rPr>
              <a:t> </a:t>
            </a:r>
            <a:r>
              <a:rPr lang="en-US" altLang="en-US" sz="3200" b="1" dirty="0" err="1">
                <a:solidFill>
                  <a:schemeClr val="accent3">
                    <a:lumMod val="50000"/>
                  </a:schemeClr>
                </a:solidFill>
                <a:latin typeface="Georgia" panose="02040502050405020303" pitchFamily="18" charset="0"/>
              </a:rPr>
              <a:t>tác</a:t>
            </a:r>
            <a:r>
              <a:rPr lang="en-US" altLang="en-US" sz="3200" b="1" dirty="0">
                <a:solidFill>
                  <a:schemeClr val="accent3">
                    <a:lumMod val="50000"/>
                  </a:schemeClr>
                </a:solidFill>
                <a:latin typeface="Georgia" panose="02040502050405020303" pitchFamily="18" charset="0"/>
              </a:rPr>
              <a:t> </a:t>
            </a:r>
            <a:r>
              <a:rPr lang="en-US" altLang="en-US" sz="3200" b="1" dirty="0" err="1">
                <a:solidFill>
                  <a:schemeClr val="accent3">
                    <a:lumMod val="50000"/>
                  </a:schemeClr>
                </a:solidFill>
                <a:latin typeface="Georgia" panose="02040502050405020303" pitchFamily="18" charset="0"/>
              </a:rPr>
              <a:t>động</a:t>
            </a:r>
            <a:r>
              <a:rPr lang="en-US" altLang="en-US" sz="3200" b="1" dirty="0">
                <a:solidFill>
                  <a:schemeClr val="accent3">
                    <a:lumMod val="50000"/>
                  </a:schemeClr>
                </a:solidFill>
                <a:latin typeface="Georgia" panose="02040502050405020303" pitchFamily="18" charset="0"/>
              </a:rPr>
              <a:t> </a:t>
            </a:r>
            <a:r>
              <a:rPr lang="en-US" altLang="en-US" sz="3200" b="1" dirty="0" err="1">
                <a:solidFill>
                  <a:schemeClr val="accent3">
                    <a:lumMod val="50000"/>
                  </a:schemeClr>
                </a:solidFill>
                <a:latin typeface="Georgia" panose="02040502050405020303" pitchFamily="18" charset="0"/>
              </a:rPr>
              <a:t>nào</a:t>
            </a:r>
            <a:r>
              <a:rPr lang="en-US" altLang="en-US" sz="3200" b="1" dirty="0">
                <a:solidFill>
                  <a:schemeClr val="accent3">
                    <a:lumMod val="50000"/>
                  </a:schemeClr>
                </a:solidFill>
                <a:latin typeface="Georgia" panose="02040502050405020303" pitchFamily="18" charset="0"/>
              </a:rPr>
              <a:t> </a:t>
            </a:r>
            <a:r>
              <a:rPr lang="en-US" altLang="en-US" sz="3200" b="1" dirty="0" err="1">
                <a:solidFill>
                  <a:schemeClr val="accent3">
                    <a:lumMod val="50000"/>
                  </a:schemeClr>
                </a:solidFill>
                <a:latin typeface="Georgia" panose="02040502050405020303" pitchFamily="18" charset="0"/>
              </a:rPr>
              <a:t>gây</a:t>
            </a:r>
            <a:r>
              <a:rPr lang="en-US" altLang="en-US" sz="3200" b="1" dirty="0">
                <a:solidFill>
                  <a:schemeClr val="accent3">
                    <a:lumMod val="50000"/>
                  </a:schemeClr>
                </a:solidFill>
                <a:latin typeface="Georgia" panose="02040502050405020303" pitchFamily="18" charset="0"/>
              </a:rPr>
              <a:t> </a:t>
            </a:r>
            <a:r>
              <a:rPr lang="en-US" altLang="en-US" sz="3200" b="1" dirty="0" err="1">
                <a:solidFill>
                  <a:schemeClr val="accent3">
                    <a:lumMod val="50000"/>
                  </a:schemeClr>
                </a:solidFill>
                <a:latin typeface="Georgia" panose="02040502050405020303" pitchFamily="18" charset="0"/>
              </a:rPr>
              <a:t>mất</a:t>
            </a:r>
            <a:r>
              <a:rPr lang="en-US" altLang="en-US" sz="3200" b="1" dirty="0">
                <a:solidFill>
                  <a:schemeClr val="accent3">
                    <a:lumMod val="50000"/>
                  </a:schemeClr>
                </a:solidFill>
                <a:latin typeface="Georgia" panose="02040502050405020303" pitchFamily="18" charset="0"/>
              </a:rPr>
              <a:t> </a:t>
            </a:r>
            <a:r>
              <a:rPr lang="en-US" altLang="en-US" sz="3200" b="1" dirty="0" err="1">
                <a:solidFill>
                  <a:schemeClr val="accent3">
                    <a:lumMod val="50000"/>
                  </a:schemeClr>
                </a:solidFill>
                <a:latin typeface="Georgia" panose="02040502050405020303" pitchFamily="18" charset="0"/>
              </a:rPr>
              <a:t>cân</a:t>
            </a:r>
            <a:r>
              <a:rPr lang="en-US" altLang="en-US" sz="3200" b="1" dirty="0">
                <a:solidFill>
                  <a:schemeClr val="accent3">
                    <a:lumMod val="50000"/>
                  </a:schemeClr>
                </a:solidFill>
                <a:latin typeface="Georgia" panose="02040502050405020303" pitchFamily="18" charset="0"/>
              </a:rPr>
              <a:t> </a:t>
            </a:r>
            <a:r>
              <a:rPr lang="en-US" altLang="en-US" sz="3200" b="1" dirty="0" err="1">
                <a:solidFill>
                  <a:schemeClr val="accent3">
                    <a:lumMod val="50000"/>
                  </a:schemeClr>
                </a:solidFill>
                <a:latin typeface="Georgia" panose="02040502050405020303" pitchFamily="18" charset="0"/>
              </a:rPr>
              <a:t>bằng</a:t>
            </a:r>
            <a:r>
              <a:rPr lang="en-US" altLang="en-US" sz="3200" b="1" dirty="0">
                <a:solidFill>
                  <a:schemeClr val="accent3">
                    <a:lumMod val="50000"/>
                  </a:schemeClr>
                </a:solidFill>
                <a:latin typeface="Georgia" panose="02040502050405020303" pitchFamily="18" charset="0"/>
              </a:rPr>
              <a:t> </a:t>
            </a:r>
            <a:r>
              <a:rPr lang="en-US" altLang="en-US" sz="3200" b="1" dirty="0" err="1">
                <a:solidFill>
                  <a:schemeClr val="accent3">
                    <a:lumMod val="50000"/>
                  </a:schemeClr>
                </a:solidFill>
                <a:latin typeface="Georgia" panose="02040502050405020303" pitchFamily="18" charset="0"/>
              </a:rPr>
              <a:t>sinh</a:t>
            </a:r>
            <a:r>
              <a:rPr lang="en-US" altLang="en-US" sz="3200" b="1" dirty="0">
                <a:solidFill>
                  <a:schemeClr val="accent3">
                    <a:lumMod val="50000"/>
                  </a:schemeClr>
                </a:solidFill>
                <a:latin typeface="Georgia" panose="02040502050405020303" pitchFamily="18" charset="0"/>
              </a:rPr>
              <a:t> </a:t>
            </a:r>
            <a:r>
              <a:rPr lang="en-US" altLang="en-US" sz="3200" b="1" dirty="0" err="1">
                <a:solidFill>
                  <a:schemeClr val="accent3">
                    <a:lumMod val="50000"/>
                  </a:schemeClr>
                </a:solidFill>
                <a:latin typeface="Georgia" panose="02040502050405020303" pitchFamily="18" charset="0"/>
              </a:rPr>
              <a:t>học</a:t>
            </a:r>
            <a:r>
              <a:rPr lang="en-US" altLang="en-US" sz="3200" b="1" dirty="0">
                <a:solidFill>
                  <a:schemeClr val="accent3">
                    <a:lumMod val="50000"/>
                  </a:schemeClr>
                </a:solidFill>
                <a:latin typeface="Georgia" panose="02040502050405020303" pitchFamily="18" charset="0"/>
              </a:rPr>
              <a:t> </a:t>
            </a:r>
            <a:r>
              <a:rPr lang="en-US" altLang="en-US" sz="3200" b="1" dirty="0" err="1">
                <a:solidFill>
                  <a:schemeClr val="accent3">
                    <a:lumMod val="50000"/>
                  </a:schemeClr>
                </a:solidFill>
                <a:latin typeface="Georgia" panose="02040502050405020303" pitchFamily="18" charset="0"/>
              </a:rPr>
              <a:t>trong</a:t>
            </a:r>
            <a:r>
              <a:rPr lang="en-US" altLang="en-US" sz="3200" b="1" dirty="0">
                <a:solidFill>
                  <a:schemeClr val="accent3">
                    <a:lumMod val="50000"/>
                  </a:schemeClr>
                </a:solidFill>
                <a:latin typeface="Georgia" panose="02040502050405020303" pitchFamily="18" charset="0"/>
              </a:rPr>
              <a:t> </a:t>
            </a:r>
            <a:r>
              <a:rPr lang="en-US" altLang="en-US" sz="3200" b="1" dirty="0" err="1">
                <a:solidFill>
                  <a:schemeClr val="accent3">
                    <a:lumMod val="50000"/>
                  </a:schemeClr>
                </a:solidFill>
                <a:latin typeface="Georgia" panose="02040502050405020303" pitchFamily="18" charset="0"/>
              </a:rPr>
              <a:t>các</a:t>
            </a:r>
            <a:r>
              <a:rPr lang="en-US" altLang="en-US" sz="3200" b="1" dirty="0">
                <a:solidFill>
                  <a:schemeClr val="accent3">
                    <a:lumMod val="50000"/>
                  </a:schemeClr>
                </a:solidFill>
                <a:latin typeface="Georgia" panose="02040502050405020303" pitchFamily="18" charset="0"/>
              </a:rPr>
              <a:t> </a:t>
            </a:r>
            <a:r>
              <a:rPr lang="en-US" altLang="en-US" sz="3200" b="1" dirty="0" err="1">
                <a:solidFill>
                  <a:schemeClr val="accent3">
                    <a:lumMod val="50000"/>
                  </a:schemeClr>
                </a:solidFill>
                <a:latin typeface="Georgia" panose="02040502050405020303" pitchFamily="18" charset="0"/>
              </a:rPr>
              <a:t>quần</a:t>
            </a:r>
            <a:r>
              <a:rPr lang="en-US" altLang="en-US" sz="3200" b="1" dirty="0">
                <a:solidFill>
                  <a:schemeClr val="accent3">
                    <a:lumMod val="50000"/>
                  </a:schemeClr>
                </a:solidFill>
                <a:latin typeface="Georgia" panose="02040502050405020303" pitchFamily="18" charset="0"/>
              </a:rPr>
              <a:t> </a:t>
            </a:r>
            <a:r>
              <a:rPr lang="en-US" altLang="en-US" sz="3200" b="1" dirty="0" err="1">
                <a:solidFill>
                  <a:schemeClr val="accent3">
                    <a:lumMod val="50000"/>
                  </a:schemeClr>
                </a:solidFill>
                <a:latin typeface="Georgia" panose="02040502050405020303" pitchFamily="18" charset="0"/>
              </a:rPr>
              <a:t>xã</a:t>
            </a:r>
            <a:r>
              <a:rPr lang="en-US" altLang="en-US" sz="3200" b="1" dirty="0">
                <a:solidFill>
                  <a:schemeClr val="accent3">
                    <a:lumMod val="50000"/>
                  </a:schemeClr>
                </a:solidFill>
                <a:latin typeface="Georgia" panose="02040502050405020303" pitchFamily="18" charset="0"/>
              </a:rPr>
              <a:t> ?</a:t>
            </a:r>
          </a:p>
        </p:txBody>
      </p:sp>
    </p:spTree>
    <p:extLst>
      <p:ext uri="{BB962C8B-B14F-4D97-AF65-F5344CB8AC3E}">
        <p14:creationId xmlns:p14="http://schemas.microsoft.com/office/powerpoint/2010/main" val="3894604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8371" y="165847"/>
            <a:ext cx="11187112" cy="584200"/>
          </a:xfrm>
          <a:prstGeom prst="rect">
            <a:avLst/>
          </a:prstGeom>
        </p:spPr>
        <p:txBody>
          <a:bodyPr wrap="none">
            <a:spAutoFit/>
          </a:bodyPr>
          <a:lstStyle/>
          <a:p>
            <a:pPr algn="ctr" eaLnBrk="1" hangingPunct="1">
              <a:defRPr/>
            </a:pPr>
            <a:r>
              <a:rPr lang="en-US" altLang="en-US" sz="3200" b="1" dirty="0">
                <a:solidFill>
                  <a:schemeClr val="accent3">
                    <a:lumMod val="50000"/>
                  </a:schemeClr>
                </a:solidFill>
                <a:latin typeface="Georgia" panose="02040502050405020303" pitchFamily="18" charset="0"/>
              </a:rPr>
              <a:t>Theo </a:t>
            </a:r>
            <a:r>
              <a:rPr lang="en-US" altLang="en-US" sz="3200" b="1" dirty="0" err="1">
                <a:solidFill>
                  <a:schemeClr val="accent3">
                    <a:lumMod val="50000"/>
                  </a:schemeClr>
                </a:solidFill>
                <a:latin typeface="Georgia" panose="02040502050405020303" pitchFamily="18" charset="0"/>
              </a:rPr>
              <a:t>em</a:t>
            </a:r>
            <a:r>
              <a:rPr lang="en-US" altLang="en-US" sz="3200" b="1" dirty="0">
                <a:solidFill>
                  <a:schemeClr val="accent3">
                    <a:lumMod val="50000"/>
                  </a:schemeClr>
                </a:solidFill>
                <a:latin typeface="Georgia" panose="02040502050405020303" pitchFamily="18" charset="0"/>
              </a:rPr>
              <a:t> </a:t>
            </a:r>
            <a:r>
              <a:rPr lang="en-US" altLang="en-US" sz="3200" b="1" dirty="0" err="1">
                <a:solidFill>
                  <a:schemeClr val="accent3">
                    <a:lumMod val="50000"/>
                  </a:schemeClr>
                </a:solidFill>
                <a:latin typeface="Georgia" panose="02040502050405020303" pitchFamily="18" charset="0"/>
              </a:rPr>
              <a:t>chúng</a:t>
            </a:r>
            <a:r>
              <a:rPr lang="en-US" altLang="en-US" sz="3200" b="1" dirty="0">
                <a:solidFill>
                  <a:schemeClr val="accent3">
                    <a:lumMod val="50000"/>
                  </a:schemeClr>
                </a:solidFill>
                <a:latin typeface="Georgia" panose="02040502050405020303" pitchFamily="18" charset="0"/>
              </a:rPr>
              <a:t> ta </a:t>
            </a:r>
            <a:r>
              <a:rPr lang="en-US" altLang="en-US" sz="3200" b="1" dirty="0" err="1">
                <a:solidFill>
                  <a:schemeClr val="accent3">
                    <a:lumMod val="50000"/>
                  </a:schemeClr>
                </a:solidFill>
                <a:latin typeface="Georgia" panose="02040502050405020303" pitchFamily="18" charset="0"/>
              </a:rPr>
              <a:t>phải</a:t>
            </a:r>
            <a:r>
              <a:rPr lang="en-US" altLang="en-US" sz="3200" b="1" dirty="0">
                <a:solidFill>
                  <a:schemeClr val="accent3">
                    <a:lumMod val="50000"/>
                  </a:schemeClr>
                </a:solidFill>
                <a:latin typeface="Georgia" panose="02040502050405020303" pitchFamily="18" charset="0"/>
              </a:rPr>
              <a:t> </a:t>
            </a:r>
            <a:r>
              <a:rPr lang="en-US" altLang="en-US" sz="3200" b="1" dirty="0" err="1">
                <a:solidFill>
                  <a:schemeClr val="accent3">
                    <a:lumMod val="50000"/>
                  </a:schemeClr>
                </a:solidFill>
                <a:latin typeface="Georgia" panose="02040502050405020303" pitchFamily="18" charset="0"/>
              </a:rPr>
              <a:t>làm</a:t>
            </a:r>
            <a:r>
              <a:rPr lang="en-US" altLang="en-US" sz="3200" b="1" dirty="0">
                <a:solidFill>
                  <a:schemeClr val="accent3">
                    <a:lumMod val="50000"/>
                  </a:schemeClr>
                </a:solidFill>
                <a:latin typeface="Georgia" panose="02040502050405020303" pitchFamily="18" charset="0"/>
              </a:rPr>
              <a:t> </a:t>
            </a:r>
            <a:r>
              <a:rPr lang="en-US" altLang="en-US" sz="3200" b="1" dirty="0" err="1">
                <a:solidFill>
                  <a:schemeClr val="accent3">
                    <a:lumMod val="50000"/>
                  </a:schemeClr>
                </a:solidFill>
                <a:latin typeface="Georgia" panose="02040502050405020303" pitchFamily="18" charset="0"/>
              </a:rPr>
              <a:t>gì</a:t>
            </a:r>
            <a:r>
              <a:rPr lang="en-US" altLang="en-US" sz="3200" b="1" dirty="0">
                <a:solidFill>
                  <a:schemeClr val="accent3">
                    <a:lumMod val="50000"/>
                  </a:schemeClr>
                </a:solidFill>
                <a:latin typeface="Georgia" panose="02040502050405020303" pitchFamily="18" charset="0"/>
              </a:rPr>
              <a:t> </a:t>
            </a:r>
            <a:r>
              <a:rPr lang="en-US" altLang="en-US" sz="3200" b="1" dirty="0" err="1">
                <a:solidFill>
                  <a:schemeClr val="accent3">
                    <a:lumMod val="50000"/>
                  </a:schemeClr>
                </a:solidFill>
                <a:latin typeface="Georgia" panose="02040502050405020303" pitchFamily="18" charset="0"/>
              </a:rPr>
              <a:t>để</a:t>
            </a:r>
            <a:r>
              <a:rPr lang="en-US" altLang="en-US" sz="3200" b="1" dirty="0">
                <a:solidFill>
                  <a:schemeClr val="accent3">
                    <a:lumMod val="50000"/>
                  </a:schemeClr>
                </a:solidFill>
                <a:latin typeface="Georgia" panose="02040502050405020303" pitchFamily="18" charset="0"/>
              </a:rPr>
              <a:t> </a:t>
            </a:r>
            <a:r>
              <a:rPr lang="en-US" altLang="en-US" sz="3200" b="1" dirty="0" err="1">
                <a:solidFill>
                  <a:schemeClr val="accent3">
                    <a:lumMod val="50000"/>
                  </a:schemeClr>
                </a:solidFill>
                <a:latin typeface="Georgia" panose="02040502050405020303" pitchFamily="18" charset="0"/>
              </a:rPr>
              <a:t>bảo</a:t>
            </a:r>
            <a:r>
              <a:rPr lang="en-US" altLang="en-US" sz="3200" b="1" dirty="0">
                <a:solidFill>
                  <a:schemeClr val="accent3">
                    <a:lumMod val="50000"/>
                  </a:schemeClr>
                </a:solidFill>
                <a:latin typeface="Georgia" panose="02040502050405020303" pitchFamily="18" charset="0"/>
              </a:rPr>
              <a:t> </a:t>
            </a:r>
            <a:r>
              <a:rPr lang="en-US" altLang="en-US" sz="3200" b="1" dirty="0" err="1">
                <a:solidFill>
                  <a:schemeClr val="accent3">
                    <a:lumMod val="50000"/>
                  </a:schemeClr>
                </a:solidFill>
                <a:latin typeface="Georgia" panose="02040502050405020303" pitchFamily="18" charset="0"/>
              </a:rPr>
              <a:t>vệ</a:t>
            </a:r>
            <a:r>
              <a:rPr lang="en-US" altLang="en-US" sz="3200" b="1" dirty="0">
                <a:solidFill>
                  <a:schemeClr val="accent3">
                    <a:lumMod val="50000"/>
                  </a:schemeClr>
                </a:solidFill>
                <a:latin typeface="Georgia" panose="02040502050405020303" pitchFamily="18" charset="0"/>
              </a:rPr>
              <a:t> </a:t>
            </a:r>
            <a:r>
              <a:rPr lang="en-US" altLang="en-US" sz="3200" b="1" dirty="0" err="1">
                <a:solidFill>
                  <a:schemeClr val="accent3">
                    <a:lumMod val="50000"/>
                  </a:schemeClr>
                </a:solidFill>
                <a:latin typeface="Georgia" panose="02040502050405020303" pitchFamily="18" charset="0"/>
              </a:rPr>
              <a:t>thiên</a:t>
            </a:r>
            <a:r>
              <a:rPr lang="en-US" altLang="en-US" sz="3200" b="1" dirty="0">
                <a:solidFill>
                  <a:schemeClr val="accent3">
                    <a:lumMod val="50000"/>
                  </a:schemeClr>
                </a:solidFill>
                <a:latin typeface="Georgia" panose="02040502050405020303" pitchFamily="18" charset="0"/>
              </a:rPr>
              <a:t> </a:t>
            </a:r>
            <a:r>
              <a:rPr lang="en-US" altLang="en-US" sz="3200" b="1" dirty="0" err="1">
                <a:solidFill>
                  <a:schemeClr val="accent3">
                    <a:lumMod val="50000"/>
                  </a:schemeClr>
                </a:solidFill>
                <a:latin typeface="Georgia" panose="02040502050405020303" pitchFamily="18" charset="0"/>
              </a:rPr>
              <a:t>nhiên</a:t>
            </a:r>
            <a:r>
              <a:rPr lang="en-US" altLang="en-US" sz="3200" b="1" dirty="0">
                <a:solidFill>
                  <a:schemeClr val="accent3">
                    <a:lumMod val="50000"/>
                  </a:schemeClr>
                </a:solidFill>
                <a:latin typeface="Georgia" panose="02040502050405020303" pitchFamily="18" charset="0"/>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14400"/>
            <a:ext cx="4191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2988" y="3783013"/>
            <a:ext cx="452437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887413"/>
            <a:ext cx="7086600" cy="292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1988258"/>
      </p:ext>
    </p:extLst>
  </p:cSld>
  <p:clrMapOvr>
    <a:masterClrMapping/>
  </p:clrMapOvr>
  <p:transition>
    <p:whee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Rectangle 1"/>
          <p:cNvSpPr>
            <a:spLocks noChangeArrowheads="1"/>
          </p:cNvSpPr>
          <p:nvPr/>
        </p:nvSpPr>
        <p:spPr bwMode="auto">
          <a:xfrm>
            <a:off x="1447800" y="735013"/>
            <a:ext cx="4343400" cy="409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sz="2000" b="1">
                <a:latin typeface="Google Sans"/>
              </a:rPr>
              <a:t>Các biện pháp bảo vệ, cải thiện đa dạng sinh học</a:t>
            </a:r>
            <a:endParaRPr lang="vi-VN" sz="2000">
              <a:latin typeface="Google Sans"/>
            </a:endParaRPr>
          </a:p>
          <a:p>
            <a:pPr>
              <a:buFont typeface="Arial" panose="020B0604020202020204" pitchFamily="34" charset="0"/>
              <a:buChar char="•"/>
            </a:pPr>
            <a:r>
              <a:rPr lang="vi-VN" sz="2000"/>
              <a:t>Xây dựng hệ thống vườn quốc gia, khu </a:t>
            </a:r>
            <a:r>
              <a:rPr lang="vi-VN" sz="2000" b="1"/>
              <a:t>bảo</a:t>
            </a:r>
            <a:r>
              <a:rPr lang="vi-VN" sz="2000"/>
              <a:t> tồn.</a:t>
            </a:r>
          </a:p>
          <a:p>
            <a:pPr>
              <a:buFont typeface="Arial" panose="020B0604020202020204" pitchFamily="34" charset="0"/>
              <a:buChar char="•"/>
            </a:pPr>
            <a:r>
              <a:rPr lang="vi-VN" sz="2000" b="1"/>
              <a:t>Bảo vệ</a:t>
            </a:r>
            <a:r>
              <a:rPr lang="vi-VN" sz="2000"/>
              <a:t> tối </a:t>
            </a:r>
            <a:r>
              <a:rPr lang="vi-VN" sz="2000" b="1"/>
              <a:t>đa</a:t>
            </a:r>
            <a:r>
              <a:rPr lang="vi-VN" sz="2000"/>
              <a:t> sự hoang dã của khu </a:t>
            </a:r>
            <a:r>
              <a:rPr lang="vi-VN" sz="2000" b="1"/>
              <a:t>bảo</a:t>
            </a:r>
            <a:r>
              <a:rPr lang="vi-VN" sz="2000"/>
              <a:t> tồn, vườn quốc gia.</a:t>
            </a:r>
          </a:p>
          <a:p>
            <a:pPr>
              <a:buFont typeface="Arial" panose="020B0604020202020204" pitchFamily="34" charset="0"/>
              <a:buChar char="•"/>
            </a:pPr>
            <a:r>
              <a:rPr lang="vi-VN" sz="2000"/>
              <a:t>Giữ gìn vùng triền biển ở trạng thái tự nhiên.</a:t>
            </a:r>
          </a:p>
          <a:p>
            <a:pPr>
              <a:buFont typeface="Arial" panose="020B0604020202020204" pitchFamily="34" charset="0"/>
              <a:buChar char="•"/>
            </a:pPr>
            <a:r>
              <a:rPr lang="vi-VN" sz="2000" b="1"/>
              <a:t>Bảo</a:t>
            </a:r>
            <a:r>
              <a:rPr lang="vi-VN" sz="2000"/>
              <a:t> tồn các khu đất ngập nước.</a:t>
            </a:r>
          </a:p>
          <a:p>
            <a:pPr>
              <a:buFont typeface="Arial" panose="020B0604020202020204" pitchFamily="34" charset="0"/>
              <a:buChar char="•"/>
            </a:pPr>
            <a:r>
              <a:rPr lang="vi-VN" sz="2000" b="1"/>
              <a:t>Bảo</a:t>
            </a:r>
            <a:r>
              <a:rPr lang="vi-VN" sz="2000"/>
              <a:t> tồn </a:t>
            </a:r>
            <a:r>
              <a:rPr lang="vi-VN" sz="2000" b="1"/>
              <a:t>đa dạng sinh học</a:t>
            </a:r>
            <a:r>
              <a:rPr lang="vi-VN" sz="2000"/>
              <a:t> ở các khu dân cư</a:t>
            </a:r>
          </a:p>
          <a:p>
            <a:pPr>
              <a:buFont typeface="Arial" panose="020B0604020202020204" pitchFamily="34" charset="0"/>
              <a:buChar char="•"/>
            </a:pPr>
            <a:r>
              <a:rPr lang="vi-VN" sz="2000"/>
              <a:t>Tạo sự thuận lợi phát triển </a:t>
            </a:r>
            <a:r>
              <a:rPr lang="vi-VN" sz="2000" b="1"/>
              <a:t>sinh học</a:t>
            </a:r>
            <a:r>
              <a:rPr lang="vi-VN" sz="2000"/>
              <a:t> đồng ruộng.</a:t>
            </a:r>
          </a:p>
        </p:txBody>
      </p:sp>
      <p:sp>
        <p:nvSpPr>
          <p:cNvPr id="58371" name="Rectangle 2"/>
          <p:cNvSpPr>
            <a:spLocks noChangeArrowheads="1"/>
          </p:cNvSpPr>
          <p:nvPr/>
        </p:nvSpPr>
        <p:spPr bwMode="auto">
          <a:xfrm>
            <a:off x="5791200" y="762000"/>
            <a:ext cx="60960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a:solidFill>
                  <a:srgbClr val="C00000"/>
                </a:solidFill>
                <a:latin typeface="Palatino Linotype" panose="02040502050505030304" pitchFamily="18" charset="0"/>
              </a:rPr>
              <a:t>Các biện pháp bảo vệ, cải thiện đa dạng sinh học</a:t>
            </a:r>
          </a:p>
          <a:p>
            <a:pPr>
              <a:buFont typeface="Arial" panose="020B0604020202020204" pitchFamily="34" charset="0"/>
              <a:buChar char="•"/>
            </a:pPr>
            <a:r>
              <a:rPr lang="vi-VN">
                <a:solidFill>
                  <a:srgbClr val="C00000"/>
                </a:solidFill>
              </a:rPr>
              <a:t>Xây dựng hệ thống vườn quốc gia, khu bảo tồn</a:t>
            </a:r>
          </a:p>
          <a:p>
            <a:pPr>
              <a:buFont typeface="Arial" panose="020B0604020202020204" pitchFamily="34" charset="0"/>
              <a:buChar char="•"/>
            </a:pPr>
            <a:r>
              <a:rPr lang="vi-VN">
                <a:solidFill>
                  <a:srgbClr val="C00000"/>
                </a:solidFill>
              </a:rPr>
              <a:t>Bảo vệ tối đa sự hoang dã của khu bảo tồn, vườn quốc gia</a:t>
            </a:r>
          </a:p>
          <a:p>
            <a:pPr>
              <a:buFont typeface="Arial" panose="020B0604020202020204" pitchFamily="34" charset="0"/>
              <a:buChar char="•"/>
            </a:pPr>
            <a:r>
              <a:rPr lang="vi-VN">
                <a:solidFill>
                  <a:srgbClr val="C00000"/>
                </a:solidFill>
              </a:rPr>
              <a:t>Giữ gìn vùng triền biển ở trạng thái tự nhiên</a:t>
            </a:r>
          </a:p>
          <a:p>
            <a:pPr>
              <a:buFont typeface="Arial" panose="020B0604020202020204" pitchFamily="34" charset="0"/>
              <a:buChar char="•"/>
            </a:pPr>
            <a:r>
              <a:rPr lang="vi-VN">
                <a:solidFill>
                  <a:srgbClr val="C00000"/>
                </a:solidFill>
              </a:rPr>
              <a:t>Bảo tồn các khu đất ngập nước</a:t>
            </a:r>
          </a:p>
          <a:p>
            <a:pPr>
              <a:buFont typeface="Arial" panose="020B0604020202020204" pitchFamily="34" charset="0"/>
              <a:buChar char="•"/>
            </a:pPr>
            <a:r>
              <a:rPr lang="vi-VN">
                <a:solidFill>
                  <a:srgbClr val="C00000"/>
                </a:solidFill>
              </a:rPr>
              <a:t>Bảo tồn đa dạng sinh học ở các khu dân cư</a:t>
            </a:r>
          </a:p>
          <a:p>
            <a:pPr>
              <a:buFont typeface="Arial" panose="020B0604020202020204" pitchFamily="34" charset="0"/>
              <a:buChar char="•"/>
            </a:pPr>
            <a:r>
              <a:rPr lang="vi-VN">
                <a:solidFill>
                  <a:srgbClr val="C00000"/>
                </a:solidFill>
              </a:rPr>
              <a:t>Tạo sự thuận lợi phát triển sinh học đồng ruộng</a:t>
            </a:r>
          </a:p>
          <a:p>
            <a:pPr>
              <a:buFont typeface="Arial" panose="020B0604020202020204" pitchFamily="34" charset="0"/>
              <a:buChar char="•"/>
            </a:pPr>
            <a:r>
              <a:rPr lang="vi-VN">
                <a:solidFill>
                  <a:srgbClr val="C00000"/>
                </a:solidFill>
              </a:rPr>
              <a:t>Bảo vệ tốt rặng san hô và thảm cỏ biển</a:t>
            </a:r>
          </a:p>
          <a:p>
            <a:pPr>
              <a:buFont typeface="Arial" panose="020B0604020202020204" pitchFamily="34" charset="0"/>
              <a:buChar char="•"/>
            </a:pPr>
            <a:r>
              <a:rPr lang="vi-VN">
                <a:solidFill>
                  <a:srgbClr val="C00000"/>
                </a:solidFill>
              </a:rPr>
              <a:t>Trồng nhiều loại cây tốt hơn 1 loại cây</a:t>
            </a:r>
          </a:p>
          <a:p>
            <a:pPr>
              <a:buFont typeface="Arial" panose="020B0604020202020204" pitchFamily="34" charset="0"/>
              <a:buChar char="•"/>
            </a:pPr>
            <a:r>
              <a:rPr lang="vi-VN">
                <a:solidFill>
                  <a:srgbClr val="C00000"/>
                </a:solidFill>
              </a:rPr>
              <a:t>Trồng cây dọc kênh, mương, ao, hồ</a:t>
            </a:r>
          </a:p>
          <a:p>
            <a:pPr>
              <a:buFont typeface="Arial" panose="020B0604020202020204" pitchFamily="34" charset="0"/>
              <a:buChar char="•"/>
            </a:pPr>
            <a:r>
              <a:rPr lang="vi-VN">
                <a:solidFill>
                  <a:srgbClr val="C00000"/>
                </a:solidFill>
              </a:rPr>
              <a:t>Xây dựng vành đai xanh quanh khu vực đô thị, làng bản</a:t>
            </a:r>
          </a:p>
          <a:p>
            <a:pPr>
              <a:buFont typeface="Arial" panose="020B0604020202020204" pitchFamily="34" charset="0"/>
              <a:buChar char="•"/>
            </a:pPr>
            <a:r>
              <a:rPr lang="vi-VN">
                <a:solidFill>
                  <a:srgbClr val="C00000"/>
                </a:solidFill>
              </a:rPr>
              <a:t>Sản xuất nông nghiệp theo mô hình VAC</a:t>
            </a:r>
          </a:p>
          <a:p>
            <a:pPr>
              <a:buFont typeface="Arial" panose="020B0604020202020204" pitchFamily="34" charset="0"/>
              <a:buChar char="•"/>
            </a:pPr>
            <a:r>
              <a:rPr lang="vi-VN">
                <a:solidFill>
                  <a:srgbClr val="C00000"/>
                </a:solidFill>
              </a:rPr>
              <a:t>Canh tác ruộng bậc thang ở nơi đất dốc</a:t>
            </a:r>
          </a:p>
          <a:p>
            <a:pPr>
              <a:buFont typeface="Arial" panose="020B0604020202020204" pitchFamily="34" charset="0"/>
              <a:buChar char="•"/>
            </a:pPr>
            <a:r>
              <a:rPr lang="vi-VN">
                <a:solidFill>
                  <a:srgbClr val="C00000"/>
                </a:solidFill>
              </a:rPr>
              <a:t>Sản xuất nông, lâm, ngư nghiệp kết hợp vùng cửa sông</a:t>
            </a:r>
          </a:p>
          <a:p>
            <a:pPr>
              <a:buFont typeface="Arial" panose="020B0604020202020204" pitchFamily="34" charset="0"/>
              <a:buChar char="•"/>
            </a:pPr>
            <a:r>
              <a:rPr lang="vi-VN">
                <a:solidFill>
                  <a:srgbClr val="C00000"/>
                </a:solidFill>
              </a:rPr>
              <a:t>Kiểm soát chặt chẽ cây con biến đổi gen</a:t>
            </a:r>
          </a:p>
          <a:p>
            <a:pPr>
              <a:buFont typeface="Arial" panose="020B0604020202020204" pitchFamily="34" charset="0"/>
              <a:buChar char="•"/>
            </a:pPr>
            <a:r>
              <a:rPr lang="vi-VN">
                <a:solidFill>
                  <a:srgbClr val="C00000"/>
                </a:solidFill>
              </a:rPr>
              <a:t>Tổ chức tốt các hoạt động du lịch không săn bắn và gây hại cho môi trường</a:t>
            </a:r>
          </a:p>
          <a:p>
            <a:pPr>
              <a:buFont typeface="Arial" panose="020B0604020202020204" pitchFamily="34" charset="0"/>
              <a:buChar char="•"/>
            </a:pPr>
            <a:r>
              <a:rPr lang="vi-VN">
                <a:solidFill>
                  <a:srgbClr val="C00000"/>
                </a:solidFill>
              </a:rPr>
              <a:t>Tuyên truyền cho mọi người phải biết bảo vệ đa dạng sinh học</a:t>
            </a:r>
          </a:p>
        </p:txBody>
      </p:sp>
    </p:spTree>
    <p:extLst>
      <p:ext uri="{BB962C8B-B14F-4D97-AF65-F5344CB8AC3E}">
        <p14:creationId xmlns:p14="http://schemas.microsoft.com/office/powerpoint/2010/main" val="713725998"/>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1"/>
          <p:cNvSpPr>
            <a:spLocks noChangeArrowheads="1"/>
          </p:cNvSpPr>
          <p:nvPr/>
        </p:nvSpPr>
        <p:spPr bwMode="auto">
          <a:xfrm>
            <a:off x="605116" y="1739153"/>
            <a:ext cx="11161059"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3600" b="1" dirty="0">
                <a:solidFill>
                  <a:srgbClr val="002060"/>
                </a:solidFill>
                <a:cs typeface="Arial" panose="020B0604020202020204" pitchFamily="34" charset="0"/>
              </a:rPr>
              <a:t>   1. </a:t>
            </a:r>
            <a:r>
              <a:rPr lang="vi-VN" sz="3600" b="1" dirty="0">
                <a:solidFill>
                  <a:srgbClr val="002060"/>
                </a:solidFill>
                <a:cs typeface="Arial" panose="020B0604020202020204" pitchFamily="34" charset="0"/>
              </a:rPr>
              <a:t>Quần xã sinh vật có những dấu hiệu điển hình nào?</a:t>
            </a:r>
          </a:p>
          <a:p>
            <a:r>
              <a:rPr lang="en-US" sz="3600" dirty="0">
                <a:solidFill>
                  <a:srgbClr val="000000"/>
                </a:solidFill>
                <a:cs typeface="Arial" panose="020B0604020202020204" pitchFamily="34" charset="0"/>
              </a:rPr>
              <a:t>    </a:t>
            </a:r>
            <a:r>
              <a:rPr lang="vi-VN" sz="3600" dirty="0">
                <a:solidFill>
                  <a:srgbClr val="000000"/>
                </a:solidFill>
                <a:cs typeface="Arial" panose="020B0604020202020204" pitchFamily="34" charset="0"/>
              </a:rPr>
              <a:t>A. Số lượng các loài trong quần xã.</a:t>
            </a:r>
          </a:p>
          <a:p>
            <a:r>
              <a:rPr lang="en-US" sz="3600" dirty="0">
                <a:solidFill>
                  <a:srgbClr val="000000"/>
                </a:solidFill>
                <a:cs typeface="Arial" panose="020B0604020202020204" pitchFamily="34" charset="0"/>
              </a:rPr>
              <a:t>    </a:t>
            </a:r>
            <a:r>
              <a:rPr lang="vi-VN" sz="3600" dirty="0">
                <a:solidFill>
                  <a:srgbClr val="000000"/>
                </a:solidFill>
                <a:cs typeface="Arial" panose="020B0604020202020204" pitchFamily="34" charset="0"/>
              </a:rPr>
              <a:t>B. Thành phần loài trong quần xã</a:t>
            </a:r>
          </a:p>
          <a:p>
            <a:r>
              <a:rPr lang="en-US" sz="3600" dirty="0">
                <a:solidFill>
                  <a:srgbClr val="000000"/>
                </a:solidFill>
                <a:cs typeface="Arial" panose="020B0604020202020204" pitchFamily="34" charset="0"/>
              </a:rPr>
              <a:t>    </a:t>
            </a:r>
            <a:r>
              <a:rPr lang="vi-VN" sz="3600" dirty="0">
                <a:solidFill>
                  <a:srgbClr val="000000"/>
                </a:solidFill>
                <a:cs typeface="Arial" panose="020B0604020202020204" pitchFamily="34" charset="0"/>
              </a:rPr>
              <a:t>C. Số lượng các cá thể của từng loài trong quần xã</a:t>
            </a:r>
          </a:p>
          <a:p>
            <a:r>
              <a:rPr lang="en-US" sz="3600" dirty="0">
                <a:cs typeface="Arial" panose="020B0604020202020204" pitchFamily="34" charset="0"/>
              </a:rPr>
              <a:t>    </a:t>
            </a:r>
            <a:r>
              <a:rPr lang="vi-VN" sz="3600" dirty="0">
                <a:cs typeface="Arial" panose="020B0604020202020204" pitchFamily="34" charset="0"/>
              </a:rPr>
              <a:t>D. Số lượng và thành phần loài trong quần xã</a:t>
            </a:r>
          </a:p>
        </p:txBody>
      </p:sp>
      <p:sp>
        <p:nvSpPr>
          <p:cNvPr id="9" name="Oval 3"/>
          <p:cNvSpPr>
            <a:spLocks noChangeArrowheads="1"/>
          </p:cNvSpPr>
          <p:nvPr/>
        </p:nvSpPr>
        <p:spPr bwMode="auto">
          <a:xfrm>
            <a:off x="1069508" y="4540644"/>
            <a:ext cx="533400" cy="520700"/>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 name="Line 2"/>
          <p:cNvSpPr>
            <a:spLocks noChangeShapeType="1"/>
          </p:cNvSpPr>
          <p:nvPr/>
        </p:nvSpPr>
        <p:spPr bwMode="auto">
          <a:xfrm>
            <a:off x="17462" y="1266029"/>
            <a:ext cx="12174538" cy="3333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TextBox 7"/>
          <p:cNvSpPr txBox="1"/>
          <p:nvPr/>
        </p:nvSpPr>
        <p:spPr>
          <a:xfrm>
            <a:off x="17462" y="210719"/>
            <a:ext cx="12192000" cy="830997"/>
          </a:xfrm>
          <a:prstGeom prst="rect">
            <a:avLst/>
          </a:prstGeom>
          <a:solidFill>
            <a:schemeClr val="accent4">
              <a:lumMod val="60000"/>
              <a:lumOff val="40000"/>
            </a:schemeClr>
          </a:solidFill>
        </p:spPr>
        <p:txBody>
          <a:bodyPr wrap="square">
            <a:spAutoFit/>
          </a:bodyPr>
          <a:lstStyle/>
          <a:p>
            <a:pPr>
              <a:defRPr/>
            </a:pPr>
            <a:r>
              <a:rPr lang="en-US" sz="4800" b="1" dirty="0">
                <a:latin typeface="Arial" panose="020B0604020202020204" pitchFamily="34" charset="0"/>
                <a:cs typeface="Arial" panose="020B0604020202020204" pitchFamily="34" charset="0"/>
              </a:rPr>
              <a:t>  CŨNG CỐ - LUYỆN TẬP</a:t>
            </a:r>
          </a:p>
        </p:txBody>
      </p:sp>
    </p:spTree>
    <p:extLst>
      <p:ext uri="{BB962C8B-B14F-4D97-AF65-F5344CB8AC3E}">
        <p14:creationId xmlns:p14="http://schemas.microsoft.com/office/powerpoint/2010/main" val="275544334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3630C1D-412C-404F-874C-A50B5E7C90B7}"/>
              </a:ext>
            </a:extLst>
          </p:cNvPr>
          <p:cNvSpPr/>
          <p:nvPr/>
        </p:nvSpPr>
        <p:spPr>
          <a:xfrm>
            <a:off x="0" y="12786"/>
            <a:ext cx="12192000" cy="1364974"/>
          </a:xfrm>
          <a:prstGeom prst="rect">
            <a:avLst/>
          </a:prstGeom>
          <a:solidFill>
            <a:schemeClr val="accent6">
              <a:lumMod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FF00"/>
                </a:solidFill>
                <a:latin typeface="Arial" panose="020B0604020202020204" pitchFamily="34" charset="0"/>
                <a:cs typeface="Arial" panose="020B0604020202020204" pitchFamily="34" charset="0"/>
              </a:rPr>
              <a:t>NỘI DUNG BÀI HỌC</a:t>
            </a:r>
            <a:endParaRPr lang="en-US" sz="4400" b="1" dirty="0">
              <a:solidFill>
                <a:srgbClr val="FFFF00"/>
              </a:solidFill>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E140BD6B-73DF-4530-A04A-24B718FA33AC}"/>
              </a:ext>
            </a:extLst>
          </p:cNvPr>
          <p:cNvSpPr/>
          <p:nvPr/>
        </p:nvSpPr>
        <p:spPr>
          <a:xfrm>
            <a:off x="917013" y="1872476"/>
            <a:ext cx="10482470" cy="4180593"/>
          </a:xfrm>
          <a:prstGeom prst="roundRect">
            <a:avLst>
              <a:gd name="adj" fmla="val 4972"/>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7" name="Flowchart: Connector 16">
            <a:extLst>
              <a:ext uri="{FF2B5EF4-FFF2-40B4-BE49-F238E27FC236}">
                <a16:creationId xmlns:a16="http://schemas.microsoft.com/office/drawing/2014/main" id="{965E28E8-B7AC-4804-9F82-43B29428322A}"/>
              </a:ext>
            </a:extLst>
          </p:cNvPr>
          <p:cNvSpPr/>
          <p:nvPr/>
        </p:nvSpPr>
        <p:spPr>
          <a:xfrm>
            <a:off x="1298795" y="2310774"/>
            <a:ext cx="991752" cy="885848"/>
          </a:xfrm>
          <a:prstGeom prst="flowChartConnector">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Arial" panose="020B0604020202020204" pitchFamily="34" charset="0"/>
                <a:cs typeface="Arial" panose="020B0604020202020204" pitchFamily="34" charset="0"/>
              </a:rPr>
              <a:t>01</a:t>
            </a:r>
            <a:endParaRPr lang="en-US" sz="3600" b="1" dirty="0">
              <a:solidFill>
                <a:srgbClr val="002060"/>
              </a:solidFill>
              <a:latin typeface="Arial" panose="020B0604020202020204" pitchFamily="34" charset="0"/>
              <a:cs typeface="Arial" panose="020B0604020202020204" pitchFamily="34" charset="0"/>
            </a:endParaRPr>
          </a:p>
        </p:txBody>
      </p:sp>
      <p:sp>
        <p:nvSpPr>
          <p:cNvPr id="18" name="Flowchart: Connector 17">
            <a:extLst>
              <a:ext uri="{FF2B5EF4-FFF2-40B4-BE49-F238E27FC236}">
                <a16:creationId xmlns:a16="http://schemas.microsoft.com/office/drawing/2014/main" id="{CBD4ABD8-8EEF-431A-8B09-A65AF5D45D26}"/>
              </a:ext>
            </a:extLst>
          </p:cNvPr>
          <p:cNvSpPr/>
          <p:nvPr/>
        </p:nvSpPr>
        <p:spPr>
          <a:xfrm>
            <a:off x="1298795" y="3535213"/>
            <a:ext cx="991752" cy="897024"/>
          </a:xfrm>
          <a:prstGeom prst="flowChartConnector">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Arial" panose="020B0604020202020204" pitchFamily="34" charset="0"/>
                <a:cs typeface="Arial" panose="020B0604020202020204" pitchFamily="34" charset="0"/>
              </a:rPr>
              <a:t>02</a:t>
            </a:r>
            <a:endParaRPr lang="en-US" sz="3600" b="1" dirty="0">
              <a:solidFill>
                <a:srgbClr val="002060"/>
              </a:solidFill>
              <a:latin typeface="Arial" panose="020B0604020202020204" pitchFamily="34" charset="0"/>
              <a:cs typeface="Arial" panose="020B0604020202020204" pitchFamily="34" charset="0"/>
            </a:endParaRPr>
          </a:p>
        </p:txBody>
      </p:sp>
      <p:sp>
        <p:nvSpPr>
          <p:cNvPr id="3" name="Rectangle 2"/>
          <p:cNvSpPr/>
          <p:nvPr/>
        </p:nvSpPr>
        <p:spPr>
          <a:xfrm>
            <a:off x="2513303" y="2461310"/>
            <a:ext cx="8886180" cy="584775"/>
          </a:xfrm>
          <a:prstGeom prst="rect">
            <a:avLst/>
          </a:prstGeom>
        </p:spPr>
        <p:txBody>
          <a:bodyPr wrap="square">
            <a:spAutoFit/>
          </a:bodyPr>
          <a:lstStyle/>
          <a:p>
            <a:r>
              <a:rPr lang="en-US" altLang="en-US" sz="3200" b="1" dirty="0">
                <a:latin typeface="Arial" panose="020B0604020202020204" pitchFamily="34" charset="0"/>
                <a:cs typeface="Arial" panose="020B0604020202020204" pitchFamily="34" charset="0"/>
              </a:rPr>
              <a:t>THẾ NÀO LÀ MỘT QUẦN XÃ SINH VẬT.</a:t>
            </a:r>
          </a:p>
        </p:txBody>
      </p:sp>
      <p:sp>
        <p:nvSpPr>
          <p:cNvPr id="23" name="Rectangle 22"/>
          <p:cNvSpPr/>
          <p:nvPr/>
        </p:nvSpPr>
        <p:spPr>
          <a:xfrm>
            <a:off x="2513303" y="3445116"/>
            <a:ext cx="8729953" cy="1077218"/>
          </a:xfrm>
          <a:prstGeom prst="rect">
            <a:avLst/>
          </a:prstGeom>
        </p:spPr>
        <p:txBody>
          <a:bodyPr wrap="square">
            <a:spAutoFit/>
          </a:bodyPr>
          <a:lstStyle/>
          <a:p>
            <a:pPr algn="just"/>
            <a:r>
              <a:rPr lang="en-US" altLang="en-US" sz="3200" b="1" dirty="0">
                <a:latin typeface="Arial" panose="020B0604020202020204" pitchFamily="34" charset="0"/>
                <a:cs typeface="Arial" panose="020B0604020202020204" pitchFamily="34" charset="0"/>
              </a:rPr>
              <a:t>NHỮNG DẤU HIỆU ĐIỂN HÌNH CỦA MỘT QUẦN XÃ</a:t>
            </a:r>
          </a:p>
        </p:txBody>
      </p:sp>
      <p:sp>
        <p:nvSpPr>
          <p:cNvPr id="8" name="Flowchart: Connector 7">
            <a:extLst>
              <a:ext uri="{FF2B5EF4-FFF2-40B4-BE49-F238E27FC236}">
                <a16:creationId xmlns:a16="http://schemas.microsoft.com/office/drawing/2014/main" id="{CBD4ABD8-8EEF-431A-8B09-A65AF5D45D26}"/>
              </a:ext>
            </a:extLst>
          </p:cNvPr>
          <p:cNvSpPr/>
          <p:nvPr/>
        </p:nvSpPr>
        <p:spPr>
          <a:xfrm>
            <a:off x="1298795" y="4827827"/>
            <a:ext cx="991752" cy="897024"/>
          </a:xfrm>
          <a:prstGeom prst="flowChartConnector">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Arial" panose="020B0604020202020204" pitchFamily="34" charset="0"/>
                <a:cs typeface="Arial" panose="020B0604020202020204" pitchFamily="34" charset="0"/>
              </a:rPr>
              <a:t>0</a:t>
            </a:r>
            <a:r>
              <a:rPr lang="en-US" sz="3600" b="1" dirty="0">
                <a:solidFill>
                  <a:srgbClr val="002060"/>
                </a:solidFill>
                <a:latin typeface="Arial" panose="020B0604020202020204" pitchFamily="34" charset="0"/>
                <a:cs typeface="Arial" panose="020B0604020202020204" pitchFamily="34" charset="0"/>
              </a:rPr>
              <a:t>3</a:t>
            </a:r>
          </a:p>
        </p:txBody>
      </p:sp>
      <p:sp>
        <p:nvSpPr>
          <p:cNvPr id="9" name="Rectangle 8"/>
          <p:cNvSpPr/>
          <p:nvPr/>
        </p:nvSpPr>
        <p:spPr>
          <a:xfrm>
            <a:off x="2513303" y="4983952"/>
            <a:ext cx="8695778" cy="584775"/>
          </a:xfrm>
          <a:prstGeom prst="rect">
            <a:avLst/>
          </a:prstGeom>
        </p:spPr>
        <p:txBody>
          <a:bodyPr wrap="none">
            <a:spAutoFit/>
          </a:bodyPr>
          <a:lstStyle/>
          <a:p>
            <a:r>
              <a:rPr lang="en-US" altLang="en-US" sz="3200" b="1" dirty="0">
                <a:latin typeface="Arial" panose="020B0604020202020204" pitchFamily="34" charset="0"/>
                <a:cs typeface="Arial" panose="020B0604020202020204" pitchFamily="34" charset="0"/>
              </a:rPr>
              <a:t>QUAN HỆ GIỮA NGOẠI CẢNH VÀ QUẦN XÃ</a:t>
            </a:r>
            <a:endParaRPr lang="en-US" sz="3200" dirty="0"/>
          </a:p>
        </p:txBody>
      </p:sp>
    </p:spTree>
    <p:extLst>
      <p:ext uri="{BB962C8B-B14F-4D97-AF65-F5344CB8AC3E}">
        <p14:creationId xmlns:p14="http://schemas.microsoft.com/office/powerpoint/2010/main" val="3454204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3" grpId="0"/>
      <p:bldP spid="23" grpId="0"/>
      <p:bldP spid="8" grpId="0" animBg="1"/>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782638" y="1126378"/>
            <a:ext cx="10571162"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sz="3600" dirty="0">
                <a:solidFill>
                  <a:srgbClr val="000000"/>
                </a:solidFill>
                <a:cs typeface="Arial" panose="020B0604020202020204" pitchFamily="34" charset="0"/>
              </a:rPr>
              <a:t>   </a:t>
            </a:r>
            <a:r>
              <a:rPr lang="en-US" sz="3600" b="1" dirty="0">
                <a:solidFill>
                  <a:srgbClr val="002060"/>
                </a:solidFill>
                <a:cs typeface="Arial" panose="020B0604020202020204" pitchFamily="34" charset="0"/>
              </a:rPr>
              <a:t>2. </a:t>
            </a:r>
            <a:r>
              <a:rPr lang="vi-VN" sz="3600" b="1" dirty="0">
                <a:solidFill>
                  <a:srgbClr val="002060"/>
                </a:solidFill>
                <a:cs typeface="Arial" panose="020B0604020202020204" pitchFamily="34" charset="0"/>
              </a:rPr>
              <a:t>Số lượng cá thể trong quần xã luôn được khống chế ở mức độ nhất định phù hợp với khả năng của môi trường. Hiện tượng này gọi là</a:t>
            </a:r>
            <a:r>
              <a:rPr lang="en-US" sz="3600" b="1" dirty="0">
                <a:solidFill>
                  <a:srgbClr val="002060"/>
                </a:solidFill>
                <a:cs typeface="Arial" panose="020B0604020202020204" pitchFamily="34" charset="0"/>
              </a:rPr>
              <a:t> </a:t>
            </a:r>
            <a:r>
              <a:rPr lang="vi-VN" sz="3600" b="1" dirty="0">
                <a:solidFill>
                  <a:srgbClr val="002060"/>
                </a:solidFill>
                <a:cs typeface="Arial" panose="020B0604020202020204" pitchFamily="34" charset="0"/>
              </a:rPr>
              <a:t>: </a:t>
            </a:r>
          </a:p>
          <a:p>
            <a:pPr algn="just"/>
            <a:r>
              <a:rPr lang="en-US" sz="3600" b="1" dirty="0">
                <a:solidFill>
                  <a:srgbClr val="008000"/>
                </a:solidFill>
                <a:cs typeface="Arial" panose="020B0604020202020204" pitchFamily="34" charset="0"/>
              </a:rPr>
              <a:t>    </a:t>
            </a:r>
            <a:r>
              <a:rPr lang="vi-VN" sz="3600" dirty="0">
                <a:cs typeface="Arial" panose="020B0604020202020204" pitchFamily="34" charset="0"/>
              </a:rPr>
              <a:t>A. Sự cân bằng sinh học trong quần xã</a:t>
            </a:r>
          </a:p>
          <a:p>
            <a:pPr algn="just"/>
            <a:r>
              <a:rPr lang="en-US" sz="3600" dirty="0">
                <a:solidFill>
                  <a:srgbClr val="000000"/>
                </a:solidFill>
                <a:cs typeface="Arial" panose="020B0604020202020204" pitchFamily="34" charset="0"/>
              </a:rPr>
              <a:t>    </a:t>
            </a:r>
            <a:r>
              <a:rPr lang="vi-VN" sz="3600" dirty="0">
                <a:solidFill>
                  <a:srgbClr val="000000"/>
                </a:solidFill>
                <a:cs typeface="Arial" panose="020B0604020202020204" pitchFamily="34" charset="0"/>
              </a:rPr>
              <a:t>B. Sự phát triển của quần xã</a:t>
            </a:r>
          </a:p>
          <a:p>
            <a:pPr algn="just"/>
            <a:r>
              <a:rPr lang="en-US" sz="3600" dirty="0">
                <a:solidFill>
                  <a:srgbClr val="000000"/>
                </a:solidFill>
                <a:cs typeface="Arial" panose="020B0604020202020204" pitchFamily="34" charset="0"/>
              </a:rPr>
              <a:t>    </a:t>
            </a:r>
            <a:r>
              <a:rPr lang="vi-VN" sz="3600" dirty="0">
                <a:solidFill>
                  <a:srgbClr val="000000"/>
                </a:solidFill>
                <a:cs typeface="Arial" panose="020B0604020202020204" pitchFamily="34" charset="0"/>
              </a:rPr>
              <a:t>C. Sự giảm sút của quần xã</a:t>
            </a:r>
          </a:p>
          <a:p>
            <a:pPr algn="just"/>
            <a:r>
              <a:rPr lang="en-US" sz="3600" dirty="0">
                <a:solidFill>
                  <a:srgbClr val="000000"/>
                </a:solidFill>
                <a:cs typeface="Arial" panose="020B0604020202020204" pitchFamily="34" charset="0"/>
              </a:rPr>
              <a:t>    </a:t>
            </a:r>
            <a:r>
              <a:rPr lang="vi-VN" sz="3600" dirty="0">
                <a:solidFill>
                  <a:srgbClr val="000000"/>
                </a:solidFill>
                <a:cs typeface="Arial" panose="020B0604020202020204" pitchFamily="34" charset="0"/>
              </a:rPr>
              <a:t>D. Sự bất biến của quần xã</a:t>
            </a:r>
          </a:p>
        </p:txBody>
      </p:sp>
      <p:sp>
        <p:nvSpPr>
          <p:cNvPr id="9" name="Oval 3"/>
          <p:cNvSpPr>
            <a:spLocks noChangeArrowheads="1"/>
          </p:cNvSpPr>
          <p:nvPr/>
        </p:nvSpPr>
        <p:spPr bwMode="auto">
          <a:xfrm>
            <a:off x="1233488" y="3388566"/>
            <a:ext cx="547687" cy="520700"/>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19149073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Line 2"/>
          <p:cNvSpPr>
            <a:spLocks noChangeShapeType="1"/>
          </p:cNvSpPr>
          <p:nvPr/>
        </p:nvSpPr>
        <p:spPr bwMode="auto">
          <a:xfrm flipV="1">
            <a:off x="-1" y="1815393"/>
            <a:ext cx="12192000"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 name="TextBox 4"/>
          <p:cNvSpPr txBox="1"/>
          <p:nvPr/>
        </p:nvSpPr>
        <p:spPr>
          <a:xfrm>
            <a:off x="2474259" y="482600"/>
            <a:ext cx="9717741" cy="830997"/>
          </a:xfrm>
          <a:prstGeom prst="rect">
            <a:avLst/>
          </a:prstGeom>
          <a:solidFill>
            <a:schemeClr val="accent4">
              <a:lumMod val="60000"/>
              <a:lumOff val="40000"/>
            </a:schemeClr>
          </a:solidFill>
        </p:spPr>
        <p:txBody>
          <a:bodyPr wrap="square">
            <a:spAutoFit/>
          </a:bodyPr>
          <a:lstStyle/>
          <a:p>
            <a:pPr>
              <a:defRPr/>
            </a:pPr>
            <a:r>
              <a:rPr lang="en-US" sz="4800" b="1" dirty="0">
                <a:latin typeface="Arial" panose="020B0604020202020204" pitchFamily="34" charset="0"/>
                <a:cs typeface="Arial" panose="020B0604020202020204" pitchFamily="34" charset="0"/>
              </a:rPr>
              <a:t>   HƯỚNG DẪN VỀ NHÀ</a:t>
            </a:r>
          </a:p>
        </p:txBody>
      </p:sp>
      <p:sp>
        <p:nvSpPr>
          <p:cNvPr id="6" name="Text Box 7"/>
          <p:cNvSpPr txBox="1">
            <a:spLocks noChangeArrowheads="1"/>
          </p:cNvSpPr>
          <p:nvPr/>
        </p:nvSpPr>
        <p:spPr bwMode="auto">
          <a:xfrm>
            <a:off x="340939" y="2123888"/>
            <a:ext cx="11645153"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buFontTx/>
              <a:buChar char="-"/>
            </a:pPr>
            <a:r>
              <a:rPr lang="en-US" altLang="en-US" sz="4000" dirty="0">
                <a:cs typeface="Arial" panose="020B0604020202020204" pitchFamily="34" charset="0"/>
              </a:rPr>
              <a:t> </a:t>
            </a:r>
            <a:r>
              <a:rPr lang="en-US" altLang="en-US" sz="4000" dirty="0" err="1">
                <a:cs typeface="Arial" panose="020B0604020202020204" pitchFamily="34" charset="0"/>
              </a:rPr>
              <a:t>Học</a:t>
            </a:r>
            <a:r>
              <a:rPr lang="en-US" altLang="en-US" sz="4000" dirty="0">
                <a:cs typeface="Arial" panose="020B0604020202020204" pitchFamily="34" charset="0"/>
              </a:rPr>
              <a:t> </a:t>
            </a:r>
            <a:r>
              <a:rPr lang="en-US" altLang="en-US" sz="4000" dirty="0" err="1">
                <a:cs typeface="Arial" panose="020B0604020202020204" pitchFamily="34" charset="0"/>
              </a:rPr>
              <a:t>bài</a:t>
            </a:r>
            <a:r>
              <a:rPr lang="en-US" altLang="en-US" sz="4000" dirty="0"/>
              <a:t>. </a:t>
            </a:r>
            <a:endParaRPr lang="en-US" altLang="en-US" sz="4000" dirty="0">
              <a:cs typeface="Arial" panose="020B0604020202020204" pitchFamily="34" charset="0"/>
            </a:endParaRPr>
          </a:p>
          <a:p>
            <a:pPr algn="just">
              <a:buFontTx/>
              <a:buChar char="-"/>
            </a:pPr>
            <a:r>
              <a:rPr lang="en-US" altLang="en-US" sz="4000" dirty="0">
                <a:cs typeface="Arial" panose="020B0604020202020204" pitchFamily="34" charset="0"/>
              </a:rPr>
              <a:t> </a:t>
            </a:r>
            <a:r>
              <a:rPr lang="en-US" altLang="en-US" sz="4000" dirty="0" err="1">
                <a:cs typeface="Arial" panose="020B0604020202020204" pitchFamily="34" charset="0"/>
              </a:rPr>
              <a:t>Trả</a:t>
            </a:r>
            <a:r>
              <a:rPr lang="en-US" altLang="en-US" sz="4000" dirty="0">
                <a:cs typeface="Arial" panose="020B0604020202020204" pitchFamily="34" charset="0"/>
              </a:rPr>
              <a:t> </a:t>
            </a:r>
            <a:r>
              <a:rPr lang="en-US" altLang="en-US" sz="4000" dirty="0" err="1">
                <a:cs typeface="Arial" panose="020B0604020202020204" pitchFamily="34" charset="0"/>
              </a:rPr>
              <a:t>lời</a:t>
            </a:r>
            <a:r>
              <a:rPr lang="en-US" altLang="en-US" sz="4000" dirty="0">
                <a:cs typeface="Arial" panose="020B0604020202020204" pitchFamily="34" charset="0"/>
              </a:rPr>
              <a:t> </a:t>
            </a:r>
            <a:r>
              <a:rPr lang="en-US" altLang="en-US" sz="4000" dirty="0" err="1">
                <a:cs typeface="Arial" panose="020B0604020202020204" pitchFamily="34" charset="0"/>
              </a:rPr>
              <a:t>câu</a:t>
            </a:r>
            <a:r>
              <a:rPr lang="en-US" altLang="en-US" sz="4000" dirty="0">
                <a:cs typeface="Arial" panose="020B0604020202020204" pitchFamily="34" charset="0"/>
              </a:rPr>
              <a:t> </a:t>
            </a:r>
            <a:r>
              <a:rPr lang="en-US" altLang="en-US" sz="4000" dirty="0" err="1">
                <a:cs typeface="Arial" panose="020B0604020202020204" pitchFamily="34" charset="0"/>
              </a:rPr>
              <a:t>hỏi</a:t>
            </a:r>
            <a:r>
              <a:rPr lang="en-US" altLang="en-US" sz="4000" dirty="0">
                <a:cs typeface="Arial" panose="020B0604020202020204" pitchFamily="34" charset="0"/>
              </a:rPr>
              <a:t> 1, 2, 3 SGK/149.</a:t>
            </a:r>
          </a:p>
          <a:p>
            <a:pPr algn="just"/>
            <a:r>
              <a:rPr lang="en-US" altLang="en-US" sz="4000" dirty="0">
                <a:cs typeface="Arial" panose="020B0604020202020204" pitchFamily="34" charset="0"/>
              </a:rPr>
              <a:t>- </a:t>
            </a:r>
            <a:r>
              <a:rPr lang="en-US" altLang="en-US" sz="4000" dirty="0" err="1">
                <a:cs typeface="Arial" panose="020B0604020202020204" pitchFamily="34" charset="0"/>
              </a:rPr>
              <a:t>Chuẩn</a:t>
            </a:r>
            <a:r>
              <a:rPr lang="en-US" altLang="en-US" sz="4000" dirty="0">
                <a:cs typeface="Arial" panose="020B0604020202020204" pitchFamily="34" charset="0"/>
              </a:rPr>
              <a:t> </a:t>
            </a:r>
            <a:r>
              <a:rPr lang="en-US" altLang="en-US" sz="4000" dirty="0" err="1">
                <a:cs typeface="Arial" panose="020B0604020202020204" pitchFamily="34" charset="0"/>
              </a:rPr>
              <a:t>bị</a:t>
            </a:r>
            <a:r>
              <a:rPr lang="en-US" altLang="en-US" sz="4000" dirty="0">
                <a:cs typeface="Arial" panose="020B0604020202020204" pitchFamily="34" charset="0"/>
              </a:rPr>
              <a:t> </a:t>
            </a:r>
            <a:r>
              <a:rPr lang="en-US" altLang="en-US" sz="4000" dirty="0" err="1">
                <a:cs typeface="Arial" panose="020B0604020202020204" pitchFamily="34" charset="0"/>
              </a:rPr>
              <a:t>bài</a:t>
            </a:r>
            <a:r>
              <a:rPr lang="en-US" altLang="en-US" sz="4000" dirty="0">
                <a:cs typeface="Arial" panose="020B0604020202020204" pitchFamily="34" charset="0"/>
              </a:rPr>
              <a:t> : </a:t>
            </a:r>
            <a:r>
              <a:rPr lang="en-US" altLang="en-US" sz="4000" b="1" dirty="0" err="1">
                <a:solidFill>
                  <a:srgbClr val="C00000"/>
                </a:solidFill>
                <a:cs typeface="Arial" panose="020B0604020202020204" pitchFamily="34" charset="0"/>
              </a:rPr>
              <a:t>Hệ</a:t>
            </a:r>
            <a:r>
              <a:rPr lang="en-US" altLang="en-US" sz="4000" b="1" dirty="0">
                <a:solidFill>
                  <a:srgbClr val="C00000"/>
                </a:solidFill>
                <a:cs typeface="Arial" panose="020B0604020202020204" pitchFamily="34" charset="0"/>
              </a:rPr>
              <a:t> </a:t>
            </a:r>
            <a:r>
              <a:rPr lang="en-US" altLang="en-US" sz="4000" b="1" dirty="0" err="1">
                <a:solidFill>
                  <a:srgbClr val="C00000"/>
                </a:solidFill>
                <a:cs typeface="Arial" panose="020B0604020202020204" pitchFamily="34" charset="0"/>
              </a:rPr>
              <a:t>sinh</a:t>
            </a:r>
            <a:r>
              <a:rPr lang="en-US" altLang="en-US" sz="4000" b="1" dirty="0">
                <a:solidFill>
                  <a:srgbClr val="C00000"/>
                </a:solidFill>
                <a:cs typeface="Arial" panose="020B0604020202020204" pitchFamily="34" charset="0"/>
              </a:rPr>
              <a:t> </a:t>
            </a:r>
            <a:r>
              <a:rPr lang="en-US" altLang="en-US" sz="4000" b="1" dirty="0" err="1">
                <a:solidFill>
                  <a:srgbClr val="C00000"/>
                </a:solidFill>
                <a:cs typeface="Arial" panose="020B0604020202020204" pitchFamily="34" charset="0"/>
              </a:rPr>
              <a:t>thái</a:t>
            </a:r>
            <a:endParaRPr lang="en-US" altLang="en-US" sz="4000" b="1" dirty="0">
              <a:solidFill>
                <a:srgbClr val="C00000"/>
              </a:solidFill>
              <a:cs typeface="Arial" panose="020B0604020202020204" pitchFamily="34" charset="0"/>
            </a:endParaRPr>
          </a:p>
          <a:p>
            <a:pPr algn="just" eaLnBrk="1" hangingPunct="1"/>
            <a:r>
              <a:rPr lang="en-US" altLang="en-US" sz="4000" dirty="0">
                <a:cs typeface="Arial" panose="020B0604020202020204" pitchFamily="34" charset="0"/>
              </a:rPr>
              <a:t>     + </a:t>
            </a:r>
            <a:r>
              <a:rPr lang="en-US" altLang="en-US" sz="4000" dirty="0" err="1"/>
              <a:t>Thế</a:t>
            </a:r>
            <a:r>
              <a:rPr lang="en-US" altLang="en-US" sz="4000" dirty="0"/>
              <a:t> </a:t>
            </a:r>
            <a:r>
              <a:rPr lang="en-US" altLang="en-US" sz="4000" dirty="0" err="1"/>
              <a:t>nào</a:t>
            </a:r>
            <a:r>
              <a:rPr lang="en-US" altLang="en-US" sz="4000" dirty="0"/>
              <a:t> </a:t>
            </a:r>
            <a:r>
              <a:rPr lang="en-US" altLang="en-US" sz="4000" dirty="0" err="1"/>
              <a:t>là</a:t>
            </a:r>
            <a:r>
              <a:rPr lang="en-US" altLang="en-US" sz="4000" dirty="0"/>
              <a:t> </a:t>
            </a:r>
            <a:r>
              <a:rPr lang="en-US" altLang="en-US" sz="4000" dirty="0" err="1"/>
              <a:t>một</a:t>
            </a:r>
            <a:r>
              <a:rPr lang="en-US" altLang="en-US" sz="4000" dirty="0"/>
              <a:t> </a:t>
            </a:r>
            <a:r>
              <a:rPr lang="en-US" altLang="en-US" sz="4000" dirty="0" err="1"/>
              <a:t>hệ</a:t>
            </a:r>
            <a:r>
              <a:rPr lang="en-US" altLang="en-US" sz="4000" dirty="0"/>
              <a:t> </a:t>
            </a:r>
            <a:r>
              <a:rPr lang="en-US" altLang="en-US" sz="4000" dirty="0" err="1"/>
              <a:t>sinh</a:t>
            </a:r>
            <a:r>
              <a:rPr lang="en-US" altLang="en-US" sz="4000" dirty="0"/>
              <a:t> </a:t>
            </a:r>
            <a:r>
              <a:rPr lang="en-US" altLang="en-US" sz="4000" dirty="0" err="1"/>
              <a:t>thái</a:t>
            </a:r>
            <a:r>
              <a:rPr lang="en-US" altLang="en-US" sz="4000" dirty="0"/>
              <a:t> ?</a:t>
            </a:r>
          </a:p>
          <a:p>
            <a:pPr algn="just" eaLnBrk="1" hangingPunct="1"/>
            <a:r>
              <a:rPr lang="en-US" altLang="en-US" sz="4000" dirty="0"/>
              <a:t>     + </a:t>
            </a:r>
            <a:r>
              <a:rPr lang="en-US" altLang="en-US" sz="4000" dirty="0" err="1"/>
              <a:t>Một</a:t>
            </a:r>
            <a:r>
              <a:rPr lang="en-US" altLang="en-US" sz="4000" dirty="0"/>
              <a:t> </a:t>
            </a:r>
            <a:r>
              <a:rPr lang="en-US" altLang="en-US" sz="4000" dirty="0" err="1"/>
              <a:t>hệ</a:t>
            </a:r>
            <a:r>
              <a:rPr lang="en-US" altLang="en-US" sz="4000" dirty="0"/>
              <a:t> </a:t>
            </a:r>
            <a:r>
              <a:rPr lang="en-US" altLang="en-US" sz="4000" dirty="0" err="1"/>
              <a:t>sinh</a:t>
            </a:r>
            <a:r>
              <a:rPr lang="en-US" altLang="en-US" sz="4000" dirty="0"/>
              <a:t> </a:t>
            </a:r>
            <a:r>
              <a:rPr lang="en-US" altLang="en-US" sz="4000" dirty="0" err="1"/>
              <a:t>thái</a:t>
            </a:r>
            <a:r>
              <a:rPr lang="en-US" altLang="en-US" sz="4000" dirty="0"/>
              <a:t> </a:t>
            </a:r>
            <a:r>
              <a:rPr lang="en-US" altLang="en-US" sz="4000" dirty="0" err="1"/>
              <a:t>gồm</a:t>
            </a:r>
            <a:r>
              <a:rPr lang="en-US" altLang="en-US" sz="4000" dirty="0"/>
              <a:t> </a:t>
            </a:r>
            <a:r>
              <a:rPr lang="en-US" altLang="en-US" sz="4000" dirty="0" err="1"/>
              <a:t>những</a:t>
            </a:r>
            <a:r>
              <a:rPr lang="en-US" altLang="en-US" sz="4000" dirty="0"/>
              <a:t> </a:t>
            </a:r>
            <a:r>
              <a:rPr lang="en-US" altLang="en-US" sz="4000" dirty="0" err="1"/>
              <a:t>thành</a:t>
            </a:r>
            <a:r>
              <a:rPr lang="en-US" altLang="en-US" sz="4000" dirty="0"/>
              <a:t> </a:t>
            </a:r>
            <a:r>
              <a:rPr lang="en-US" altLang="en-US" sz="4000" dirty="0" err="1"/>
              <a:t>phần</a:t>
            </a:r>
            <a:r>
              <a:rPr lang="en-US" altLang="en-US" sz="4000" dirty="0"/>
              <a:t> </a:t>
            </a:r>
            <a:r>
              <a:rPr lang="en-US" altLang="en-US" sz="4000" dirty="0" err="1"/>
              <a:t>nào</a:t>
            </a:r>
            <a:r>
              <a:rPr lang="en-US" altLang="en-US" sz="4000" dirty="0"/>
              <a:t>?</a:t>
            </a:r>
          </a:p>
          <a:p>
            <a:pPr algn="just" eaLnBrk="1" hangingPunct="1"/>
            <a:r>
              <a:rPr lang="en-US" altLang="en-US" sz="4000" dirty="0"/>
              <a:t>     + </a:t>
            </a:r>
            <a:r>
              <a:rPr lang="en-US" altLang="en-US" sz="4000" dirty="0" err="1"/>
              <a:t>Chuỗi</a:t>
            </a:r>
            <a:r>
              <a:rPr lang="en-US" altLang="en-US" sz="4000" dirty="0"/>
              <a:t> </a:t>
            </a:r>
            <a:r>
              <a:rPr lang="en-US" altLang="en-US" sz="4000" dirty="0" err="1"/>
              <a:t>thức</a:t>
            </a:r>
            <a:r>
              <a:rPr lang="en-US" altLang="en-US" sz="4000" dirty="0"/>
              <a:t> </a:t>
            </a:r>
            <a:r>
              <a:rPr lang="en-US" altLang="en-US" sz="4000" dirty="0" err="1"/>
              <a:t>ăn</a:t>
            </a:r>
            <a:r>
              <a:rPr lang="en-US" altLang="en-US" sz="4000" dirty="0"/>
              <a:t> </a:t>
            </a:r>
            <a:r>
              <a:rPr lang="en-US" altLang="en-US" sz="4000" dirty="0" err="1"/>
              <a:t>là</a:t>
            </a:r>
            <a:r>
              <a:rPr lang="en-US" altLang="en-US" sz="4000" dirty="0"/>
              <a:t> </a:t>
            </a:r>
            <a:r>
              <a:rPr lang="en-US" altLang="en-US" sz="4000" dirty="0" err="1"/>
              <a:t>gì</a:t>
            </a:r>
            <a:r>
              <a:rPr lang="en-US" altLang="en-US" sz="4000" dirty="0"/>
              <a:t> ? </a:t>
            </a:r>
          </a:p>
          <a:p>
            <a:pPr algn="just" eaLnBrk="1" hangingPunct="1"/>
            <a:r>
              <a:rPr lang="en-US" altLang="en-US" sz="4000" dirty="0"/>
              <a:t>     + </a:t>
            </a:r>
            <a:r>
              <a:rPr lang="en-US" altLang="en-US" sz="4000" dirty="0" err="1"/>
              <a:t>Lưới</a:t>
            </a:r>
            <a:r>
              <a:rPr lang="en-US" altLang="en-US" sz="4000" dirty="0"/>
              <a:t> </a:t>
            </a:r>
            <a:r>
              <a:rPr lang="en-US" altLang="en-US" sz="4000" dirty="0" err="1"/>
              <a:t>thức</a:t>
            </a:r>
            <a:r>
              <a:rPr lang="en-US" altLang="en-US" sz="4000" dirty="0"/>
              <a:t> </a:t>
            </a:r>
            <a:r>
              <a:rPr lang="en-US" altLang="en-US" sz="4000" dirty="0" err="1"/>
              <a:t>ăn</a:t>
            </a:r>
            <a:r>
              <a:rPr lang="en-US" altLang="en-US" sz="4000" dirty="0"/>
              <a:t> </a:t>
            </a:r>
            <a:r>
              <a:rPr lang="en-US" altLang="en-US" sz="4000" dirty="0" err="1"/>
              <a:t>là</a:t>
            </a:r>
            <a:r>
              <a:rPr lang="en-US" altLang="en-US" sz="4000" dirty="0"/>
              <a:t> </a:t>
            </a:r>
            <a:r>
              <a:rPr lang="en-US" altLang="en-US" sz="4000" dirty="0" err="1"/>
              <a:t>gì</a:t>
            </a:r>
            <a:r>
              <a:rPr lang="en-US" altLang="en-US" sz="4000" dirty="0"/>
              <a:t> ? </a:t>
            </a:r>
          </a:p>
        </p:txBody>
      </p:sp>
      <p:pic>
        <p:nvPicPr>
          <p:cNvPr id="8" name="Picture 3" descr="2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0939" y="131063"/>
            <a:ext cx="1958996" cy="155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203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2864223"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Box 6"/>
          <p:cNvSpPr txBox="1">
            <a:spLocks noChangeArrowheads="1"/>
          </p:cNvSpPr>
          <p:nvPr/>
        </p:nvSpPr>
        <p:spPr bwMode="auto">
          <a:xfrm>
            <a:off x="2864224" y="679292"/>
            <a:ext cx="9327776" cy="978729"/>
          </a:xfrm>
          <a:prstGeom prst="rect">
            <a:avLst/>
          </a:prstGeom>
          <a:noFill/>
          <a:ln>
            <a:noFill/>
          </a:ln>
          <a:effectLst/>
        </p:spPr>
        <p:txBody>
          <a:bodyPr wrap="square">
            <a:spAutoFit/>
          </a:bodyPr>
          <a:lstStyle>
            <a:lvl1pPr indent="234950">
              <a:spcBef>
                <a:spcPts val="600"/>
              </a:spcBef>
              <a:buClr>
                <a:schemeClr val="accent1"/>
              </a:buClr>
              <a:buSzPct val="80000"/>
              <a:buFont typeface="Wingdings 2" panose="05020102010507070707" pitchFamily="18" charset="2"/>
              <a:buChar char=""/>
              <a:defRPr sz="3200">
                <a:solidFill>
                  <a:schemeClr val="tx1"/>
                </a:solidFill>
                <a:latin typeface="Gill Sans MT" pitchFamily="34" charset="0"/>
              </a:defRPr>
            </a:lvl1pPr>
            <a:lvl2pPr marL="639763" indent="-236538">
              <a:spcBef>
                <a:spcPts val="550"/>
              </a:spcBef>
              <a:buClr>
                <a:schemeClr val="accent1"/>
              </a:buClr>
              <a:buFont typeface="Verdana" panose="020B0604030504040204" pitchFamily="34" charset="0"/>
              <a:buChar char="◦"/>
              <a:defRPr sz="2800">
                <a:solidFill>
                  <a:schemeClr val="tx1"/>
                </a:solidFill>
                <a:latin typeface="Gill Sans MT" pitchFamily="34" charset="0"/>
              </a:defRPr>
            </a:lvl2pPr>
            <a:lvl3pPr marL="885825" indent="-228600">
              <a:spcBef>
                <a:spcPct val="20000"/>
              </a:spcBef>
              <a:buClr>
                <a:schemeClr val="accent2"/>
              </a:buClr>
              <a:buFont typeface="Wingdings 2" panose="05020102010507070707" pitchFamily="18" charset="2"/>
              <a:buChar char=""/>
              <a:defRPr sz="2400">
                <a:solidFill>
                  <a:schemeClr val="tx1"/>
                </a:solidFill>
                <a:latin typeface="Gill Sans MT" pitchFamily="34" charset="0"/>
              </a:defRPr>
            </a:lvl3pPr>
            <a:lvl4pPr marL="1096963" indent="-173038">
              <a:spcBef>
                <a:spcPct val="20000"/>
              </a:spcBef>
              <a:buClr>
                <a:srgbClr val="C32D2E"/>
              </a:buClr>
              <a:buFont typeface="Wingdings 2" panose="05020102010507070707" pitchFamily="18" charset="2"/>
              <a:buChar char=""/>
              <a:defRPr sz="2000">
                <a:solidFill>
                  <a:schemeClr val="tx1"/>
                </a:solidFill>
                <a:latin typeface="Gill Sans MT" pitchFamily="34" charset="0"/>
              </a:defRPr>
            </a:lvl4pPr>
            <a:lvl5pPr marL="1296988" indent="-182563">
              <a:spcBef>
                <a:spcPct val="20000"/>
              </a:spcBef>
              <a:buClr>
                <a:srgbClr val="84AA33"/>
              </a:buClr>
              <a:buFont typeface="Wingdings 2" panose="05020102010507070707" pitchFamily="18" charset="2"/>
              <a:buChar char=""/>
              <a:defRPr sz="2000">
                <a:solidFill>
                  <a:schemeClr val="tx1"/>
                </a:solidFill>
                <a:latin typeface="Gill Sans MT" pitchFamily="34" charset="0"/>
              </a:defRPr>
            </a:lvl5pPr>
            <a:lvl6pPr marL="1754188" indent="-182563"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6pPr>
            <a:lvl7pPr marL="2211388" indent="-182563"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7pPr>
            <a:lvl8pPr marL="2668588" indent="-182563"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8pPr>
            <a:lvl9pPr marL="3125788" indent="-182563"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9pPr>
          </a:lstStyle>
          <a:p>
            <a:pPr algn="just" eaLnBrk="1" hangingPunct="1">
              <a:lnSpc>
                <a:spcPct val="120000"/>
              </a:lnSpc>
              <a:spcBef>
                <a:spcPct val="0"/>
              </a:spcBef>
              <a:buClrTx/>
              <a:buSzTx/>
              <a:buFontTx/>
              <a:buNone/>
            </a:pPr>
            <a:r>
              <a:rPr lang="en-US" altLang="en-US" sz="4800" b="1" u="sng" dirty="0">
                <a:latin typeface="Segoe UI Black" panose="020B0A02040204020203" pitchFamily="34" charset="0"/>
                <a:ea typeface="Segoe UI Black" panose="020B0A02040204020203" pitchFamily="34" charset="0"/>
                <a:cs typeface="Segoe UI Black" panose="020B0A02040204020203" pitchFamily="34" charset="0"/>
              </a:rPr>
              <a:t>BÀI 49</a:t>
            </a:r>
            <a:r>
              <a:rPr lang="en-US" altLang="en-US" sz="4800" b="1" dirty="0">
                <a:latin typeface="Segoe UI Black" panose="020B0A02040204020203" pitchFamily="34" charset="0"/>
                <a:ea typeface="Segoe UI Black" panose="020B0A02040204020203" pitchFamily="34" charset="0"/>
                <a:cs typeface="Segoe UI Black" panose="020B0A02040204020203" pitchFamily="34" charset="0"/>
              </a:rPr>
              <a:t> :  QUẦN XÃ SINH VẬT</a:t>
            </a:r>
            <a:endParaRPr lang="en-US" altLang="en-US" sz="4400" b="1"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6" name="Text Box 8"/>
          <p:cNvSpPr txBox="1">
            <a:spLocks noChangeArrowheads="1"/>
          </p:cNvSpPr>
          <p:nvPr/>
        </p:nvSpPr>
        <p:spPr bwMode="auto">
          <a:xfrm>
            <a:off x="3005071" y="1784564"/>
            <a:ext cx="80010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ts val="600"/>
              </a:spcBef>
              <a:buClr>
                <a:schemeClr val="accent1"/>
              </a:buClr>
              <a:buSzPct val="80000"/>
              <a:buFont typeface="Wingdings 2" panose="05020102010507070707" pitchFamily="18" charset="2"/>
              <a:buChar char=""/>
              <a:defRPr sz="3200">
                <a:solidFill>
                  <a:schemeClr val="tx1"/>
                </a:solidFill>
                <a:latin typeface="Gill Sans MT"/>
              </a:defRPr>
            </a:lvl1pPr>
            <a:lvl2pPr marL="800100" indent="-342900">
              <a:spcBef>
                <a:spcPts val="550"/>
              </a:spcBef>
              <a:buClr>
                <a:schemeClr val="accent1"/>
              </a:buClr>
              <a:buFont typeface="Verdana" panose="020B0604030504040204" pitchFamily="34" charset="0"/>
              <a:buChar char="◦"/>
              <a:defRPr sz="2800">
                <a:solidFill>
                  <a:schemeClr val="tx1"/>
                </a:solidFill>
                <a:latin typeface="Gill Sans MT"/>
              </a:defRPr>
            </a:lvl2pPr>
            <a:lvl3pPr marL="1257300" indent="-342900">
              <a:spcBef>
                <a:spcPct val="20000"/>
              </a:spcBef>
              <a:buClr>
                <a:schemeClr val="accent2"/>
              </a:buClr>
              <a:buFont typeface="Wingdings 2" panose="05020102010507070707" pitchFamily="18" charset="2"/>
              <a:buChar char=""/>
              <a:defRPr sz="2400">
                <a:solidFill>
                  <a:schemeClr val="tx1"/>
                </a:solidFill>
                <a:latin typeface="Gill Sans MT"/>
              </a:defRPr>
            </a:lvl3pPr>
            <a:lvl4pPr marL="1714500" indent="-342900">
              <a:spcBef>
                <a:spcPct val="20000"/>
              </a:spcBef>
              <a:buClr>
                <a:srgbClr val="C32D2E"/>
              </a:buClr>
              <a:buFont typeface="Wingdings 2" panose="05020102010507070707" pitchFamily="18" charset="2"/>
              <a:buChar char=""/>
              <a:defRPr sz="2000">
                <a:solidFill>
                  <a:schemeClr val="tx1"/>
                </a:solidFill>
                <a:latin typeface="Gill Sans MT"/>
              </a:defRPr>
            </a:lvl4pPr>
            <a:lvl5pPr marL="2171700" indent="-342900">
              <a:spcBef>
                <a:spcPct val="20000"/>
              </a:spcBef>
              <a:buClr>
                <a:srgbClr val="84AA33"/>
              </a:buClr>
              <a:buFont typeface="Wingdings 2" panose="05020102010507070707" pitchFamily="18" charset="2"/>
              <a:buChar char=""/>
              <a:defRPr sz="2000">
                <a:solidFill>
                  <a:schemeClr val="tx1"/>
                </a:solidFill>
                <a:latin typeface="Gill Sans MT"/>
              </a:defRPr>
            </a:lvl5pPr>
            <a:lvl6pPr marL="2628900" indent="-3429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a:defRPr>
            </a:lvl6pPr>
            <a:lvl7pPr marL="3086100" indent="-3429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a:defRPr>
            </a:lvl7pPr>
            <a:lvl8pPr marL="3543300" indent="-3429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a:defRPr>
            </a:lvl8pPr>
            <a:lvl9pPr marL="4000500" indent="-3429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a:defRPr>
            </a:lvl9pPr>
          </a:lstStyle>
          <a:p>
            <a:pPr eaLnBrk="1" hangingPunct="1">
              <a:spcBef>
                <a:spcPct val="50000"/>
              </a:spcBef>
              <a:buClrTx/>
              <a:buSzTx/>
              <a:buFontTx/>
              <a:buAutoNum type="arabicPeriod"/>
            </a:pPr>
            <a:r>
              <a:rPr lang="en-US" alt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Thế</a:t>
            </a:r>
            <a:r>
              <a:rPr lang="en-US" altLang="en-US" sz="36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nào</a:t>
            </a:r>
            <a:r>
              <a:rPr lang="en-US" altLang="en-US" sz="36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là</a:t>
            </a:r>
            <a:r>
              <a:rPr lang="en-US" altLang="en-US" sz="36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một</a:t>
            </a:r>
            <a:r>
              <a:rPr lang="en-US" altLang="en-US" sz="36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quần</a:t>
            </a:r>
            <a:r>
              <a:rPr lang="en-US" altLang="en-US" sz="36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xã</a:t>
            </a:r>
            <a:r>
              <a:rPr lang="en-US" altLang="en-US" sz="36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sinh</a:t>
            </a:r>
            <a:r>
              <a:rPr lang="en-US" altLang="en-US" sz="36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u="sng"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vật</a:t>
            </a:r>
            <a:r>
              <a:rPr lang="en-US" alt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29651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735838" y="-45720"/>
            <a:ext cx="5240537" cy="572464"/>
          </a:xfrm>
          <a:prstGeom prst="rect">
            <a:avLst/>
          </a:prstGeom>
          <a:noFill/>
        </p:spPr>
        <p:txBody>
          <a:bodyPr wrap="none" rtlCol="0">
            <a:spAutoFit/>
          </a:bodyPr>
          <a:lstStyle/>
          <a:p>
            <a:pPr defTabSz="1097280"/>
            <a:r>
              <a:rPr lang="en-US" sz="3120" b="1" dirty="0">
                <a:solidFill>
                  <a:srgbClr val="7030A0"/>
                </a:solidFill>
                <a:latin typeface="Times New Roman" pitchFamily="18" charset="0"/>
                <a:cs typeface="Times New Roman" pitchFamily="18" charset="0"/>
              </a:rPr>
              <a:t>I. </a:t>
            </a:r>
            <a:r>
              <a:rPr lang="en-US" sz="3120" b="1" dirty="0" err="1">
                <a:solidFill>
                  <a:srgbClr val="7030A0"/>
                </a:solidFill>
                <a:latin typeface="Times New Roman" pitchFamily="18" charset="0"/>
                <a:cs typeface="Times New Roman" pitchFamily="18" charset="0"/>
              </a:rPr>
              <a:t>Khái</a:t>
            </a:r>
            <a:r>
              <a:rPr lang="en-US" sz="3120" b="1" dirty="0">
                <a:solidFill>
                  <a:srgbClr val="7030A0"/>
                </a:solidFill>
                <a:latin typeface="Times New Roman" pitchFamily="18" charset="0"/>
                <a:cs typeface="Times New Roman" pitchFamily="18" charset="0"/>
              </a:rPr>
              <a:t> </a:t>
            </a:r>
            <a:r>
              <a:rPr lang="en-US" sz="3120" b="1" dirty="0" err="1">
                <a:solidFill>
                  <a:srgbClr val="7030A0"/>
                </a:solidFill>
                <a:latin typeface="Times New Roman" pitchFamily="18" charset="0"/>
                <a:cs typeface="Times New Roman" pitchFamily="18" charset="0"/>
              </a:rPr>
              <a:t>niệm</a:t>
            </a:r>
            <a:r>
              <a:rPr lang="en-US" sz="3120" b="1" dirty="0">
                <a:solidFill>
                  <a:srgbClr val="7030A0"/>
                </a:solidFill>
                <a:latin typeface="Times New Roman" pitchFamily="18" charset="0"/>
                <a:cs typeface="Times New Roman" pitchFamily="18" charset="0"/>
              </a:rPr>
              <a:t> </a:t>
            </a:r>
            <a:r>
              <a:rPr lang="en-US" sz="3120" b="1" dirty="0" err="1">
                <a:solidFill>
                  <a:srgbClr val="7030A0"/>
                </a:solidFill>
                <a:latin typeface="Times New Roman" pitchFamily="18" charset="0"/>
                <a:cs typeface="Times New Roman" pitchFamily="18" charset="0"/>
              </a:rPr>
              <a:t>quần</a:t>
            </a:r>
            <a:r>
              <a:rPr lang="en-US" sz="3120" b="1" dirty="0">
                <a:solidFill>
                  <a:srgbClr val="7030A0"/>
                </a:solidFill>
                <a:latin typeface="Times New Roman" pitchFamily="18" charset="0"/>
                <a:cs typeface="Times New Roman" pitchFamily="18" charset="0"/>
              </a:rPr>
              <a:t> </a:t>
            </a:r>
            <a:r>
              <a:rPr lang="en-US" sz="3120" b="1" dirty="0" err="1">
                <a:solidFill>
                  <a:srgbClr val="7030A0"/>
                </a:solidFill>
                <a:latin typeface="Times New Roman" pitchFamily="18" charset="0"/>
                <a:cs typeface="Times New Roman" pitchFamily="18" charset="0"/>
              </a:rPr>
              <a:t>xã</a:t>
            </a:r>
            <a:r>
              <a:rPr lang="en-US" sz="3120" b="1" dirty="0">
                <a:solidFill>
                  <a:srgbClr val="7030A0"/>
                </a:solidFill>
                <a:latin typeface="Times New Roman" pitchFamily="18" charset="0"/>
                <a:cs typeface="Times New Roman" pitchFamily="18" charset="0"/>
              </a:rPr>
              <a:t> </a:t>
            </a:r>
            <a:r>
              <a:rPr lang="en-US" sz="3120" b="1" dirty="0" err="1">
                <a:solidFill>
                  <a:srgbClr val="7030A0"/>
                </a:solidFill>
                <a:latin typeface="Times New Roman" pitchFamily="18" charset="0"/>
                <a:cs typeface="Times New Roman" pitchFamily="18" charset="0"/>
              </a:rPr>
              <a:t>sinh</a:t>
            </a:r>
            <a:r>
              <a:rPr lang="en-US" sz="3120" b="1" dirty="0">
                <a:solidFill>
                  <a:srgbClr val="7030A0"/>
                </a:solidFill>
                <a:latin typeface="Times New Roman" pitchFamily="18" charset="0"/>
                <a:cs typeface="Times New Roman" pitchFamily="18" charset="0"/>
              </a:rPr>
              <a:t> </a:t>
            </a:r>
            <a:r>
              <a:rPr lang="en-US" sz="3120" b="1" dirty="0" err="1">
                <a:solidFill>
                  <a:srgbClr val="7030A0"/>
                </a:solidFill>
                <a:latin typeface="Times New Roman" pitchFamily="18" charset="0"/>
                <a:cs typeface="Times New Roman" pitchFamily="18" charset="0"/>
              </a:rPr>
              <a:t>vật</a:t>
            </a:r>
            <a:endParaRPr lang="en-US" sz="3120" b="1" dirty="0">
              <a:solidFill>
                <a:srgbClr val="7030A0"/>
              </a:solidFill>
              <a:latin typeface="Times New Roman" pitchFamily="18" charset="0"/>
              <a:cs typeface="Times New Roman" pitchFamily="18" charset="0"/>
            </a:endParaRPr>
          </a:p>
        </p:txBody>
      </p:sp>
      <p:pic>
        <p:nvPicPr>
          <p:cNvPr id="13" name="Picture 12" descr="ph-1001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4042" y="545213"/>
            <a:ext cx="9692640" cy="5573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712721" y="6184416"/>
            <a:ext cx="6248827" cy="609398"/>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defTabSz="1097280"/>
            <a:r>
              <a:rPr lang="en-US" sz="3360" dirty="0" err="1">
                <a:solidFill>
                  <a:prstClr val="black"/>
                </a:solidFill>
                <a:latin typeface="Times New Roman" pitchFamily="18" charset="0"/>
                <a:cs typeface="Times New Roman" pitchFamily="18" charset="0"/>
              </a:rPr>
              <a:t>Ao</a:t>
            </a:r>
            <a:r>
              <a:rPr lang="en-US" sz="3360" dirty="0">
                <a:solidFill>
                  <a:prstClr val="black"/>
                </a:solidFill>
                <a:latin typeface="Times New Roman" pitchFamily="18" charset="0"/>
                <a:cs typeface="Times New Roman" pitchFamily="18" charset="0"/>
              </a:rPr>
              <a:t> </a:t>
            </a:r>
            <a:r>
              <a:rPr lang="en-US" sz="3360" dirty="0" err="1">
                <a:solidFill>
                  <a:prstClr val="black"/>
                </a:solidFill>
                <a:latin typeface="Times New Roman" pitchFamily="18" charset="0"/>
                <a:cs typeface="Times New Roman" pitchFamily="18" charset="0"/>
              </a:rPr>
              <a:t>cá</a:t>
            </a:r>
            <a:r>
              <a:rPr lang="en-US" sz="3360" dirty="0">
                <a:solidFill>
                  <a:prstClr val="black"/>
                </a:solidFill>
                <a:latin typeface="Times New Roman" pitchFamily="18" charset="0"/>
                <a:cs typeface="Times New Roman" pitchFamily="18" charset="0"/>
              </a:rPr>
              <a:t> </a:t>
            </a:r>
            <a:r>
              <a:rPr lang="en-US" sz="3360" dirty="0" err="1">
                <a:solidFill>
                  <a:prstClr val="black"/>
                </a:solidFill>
                <a:latin typeface="Times New Roman" pitchFamily="18" charset="0"/>
                <a:cs typeface="Times New Roman" pitchFamily="18" charset="0"/>
              </a:rPr>
              <a:t>có</a:t>
            </a:r>
            <a:r>
              <a:rPr lang="en-US" sz="3360" dirty="0">
                <a:solidFill>
                  <a:prstClr val="black"/>
                </a:solidFill>
                <a:latin typeface="Times New Roman" pitchFamily="18" charset="0"/>
                <a:cs typeface="Times New Roman" pitchFamily="18" charset="0"/>
              </a:rPr>
              <a:t> </a:t>
            </a:r>
            <a:r>
              <a:rPr lang="en-US" sz="3360" dirty="0" err="1">
                <a:solidFill>
                  <a:prstClr val="black"/>
                </a:solidFill>
                <a:latin typeface="Times New Roman" pitchFamily="18" charset="0"/>
                <a:cs typeface="Times New Roman" pitchFamily="18" charset="0"/>
              </a:rPr>
              <a:t>phải</a:t>
            </a:r>
            <a:r>
              <a:rPr lang="en-US" sz="3360" dirty="0">
                <a:solidFill>
                  <a:prstClr val="black"/>
                </a:solidFill>
                <a:latin typeface="Times New Roman" pitchFamily="18" charset="0"/>
                <a:cs typeface="Times New Roman" pitchFamily="18" charset="0"/>
              </a:rPr>
              <a:t> </a:t>
            </a:r>
            <a:r>
              <a:rPr lang="en-US" sz="3360" dirty="0" err="1">
                <a:solidFill>
                  <a:prstClr val="black"/>
                </a:solidFill>
                <a:latin typeface="Times New Roman" pitchFamily="18" charset="0"/>
                <a:cs typeface="Times New Roman" pitchFamily="18" charset="0"/>
              </a:rPr>
              <a:t>là</a:t>
            </a:r>
            <a:r>
              <a:rPr lang="en-US" sz="3360" dirty="0">
                <a:solidFill>
                  <a:prstClr val="black"/>
                </a:solidFill>
                <a:latin typeface="Times New Roman" pitchFamily="18" charset="0"/>
                <a:cs typeface="Times New Roman" pitchFamily="18" charset="0"/>
              </a:rPr>
              <a:t> 1 </a:t>
            </a:r>
            <a:r>
              <a:rPr lang="en-US" sz="3360" dirty="0" err="1">
                <a:solidFill>
                  <a:prstClr val="black"/>
                </a:solidFill>
                <a:latin typeface="Times New Roman" pitchFamily="18" charset="0"/>
                <a:cs typeface="Times New Roman" pitchFamily="18" charset="0"/>
              </a:rPr>
              <a:t>quần</a:t>
            </a:r>
            <a:r>
              <a:rPr lang="en-US" sz="3360" dirty="0">
                <a:solidFill>
                  <a:prstClr val="black"/>
                </a:solidFill>
                <a:latin typeface="Times New Roman" pitchFamily="18" charset="0"/>
                <a:cs typeface="Times New Roman" pitchFamily="18" charset="0"/>
              </a:rPr>
              <a:t> </a:t>
            </a:r>
            <a:r>
              <a:rPr lang="en-US" sz="3360" dirty="0" err="1">
                <a:solidFill>
                  <a:prstClr val="black"/>
                </a:solidFill>
                <a:latin typeface="Times New Roman" pitchFamily="18" charset="0"/>
                <a:cs typeface="Times New Roman" pitchFamily="18" charset="0"/>
              </a:rPr>
              <a:t>thể</a:t>
            </a:r>
            <a:r>
              <a:rPr lang="en-US" sz="3360" dirty="0">
                <a:solidFill>
                  <a:prstClr val="black"/>
                </a:solidFill>
                <a:latin typeface="Times New Roman" pitchFamily="18" charset="0"/>
                <a:cs typeface="Times New Roman" pitchFamily="18" charset="0"/>
              </a:rPr>
              <a:t> </a:t>
            </a:r>
            <a:r>
              <a:rPr lang="en-US" sz="3360" dirty="0" err="1">
                <a:solidFill>
                  <a:prstClr val="black"/>
                </a:solidFill>
                <a:latin typeface="Times New Roman" pitchFamily="18" charset="0"/>
                <a:cs typeface="Times New Roman" pitchFamily="18" charset="0"/>
              </a:rPr>
              <a:t>không</a:t>
            </a:r>
            <a:r>
              <a:rPr lang="en-US" sz="3360" dirty="0">
                <a:solidFill>
                  <a:prstClr val="black"/>
                </a:solidFill>
                <a:latin typeface="Times New Roman" pitchFamily="18" charset="0"/>
                <a:cs typeface="Times New Roman" pitchFamily="18" charset="0"/>
              </a:rPr>
              <a:t>?</a:t>
            </a:r>
          </a:p>
        </p:txBody>
      </p:sp>
      <p:sp>
        <p:nvSpPr>
          <p:cNvPr id="14" name="TextBox 13"/>
          <p:cNvSpPr txBox="1"/>
          <p:nvPr/>
        </p:nvSpPr>
        <p:spPr>
          <a:xfrm>
            <a:off x="1174042" y="6184416"/>
            <a:ext cx="9951158" cy="60939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097280"/>
            <a:r>
              <a:rPr lang="en-US" sz="3360" b="1" dirty="0" err="1">
                <a:solidFill>
                  <a:prstClr val="black"/>
                </a:solidFill>
                <a:latin typeface="Times New Roman" pitchFamily="18" charset="0"/>
                <a:cs typeface="Times New Roman" pitchFamily="18" charset="0"/>
              </a:rPr>
              <a:t>Hãy</a:t>
            </a:r>
            <a:r>
              <a:rPr lang="en-US" sz="3360" b="1" dirty="0">
                <a:solidFill>
                  <a:prstClr val="black"/>
                </a:solidFill>
                <a:latin typeface="Times New Roman" pitchFamily="18" charset="0"/>
                <a:cs typeface="Times New Roman" pitchFamily="18" charset="0"/>
              </a:rPr>
              <a:t> </a:t>
            </a:r>
            <a:r>
              <a:rPr lang="en-US" sz="3360" b="1" dirty="0" err="1">
                <a:solidFill>
                  <a:prstClr val="black"/>
                </a:solidFill>
                <a:latin typeface="Times New Roman" pitchFamily="18" charset="0"/>
                <a:cs typeface="Times New Roman" pitchFamily="18" charset="0"/>
              </a:rPr>
              <a:t>kể</a:t>
            </a:r>
            <a:r>
              <a:rPr lang="en-US" sz="3360" b="1" dirty="0">
                <a:solidFill>
                  <a:prstClr val="black"/>
                </a:solidFill>
                <a:latin typeface="Times New Roman" pitchFamily="18" charset="0"/>
                <a:cs typeface="Times New Roman" pitchFamily="18" charset="0"/>
              </a:rPr>
              <a:t> </a:t>
            </a:r>
            <a:r>
              <a:rPr lang="en-US" sz="3360" b="1" dirty="0" err="1">
                <a:solidFill>
                  <a:prstClr val="black"/>
                </a:solidFill>
                <a:latin typeface="Times New Roman" pitchFamily="18" charset="0"/>
                <a:cs typeface="Times New Roman" pitchFamily="18" charset="0"/>
              </a:rPr>
              <a:t>tên</a:t>
            </a:r>
            <a:r>
              <a:rPr lang="en-US" sz="3360" b="1" dirty="0">
                <a:solidFill>
                  <a:prstClr val="black"/>
                </a:solidFill>
                <a:latin typeface="Times New Roman" pitchFamily="18" charset="0"/>
                <a:cs typeface="Times New Roman" pitchFamily="18" charset="0"/>
              </a:rPr>
              <a:t> </a:t>
            </a:r>
            <a:r>
              <a:rPr lang="en-US" sz="3360" b="1" dirty="0" err="1">
                <a:solidFill>
                  <a:prstClr val="black"/>
                </a:solidFill>
                <a:latin typeface="Times New Roman" pitchFamily="18" charset="0"/>
                <a:cs typeface="Times New Roman" pitchFamily="18" charset="0"/>
              </a:rPr>
              <a:t>các</a:t>
            </a:r>
            <a:r>
              <a:rPr lang="en-US" sz="3360" b="1" dirty="0">
                <a:solidFill>
                  <a:prstClr val="black"/>
                </a:solidFill>
                <a:latin typeface="Times New Roman" pitchFamily="18" charset="0"/>
                <a:cs typeface="Times New Roman" pitchFamily="18" charset="0"/>
              </a:rPr>
              <a:t> </a:t>
            </a:r>
            <a:r>
              <a:rPr lang="en-US" sz="3360" b="1" dirty="0" err="1">
                <a:solidFill>
                  <a:prstClr val="black"/>
                </a:solidFill>
                <a:latin typeface="Times New Roman" pitchFamily="18" charset="0"/>
                <a:cs typeface="Times New Roman" pitchFamily="18" charset="0"/>
              </a:rPr>
              <a:t>sinh</a:t>
            </a:r>
            <a:r>
              <a:rPr lang="en-US" sz="3360" b="1" dirty="0">
                <a:solidFill>
                  <a:prstClr val="black"/>
                </a:solidFill>
                <a:latin typeface="Times New Roman" pitchFamily="18" charset="0"/>
                <a:cs typeface="Times New Roman" pitchFamily="18" charset="0"/>
              </a:rPr>
              <a:t> </a:t>
            </a:r>
            <a:r>
              <a:rPr lang="en-US" sz="3360" b="1" dirty="0" err="1">
                <a:solidFill>
                  <a:prstClr val="black"/>
                </a:solidFill>
                <a:latin typeface="Times New Roman" pitchFamily="18" charset="0"/>
                <a:cs typeface="Times New Roman" pitchFamily="18" charset="0"/>
              </a:rPr>
              <a:t>vật</a:t>
            </a:r>
            <a:r>
              <a:rPr lang="en-US" sz="3360" b="1" dirty="0">
                <a:solidFill>
                  <a:prstClr val="black"/>
                </a:solidFill>
                <a:latin typeface="Times New Roman" pitchFamily="18" charset="0"/>
                <a:cs typeface="Times New Roman" pitchFamily="18" charset="0"/>
              </a:rPr>
              <a:t> </a:t>
            </a:r>
            <a:r>
              <a:rPr lang="en-US" sz="3360" b="1" dirty="0" err="1">
                <a:solidFill>
                  <a:prstClr val="black"/>
                </a:solidFill>
                <a:latin typeface="Times New Roman" pitchFamily="18" charset="0"/>
                <a:cs typeface="Times New Roman" pitchFamily="18" charset="0"/>
              </a:rPr>
              <a:t>có</a:t>
            </a:r>
            <a:r>
              <a:rPr lang="en-US" sz="3360" b="1" dirty="0">
                <a:solidFill>
                  <a:prstClr val="black"/>
                </a:solidFill>
                <a:latin typeface="Times New Roman" pitchFamily="18" charset="0"/>
                <a:cs typeface="Times New Roman" pitchFamily="18" charset="0"/>
              </a:rPr>
              <a:t> </a:t>
            </a:r>
            <a:r>
              <a:rPr lang="en-US" sz="3360" b="1" dirty="0" err="1">
                <a:solidFill>
                  <a:prstClr val="black"/>
                </a:solidFill>
                <a:latin typeface="Times New Roman" pitchFamily="18" charset="0"/>
                <a:cs typeface="Times New Roman" pitchFamily="18" charset="0"/>
              </a:rPr>
              <a:t>thể</a:t>
            </a:r>
            <a:r>
              <a:rPr lang="en-US" sz="3360" b="1" dirty="0">
                <a:solidFill>
                  <a:prstClr val="black"/>
                </a:solidFill>
                <a:latin typeface="Times New Roman" pitchFamily="18" charset="0"/>
                <a:cs typeface="Times New Roman" pitchFamily="18" charset="0"/>
              </a:rPr>
              <a:t> </a:t>
            </a:r>
            <a:r>
              <a:rPr lang="en-US" sz="3360" b="1" dirty="0" err="1">
                <a:solidFill>
                  <a:prstClr val="black"/>
                </a:solidFill>
                <a:latin typeface="Times New Roman" pitchFamily="18" charset="0"/>
                <a:cs typeface="Times New Roman" pitchFamily="18" charset="0"/>
              </a:rPr>
              <a:t>sống</a:t>
            </a:r>
            <a:r>
              <a:rPr lang="en-US" sz="3360" b="1" dirty="0">
                <a:solidFill>
                  <a:prstClr val="black"/>
                </a:solidFill>
                <a:latin typeface="Times New Roman" pitchFamily="18" charset="0"/>
                <a:cs typeface="Times New Roman" pitchFamily="18" charset="0"/>
              </a:rPr>
              <a:t> ở </a:t>
            </a:r>
            <a:r>
              <a:rPr lang="en-US" sz="3360" b="1" dirty="0" err="1">
                <a:solidFill>
                  <a:prstClr val="black"/>
                </a:solidFill>
                <a:latin typeface="Times New Roman" pitchFamily="18" charset="0"/>
                <a:cs typeface="Times New Roman" pitchFamily="18" charset="0"/>
              </a:rPr>
              <a:t>ao</a:t>
            </a:r>
            <a:r>
              <a:rPr lang="en-US" sz="3360" b="1" dirty="0">
                <a:solidFill>
                  <a:prstClr val="black"/>
                </a:solidFill>
                <a:latin typeface="Times New Roman" pitchFamily="18" charset="0"/>
                <a:cs typeface="Times New Roman" pitchFamily="18" charset="0"/>
              </a:rPr>
              <a:t> </a:t>
            </a:r>
            <a:r>
              <a:rPr lang="en-US" sz="3360" b="1" dirty="0" err="1">
                <a:solidFill>
                  <a:prstClr val="black"/>
                </a:solidFill>
                <a:latin typeface="Times New Roman" pitchFamily="18" charset="0"/>
                <a:cs typeface="Times New Roman" pitchFamily="18" charset="0"/>
              </a:rPr>
              <a:t>cá</a:t>
            </a:r>
            <a:r>
              <a:rPr lang="en-US" sz="3360" b="1" dirty="0">
                <a:solidFill>
                  <a:prstClr val="black"/>
                </a:solidFill>
                <a:latin typeface="Times New Roman" pitchFamily="18" charset="0"/>
                <a:cs typeface="Times New Roman" pitchFamily="18" charset="0"/>
              </a:rPr>
              <a:t> </a:t>
            </a:r>
            <a:r>
              <a:rPr lang="en-US" sz="3360" b="1" dirty="0" err="1">
                <a:solidFill>
                  <a:prstClr val="black"/>
                </a:solidFill>
                <a:latin typeface="Times New Roman" pitchFamily="18" charset="0"/>
                <a:cs typeface="Times New Roman" pitchFamily="18" charset="0"/>
              </a:rPr>
              <a:t>tự</a:t>
            </a:r>
            <a:r>
              <a:rPr lang="en-US" sz="3360" b="1" dirty="0">
                <a:solidFill>
                  <a:prstClr val="black"/>
                </a:solidFill>
                <a:latin typeface="Times New Roman" pitchFamily="18" charset="0"/>
                <a:cs typeface="Times New Roman" pitchFamily="18" charset="0"/>
              </a:rPr>
              <a:t> </a:t>
            </a:r>
            <a:r>
              <a:rPr lang="en-US" sz="3360" b="1" dirty="0" err="1">
                <a:solidFill>
                  <a:prstClr val="black"/>
                </a:solidFill>
                <a:latin typeface="Times New Roman" pitchFamily="18" charset="0"/>
                <a:cs typeface="Times New Roman" pitchFamily="18" charset="0"/>
              </a:rPr>
              <a:t>nhiên</a:t>
            </a:r>
            <a:r>
              <a:rPr lang="en-US" sz="3360" b="1" dirty="0">
                <a:solidFill>
                  <a:prstClr val="black"/>
                </a:solidFill>
                <a:latin typeface="Times New Roman" pitchFamily="18" charset="0"/>
                <a:cs typeface="Times New Roman" pitchFamily="18" charset="0"/>
              </a:rPr>
              <a:t>?</a:t>
            </a:r>
            <a:endParaRPr lang="en-US" sz="3360" b="1" dirty="0">
              <a:solidFill>
                <a:prstClr val="black"/>
              </a:solidFill>
              <a:effectLst>
                <a:reflection blurRad="12700" stA="48000" endA="300" endPos="55000" dir="5400000" sy="-90000" algn="bl"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108173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pic>
        <p:nvPicPr>
          <p:cNvPr id="7" name="Picture 6" descr="ph-1001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4160" y="1112119"/>
            <a:ext cx="6583680" cy="4267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27"/>
          <p:cNvSpPr>
            <a:spLocks noChangeShapeType="1"/>
          </p:cNvSpPr>
          <p:nvPr/>
        </p:nvSpPr>
        <p:spPr bwMode="auto">
          <a:xfrm>
            <a:off x="2621280" y="1090061"/>
            <a:ext cx="1061086" cy="822960"/>
          </a:xfrm>
          <a:prstGeom prst="line">
            <a:avLst/>
          </a:prstGeom>
          <a:noFill/>
          <a:ln w="57150">
            <a:solidFill>
              <a:srgbClr val="FF0000"/>
            </a:solidFill>
            <a:round/>
            <a:headEnd/>
            <a:tailEnd type="triangle" w="med" len="med"/>
          </a:ln>
        </p:spPr>
        <p:txBody>
          <a:bodyPr/>
          <a:lstStyle/>
          <a:p>
            <a:pPr defTabSz="1097280"/>
            <a:endParaRPr lang="en-US" sz="2160">
              <a:solidFill>
                <a:prstClr val="black"/>
              </a:solidFill>
              <a:latin typeface="Calibri"/>
            </a:endParaRPr>
          </a:p>
        </p:txBody>
      </p:sp>
      <p:sp>
        <p:nvSpPr>
          <p:cNvPr id="9" name="Line 27"/>
          <p:cNvSpPr>
            <a:spLocks noChangeShapeType="1"/>
          </p:cNvSpPr>
          <p:nvPr/>
        </p:nvSpPr>
        <p:spPr bwMode="auto">
          <a:xfrm>
            <a:off x="2529840" y="2827421"/>
            <a:ext cx="1152526" cy="91440"/>
          </a:xfrm>
          <a:prstGeom prst="line">
            <a:avLst/>
          </a:prstGeom>
          <a:noFill/>
          <a:ln w="57150">
            <a:solidFill>
              <a:srgbClr val="FF0000"/>
            </a:solidFill>
            <a:round/>
            <a:headEnd/>
            <a:tailEnd type="triangle" w="med" len="med"/>
          </a:ln>
        </p:spPr>
        <p:txBody>
          <a:bodyPr/>
          <a:lstStyle/>
          <a:p>
            <a:pPr defTabSz="1097280"/>
            <a:endParaRPr lang="en-US" sz="2160">
              <a:solidFill>
                <a:prstClr val="black"/>
              </a:solidFill>
              <a:latin typeface="Calibri"/>
            </a:endParaRPr>
          </a:p>
        </p:txBody>
      </p:sp>
      <p:sp>
        <p:nvSpPr>
          <p:cNvPr id="10" name="Line 27"/>
          <p:cNvSpPr>
            <a:spLocks noChangeShapeType="1"/>
          </p:cNvSpPr>
          <p:nvPr/>
        </p:nvSpPr>
        <p:spPr bwMode="auto">
          <a:xfrm flipV="1">
            <a:off x="2255520" y="4290461"/>
            <a:ext cx="1335406" cy="548640"/>
          </a:xfrm>
          <a:prstGeom prst="line">
            <a:avLst/>
          </a:prstGeom>
          <a:noFill/>
          <a:ln w="57150">
            <a:solidFill>
              <a:srgbClr val="FF0000"/>
            </a:solidFill>
            <a:round/>
            <a:headEnd/>
            <a:tailEnd type="triangle" w="med" len="med"/>
          </a:ln>
        </p:spPr>
        <p:txBody>
          <a:bodyPr/>
          <a:lstStyle/>
          <a:p>
            <a:pPr defTabSz="1097280"/>
            <a:endParaRPr lang="en-US" sz="2160">
              <a:solidFill>
                <a:prstClr val="black"/>
              </a:solidFill>
              <a:latin typeface="Calibri"/>
            </a:endParaRPr>
          </a:p>
        </p:txBody>
      </p:sp>
      <p:sp>
        <p:nvSpPr>
          <p:cNvPr id="11" name="Line 27"/>
          <p:cNvSpPr>
            <a:spLocks noChangeShapeType="1"/>
          </p:cNvSpPr>
          <p:nvPr/>
        </p:nvSpPr>
        <p:spPr bwMode="auto">
          <a:xfrm flipH="1" flipV="1">
            <a:off x="8345806" y="3833261"/>
            <a:ext cx="1133474" cy="822960"/>
          </a:xfrm>
          <a:prstGeom prst="line">
            <a:avLst/>
          </a:prstGeom>
          <a:noFill/>
          <a:ln w="57150">
            <a:solidFill>
              <a:srgbClr val="FF0000"/>
            </a:solidFill>
            <a:round/>
            <a:headEnd/>
            <a:tailEnd type="triangle" w="med" len="med"/>
          </a:ln>
        </p:spPr>
        <p:txBody>
          <a:bodyPr/>
          <a:lstStyle/>
          <a:p>
            <a:pPr defTabSz="1097280"/>
            <a:endParaRPr lang="en-US" sz="2160">
              <a:solidFill>
                <a:prstClr val="black"/>
              </a:solidFill>
              <a:latin typeface="Calibri"/>
            </a:endParaRPr>
          </a:p>
        </p:txBody>
      </p:sp>
      <p:sp>
        <p:nvSpPr>
          <p:cNvPr id="12" name="Line 27"/>
          <p:cNvSpPr>
            <a:spLocks noChangeShapeType="1"/>
          </p:cNvSpPr>
          <p:nvPr/>
        </p:nvSpPr>
        <p:spPr bwMode="auto">
          <a:xfrm flipH="1" flipV="1">
            <a:off x="8528686" y="2827421"/>
            <a:ext cx="1133474" cy="55246"/>
          </a:xfrm>
          <a:prstGeom prst="line">
            <a:avLst/>
          </a:prstGeom>
          <a:noFill/>
          <a:ln w="57150">
            <a:solidFill>
              <a:srgbClr val="FF0000"/>
            </a:solidFill>
            <a:round/>
            <a:headEnd/>
            <a:tailEnd type="triangle" w="med" len="med"/>
          </a:ln>
        </p:spPr>
        <p:txBody>
          <a:bodyPr/>
          <a:lstStyle/>
          <a:p>
            <a:pPr defTabSz="1097280"/>
            <a:endParaRPr lang="en-US" sz="2160">
              <a:solidFill>
                <a:prstClr val="black"/>
              </a:solidFill>
              <a:latin typeface="Calibri"/>
            </a:endParaRPr>
          </a:p>
        </p:txBody>
      </p:sp>
      <p:sp>
        <p:nvSpPr>
          <p:cNvPr id="13" name="Line 27"/>
          <p:cNvSpPr>
            <a:spLocks noChangeShapeType="1"/>
          </p:cNvSpPr>
          <p:nvPr/>
        </p:nvSpPr>
        <p:spPr bwMode="auto">
          <a:xfrm flipH="1">
            <a:off x="8528686" y="907181"/>
            <a:ext cx="1224914" cy="640080"/>
          </a:xfrm>
          <a:prstGeom prst="line">
            <a:avLst/>
          </a:prstGeom>
          <a:noFill/>
          <a:ln w="57150">
            <a:solidFill>
              <a:srgbClr val="FF0000"/>
            </a:solidFill>
            <a:round/>
            <a:headEnd/>
            <a:tailEnd type="triangle" w="med" len="med"/>
          </a:ln>
        </p:spPr>
        <p:txBody>
          <a:bodyPr/>
          <a:lstStyle/>
          <a:p>
            <a:pPr defTabSz="1097280"/>
            <a:endParaRPr lang="en-US" sz="2160">
              <a:solidFill>
                <a:prstClr val="black"/>
              </a:solidFill>
              <a:latin typeface="Calibri"/>
            </a:endParaRPr>
          </a:p>
        </p:txBody>
      </p:sp>
      <p:sp>
        <p:nvSpPr>
          <p:cNvPr id="14" name="Line 27"/>
          <p:cNvSpPr>
            <a:spLocks noChangeShapeType="1"/>
          </p:cNvSpPr>
          <p:nvPr/>
        </p:nvSpPr>
        <p:spPr bwMode="auto">
          <a:xfrm flipV="1">
            <a:off x="6004561" y="4564781"/>
            <a:ext cx="54863" cy="1097280"/>
          </a:xfrm>
          <a:prstGeom prst="line">
            <a:avLst/>
          </a:prstGeom>
          <a:noFill/>
          <a:ln w="57150">
            <a:solidFill>
              <a:srgbClr val="FF0000"/>
            </a:solidFill>
            <a:round/>
            <a:headEnd/>
            <a:tailEnd type="triangle" w="med" len="med"/>
          </a:ln>
        </p:spPr>
        <p:txBody>
          <a:bodyPr/>
          <a:lstStyle/>
          <a:p>
            <a:pPr defTabSz="1097280"/>
            <a:endParaRPr lang="en-US" sz="2160">
              <a:solidFill>
                <a:prstClr val="black"/>
              </a:solidFill>
              <a:latin typeface="Calibri"/>
            </a:endParaRPr>
          </a:p>
        </p:txBody>
      </p:sp>
      <p:sp>
        <p:nvSpPr>
          <p:cNvPr id="15" name="Line 27"/>
          <p:cNvSpPr>
            <a:spLocks noChangeShapeType="1"/>
          </p:cNvSpPr>
          <p:nvPr/>
        </p:nvSpPr>
        <p:spPr bwMode="auto">
          <a:xfrm flipH="1" flipV="1">
            <a:off x="7559040" y="4473341"/>
            <a:ext cx="91440" cy="1188720"/>
          </a:xfrm>
          <a:prstGeom prst="line">
            <a:avLst/>
          </a:prstGeom>
          <a:noFill/>
          <a:ln w="57150">
            <a:solidFill>
              <a:srgbClr val="FF0000"/>
            </a:solidFill>
            <a:round/>
            <a:headEnd/>
            <a:tailEnd type="triangle" w="med" len="med"/>
          </a:ln>
        </p:spPr>
        <p:txBody>
          <a:bodyPr/>
          <a:lstStyle/>
          <a:p>
            <a:pPr defTabSz="1097280"/>
            <a:endParaRPr lang="en-US" sz="2160">
              <a:solidFill>
                <a:prstClr val="black"/>
              </a:solidFill>
              <a:latin typeface="Calibri"/>
            </a:endParaRPr>
          </a:p>
        </p:txBody>
      </p:sp>
      <p:sp>
        <p:nvSpPr>
          <p:cNvPr id="16" name="Line 27"/>
          <p:cNvSpPr>
            <a:spLocks noChangeShapeType="1"/>
          </p:cNvSpPr>
          <p:nvPr/>
        </p:nvSpPr>
        <p:spPr bwMode="auto">
          <a:xfrm flipH="1" flipV="1">
            <a:off x="8382000" y="4473341"/>
            <a:ext cx="1042034" cy="1097280"/>
          </a:xfrm>
          <a:prstGeom prst="line">
            <a:avLst/>
          </a:prstGeom>
          <a:noFill/>
          <a:ln w="57150">
            <a:solidFill>
              <a:srgbClr val="FF0000"/>
            </a:solidFill>
            <a:round/>
            <a:headEnd/>
            <a:tailEnd type="triangle" w="med" len="med"/>
          </a:ln>
        </p:spPr>
        <p:txBody>
          <a:bodyPr/>
          <a:lstStyle/>
          <a:p>
            <a:pPr defTabSz="1097280"/>
            <a:endParaRPr lang="en-US" sz="2160">
              <a:solidFill>
                <a:prstClr val="black"/>
              </a:solidFill>
              <a:latin typeface="Calibri"/>
            </a:endParaRPr>
          </a:p>
        </p:txBody>
      </p:sp>
      <p:sp>
        <p:nvSpPr>
          <p:cNvPr id="17" name="Line 27"/>
          <p:cNvSpPr>
            <a:spLocks noChangeShapeType="1"/>
          </p:cNvSpPr>
          <p:nvPr/>
        </p:nvSpPr>
        <p:spPr bwMode="auto">
          <a:xfrm flipV="1">
            <a:off x="4541521" y="4473341"/>
            <a:ext cx="54863" cy="1097280"/>
          </a:xfrm>
          <a:prstGeom prst="line">
            <a:avLst/>
          </a:prstGeom>
          <a:noFill/>
          <a:ln w="57150">
            <a:solidFill>
              <a:srgbClr val="FF0000"/>
            </a:solidFill>
            <a:round/>
            <a:headEnd/>
            <a:tailEnd type="triangle" w="med" len="med"/>
          </a:ln>
        </p:spPr>
        <p:txBody>
          <a:bodyPr/>
          <a:lstStyle/>
          <a:p>
            <a:pPr defTabSz="1097280"/>
            <a:endParaRPr lang="en-US" sz="2160">
              <a:solidFill>
                <a:prstClr val="black"/>
              </a:solidFill>
              <a:latin typeface="Calibri"/>
            </a:endParaRPr>
          </a:p>
        </p:txBody>
      </p:sp>
      <p:sp>
        <p:nvSpPr>
          <p:cNvPr id="18" name="Line 27"/>
          <p:cNvSpPr>
            <a:spLocks noChangeShapeType="1"/>
          </p:cNvSpPr>
          <p:nvPr/>
        </p:nvSpPr>
        <p:spPr bwMode="auto">
          <a:xfrm flipV="1">
            <a:off x="2072641" y="4656221"/>
            <a:ext cx="1792223" cy="1097280"/>
          </a:xfrm>
          <a:prstGeom prst="line">
            <a:avLst/>
          </a:prstGeom>
          <a:noFill/>
          <a:ln w="57150">
            <a:solidFill>
              <a:srgbClr val="FF0000"/>
            </a:solidFill>
            <a:round/>
            <a:headEnd/>
            <a:tailEnd type="triangle" w="med" len="med"/>
          </a:ln>
        </p:spPr>
        <p:txBody>
          <a:bodyPr/>
          <a:lstStyle/>
          <a:p>
            <a:pPr defTabSz="1097280"/>
            <a:endParaRPr lang="en-US" sz="2160">
              <a:solidFill>
                <a:prstClr val="black"/>
              </a:solidFill>
              <a:latin typeface="Calibri"/>
            </a:endParaRPr>
          </a:p>
        </p:txBody>
      </p:sp>
      <p:pic>
        <p:nvPicPr>
          <p:cNvPr id="20" name="Picture 3" descr="SNAKE"/>
          <p:cNvPicPr>
            <a:picLocks noChangeAspect="1" noChangeArrowheads="1"/>
          </p:cNvPicPr>
          <p:nvPr/>
        </p:nvPicPr>
        <p:blipFill>
          <a:blip r:embed="rId4"/>
          <a:srcRect/>
          <a:stretch>
            <a:fillRect/>
          </a:stretch>
        </p:blipFill>
        <p:spPr bwMode="auto">
          <a:xfrm>
            <a:off x="609600" y="3679258"/>
            <a:ext cx="2194560" cy="1543050"/>
          </a:xfrm>
          <a:prstGeom prst="rect">
            <a:avLst/>
          </a:prstGeom>
          <a:noFill/>
          <a:ln w="9525">
            <a:solidFill>
              <a:schemeClr val="bg1"/>
            </a:solidFill>
            <a:miter lim="800000"/>
            <a:headEnd/>
            <a:tailEnd/>
          </a:ln>
        </p:spPr>
      </p:pic>
      <p:pic>
        <p:nvPicPr>
          <p:cNvPr id="21" name="Picture 4" descr="water_lettuce"/>
          <p:cNvPicPr>
            <a:picLocks noChangeAspect="1" noChangeArrowheads="1"/>
          </p:cNvPicPr>
          <p:nvPr/>
        </p:nvPicPr>
        <p:blipFill>
          <a:blip r:embed="rId5"/>
          <a:srcRect/>
          <a:stretch>
            <a:fillRect/>
          </a:stretch>
        </p:blipFill>
        <p:spPr bwMode="auto">
          <a:xfrm>
            <a:off x="9387840" y="-98659"/>
            <a:ext cx="2103120" cy="1737360"/>
          </a:xfrm>
          <a:prstGeom prst="rect">
            <a:avLst/>
          </a:prstGeom>
          <a:noFill/>
          <a:ln w="9525">
            <a:solidFill>
              <a:schemeClr val="bg1"/>
            </a:solidFill>
            <a:miter lim="800000"/>
            <a:headEnd/>
            <a:tailEnd/>
          </a:ln>
        </p:spPr>
      </p:pic>
      <p:pic>
        <p:nvPicPr>
          <p:cNvPr id="22" name="Picture 5" descr="hoa sung"/>
          <p:cNvPicPr>
            <a:picLocks noChangeAspect="1" noChangeArrowheads="1"/>
          </p:cNvPicPr>
          <p:nvPr/>
        </p:nvPicPr>
        <p:blipFill>
          <a:blip r:embed="rId6"/>
          <a:srcRect/>
          <a:stretch>
            <a:fillRect/>
          </a:stretch>
        </p:blipFill>
        <p:spPr bwMode="auto">
          <a:xfrm>
            <a:off x="609600" y="-7219"/>
            <a:ext cx="2194560" cy="1621156"/>
          </a:xfrm>
          <a:prstGeom prst="rect">
            <a:avLst/>
          </a:prstGeom>
          <a:noFill/>
          <a:ln w="9525">
            <a:solidFill>
              <a:schemeClr val="bg1"/>
            </a:solidFill>
            <a:miter lim="800000"/>
            <a:headEnd/>
            <a:tailEnd/>
          </a:ln>
        </p:spPr>
      </p:pic>
      <p:pic>
        <p:nvPicPr>
          <p:cNvPr id="23" name="Picture 6" descr="imagesCA6EFKOO"/>
          <p:cNvPicPr>
            <a:picLocks noChangeAspect="1" noChangeArrowheads="1"/>
          </p:cNvPicPr>
          <p:nvPr/>
        </p:nvPicPr>
        <p:blipFill>
          <a:blip r:embed="rId7"/>
          <a:srcRect/>
          <a:stretch>
            <a:fillRect/>
          </a:stretch>
        </p:blipFill>
        <p:spPr bwMode="auto">
          <a:xfrm>
            <a:off x="609600" y="1759018"/>
            <a:ext cx="2194560" cy="1737360"/>
          </a:xfrm>
          <a:prstGeom prst="rect">
            <a:avLst/>
          </a:prstGeom>
          <a:noFill/>
          <a:ln w="9525">
            <a:solidFill>
              <a:schemeClr val="bg1"/>
            </a:solidFill>
            <a:miter lim="800000"/>
            <a:headEnd/>
            <a:tailEnd/>
          </a:ln>
        </p:spPr>
      </p:pic>
      <p:pic>
        <p:nvPicPr>
          <p:cNvPr id="24" name="Picture 7" descr="imagesCAJFH8H4"/>
          <p:cNvPicPr>
            <a:picLocks noChangeAspect="1" noChangeArrowheads="1"/>
          </p:cNvPicPr>
          <p:nvPr/>
        </p:nvPicPr>
        <p:blipFill>
          <a:blip r:embed="rId8"/>
          <a:srcRect/>
          <a:stretch>
            <a:fillRect/>
          </a:stretch>
        </p:blipFill>
        <p:spPr bwMode="auto">
          <a:xfrm>
            <a:off x="9382126" y="1759018"/>
            <a:ext cx="2108834" cy="1743076"/>
          </a:xfrm>
          <a:prstGeom prst="rect">
            <a:avLst/>
          </a:prstGeom>
          <a:noFill/>
          <a:ln w="9525">
            <a:solidFill>
              <a:schemeClr val="bg1"/>
            </a:solidFill>
            <a:miter lim="800000"/>
            <a:headEnd/>
            <a:tailEnd/>
          </a:ln>
        </p:spPr>
      </p:pic>
      <p:pic>
        <p:nvPicPr>
          <p:cNvPr id="25" name="Picture 8" descr="imagesCAFFRLCX"/>
          <p:cNvPicPr>
            <a:picLocks noChangeAspect="1" noChangeArrowheads="1"/>
          </p:cNvPicPr>
          <p:nvPr/>
        </p:nvPicPr>
        <p:blipFill>
          <a:blip r:embed="rId9"/>
          <a:srcRect/>
          <a:stretch>
            <a:fillRect/>
          </a:stretch>
        </p:blipFill>
        <p:spPr bwMode="auto">
          <a:xfrm>
            <a:off x="9387840" y="3629327"/>
            <a:ext cx="2103120" cy="1666974"/>
          </a:xfrm>
          <a:prstGeom prst="rect">
            <a:avLst/>
          </a:prstGeom>
          <a:noFill/>
          <a:ln w="9525">
            <a:solidFill>
              <a:schemeClr val="bg1"/>
            </a:solidFill>
            <a:miter lim="800000"/>
            <a:headEnd/>
            <a:tailEnd/>
          </a:ln>
        </p:spPr>
      </p:pic>
      <p:pic>
        <p:nvPicPr>
          <p:cNvPr id="26" name="Picture 2" descr="http://sohanews2.vcmedia.vn/2014/1-mon-ngon-cua-dong-1393492487410.jpg"/>
          <p:cNvPicPr>
            <a:picLocks noChangeAspect="1" noChangeArrowheads="1"/>
          </p:cNvPicPr>
          <p:nvPr/>
        </p:nvPicPr>
        <p:blipFill>
          <a:blip r:embed="rId10" cstate="print"/>
          <a:srcRect/>
          <a:stretch>
            <a:fillRect/>
          </a:stretch>
        </p:blipFill>
        <p:spPr bwMode="auto">
          <a:xfrm>
            <a:off x="609600" y="5407430"/>
            <a:ext cx="2194560" cy="1496291"/>
          </a:xfrm>
          <a:prstGeom prst="rect">
            <a:avLst/>
          </a:prstGeom>
          <a:noFill/>
        </p:spPr>
      </p:pic>
      <p:pic>
        <p:nvPicPr>
          <p:cNvPr id="27" name="Picture 4" descr="http://tepbac.com/upload/images/luon%20bo%20me(1).jpg"/>
          <p:cNvPicPr>
            <a:picLocks noChangeAspect="1" noChangeArrowheads="1"/>
          </p:cNvPicPr>
          <p:nvPr/>
        </p:nvPicPr>
        <p:blipFill>
          <a:blip r:embed="rId11"/>
          <a:srcRect/>
          <a:stretch>
            <a:fillRect/>
          </a:stretch>
        </p:blipFill>
        <p:spPr bwMode="auto">
          <a:xfrm>
            <a:off x="2905226" y="5387741"/>
            <a:ext cx="2002054" cy="1463040"/>
          </a:xfrm>
          <a:prstGeom prst="rect">
            <a:avLst/>
          </a:prstGeom>
          <a:noFill/>
        </p:spPr>
      </p:pic>
      <p:pic>
        <p:nvPicPr>
          <p:cNvPr id="28" name="Picture 6" descr="https://upload.wikimedia.org/wikipedia/commons/4/47/Hoplobatrachus_rugulosus_from_Minanga_-_ZooKeys-266-001-g030.jpg"/>
          <p:cNvPicPr>
            <a:picLocks noChangeAspect="1" noChangeArrowheads="1"/>
          </p:cNvPicPr>
          <p:nvPr/>
        </p:nvPicPr>
        <p:blipFill>
          <a:blip r:embed="rId12" cstate="print"/>
          <a:srcRect/>
          <a:stretch>
            <a:fillRect/>
          </a:stretch>
        </p:blipFill>
        <p:spPr bwMode="auto">
          <a:xfrm>
            <a:off x="4998720" y="5387740"/>
            <a:ext cx="1920240" cy="1463041"/>
          </a:xfrm>
          <a:prstGeom prst="rect">
            <a:avLst/>
          </a:prstGeom>
          <a:noFill/>
        </p:spPr>
      </p:pic>
      <p:pic>
        <p:nvPicPr>
          <p:cNvPr id="29" name="Picture 8" descr="http://nld.vcmedia.vn/S5KKUQrkCvT6Eb8lVn0QdkQXCW1U7p/Image/2013/09/curuavaonhadan1_fcd6a.jpg"/>
          <p:cNvPicPr>
            <a:picLocks noChangeAspect="1" noChangeArrowheads="1"/>
          </p:cNvPicPr>
          <p:nvPr/>
        </p:nvPicPr>
        <p:blipFill>
          <a:blip r:embed="rId13" cstate="print"/>
          <a:srcRect/>
          <a:stretch>
            <a:fillRect/>
          </a:stretch>
        </p:blipFill>
        <p:spPr bwMode="auto">
          <a:xfrm>
            <a:off x="7101840" y="5387741"/>
            <a:ext cx="2103120" cy="1463040"/>
          </a:xfrm>
          <a:prstGeom prst="rect">
            <a:avLst/>
          </a:prstGeom>
          <a:noFill/>
        </p:spPr>
      </p:pic>
      <p:pic>
        <p:nvPicPr>
          <p:cNvPr id="30" name="Picture 10" descr="http://vanhoamientay.com/wp-content/uploads/2014/09/thu-hoach-lac.jpg"/>
          <p:cNvPicPr>
            <a:picLocks noChangeAspect="1" noChangeArrowheads="1"/>
          </p:cNvPicPr>
          <p:nvPr/>
        </p:nvPicPr>
        <p:blipFill>
          <a:blip r:embed="rId14"/>
          <a:srcRect l="4348" t="51304"/>
          <a:stretch>
            <a:fillRect/>
          </a:stretch>
        </p:blipFill>
        <p:spPr bwMode="auto">
          <a:xfrm>
            <a:off x="9272335" y="5387741"/>
            <a:ext cx="2286000" cy="1463040"/>
          </a:xfrm>
          <a:prstGeom prst="rect">
            <a:avLst/>
          </a:prstGeom>
          <a:noFill/>
        </p:spPr>
      </p:pic>
    </p:spTree>
    <p:extLst>
      <p:ext uri="{BB962C8B-B14F-4D97-AF65-F5344CB8AC3E}">
        <p14:creationId xmlns:p14="http://schemas.microsoft.com/office/powerpoint/2010/main" val="276861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circle(in)">
                                      <p:cBhvr>
                                        <p:cTn id="14" dur="2000"/>
                                        <p:tgtEl>
                                          <p:spTgt spid="22"/>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Effect transition="in" filter="fade">
                                      <p:cBhvr>
                                        <p:cTn id="19" dur="1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circle(in)">
                                      <p:cBhvr>
                                        <p:cTn id="24" dur="2000"/>
                                        <p:tgtEl>
                                          <p:spTgt spid="23"/>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Effect transition="in" filter="fade">
                                      <p:cBhvr>
                                        <p:cTn id="29" dur="1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circle(in)">
                                      <p:cBhvr>
                                        <p:cTn id="34" dur="2000"/>
                                        <p:tgtEl>
                                          <p:spTgt spid="20"/>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Effect transition="in" filter="fade">
                                      <p:cBhvr>
                                        <p:cTn id="39" dur="10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circle(in)">
                                      <p:cBhvr>
                                        <p:cTn id="44" dur="2000"/>
                                        <p:tgtEl>
                                          <p:spTgt spid="26"/>
                                        </p:tgtEl>
                                      </p:cBhvr>
                                    </p:animEffect>
                                  </p:childTnLst>
                                </p:cTn>
                              </p:par>
                              <p:par>
                                <p:cTn id="45" presetID="53"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1000" fill="hold"/>
                                        <p:tgtEl>
                                          <p:spTgt spid="18"/>
                                        </p:tgtEl>
                                        <p:attrNameLst>
                                          <p:attrName>ppt_w</p:attrName>
                                        </p:attrNameLst>
                                      </p:cBhvr>
                                      <p:tavLst>
                                        <p:tav tm="0">
                                          <p:val>
                                            <p:fltVal val="0"/>
                                          </p:val>
                                        </p:tav>
                                        <p:tav tm="100000">
                                          <p:val>
                                            <p:strVal val="#ppt_w"/>
                                          </p:val>
                                        </p:tav>
                                      </p:tavLst>
                                    </p:anim>
                                    <p:anim calcmode="lin" valueType="num">
                                      <p:cBhvr>
                                        <p:cTn id="48" dur="1000" fill="hold"/>
                                        <p:tgtEl>
                                          <p:spTgt spid="18"/>
                                        </p:tgtEl>
                                        <p:attrNameLst>
                                          <p:attrName>ppt_h</p:attrName>
                                        </p:attrNameLst>
                                      </p:cBhvr>
                                      <p:tavLst>
                                        <p:tav tm="0">
                                          <p:val>
                                            <p:fltVal val="0"/>
                                          </p:val>
                                        </p:tav>
                                        <p:tav tm="100000">
                                          <p:val>
                                            <p:strVal val="#ppt_h"/>
                                          </p:val>
                                        </p:tav>
                                      </p:tavLst>
                                    </p:anim>
                                    <p:animEffect transition="in" filter="fade">
                                      <p:cBhvr>
                                        <p:cTn id="49" dur="10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circle(in)">
                                      <p:cBhvr>
                                        <p:cTn id="54" dur="2000"/>
                                        <p:tgtEl>
                                          <p:spTgt spid="27"/>
                                        </p:tgtEl>
                                      </p:cBhvr>
                                    </p:animEffect>
                                  </p:childTnLst>
                                </p:cTn>
                              </p:par>
                              <p:par>
                                <p:cTn id="55" presetID="53"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1000" fill="hold"/>
                                        <p:tgtEl>
                                          <p:spTgt spid="17"/>
                                        </p:tgtEl>
                                        <p:attrNameLst>
                                          <p:attrName>ppt_w</p:attrName>
                                        </p:attrNameLst>
                                      </p:cBhvr>
                                      <p:tavLst>
                                        <p:tav tm="0">
                                          <p:val>
                                            <p:fltVal val="0"/>
                                          </p:val>
                                        </p:tav>
                                        <p:tav tm="100000">
                                          <p:val>
                                            <p:strVal val="#ppt_w"/>
                                          </p:val>
                                        </p:tav>
                                      </p:tavLst>
                                    </p:anim>
                                    <p:anim calcmode="lin" valueType="num">
                                      <p:cBhvr>
                                        <p:cTn id="58" dur="1000" fill="hold"/>
                                        <p:tgtEl>
                                          <p:spTgt spid="17"/>
                                        </p:tgtEl>
                                        <p:attrNameLst>
                                          <p:attrName>ppt_h</p:attrName>
                                        </p:attrNameLst>
                                      </p:cBhvr>
                                      <p:tavLst>
                                        <p:tav tm="0">
                                          <p:val>
                                            <p:fltVal val="0"/>
                                          </p:val>
                                        </p:tav>
                                        <p:tav tm="100000">
                                          <p:val>
                                            <p:strVal val="#ppt_h"/>
                                          </p:val>
                                        </p:tav>
                                      </p:tavLst>
                                    </p:anim>
                                    <p:animEffect transition="in" filter="fade">
                                      <p:cBhvr>
                                        <p:cTn id="59" dur="10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circle(in)">
                                      <p:cBhvr>
                                        <p:cTn id="64" dur="2000"/>
                                        <p:tgtEl>
                                          <p:spTgt spid="28"/>
                                        </p:tgtEl>
                                      </p:cBhvr>
                                    </p:animEffect>
                                  </p:childTnLst>
                                </p:cTn>
                              </p:par>
                              <p:par>
                                <p:cTn id="65" presetID="53" presetClass="entr" presetSubtype="0"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1000" fill="hold"/>
                                        <p:tgtEl>
                                          <p:spTgt spid="14"/>
                                        </p:tgtEl>
                                        <p:attrNameLst>
                                          <p:attrName>ppt_w</p:attrName>
                                        </p:attrNameLst>
                                      </p:cBhvr>
                                      <p:tavLst>
                                        <p:tav tm="0">
                                          <p:val>
                                            <p:fltVal val="0"/>
                                          </p:val>
                                        </p:tav>
                                        <p:tav tm="100000">
                                          <p:val>
                                            <p:strVal val="#ppt_w"/>
                                          </p:val>
                                        </p:tav>
                                      </p:tavLst>
                                    </p:anim>
                                    <p:anim calcmode="lin" valueType="num">
                                      <p:cBhvr>
                                        <p:cTn id="68" dur="1000" fill="hold"/>
                                        <p:tgtEl>
                                          <p:spTgt spid="14"/>
                                        </p:tgtEl>
                                        <p:attrNameLst>
                                          <p:attrName>ppt_h</p:attrName>
                                        </p:attrNameLst>
                                      </p:cBhvr>
                                      <p:tavLst>
                                        <p:tav tm="0">
                                          <p:val>
                                            <p:fltVal val="0"/>
                                          </p:val>
                                        </p:tav>
                                        <p:tav tm="100000">
                                          <p:val>
                                            <p:strVal val="#ppt_h"/>
                                          </p:val>
                                        </p:tav>
                                      </p:tavLst>
                                    </p:anim>
                                    <p:animEffect transition="in" filter="fade">
                                      <p:cBhvr>
                                        <p:cTn id="69" dur="1000"/>
                                        <p:tgtEl>
                                          <p:spTgt spid="14"/>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nodeType="click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circle(in)">
                                      <p:cBhvr>
                                        <p:cTn id="74" dur="2000"/>
                                        <p:tgtEl>
                                          <p:spTgt spid="29"/>
                                        </p:tgtEl>
                                      </p:cBhvr>
                                    </p:animEffect>
                                  </p:childTnLst>
                                </p:cTn>
                              </p:par>
                              <p:par>
                                <p:cTn id="75" presetID="53" presetClass="entr" presetSubtype="0"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p:cTn id="77" dur="1000" fill="hold"/>
                                        <p:tgtEl>
                                          <p:spTgt spid="15"/>
                                        </p:tgtEl>
                                        <p:attrNameLst>
                                          <p:attrName>ppt_w</p:attrName>
                                        </p:attrNameLst>
                                      </p:cBhvr>
                                      <p:tavLst>
                                        <p:tav tm="0">
                                          <p:val>
                                            <p:fltVal val="0"/>
                                          </p:val>
                                        </p:tav>
                                        <p:tav tm="100000">
                                          <p:val>
                                            <p:strVal val="#ppt_w"/>
                                          </p:val>
                                        </p:tav>
                                      </p:tavLst>
                                    </p:anim>
                                    <p:anim calcmode="lin" valueType="num">
                                      <p:cBhvr>
                                        <p:cTn id="78" dur="1000" fill="hold"/>
                                        <p:tgtEl>
                                          <p:spTgt spid="15"/>
                                        </p:tgtEl>
                                        <p:attrNameLst>
                                          <p:attrName>ppt_h</p:attrName>
                                        </p:attrNameLst>
                                      </p:cBhvr>
                                      <p:tavLst>
                                        <p:tav tm="0">
                                          <p:val>
                                            <p:fltVal val="0"/>
                                          </p:val>
                                        </p:tav>
                                        <p:tav tm="100000">
                                          <p:val>
                                            <p:strVal val="#ppt_h"/>
                                          </p:val>
                                        </p:tav>
                                      </p:tavLst>
                                    </p:anim>
                                    <p:animEffect transition="in" filter="fade">
                                      <p:cBhvr>
                                        <p:cTn id="79" dur="1000"/>
                                        <p:tgtEl>
                                          <p:spTgt spid="15"/>
                                        </p:tgtEl>
                                      </p:cBhvr>
                                    </p:animEffect>
                                  </p:childTnLst>
                                </p:cTn>
                              </p:par>
                            </p:childTnLst>
                          </p:cTn>
                        </p:par>
                      </p:childTnLst>
                    </p:cTn>
                  </p:par>
                  <p:par>
                    <p:cTn id="80" fill="hold">
                      <p:stCondLst>
                        <p:cond delay="indefinite"/>
                      </p:stCondLst>
                      <p:childTnLst>
                        <p:par>
                          <p:cTn id="81" fill="hold">
                            <p:stCondLst>
                              <p:cond delay="0"/>
                            </p:stCondLst>
                            <p:childTnLst>
                              <p:par>
                                <p:cTn id="82" presetID="6" presetClass="entr" presetSubtype="16" fill="hold" nodeType="click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circle(in)">
                                      <p:cBhvr>
                                        <p:cTn id="84" dur="2000"/>
                                        <p:tgtEl>
                                          <p:spTgt spid="30"/>
                                        </p:tgtEl>
                                      </p:cBhvr>
                                    </p:animEffect>
                                  </p:childTnLst>
                                </p:cTn>
                              </p:par>
                              <p:par>
                                <p:cTn id="85" presetID="53" presetClass="entr" presetSubtype="0" fill="hold" grpId="0" nodeType="withEffect">
                                  <p:stCondLst>
                                    <p:cond delay="0"/>
                                  </p:stCondLst>
                                  <p:childTnLst>
                                    <p:set>
                                      <p:cBhvr>
                                        <p:cTn id="86" dur="1" fill="hold">
                                          <p:stCondLst>
                                            <p:cond delay="0"/>
                                          </p:stCondLst>
                                        </p:cTn>
                                        <p:tgtEl>
                                          <p:spTgt spid="16"/>
                                        </p:tgtEl>
                                        <p:attrNameLst>
                                          <p:attrName>style.visibility</p:attrName>
                                        </p:attrNameLst>
                                      </p:cBhvr>
                                      <p:to>
                                        <p:strVal val="visible"/>
                                      </p:to>
                                    </p:set>
                                    <p:anim calcmode="lin" valueType="num">
                                      <p:cBhvr>
                                        <p:cTn id="87" dur="1000" fill="hold"/>
                                        <p:tgtEl>
                                          <p:spTgt spid="16"/>
                                        </p:tgtEl>
                                        <p:attrNameLst>
                                          <p:attrName>ppt_w</p:attrName>
                                        </p:attrNameLst>
                                      </p:cBhvr>
                                      <p:tavLst>
                                        <p:tav tm="0">
                                          <p:val>
                                            <p:fltVal val="0"/>
                                          </p:val>
                                        </p:tav>
                                        <p:tav tm="100000">
                                          <p:val>
                                            <p:strVal val="#ppt_w"/>
                                          </p:val>
                                        </p:tav>
                                      </p:tavLst>
                                    </p:anim>
                                    <p:anim calcmode="lin" valueType="num">
                                      <p:cBhvr>
                                        <p:cTn id="88" dur="1000" fill="hold"/>
                                        <p:tgtEl>
                                          <p:spTgt spid="16"/>
                                        </p:tgtEl>
                                        <p:attrNameLst>
                                          <p:attrName>ppt_h</p:attrName>
                                        </p:attrNameLst>
                                      </p:cBhvr>
                                      <p:tavLst>
                                        <p:tav tm="0">
                                          <p:val>
                                            <p:fltVal val="0"/>
                                          </p:val>
                                        </p:tav>
                                        <p:tav tm="100000">
                                          <p:val>
                                            <p:strVal val="#ppt_h"/>
                                          </p:val>
                                        </p:tav>
                                      </p:tavLst>
                                    </p:anim>
                                    <p:animEffect transition="in" filter="fade">
                                      <p:cBhvr>
                                        <p:cTn id="89" dur="1000"/>
                                        <p:tgtEl>
                                          <p:spTgt spid="16"/>
                                        </p:tgtEl>
                                      </p:cBhvr>
                                    </p:animEffect>
                                  </p:childTnLst>
                                </p:cTn>
                              </p:par>
                            </p:childTnLst>
                          </p:cTn>
                        </p:par>
                      </p:childTnLst>
                    </p:cTn>
                  </p:par>
                  <p:par>
                    <p:cTn id="90" fill="hold">
                      <p:stCondLst>
                        <p:cond delay="indefinite"/>
                      </p:stCondLst>
                      <p:childTnLst>
                        <p:par>
                          <p:cTn id="91" fill="hold">
                            <p:stCondLst>
                              <p:cond delay="0"/>
                            </p:stCondLst>
                            <p:childTnLst>
                              <p:par>
                                <p:cTn id="92" presetID="6" presetClass="entr" presetSubtype="16" fill="hold" nodeType="clickEffect">
                                  <p:stCondLst>
                                    <p:cond delay="0"/>
                                  </p:stCondLst>
                                  <p:childTnLst>
                                    <p:set>
                                      <p:cBhvr>
                                        <p:cTn id="93" dur="1" fill="hold">
                                          <p:stCondLst>
                                            <p:cond delay="0"/>
                                          </p:stCondLst>
                                        </p:cTn>
                                        <p:tgtEl>
                                          <p:spTgt spid="25"/>
                                        </p:tgtEl>
                                        <p:attrNameLst>
                                          <p:attrName>style.visibility</p:attrName>
                                        </p:attrNameLst>
                                      </p:cBhvr>
                                      <p:to>
                                        <p:strVal val="visible"/>
                                      </p:to>
                                    </p:set>
                                    <p:animEffect transition="in" filter="circle(in)">
                                      <p:cBhvr>
                                        <p:cTn id="94" dur="2000"/>
                                        <p:tgtEl>
                                          <p:spTgt spid="25"/>
                                        </p:tgtEl>
                                      </p:cBhvr>
                                    </p:animEffect>
                                  </p:childTnLst>
                                </p:cTn>
                              </p:par>
                              <p:par>
                                <p:cTn id="95" presetID="53" presetClass="entr" presetSubtype="0" fill="hold" grpId="0" nodeType="withEffect">
                                  <p:stCondLst>
                                    <p:cond delay="0"/>
                                  </p:stCondLst>
                                  <p:childTnLst>
                                    <p:set>
                                      <p:cBhvr>
                                        <p:cTn id="96" dur="1" fill="hold">
                                          <p:stCondLst>
                                            <p:cond delay="0"/>
                                          </p:stCondLst>
                                        </p:cTn>
                                        <p:tgtEl>
                                          <p:spTgt spid="11"/>
                                        </p:tgtEl>
                                        <p:attrNameLst>
                                          <p:attrName>style.visibility</p:attrName>
                                        </p:attrNameLst>
                                      </p:cBhvr>
                                      <p:to>
                                        <p:strVal val="visible"/>
                                      </p:to>
                                    </p:set>
                                    <p:anim calcmode="lin" valueType="num">
                                      <p:cBhvr>
                                        <p:cTn id="97" dur="1000" fill="hold"/>
                                        <p:tgtEl>
                                          <p:spTgt spid="11"/>
                                        </p:tgtEl>
                                        <p:attrNameLst>
                                          <p:attrName>ppt_w</p:attrName>
                                        </p:attrNameLst>
                                      </p:cBhvr>
                                      <p:tavLst>
                                        <p:tav tm="0">
                                          <p:val>
                                            <p:fltVal val="0"/>
                                          </p:val>
                                        </p:tav>
                                        <p:tav tm="100000">
                                          <p:val>
                                            <p:strVal val="#ppt_w"/>
                                          </p:val>
                                        </p:tav>
                                      </p:tavLst>
                                    </p:anim>
                                    <p:anim calcmode="lin" valueType="num">
                                      <p:cBhvr>
                                        <p:cTn id="98" dur="1000" fill="hold"/>
                                        <p:tgtEl>
                                          <p:spTgt spid="11"/>
                                        </p:tgtEl>
                                        <p:attrNameLst>
                                          <p:attrName>ppt_h</p:attrName>
                                        </p:attrNameLst>
                                      </p:cBhvr>
                                      <p:tavLst>
                                        <p:tav tm="0">
                                          <p:val>
                                            <p:fltVal val="0"/>
                                          </p:val>
                                        </p:tav>
                                        <p:tav tm="100000">
                                          <p:val>
                                            <p:strVal val="#ppt_h"/>
                                          </p:val>
                                        </p:tav>
                                      </p:tavLst>
                                    </p:anim>
                                    <p:animEffect transition="in" filter="fade">
                                      <p:cBhvr>
                                        <p:cTn id="99" dur="1000"/>
                                        <p:tgtEl>
                                          <p:spTgt spid="11"/>
                                        </p:tgtEl>
                                      </p:cBhvr>
                                    </p:animEffect>
                                  </p:childTnLst>
                                </p:cTn>
                              </p:par>
                            </p:childTnLst>
                          </p:cTn>
                        </p:par>
                      </p:childTnLst>
                    </p:cTn>
                  </p:par>
                  <p:par>
                    <p:cTn id="100" fill="hold">
                      <p:stCondLst>
                        <p:cond delay="indefinite"/>
                      </p:stCondLst>
                      <p:childTnLst>
                        <p:par>
                          <p:cTn id="101" fill="hold">
                            <p:stCondLst>
                              <p:cond delay="0"/>
                            </p:stCondLst>
                            <p:childTnLst>
                              <p:par>
                                <p:cTn id="102" presetID="6" presetClass="entr" presetSubtype="16" fill="hold" nodeType="clickEffect">
                                  <p:stCondLst>
                                    <p:cond delay="0"/>
                                  </p:stCondLst>
                                  <p:childTnLst>
                                    <p:set>
                                      <p:cBhvr>
                                        <p:cTn id="103" dur="1" fill="hold">
                                          <p:stCondLst>
                                            <p:cond delay="0"/>
                                          </p:stCondLst>
                                        </p:cTn>
                                        <p:tgtEl>
                                          <p:spTgt spid="24"/>
                                        </p:tgtEl>
                                        <p:attrNameLst>
                                          <p:attrName>style.visibility</p:attrName>
                                        </p:attrNameLst>
                                      </p:cBhvr>
                                      <p:to>
                                        <p:strVal val="visible"/>
                                      </p:to>
                                    </p:set>
                                    <p:animEffect transition="in" filter="circle(in)">
                                      <p:cBhvr>
                                        <p:cTn id="104" dur="2000"/>
                                        <p:tgtEl>
                                          <p:spTgt spid="24"/>
                                        </p:tgtEl>
                                      </p:cBhvr>
                                    </p:animEffect>
                                  </p:childTnLst>
                                </p:cTn>
                              </p:par>
                              <p:par>
                                <p:cTn id="105" presetID="53" presetClass="entr" presetSubtype="0" fill="hold" grpId="0" nodeType="withEffect">
                                  <p:stCondLst>
                                    <p:cond delay="0"/>
                                  </p:stCondLst>
                                  <p:childTnLst>
                                    <p:set>
                                      <p:cBhvr>
                                        <p:cTn id="106" dur="1" fill="hold">
                                          <p:stCondLst>
                                            <p:cond delay="0"/>
                                          </p:stCondLst>
                                        </p:cTn>
                                        <p:tgtEl>
                                          <p:spTgt spid="12"/>
                                        </p:tgtEl>
                                        <p:attrNameLst>
                                          <p:attrName>style.visibility</p:attrName>
                                        </p:attrNameLst>
                                      </p:cBhvr>
                                      <p:to>
                                        <p:strVal val="visible"/>
                                      </p:to>
                                    </p:set>
                                    <p:anim calcmode="lin" valueType="num">
                                      <p:cBhvr>
                                        <p:cTn id="107" dur="1000" fill="hold"/>
                                        <p:tgtEl>
                                          <p:spTgt spid="12"/>
                                        </p:tgtEl>
                                        <p:attrNameLst>
                                          <p:attrName>ppt_w</p:attrName>
                                        </p:attrNameLst>
                                      </p:cBhvr>
                                      <p:tavLst>
                                        <p:tav tm="0">
                                          <p:val>
                                            <p:fltVal val="0"/>
                                          </p:val>
                                        </p:tav>
                                        <p:tav tm="100000">
                                          <p:val>
                                            <p:strVal val="#ppt_w"/>
                                          </p:val>
                                        </p:tav>
                                      </p:tavLst>
                                    </p:anim>
                                    <p:anim calcmode="lin" valueType="num">
                                      <p:cBhvr>
                                        <p:cTn id="108" dur="1000" fill="hold"/>
                                        <p:tgtEl>
                                          <p:spTgt spid="12"/>
                                        </p:tgtEl>
                                        <p:attrNameLst>
                                          <p:attrName>ppt_h</p:attrName>
                                        </p:attrNameLst>
                                      </p:cBhvr>
                                      <p:tavLst>
                                        <p:tav tm="0">
                                          <p:val>
                                            <p:fltVal val="0"/>
                                          </p:val>
                                        </p:tav>
                                        <p:tav tm="100000">
                                          <p:val>
                                            <p:strVal val="#ppt_h"/>
                                          </p:val>
                                        </p:tav>
                                      </p:tavLst>
                                    </p:anim>
                                    <p:animEffect transition="in" filter="fade">
                                      <p:cBhvr>
                                        <p:cTn id="109" dur="1000"/>
                                        <p:tgtEl>
                                          <p:spTgt spid="12"/>
                                        </p:tgtEl>
                                      </p:cBhvr>
                                    </p:animEffect>
                                  </p:childTnLst>
                                </p:cTn>
                              </p:par>
                            </p:childTnLst>
                          </p:cTn>
                        </p:par>
                      </p:childTnLst>
                    </p:cTn>
                  </p:par>
                  <p:par>
                    <p:cTn id="110" fill="hold">
                      <p:stCondLst>
                        <p:cond delay="indefinite"/>
                      </p:stCondLst>
                      <p:childTnLst>
                        <p:par>
                          <p:cTn id="111" fill="hold">
                            <p:stCondLst>
                              <p:cond delay="0"/>
                            </p:stCondLst>
                            <p:childTnLst>
                              <p:par>
                                <p:cTn id="112" presetID="6" presetClass="entr" presetSubtype="16" fill="hold" nodeType="clickEffect">
                                  <p:stCondLst>
                                    <p:cond delay="0"/>
                                  </p:stCondLst>
                                  <p:childTnLst>
                                    <p:set>
                                      <p:cBhvr>
                                        <p:cTn id="113" dur="1" fill="hold">
                                          <p:stCondLst>
                                            <p:cond delay="0"/>
                                          </p:stCondLst>
                                        </p:cTn>
                                        <p:tgtEl>
                                          <p:spTgt spid="21"/>
                                        </p:tgtEl>
                                        <p:attrNameLst>
                                          <p:attrName>style.visibility</p:attrName>
                                        </p:attrNameLst>
                                      </p:cBhvr>
                                      <p:to>
                                        <p:strVal val="visible"/>
                                      </p:to>
                                    </p:set>
                                    <p:animEffect transition="in" filter="circle(in)">
                                      <p:cBhvr>
                                        <p:cTn id="114" dur="2000"/>
                                        <p:tgtEl>
                                          <p:spTgt spid="21"/>
                                        </p:tgtEl>
                                      </p:cBhvr>
                                    </p:animEffect>
                                  </p:childTnLst>
                                </p:cTn>
                              </p:par>
                              <p:par>
                                <p:cTn id="115" presetID="53" presetClass="entr" presetSubtype="0" fill="hold" grpId="0" nodeType="withEffect">
                                  <p:stCondLst>
                                    <p:cond delay="0"/>
                                  </p:stCondLst>
                                  <p:childTnLst>
                                    <p:set>
                                      <p:cBhvr>
                                        <p:cTn id="116" dur="1" fill="hold">
                                          <p:stCondLst>
                                            <p:cond delay="0"/>
                                          </p:stCondLst>
                                        </p:cTn>
                                        <p:tgtEl>
                                          <p:spTgt spid="13"/>
                                        </p:tgtEl>
                                        <p:attrNameLst>
                                          <p:attrName>style.visibility</p:attrName>
                                        </p:attrNameLst>
                                      </p:cBhvr>
                                      <p:to>
                                        <p:strVal val="visible"/>
                                      </p:to>
                                    </p:set>
                                    <p:anim calcmode="lin" valueType="num">
                                      <p:cBhvr>
                                        <p:cTn id="117" dur="1000" fill="hold"/>
                                        <p:tgtEl>
                                          <p:spTgt spid="13"/>
                                        </p:tgtEl>
                                        <p:attrNameLst>
                                          <p:attrName>ppt_w</p:attrName>
                                        </p:attrNameLst>
                                      </p:cBhvr>
                                      <p:tavLst>
                                        <p:tav tm="0">
                                          <p:val>
                                            <p:fltVal val="0"/>
                                          </p:val>
                                        </p:tav>
                                        <p:tav tm="100000">
                                          <p:val>
                                            <p:strVal val="#ppt_w"/>
                                          </p:val>
                                        </p:tav>
                                      </p:tavLst>
                                    </p:anim>
                                    <p:anim calcmode="lin" valueType="num">
                                      <p:cBhvr>
                                        <p:cTn id="118" dur="1000" fill="hold"/>
                                        <p:tgtEl>
                                          <p:spTgt spid="13"/>
                                        </p:tgtEl>
                                        <p:attrNameLst>
                                          <p:attrName>ppt_h</p:attrName>
                                        </p:attrNameLst>
                                      </p:cBhvr>
                                      <p:tavLst>
                                        <p:tav tm="0">
                                          <p:val>
                                            <p:fltVal val="0"/>
                                          </p:val>
                                        </p:tav>
                                        <p:tav tm="100000">
                                          <p:val>
                                            <p:strVal val="#ppt_h"/>
                                          </p:val>
                                        </p:tav>
                                      </p:tavLst>
                                    </p:anim>
                                    <p:animEffect transition="in" filter="fade">
                                      <p:cBhvr>
                                        <p:cTn id="11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grpSp>
        <p:nvGrpSpPr>
          <p:cNvPr id="44" name="Group 15"/>
          <p:cNvGrpSpPr>
            <a:grpSpLocks/>
          </p:cNvGrpSpPr>
          <p:nvPr/>
        </p:nvGrpSpPr>
        <p:grpSpPr bwMode="auto">
          <a:xfrm>
            <a:off x="609600" y="45720"/>
            <a:ext cx="8138160" cy="6812280"/>
            <a:chOff x="0" y="1056"/>
            <a:chExt cx="4128" cy="3132"/>
          </a:xfrm>
        </p:grpSpPr>
        <p:pic>
          <p:nvPicPr>
            <p:cNvPr id="45" name="Picture 6" descr="rainforest"/>
            <p:cNvPicPr>
              <a:picLocks noChangeAspect="1" noChangeArrowheads="1"/>
            </p:cNvPicPr>
            <p:nvPr/>
          </p:nvPicPr>
          <p:blipFill>
            <a:blip r:embed="rId3"/>
            <a:srcRect/>
            <a:stretch>
              <a:fillRect/>
            </a:stretch>
          </p:blipFill>
          <p:spPr bwMode="auto">
            <a:xfrm>
              <a:off x="9" y="1056"/>
              <a:ext cx="4119" cy="2775"/>
            </a:xfrm>
            <a:prstGeom prst="rect">
              <a:avLst/>
            </a:prstGeom>
            <a:noFill/>
            <a:ln w="9525">
              <a:noFill/>
              <a:miter lim="800000"/>
              <a:headEnd/>
              <a:tailEnd/>
            </a:ln>
          </p:spPr>
        </p:pic>
        <p:sp>
          <p:nvSpPr>
            <p:cNvPr id="46" name="Rectangle 7"/>
            <p:cNvSpPr>
              <a:spLocks noChangeArrowheads="1"/>
            </p:cNvSpPr>
            <p:nvPr/>
          </p:nvSpPr>
          <p:spPr bwMode="auto">
            <a:xfrm>
              <a:off x="0" y="3840"/>
              <a:ext cx="3936" cy="348"/>
            </a:xfrm>
            <a:prstGeom prst="rect">
              <a:avLst/>
            </a:prstGeom>
            <a:noFill/>
            <a:ln w="9525">
              <a:noFill/>
              <a:miter lim="800000"/>
              <a:headEnd/>
              <a:tailEnd/>
            </a:ln>
          </p:spPr>
          <p:txBody>
            <a:bodyPr wrap="none" anchor="ctr"/>
            <a:lstStyle/>
            <a:p>
              <a:pPr algn="ctr" defTabSz="1097280"/>
              <a:r>
                <a:rPr lang="en-US" sz="3360" b="1" u="sng" dirty="0" err="1">
                  <a:solidFill>
                    <a:prstClr val="black"/>
                  </a:solidFill>
                  <a:latin typeface="Times New Roman" pitchFamily="18" charset="0"/>
                </a:rPr>
                <a:t>Hình</a:t>
              </a:r>
              <a:r>
                <a:rPr lang="en-US" sz="3360" b="1" u="sng" dirty="0">
                  <a:solidFill>
                    <a:prstClr val="black"/>
                  </a:solidFill>
                  <a:latin typeface="Times New Roman" pitchFamily="18" charset="0"/>
                </a:rPr>
                <a:t> </a:t>
              </a:r>
              <a:r>
                <a:rPr lang="en-US" sz="3360" b="1" u="sng" dirty="0" err="1">
                  <a:solidFill>
                    <a:prstClr val="black"/>
                  </a:solidFill>
                  <a:latin typeface="Times New Roman" pitchFamily="18" charset="0"/>
                </a:rPr>
                <a:t>ảnh</a:t>
              </a:r>
              <a:r>
                <a:rPr lang="en-US" sz="3360" b="1" u="sng" dirty="0">
                  <a:solidFill>
                    <a:prstClr val="black"/>
                  </a:solidFill>
                  <a:latin typeface="Times New Roman" pitchFamily="18" charset="0"/>
                </a:rPr>
                <a:t> </a:t>
              </a:r>
              <a:r>
                <a:rPr lang="en-US" sz="3360" b="1" u="sng" dirty="0" err="1">
                  <a:solidFill>
                    <a:prstClr val="black"/>
                  </a:solidFill>
                  <a:latin typeface="Times New Roman" pitchFamily="18" charset="0"/>
                </a:rPr>
                <a:t>một</a:t>
              </a:r>
              <a:r>
                <a:rPr lang="en-US" sz="3360" b="1" u="sng" dirty="0">
                  <a:solidFill>
                    <a:prstClr val="black"/>
                  </a:solidFill>
                  <a:latin typeface="Times New Roman" pitchFamily="18" charset="0"/>
                </a:rPr>
                <a:t> </a:t>
              </a:r>
              <a:r>
                <a:rPr lang="en-US" sz="3360" b="1" u="sng" dirty="0" err="1">
                  <a:solidFill>
                    <a:prstClr val="black"/>
                  </a:solidFill>
                  <a:latin typeface="Times New Roman" pitchFamily="18" charset="0"/>
                </a:rPr>
                <a:t>khu</a:t>
              </a:r>
              <a:r>
                <a:rPr lang="en-US" sz="3360" b="1" u="sng" dirty="0">
                  <a:solidFill>
                    <a:prstClr val="black"/>
                  </a:solidFill>
                  <a:latin typeface="Times New Roman" pitchFamily="18" charset="0"/>
                </a:rPr>
                <a:t> </a:t>
              </a:r>
              <a:r>
                <a:rPr lang="en-US" sz="3360" b="1" u="sng" dirty="0" err="1">
                  <a:solidFill>
                    <a:prstClr val="black"/>
                  </a:solidFill>
                  <a:latin typeface="Times New Roman" pitchFamily="18" charset="0"/>
                </a:rPr>
                <a:t>rừng</a:t>
              </a:r>
              <a:r>
                <a:rPr lang="en-US" sz="3360" b="1" u="sng" dirty="0">
                  <a:solidFill>
                    <a:prstClr val="black"/>
                  </a:solidFill>
                  <a:latin typeface="Times New Roman" pitchFamily="18" charset="0"/>
                </a:rPr>
                <a:t> </a:t>
              </a:r>
              <a:r>
                <a:rPr lang="en-US" sz="3360" b="1" u="sng" dirty="0" err="1">
                  <a:solidFill>
                    <a:prstClr val="black"/>
                  </a:solidFill>
                  <a:latin typeface="Times New Roman" pitchFamily="18" charset="0"/>
                </a:rPr>
                <a:t>mưa</a:t>
              </a:r>
              <a:r>
                <a:rPr lang="en-US" sz="3360" b="1" u="sng" dirty="0">
                  <a:solidFill>
                    <a:prstClr val="black"/>
                  </a:solidFill>
                  <a:latin typeface="Times New Roman" pitchFamily="18" charset="0"/>
                </a:rPr>
                <a:t> </a:t>
              </a:r>
              <a:r>
                <a:rPr lang="en-US" sz="3360" b="1" u="sng" dirty="0" err="1">
                  <a:solidFill>
                    <a:prstClr val="black"/>
                  </a:solidFill>
                  <a:latin typeface="Times New Roman" pitchFamily="18" charset="0"/>
                </a:rPr>
                <a:t>nhiệt</a:t>
              </a:r>
              <a:r>
                <a:rPr lang="en-US" sz="3360" b="1" u="sng" dirty="0">
                  <a:solidFill>
                    <a:prstClr val="black"/>
                  </a:solidFill>
                  <a:latin typeface="Times New Roman" pitchFamily="18" charset="0"/>
                </a:rPr>
                <a:t> </a:t>
              </a:r>
              <a:r>
                <a:rPr lang="en-US" sz="3360" b="1" u="sng" dirty="0" err="1">
                  <a:solidFill>
                    <a:prstClr val="black"/>
                  </a:solidFill>
                  <a:latin typeface="Times New Roman" pitchFamily="18" charset="0"/>
                </a:rPr>
                <a:t>đới</a:t>
              </a:r>
              <a:endParaRPr lang="en-US" sz="3360" b="1" u="sng" dirty="0">
                <a:solidFill>
                  <a:prstClr val="black"/>
                </a:solidFill>
                <a:latin typeface="Times New Roman" pitchFamily="18" charset="0"/>
              </a:endParaRPr>
            </a:p>
          </p:txBody>
        </p:sp>
      </p:grpSp>
      <p:sp>
        <p:nvSpPr>
          <p:cNvPr id="47" name="Text Box 16"/>
          <p:cNvSpPr txBox="1">
            <a:spLocks noChangeArrowheads="1"/>
          </p:cNvSpPr>
          <p:nvPr/>
        </p:nvSpPr>
        <p:spPr bwMode="auto">
          <a:xfrm>
            <a:off x="8747760" y="992506"/>
            <a:ext cx="2834640" cy="3637919"/>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defTabSz="1097280">
              <a:spcBef>
                <a:spcPct val="50000"/>
              </a:spcBef>
            </a:pPr>
            <a:r>
              <a:rPr lang="en-US" sz="3840" b="1" dirty="0" err="1">
                <a:solidFill>
                  <a:srgbClr val="0000CC"/>
                </a:solidFill>
                <a:latin typeface="Times New Roman" pitchFamily="18" charset="0"/>
                <a:cs typeface="Times New Roman" pitchFamily="18" charset="0"/>
              </a:rPr>
              <a:t>Kể</a:t>
            </a:r>
            <a:r>
              <a:rPr lang="en-US" sz="3840" b="1" dirty="0">
                <a:solidFill>
                  <a:srgbClr val="0000CC"/>
                </a:solidFill>
                <a:latin typeface="Times New Roman" pitchFamily="18" charset="0"/>
                <a:cs typeface="Times New Roman" pitchFamily="18" charset="0"/>
              </a:rPr>
              <a:t> </a:t>
            </a:r>
            <a:r>
              <a:rPr lang="en-US" sz="3840" b="1" dirty="0" err="1">
                <a:solidFill>
                  <a:srgbClr val="0000CC"/>
                </a:solidFill>
                <a:latin typeface="Times New Roman" pitchFamily="18" charset="0"/>
                <a:cs typeface="Times New Roman" pitchFamily="18" charset="0"/>
              </a:rPr>
              <a:t>tên</a:t>
            </a:r>
            <a:r>
              <a:rPr lang="en-US" sz="3840" b="1" dirty="0">
                <a:solidFill>
                  <a:srgbClr val="0000CC"/>
                </a:solidFill>
                <a:latin typeface="Times New Roman" pitchFamily="18" charset="0"/>
                <a:cs typeface="Times New Roman" pitchFamily="18" charset="0"/>
              </a:rPr>
              <a:t> </a:t>
            </a:r>
            <a:r>
              <a:rPr lang="en-US" sz="3840" b="1" dirty="0" err="1">
                <a:solidFill>
                  <a:srgbClr val="0000CC"/>
                </a:solidFill>
                <a:latin typeface="Times New Roman" pitchFamily="18" charset="0"/>
                <a:cs typeface="Times New Roman" pitchFamily="18" charset="0"/>
              </a:rPr>
              <a:t>các</a:t>
            </a:r>
            <a:r>
              <a:rPr lang="en-US" sz="3840" b="1" dirty="0">
                <a:solidFill>
                  <a:srgbClr val="0000CC"/>
                </a:solidFill>
                <a:latin typeface="Times New Roman" pitchFamily="18" charset="0"/>
                <a:cs typeface="Times New Roman" pitchFamily="18" charset="0"/>
              </a:rPr>
              <a:t> </a:t>
            </a:r>
            <a:r>
              <a:rPr lang="en-US" sz="3840" b="1" dirty="0" err="1">
                <a:solidFill>
                  <a:srgbClr val="0000CC"/>
                </a:solidFill>
                <a:latin typeface="Times New Roman" pitchFamily="18" charset="0"/>
                <a:cs typeface="Times New Roman" pitchFamily="18" charset="0"/>
              </a:rPr>
              <a:t>quần</a:t>
            </a:r>
            <a:r>
              <a:rPr lang="en-US" sz="3840" b="1" dirty="0">
                <a:solidFill>
                  <a:srgbClr val="0000CC"/>
                </a:solidFill>
                <a:latin typeface="Times New Roman" pitchFamily="18" charset="0"/>
                <a:cs typeface="Times New Roman" pitchFamily="18" charset="0"/>
              </a:rPr>
              <a:t> </a:t>
            </a:r>
            <a:r>
              <a:rPr lang="en-US" sz="3840" b="1" dirty="0" err="1">
                <a:solidFill>
                  <a:srgbClr val="0000CC"/>
                </a:solidFill>
                <a:latin typeface="Times New Roman" pitchFamily="18" charset="0"/>
                <a:cs typeface="Times New Roman" pitchFamily="18" charset="0"/>
              </a:rPr>
              <a:t>thể</a:t>
            </a:r>
            <a:r>
              <a:rPr lang="en-US" sz="3840" b="1" dirty="0">
                <a:solidFill>
                  <a:srgbClr val="0000CC"/>
                </a:solidFill>
                <a:latin typeface="Times New Roman" pitchFamily="18" charset="0"/>
                <a:cs typeface="Times New Roman" pitchFamily="18" charset="0"/>
              </a:rPr>
              <a:t> </a:t>
            </a:r>
            <a:r>
              <a:rPr lang="en-US" sz="3840" b="1" dirty="0" err="1">
                <a:solidFill>
                  <a:srgbClr val="0000CC"/>
                </a:solidFill>
                <a:latin typeface="Times New Roman" pitchFamily="18" charset="0"/>
                <a:cs typeface="Times New Roman" pitchFamily="18" charset="0"/>
              </a:rPr>
              <a:t>có</a:t>
            </a:r>
            <a:r>
              <a:rPr lang="en-US" sz="3840" b="1" dirty="0">
                <a:solidFill>
                  <a:srgbClr val="0000CC"/>
                </a:solidFill>
                <a:latin typeface="Times New Roman" pitchFamily="18" charset="0"/>
                <a:cs typeface="Times New Roman" pitchFamily="18" charset="0"/>
              </a:rPr>
              <a:t> </a:t>
            </a:r>
            <a:r>
              <a:rPr lang="en-US" sz="3840" b="1" dirty="0" err="1">
                <a:solidFill>
                  <a:srgbClr val="0000CC"/>
                </a:solidFill>
                <a:latin typeface="Times New Roman" pitchFamily="18" charset="0"/>
                <a:cs typeface="Times New Roman" pitchFamily="18" charset="0"/>
              </a:rPr>
              <a:t>trong</a:t>
            </a:r>
            <a:r>
              <a:rPr lang="en-US" sz="3840" b="1" dirty="0">
                <a:solidFill>
                  <a:srgbClr val="0000CC"/>
                </a:solidFill>
                <a:latin typeface="Times New Roman" pitchFamily="18" charset="0"/>
                <a:cs typeface="Times New Roman" pitchFamily="18" charset="0"/>
              </a:rPr>
              <a:t> </a:t>
            </a:r>
            <a:r>
              <a:rPr lang="en-US" sz="3840" b="1" dirty="0" err="1">
                <a:solidFill>
                  <a:srgbClr val="0000CC"/>
                </a:solidFill>
                <a:latin typeface="Times New Roman" pitchFamily="18" charset="0"/>
                <a:cs typeface="Times New Roman" pitchFamily="18" charset="0"/>
              </a:rPr>
              <a:t>một</a:t>
            </a:r>
            <a:r>
              <a:rPr lang="en-US" sz="3840" b="1" dirty="0">
                <a:solidFill>
                  <a:srgbClr val="0000CC"/>
                </a:solidFill>
                <a:latin typeface="Times New Roman" pitchFamily="18" charset="0"/>
                <a:cs typeface="Times New Roman" pitchFamily="18" charset="0"/>
              </a:rPr>
              <a:t> </a:t>
            </a:r>
            <a:r>
              <a:rPr lang="en-US" sz="3840" b="1" dirty="0" err="1">
                <a:solidFill>
                  <a:srgbClr val="0000CC"/>
                </a:solidFill>
                <a:latin typeface="Times New Roman" pitchFamily="18" charset="0"/>
                <a:cs typeface="Times New Roman" pitchFamily="18" charset="0"/>
              </a:rPr>
              <a:t>khu</a:t>
            </a:r>
            <a:r>
              <a:rPr lang="en-US" sz="3840" b="1" dirty="0">
                <a:solidFill>
                  <a:srgbClr val="0000CC"/>
                </a:solidFill>
                <a:latin typeface="Times New Roman" pitchFamily="18" charset="0"/>
                <a:cs typeface="Times New Roman" pitchFamily="18" charset="0"/>
              </a:rPr>
              <a:t> </a:t>
            </a:r>
            <a:r>
              <a:rPr lang="en-US" sz="3840" b="1" dirty="0" err="1">
                <a:solidFill>
                  <a:srgbClr val="0000CC"/>
                </a:solidFill>
                <a:latin typeface="Times New Roman" pitchFamily="18" charset="0"/>
                <a:cs typeface="Times New Roman" pitchFamily="18" charset="0"/>
              </a:rPr>
              <a:t>rừng</a:t>
            </a:r>
            <a:r>
              <a:rPr lang="en-US" sz="3840" b="1" dirty="0">
                <a:solidFill>
                  <a:srgbClr val="0000CC"/>
                </a:solidFill>
                <a:latin typeface="Times New Roman" pitchFamily="18" charset="0"/>
                <a:cs typeface="Times New Roman" pitchFamily="18" charset="0"/>
              </a:rPr>
              <a:t> </a:t>
            </a:r>
            <a:r>
              <a:rPr lang="en-US" sz="3840" b="1" dirty="0" err="1">
                <a:solidFill>
                  <a:srgbClr val="0000CC"/>
                </a:solidFill>
                <a:latin typeface="Times New Roman" pitchFamily="18" charset="0"/>
                <a:cs typeface="Times New Roman" pitchFamily="18" charset="0"/>
              </a:rPr>
              <a:t>mưa</a:t>
            </a:r>
            <a:r>
              <a:rPr lang="en-US" sz="3840" b="1" dirty="0">
                <a:solidFill>
                  <a:srgbClr val="0000CC"/>
                </a:solidFill>
                <a:latin typeface="Times New Roman" pitchFamily="18" charset="0"/>
                <a:cs typeface="Times New Roman" pitchFamily="18" charset="0"/>
              </a:rPr>
              <a:t> </a:t>
            </a:r>
            <a:r>
              <a:rPr lang="en-US" sz="3840" b="1" dirty="0" err="1">
                <a:solidFill>
                  <a:srgbClr val="0000CC"/>
                </a:solidFill>
                <a:latin typeface="Times New Roman" pitchFamily="18" charset="0"/>
                <a:cs typeface="Times New Roman" pitchFamily="18" charset="0"/>
              </a:rPr>
              <a:t>nhiệt</a:t>
            </a:r>
            <a:r>
              <a:rPr lang="en-US" sz="3840" b="1" dirty="0">
                <a:solidFill>
                  <a:srgbClr val="0000CC"/>
                </a:solidFill>
                <a:latin typeface="Times New Roman" pitchFamily="18" charset="0"/>
                <a:cs typeface="Times New Roman" pitchFamily="18" charset="0"/>
              </a:rPr>
              <a:t> </a:t>
            </a:r>
            <a:r>
              <a:rPr lang="en-US" sz="3840" b="1" dirty="0" err="1">
                <a:solidFill>
                  <a:srgbClr val="0000CC"/>
                </a:solidFill>
                <a:latin typeface="Times New Roman" pitchFamily="18" charset="0"/>
                <a:cs typeface="Times New Roman" pitchFamily="18" charset="0"/>
              </a:rPr>
              <a:t>đới</a:t>
            </a:r>
            <a:r>
              <a:rPr lang="en-US" sz="3840" b="1" dirty="0">
                <a:solidFill>
                  <a:srgbClr val="0000CC"/>
                </a:solidFill>
                <a:latin typeface="Times New Roman" pitchFamily="18" charset="0"/>
                <a:cs typeface="Times New Roman" pitchFamily="18" charset="0"/>
              </a:rPr>
              <a:t>?</a:t>
            </a:r>
          </a:p>
        </p:txBody>
      </p:sp>
    </p:spTree>
    <p:extLst>
      <p:ext uri="{BB962C8B-B14F-4D97-AF65-F5344CB8AC3E}">
        <p14:creationId xmlns:p14="http://schemas.microsoft.com/office/powerpoint/2010/main" val="101749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0" fill="hold"/>
                                        <p:tgtEl>
                                          <p:spTgt spid="47"/>
                                        </p:tgtEl>
                                        <p:attrNameLst>
                                          <p:attrName>ppt_w</p:attrName>
                                        </p:attrNameLst>
                                      </p:cBhvr>
                                      <p:tavLst>
                                        <p:tav tm="0">
                                          <p:val>
                                            <p:fltVal val="0"/>
                                          </p:val>
                                        </p:tav>
                                        <p:tav tm="100000">
                                          <p:val>
                                            <p:strVal val="#ppt_w"/>
                                          </p:val>
                                        </p:tav>
                                      </p:tavLst>
                                    </p:anim>
                                    <p:anim calcmode="lin" valueType="num">
                                      <p:cBhvr>
                                        <p:cTn id="8" dur="5000" fill="hold"/>
                                        <p:tgtEl>
                                          <p:spTgt spid="47"/>
                                        </p:tgtEl>
                                        <p:attrNameLst>
                                          <p:attrName>ppt_h</p:attrName>
                                        </p:attrNameLst>
                                      </p:cBhvr>
                                      <p:tavLst>
                                        <p:tav tm="0">
                                          <p:val>
                                            <p:fltVal val="0"/>
                                          </p:val>
                                        </p:tav>
                                        <p:tav tm="100000">
                                          <p:val>
                                            <p:strVal val="#ppt_h"/>
                                          </p:val>
                                        </p:tav>
                                      </p:tavLst>
                                    </p:anim>
                                    <p:animEffect transition="in" filter="fade">
                                      <p:cBhvr>
                                        <p:cTn id="9" dur="5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a:stretch>
        </a:blipFill>
        <a:effectLst/>
      </p:bgPr>
    </p:bg>
    <p:spTree>
      <p:nvGrpSpPr>
        <p:cNvPr id="1" name=""/>
        <p:cNvGrpSpPr/>
        <p:nvPr/>
      </p:nvGrpSpPr>
      <p:grpSpPr>
        <a:xfrm>
          <a:off x="0" y="0"/>
          <a:ext cx="0" cy="0"/>
          <a:chOff x="0" y="0"/>
          <a:chExt cx="0" cy="0"/>
        </a:xfrm>
      </p:grpSpPr>
      <p:pic>
        <p:nvPicPr>
          <p:cNvPr id="9" name="Picture 4" descr="Oecophylla2.jpg"/>
          <p:cNvPicPr>
            <a:picLocks noChangeAspect="1" noChangeArrowheads="1"/>
          </p:cNvPicPr>
          <p:nvPr/>
        </p:nvPicPr>
        <p:blipFill>
          <a:blip r:embed="rId4"/>
          <a:srcRect/>
          <a:stretch>
            <a:fillRect/>
          </a:stretch>
        </p:blipFill>
        <p:spPr bwMode="auto">
          <a:xfrm>
            <a:off x="8290560" y="-45720"/>
            <a:ext cx="3291840" cy="2834640"/>
          </a:xfrm>
          <a:prstGeom prst="rect">
            <a:avLst/>
          </a:prstGeom>
          <a:noFill/>
          <a:ln w="9525">
            <a:solidFill>
              <a:schemeClr val="bg1"/>
            </a:solidFill>
            <a:miter lim="800000"/>
            <a:headEnd/>
            <a:tailEnd/>
          </a:ln>
        </p:spPr>
      </p:pic>
      <p:pic>
        <p:nvPicPr>
          <p:cNvPr id="10" name="Picture 6" descr="55b78bc5af1a4223d2ada5ce1c91d4a6_38269215"/>
          <p:cNvPicPr>
            <a:picLocks noChangeAspect="1" noChangeArrowheads="1"/>
          </p:cNvPicPr>
          <p:nvPr/>
        </p:nvPicPr>
        <p:blipFill>
          <a:blip r:embed="rId5"/>
          <a:srcRect/>
          <a:stretch>
            <a:fillRect/>
          </a:stretch>
        </p:blipFill>
        <p:spPr bwMode="auto">
          <a:xfrm>
            <a:off x="3992880" y="-45720"/>
            <a:ext cx="3931920" cy="2834640"/>
          </a:xfrm>
          <a:prstGeom prst="rect">
            <a:avLst/>
          </a:prstGeom>
          <a:noFill/>
          <a:ln w="9525">
            <a:noFill/>
            <a:miter lim="800000"/>
            <a:headEnd/>
            <a:tailEnd/>
          </a:ln>
        </p:spPr>
      </p:pic>
      <p:pic>
        <p:nvPicPr>
          <p:cNvPr id="11" name="Picture 7" descr="duongxi"/>
          <p:cNvPicPr>
            <a:picLocks noChangeAspect="1" noChangeArrowheads="1"/>
          </p:cNvPicPr>
          <p:nvPr/>
        </p:nvPicPr>
        <p:blipFill>
          <a:blip r:embed="rId6"/>
          <a:srcRect/>
          <a:stretch>
            <a:fillRect/>
          </a:stretch>
        </p:blipFill>
        <p:spPr bwMode="auto">
          <a:xfrm>
            <a:off x="4084320" y="3611880"/>
            <a:ext cx="3840480" cy="2743200"/>
          </a:xfrm>
          <a:prstGeom prst="rect">
            <a:avLst/>
          </a:prstGeom>
          <a:noFill/>
          <a:ln w="9525">
            <a:noFill/>
            <a:miter lim="800000"/>
            <a:headEnd/>
            <a:tailEnd/>
          </a:ln>
        </p:spPr>
      </p:pic>
      <p:pic>
        <p:nvPicPr>
          <p:cNvPr id="12" name="Picture 8" descr="hinh anh dan chim"/>
          <p:cNvPicPr>
            <a:picLocks noChangeAspect="1" noChangeArrowheads="1"/>
          </p:cNvPicPr>
          <p:nvPr/>
        </p:nvPicPr>
        <p:blipFill>
          <a:blip r:embed="rId7"/>
          <a:srcRect/>
          <a:stretch>
            <a:fillRect/>
          </a:stretch>
        </p:blipFill>
        <p:spPr bwMode="auto">
          <a:xfrm>
            <a:off x="609600" y="-45720"/>
            <a:ext cx="3017520" cy="2926080"/>
          </a:xfrm>
          <a:prstGeom prst="rect">
            <a:avLst/>
          </a:prstGeom>
          <a:noFill/>
          <a:ln w="9525">
            <a:noFill/>
            <a:miter lim="800000"/>
            <a:headEnd/>
            <a:tailEnd/>
          </a:ln>
        </p:spPr>
      </p:pic>
      <p:pic>
        <p:nvPicPr>
          <p:cNvPr id="13" name="Picture 9" descr="nam"/>
          <p:cNvPicPr>
            <a:picLocks noChangeAspect="1" noChangeArrowheads="1"/>
          </p:cNvPicPr>
          <p:nvPr/>
        </p:nvPicPr>
        <p:blipFill>
          <a:blip r:embed="rId8"/>
          <a:srcRect/>
          <a:stretch>
            <a:fillRect/>
          </a:stretch>
        </p:blipFill>
        <p:spPr bwMode="auto">
          <a:xfrm>
            <a:off x="8382000" y="3611880"/>
            <a:ext cx="3200400" cy="2743200"/>
          </a:xfrm>
          <a:prstGeom prst="rect">
            <a:avLst/>
          </a:prstGeom>
          <a:noFill/>
          <a:ln w="9525">
            <a:noFill/>
            <a:miter lim="800000"/>
            <a:headEnd/>
            <a:tailEnd/>
          </a:ln>
        </p:spPr>
      </p:pic>
      <p:pic>
        <p:nvPicPr>
          <p:cNvPr id="14" name="Picture 10" descr="reu"/>
          <p:cNvPicPr>
            <a:picLocks noChangeAspect="1" noChangeArrowheads="1"/>
          </p:cNvPicPr>
          <p:nvPr/>
        </p:nvPicPr>
        <p:blipFill>
          <a:blip r:embed="rId9"/>
          <a:srcRect/>
          <a:stretch>
            <a:fillRect/>
          </a:stretch>
        </p:blipFill>
        <p:spPr bwMode="auto">
          <a:xfrm>
            <a:off x="609600" y="3611880"/>
            <a:ext cx="3017520" cy="2834640"/>
          </a:xfrm>
          <a:prstGeom prst="rect">
            <a:avLst/>
          </a:prstGeom>
          <a:noFill/>
          <a:ln w="9525">
            <a:noFill/>
            <a:miter lim="800000"/>
            <a:headEnd/>
            <a:tailEnd/>
          </a:ln>
        </p:spPr>
      </p:pic>
      <p:sp>
        <p:nvSpPr>
          <p:cNvPr id="15" name="Text Box 11"/>
          <p:cNvSpPr txBox="1">
            <a:spLocks noChangeArrowheads="1"/>
          </p:cNvSpPr>
          <p:nvPr/>
        </p:nvSpPr>
        <p:spPr bwMode="auto">
          <a:xfrm>
            <a:off x="609600" y="2971801"/>
            <a:ext cx="2926080" cy="535531"/>
          </a:xfrm>
          <a:prstGeom prst="rect">
            <a:avLst/>
          </a:prstGeom>
          <a:noFill/>
          <a:ln w="9525">
            <a:noFill/>
            <a:miter lim="800000"/>
            <a:headEnd/>
            <a:tailEnd/>
          </a:ln>
        </p:spPr>
        <p:txBody>
          <a:bodyPr>
            <a:spAutoFit/>
          </a:bodyPr>
          <a:lstStyle/>
          <a:p>
            <a:pPr algn="ctr" defTabSz="1097280">
              <a:spcBef>
                <a:spcPct val="50000"/>
              </a:spcBef>
            </a:pPr>
            <a:r>
              <a:rPr lang="en-US" sz="2880" b="1" dirty="0" err="1">
                <a:solidFill>
                  <a:srgbClr val="0000CC"/>
                </a:solidFill>
                <a:latin typeface="Times New Roman" pitchFamily="18" charset="0"/>
                <a:cs typeface="Times New Roman" pitchFamily="18" charset="0"/>
              </a:rPr>
              <a:t>Quần</a:t>
            </a:r>
            <a:r>
              <a:rPr lang="en-US" sz="2880" b="1" dirty="0">
                <a:solidFill>
                  <a:srgbClr val="0000CC"/>
                </a:solidFill>
                <a:latin typeface="Times New Roman" pitchFamily="18" charset="0"/>
                <a:cs typeface="Times New Roman" pitchFamily="18" charset="0"/>
              </a:rPr>
              <a:t> </a:t>
            </a:r>
            <a:r>
              <a:rPr lang="en-US" sz="2880" b="1" dirty="0" err="1">
                <a:solidFill>
                  <a:srgbClr val="0000CC"/>
                </a:solidFill>
                <a:latin typeface="Times New Roman" pitchFamily="18" charset="0"/>
                <a:cs typeface="Times New Roman" pitchFamily="18" charset="0"/>
              </a:rPr>
              <a:t>thể</a:t>
            </a:r>
            <a:r>
              <a:rPr lang="en-US" sz="2880" b="1" dirty="0">
                <a:solidFill>
                  <a:srgbClr val="0000CC"/>
                </a:solidFill>
                <a:latin typeface="Times New Roman" pitchFamily="18" charset="0"/>
                <a:cs typeface="Times New Roman" pitchFamily="18" charset="0"/>
              </a:rPr>
              <a:t> </a:t>
            </a:r>
            <a:r>
              <a:rPr lang="en-US" sz="2880" b="1" dirty="0" err="1">
                <a:solidFill>
                  <a:srgbClr val="0000CC"/>
                </a:solidFill>
                <a:latin typeface="Times New Roman" pitchFamily="18" charset="0"/>
                <a:cs typeface="Times New Roman" pitchFamily="18" charset="0"/>
              </a:rPr>
              <a:t>sâu</a:t>
            </a:r>
            <a:endParaRPr lang="en-US" sz="2880" b="1" dirty="0">
              <a:solidFill>
                <a:srgbClr val="0000CC"/>
              </a:solidFill>
              <a:latin typeface="Times New Roman" pitchFamily="18" charset="0"/>
              <a:cs typeface="Times New Roman" pitchFamily="18" charset="0"/>
            </a:endParaRPr>
          </a:p>
        </p:txBody>
      </p:sp>
      <p:sp>
        <p:nvSpPr>
          <p:cNvPr id="16" name="Text Box 12"/>
          <p:cNvSpPr txBox="1">
            <a:spLocks noChangeArrowheads="1"/>
          </p:cNvSpPr>
          <p:nvPr/>
        </p:nvSpPr>
        <p:spPr bwMode="auto">
          <a:xfrm>
            <a:off x="4267200" y="6355081"/>
            <a:ext cx="3657600" cy="535531"/>
          </a:xfrm>
          <a:prstGeom prst="rect">
            <a:avLst/>
          </a:prstGeom>
          <a:noFill/>
          <a:ln w="9525">
            <a:noFill/>
            <a:miter lim="800000"/>
            <a:headEnd/>
            <a:tailEnd/>
          </a:ln>
        </p:spPr>
        <p:txBody>
          <a:bodyPr>
            <a:spAutoFit/>
          </a:bodyPr>
          <a:lstStyle/>
          <a:p>
            <a:pPr algn="ctr" defTabSz="1097280">
              <a:spcBef>
                <a:spcPct val="50000"/>
              </a:spcBef>
            </a:pPr>
            <a:r>
              <a:rPr lang="en-US" sz="2880" b="1">
                <a:solidFill>
                  <a:srgbClr val="0000CC"/>
                </a:solidFill>
                <a:latin typeface="Times New Roman" pitchFamily="18" charset="0"/>
                <a:cs typeface="Times New Roman" pitchFamily="18" charset="0"/>
              </a:rPr>
              <a:t>Quần thể dương xỉ</a:t>
            </a:r>
          </a:p>
        </p:txBody>
      </p:sp>
      <p:sp>
        <p:nvSpPr>
          <p:cNvPr id="17" name="Text Box 13"/>
          <p:cNvSpPr txBox="1">
            <a:spLocks noChangeArrowheads="1"/>
          </p:cNvSpPr>
          <p:nvPr/>
        </p:nvSpPr>
        <p:spPr bwMode="auto">
          <a:xfrm>
            <a:off x="609600" y="6446521"/>
            <a:ext cx="2926080" cy="535531"/>
          </a:xfrm>
          <a:prstGeom prst="rect">
            <a:avLst/>
          </a:prstGeom>
          <a:noFill/>
          <a:ln w="9525">
            <a:noFill/>
            <a:miter lim="800000"/>
            <a:headEnd/>
            <a:tailEnd/>
          </a:ln>
        </p:spPr>
        <p:txBody>
          <a:bodyPr>
            <a:spAutoFit/>
          </a:bodyPr>
          <a:lstStyle/>
          <a:p>
            <a:pPr algn="ctr" defTabSz="1097280">
              <a:spcBef>
                <a:spcPct val="50000"/>
              </a:spcBef>
            </a:pPr>
            <a:r>
              <a:rPr lang="en-US" sz="2880" b="1">
                <a:solidFill>
                  <a:srgbClr val="0000CC"/>
                </a:solidFill>
                <a:latin typeface="Times New Roman" pitchFamily="18" charset="0"/>
                <a:cs typeface="Times New Roman" pitchFamily="18" charset="0"/>
              </a:rPr>
              <a:t>Quần thể rêu</a:t>
            </a:r>
          </a:p>
        </p:txBody>
      </p:sp>
      <p:sp>
        <p:nvSpPr>
          <p:cNvPr id="18" name="Text Box 14"/>
          <p:cNvSpPr txBox="1">
            <a:spLocks noChangeArrowheads="1"/>
          </p:cNvSpPr>
          <p:nvPr/>
        </p:nvSpPr>
        <p:spPr bwMode="auto">
          <a:xfrm>
            <a:off x="8656320" y="6355081"/>
            <a:ext cx="2926080" cy="535531"/>
          </a:xfrm>
          <a:prstGeom prst="rect">
            <a:avLst/>
          </a:prstGeom>
          <a:noFill/>
          <a:ln w="9525">
            <a:noFill/>
            <a:miter lim="800000"/>
            <a:headEnd/>
            <a:tailEnd/>
          </a:ln>
        </p:spPr>
        <p:txBody>
          <a:bodyPr>
            <a:spAutoFit/>
          </a:bodyPr>
          <a:lstStyle/>
          <a:p>
            <a:pPr algn="ctr" defTabSz="1097280">
              <a:spcBef>
                <a:spcPct val="50000"/>
              </a:spcBef>
            </a:pPr>
            <a:r>
              <a:rPr lang="en-US" sz="2880" b="1">
                <a:solidFill>
                  <a:srgbClr val="0000CC"/>
                </a:solidFill>
                <a:latin typeface="Times New Roman" pitchFamily="18" charset="0"/>
                <a:cs typeface="Times New Roman" pitchFamily="18" charset="0"/>
              </a:rPr>
              <a:t>Quần thể nấm</a:t>
            </a:r>
          </a:p>
        </p:txBody>
      </p:sp>
      <p:sp>
        <p:nvSpPr>
          <p:cNvPr id="19" name="Text Box 15"/>
          <p:cNvSpPr txBox="1">
            <a:spLocks noChangeArrowheads="1"/>
          </p:cNvSpPr>
          <p:nvPr/>
        </p:nvSpPr>
        <p:spPr bwMode="auto">
          <a:xfrm>
            <a:off x="4450080" y="2971801"/>
            <a:ext cx="2926080" cy="535531"/>
          </a:xfrm>
          <a:prstGeom prst="rect">
            <a:avLst/>
          </a:prstGeom>
          <a:noFill/>
          <a:ln w="9525">
            <a:noFill/>
            <a:miter lim="800000"/>
            <a:headEnd/>
            <a:tailEnd/>
          </a:ln>
        </p:spPr>
        <p:txBody>
          <a:bodyPr>
            <a:spAutoFit/>
          </a:bodyPr>
          <a:lstStyle/>
          <a:p>
            <a:pPr algn="ctr" defTabSz="1097280">
              <a:spcBef>
                <a:spcPct val="50000"/>
              </a:spcBef>
            </a:pPr>
            <a:r>
              <a:rPr lang="en-US" sz="2880" b="1">
                <a:solidFill>
                  <a:srgbClr val="0000CC"/>
                </a:solidFill>
                <a:latin typeface="Times New Roman" pitchFamily="18" charset="0"/>
                <a:cs typeface="Times New Roman" pitchFamily="18" charset="0"/>
              </a:rPr>
              <a:t>Quần thể hổ</a:t>
            </a:r>
          </a:p>
        </p:txBody>
      </p:sp>
      <p:sp>
        <p:nvSpPr>
          <p:cNvPr id="20" name="Text Box 16"/>
          <p:cNvSpPr txBox="1">
            <a:spLocks noChangeArrowheads="1"/>
          </p:cNvSpPr>
          <p:nvPr/>
        </p:nvSpPr>
        <p:spPr bwMode="auto">
          <a:xfrm>
            <a:off x="8473440" y="3063241"/>
            <a:ext cx="2926080" cy="535531"/>
          </a:xfrm>
          <a:prstGeom prst="rect">
            <a:avLst/>
          </a:prstGeom>
          <a:noFill/>
          <a:ln w="9525">
            <a:noFill/>
            <a:miter lim="800000"/>
            <a:headEnd/>
            <a:tailEnd/>
          </a:ln>
        </p:spPr>
        <p:txBody>
          <a:bodyPr>
            <a:spAutoFit/>
          </a:bodyPr>
          <a:lstStyle/>
          <a:p>
            <a:pPr algn="ctr" defTabSz="1097280">
              <a:spcBef>
                <a:spcPct val="50000"/>
              </a:spcBef>
            </a:pPr>
            <a:r>
              <a:rPr lang="en-US" sz="2880" b="1">
                <a:solidFill>
                  <a:srgbClr val="0000CC"/>
                </a:solidFill>
                <a:latin typeface="Times New Roman" pitchFamily="18" charset="0"/>
                <a:cs typeface="Times New Roman" pitchFamily="18" charset="0"/>
              </a:rPr>
              <a:t>Quần thể kiến</a:t>
            </a:r>
          </a:p>
        </p:txBody>
      </p:sp>
    </p:spTree>
    <p:extLst>
      <p:ext uri="{BB962C8B-B14F-4D97-AF65-F5344CB8AC3E}">
        <p14:creationId xmlns:p14="http://schemas.microsoft.com/office/powerpoint/2010/main" val="77981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ox(in)">
                                      <p:cBhvr>
                                        <p:cTn id="10" dur="500"/>
                                        <p:tgtEl>
                                          <p:spTgt spid="15"/>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ox(in)">
                                      <p:cBhvr>
                                        <p:cTn id="13" dur="500"/>
                                        <p:tgtEl>
                                          <p:spTgt spid="16"/>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ox(in)">
                                      <p:cBhvr>
                                        <p:cTn id="16" dur="500"/>
                                        <p:tgtEl>
                                          <p:spTgt spid="17"/>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ox(in)">
                                      <p:cBhvr>
                                        <p:cTn id="19" dur="500"/>
                                        <p:tgtEl>
                                          <p:spTgt spid="18"/>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ox(in)">
                                      <p:cBhvr>
                                        <p:cTn id="22" dur="500"/>
                                        <p:tgtEl>
                                          <p:spTgt spid="19"/>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ox(in)">
                                      <p:cBhvr>
                                        <p:cTn id="25" dur="500"/>
                                        <p:tgtEl>
                                          <p:spTgt spid="20"/>
                                        </p:tgtEl>
                                      </p:cBhvr>
                                    </p:animEffect>
                                  </p:childTnLst>
                                </p:cTn>
                              </p:par>
                              <p:par>
                                <p:cTn id="26" presetID="4" presetClass="entr" presetSubtype="16" fill="hold" grpId="1"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ox(in)">
                                      <p:cBhvr>
                                        <p:cTn id="28" dur="500"/>
                                        <p:tgtEl>
                                          <p:spTgt spid="20"/>
                                        </p:tgtEl>
                                      </p:cBhvr>
                                    </p:animEffect>
                                  </p:childTnLst>
                                </p:cTn>
                              </p:par>
                              <p:par>
                                <p:cTn id="29" presetID="4" presetClass="entr" presetSubtype="16"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ox(in)">
                                      <p:cBhvr>
                                        <p:cTn id="31" dur="500"/>
                                        <p:tgtEl>
                                          <p:spTgt spid="12"/>
                                        </p:tgtEl>
                                      </p:cBhvr>
                                    </p:animEffect>
                                  </p:childTnLst>
                                </p:cTn>
                              </p:par>
                              <p:par>
                                <p:cTn id="32" presetID="4" presetClass="entr" presetSubtype="16"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ox(in)">
                                      <p:cBhvr>
                                        <p:cTn id="34" dur="500"/>
                                        <p:tgtEl>
                                          <p:spTgt spid="10"/>
                                        </p:tgtEl>
                                      </p:cBhvr>
                                    </p:animEffect>
                                  </p:childTnLst>
                                </p:cTn>
                              </p:par>
                              <p:par>
                                <p:cTn id="35" presetID="4" presetClass="entr" presetSubtype="16"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ox(in)">
                                      <p:cBhvr>
                                        <p:cTn id="37" dur="500"/>
                                        <p:tgtEl>
                                          <p:spTgt spid="14"/>
                                        </p:tgtEl>
                                      </p:cBhvr>
                                    </p:animEffect>
                                  </p:childTnLst>
                                </p:cTn>
                              </p:par>
                              <p:par>
                                <p:cTn id="38" presetID="4" presetClass="entr" presetSubtype="16"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ox(in)">
                                      <p:cBhvr>
                                        <p:cTn id="40" dur="500"/>
                                        <p:tgtEl>
                                          <p:spTgt spid="11"/>
                                        </p:tgtEl>
                                      </p:cBhvr>
                                    </p:animEffect>
                                  </p:childTnLst>
                                </p:cTn>
                              </p:par>
                              <p:par>
                                <p:cTn id="41" presetID="4" presetClass="entr" presetSubtype="1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ox(in)">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0"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1019</TotalTime>
  <Words>2158</Words>
  <Application>Microsoft Office PowerPoint</Application>
  <PresentationFormat>Widescreen</PresentationFormat>
  <Paragraphs>250</Paragraphs>
  <Slides>41</Slides>
  <Notes>4</Notes>
  <HiddenSlides>1</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41</vt:i4>
      </vt:variant>
    </vt:vector>
  </HeadingPairs>
  <TitlesOfParts>
    <vt:vector size="54" baseType="lpstr">
      <vt:lpstr>Arial</vt:lpstr>
      <vt:lpstr>Calibri</vt:lpstr>
      <vt:lpstr>Calibri Light</vt:lpstr>
      <vt:lpstr>Footlight MT Light</vt:lpstr>
      <vt:lpstr>Georgia</vt:lpstr>
      <vt:lpstr>Gill Sans MT</vt:lpstr>
      <vt:lpstr>Google Sans</vt:lpstr>
      <vt:lpstr>Palatino Linotype</vt:lpstr>
      <vt:lpstr>Segoe UI Black</vt:lpstr>
      <vt:lpstr>Times New Roman</vt:lpstr>
      <vt:lpstr>Wingdings 2</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96</cp:revision>
  <dcterms:created xsi:type="dcterms:W3CDTF">2022-07-03T12:46:30Z</dcterms:created>
  <dcterms:modified xsi:type="dcterms:W3CDTF">2023-03-04T14:04:43Z</dcterms:modified>
</cp:coreProperties>
</file>