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424" r:id="rId2"/>
    <p:sldMasterId id="2147484451" r:id="rId3"/>
    <p:sldMasterId id="2147484463" r:id="rId4"/>
    <p:sldMasterId id="2147484468" r:id="rId5"/>
  </p:sldMasterIdLst>
  <p:notesMasterIdLst>
    <p:notesMasterId r:id="rId22"/>
  </p:notesMasterIdLst>
  <p:sldIdLst>
    <p:sldId id="349" r:id="rId6"/>
    <p:sldId id="358" r:id="rId7"/>
    <p:sldId id="351" r:id="rId8"/>
    <p:sldId id="345" r:id="rId9"/>
    <p:sldId id="359" r:id="rId10"/>
    <p:sldId id="346" r:id="rId11"/>
    <p:sldId id="360" r:id="rId12"/>
    <p:sldId id="361" r:id="rId13"/>
    <p:sldId id="362" r:id="rId14"/>
    <p:sldId id="353" r:id="rId15"/>
    <p:sldId id="356" r:id="rId16"/>
    <p:sldId id="347" r:id="rId17"/>
    <p:sldId id="352" r:id="rId18"/>
    <p:sldId id="357" r:id="rId19"/>
    <p:sldId id="354" r:id="rId20"/>
    <p:sldId id="343" r:id="rId21"/>
  </p:sldIdLst>
  <p:sldSz cx="12192000" cy="6858000"/>
  <p:notesSz cx="6858000" cy="9144000"/>
  <p:custDataLst>
    <p:tags r:id="rId2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.VnTime" panose="020B7200000000000000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2B1ED"/>
    <a:srgbClr val="FF0000"/>
    <a:srgbClr val="6666FF"/>
    <a:srgbClr val="CCFFCC"/>
    <a:srgbClr val="0033CC"/>
    <a:srgbClr val="FF7C8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4660"/>
  </p:normalViewPr>
  <p:slideViewPr>
    <p:cSldViewPr>
      <p:cViewPr varScale="1">
        <p:scale>
          <a:sx n="65" d="100"/>
          <a:sy n="65" d="100"/>
        </p:scale>
        <p:origin x="644" y="4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image" Target="../media/image60.wmf"/><Relationship Id="rId7" Type="http://schemas.openxmlformats.org/officeDocument/2006/relationships/image" Target="../media/image64.wmf"/><Relationship Id="rId2" Type="http://schemas.openxmlformats.org/officeDocument/2006/relationships/image" Target="../media/image59.wmf"/><Relationship Id="rId1" Type="http://schemas.openxmlformats.org/officeDocument/2006/relationships/image" Target="../media/image33.wmf"/><Relationship Id="rId6" Type="http://schemas.openxmlformats.org/officeDocument/2006/relationships/image" Target="../media/image63.wmf"/><Relationship Id="rId5" Type="http://schemas.openxmlformats.org/officeDocument/2006/relationships/image" Target="../media/image62.wmf"/><Relationship Id="rId10" Type="http://schemas.openxmlformats.org/officeDocument/2006/relationships/image" Target="../media/image67.wmf"/><Relationship Id="rId4" Type="http://schemas.openxmlformats.org/officeDocument/2006/relationships/image" Target="../media/image61.wmf"/><Relationship Id="rId9" Type="http://schemas.openxmlformats.org/officeDocument/2006/relationships/image" Target="../media/image66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image" Target="../media/image79.wmf"/><Relationship Id="rId7" Type="http://schemas.openxmlformats.org/officeDocument/2006/relationships/image" Target="../media/image83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6" Type="http://schemas.openxmlformats.org/officeDocument/2006/relationships/image" Target="../media/image82.wmf"/><Relationship Id="rId5" Type="http://schemas.openxmlformats.org/officeDocument/2006/relationships/image" Target="../media/image81.wmf"/><Relationship Id="rId4" Type="http://schemas.openxmlformats.org/officeDocument/2006/relationships/image" Target="../media/image80.wmf"/><Relationship Id="rId9" Type="http://schemas.openxmlformats.org/officeDocument/2006/relationships/image" Target="../media/image8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5.wmf"/><Relationship Id="rId1" Type="http://schemas.openxmlformats.org/officeDocument/2006/relationships/image" Target="../media/image39.wmf"/><Relationship Id="rId4" Type="http://schemas.openxmlformats.org/officeDocument/2006/relationships/image" Target="../media/image41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13" Type="http://schemas.openxmlformats.org/officeDocument/2006/relationships/image" Target="../media/image56.wmf"/><Relationship Id="rId3" Type="http://schemas.openxmlformats.org/officeDocument/2006/relationships/image" Target="../media/image47.wmf"/><Relationship Id="rId7" Type="http://schemas.openxmlformats.org/officeDocument/2006/relationships/image" Target="../media/image51.wmf"/><Relationship Id="rId12" Type="http://schemas.openxmlformats.org/officeDocument/2006/relationships/image" Target="../media/image55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6" Type="http://schemas.openxmlformats.org/officeDocument/2006/relationships/image" Target="../media/image50.wmf"/><Relationship Id="rId11" Type="http://schemas.openxmlformats.org/officeDocument/2006/relationships/image" Target="../media/image54.wmf"/><Relationship Id="rId5" Type="http://schemas.openxmlformats.org/officeDocument/2006/relationships/image" Target="../media/image49.wmf"/><Relationship Id="rId15" Type="http://schemas.openxmlformats.org/officeDocument/2006/relationships/image" Target="../media/image58.wmf"/><Relationship Id="rId10" Type="http://schemas.openxmlformats.org/officeDocument/2006/relationships/image" Target="../media/image53.wmf"/><Relationship Id="rId4" Type="http://schemas.openxmlformats.org/officeDocument/2006/relationships/image" Target="../media/image48.wmf"/><Relationship Id="rId9" Type="http://schemas.openxmlformats.org/officeDocument/2006/relationships/image" Target="../media/image32.wmf"/><Relationship Id="rId14" Type="http://schemas.openxmlformats.org/officeDocument/2006/relationships/image" Target="../media/image5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44ECF00-5EEB-4BDD-A4B3-AEF6544AB2FC}" type="datetimeFigureOut">
              <a:rPr lang="en-US"/>
              <a:pPr>
                <a:defRPr/>
              </a:pPr>
              <a:t>10/19/2023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D6F2CBB-59BD-45CE-B205-8A6BF6B3D4D0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2F2397D-10F2-4AFC-A506-3175BC69A28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2033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8A3554-0430-45DB-BDFE-3C446509E5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6493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953E30-FB0B-4E1C-83B1-2A96F887673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69994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D31014-02F2-47E3-9121-37E6DC8A8A5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65402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0E271A-3B92-4F2F-9A60-E856BF71FC6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32533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8628DA-C17A-48DF-A1A3-731F9C97541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75767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87D331-67E1-4DBE-B2A7-F2CE4751F86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75158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89AE91-8159-42E2-947B-474664D7E6B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3587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B6D144-8FB7-4007-9137-C61F89E86113}" type="slidenum">
              <a:rPr kumimoji="0" lang="en-US" alt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23251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668335-EEF4-4F5F-8E55-15E3DAB38D3C}" type="slidenum">
              <a:rPr kumimoji="0" lang="en-US" alt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4180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553A2E-5B7C-48F4-81FD-C3E110BD8B33}" type="slidenum">
              <a:rPr kumimoji="0" lang="en-US" alt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9323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BE01E6-08B8-480F-8F2D-A958C3314712}" type="slidenum">
              <a:rPr kumimoji="0" lang="en-US" alt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17517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DE6603-D60A-4E3D-8B01-27C1A39D6EE1}" type="slidenum">
              <a:rPr kumimoji="0" lang="en-US" alt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7133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7DA819-4CC7-4751-8069-66D7B147277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863148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4634D6-9258-4373-9426-4D90AC24E817}" type="slidenum">
              <a:rPr kumimoji="0" lang="en-US" alt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3772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18A5AE-DC1F-4370-BF2C-579F9188E0DB}" type="slidenum">
              <a:rPr kumimoji="0" lang="en-US" alt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981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EE6C2F-E4B7-43F7-BB73-346B2AC5FF61}" type="slidenum">
              <a:rPr kumimoji="0" lang="en-US" alt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6924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526C06-5651-4C21-844A-DED0C5815F32}" type="slidenum">
              <a:rPr kumimoji="0" lang="en-US" alt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16909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8E75CD-6F73-481A-B926-AD427A1C1449}" type="slidenum">
              <a:rPr kumimoji="0" lang="en-US" alt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07910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8C81C2-8354-48FB-8805-A76EF2933A47}" type="slidenum">
              <a:rPr kumimoji="0" lang="en-US" alt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1179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1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A17255-153C-4902-AC03-CA58240A5FB9}" type="slidenum">
              <a:rPr kumimoji="0" lang="en-US" alt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75771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8DAB48-3E87-47A7-91EB-B50A01D53882}" type="slidenum">
              <a:rPr kumimoji="0" lang="en-US" alt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29193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DF7E73-0ED6-45B5-9C15-5E728B60E6F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08578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C9BB96-A704-45EB-A585-073E7503BED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2138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2BC561-6D81-49C0-A0BC-05FD558875B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806722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5F0410-928A-4761-B04B-8CDAB8E4DD2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21900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F024B6-F672-4A61-91C1-DBBF8BD54B96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65468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A7F110-2316-4664-ACBD-B6E29C7A57D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98857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EE2259-1A0A-4E08-9525-B06CC3164E8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58973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FA8A85-5B6A-4A07-A9F8-BFC9C1D9EA4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52757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DCE3D4-F557-4991-9460-A3F4F2F9CFFB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12809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1A2FF8-D872-405E-B3EE-ADD69BDA2D3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3679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EE7242-05E4-4733-A0D0-827D8982F20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93794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E4385B-5085-4446-8386-C0F89B7E947C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3860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37458" y="265370"/>
            <a:ext cx="10515600" cy="632402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10/19/2023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897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000">
        <p:random/>
      </p:transition>
    </mc:Choice>
    <mc:Fallback xmlns="">
      <p:transition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F42D2B-8067-4C8F-93C9-C3CFE024164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726027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10/19/2023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069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000">
        <p:random/>
      </p:transition>
    </mc:Choice>
    <mc:Fallback xmlns="">
      <p:transition advTm="3000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10/19/2023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290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000">
        <p:random/>
      </p:transition>
    </mc:Choice>
    <mc:Fallback xmlns="">
      <p:transition advTm="3000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10/19/2023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660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000">
        <p:random/>
      </p:transition>
    </mc:Choice>
    <mc:Fallback xmlns="">
      <p:transition advTm="3000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2023/10/19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2383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2023/10/19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17975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2023/10/19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72424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2023/10/19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11539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2023/10/19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5026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4" y="198034"/>
            <a:ext cx="11823312" cy="646193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 smtClean="0"/>
              <a:t>第一部分  点击此处输入您的标题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2023/10/19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1300685" y="6248767"/>
            <a:ext cx="503664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E71900-10A2-4CC6-8A82-1659C4480C15}" type="slidenum">
              <a:rPr kumimoji="0" lang="zh-CN" altLang="en-US" sz="213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2133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5993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2023/10/19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600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FA9D11-227D-408D-B0AB-7C277AC79E6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017401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2023/10/19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42695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2023/10/19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17954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2023/10/19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9048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2023/10/19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178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413D2-76B1-4B59-9C47-EBAC918EDD7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68517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3DF4EA-4DF5-4BC0-B917-B8E727DBF47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97310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00C674-874E-4607-8686-25BDFC99E58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48098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FBACF2-4953-4013-8613-C58EE5EDC40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75151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F8E4C195-8AE4-40AC-A1E4-0FF5F25293FA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0" r:id="rId1"/>
    <p:sldLayoutId id="2147484411" r:id="rId2"/>
    <p:sldLayoutId id="2147484412" r:id="rId3"/>
    <p:sldLayoutId id="2147484413" r:id="rId4"/>
    <p:sldLayoutId id="2147484414" r:id="rId5"/>
    <p:sldLayoutId id="2147484415" r:id="rId6"/>
    <p:sldLayoutId id="2147484416" r:id="rId7"/>
    <p:sldLayoutId id="2147484417" r:id="rId8"/>
    <p:sldLayoutId id="2147484418" r:id="rId9"/>
    <p:sldLayoutId id="2147484419" r:id="rId10"/>
    <p:sldLayoutId id="2147484420" r:id="rId11"/>
    <p:sldLayoutId id="2147484421" r:id="rId12"/>
    <p:sldLayoutId id="2147484422" r:id="rId13"/>
    <p:sldLayoutId id="214748442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800">
              <a:defRPr sz="675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685800">
              <a:defRPr sz="675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800">
              <a:defRPr sz="675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marL="0" marR="0" lvl="0" indent="0" algn="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224729-7F89-4AD1-A867-0CF9CB19CD0C}" type="slidenum">
              <a:rPr kumimoji="0" lang="en-US" altLang="en-US" sz="675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675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0320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5" r:id="rId1"/>
    <p:sldLayoutId id="2147484426" r:id="rId2"/>
    <p:sldLayoutId id="2147484427" r:id="rId3"/>
    <p:sldLayoutId id="2147484428" r:id="rId4"/>
    <p:sldLayoutId id="2147484429" r:id="rId5"/>
    <p:sldLayoutId id="2147484430" r:id="rId6"/>
    <p:sldLayoutId id="2147484431" r:id="rId7"/>
    <p:sldLayoutId id="2147484432" r:id="rId8"/>
    <p:sldLayoutId id="2147484433" r:id="rId9"/>
    <p:sldLayoutId id="2147484434" r:id="rId10"/>
    <p:sldLayoutId id="2147484435" r:id="rId11"/>
    <p:sldLayoutId id="2147484436" r:id="rId12"/>
    <p:sldLayoutId id="2147484437" r:id="rId13"/>
  </p:sldLayoutIdLst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28588" indent="-128588" algn="l" defTabSz="514350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5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  <p:sp>
        <p:nvSpPr>
          <p:cNvPr id="155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  <p:sp>
        <p:nvSpPr>
          <p:cNvPr id="155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13A48B-B696-4DCB-BD1E-08877C43415E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Arial" panose="020B7200000000000000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.VnArial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5617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2" r:id="rId1"/>
    <p:sldLayoutId id="2147484453" r:id="rId2"/>
    <p:sldLayoutId id="2147484454" r:id="rId3"/>
    <p:sldLayoutId id="2147484455" r:id="rId4"/>
    <p:sldLayoutId id="2147484456" r:id="rId5"/>
    <p:sldLayoutId id="2147484457" r:id="rId6"/>
    <p:sldLayoutId id="2147484458" r:id="rId7"/>
    <p:sldLayoutId id="2147484459" r:id="rId8"/>
    <p:sldLayoutId id="2147484460" r:id="rId9"/>
    <p:sldLayoutId id="2147484461" r:id="rId10"/>
    <p:sldLayoutId id="21474844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.Vn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10/19/2023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7" name="图片 8" descr="QQ截图20190104102515">
            <a:extLst>
              <a:ext uri="{FF2B5EF4-FFF2-40B4-BE49-F238E27FC236}">
                <a16:creationId xmlns:a16="http://schemas.microsoft.com/office/drawing/2014/main" id="{9285D375-0242-4292-ACE5-74A7E3DD34B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 t="794"/>
          <a:stretch>
            <a:fillRect/>
          </a:stretch>
        </p:blipFill>
        <p:spPr>
          <a:xfrm>
            <a:off x="635" y="5715"/>
            <a:ext cx="12190731" cy="6847205"/>
          </a:xfrm>
          <a:prstGeom prst="rect">
            <a:avLst/>
          </a:prstGeom>
        </p:spPr>
      </p:pic>
      <p:grpSp>
        <p:nvGrpSpPr>
          <p:cNvPr id="8" name="组合 12">
            <a:extLst>
              <a:ext uri="{FF2B5EF4-FFF2-40B4-BE49-F238E27FC236}">
                <a16:creationId xmlns:a16="http://schemas.microsoft.com/office/drawing/2014/main" id="{7E4FBF28-A588-4741-B1A8-F0CB8EB8597A}"/>
              </a:ext>
            </a:extLst>
          </p:cNvPr>
          <p:cNvGrpSpPr/>
          <p:nvPr userDrawn="1"/>
        </p:nvGrpSpPr>
        <p:grpSpPr>
          <a:xfrm>
            <a:off x="217806" y="237490"/>
            <a:ext cx="11756390" cy="6449060"/>
            <a:chOff x="343" y="374"/>
            <a:chExt cx="18514" cy="10156"/>
          </a:xfrm>
        </p:grpSpPr>
        <p:sp>
          <p:nvSpPr>
            <p:cNvPr id="9" name="矩形 7">
              <a:extLst>
                <a:ext uri="{FF2B5EF4-FFF2-40B4-BE49-F238E27FC236}">
                  <a16:creationId xmlns:a16="http://schemas.microsoft.com/office/drawing/2014/main" id="{2571EC82-CA62-43E5-885A-C0F75EB37708}"/>
                </a:ext>
              </a:extLst>
            </p:cNvPr>
            <p:cNvSpPr/>
            <p:nvPr/>
          </p:nvSpPr>
          <p:spPr>
            <a:xfrm>
              <a:off x="343" y="374"/>
              <a:ext cx="18514" cy="10156"/>
            </a:xfrm>
            <a:prstGeom prst="rect">
              <a:avLst/>
            </a:prstGeom>
            <a:noFill/>
            <a:ln>
              <a:solidFill>
                <a:srgbClr val="1D7F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52BCED53-2D3E-4213-9E77-167B56045757}"/>
                </a:ext>
              </a:extLst>
            </p:cNvPr>
            <p:cNvSpPr/>
            <p:nvPr/>
          </p:nvSpPr>
          <p:spPr>
            <a:xfrm>
              <a:off x="563" y="640"/>
              <a:ext cx="18074" cy="9640"/>
            </a:xfrm>
            <a:prstGeom prst="rect">
              <a:avLst/>
            </a:prstGeom>
            <a:noFill/>
            <a:ln>
              <a:solidFill>
                <a:srgbClr val="1D7F50"/>
              </a:solidFill>
              <a:prstDash val="sys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8096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4" r:id="rId1"/>
    <p:sldLayoutId id="2147484465" r:id="rId2"/>
    <p:sldLayoutId id="2147484466" r:id="rId3"/>
    <p:sldLayoutId id="2147484467" r:id="rId4"/>
  </p:sldLayoutIdLst>
  <mc:AlternateContent xmlns:mc="http://schemas.openxmlformats.org/markup-compatibility/2006" xmlns:p14="http://schemas.microsoft.com/office/powerpoint/2010/main">
    <mc:Choice Requires="p14">
      <p:transition p14:dur="250" advTm="3000">
        <p:random/>
      </p:transition>
    </mc:Choice>
    <mc:Fallback xmlns="">
      <p:transition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2023/10/19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3426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9" r:id="rId1"/>
    <p:sldLayoutId id="2147484470" r:id="rId2"/>
    <p:sldLayoutId id="2147484471" r:id="rId3"/>
    <p:sldLayoutId id="2147484472" r:id="rId4"/>
    <p:sldLayoutId id="2147484473" r:id="rId5"/>
    <p:sldLayoutId id="2147484474" r:id="rId6"/>
    <p:sldLayoutId id="2147484475" r:id="rId7"/>
    <p:sldLayoutId id="2147484476" r:id="rId8"/>
    <p:sldLayoutId id="2147484477" r:id="rId9"/>
    <p:sldLayoutId id="2147484478" r:id="rId10"/>
    <p:sldLayoutId id="2147484479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oleObject" Target="../embeddings/oleObject35.bin"/><Relationship Id="rId18" Type="http://schemas.openxmlformats.org/officeDocument/2006/relationships/image" Target="../media/image52.wmf"/><Relationship Id="rId26" Type="http://schemas.openxmlformats.org/officeDocument/2006/relationships/image" Target="../media/image55.wmf"/><Relationship Id="rId3" Type="http://schemas.openxmlformats.org/officeDocument/2006/relationships/oleObject" Target="../embeddings/oleObject30.bin"/><Relationship Id="rId21" Type="http://schemas.openxmlformats.org/officeDocument/2006/relationships/oleObject" Target="../embeddings/oleObject38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49.wmf"/><Relationship Id="rId17" Type="http://schemas.openxmlformats.org/officeDocument/2006/relationships/oleObject" Target="../embeddings/oleObject37.bin"/><Relationship Id="rId25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1.wmf"/><Relationship Id="rId20" Type="http://schemas.openxmlformats.org/officeDocument/2006/relationships/image" Target="../media/image32.wmf"/><Relationship Id="rId29" Type="http://schemas.openxmlformats.org/officeDocument/2006/relationships/oleObject" Target="../embeddings/oleObject42.bin"/><Relationship Id="rId1" Type="http://schemas.openxmlformats.org/officeDocument/2006/relationships/vmlDrawing" Target="../drawings/vmlDrawing9.vml"/><Relationship Id="rId6" Type="http://schemas.openxmlformats.org/officeDocument/2006/relationships/image" Target="../media/image46.wmf"/><Relationship Id="rId11" Type="http://schemas.openxmlformats.org/officeDocument/2006/relationships/oleObject" Target="../embeddings/oleObject34.bin"/><Relationship Id="rId24" Type="http://schemas.openxmlformats.org/officeDocument/2006/relationships/image" Target="../media/image54.wmf"/><Relationship Id="rId32" Type="http://schemas.openxmlformats.org/officeDocument/2006/relationships/image" Target="../media/image58.wmf"/><Relationship Id="rId5" Type="http://schemas.openxmlformats.org/officeDocument/2006/relationships/oleObject" Target="../embeddings/oleObject31.bin"/><Relationship Id="rId15" Type="http://schemas.openxmlformats.org/officeDocument/2006/relationships/oleObject" Target="../embeddings/oleObject36.bin"/><Relationship Id="rId23" Type="http://schemas.openxmlformats.org/officeDocument/2006/relationships/oleObject" Target="../embeddings/oleObject39.bin"/><Relationship Id="rId28" Type="http://schemas.openxmlformats.org/officeDocument/2006/relationships/image" Target="../media/image56.wmf"/><Relationship Id="rId10" Type="http://schemas.openxmlformats.org/officeDocument/2006/relationships/image" Target="../media/image48.wmf"/><Relationship Id="rId19" Type="http://schemas.openxmlformats.org/officeDocument/2006/relationships/oleObject" Target="../embeddings/oleObject19.bin"/><Relationship Id="rId31" Type="http://schemas.openxmlformats.org/officeDocument/2006/relationships/oleObject" Target="../embeddings/oleObject43.bin"/><Relationship Id="rId4" Type="http://schemas.openxmlformats.org/officeDocument/2006/relationships/image" Target="../media/image45.wmf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50.wmf"/><Relationship Id="rId22" Type="http://schemas.openxmlformats.org/officeDocument/2006/relationships/image" Target="../media/image53.wmf"/><Relationship Id="rId27" Type="http://schemas.openxmlformats.org/officeDocument/2006/relationships/oleObject" Target="../embeddings/oleObject41.bin"/><Relationship Id="rId30" Type="http://schemas.openxmlformats.org/officeDocument/2006/relationships/image" Target="../media/image57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oleObject" Target="../embeddings/oleObject49.bin"/><Relationship Id="rId18" Type="http://schemas.openxmlformats.org/officeDocument/2006/relationships/image" Target="../media/image65.wmf"/><Relationship Id="rId3" Type="http://schemas.openxmlformats.org/officeDocument/2006/relationships/oleObject" Target="../embeddings/oleObject44.bin"/><Relationship Id="rId21" Type="http://schemas.openxmlformats.org/officeDocument/2006/relationships/oleObject" Target="../embeddings/oleObject53.bin"/><Relationship Id="rId7" Type="http://schemas.openxmlformats.org/officeDocument/2006/relationships/oleObject" Target="../embeddings/oleObject46.bin"/><Relationship Id="rId12" Type="http://schemas.openxmlformats.org/officeDocument/2006/relationships/image" Target="../media/image62.wmf"/><Relationship Id="rId17" Type="http://schemas.openxmlformats.org/officeDocument/2006/relationships/oleObject" Target="../embeddings/oleObject51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64.wmf"/><Relationship Id="rId20" Type="http://schemas.openxmlformats.org/officeDocument/2006/relationships/image" Target="../media/image66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9.wmf"/><Relationship Id="rId11" Type="http://schemas.openxmlformats.org/officeDocument/2006/relationships/oleObject" Target="../embeddings/oleObject48.bin"/><Relationship Id="rId5" Type="http://schemas.openxmlformats.org/officeDocument/2006/relationships/oleObject" Target="../embeddings/oleObject45.bin"/><Relationship Id="rId15" Type="http://schemas.openxmlformats.org/officeDocument/2006/relationships/oleObject" Target="../embeddings/oleObject50.bin"/><Relationship Id="rId10" Type="http://schemas.openxmlformats.org/officeDocument/2006/relationships/image" Target="../media/image61.wmf"/><Relationship Id="rId19" Type="http://schemas.openxmlformats.org/officeDocument/2006/relationships/oleObject" Target="../embeddings/oleObject52.bin"/><Relationship Id="rId4" Type="http://schemas.openxmlformats.org/officeDocument/2006/relationships/image" Target="../media/image33.wmf"/><Relationship Id="rId9" Type="http://schemas.openxmlformats.org/officeDocument/2006/relationships/oleObject" Target="../embeddings/oleObject47.bin"/><Relationship Id="rId14" Type="http://schemas.openxmlformats.org/officeDocument/2006/relationships/image" Target="../media/image63.wmf"/><Relationship Id="rId22" Type="http://schemas.openxmlformats.org/officeDocument/2006/relationships/image" Target="../media/image67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image" Target="../media/image70.png"/><Relationship Id="rId7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1.png"/><Relationship Id="rId5" Type="http://schemas.openxmlformats.org/officeDocument/2006/relationships/image" Target="../media/image68.wmf"/><Relationship Id="rId4" Type="http://schemas.openxmlformats.org/officeDocument/2006/relationships/oleObject" Target="../embeddings/oleObject5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76.png"/><Relationship Id="rId5" Type="http://schemas.openxmlformats.org/officeDocument/2006/relationships/image" Target="../media/image75.gif"/><Relationship Id="rId4" Type="http://schemas.openxmlformats.org/officeDocument/2006/relationships/image" Target="../media/image74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13" Type="http://schemas.openxmlformats.org/officeDocument/2006/relationships/image" Target="../media/image81.wmf"/><Relationship Id="rId18" Type="http://schemas.openxmlformats.org/officeDocument/2006/relationships/oleObject" Target="../embeddings/oleObject64.bin"/><Relationship Id="rId3" Type="http://schemas.openxmlformats.org/officeDocument/2006/relationships/oleObject" Target="../embeddings/oleObject56.bin"/><Relationship Id="rId21" Type="http://schemas.openxmlformats.org/officeDocument/2006/relationships/image" Target="../media/image85.wmf"/><Relationship Id="rId7" Type="http://schemas.openxmlformats.org/officeDocument/2006/relationships/oleObject" Target="../embeddings/oleObject58.bin"/><Relationship Id="rId12" Type="http://schemas.openxmlformats.org/officeDocument/2006/relationships/oleObject" Target="../embeddings/oleObject61.bin"/><Relationship Id="rId17" Type="http://schemas.openxmlformats.org/officeDocument/2006/relationships/image" Target="../media/image83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63.bin"/><Relationship Id="rId20" Type="http://schemas.openxmlformats.org/officeDocument/2006/relationships/oleObject" Target="../embeddings/oleObject65.bin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8.wmf"/><Relationship Id="rId11" Type="http://schemas.openxmlformats.org/officeDocument/2006/relationships/image" Target="../media/image80.wmf"/><Relationship Id="rId5" Type="http://schemas.openxmlformats.org/officeDocument/2006/relationships/oleObject" Target="../embeddings/oleObject57.bin"/><Relationship Id="rId15" Type="http://schemas.openxmlformats.org/officeDocument/2006/relationships/image" Target="../media/image82.wmf"/><Relationship Id="rId10" Type="http://schemas.openxmlformats.org/officeDocument/2006/relationships/oleObject" Target="../embeddings/oleObject60.bin"/><Relationship Id="rId19" Type="http://schemas.openxmlformats.org/officeDocument/2006/relationships/image" Target="../media/image84.wmf"/><Relationship Id="rId4" Type="http://schemas.openxmlformats.org/officeDocument/2006/relationships/image" Target="../media/image77.wmf"/><Relationship Id="rId9" Type="http://schemas.openxmlformats.org/officeDocument/2006/relationships/image" Target="../media/image79.wmf"/><Relationship Id="rId14" Type="http://schemas.openxmlformats.org/officeDocument/2006/relationships/oleObject" Target="../embeddings/oleObject62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10.bin"/><Relationship Id="rId18" Type="http://schemas.openxmlformats.org/officeDocument/2006/relationships/image" Target="../media/image20.png"/><Relationship Id="rId26" Type="http://schemas.openxmlformats.org/officeDocument/2006/relationships/image" Target="../media/image23.png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6.wmf"/><Relationship Id="rId17" Type="http://schemas.openxmlformats.org/officeDocument/2006/relationships/image" Target="../media/image19.png"/><Relationship Id="rId25" Type="http://schemas.openxmlformats.org/officeDocument/2006/relationships/image" Target="../media/image220.png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18.wmf"/><Relationship Id="rId20" Type="http://schemas.openxmlformats.org/officeDocument/2006/relationships/image" Target="../media/image22.png"/><Relationship Id="rId29" Type="http://schemas.openxmlformats.org/officeDocument/2006/relationships/image" Target="../media/image26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9.bin"/><Relationship Id="rId24" Type="http://schemas.openxmlformats.org/officeDocument/2006/relationships/image" Target="../media/image210.png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11.bin"/><Relationship Id="rId23" Type="http://schemas.openxmlformats.org/officeDocument/2006/relationships/image" Target="../media/image200.png"/><Relationship Id="rId28" Type="http://schemas.openxmlformats.org/officeDocument/2006/relationships/image" Target="../media/image25.png"/><Relationship Id="rId10" Type="http://schemas.openxmlformats.org/officeDocument/2006/relationships/image" Target="../media/image15.wmf"/><Relationship Id="rId19" Type="http://schemas.openxmlformats.org/officeDocument/2006/relationships/image" Target="../media/image21.png"/><Relationship Id="rId4" Type="http://schemas.openxmlformats.org/officeDocument/2006/relationships/image" Target="../media/image12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7.wmf"/><Relationship Id="rId27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5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oleObject" Target="../embeddings/oleObject18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30.wmf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32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19.bin"/><Relationship Id="rId10" Type="http://schemas.openxmlformats.org/officeDocument/2006/relationships/image" Target="../media/image29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31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4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6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41.wmf"/><Relationship Id="rId4" Type="http://schemas.openxmlformats.org/officeDocument/2006/relationships/image" Target="../media/image39.wmf"/><Relationship Id="rId9" Type="http://schemas.openxmlformats.org/officeDocument/2006/relationships/oleObject" Target="../embeddings/oleObject2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ordArt 8"/>
          <p:cNvSpPr>
            <a:spLocks noChangeArrowheads="1" noChangeShapeType="1" noTextEdit="1"/>
          </p:cNvSpPr>
          <p:nvPr/>
        </p:nvSpPr>
        <p:spPr bwMode="auto">
          <a:xfrm>
            <a:off x="2743200" y="2743200"/>
            <a:ext cx="6934200" cy="22054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0" cap="none" spc="0" normalizeH="0" baseline="0" noProof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§</a:t>
            </a:r>
            <a:r>
              <a:rPr kumimoji="0" lang="en-US" sz="3600" b="1" i="0" u="none" strike="noStrike" kern="10" cap="none" spc="0" normalizeH="0" baseline="0" noProof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  <a:r>
              <a:rPr kumimoji="0" lang="vi-VN" sz="3600" b="1" i="0" u="none" strike="noStrike" kern="10" cap="none" spc="0" normalizeH="0" baseline="0" noProof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3600" b="1" i="0" u="none" strike="noStrike" kern="10" cap="none" spc="0" normalizeH="0" baseline="0" noProof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RÚT</a:t>
            </a:r>
            <a:r>
              <a:rPr kumimoji="0" lang="en-US" sz="3600" b="1" i="0" u="none" strike="noStrike" kern="10" cap="none" spc="0" normalizeH="0" noProof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GỌN </a:t>
            </a:r>
            <a:r>
              <a:rPr kumimoji="0" lang="en-US" sz="3600" b="1" i="0" u="none" strike="noStrike" kern="10" cap="none" spc="0" normalizeH="0" baseline="0" noProof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 THỨC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CHỨA CĂN BẬC HAI</a:t>
            </a:r>
          </a:p>
        </p:txBody>
      </p:sp>
    </p:spTree>
    <p:extLst>
      <p:ext uri="{BB962C8B-B14F-4D97-AF65-F5344CB8AC3E}">
        <p14:creationId xmlns:p14="http://schemas.microsoft.com/office/powerpoint/2010/main" val="1795385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272;p34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4997684" y="3952377"/>
            <a:ext cx="1951213" cy="2022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0254" y="850565"/>
            <a:ext cx="3151021" cy="310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738677" y="373443"/>
            <a:ext cx="75438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HƯỚNG DẪN HỌC BÀI</a:t>
            </a:r>
          </a:p>
        </p:txBody>
      </p:sp>
      <p:sp>
        <p:nvSpPr>
          <p:cNvPr id="2" name="Rectangle 1"/>
          <p:cNvSpPr/>
          <p:nvPr/>
        </p:nvSpPr>
        <p:spPr>
          <a:xfrm>
            <a:off x="3562589" y="1104225"/>
            <a:ext cx="73996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+mn-cs"/>
              </a:rPr>
              <a:t> Nắm </a:t>
            </a: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+mn-cs"/>
              </a:rPr>
              <a:t>vững </a:t>
            </a:r>
            <a:r>
              <a: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+mn-cs"/>
              </a:rPr>
              <a:t>các</a:t>
            </a:r>
            <a:r>
              <a:rPr kumimoji="0" lang="en-US" b="0" i="0" u="none" strike="noStrike" kern="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+mn-cs"/>
              </a:rPr>
              <a:t> phép biến đổi đơn giản biểu thức chứa căn bậc hai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0099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53064" y="2271625"/>
            <a:ext cx="7399606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+mn-cs"/>
              </a:rPr>
              <a:t>Xem lại </a:t>
            </a: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+mn-cs"/>
              </a:rPr>
              <a:t>các</a:t>
            </a:r>
            <a:r>
              <a:rPr kumimoji="0" lang="en-US" sz="3200" b="0" i="0" u="none" strike="noStrike" kern="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+mn-cs"/>
              </a:rPr>
              <a:t> ví dụ, BT</a:t>
            </a: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微软雅黑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+mn-cs"/>
              </a:rPr>
              <a:t>Làm bài tập </a:t>
            </a: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+mn-cs"/>
              </a:rPr>
              <a:t>58/32 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+mn-cs"/>
              </a:rPr>
              <a:t>SGK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681072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38200"/>
            <a:ext cx="11101568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80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014039"/>
              </p:ext>
            </p:extLst>
          </p:nvPr>
        </p:nvGraphicFramePr>
        <p:xfrm>
          <a:off x="675746" y="3640619"/>
          <a:ext cx="1881715" cy="1209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52" name="Equation" r:id="rId3" imgW="711000" imgH="457200" progId="Equation.DSMT4">
                  <p:embed/>
                </p:oleObj>
              </mc:Choice>
              <mc:Fallback>
                <p:oleObj name="Equation" r:id="rId3" imgW="711000" imgH="457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746" y="3640619"/>
                        <a:ext cx="1881715" cy="12096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394096" y="443925"/>
            <a:ext cx="43934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?3. Rút </a:t>
            </a:r>
            <a:r>
              <a:rPr lang="en-US" altLang="vi-VN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 biểu thức</a:t>
            </a:r>
            <a:r>
              <a:rPr lang="en-US" altLang="vi-VN" b="1">
                <a:solidFill>
                  <a:srgbClr val="FFFF00"/>
                </a:solidFill>
                <a:latin typeface=".VnTime" panose="020B7200000000000000" pitchFamily="34" charset="0"/>
              </a:rPr>
              <a:t>:</a:t>
            </a:r>
          </a:p>
        </p:txBody>
      </p:sp>
      <p:graphicFrame>
        <p:nvGraphicFramePr>
          <p:cNvPr id="1127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7690637"/>
              </p:ext>
            </p:extLst>
          </p:nvPr>
        </p:nvGraphicFramePr>
        <p:xfrm>
          <a:off x="863055" y="1092995"/>
          <a:ext cx="1779089" cy="117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53" name="Equation" r:id="rId5" imgW="672840" imgH="444240" progId="Equation.DSMT4">
                  <p:embed/>
                </p:oleObj>
              </mc:Choice>
              <mc:Fallback>
                <p:oleObj name="Equation" r:id="rId5" imgW="672840" imgH="4442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055" y="1092995"/>
                        <a:ext cx="1779089" cy="1176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8795682"/>
              </p:ext>
            </p:extLst>
          </p:nvPr>
        </p:nvGraphicFramePr>
        <p:xfrm>
          <a:off x="1220612" y="2401269"/>
          <a:ext cx="11811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54" name="Equation" r:id="rId7" imgW="469800" imgH="444240" progId="Equation.DSMT4">
                  <p:embed/>
                </p:oleObj>
              </mc:Choice>
              <mc:Fallback>
                <p:oleObj name="Equation" r:id="rId7" imgW="469800" imgH="4442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0612" y="2401269"/>
                        <a:ext cx="118110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8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3558028"/>
              </p:ext>
            </p:extLst>
          </p:nvPr>
        </p:nvGraphicFramePr>
        <p:xfrm>
          <a:off x="1017321" y="5068703"/>
          <a:ext cx="1198563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55" name="Equation" r:id="rId9" imgW="533160" imgH="457200" progId="Equation.DSMT4">
                  <p:embed/>
                </p:oleObj>
              </mc:Choice>
              <mc:Fallback>
                <p:oleObj name="Equation" r:id="rId9" imgW="53316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7321" y="5068703"/>
                        <a:ext cx="1198563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2445765" y="4039082"/>
            <a:ext cx="3810000" cy="584775"/>
            <a:chOff x="7639050" y="2514600"/>
            <a:chExt cx="3810000" cy="584775"/>
          </a:xfrm>
        </p:grpSpPr>
        <p:sp>
          <p:nvSpPr>
            <p:cNvPr id="11284" name="Text Box 20"/>
            <p:cNvSpPr txBox="1">
              <a:spLocks noChangeArrowheads="1"/>
            </p:cNvSpPr>
            <p:nvPr/>
          </p:nvSpPr>
          <p:spPr bwMode="auto">
            <a:xfrm>
              <a:off x="7639050" y="2514600"/>
              <a:ext cx="38100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(với </a:t>
              </a:r>
              <a:r>
                <a:rPr lang="en-US" altLang="vi-VN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&gt; 0 và </a:t>
              </a:r>
              <a:r>
                <a:rPr lang="en-US" altLang="vi-VN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      )</a:t>
              </a:r>
              <a:endParaRPr lang="en-US" altLang="vi-VN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128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9004183"/>
                </p:ext>
              </p:extLst>
            </p:nvPr>
          </p:nvGraphicFramePr>
          <p:xfrm>
            <a:off x="10363200" y="2578099"/>
            <a:ext cx="662454" cy="457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56" name="Equation" r:id="rId11" imgW="215640" imgH="164880" progId="Equation.DSMT4">
                    <p:embed/>
                  </p:oleObj>
                </mc:Choice>
                <mc:Fallback>
                  <p:oleObj name="Equation" r:id="rId11" imgW="215640" imgH="164880" progId="Equation.DSMT4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63200" y="2578099"/>
                          <a:ext cx="662454" cy="457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2"/>
          <p:cNvGrpSpPr/>
          <p:nvPr/>
        </p:nvGrpSpPr>
        <p:grpSpPr>
          <a:xfrm>
            <a:off x="3073017" y="1385691"/>
            <a:ext cx="2306460" cy="590944"/>
            <a:chOff x="886867" y="2609456"/>
            <a:chExt cx="2306460" cy="590944"/>
          </a:xfrm>
        </p:grpSpPr>
        <p:sp>
          <p:nvSpPr>
            <p:cNvPr id="11291" name="Text Box 27"/>
            <p:cNvSpPr txBox="1">
              <a:spLocks noChangeArrowheads="1"/>
            </p:cNvSpPr>
            <p:nvPr/>
          </p:nvSpPr>
          <p:spPr bwMode="auto">
            <a:xfrm>
              <a:off x="886867" y="2610644"/>
              <a:ext cx="113347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ĐK</a:t>
              </a:r>
              <a:r>
                <a:rPr lang="en-US" altLang="vi-VN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graphicFrame>
          <p:nvGraphicFramePr>
            <p:cNvPr id="11295" name="Object 7"/>
            <p:cNvGraphicFramePr>
              <a:graphicFrameLocks noGrp="1" noChangeAspect="1"/>
            </p:cNvGraphicFramePr>
            <p:nvPr>
              <p:ph idx="1"/>
              <p:extLst>
                <p:ext uri="{D42A27DB-BD31-4B8C-83A1-F6EECF244321}">
                  <p14:modId xmlns:p14="http://schemas.microsoft.com/office/powerpoint/2010/main" val="3886354635"/>
                </p:ext>
              </p:extLst>
            </p:nvPr>
          </p:nvGraphicFramePr>
          <p:xfrm>
            <a:off x="1781174" y="2609456"/>
            <a:ext cx="1412153" cy="5909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57" name="Equation" r:id="rId13" imgW="545760" imgH="228600" progId="Equation.DSMT4">
                    <p:embed/>
                  </p:oleObj>
                </mc:Choice>
                <mc:Fallback>
                  <p:oleObj name="Equation" r:id="rId13" imgW="545760" imgH="228600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81174" y="2609456"/>
                          <a:ext cx="1412153" cy="5909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6493066"/>
              </p:ext>
            </p:extLst>
          </p:nvPr>
        </p:nvGraphicFramePr>
        <p:xfrm>
          <a:off x="5390356" y="2369519"/>
          <a:ext cx="3001963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58" name="Equation" r:id="rId15" imgW="1193760" imgH="457200" progId="Equation.DSMT4">
                  <p:embed/>
                </p:oleObj>
              </mc:Choice>
              <mc:Fallback>
                <p:oleObj name="Equation" r:id="rId15" imgW="1193760" imgH="457200" progId="Equation.DSMT4">
                  <p:embed/>
                  <p:pic>
                    <p:nvPicPr>
                      <p:cNvPr id="1127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0356" y="2369519"/>
                        <a:ext cx="3001963" cy="1149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758512"/>
              </p:ext>
            </p:extLst>
          </p:nvPr>
        </p:nvGraphicFramePr>
        <p:xfrm>
          <a:off x="8524255" y="2656856"/>
          <a:ext cx="1404937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59" name="Equation" r:id="rId17" imgW="558720" imgH="228600" progId="Equation.DSMT4">
                  <p:embed/>
                </p:oleObj>
              </mc:Choice>
              <mc:Fallback>
                <p:oleObj name="Equation" r:id="rId17" imgW="558720" imgH="228600" progId="Equation.DSMT4">
                  <p:embed/>
                  <p:pic>
                    <p:nvPicPr>
                      <p:cNvPr id="2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4255" y="2656856"/>
                        <a:ext cx="1404937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8531274"/>
              </p:ext>
            </p:extLst>
          </p:nvPr>
        </p:nvGraphicFramePr>
        <p:xfrm>
          <a:off x="7348538" y="444500"/>
          <a:ext cx="374015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60" name="Equation" r:id="rId19" imgW="1549080" imgH="228600" progId="Equation.DSMT4">
                  <p:embed/>
                </p:oleObj>
              </mc:Choice>
              <mc:Fallback>
                <p:oleObj name="Equation" r:id="rId19" imgW="1549080" imgH="22860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348538" y="444500"/>
                        <a:ext cx="3740150" cy="5508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0826516"/>
              </p:ext>
            </p:extLst>
          </p:nvPr>
        </p:nvGraphicFramePr>
        <p:xfrm>
          <a:off x="4382409" y="5125900"/>
          <a:ext cx="165735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61" name="Equation" r:id="rId21" imgW="736560" imgH="457200" progId="Equation.DSMT4">
                  <p:embed/>
                </p:oleObj>
              </mc:Choice>
              <mc:Fallback>
                <p:oleObj name="Equation" r:id="rId21" imgW="736560" imgH="457200" progId="Equation.DSMT4">
                  <p:embed/>
                  <p:pic>
                    <p:nvPicPr>
                      <p:cNvPr id="1128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2409" y="5125900"/>
                        <a:ext cx="165735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8443794"/>
              </p:ext>
            </p:extLst>
          </p:nvPr>
        </p:nvGraphicFramePr>
        <p:xfrm>
          <a:off x="9312955" y="5383075"/>
          <a:ext cx="1712913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62" name="Equation" r:id="rId23" imgW="761760" imgH="228600" progId="Equation.DSMT4">
                  <p:embed/>
                </p:oleObj>
              </mc:Choice>
              <mc:Fallback>
                <p:oleObj name="Equation" r:id="rId23" imgW="761760" imgH="228600" progId="Equation.DSMT4">
                  <p:embed/>
                  <p:pic>
                    <p:nvPicPr>
                      <p:cNvPr id="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2955" y="5383075"/>
                        <a:ext cx="1712913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8219460"/>
              </p:ext>
            </p:extLst>
          </p:nvPr>
        </p:nvGraphicFramePr>
        <p:xfrm>
          <a:off x="2244459" y="5102088"/>
          <a:ext cx="2112963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63" name="Equation" r:id="rId25" imgW="939600" imgH="457200" progId="Equation.DSMT4">
                  <p:embed/>
                </p:oleObj>
              </mc:Choice>
              <mc:Fallback>
                <p:oleObj name="Equation" r:id="rId25" imgW="939600" imgH="457200" progId="Equation.DSMT4">
                  <p:embed/>
                  <p:pic>
                    <p:nvPicPr>
                      <p:cNvPr id="1128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4459" y="5102088"/>
                        <a:ext cx="2112963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0315753"/>
              </p:ext>
            </p:extLst>
          </p:nvPr>
        </p:nvGraphicFramePr>
        <p:xfrm>
          <a:off x="6134101" y="5143500"/>
          <a:ext cx="3084512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64" name="Equation" r:id="rId27" imgW="1371600" imgH="457200" progId="Equation.DSMT4">
                  <p:embed/>
                </p:oleObj>
              </mc:Choice>
              <mc:Fallback>
                <p:oleObj name="Equation" r:id="rId27" imgW="1371600" imgH="457200" progId="Equation.DSMT4">
                  <p:embed/>
                  <p:pic>
                    <p:nvPicPr>
                      <p:cNvPr id="2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4101" y="5143500"/>
                        <a:ext cx="3084512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064152"/>
              </p:ext>
            </p:extLst>
          </p:nvPr>
        </p:nvGraphicFramePr>
        <p:xfrm>
          <a:off x="6891338" y="1239838"/>
          <a:ext cx="4843462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65" name="Equation" r:id="rId29" imgW="2006280" imgH="228600" progId="Equation.DSMT4">
                  <p:embed/>
                </p:oleObj>
              </mc:Choice>
              <mc:Fallback>
                <p:oleObj name="Equation" r:id="rId29" imgW="2006280" imgH="22860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6891338" y="1239838"/>
                        <a:ext cx="4843462" cy="5508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3816279"/>
              </p:ext>
            </p:extLst>
          </p:nvPr>
        </p:nvGraphicFramePr>
        <p:xfrm>
          <a:off x="2870200" y="2403475"/>
          <a:ext cx="2043113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66" name="Equation" r:id="rId31" imgW="812520" imgH="457200" progId="Equation.DSMT4">
                  <p:embed/>
                </p:oleObj>
              </mc:Choice>
              <mc:Fallback>
                <p:oleObj name="Equation" r:id="rId31" imgW="812520" imgH="457200" progId="Equation.DSMT4">
                  <p:embed/>
                  <p:pic>
                    <p:nvPicPr>
                      <p:cNvPr id="1127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0200" y="2403475"/>
                        <a:ext cx="2043113" cy="1149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8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8502894"/>
              </p:ext>
            </p:extLst>
          </p:nvPr>
        </p:nvGraphicFramePr>
        <p:xfrm>
          <a:off x="1066800" y="234907"/>
          <a:ext cx="4897437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37" name="Equation" r:id="rId3" imgW="1981080" imgH="457200" progId="Equation.DSMT4">
                  <p:embed/>
                </p:oleObj>
              </mc:Choice>
              <mc:Fallback>
                <p:oleObj name="Equation" r:id="rId3" imgW="1981080" imgH="457200" progId="Equation.DSMT4">
                  <p:embed/>
                  <p:pic>
                    <p:nvPicPr>
                      <p:cNvPr id="718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34907"/>
                        <a:ext cx="4897437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4829865"/>
              </p:ext>
            </p:extLst>
          </p:nvPr>
        </p:nvGraphicFramePr>
        <p:xfrm>
          <a:off x="914400" y="3247643"/>
          <a:ext cx="3949570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38" name="Equation" r:id="rId5" imgW="1447560" imgH="457200" progId="Equation.DSMT4">
                  <p:embed/>
                </p:oleObj>
              </mc:Choice>
              <mc:Fallback>
                <p:oleObj name="Equation" r:id="rId5" imgW="1447560" imgH="457200" progId="Equation.DSMT4">
                  <p:embed/>
                  <p:pic>
                    <p:nvPicPr>
                      <p:cNvPr id="718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247643"/>
                        <a:ext cx="3949570" cy="1247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8214856"/>
              </p:ext>
            </p:extLst>
          </p:nvPr>
        </p:nvGraphicFramePr>
        <p:xfrm>
          <a:off x="4942778" y="4802704"/>
          <a:ext cx="2974141" cy="724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39" name="Equation" r:id="rId7" imgW="939600" imgH="228600" progId="Equation.DSMT4">
                  <p:embed/>
                </p:oleObj>
              </mc:Choice>
              <mc:Fallback>
                <p:oleObj name="Equation" r:id="rId7" imgW="939600" imgH="228600" progId="Equation.DSMT4">
                  <p:embed/>
                  <p:pic>
                    <p:nvPicPr>
                      <p:cNvPr id="718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2778" y="4802704"/>
                        <a:ext cx="2974141" cy="7244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9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4201683"/>
              </p:ext>
            </p:extLst>
          </p:nvPr>
        </p:nvGraphicFramePr>
        <p:xfrm>
          <a:off x="6555579" y="5781645"/>
          <a:ext cx="3463034" cy="707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40" name="Equation" r:id="rId9" imgW="1180800" imgH="241200" progId="Equation.DSMT4">
                  <p:embed/>
                </p:oleObj>
              </mc:Choice>
              <mc:Fallback>
                <p:oleObj name="Equation" r:id="rId9" imgW="1180800" imgH="241200" progId="Equation.DSMT4">
                  <p:embed/>
                  <p:pic>
                    <p:nvPicPr>
                      <p:cNvPr id="719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5579" y="5781645"/>
                        <a:ext cx="3463034" cy="7076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9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5163715"/>
              </p:ext>
            </p:extLst>
          </p:nvPr>
        </p:nvGraphicFramePr>
        <p:xfrm>
          <a:off x="304800" y="1490090"/>
          <a:ext cx="4324810" cy="1329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41" name="Equation" r:id="rId11" imgW="1485720" imgH="457200" progId="Equation.DSMT4">
                  <p:embed/>
                </p:oleObj>
              </mc:Choice>
              <mc:Fallback>
                <p:oleObj name="Equation" r:id="rId11" imgW="1485720" imgH="457200" progId="Equation.DSMT4">
                  <p:embed/>
                  <p:pic>
                    <p:nvPicPr>
                      <p:cNvPr id="719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490090"/>
                        <a:ext cx="4324810" cy="13290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9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898099"/>
              </p:ext>
            </p:extLst>
          </p:nvPr>
        </p:nvGraphicFramePr>
        <p:xfrm>
          <a:off x="4918966" y="3341734"/>
          <a:ext cx="5330435" cy="1206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42" name="Equation" r:id="rId13" imgW="2019240" imgH="457200" progId="Equation.DSMT4">
                  <p:embed/>
                </p:oleObj>
              </mc:Choice>
              <mc:Fallback>
                <p:oleObj name="Equation" r:id="rId13" imgW="2019240" imgH="457200" progId="Equation.DSMT4">
                  <p:embed/>
                  <p:pic>
                    <p:nvPicPr>
                      <p:cNvPr id="719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8966" y="3341734"/>
                        <a:ext cx="5330435" cy="12065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9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4813844"/>
              </p:ext>
            </p:extLst>
          </p:nvPr>
        </p:nvGraphicFramePr>
        <p:xfrm>
          <a:off x="934359" y="4785955"/>
          <a:ext cx="3727791" cy="678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43" name="Equation" r:id="rId15" imgW="1257120" imgH="228600" progId="Equation.DSMT4">
                  <p:embed/>
                </p:oleObj>
              </mc:Choice>
              <mc:Fallback>
                <p:oleObj name="Equation" r:id="rId15" imgW="1257120" imgH="228600" progId="Equation.DSMT4">
                  <p:embed/>
                  <p:pic>
                    <p:nvPicPr>
                      <p:cNvPr id="719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4359" y="4785955"/>
                        <a:ext cx="3727791" cy="6785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7" name="Text Box 30"/>
          <p:cNvSpPr txBox="1">
            <a:spLocks noChangeArrowheads="1"/>
          </p:cNvSpPr>
          <p:nvPr/>
        </p:nvSpPr>
        <p:spPr bwMode="auto">
          <a:xfrm>
            <a:off x="18059400" y="8929688"/>
            <a:ext cx="990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(=VP)</a:t>
            </a:r>
          </a:p>
        </p:txBody>
      </p:sp>
      <p:graphicFrame>
        <p:nvGraphicFramePr>
          <p:cNvPr id="2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5787692"/>
              </p:ext>
            </p:extLst>
          </p:nvPr>
        </p:nvGraphicFramePr>
        <p:xfrm>
          <a:off x="4662150" y="1564454"/>
          <a:ext cx="5416093" cy="130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44" name="Equation" r:id="rId17" imgW="1892160" imgH="457200" progId="Equation.DSMT4">
                  <p:embed/>
                </p:oleObj>
              </mc:Choice>
              <mc:Fallback>
                <p:oleObj name="Equation" r:id="rId17" imgW="1892160" imgH="457200" progId="Equation.DSMT4">
                  <p:embed/>
                  <p:pic>
                    <p:nvPicPr>
                      <p:cNvPr id="2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2150" y="1564454"/>
                        <a:ext cx="5416093" cy="130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8655459"/>
              </p:ext>
            </p:extLst>
          </p:nvPr>
        </p:nvGraphicFramePr>
        <p:xfrm>
          <a:off x="6954837" y="350879"/>
          <a:ext cx="4874993" cy="551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45" name="Equation" r:id="rId19" imgW="2019240" imgH="228600" progId="Equation.DSMT4">
                  <p:embed/>
                </p:oleObj>
              </mc:Choice>
              <mc:Fallback>
                <p:oleObj name="Equation" r:id="rId19" imgW="2019240" imgH="22860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954837" y="350879"/>
                        <a:ext cx="4874993" cy="55188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8522943"/>
              </p:ext>
            </p:extLst>
          </p:nvPr>
        </p:nvGraphicFramePr>
        <p:xfrm>
          <a:off x="934359" y="5724109"/>
          <a:ext cx="526415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46" name="Equation" r:id="rId21" imgW="1663560" imgH="241200" progId="Equation.DSMT4">
                  <p:embed/>
                </p:oleObj>
              </mc:Choice>
              <mc:Fallback>
                <p:oleObj name="Equation" r:id="rId21" imgW="1663560" imgH="241200" progId="Equation.DSMT4">
                  <p:embed/>
                  <p:pic>
                    <p:nvPicPr>
                      <p:cNvPr id="718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4359" y="5724109"/>
                        <a:ext cx="5264150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778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81000" y="352425"/>
            <a:ext cx="15109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BT 58</a:t>
            </a:r>
            <a:r>
              <a:rPr lang="en-US" altLang="vi-VN" b="1" smtClean="0">
                <a:solidFill>
                  <a:srgbClr val="FFFF00"/>
                </a:solidFill>
                <a:latin typeface=".VnTime" panose="020B7200000000000000" pitchFamily="34" charset="0"/>
              </a:rPr>
              <a:t>:</a:t>
            </a:r>
            <a:endParaRPr lang="en-US" altLang="vi-VN" b="1">
              <a:solidFill>
                <a:srgbClr val="FFFF00"/>
              </a:solidFill>
              <a:latin typeface=".VnTime" panose="020B7200000000000000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937200"/>
            <a:ext cx="3699271" cy="1389114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1015849"/>
              </p:ext>
            </p:extLst>
          </p:nvPr>
        </p:nvGraphicFramePr>
        <p:xfrm>
          <a:off x="4191000" y="1022977"/>
          <a:ext cx="3686504" cy="1265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21" name="Equation" r:id="rId4" imgW="1295280" imgH="444240" progId="Equation.DSMT4">
                  <p:embed/>
                </p:oleObj>
              </mc:Choice>
              <mc:Fallback>
                <p:oleObj name="Equation" r:id="rId4" imgW="12952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91000" y="1022977"/>
                        <a:ext cx="3686504" cy="1265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2911089"/>
            <a:ext cx="5796951" cy="914400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8797320"/>
              </p:ext>
            </p:extLst>
          </p:nvPr>
        </p:nvGraphicFramePr>
        <p:xfrm>
          <a:off x="499463" y="4114800"/>
          <a:ext cx="5602288" cy="1265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22" name="Equation" r:id="rId7" imgW="1968480" imgH="444240" progId="Equation.DSMT4">
                  <p:embed/>
                </p:oleObj>
              </mc:Choice>
              <mc:Fallback>
                <p:oleObj name="Equation" r:id="rId7" imgW="1968480" imgH="44424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9463" y="4114800"/>
                        <a:ext cx="5602288" cy="1265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894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31" y="2216421"/>
            <a:ext cx="8809795" cy="1935747"/>
          </a:xfrm>
          <a:prstGeom prst="rect">
            <a:avLst/>
          </a:prstGeom>
        </p:spPr>
      </p:pic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2767" y="4650318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12496801" y="5925278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819717" y="3124200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777173" y="4780401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725100" y="4720975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973795" y="4513469"/>
            <a:ext cx="5080466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 w="6600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Googbye &amp;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 w="6600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See you later!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154053" y="576297"/>
            <a:ext cx="933225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Chúc các em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đạt kết quả cao trong học tập!</a:t>
            </a:r>
            <a:endParaRPr kumimoji="0" lang="en-US" sz="4800" b="1" i="0" u="none" strike="noStrike" kern="1200" cap="none" spc="0" normalizeH="0" baseline="0" noProof="0">
              <a:ln w="22225">
                <a:solidFill>
                  <a:srgbClr val="8CC066">
                    <a:lumMod val="50000"/>
                  </a:srgbClr>
                </a:solidFill>
                <a:prstDash val="solid"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559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0.0539 0.02084 C 0.07174 0.01968 0.08971 0.02223 0.10742 0.0169 C 0.10989 0.01621 0.11185 0.01227 0.11419 0.01112 C 0.12044 0.00903 0.12656 0.00857 0.13281 0.00741 C 0.15234 -0.00208 0.17135 -0.01527 0.19127 -0.02291 C 0.19843 -0.02893 0.20495 -0.0324 0.21172 -0.04004 C 0.21497 -0.04375 0.22148 -0.05138 0.22148 -0.05115 C 0.22396 -0.09097 0.23112 -0.09861 0.24479 -0.12523 C 0.2569 -0.14884 0.27096 -0.16643 0.28385 -0.18796 C 0.29023 -0.19907 0.29856 -0.20578 0.30521 -0.21643 C 0.3151 -0.2324 0.32851 -0.24768 0.34127 -0.25231 C 0.35351 -0.26666 0.36614 -0.28055 0.37929 -0.29027 C 0.38476 -0.2949 0.38724 -0.29953 0.39297 -0.30185 C 0.41133 -0.32615 0.43633 -0.34791 0.4582 -0.35486 C 0.46367 -0.36041 0.46862 -0.36273 0.47474 -0.36458 C 0.49153 -0.37662 0.50989 -0.38518 0.52747 -0.39074 C 0.54023 -0.4037 0.55521 -0.40717 0.56927 -0.41203 C 0.57851 -0.4206 0.58893 -0.42314 0.59856 -0.43078 C 0.6082 -0.43796 0.61666 -0.45162 0.62682 -0.45532 C 0.63698 -0.46689 0.65325 -0.48958 0.66093 -0.50833 C 0.66562 -0.52013 0.67018 -0.53217 0.67552 -0.54259 C 0.6776 -0.55509 0.67487 -0.54166 0.67942 -0.55393 C 0.68424 -0.56689 0.68906 -0.59768 0.69505 -0.60509 C 0.697 -0.61458 0.69752 -0.61875 0.70182 -0.62407 C 0.70638 -0.65092 0.72278 -0.68101 0.73307 -0.69814 C 0.73854 -0.7074 0.74049 -0.7155 0.74765 -0.72106 C 0.75638 -0.74328 0.74479 -0.71736 0.75442 -0.73032 C 0.75586 -0.73217 0.75612 -0.73587 0.75742 -0.73796 C 0.75989 -0.74259 0.76367 -0.74537 0.76614 -0.74953 C 0.772 -0.75879 0.77734 -0.77083 0.78372 -0.77939 C 0.7901 -0.78842 0.79297 -0.78773 0.79935 -0.7949 C 0.80481 -0.80046 0.81002 -0.80787 0.81588 -0.81365 C 0.81797 -0.8199 0.8237 -0.83055 0.8237 -0.83032 C 0.82695 -0.84953 0.83177 -0.84699 0.83541 -0.86111 " pathEditMode="relative" rAng="0" ptsTypes="AAAAAAAAAAAAAAAAAAAAAAAAAAAAAAAAAA">
                                      <p:cBhvr>
                                        <p:cTn id="31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76" y="-4409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8476" name="Object 60"/>
          <p:cNvGraphicFramePr>
            <a:graphicFrameLocks noChangeAspect="1"/>
          </p:cNvGraphicFramePr>
          <p:nvPr/>
        </p:nvGraphicFramePr>
        <p:xfrm>
          <a:off x="3886200" y="750888"/>
          <a:ext cx="4800600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47" name="Equation" r:id="rId3" imgW="3149600" imgH="254000" progId="Equation.DSMT4">
                  <p:embed/>
                </p:oleObj>
              </mc:Choice>
              <mc:Fallback>
                <p:oleObj name="Equation" r:id="rId3" imgW="3149600" imgH="254000" progId="Equation.DSMT4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750888"/>
                        <a:ext cx="4800600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8477" name="Rectangle 61"/>
          <p:cNvSpPr>
            <a:spLocks noChangeArrowheads="1"/>
          </p:cNvSpPr>
          <p:nvPr/>
        </p:nvSpPr>
        <p:spPr bwMode="auto">
          <a:xfrm>
            <a:off x="1828801" y="119063"/>
            <a:ext cx="42513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Bài tập: Bài 60. tr 33 &lt;SGK&gt;.</a:t>
            </a:r>
            <a:r>
              <a:rPr lang="en-US" altLang="vi-VN" sz="2000" b="1" u="sng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 u="sng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biểu thức</a:t>
            </a:r>
            <a:r>
              <a:rPr lang="en-US" altLang="en-US" sz="2400" b="1" u="sng">
                <a:solidFill>
                  <a:srgbClr val="99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b="1" u="sng">
              <a:solidFill>
                <a:srgbClr val="99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8488" name="Rectangle 72"/>
          <p:cNvSpPr>
            <a:spLocks noChangeArrowheads="1"/>
          </p:cNvSpPr>
          <p:nvPr/>
        </p:nvSpPr>
        <p:spPr bwMode="auto">
          <a:xfrm>
            <a:off x="8824914" y="727076"/>
            <a:ext cx="6556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rgbClr val="000000"/>
                </a:solidFill>
                <a:latin typeface="Times New Roman" panose="02020603050405020304" pitchFamily="18" charset="0"/>
              </a:rPr>
              <a:t>Với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8489" name="Object 73"/>
          <p:cNvGraphicFramePr>
            <a:graphicFrameLocks noChangeAspect="1"/>
          </p:cNvGraphicFramePr>
          <p:nvPr/>
        </p:nvGraphicFramePr>
        <p:xfrm>
          <a:off x="9396413" y="752476"/>
          <a:ext cx="6985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48" name="Equation" r:id="rId5" imgW="317087" imgH="177569" progId="Equation.DSMT4">
                  <p:embed/>
                </p:oleObj>
              </mc:Choice>
              <mc:Fallback>
                <p:oleObj name="Equation" r:id="rId5" imgW="317087" imgH="177569" progId="Equation.DSMT4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6413" y="752476"/>
                        <a:ext cx="698500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8490" name="Rectangle 74"/>
          <p:cNvSpPr>
            <a:spLocks noChangeArrowheads="1"/>
          </p:cNvSpPr>
          <p:nvPr/>
        </p:nvSpPr>
        <p:spPr bwMode="auto">
          <a:xfrm>
            <a:off x="1981200" y="1141413"/>
            <a:ext cx="2667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vi-VN" sz="2000" b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 gọn biểu thức </a:t>
            </a:r>
            <a:r>
              <a:rPr lang="en-US" altLang="en-US" sz="2000" b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en-US" sz="2800" b="1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8491" name="Rectangle 75"/>
          <p:cNvSpPr>
            <a:spLocks noChangeArrowheads="1"/>
          </p:cNvSpPr>
          <p:nvPr/>
        </p:nvSpPr>
        <p:spPr bwMode="auto">
          <a:xfrm>
            <a:off x="1981201" y="1504951"/>
            <a:ext cx="3806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vi-VN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x sao cho B có giá trị là </a:t>
            </a: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alt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8492" name="Rectangle 76"/>
          <p:cNvSpPr>
            <a:spLocks noChangeArrowheads="1"/>
          </p:cNvSpPr>
          <p:nvPr/>
        </p:nvSpPr>
        <p:spPr bwMode="auto">
          <a:xfrm>
            <a:off x="5635626" y="2132014"/>
            <a:ext cx="8667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</a:p>
        </p:txBody>
      </p:sp>
      <p:sp>
        <p:nvSpPr>
          <p:cNvPr id="188493" name="Rectangle 77"/>
          <p:cNvSpPr>
            <a:spLocks noChangeArrowheads="1"/>
          </p:cNvSpPr>
          <p:nvPr/>
        </p:nvSpPr>
        <p:spPr bwMode="auto">
          <a:xfrm>
            <a:off x="1981200" y="2665413"/>
            <a:ext cx="2667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vi-VN" sz="2000" b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 gọn biểu thức </a:t>
            </a:r>
            <a:r>
              <a:rPr lang="en-US" altLang="en-US" sz="2000" b="1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88494" name="Rectangle 78"/>
          <p:cNvSpPr>
            <a:spLocks noChangeArrowheads="1"/>
          </p:cNvSpPr>
          <p:nvPr/>
        </p:nvSpPr>
        <p:spPr bwMode="auto">
          <a:xfrm>
            <a:off x="1981201" y="3198813"/>
            <a:ext cx="7667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Ta có</a:t>
            </a:r>
            <a:endParaRPr lang="en-US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8495" name="Object 79"/>
          <p:cNvGraphicFramePr>
            <a:graphicFrameLocks noChangeAspect="1"/>
          </p:cNvGraphicFramePr>
          <p:nvPr/>
        </p:nvGraphicFramePr>
        <p:xfrm>
          <a:off x="3124200" y="3200401"/>
          <a:ext cx="480060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49" name="Equation" r:id="rId7" imgW="3149600" imgH="254000" progId="Equation.DSMT4">
                  <p:embed/>
                </p:oleObj>
              </mc:Choice>
              <mc:Fallback>
                <p:oleObj name="Equation" r:id="rId7" imgW="3149600" imgH="254000" progId="Equation.DSMT4">
                  <p:embed/>
                  <p:pic>
                    <p:nvPicPr>
                      <p:cNvPr id="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200401"/>
                        <a:ext cx="4800600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2" name="Rectangle 81"/>
          <p:cNvSpPr>
            <a:spLocks noChangeArrowheads="1"/>
          </p:cNvSpPr>
          <p:nvPr/>
        </p:nvSpPr>
        <p:spPr bwMode="auto">
          <a:xfrm>
            <a:off x="1523711" y="3017552"/>
            <a:ext cx="1847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8496" name="Object 80"/>
          <p:cNvGraphicFramePr>
            <a:graphicFrameLocks noChangeAspect="1"/>
          </p:cNvGraphicFramePr>
          <p:nvPr/>
        </p:nvGraphicFramePr>
        <p:xfrm>
          <a:off x="3352800" y="3886200"/>
          <a:ext cx="4267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50" name="Equation" r:id="rId8" imgW="2755900" imgH="241300" progId="Equation.DSMT4">
                  <p:embed/>
                </p:oleObj>
              </mc:Choice>
              <mc:Fallback>
                <p:oleObj name="Equation" r:id="rId8" imgW="2755900" imgH="241300" progId="Equation.DSMT4">
                  <p:embed/>
                  <p:pic>
                    <p:nvPicPr>
                      <p:cNvPr id="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886200"/>
                        <a:ext cx="42672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4" name="Rectangle 83"/>
          <p:cNvSpPr>
            <a:spLocks noChangeArrowheads="1"/>
          </p:cNvSpPr>
          <p:nvPr/>
        </p:nvSpPr>
        <p:spPr bwMode="auto">
          <a:xfrm>
            <a:off x="1523711" y="3017552"/>
            <a:ext cx="1847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8498" name="Object 82"/>
          <p:cNvGraphicFramePr>
            <a:graphicFrameLocks noChangeAspect="1"/>
          </p:cNvGraphicFramePr>
          <p:nvPr/>
        </p:nvGraphicFramePr>
        <p:xfrm>
          <a:off x="3362325" y="4572000"/>
          <a:ext cx="1143000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51" name="Equation" r:id="rId10" imgW="723586" imgH="241195" progId="Equation.DSMT4">
                  <p:embed/>
                </p:oleObj>
              </mc:Choice>
              <mc:Fallback>
                <p:oleObj name="Equation" r:id="rId10" imgW="723586" imgH="241195" progId="Equation.DSMT4">
                  <p:embed/>
                  <p:pic>
                    <p:nvPicPr>
                      <p:cNvPr id="0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2325" y="4572000"/>
                        <a:ext cx="1143000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8501" name="Rectangle 85"/>
          <p:cNvSpPr>
            <a:spLocks noChangeArrowheads="1"/>
          </p:cNvSpPr>
          <p:nvPr/>
        </p:nvSpPr>
        <p:spPr bwMode="auto">
          <a:xfrm>
            <a:off x="1981201" y="5029201"/>
            <a:ext cx="3806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vi-VN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x sao cho B có giá trị là </a:t>
            </a: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alt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17" name="Rectangle 87"/>
          <p:cNvSpPr>
            <a:spLocks noChangeArrowheads="1"/>
          </p:cNvSpPr>
          <p:nvPr/>
        </p:nvSpPr>
        <p:spPr bwMode="auto">
          <a:xfrm>
            <a:off x="1523711" y="2998502"/>
            <a:ext cx="1847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8502" name="Object 86"/>
          <p:cNvGraphicFramePr>
            <a:graphicFrameLocks noChangeAspect="1"/>
          </p:cNvGraphicFramePr>
          <p:nvPr/>
        </p:nvGraphicFramePr>
        <p:xfrm>
          <a:off x="2743200" y="5562601"/>
          <a:ext cx="2743200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52" name="Equation" r:id="rId12" imgW="1765300" imgH="279400" progId="Equation.DSMT4">
                  <p:embed/>
                </p:oleObj>
              </mc:Choice>
              <mc:Fallback>
                <p:oleObj name="Equation" r:id="rId12" imgW="1765300" imgH="279400" progId="Equation.DSMT4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562601"/>
                        <a:ext cx="2743200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9" name="Rectangle 89"/>
          <p:cNvSpPr>
            <a:spLocks noChangeArrowheads="1"/>
          </p:cNvSpPr>
          <p:nvPr/>
        </p:nvSpPr>
        <p:spPr bwMode="auto">
          <a:xfrm>
            <a:off x="1523711" y="3017552"/>
            <a:ext cx="1847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8504" name="Object 88"/>
          <p:cNvGraphicFramePr>
            <a:graphicFrameLocks noChangeAspect="1"/>
          </p:cNvGraphicFramePr>
          <p:nvPr/>
        </p:nvGraphicFramePr>
        <p:xfrm>
          <a:off x="5486400" y="5562601"/>
          <a:ext cx="16002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53" name="Equation" r:id="rId14" imgW="990170" imgH="241195" progId="Equation.DSMT4">
                  <p:embed/>
                </p:oleObj>
              </mc:Choice>
              <mc:Fallback>
                <p:oleObj name="Equation" r:id="rId14" imgW="990170" imgH="241195" progId="Equation.DSMT4">
                  <p:embed/>
                  <p:pic>
                    <p:nvPicPr>
                      <p:cNvPr id="0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562601"/>
                        <a:ext cx="160020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1" name="Rectangle 91"/>
          <p:cNvSpPr>
            <a:spLocks noChangeArrowheads="1"/>
          </p:cNvSpPr>
          <p:nvPr/>
        </p:nvSpPr>
        <p:spPr bwMode="auto">
          <a:xfrm>
            <a:off x="1523711" y="3041364"/>
            <a:ext cx="1847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8506" name="Object 90"/>
          <p:cNvGraphicFramePr>
            <a:graphicFrameLocks noChangeAspect="1"/>
          </p:cNvGraphicFramePr>
          <p:nvPr/>
        </p:nvGraphicFramePr>
        <p:xfrm>
          <a:off x="7105650" y="5624513"/>
          <a:ext cx="1447800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54" name="Equation" r:id="rId16" imgW="927100" imgH="190500" progId="Equation.DSMT4">
                  <p:embed/>
                </p:oleObj>
              </mc:Choice>
              <mc:Fallback>
                <p:oleObj name="Equation" r:id="rId16" imgW="927100" imgH="190500" progId="Equation.DSMT4">
                  <p:embed/>
                  <p:pic>
                    <p:nvPicPr>
                      <p:cNvPr id="0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5650" y="5624513"/>
                        <a:ext cx="1447800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3" name="Rectangle 93"/>
          <p:cNvSpPr>
            <a:spLocks noChangeArrowheads="1"/>
          </p:cNvSpPr>
          <p:nvPr/>
        </p:nvSpPr>
        <p:spPr bwMode="auto">
          <a:xfrm>
            <a:off x="1523711" y="3041364"/>
            <a:ext cx="1847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8508" name="Object 92"/>
          <p:cNvGraphicFramePr>
            <a:graphicFrameLocks noChangeAspect="1"/>
          </p:cNvGraphicFramePr>
          <p:nvPr/>
        </p:nvGraphicFramePr>
        <p:xfrm>
          <a:off x="8577263" y="5572126"/>
          <a:ext cx="1295400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55" name="Equation" r:id="rId18" imgW="723586" imgH="190417" progId="Equation.DSMT4">
                  <p:embed/>
                </p:oleObj>
              </mc:Choice>
              <mc:Fallback>
                <p:oleObj name="Equation" r:id="rId18" imgW="723586" imgH="190417" progId="Equation.DSMT4">
                  <p:embed/>
                  <p:pic>
                    <p:nvPicPr>
                      <p:cNvPr id="0" name="Object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7263" y="5572126"/>
                        <a:ext cx="1295400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8510" name="Rectangle 94"/>
          <p:cNvSpPr>
            <a:spLocks noChangeArrowheads="1"/>
          </p:cNvSpPr>
          <p:nvPr/>
        </p:nvSpPr>
        <p:spPr bwMode="auto">
          <a:xfrm>
            <a:off x="3429001" y="6096001"/>
            <a:ext cx="6602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vi-VN" sz="2000" b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x = 15 thi B có giá trị là 16 (thỏa mãn điều kiện            )</a:t>
            </a:r>
            <a:endParaRPr lang="vi-VN" altLang="vi-VN" sz="2800" b="1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8511" name="Object 95"/>
          <p:cNvGraphicFramePr>
            <a:graphicFrameLocks noChangeAspect="1"/>
          </p:cNvGraphicFramePr>
          <p:nvPr/>
        </p:nvGraphicFramePr>
        <p:xfrm>
          <a:off x="9177338" y="6124575"/>
          <a:ext cx="609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56" name="Equation" r:id="rId20" imgW="317087" imgH="177569" progId="Equation.DSMT4">
                  <p:embed/>
                </p:oleObj>
              </mc:Choice>
              <mc:Fallback>
                <p:oleObj name="Equation" r:id="rId20" imgW="317087" imgH="177569" progId="Equation.DSMT4">
                  <p:embed/>
                  <p:pic>
                    <p:nvPicPr>
                      <p:cNvPr id="0" name="Object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77338" y="6124575"/>
                        <a:ext cx="6096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884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8847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847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88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8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88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8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8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8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8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8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8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88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8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8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8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8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8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70" decel="100000"/>
                                        <p:tgtEl>
                                          <p:spTgt spid="1884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770" decel="100000"/>
                                        <p:tgtEl>
                                          <p:spTgt spid="1884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84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188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8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188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8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1884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1884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84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188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8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188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8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8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8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8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8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8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8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8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2000"/>
                                        <p:tgtEl>
                                          <p:spTgt spid="188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8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8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8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8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8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88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770" decel="100000"/>
                                        <p:tgtEl>
                                          <p:spTgt spid="1885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770" decel="100000"/>
                                        <p:tgtEl>
                                          <p:spTgt spid="18850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850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9" dur="770" fill="hold"/>
                                        <p:tgtEl>
                                          <p:spTgt spid="188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8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1" dur="770" fill="hold"/>
                                        <p:tgtEl>
                                          <p:spTgt spid="188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8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88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88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88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88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88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88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88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88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88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88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88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88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88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88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88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88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88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88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88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88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88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88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88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88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88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88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77" grpId="0"/>
      <p:bldP spid="188488" grpId="0"/>
      <p:bldP spid="188490" grpId="0"/>
      <p:bldP spid="188491" grpId="0"/>
      <p:bldP spid="188492" grpId="0"/>
      <p:bldP spid="188493" grpId="0"/>
      <p:bldP spid="188494" grpId="0"/>
      <p:bldP spid="188501" grpId="0"/>
      <p:bldP spid="1885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12700"/>
            <a:ext cx="8229600" cy="1128713"/>
          </a:xfrm>
        </p:spPr>
        <p:txBody>
          <a:bodyPr/>
          <a:lstStyle/>
          <a:p>
            <a:pPr eaLnBrk="1" hangingPunct="1"/>
            <a:r>
              <a:rPr lang="en-US" alt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                KHỞI 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ĐỘNG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43200" y="838200"/>
            <a:ext cx="8229600" cy="533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vi-VN" sz="2400" b="1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>
                <a:solidFill>
                  <a:srgbClr val="0070C0"/>
                </a:solidFill>
                <a:latin typeface="Times New Roman" panose="02020603050405020304" pitchFamily="18" charset="0"/>
              </a:rPr>
              <a:t>Điền chữ đúng (Đ) hoặc sai (S) vào ô vuông:</a:t>
            </a:r>
            <a:endParaRPr lang="en-US" altLang="vi-VN" sz="2400" b="1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6931153" y="1825625"/>
            <a:ext cx="4572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6931153" y="2582863"/>
            <a:ext cx="4826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6923216" y="3097213"/>
            <a:ext cx="4826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6983413" y="3765550"/>
            <a:ext cx="484187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959728" y="3760788"/>
            <a:ext cx="357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905753" y="3092451"/>
            <a:ext cx="48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981953" y="2590801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931153" y="1838326"/>
            <a:ext cx="407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dirty="0">
                <a:latin typeface="Times New Roman" panose="02020603050405020304" pitchFamily="18" charset="0"/>
              </a:rPr>
              <a:t>Đ</a:t>
            </a:r>
          </a:p>
        </p:txBody>
      </p:sp>
      <p:graphicFrame>
        <p:nvGraphicFramePr>
          <p:cNvPr id="1742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2572866"/>
              </p:ext>
            </p:extLst>
          </p:nvPr>
        </p:nvGraphicFramePr>
        <p:xfrm>
          <a:off x="6219953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10" name="Equation" r:id="rId3" imgW="435285" imgH="677109" progId="Equation.DSMT4">
                  <p:embed/>
                </p:oleObj>
              </mc:Choice>
              <mc:Fallback>
                <p:oleObj name="Equation" r:id="rId3" imgW="435285" imgH="677109" progId="Equation.DSMT4">
                  <p:embed/>
                  <p:pic>
                    <p:nvPicPr>
                      <p:cNvPr id="1742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9953" y="236220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0631614"/>
              </p:ext>
            </p:extLst>
          </p:nvPr>
        </p:nvGraphicFramePr>
        <p:xfrm>
          <a:off x="1779588" y="1709738"/>
          <a:ext cx="4972050" cy="350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11" name="Equation" r:id="rId5" imgW="2577960" imgH="1815840" progId="Equation.DSMT4">
                  <p:embed/>
                </p:oleObj>
              </mc:Choice>
              <mc:Fallback>
                <p:oleObj name="Equation" r:id="rId5" imgW="2577960" imgH="181584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9588" y="1709738"/>
                        <a:ext cx="4972050" cy="3503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9267171"/>
              </p:ext>
            </p:extLst>
          </p:nvPr>
        </p:nvGraphicFramePr>
        <p:xfrm>
          <a:off x="8001000" y="2590801"/>
          <a:ext cx="25273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12" name="Equation" r:id="rId7" imgW="1460160" imgH="291960" progId="Equation.DSMT4">
                  <p:embed/>
                </p:oleObj>
              </mc:Choice>
              <mc:Fallback>
                <p:oleObj name="Equation" r:id="rId7" imgW="1460160" imgH="29196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2590801"/>
                        <a:ext cx="2527300" cy="5048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206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921628" y="4505326"/>
            <a:ext cx="501650" cy="584775"/>
          </a:xfrm>
          <a:prstGeom prst="rect">
            <a:avLst/>
          </a:prstGeom>
          <a:solidFill>
            <a:srgbClr val="FFFF00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962903" y="4479926"/>
            <a:ext cx="40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030663" y="1630363"/>
            <a:ext cx="628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164013" y="2068513"/>
            <a:ext cx="628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6979469"/>
              </p:ext>
            </p:extLst>
          </p:nvPr>
        </p:nvGraphicFramePr>
        <p:xfrm>
          <a:off x="7924800" y="3591719"/>
          <a:ext cx="24003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13" name="Equation" r:id="rId9" imgW="1371600" imgH="457200" progId="Equation.DSMT4">
                  <p:embed/>
                </p:oleObj>
              </mc:Choice>
              <mc:Fallback>
                <p:oleObj name="Equation" r:id="rId9" imgW="1371600" imgH="4572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3591719"/>
                        <a:ext cx="2400300" cy="800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B05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15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  <p:bldP spid="16389" grpId="0" animBg="1"/>
      <p:bldP spid="16390" grpId="0" animBg="1"/>
      <p:bldP spid="16391" grpId="0" animBg="1"/>
      <p:bldP spid="4" grpId="0"/>
      <p:bldP spid="15" grpId="0"/>
      <p:bldP spid="16" grpId="0"/>
      <p:bldP spid="17" grpId="0"/>
      <p:bldP spid="7" grpId="0" animBg="1"/>
      <p:bldP spid="9" grpId="0"/>
      <p:bldP spid="13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15"/>
          <p:cNvSpPr>
            <a:spLocks noChangeArrowheads="1"/>
          </p:cNvSpPr>
          <p:nvPr/>
        </p:nvSpPr>
        <p:spPr bwMode="auto">
          <a:xfrm>
            <a:off x="1524000" y="3021013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16385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6628198"/>
              </p:ext>
            </p:extLst>
          </p:nvPr>
        </p:nvGraphicFramePr>
        <p:xfrm>
          <a:off x="3345871" y="992394"/>
          <a:ext cx="4660005" cy="1158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74" name="Equation" r:id="rId3" imgW="1803240" imgH="444240" progId="Equation.DSMT4">
                  <p:embed/>
                </p:oleObj>
              </mc:Choice>
              <mc:Fallback>
                <p:oleObj name="Equation" r:id="rId3" imgW="1803240" imgH="444240" progId="Equation.DSMT4">
                  <p:embed/>
                  <p:pic>
                    <p:nvPicPr>
                      <p:cNvPr id="16385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5871" y="992394"/>
                        <a:ext cx="4660005" cy="11586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Rectangle 17"/>
          <p:cNvSpPr>
            <a:spLocks noChangeArrowheads="1"/>
          </p:cNvSpPr>
          <p:nvPr/>
        </p:nvSpPr>
        <p:spPr bwMode="auto">
          <a:xfrm>
            <a:off x="1524000" y="3021013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16385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7359211"/>
              </p:ext>
            </p:extLst>
          </p:nvPr>
        </p:nvGraphicFramePr>
        <p:xfrm>
          <a:off x="558006" y="5073645"/>
          <a:ext cx="1474788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75" name="Equation" r:id="rId5" imgW="482400" imgH="241200" progId="Equation.DSMT4">
                  <p:embed/>
                </p:oleObj>
              </mc:Choice>
              <mc:Fallback>
                <p:oleObj name="Equation" r:id="rId5" imgW="482400" imgH="241200" progId="Equation.DSMT4">
                  <p:embed/>
                  <p:pic>
                    <p:nvPicPr>
                      <p:cNvPr id="163858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" y="5073645"/>
                        <a:ext cx="1474788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2" name="Rectangle 21"/>
          <p:cNvSpPr>
            <a:spLocks noChangeArrowheads="1"/>
          </p:cNvSpPr>
          <p:nvPr/>
        </p:nvSpPr>
        <p:spPr bwMode="auto">
          <a:xfrm>
            <a:off x="1524000" y="-18415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153" name="Rectangle 23"/>
          <p:cNvSpPr>
            <a:spLocks noChangeArrowheads="1"/>
          </p:cNvSpPr>
          <p:nvPr/>
        </p:nvSpPr>
        <p:spPr bwMode="auto">
          <a:xfrm>
            <a:off x="1524000" y="312578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163862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1722682"/>
              </p:ext>
            </p:extLst>
          </p:nvPr>
        </p:nvGraphicFramePr>
        <p:xfrm>
          <a:off x="6377166" y="5120050"/>
          <a:ext cx="2438398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76" name="Equation" r:id="rId7" imgW="761760" imgH="241200" progId="Equation.DSMT4">
                  <p:embed/>
                </p:oleObj>
              </mc:Choice>
              <mc:Fallback>
                <p:oleObj name="Equation" r:id="rId7" imgW="761760" imgH="241200" progId="Equation.DSMT4">
                  <p:embed/>
                  <p:pic>
                    <p:nvPicPr>
                      <p:cNvPr id="163862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7166" y="5120050"/>
                        <a:ext cx="2438398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64" name="Rectangle 24"/>
          <p:cNvSpPr>
            <a:spLocks noChangeArrowheads="1"/>
          </p:cNvSpPr>
          <p:nvPr/>
        </p:nvSpPr>
        <p:spPr bwMode="auto">
          <a:xfrm>
            <a:off x="8127536" y="1330707"/>
            <a:ext cx="231186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</a:t>
            </a:r>
            <a:r>
              <a:rPr kumimoji="0" lang="en-US" altLang="en-US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ới  a &gt; 0)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708150" y="1223389"/>
            <a:ext cx="1981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 </a:t>
            </a:r>
            <a:r>
              <a:rPr lang="en-US" altLang="vi-VN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gọn:</a:t>
            </a:r>
            <a:endParaRPr lang="en-US" altLang="vi-VN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22"/>
          <p:cNvSpPr>
            <a:spLocks noChangeArrowheads="1"/>
          </p:cNvSpPr>
          <p:nvPr/>
        </p:nvSpPr>
        <p:spPr bwMode="auto">
          <a:xfrm>
            <a:off x="385762" y="1154230"/>
            <a:ext cx="137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</a:t>
            </a:r>
            <a:r>
              <a:rPr lang="en-US" altLang="vi-VN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</a:t>
            </a:r>
            <a:endParaRPr lang="en-US" altLang="vi-VN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295400" y="324787"/>
            <a:ext cx="876094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</a:pPr>
            <a:r>
              <a:rPr lang="en-US" altLang="en-US" sz="30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§8. RÚT GỌN </a:t>
            </a:r>
            <a:r>
              <a:rPr lang="en-US" altLang="en-US" sz="3000" b="1" smtClean="0">
                <a:solidFill>
                  <a:srgbClr val="FFFF00"/>
                </a:solidFill>
                <a:latin typeface="Times New Roman" panose="02020603050405020304" pitchFamily="18" charset="0"/>
              </a:rPr>
              <a:t>BIỂU THỨC CHỨA CĂN BẬC HAI</a:t>
            </a:r>
            <a:endParaRPr lang="en-US" altLang="en-US" sz="30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Text Box 88"/>
          <p:cNvSpPr txBox="1">
            <a:spLocks noChangeArrowheads="1"/>
          </p:cNvSpPr>
          <p:nvPr/>
        </p:nvSpPr>
        <p:spPr bwMode="auto">
          <a:xfrm>
            <a:off x="10972800" y="140121"/>
            <a:ext cx="839276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i="0" u="none" strike="noStrike" kern="0" cap="none" spc="0" normalizeH="0" baseline="0" noProof="0" smtClean="0">
                <a:ln>
                  <a:noFill/>
                </a:ln>
                <a:solidFill>
                  <a:srgbClr val="FF7C80"/>
                </a:solidFill>
                <a:effectLst/>
                <a:uLnTx/>
                <a:uFillTx/>
                <a:latin typeface="Times New Roman" panose="02020603050405020304" pitchFamily="18" charset="0"/>
                <a:sym typeface="Wingdings" panose="05000000000000000000" pitchFamily="2" charset="2"/>
              </a:rPr>
              <a:t></a:t>
            </a:r>
            <a:endParaRPr kumimoji="0" lang="en-US" altLang="en-US" sz="5400" i="0" u="none" strike="noStrike" kern="0" cap="none" spc="0" normalizeH="0" baseline="0" noProof="0">
              <a:ln>
                <a:noFill/>
              </a:ln>
              <a:solidFill>
                <a:srgbClr val="FF7C8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graphicFrame>
        <p:nvGraphicFramePr>
          <p:cNvPr id="1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3880416"/>
              </p:ext>
            </p:extLst>
          </p:nvPr>
        </p:nvGraphicFramePr>
        <p:xfrm>
          <a:off x="304800" y="2497396"/>
          <a:ext cx="14763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77" name="Equation" r:id="rId9" imgW="571320" imgH="241200" progId="Equation.DSMT4">
                  <p:embed/>
                </p:oleObj>
              </mc:Choice>
              <mc:Fallback>
                <p:oleObj name="Equation" r:id="rId9" imgW="571320" imgH="241200" progId="Equation.DSMT4">
                  <p:embed/>
                  <p:pic>
                    <p:nvPicPr>
                      <p:cNvPr id="17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497396"/>
                        <a:ext cx="147637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8091222"/>
              </p:ext>
            </p:extLst>
          </p:nvPr>
        </p:nvGraphicFramePr>
        <p:xfrm>
          <a:off x="282181" y="3893301"/>
          <a:ext cx="14763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78" name="Equation" r:id="rId11" imgW="571320" imgH="241200" progId="Equation.DSMT4">
                  <p:embed/>
                </p:oleObj>
              </mc:Choice>
              <mc:Fallback>
                <p:oleObj name="Equation" r:id="rId11" imgW="571320" imgH="241200" progId="Equation.DSMT4">
                  <p:embed/>
                  <p:pic>
                    <p:nvPicPr>
                      <p:cNvPr id="1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181" y="3893301"/>
                        <a:ext cx="147637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3889626"/>
              </p:ext>
            </p:extLst>
          </p:nvPr>
        </p:nvGraphicFramePr>
        <p:xfrm>
          <a:off x="6119990" y="3922380"/>
          <a:ext cx="147637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79" name="Equation" r:id="rId13" imgW="571320" imgH="241200" progId="Equation.DSMT4">
                  <p:embed/>
                </p:oleObj>
              </mc:Choice>
              <mc:Fallback>
                <p:oleObj name="Equation" r:id="rId13" imgW="571320" imgH="241200" progId="Equation.DSMT4">
                  <p:embed/>
                  <p:pic>
                    <p:nvPicPr>
                      <p:cNvPr id="19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9990" y="3922380"/>
                        <a:ext cx="1476375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0792004"/>
              </p:ext>
            </p:extLst>
          </p:nvPr>
        </p:nvGraphicFramePr>
        <p:xfrm>
          <a:off x="1751258" y="2256096"/>
          <a:ext cx="1279525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80" name="Equation" r:id="rId15" imgW="495000" imgH="457200" progId="Equation.DSMT4">
                  <p:embed/>
                </p:oleObj>
              </mc:Choice>
              <mc:Fallback>
                <p:oleObj name="Equation" r:id="rId15" imgW="495000" imgH="457200" progId="Equation.DSMT4">
                  <p:embed/>
                  <p:pic>
                    <p:nvPicPr>
                      <p:cNvPr id="1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1258" y="2256096"/>
                        <a:ext cx="1279525" cy="119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908163" y="2209800"/>
                <a:ext cx="1950726" cy="12211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m:rPr>
                          <m:nor/>
                        </m:rP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 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rad>
                        </m:den>
                      </m:f>
                      <m:r>
                        <m:rPr>
                          <m:nor/>
                        </m:rP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     </m:t>
                      </m:r>
                    </m:oMath>
                  </m:oMathPara>
                </a14:m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8163" y="2209800"/>
                <a:ext cx="1950726" cy="122116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394533" y="2525188"/>
                <a:ext cx="1228413" cy="6528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 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m:rPr>
                              <m:nor/>
                            </m:rPr>
                            <a:rPr lang="en-US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 </m:t>
                          </m:r>
                        </m:e>
                      </m:ra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4533" y="2525188"/>
                <a:ext cx="1228413" cy="65287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3285711" y="3594802"/>
                <a:ext cx="2566472" cy="11796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m:rPr>
                          <m:nor/>
                        </m:rP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 </m:t>
                      </m:r>
                      <m:r>
                        <m:rPr>
                          <m:nor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2.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rad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lang="en-US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m:rPr>
                          <m:nor/>
                        </m:rP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     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5711" y="3594802"/>
                <a:ext cx="2566472" cy="117961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886091" y="3575551"/>
                <a:ext cx="1710275" cy="10842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rad>
                        </m:num>
                        <m:den>
                          <m:r>
                            <a:rPr lang="en-US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6091" y="3575551"/>
                <a:ext cx="1710275" cy="108427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192466" y="3876139"/>
                <a:ext cx="1228413" cy="6528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 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m:rPr>
                              <m:nor/>
                            </m:r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 </m:t>
                          </m:r>
                        </m:e>
                      </m:ra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2466" y="3876139"/>
                <a:ext cx="1228413" cy="65287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0459144" y="3960676"/>
                <a:ext cx="1686487" cy="6528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  </m:t>
                      </m:r>
                      <m:r>
                        <a:rPr lang="en-US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 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m:rPr>
                              <m:nor/>
                            </m:r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 </m:t>
                          </m:r>
                        </m:e>
                      </m:rad>
                      <m:r>
                        <m:rPr>
                          <m:nor/>
                        </m:rP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  </m:t>
                      </m:r>
                    </m:oMath>
                  </m:oMathPara>
                </a14:m>
                <a:endParaRPr lang="en-US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9144" y="3960676"/>
                <a:ext cx="1686487" cy="652871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582077" y="3960676"/>
                <a:ext cx="1488484" cy="5903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rad>
                      <m:r>
                        <m:rPr>
                          <m:nor/>
                        </m:rP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2077" y="3960676"/>
                <a:ext cx="1488484" cy="590354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878689" y="3679092"/>
                <a:ext cx="2140971" cy="10842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m:rPr>
                          <m:nor/>
                        </m:rP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 </m:t>
                      </m:r>
                      <m:r>
                        <m:rPr>
                          <m:nor/>
                        </m:rP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2.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m:rPr>
                          <m:nor/>
                        </m:rP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8689" y="3679092"/>
                <a:ext cx="2140971" cy="1084271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4501155" y="5110746"/>
                <a:ext cx="1479700" cy="6528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en-US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  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1155" y="5110746"/>
                <a:ext cx="1479700" cy="652871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905905" y="5154759"/>
                <a:ext cx="1605503" cy="5903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en-US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rad>
                      <m:r>
                        <m:rPr>
                          <m:nor/>
                        </m:rP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   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905" y="5154759"/>
                <a:ext cx="1605503" cy="590354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3196355" y="5142005"/>
                <a:ext cx="1536574" cy="5903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  </m:t>
                      </m:r>
                      <m:r>
                        <a:rPr lang="en-US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rad>
                      <m:r>
                        <m:rPr>
                          <m:nor/>
                        </m:rPr>
                        <a:rPr lang="en-US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 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6355" y="5142005"/>
                <a:ext cx="1536574" cy="590354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326646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4" grpId="0"/>
      <p:bldP spid="13" grpId="0"/>
      <p:bldP spid="14" grpId="0"/>
      <p:bldP spid="15" grpId="0"/>
      <p:bldP spid="16" grpId="0"/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874716" y="1212724"/>
            <a:ext cx="1981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 gọn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7532456" y="1202211"/>
            <a:ext cx="22973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(với </a:t>
            </a:r>
            <a:r>
              <a:rPr lang="en-US" altLang="vi-VN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vi-VN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 </a:t>
            </a:r>
            <a:r>
              <a:rPr lang="en-US" altLang="vi-VN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0)</a:t>
            </a:r>
            <a:endParaRPr lang="en-US" altLang="vi-VN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graphicFrame>
        <p:nvGraphicFramePr>
          <p:cNvPr id="616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3824448"/>
              </p:ext>
            </p:extLst>
          </p:nvPr>
        </p:nvGraphicFramePr>
        <p:xfrm>
          <a:off x="2703858" y="1169575"/>
          <a:ext cx="4663384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86" name="Equation" r:id="rId3" imgW="1765080" imgH="228600" progId="Equation.DSMT4">
                  <p:embed/>
                </p:oleObj>
              </mc:Choice>
              <mc:Fallback>
                <p:oleObj name="Equation" r:id="rId3" imgW="176508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3858" y="1169575"/>
                        <a:ext cx="4663384" cy="604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6" name="Rectangle 22"/>
          <p:cNvSpPr>
            <a:spLocks noChangeArrowheads="1"/>
          </p:cNvSpPr>
          <p:nvPr/>
        </p:nvSpPr>
        <p:spPr bwMode="auto">
          <a:xfrm>
            <a:off x="354810" y="1162212"/>
            <a:ext cx="86677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?1.</a:t>
            </a:r>
            <a:endParaRPr lang="en-US" altLang="vi-VN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295400" y="324787"/>
            <a:ext cx="876094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</a:pPr>
            <a:r>
              <a:rPr lang="en-US" altLang="en-US" sz="30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§8. RÚT GỌN </a:t>
            </a:r>
            <a:r>
              <a:rPr lang="en-US" altLang="en-US" sz="3000" b="1" smtClean="0">
                <a:solidFill>
                  <a:srgbClr val="FFFF00"/>
                </a:solidFill>
                <a:latin typeface="Times New Roman" panose="02020603050405020304" pitchFamily="18" charset="0"/>
              </a:rPr>
              <a:t>BIỂU THỨC CHỨA CĂN BẬC HAI</a:t>
            </a:r>
            <a:endParaRPr lang="en-US" altLang="en-US" sz="30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 Box 88"/>
          <p:cNvSpPr txBox="1">
            <a:spLocks noChangeArrowheads="1"/>
          </p:cNvSpPr>
          <p:nvPr/>
        </p:nvSpPr>
        <p:spPr bwMode="auto">
          <a:xfrm>
            <a:off x="10972800" y="140121"/>
            <a:ext cx="839276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i="0" u="none" strike="noStrike" kern="0" cap="none" spc="0" normalizeH="0" baseline="0" noProof="0" smtClean="0">
                <a:ln>
                  <a:noFill/>
                </a:ln>
                <a:solidFill>
                  <a:srgbClr val="FF7C80"/>
                </a:solidFill>
                <a:effectLst/>
                <a:uLnTx/>
                <a:uFillTx/>
                <a:latin typeface="Times New Roman" panose="02020603050405020304" pitchFamily="18" charset="0"/>
                <a:sym typeface="Wingdings" panose="05000000000000000000" pitchFamily="2" charset="2"/>
              </a:rPr>
              <a:t></a:t>
            </a:r>
            <a:endParaRPr kumimoji="0" lang="en-US" altLang="en-US" sz="5400" i="0" u="none" strike="noStrike" kern="0" cap="none" spc="0" normalizeH="0" baseline="0" noProof="0">
              <a:ln>
                <a:noFill/>
              </a:ln>
              <a:solidFill>
                <a:srgbClr val="FF7C8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  <p:bldP spid="6151" grpId="0"/>
      <p:bldP spid="61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295400" y="324787"/>
            <a:ext cx="876094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</a:pPr>
            <a:r>
              <a:rPr lang="en-US" altLang="en-US" sz="30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§8. RÚT GỌN </a:t>
            </a:r>
            <a:r>
              <a:rPr lang="en-US" altLang="en-US" sz="3000" b="1" smtClean="0">
                <a:solidFill>
                  <a:srgbClr val="FFFF00"/>
                </a:solidFill>
                <a:latin typeface="Times New Roman" panose="02020603050405020304" pitchFamily="18" charset="0"/>
              </a:rPr>
              <a:t>BIỂU THỨC CHỨA CĂN BẬC HAI</a:t>
            </a:r>
            <a:endParaRPr lang="en-US" altLang="en-US" sz="30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 Box 88"/>
          <p:cNvSpPr txBox="1">
            <a:spLocks noChangeArrowheads="1"/>
          </p:cNvSpPr>
          <p:nvPr/>
        </p:nvSpPr>
        <p:spPr bwMode="auto">
          <a:xfrm>
            <a:off x="10972800" y="140121"/>
            <a:ext cx="839276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i="0" u="none" strike="noStrike" kern="0" cap="none" spc="0" normalizeH="0" baseline="0" noProof="0" smtClean="0">
                <a:ln>
                  <a:noFill/>
                </a:ln>
                <a:solidFill>
                  <a:srgbClr val="FF7C80"/>
                </a:solidFill>
                <a:effectLst/>
                <a:uLnTx/>
                <a:uFillTx/>
                <a:latin typeface="Times New Roman" panose="02020603050405020304" pitchFamily="18" charset="0"/>
                <a:sym typeface="Wingdings" panose="05000000000000000000" pitchFamily="2" charset="2"/>
              </a:rPr>
              <a:t></a:t>
            </a:r>
            <a:endParaRPr kumimoji="0" lang="en-US" altLang="en-US" sz="5400" i="0" u="none" strike="noStrike" kern="0" cap="none" spc="0" normalizeH="0" baseline="0" noProof="0">
              <a:ln>
                <a:noFill/>
              </a:ln>
              <a:solidFill>
                <a:srgbClr val="FF7C8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1069794"/>
            <a:ext cx="71090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vi-VN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vi-VN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altLang="vi-VN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altLang="vi-VN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altLang="vi-VN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altLang="vi-VN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altLang="vi-VN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554356"/>
              </p:ext>
            </p:extLst>
          </p:nvPr>
        </p:nvGraphicFramePr>
        <p:xfrm>
          <a:off x="685800" y="1653778"/>
          <a:ext cx="5435600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90" name="Equation" r:id="rId3" imgW="2057400" imgH="241200" progId="Equation.DSMT4">
                  <p:embed/>
                </p:oleObj>
              </mc:Choice>
              <mc:Fallback>
                <p:oleObj name="Equation" r:id="rId3" imgW="2057400" imgH="241200" progId="Equation.DSMT4">
                  <p:embed/>
                  <p:pic>
                    <p:nvPicPr>
                      <p:cNvPr id="616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653778"/>
                        <a:ext cx="5435600" cy="639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557630" y="2189330"/>
            <a:ext cx="31971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altLang="vi-VN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  <a:endParaRPr lang="en-US" altLang="vi-VN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72818"/>
              </p:ext>
            </p:extLst>
          </p:nvPr>
        </p:nvGraphicFramePr>
        <p:xfrm>
          <a:off x="2667000" y="2831587"/>
          <a:ext cx="4832350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91" name="Equation" r:id="rId5" imgW="1828800" imgH="241200" progId="Equation.DSMT4">
                  <p:embed/>
                </p:oleObj>
              </mc:Choice>
              <mc:Fallback>
                <p:oleObj name="Equation" r:id="rId5" imgW="1828800" imgH="241200" progId="Equation.DSMT4">
                  <p:embed/>
                  <p:pic>
                    <p:nvPicPr>
                      <p:cNvPr id="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831587"/>
                        <a:ext cx="4832350" cy="639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74505" y="2888054"/>
            <a:ext cx="31971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vi-VN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vi-VN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altLang="vi-VN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947889"/>
              </p:ext>
            </p:extLst>
          </p:nvPr>
        </p:nvGraphicFramePr>
        <p:xfrm>
          <a:off x="2277576" y="3426100"/>
          <a:ext cx="3121025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92" name="Equation" r:id="rId7" imgW="1180800" imgH="241200" progId="Equation.DSMT4">
                  <p:embed/>
                </p:oleObj>
              </mc:Choice>
              <mc:Fallback>
                <p:oleObj name="Equation" r:id="rId7" imgW="1180800" imgH="241200" progId="Equation.DSMT4">
                  <p:embed/>
                  <p:pic>
                    <p:nvPicPr>
                      <p:cNvPr id="1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7576" y="3426100"/>
                        <a:ext cx="3121025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2888584"/>
              </p:ext>
            </p:extLst>
          </p:nvPr>
        </p:nvGraphicFramePr>
        <p:xfrm>
          <a:off x="2365375" y="4726907"/>
          <a:ext cx="2717800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93" name="Equation" r:id="rId9" imgW="1028520" imgH="215640" progId="Equation.DSMT4">
                  <p:embed/>
                </p:oleObj>
              </mc:Choice>
              <mc:Fallback>
                <p:oleObj name="Equation" r:id="rId9" imgW="1028520" imgH="215640" progId="Equation.DSMT4">
                  <p:embed/>
                  <p:pic>
                    <p:nvPicPr>
                      <p:cNvPr id="1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5375" y="4726907"/>
                        <a:ext cx="2717800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5709491"/>
              </p:ext>
            </p:extLst>
          </p:nvPr>
        </p:nvGraphicFramePr>
        <p:xfrm>
          <a:off x="2350627" y="3985597"/>
          <a:ext cx="3522662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94" name="Equation" r:id="rId11" imgW="1333440" imgH="342720" progId="Equation.DSMT4">
                  <p:embed/>
                </p:oleObj>
              </mc:Choice>
              <mc:Fallback>
                <p:oleObj name="Equation" r:id="rId11" imgW="1333440" imgH="342720" progId="Equation.DSMT4">
                  <p:embed/>
                  <p:pic>
                    <p:nvPicPr>
                      <p:cNvPr id="1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0627" y="3985597"/>
                        <a:ext cx="3522662" cy="909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3891153"/>
              </p:ext>
            </p:extLst>
          </p:nvPr>
        </p:nvGraphicFramePr>
        <p:xfrm>
          <a:off x="2349807" y="5299995"/>
          <a:ext cx="1141412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95" name="Equation" r:id="rId13" imgW="431640" imgH="215640" progId="Equation.DSMT4">
                  <p:embed/>
                </p:oleObj>
              </mc:Choice>
              <mc:Fallback>
                <p:oleObj name="Equation" r:id="rId13" imgW="431640" imgH="215640" progId="Equation.DSMT4">
                  <p:embed/>
                  <p:pic>
                    <p:nvPicPr>
                      <p:cNvPr id="1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807" y="5299995"/>
                        <a:ext cx="1141412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3554539" y="5408003"/>
            <a:ext cx="20811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vi-VN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lang="en-US" altLang="vi-VN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altLang="vi-VN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2966100"/>
              </p:ext>
            </p:extLst>
          </p:nvPr>
        </p:nvGraphicFramePr>
        <p:xfrm>
          <a:off x="7794878" y="1213557"/>
          <a:ext cx="374015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96" name="Equation" r:id="rId15" imgW="1549080" imgH="228600" progId="Equation.DSMT4">
                  <p:embed/>
                </p:oleObj>
              </mc:Choice>
              <mc:Fallback>
                <p:oleObj name="Equation" r:id="rId15" imgW="1549080" imgH="22860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794878" y="1213557"/>
                        <a:ext cx="3740150" cy="5508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812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914524" y="983373"/>
            <a:ext cx="4724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 minh đẳng thức: 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7510462" y="1916274"/>
            <a:ext cx="33909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(Với </a:t>
            </a:r>
            <a:r>
              <a:rPr lang="en-US" altLang="vi-VN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&gt; 0, b &gt; </a:t>
            </a:r>
            <a:r>
              <a:rPr lang="en-US" altLang="vi-VN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0)</a:t>
            </a:r>
            <a:endParaRPr lang="en-US" altLang="vi-VN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18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3181688"/>
              </p:ext>
            </p:extLst>
          </p:nvPr>
        </p:nvGraphicFramePr>
        <p:xfrm>
          <a:off x="2057400" y="1688746"/>
          <a:ext cx="4897437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7" name="Equation" r:id="rId3" imgW="1981080" imgH="457200" progId="Equation.DSMT4">
                  <p:embed/>
                </p:oleObj>
              </mc:Choice>
              <mc:Fallback>
                <p:oleObj name="Equation" r:id="rId3" imgW="1981080" imgH="4572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688746"/>
                        <a:ext cx="4897437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97" name="Rectangle 29"/>
          <p:cNvSpPr>
            <a:spLocks noChangeArrowheads="1"/>
          </p:cNvSpPr>
          <p:nvPr/>
        </p:nvSpPr>
        <p:spPr bwMode="auto">
          <a:xfrm>
            <a:off x="271462" y="902765"/>
            <a:ext cx="1676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vi-VN" b="1" dirty="0" smtClean="0">
                <a:solidFill>
                  <a:srgbClr val="FFFF00"/>
                </a:solidFill>
                <a:latin typeface=".VnTime" panose="020B7200000000000000" pitchFamily="34" charset="0"/>
              </a:rPr>
              <a:t>2:</a:t>
            </a:r>
            <a:endParaRPr lang="en-US" altLang="vi-VN" b="1" dirty="0">
              <a:solidFill>
                <a:srgbClr val="FFFF00"/>
              </a:solidFill>
              <a:latin typeface=".VnTime" panose="020B7200000000000000" pitchFamily="34" charset="0"/>
            </a:endParaRPr>
          </a:p>
        </p:txBody>
      </p:sp>
      <p:sp>
        <p:nvSpPr>
          <p:cNvPr id="20497" name="Text Box 30"/>
          <p:cNvSpPr txBox="1">
            <a:spLocks noChangeArrowheads="1"/>
          </p:cNvSpPr>
          <p:nvPr/>
        </p:nvSpPr>
        <p:spPr bwMode="auto">
          <a:xfrm>
            <a:off x="18059400" y="8929688"/>
            <a:ext cx="990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latin typeface=".VnTime" panose="020B7200000000000000" pitchFamily="34" charset="0"/>
              </a:rPr>
              <a:t>(=VP)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1295400" y="324787"/>
            <a:ext cx="876094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</a:pPr>
            <a:r>
              <a:rPr lang="en-US" altLang="en-US" sz="30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§8. RÚT GỌN </a:t>
            </a:r>
            <a:r>
              <a:rPr lang="en-US" altLang="en-US" sz="3000" b="1" smtClean="0">
                <a:solidFill>
                  <a:srgbClr val="FFFF00"/>
                </a:solidFill>
                <a:latin typeface="Times New Roman" panose="02020603050405020304" pitchFamily="18" charset="0"/>
              </a:rPr>
              <a:t>BIỂU THỨC CHỨA CĂN BẬC HAI</a:t>
            </a:r>
            <a:endParaRPr lang="en-US" altLang="en-US" sz="30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Text Box 88"/>
          <p:cNvSpPr txBox="1">
            <a:spLocks noChangeArrowheads="1"/>
          </p:cNvSpPr>
          <p:nvPr/>
        </p:nvSpPr>
        <p:spPr bwMode="auto">
          <a:xfrm>
            <a:off x="10972800" y="140121"/>
            <a:ext cx="839276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i="0" u="none" strike="noStrike" kern="0" cap="none" spc="0" normalizeH="0" baseline="0" noProof="0" smtClean="0">
                <a:ln>
                  <a:noFill/>
                </a:ln>
                <a:solidFill>
                  <a:srgbClr val="FF7C80"/>
                </a:solidFill>
                <a:effectLst/>
                <a:uLnTx/>
                <a:uFillTx/>
                <a:latin typeface="Times New Roman" panose="02020603050405020304" pitchFamily="18" charset="0"/>
                <a:sym typeface="Wingdings" panose="05000000000000000000" pitchFamily="2" charset="2"/>
              </a:rPr>
              <a:t></a:t>
            </a:r>
            <a:endParaRPr kumimoji="0" lang="en-US" altLang="en-US" sz="5400" i="0" u="none" strike="noStrike" kern="0" cap="none" spc="0" normalizeH="0" baseline="0" noProof="0">
              <a:ln>
                <a:noFill/>
              </a:ln>
              <a:solidFill>
                <a:srgbClr val="FF7C8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7175" grpId="0"/>
      <p:bldP spid="719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914524" y="983373"/>
            <a:ext cx="4724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altLang="vi-VN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vi-VN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vi-VN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7619998" y="1956162"/>
            <a:ext cx="32813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vi-VN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&gt; 0, </a:t>
            </a:r>
            <a:r>
              <a:rPr lang="en-US" altLang="vi-V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  1)</a:t>
            </a:r>
            <a:endParaRPr lang="en-US" altLang="vi-V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18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7029161"/>
              </p:ext>
            </p:extLst>
          </p:nvPr>
        </p:nvGraphicFramePr>
        <p:xfrm>
          <a:off x="1712913" y="1735138"/>
          <a:ext cx="5588000" cy="1319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44" name="Equation" r:id="rId3" imgW="2260440" imgH="533160" progId="Equation.DSMT4">
                  <p:embed/>
                </p:oleObj>
              </mc:Choice>
              <mc:Fallback>
                <p:oleObj name="Equation" r:id="rId3" imgW="2260440" imgH="533160" progId="Equation.DSMT4">
                  <p:embed/>
                  <p:pic>
                    <p:nvPicPr>
                      <p:cNvPr id="718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2913" y="1735138"/>
                        <a:ext cx="5588000" cy="1319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97" name="Rectangle 29"/>
          <p:cNvSpPr>
            <a:spLocks noChangeArrowheads="1"/>
          </p:cNvSpPr>
          <p:nvPr/>
        </p:nvSpPr>
        <p:spPr bwMode="auto">
          <a:xfrm>
            <a:off x="271462" y="902765"/>
            <a:ext cx="1676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vi-VN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vi-VN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altLang="vi-VN" b="1" dirty="0">
              <a:solidFill>
                <a:srgbClr val="FFFF00"/>
              </a:solidFill>
              <a:latin typeface=".VnTime" panose="020B7200000000000000" pitchFamily="34" charset="0"/>
            </a:endParaRPr>
          </a:p>
        </p:txBody>
      </p:sp>
      <p:sp>
        <p:nvSpPr>
          <p:cNvPr id="20497" name="Text Box 30"/>
          <p:cNvSpPr txBox="1">
            <a:spLocks noChangeArrowheads="1"/>
          </p:cNvSpPr>
          <p:nvPr/>
        </p:nvSpPr>
        <p:spPr bwMode="auto">
          <a:xfrm>
            <a:off x="18059400" y="8929688"/>
            <a:ext cx="990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latin typeface=".VnTime" panose="020B7200000000000000" pitchFamily="34" charset="0"/>
              </a:rPr>
              <a:t>(=VP)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1295400" y="324787"/>
            <a:ext cx="876094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</a:pPr>
            <a:r>
              <a:rPr lang="en-US" altLang="en-US" sz="30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§8. RÚT GỌN </a:t>
            </a:r>
            <a:r>
              <a:rPr lang="en-US" altLang="en-US" sz="3000" b="1" smtClean="0">
                <a:solidFill>
                  <a:srgbClr val="FFFF00"/>
                </a:solidFill>
                <a:latin typeface="Times New Roman" panose="02020603050405020304" pitchFamily="18" charset="0"/>
              </a:rPr>
              <a:t>BIỂU THỨC CHỨA CĂN BẬC HAI</a:t>
            </a:r>
            <a:endParaRPr lang="en-US" altLang="en-US" sz="30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Text Box 88"/>
          <p:cNvSpPr txBox="1">
            <a:spLocks noChangeArrowheads="1"/>
          </p:cNvSpPr>
          <p:nvPr/>
        </p:nvSpPr>
        <p:spPr bwMode="auto">
          <a:xfrm>
            <a:off x="10972800" y="140121"/>
            <a:ext cx="839276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i="0" u="none" strike="noStrike" kern="0" cap="none" spc="0" normalizeH="0" baseline="0" noProof="0" smtClean="0">
                <a:ln>
                  <a:noFill/>
                </a:ln>
                <a:solidFill>
                  <a:srgbClr val="FF7C80"/>
                </a:solidFill>
                <a:effectLst/>
                <a:uLnTx/>
                <a:uFillTx/>
                <a:latin typeface="Times New Roman" panose="02020603050405020304" pitchFamily="18" charset="0"/>
                <a:sym typeface="Wingdings" panose="05000000000000000000" pitchFamily="2" charset="2"/>
              </a:rPr>
              <a:t></a:t>
            </a:r>
            <a:endParaRPr kumimoji="0" lang="en-US" altLang="en-US" sz="5400" i="0" u="none" strike="noStrike" kern="0" cap="none" spc="0" normalizeH="0" baseline="0" noProof="0">
              <a:ln>
                <a:noFill/>
              </a:ln>
              <a:solidFill>
                <a:srgbClr val="FF7C8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2147060"/>
              </p:ext>
            </p:extLst>
          </p:nvPr>
        </p:nvGraphicFramePr>
        <p:xfrm>
          <a:off x="9829800" y="2032788"/>
          <a:ext cx="954766" cy="431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45" name="Equation" r:id="rId5" imgW="139680" imgH="139680" progId="Equation.DSMT4">
                  <p:embed/>
                </p:oleObj>
              </mc:Choice>
              <mc:Fallback>
                <p:oleObj name="Equation" r:id="rId5" imgW="13968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829800" y="2032788"/>
                        <a:ext cx="954766" cy="4315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712912" y="3618315"/>
            <a:ext cx="590708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indent="-514350"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vi-VN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altLang="vi-V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altLang="vi-V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vi-V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vi-V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   </a:t>
            </a:r>
            <a:endParaRPr lang="en-US" altLang="vi-V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vi-VN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vi-V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vi-V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vi-VN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 &lt; 0</a:t>
            </a:r>
          </a:p>
        </p:txBody>
      </p:sp>
    </p:spTree>
    <p:extLst>
      <p:ext uri="{BB962C8B-B14F-4D97-AF65-F5344CB8AC3E}">
        <p14:creationId xmlns:p14="http://schemas.microsoft.com/office/powerpoint/2010/main" val="359426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7175" grpId="0"/>
      <p:bldP spid="7197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8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1223512"/>
              </p:ext>
            </p:extLst>
          </p:nvPr>
        </p:nvGraphicFramePr>
        <p:xfrm>
          <a:off x="1298575" y="1383915"/>
          <a:ext cx="7197725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87" name="Equation" r:id="rId3" imgW="2400120" imgH="634680" progId="Equation.DSMT4">
                  <p:embed/>
                </p:oleObj>
              </mc:Choice>
              <mc:Fallback>
                <p:oleObj name="Equation" r:id="rId3" imgW="2400120" imgH="634680" progId="Equation.DSMT4">
                  <p:embed/>
                  <p:pic>
                    <p:nvPicPr>
                      <p:cNvPr id="718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8575" y="1383915"/>
                        <a:ext cx="7197725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97" name="Rectangle 29"/>
          <p:cNvSpPr>
            <a:spLocks noChangeArrowheads="1"/>
          </p:cNvSpPr>
          <p:nvPr/>
        </p:nvSpPr>
        <p:spPr bwMode="auto">
          <a:xfrm>
            <a:off x="4837674" y="795505"/>
            <a:ext cx="1676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vi-VN" b="1" dirty="0">
              <a:solidFill>
                <a:srgbClr val="FFFF00"/>
              </a:solidFill>
              <a:latin typeface=".VnTime" panose="020B7200000000000000" pitchFamily="34" charset="0"/>
            </a:endParaRPr>
          </a:p>
        </p:txBody>
      </p:sp>
      <p:sp>
        <p:nvSpPr>
          <p:cNvPr id="20497" name="Text Box 30"/>
          <p:cNvSpPr txBox="1">
            <a:spLocks noChangeArrowheads="1"/>
          </p:cNvSpPr>
          <p:nvPr/>
        </p:nvSpPr>
        <p:spPr bwMode="auto">
          <a:xfrm>
            <a:off x="18059400" y="8929688"/>
            <a:ext cx="990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latin typeface=".VnTime" panose="020B7200000000000000" pitchFamily="34" charset="0"/>
              </a:rPr>
              <a:t>(=VP)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1295400" y="324787"/>
            <a:ext cx="876094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</a:pPr>
            <a:r>
              <a:rPr lang="en-US" altLang="en-US" sz="30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§8. RÚT GỌN </a:t>
            </a:r>
            <a:r>
              <a:rPr lang="en-US" altLang="en-US" sz="3000" b="1" smtClean="0">
                <a:solidFill>
                  <a:srgbClr val="FFFF00"/>
                </a:solidFill>
                <a:latin typeface="Times New Roman" panose="02020603050405020304" pitchFamily="18" charset="0"/>
              </a:rPr>
              <a:t>BIỂU THỨC CHỨA CĂN BẬC HAI</a:t>
            </a:r>
            <a:endParaRPr lang="en-US" altLang="en-US" sz="30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Text Box 88"/>
          <p:cNvSpPr txBox="1">
            <a:spLocks noChangeArrowheads="1"/>
          </p:cNvSpPr>
          <p:nvPr/>
        </p:nvSpPr>
        <p:spPr bwMode="auto">
          <a:xfrm>
            <a:off x="10972800" y="140121"/>
            <a:ext cx="839276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i="0" u="none" strike="noStrike" kern="0" cap="none" spc="0" normalizeH="0" baseline="0" noProof="0" smtClean="0">
                <a:ln>
                  <a:noFill/>
                </a:ln>
                <a:solidFill>
                  <a:srgbClr val="FF7C80"/>
                </a:solidFill>
                <a:effectLst/>
                <a:uLnTx/>
                <a:uFillTx/>
                <a:latin typeface="Times New Roman" panose="02020603050405020304" pitchFamily="18" charset="0"/>
                <a:sym typeface="Wingdings" panose="05000000000000000000" pitchFamily="2" charset="2"/>
              </a:rPr>
              <a:t></a:t>
            </a:r>
            <a:endParaRPr kumimoji="0" lang="en-US" altLang="en-US" sz="5400" i="0" u="none" strike="noStrike" kern="0" cap="none" spc="0" normalizeH="0" baseline="0" noProof="0">
              <a:ln>
                <a:noFill/>
              </a:ln>
              <a:solidFill>
                <a:srgbClr val="FF7C8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9443351"/>
              </p:ext>
            </p:extLst>
          </p:nvPr>
        </p:nvGraphicFramePr>
        <p:xfrm>
          <a:off x="1277937" y="3168458"/>
          <a:ext cx="7046913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88" name="Equation" r:id="rId5" imgW="2349360" imgH="507960" progId="Equation.DSMT4">
                  <p:embed/>
                </p:oleObj>
              </mc:Choice>
              <mc:Fallback>
                <p:oleObj name="Equation" r:id="rId5" imgW="2349360" imgH="507960" progId="Equation.DSMT4">
                  <p:embed/>
                  <p:pic>
                    <p:nvPicPr>
                      <p:cNvPr id="718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7937" y="3168458"/>
                        <a:ext cx="7046913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8258788"/>
              </p:ext>
            </p:extLst>
          </p:nvPr>
        </p:nvGraphicFramePr>
        <p:xfrm>
          <a:off x="1106488" y="4572000"/>
          <a:ext cx="7389812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89" name="Equation" r:id="rId7" imgW="2463480" imgH="634680" progId="Equation.DSMT4">
                  <p:embed/>
                </p:oleObj>
              </mc:Choice>
              <mc:Fallback>
                <p:oleObj name="Equation" r:id="rId7" imgW="2463480" imgH="634680" progId="Equation.DSMT4">
                  <p:embed/>
                  <p:pic>
                    <p:nvPicPr>
                      <p:cNvPr id="1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6488" y="4572000"/>
                        <a:ext cx="7389812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0370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8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9591484"/>
              </p:ext>
            </p:extLst>
          </p:nvPr>
        </p:nvGraphicFramePr>
        <p:xfrm>
          <a:off x="1261152" y="1393430"/>
          <a:ext cx="2511425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4" name="Equation" r:id="rId3" imgW="583920" imgH="419040" progId="Equation.DSMT4">
                  <p:embed/>
                </p:oleObj>
              </mc:Choice>
              <mc:Fallback>
                <p:oleObj name="Equation" r:id="rId3" imgW="583920" imgH="419040" progId="Equation.DSMT4">
                  <p:embed/>
                  <p:pic>
                    <p:nvPicPr>
                      <p:cNvPr id="718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1152" y="1393430"/>
                        <a:ext cx="2511425" cy="125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7" name="Text Box 30"/>
          <p:cNvSpPr txBox="1">
            <a:spLocks noChangeArrowheads="1"/>
          </p:cNvSpPr>
          <p:nvPr/>
        </p:nvSpPr>
        <p:spPr bwMode="auto">
          <a:xfrm>
            <a:off x="18059400" y="8929688"/>
            <a:ext cx="990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latin typeface=".VnTime" panose="020B7200000000000000" pitchFamily="34" charset="0"/>
              </a:rPr>
              <a:t>(=VP)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1295400" y="324787"/>
            <a:ext cx="876094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</a:pPr>
            <a:r>
              <a:rPr lang="en-US" altLang="en-US" sz="30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§8. RÚT GỌN </a:t>
            </a:r>
            <a:r>
              <a:rPr lang="en-US" altLang="en-US" sz="3000" b="1" smtClean="0">
                <a:solidFill>
                  <a:srgbClr val="FFFF00"/>
                </a:solidFill>
                <a:latin typeface="Times New Roman" panose="02020603050405020304" pitchFamily="18" charset="0"/>
              </a:rPr>
              <a:t>BIỂU THỨC CHỨA CĂN BẬC HAI</a:t>
            </a:r>
            <a:endParaRPr lang="en-US" altLang="en-US" sz="3000" b="1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Text Box 88"/>
          <p:cNvSpPr txBox="1">
            <a:spLocks noChangeArrowheads="1"/>
          </p:cNvSpPr>
          <p:nvPr/>
        </p:nvSpPr>
        <p:spPr bwMode="auto">
          <a:xfrm>
            <a:off x="10972800" y="140121"/>
            <a:ext cx="839276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i="0" u="none" strike="noStrike" kern="0" cap="none" spc="0" normalizeH="0" baseline="0" noProof="0" smtClean="0">
                <a:ln>
                  <a:noFill/>
                </a:ln>
                <a:solidFill>
                  <a:srgbClr val="FF7C80"/>
                </a:solidFill>
                <a:effectLst/>
                <a:uLnTx/>
                <a:uFillTx/>
                <a:latin typeface="Times New Roman" panose="02020603050405020304" pitchFamily="18" charset="0"/>
                <a:sym typeface="Wingdings" panose="05000000000000000000" pitchFamily="2" charset="2"/>
              </a:rPr>
              <a:t></a:t>
            </a:r>
            <a:endParaRPr kumimoji="0" lang="en-US" altLang="en-US" sz="5400" i="0" u="none" strike="noStrike" kern="0" cap="none" spc="0" normalizeH="0" baseline="0" noProof="0">
              <a:ln>
                <a:noFill/>
              </a:ln>
              <a:solidFill>
                <a:srgbClr val="FF7C8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066800" y="2763670"/>
            <a:ext cx="609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Do  </a:t>
            </a:r>
            <a:r>
              <a:rPr lang="en-US" altLang="vi-V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&gt; 0, </a:t>
            </a:r>
            <a:r>
              <a:rPr lang="en-US" altLang="vi-V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    1  </a:t>
            </a:r>
            <a:r>
              <a:rPr lang="en-US" altLang="vi-VN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vi-V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vi-V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6171777"/>
              </p:ext>
            </p:extLst>
          </p:nvPr>
        </p:nvGraphicFramePr>
        <p:xfrm>
          <a:off x="3505200" y="2840296"/>
          <a:ext cx="954766" cy="431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5" name="Equation" r:id="rId5" imgW="139680" imgH="139680" progId="Equation.DSMT4">
                  <p:embed/>
                </p:oleObj>
              </mc:Choice>
              <mc:Fallback>
                <p:oleObj name="Equation" r:id="rId5" imgW="139680" imgH="13968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05200" y="2840296"/>
                        <a:ext cx="954766" cy="4315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200364" y="3727578"/>
            <a:ext cx="609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&lt; 0 </a:t>
            </a:r>
            <a:r>
              <a:rPr lang="en-US" altLang="vi-VN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vi-V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2144061"/>
              </p:ext>
            </p:extLst>
          </p:nvPr>
        </p:nvGraphicFramePr>
        <p:xfrm>
          <a:off x="4637088" y="3460750"/>
          <a:ext cx="2074862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6" name="Equation" r:id="rId7" imgW="482400" imgH="419040" progId="Equation.DSMT4">
                  <p:embed/>
                </p:oleObj>
              </mc:Choice>
              <mc:Fallback>
                <p:oleObj name="Equation" r:id="rId7" imgW="482400" imgH="419040" progId="Equation.DSMT4">
                  <p:embed/>
                  <p:pic>
                    <p:nvPicPr>
                      <p:cNvPr id="718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7088" y="3460750"/>
                        <a:ext cx="2074862" cy="125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5171466"/>
              </p:ext>
            </p:extLst>
          </p:nvPr>
        </p:nvGraphicFramePr>
        <p:xfrm>
          <a:off x="3982583" y="4830483"/>
          <a:ext cx="53498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7" name="Equation" r:id="rId9" imgW="1244520" imgH="177480" progId="Equation.DSMT4">
                  <p:embed/>
                </p:oleObj>
              </mc:Choice>
              <mc:Fallback>
                <p:oleObj name="Equation" r:id="rId9" imgW="1244520" imgH="177480" progId="Equation.DSMT4">
                  <p:embed/>
                  <p:pic>
                    <p:nvPicPr>
                      <p:cNvPr id="1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2583" y="4830483"/>
                        <a:ext cx="534987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799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 - &amp;quot;KiÓm tra bµi cò&amp;quot;&quot;/&gt;&lt;property id=&quot;20307&quot; value=&quot;317&quot;/&gt;&lt;/object&gt;&lt;object type=&quot;3&quot; unique_id=&quot;10006&quot;&gt;&lt;property id=&quot;20148&quot; value=&quot;5&quot;/&gt;&lt;property id=&quot;20300&quot; value=&quot;Slide 3 - &amp;quot;§8.  rót gän biÓu thøc chøa c¨n thøc bËc hai&amp;quot;&quot;/&gt;&lt;property id=&quot;20307&quot; value=&quot;304&quot;/&gt;&lt;/object&gt;&lt;object type=&quot;3&quot; unique_id=&quot;10007&quot;&gt;&lt;property id=&quot;20148&quot; value=&quot;5&quot;/&gt;&lt;property id=&quot;20300&quot; value=&quot;Slide 4 - &amp;quot;VÝ dô 1: Ta cã &amp;quot;&quot;/&gt;&lt;property id=&quot;20307&quot; value=&quot;281&quot;/&gt;&lt;/object&gt;&lt;object type=&quot;3&quot; unique_id=&quot;10008&quot;&gt;&lt;property id=&quot;20148&quot; value=&quot;5&quot;/&gt;&lt;property id=&quot;20300&quot; value=&quot;Slide 5&quot;/&gt;&lt;property id=&quot;20307&quot; value=&quot;282&quot;/&gt;&lt;/object&gt;&lt;object type=&quot;3&quot; unique_id=&quot;10009&quot;&gt;&lt;property id=&quot;20148&quot; value=&quot;5&quot;/&gt;&lt;property id=&quot;20300&quot; value=&quot;Slide 6&quot;/&gt;&lt;property id=&quot;20307&quot; value=&quot;286&quot;/&gt;&lt;/object&gt;&lt;object type=&quot;3&quot; unique_id=&quot;10010&quot;&gt;&lt;property id=&quot;20148&quot; value=&quot;5&quot;/&gt;&lt;property id=&quot;20300&quot; value=&quot;Slide 7&quot;/&gt;&lt;property id=&quot;20307&quot; value=&quot;319&quot;/&gt;&lt;/object&gt;&lt;object type=&quot;3&quot; unique_id=&quot;10011&quot;&gt;&lt;property id=&quot;20148&quot; value=&quot;5&quot;/&gt;&lt;property id=&quot;20300&quot; value=&quot;Slide 8&quot;/&gt;&lt;property id=&quot;20307&quot; value=&quot;312&quot;/&gt;&lt;/object&gt;&lt;object type=&quot;3&quot; unique_id=&quot;10012&quot;&gt;&lt;property id=&quot;20148&quot; value=&quot;5&quot;/&gt;&lt;property id=&quot;20300&quot; value=&quot;Slide 11&quot;/&gt;&lt;property id=&quot;20307&quot; value=&quot;313&quot;/&gt;&lt;/object&gt;&lt;object type=&quot;3&quot; unique_id=&quot;10014&quot;&gt;&lt;property id=&quot;20148&quot; value=&quot;5&quot;/&gt;&lt;property id=&quot;20300&quot; value=&quot;Slide 12&quot;/&gt;&lt;property id=&quot;20307&quot; value=&quot;314&quot;/&gt;&lt;/object&gt;&lt;object type=&quot;3&quot; unique_id=&quot;10015&quot;&gt;&lt;property id=&quot;20148&quot; value=&quot;5&quot;/&gt;&lt;property id=&quot;20300&quot; value=&quot;Slide 13&quot;/&gt;&lt;property id=&quot;20307&quot; value=&quot;318&quot;/&gt;&lt;/object&gt;&lt;object type=&quot;3&quot; unique_id=&quot;10086&quot;&gt;&lt;property id=&quot;20148&quot; value=&quot;5&quot;/&gt;&lt;property id=&quot;20300&quot; value=&quot;Slide 9&quot;/&gt;&lt;property id=&quot;20307&quot; value=&quot;320&quot;/&gt;&lt;/object&gt;&lt;object type=&quot;3&quot; unique_id=&quot;10087&quot;&gt;&lt;property id=&quot;20148&quot; value=&quot;5&quot;/&gt;&lt;property id=&quot;20300&quot; value=&quot;Slide 10&quot;/&gt;&lt;property id=&quot;20307&quot; value=&quot;32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Arial"/>
        <a:ea typeface=""/>
        <a:cs typeface=""/>
      </a:majorFont>
      <a:minorFont>
        <a:latin typeface=".Vn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heme1">
  <a:themeElements>
    <a:clrScheme name="自定义 1685">
      <a:dk1>
        <a:sysClr val="windowText" lastClr="000000"/>
      </a:dk1>
      <a:lt1>
        <a:sysClr val="window" lastClr="FFFFFF"/>
      </a:lt1>
      <a:dk2>
        <a:srgbClr val="07443C"/>
      </a:dk2>
      <a:lt2>
        <a:srgbClr val="CA520A"/>
      </a:lt2>
      <a:accent1>
        <a:srgbClr val="CA520A"/>
      </a:accent1>
      <a:accent2>
        <a:srgbClr val="07443C"/>
      </a:accent2>
      <a:accent3>
        <a:srgbClr val="CA520A"/>
      </a:accent3>
      <a:accent4>
        <a:srgbClr val="07443C"/>
      </a:accent4>
      <a:accent5>
        <a:srgbClr val="CA520A"/>
      </a:accent5>
      <a:accent6>
        <a:srgbClr val="07443C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5373</TotalTime>
  <Words>405</Words>
  <Application>Microsoft Office PowerPoint</Application>
  <PresentationFormat>Widescreen</PresentationFormat>
  <Paragraphs>86</Paragraphs>
  <Slides>16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37" baseType="lpstr">
      <vt:lpstr>微软雅黑</vt:lpstr>
      <vt:lpstr>宋体</vt:lpstr>
      <vt:lpstr>.VnArial</vt:lpstr>
      <vt:lpstr>.VnTime</vt:lpstr>
      <vt:lpstr>Arial</vt:lpstr>
      <vt:lpstr>Arial Black</vt:lpstr>
      <vt:lpstr>Calibri</vt:lpstr>
      <vt:lpstr>Calibri Light</vt:lpstr>
      <vt:lpstr>Cambria Math</vt:lpstr>
      <vt:lpstr>黑体</vt:lpstr>
      <vt:lpstr>Symbol</vt:lpstr>
      <vt:lpstr>Times New Roman</vt:lpstr>
      <vt:lpstr>Wingdings</vt:lpstr>
      <vt:lpstr>方正卡通简体</vt:lpstr>
      <vt:lpstr>Default Design</vt:lpstr>
      <vt:lpstr>4_Office Theme</vt:lpstr>
      <vt:lpstr>1_Default Design</vt:lpstr>
      <vt:lpstr>Theme1</vt:lpstr>
      <vt:lpstr>Office 主题​​</vt:lpstr>
      <vt:lpstr>Equation</vt:lpstr>
      <vt:lpstr>MathType 7.0 Equation</vt:lpstr>
      <vt:lpstr>PowerPoint Presentation</vt:lpstr>
      <vt:lpstr>                 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XAY DUNG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PHAM DINH KHIEM</dc:creator>
  <cp:lastModifiedBy>Windows User</cp:lastModifiedBy>
  <cp:revision>414</cp:revision>
  <dcterms:created xsi:type="dcterms:W3CDTF">2007-04-08T19:43:35Z</dcterms:created>
  <dcterms:modified xsi:type="dcterms:W3CDTF">2023-10-19T13:24:27Z</dcterms:modified>
</cp:coreProperties>
</file>