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1" r:id="rId2"/>
  </p:sldMasterIdLst>
  <p:notesMasterIdLst>
    <p:notesMasterId r:id="rId17"/>
  </p:notesMasterIdLst>
  <p:sldIdLst>
    <p:sldId id="325" r:id="rId3"/>
    <p:sldId id="326" r:id="rId4"/>
    <p:sldId id="305" r:id="rId5"/>
    <p:sldId id="322" r:id="rId6"/>
    <p:sldId id="320" r:id="rId7"/>
    <p:sldId id="262" r:id="rId8"/>
    <p:sldId id="263" r:id="rId9"/>
    <p:sldId id="321" r:id="rId10"/>
    <p:sldId id="309" r:id="rId11"/>
    <p:sldId id="317" r:id="rId12"/>
    <p:sldId id="296" r:id="rId13"/>
    <p:sldId id="311" r:id="rId14"/>
    <p:sldId id="313" r:id="rId15"/>
    <p:sldId id="31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0000FF"/>
    <a:srgbClr val="A2BD65"/>
    <a:srgbClr val="FFCC99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364" autoAdjust="0"/>
  </p:normalViewPr>
  <p:slideViewPr>
    <p:cSldViewPr>
      <p:cViewPr varScale="1">
        <p:scale>
          <a:sx n="73" d="100"/>
          <a:sy n="73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FA87-AE43-4E26-A340-D64285FA983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EAD3-4396-4CEC-ACF7-03361583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D93B2-2ED9-4D01-B5CF-5DF9303024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7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EAD3-4396-4CEC-ACF7-03361583A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7D765-A429-4420-BE89-3BA50BD7756E}" type="datetime1">
              <a:rPr lang="en-US" altLang="en-US"/>
              <a:pPr eaLnBrk="1" hangingPunct="1">
                <a:spcBef>
                  <a:spcPct val="0"/>
                </a:spcBef>
              </a:pPr>
              <a:t>1/5/2024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9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7D765-A429-4420-BE89-3BA50BD7756E}" type="datetime1">
              <a:rPr lang="en-US" altLang="en-US"/>
              <a:pPr eaLnBrk="1" hangingPunct="1">
                <a:spcBef>
                  <a:spcPct val="0"/>
                </a:spcBef>
              </a:pPr>
              <a:t>1/5/2024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34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1AB0AD-F788-4CCD-845D-80F480F39273}" type="slidenum">
              <a:rPr lang="en-US" sz="1200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9</a:t>
            </a:fld>
            <a:endParaRPr lang="en-US" sz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EAD3-4396-4CEC-ACF7-03361583A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2476-2C14-48DA-9650-46FC5F6D8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74A60-7FD3-4A89-B6F1-C84A928BF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C4E09-3BE1-40FB-9B3F-11252F0C1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29E11-0704-45DC-8405-1FB894C94E8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BAFA9-E5E0-403A-978F-3BAAC4E520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8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9024C0-D180-4E5C-9A04-859F87479D6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D4157-1F4E-4F34-8D6A-570C9EB78AE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3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10113-E8E3-4E70-8D0B-557386DCBE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0CB60-8339-4A5A-9E01-C47E5CBE75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8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DD5914-FAC5-4EC4-9A78-B54EB68B928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8B9A0-2529-4E9B-A59C-E025E0F1759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9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8AD6A-E890-4815-A0A7-054A182D365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1ECE3-4D89-4EDB-83E8-61F375C7F4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3DC76A-5D12-454C-B823-15CE13905AA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BD8ED-E87C-470E-A755-3025859637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5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0BA63-66EA-4D1A-B6DC-72F8B14715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E803-B5FE-4C31-8652-78A9553E5F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4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87402-922B-4A45-9AE8-3AF91F9340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ABE53-37F3-4572-BA6F-AA43790613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0617-71AB-488B-AB8F-A9278AF1C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65786-E00E-464D-A763-4BE2812A616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F5FE7-7031-47F2-A21F-CF63536122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7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348517-46C1-4C38-971D-774EB12EAE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9E3C-6EE8-44CE-8CCE-D3EC24C014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5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56FB4-6C10-48E4-821C-8C1647D954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A160B-6C9E-4902-857A-44C290C343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2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8D181-6D7A-4760-82AD-E2A4B6778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1E961-F429-4EC4-B4A6-7E5A5844CF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ED2A5-4B9D-4710-83A5-7C7228BF2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CAF2-7B92-4464-B00F-F55C480DC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6200-EA56-47FD-9F84-A349F888C6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62BE-B2C5-452F-B434-39683D9E8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5B29ADF-ABC5-4C11-8805-CD5671C17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CF74E17-003F-4BD9-B3FC-FD682E9CC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9E3B5-EB32-4015-AB6D-1CF5E1955FE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ACE8F-F00B-4345-AFB5-49A1F94449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066800" y="1782763"/>
            <a:ext cx="7467600" cy="96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kern="1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uý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lang="en-US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0" cap="none" spc="0" normalizeH="0" baseline="0" noProof="0" dirty="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9a1</a:t>
            </a:r>
            <a:endParaRPr kumimoji="0" lang="en-US" sz="3600" b="1" i="0" u="none" strike="noStrike" kern="10" cap="none" spc="0" normalizeH="0" baseline="0" noProof="0" dirty="0">
              <a:ln w="12700" cap="sq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459" name="Picture 5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87" y="576262"/>
            <a:ext cx="2290763" cy="22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55563"/>
            <a:ext cx="2227262" cy="22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firew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2961"/>
            <a:ext cx="2400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firew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1613"/>
            <a:ext cx="121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firew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9782" y="1981200"/>
            <a:ext cx="274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728913" y="4500563"/>
            <a:ext cx="367188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0" cap="none" spc="0" normalizeH="0" baseline="0" noProof="0" smtClean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Ariston" pitchFamily="2" charset="0"/>
              <a:ea typeface="+mn-ea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9363" y="4994275"/>
            <a:ext cx="67818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6" name="TextBox 2"/>
          <p:cNvSpPr txBox="1">
            <a:spLocks noChangeArrowheads="1"/>
          </p:cNvSpPr>
          <p:nvPr/>
        </p:nvSpPr>
        <p:spPr bwMode="auto">
          <a:xfrm>
            <a:off x="1066800" y="314325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VĨNH QUỲNH</a:t>
            </a:r>
          </a:p>
        </p:txBody>
      </p:sp>
    </p:spTree>
    <p:extLst>
      <p:ext uri="{BB962C8B-B14F-4D97-AF65-F5344CB8AC3E}">
        <p14:creationId xmlns:p14="http://schemas.microsoft.com/office/powerpoint/2010/main" val="1994227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4876800" y="1828800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04800" y="1828800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37619" y="1775619"/>
            <a:ext cx="1752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3" name="Text Box 81"/>
          <p:cNvSpPr txBox="1">
            <a:spLocks noChangeArrowheads="1"/>
          </p:cNvSpPr>
          <p:nvPr/>
        </p:nvSpPr>
        <p:spPr bwMode="auto">
          <a:xfrm>
            <a:off x="1397095" y="1051722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 rot="-211377">
            <a:off x="3124200" y="2895600"/>
            <a:ext cx="506413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20"/>
          <p:cNvSpPr>
            <a:spLocks noChangeArrowheads="1"/>
          </p:cNvSpPr>
          <p:nvPr/>
        </p:nvSpPr>
        <p:spPr bwMode="auto">
          <a:xfrm rot="-211377">
            <a:off x="3481388" y="3116263"/>
            <a:ext cx="73025" cy="714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21"/>
          <p:cNvSpPr>
            <a:spLocks noChangeArrowheads="1"/>
          </p:cNvSpPr>
          <p:nvPr/>
        </p:nvSpPr>
        <p:spPr bwMode="auto">
          <a:xfrm rot="-211377">
            <a:off x="3201988" y="3133725"/>
            <a:ext cx="69850" cy="7143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22"/>
          <p:cNvSpPr>
            <a:spLocks noChangeShapeType="1"/>
          </p:cNvSpPr>
          <p:nvPr/>
        </p:nvSpPr>
        <p:spPr bwMode="auto">
          <a:xfrm rot="21388623" flipV="1">
            <a:off x="3270250" y="3035300"/>
            <a:ext cx="203200" cy="10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23"/>
          <p:cNvSpPr>
            <a:spLocks noChangeArrowheads="1"/>
          </p:cNvSpPr>
          <p:nvPr/>
        </p:nvSpPr>
        <p:spPr bwMode="auto">
          <a:xfrm rot="10800000">
            <a:off x="3125788" y="3505200"/>
            <a:ext cx="504825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24"/>
          <p:cNvSpPr>
            <a:spLocks noChangeArrowheads="1"/>
          </p:cNvSpPr>
          <p:nvPr/>
        </p:nvSpPr>
        <p:spPr bwMode="auto">
          <a:xfrm rot="10800000">
            <a:off x="3201988" y="3717925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25"/>
          <p:cNvSpPr>
            <a:spLocks noChangeArrowheads="1"/>
          </p:cNvSpPr>
          <p:nvPr/>
        </p:nvSpPr>
        <p:spPr bwMode="auto">
          <a:xfrm rot="10800000">
            <a:off x="3482975" y="3717925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838200" y="2133600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838200" y="2789238"/>
            <a:ext cx="655638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3048000" y="1951037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3048000" y="2438400"/>
            <a:ext cx="655638" cy="33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 rot="5400000">
            <a:off x="4991100" y="2201863"/>
            <a:ext cx="655638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 rot="5400000">
            <a:off x="5905500" y="2171701"/>
            <a:ext cx="655637" cy="334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5188623">
            <a:off x="520746" y="3420269"/>
            <a:ext cx="506413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188623">
            <a:off x="732677" y="3798888"/>
            <a:ext cx="73025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188623">
            <a:off x="715215" y="3517900"/>
            <a:ext cx="69850" cy="7937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5188623" flipV="1">
            <a:off x="740615" y="3636962"/>
            <a:ext cx="20320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 rot="-5400000">
            <a:off x="1298575" y="3432175"/>
            <a:ext cx="504825" cy="555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5400000">
            <a:off x="1516856" y="3529807"/>
            <a:ext cx="73025" cy="80962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-5400000">
            <a:off x="1516856" y="3810794"/>
            <a:ext cx="73025" cy="80962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19"/>
          <p:cNvSpPr>
            <a:spLocks noChangeArrowheads="1"/>
          </p:cNvSpPr>
          <p:nvPr/>
        </p:nvSpPr>
        <p:spPr bwMode="auto">
          <a:xfrm rot="-211377">
            <a:off x="5575300" y="2911475"/>
            <a:ext cx="506413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utoShape 20"/>
          <p:cNvSpPr>
            <a:spLocks noChangeArrowheads="1"/>
          </p:cNvSpPr>
          <p:nvPr/>
        </p:nvSpPr>
        <p:spPr bwMode="auto">
          <a:xfrm rot="-211377">
            <a:off x="5932488" y="313055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AutoShape 21"/>
          <p:cNvSpPr>
            <a:spLocks noChangeArrowheads="1"/>
          </p:cNvSpPr>
          <p:nvPr/>
        </p:nvSpPr>
        <p:spPr bwMode="auto">
          <a:xfrm rot="-211377">
            <a:off x="5653088" y="3148013"/>
            <a:ext cx="69850" cy="7143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2"/>
          <p:cNvSpPr>
            <a:spLocks noChangeShapeType="1"/>
          </p:cNvSpPr>
          <p:nvPr/>
        </p:nvSpPr>
        <p:spPr bwMode="auto">
          <a:xfrm rot="21388623" flipV="1">
            <a:off x="5721350" y="3049588"/>
            <a:ext cx="203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23"/>
          <p:cNvSpPr>
            <a:spLocks noChangeArrowheads="1"/>
          </p:cNvSpPr>
          <p:nvPr/>
        </p:nvSpPr>
        <p:spPr bwMode="auto">
          <a:xfrm rot="10800000">
            <a:off x="5576888" y="3521075"/>
            <a:ext cx="504825" cy="5032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AutoShape 24"/>
          <p:cNvSpPr>
            <a:spLocks noChangeArrowheads="1"/>
          </p:cNvSpPr>
          <p:nvPr/>
        </p:nvSpPr>
        <p:spPr bwMode="auto">
          <a:xfrm rot="10800000">
            <a:off x="5653088" y="373380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AutoShape 25"/>
          <p:cNvSpPr>
            <a:spLocks noChangeArrowheads="1"/>
          </p:cNvSpPr>
          <p:nvPr/>
        </p:nvSpPr>
        <p:spPr bwMode="auto">
          <a:xfrm rot="10800000">
            <a:off x="5934075" y="3733800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8235986" y="2232530"/>
            <a:ext cx="628869" cy="27362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7357417" y="2236935"/>
            <a:ext cx="631601" cy="279579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82"/>
          <p:cNvSpPr>
            <a:spLocks noChangeArrowheads="1"/>
          </p:cNvSpPr>
          <p:nvPr/>
        </p:nvSpPr>
        <p:spPr bwMode="auto">
          <a:xfrm rot="5188623">
            <a:off x="7466334" y="3305828"/>
            <a:ext cx="485227" cy="453736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AutoShape 83"/>
          <p:cNvSpPr>
            <a:spLocks noChangeArrowheads="1"/>
          </p:cNvSpPr>
          <p:nvPr/>
        </p:nvSpPr>
        <p:spPr bwMode="auto">
          <a:xfrm rot="5188623">
            <a:off x="7686547" y="3627577"/>
            <a:ext cx="70069" cy="64078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84"/>
          <p:cNvSpPr>
            <a:spLocks noChangeArrowheads="1"/>
          </p:cNvSpPr>
          <p:nvPr/>
        </p:nvSpPr>
        <p:spPr bwMode="auto">
          <a:xfrm rot="5188623">
            <a:off x="7687368" y="3370536"/>
            <a:ext cx="68317" cy="6407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5"/>
          <p:cNvSpPr>
            <a:spLocks noChangeShapeType="1"/>
          </p:cNvSpPr>
          <p:nvPr/>
        </p:nvSpPr>
        <p:spPr bwMode="auto">
          <a:xfrm rot="5188623" flipV="1">
            <a:off x="7677932" y="3486506"/>
            <a:ext cx="194441" cy="9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87"/>
          <p:cNvSpPr>
            <a:spLocks noChangeArrowheads="1"/>
          </p:cNvSpPr>
          <p:nvPr/>
        </p:nvSpPr>
        <p:spPr bwMode="auto">
          <a:xfrm rot="-5400000">
            <a:off x="8300291" y="3328741"/>
            <a:ext cx="483476" cy="453736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88"/>
          <p:cNvSpPr>
            <a:spLocks noChangeArrowheads="1"/>
          </p:cNvSpPr>
          <p:nvPr/>
        </p:nvSpPr>
        <p:spPr bwMode="auto">
          <a:xfrm rot="-5400000">
            <a:off x="8515387" y="3415639"/>
            <a:ext cx="70069" cy="6580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89"/>
          <p:cNvSpPr>
            <a:spLocks noChangeArrowheads="1"/>
          </p:cNvSpPr>
          <p:nvPr/>
        </p:nvSpPr>
        <p:spPr bwMode="auto">
          <a:xfrm rot="-5400000">
            <a:off x="8515387" y="3660114"/>
            <a:ext cx="70069" cy="65807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7162800" y="1828800"/>
            <a:ext cx="1828800" cy="2438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 rot="5188623" flipV="1">
            <a:off x="1523335" y="3609927"/>
            <a:ext cx="203200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rot="21388623" flipV="1">
            <a:off x="3278526" y="3611764"/>
            <a:ext cx="203200" cy="100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 rot="21388623" flipV="1">
            <a:off x="5736599" y="3675165"/>
            <a:ext cx="203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 rot="10800000">
            <a:off x="5949324" y="4359377"/>
            <a:ext cx="73025" cy="73025"/>
          </a:xfrm>
          <a:prstGeom prst="flowChartConnector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85"/>
          <p:cNvSpPr>
            <a:spLocks noChangeShapeType="1"/>
          </p:cNvSpPr>
          <p:nvPr/>
        </p:nvSpPr>
        <p:spPr bwMode="auto">
          <a:xfrm rot="5188623" flipV="1">
            <a:off x="8527973" y="3486506"/>
            <a:ext cx="194441" cy="9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6315" y="540547"/>
            <a:ext cx="338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143000" y="2076450"/>
            <a:ext cx="2895600" cy="3581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362200"/>
            <a:ext cx="2114550" cy="2743200"/>
            <a:chOff x="924" y="1152"/>
            <a:chExt cx="1332" cy="1728"/>
          </a:xfrm>
        </p:grpSpPr>
        <p:sp>
          <p:nvSpPr>
            <p:cNvPr id="21525" name="Rectangle 5"/>
            <p:cNvSpPr>
              <a:spLocks noChangeArrowheads="1"/>
            </p:cNvSpPr>
            <p:nvPr/>
          </p:nvSpPr>
          <p:spPr bwMode="auto">
            <a:xfrm>
              <a:off x="1032" y="1296"/>
              <a:ext cx="384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6" name="Rectangle 6"/>
            <p:cNvSpPr>
              <a:spLocks noChangeArrowheads="1"/>
            </p:cNvSpPr>
            <p:nvPr/>
          </p:nvSpPr>
          <p:spPr bwMode="auto">
            <a:xfrm>
              <a:off x="1812" y="1296"/>
              <a:ext cx="384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7" name="Oval 7"/>
            <p:cNvSpPr>
              <a:spLocks noChangeArrowheads="1"/>
            </p:cNvSpPr>
            <p:nvPr/>
          </p:nvSpPr>
          <p:spPr bwMode="auto">
            <a:xfrm>
              <a:off x="1680" y="2304"/>
              <a:ext cx="576" cy="57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28" name="AutoShape 8"/>
            <p:cNvSpPr>
              <a:spLocks noChangeArrowheads="1"/>
            </p:cNvSpPr>
            <p:nvPr/>
          </p:nvSpPr>
          <p:spPr bwMode="auto">
            <a:xfrm>
              <a:off x="1776" y="2532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529" name="AutoShape 9"/>
            <p:cNvSpPr>
              <a:spLocks noChangeArrowheads="1"/>
            </p:cNvSpPr>
            <p:nvPr/>
          </p:nvSpPr>
          <p:spPr bwMode="auto">
            <a:xfrm>
              <a:off x="2064" y="2532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4" y="2304"/>
              <a:ext cx="1151" cy="576"/>
              <a:chOff x="924" y="2304"/>
              <a:chExt cx="1151" cy="576"/>
            </a:xfrm>
          </p:grpSpPr>
          <p:sp>
            <p:nvSpPr>
              <p:cNvPr id="21533" name="Oval 11"/>
              <p:cNvSpPr>
                <a:spLocks noChangeArrowheads="1"/>
              </p:cNvSpPr>
              <p:nvPr/>
            </p:nvSpPr>
            <p:spPr bwMode="auto">
              <a:xfrm>
                <a:off x="924" y="2304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534" name="AutoShape 12"/>
              <p:cNvSpPr>
                <a:spLocks noChangeArrowheads="1"/>
              </p:cNvSpPr>
              <p:nvPr/>
            </p:nvSpPr>
            <p:spPr bwMode="auto">
              <a:xfrm>
                <a:off x="1020" y="2544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35" name="AutoShape 13"/>
              <p:cNvSpPr>
                <a:spLocks noChangeArrowheads="1"/>
              </p:cNvSpPr>
              <p:nvPr/>
            </p:nvSpPr>
            <p:spPr bwMode="auto">
              <a:xfrm>
                <a:off x="1308" y="2544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36" name="Line 14"/>
              <p:cNvSpPr>
                <a:spLocks noChangeShapeType="1"/>
              </p:cNvSpPr>
              <p:nvPr/>
            </p:nvSpPr>
            <p:spPr bwMode="auto">
              <a:xfrm flipV="1">
                <a:off x="1104" y="2400"/>
                <a:ext cx="24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 flipV="1">
                <a:off x="1835" y="2400"/>
                <a:ext cx="24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1" name="Line 15"/>
            <p:cNvSpPr>
              <a:spLocks noChangeShapeType="1"/>
            </p:cNvSpPr>
            <p:nvPr/>
          </p:nvSpPr>
          <p:spPr bwMode="auto">
            <a:xfrm>
              <a:off x="1224" y="115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16"/>
            <p:cNvSpPr>
              <a:spLocks noChangeShapeType="1"/>
            </p:cNvSpPr>
            <p:nvPr/>
          </p:nvSpPr>
          <p:spPr bwMode="auto">
            <a:xfrm>
              <a:off x="2016" y="115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3" name="Line 17"/>
          <p:cNvSpPr>
            <a:spLocks noChangeShapeType="1"/>
          </p:cNvSpPr>
          <p:nvPr/>
        </p:nvSpPr>
        <p:spPr bwMode="auto">
          <a:xfrm>
            <a:off x="2533650" y="154305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706438" y="1243013"/>
            <a:ext cx="4873625" cy="5338763"/>
            <a:chOff x="445" y="783"/>
            <a:chExt cx="3070" cy="3363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160" y="783"/>
              <a:ext cx="1355" cy="515"/>
              <a:chOff x="2160" y="783"/>
              <a:chExt cx="1355" cy="515"/>
            </a:xfrm>
          </p:grpSpPr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2160" y="783"/>
                <a:ext cx="1355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2304" y="10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516" name="Text Box 38"/>
            <p:cNvSpPr txBox="1">
              <a:spLocks noChangeArrowheads="1"/>
            </p:cNvSpPr>
            <p:nvPr/>
          </p:nvSpPr>
          <p:spPr bwMode="auto">
            <a:xfrm>
              <a:off x="1741" y="3796"/>
              <a:ext cx="912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Ổ điện</a:t>
              </a:r>
            </a:p>
          </p:txBody>
        </p:sp>
        <p:sp>
          <p:nvSpPr>
            <p:cNvPr id="21517" name="Text Box 39"/>
            <p:cNvSpPr txBox="1">
              <a:spLocks noChangeArrowheads="1"/>
            </p:cNvSpPr>
            <p:nvPr/>
          </p:nvSpPr>
          <p:spPr bwMode="auto">
            <a:xfrm>
              <a:off x="445" y="3913"/>
              <a:ext cx="1008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tắc</a:t>
              </a:r>
            </a:p>
          </p:txBody>
        </p:sp>
        <p:sp>
          <p:nvSpPr>
            <p:cNvPr id="21518" name="Text Box 40"/>
            <p:cNvSpPr txBox="1">
              <a:spLocks noChangeArrowheads="1"/>
            </p:cNvSpPr>
            <p:nvPr/>
          </p:nvSpPr>
          <p:spPr bwMode="auto">
            <a:xfrm>
              <a:off x="567" y="784"/>
              <a:ext cx="912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 chì</a:t>
              </a:r>
            </a:p>
          </p:txBody>
        </p:sp>
        <p:sp>
          <p:nvSpPr>
            <p:cNvPr id="21519" name="Line 41"/>
            <p:cNvSpPr>
              <a:spLocks noChangeShapeType="1"/>
            </p:cNvSpPr>
            <p:nvPr/>
          </p:nvSpPr>
          <p:spPr bwMode="auto">
            <a:xfrm>
              <a:off x="1287" y="1072"/>
              <a:ext cx="55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0" name="Line 42"/>
            <p:cNvSpPr>
              <a:spLocks noChangeShapeType="1"/>
            </p:cNvSpPr>
            <p:nvPr/>
          </p:nvSpPr>
          <p:spPr bwMode="auto">
            <a:xfrm>
              <a:off x="951" y="1072"/>
              <a:ext cx="16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 flipV="1">
              <a:off x="925" y="3241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2" name="Line 44"/>
            <p:cNvSpPr>
              <a:spLocks noChangeShapeType="1"/>
            </p:cNvSpPr>
            <p:nvPr/>
          </p:nvSpPr>
          <p:spPr bwMode="auto">
            <a:xfrm flipH="1" flipV="1">
              <a:off x="2077" y="3220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0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3022" name="Text Box 46"/>
          <p:cNvSpPr txBox="1">
            <a:spLocks noChangeArrowheads="1"/>
          </p:cNvSpPr>
          <p:nvPr/>
        </p:nvSpPr>
        <p:spPr bwMode="auto">
          <a:xfrm>
            <a:off x="4572000" y="2362200"/>
            <a:ext cx="3816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4572000" y="33528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ổ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4648200" y="5105400"/>
            <a:ext cx="3810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800" y="457200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Bước</a:t>
            </a:r>
            <a:r>
              <a:rPr lang="en-US" sz="2800" b="1" dirty="0" smtClean="0">
                <a:solidFill>
                  <a:schemeClr val="bg1"/>
                </a:solidFill>
              </a:rPr>
              <a:t> 1: </a:t>
            </a:r>
            <a:r>
              <a:rPr lang="en-US" sz="2800" b="1" dirty="0" err="1" smtClean="0">
                <a:solidFill>
                  <a:schemeClr val="bg1"/>
                </a:solidFill>
              </a:rPr>
              <a:t>Vạch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dấu</a:t>
            </a:r>
            <a:endParaRPr lang="en-US" sz="2800" dirty="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393360" y="-502420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291" y="174942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3" grpId="0" animBg="1"/>
      <p:bldP spid="383022" grpId="0" build="p" autoUpdateAnimBg="0"/>
      <p:bldP spid="383023" grpId="0" autoUpdateAnimBg="0"/>
      <p:bldP spid="383024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80" y="1565238"/>
            <a:ext cx="446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6" y="1916063"/>
            <a:ext cx="4907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965" y="466188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5945" y="3946443"/>
            <a:ext cx="3936325" cy="2781411"/>
            <a:chOff x="-208765" y="2608490"/>
            <a:chExt cx="5005509" cy="3086807"/>
          </a:xfrm>
        </p:grpSpPr>
        <p:grpSp>
          <p:nvGrpSpPr>
            <p:cNvPr id="6" name="Group 5"/>
            <p:cNvGrpSpPr/>
            <p:nvPr/>
          </p:nvGrpSpPr>
          <p:grpSpPr>
            <a:xfrm>
              <a:off x="-208765" y="2608490"/>
              <a:ext cx="5005509" cy="3086807"/>
              <a:chOff x="-208765" y="2608490"/>
              <a:chExt cx="5005509" cy="308680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-208765" y="2608490"/>
                <a:ext cx="5005509" cy="3086807"/>
                <a:chOff x="-47908" y="1755005"/>
                <a:chExt cx="5005509" cy="308680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-47908" y="1755005"/>
                  <a:ext cx="5005509" cy="3086807"/>
                  <a:chOff x="333949" y="3547112"/>
                  <a:chExt cx="5005509" cy="308680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333949" y="3547112"/>
                    <a:ext cx="4692060" cy="3086807"/>
                    <a:chOff x="179437" y="2642913"/>
                    <a:chExt cx="3192363" cy="1855406"/>
                  </a:xfrm>
                </p:grpSpPr>
                <p:grpSp>
                  <p:nvGrpSpPr>
                    <p:cNvPr id="17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437" y="2642913"/>
                      <a:ext cx="3192363" cy="1855406"/>
                      <a:chOff x="528" y="1137"/>
                      <a:chExt cx="4752" cy="2619"/>
                    </a:xfrm>
                  </p:grpSpPr>
                  <p:sp>
                    <p:nvSpPr>
                      <p:cNvPr id="19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2" y="1440"/>
                        <a:ext cx="436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0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2" y="1728"/>
                        <a:ext cx="436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1" name="AutoShap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6" y="3264"/>
                        <a:ext cx="480" cy="480"/>
                      </a:xfrm>
                      <a:prstGeom prst="flowChartSummingJunction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276"/>
                        <a:ext cx="480" cy="480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8" y="1419"/>
                        <a:ext cx="69" cy="6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9" y="3492"/>
                        <a:ext cx="69" cy="6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5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207" y="2534"/>
                        <a:ext cx="57" cy="76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47" y="3419"/>
                        <a:ext cx="192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3528"/>
                        <a:ext cx="91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1" name="AutoShape 23"/>
                      <p:cNvCxnSpPr>
                        <a:cxnSpLocks noChangeShapeType="1"/>
                        <a:stCxn id="21" idx="6"/>
                        <a:endCxn id="23" idx="4"/>
                      </p:cNvCxnSpPr>
                      <p:nvPr/>
                    </p:nvCxnSpPr>
                    <p:spPr bwMode="auto">
                      <a:xfrm flipV="1">
                        <a:off x="4668" y="1500"/>
                        <a:ext cx="215" cy="2004"/>
                      </a:xfrm>
                      <a:prstGeom prst="bentConnector2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cxnSp>
                  <p:sp>
                    <p:nvSpPr>
                      <p:cNvPr id="32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" y="2544"/>
                        <a:ext cx="3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1" y="2511"/>
                        <a:ext cx="69" cy="6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4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4" y="2511"/>
                        <a:ext cx="69" cy="6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5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4" y="1692"/>
                        <a:ext cx="69" cy="69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381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6" name="AutoShap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404" y="1989"/>
                        <a:ext cx="1754" cy="1321"/>
                      </a:xfrm>
                      <a:prstGeom prst="bentConnector2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cxnSp>
                  <p:sp>
                    <p:nvSpPr>
                      <p:cNvPr id="37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77" y="2544"/>
                        <a:ext cx="146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57" y="2401"/>
                        <a:ext cx="624" cy="288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13" y="3348"/>
                        <a:ext cx="624" cy="288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8" y="1137"/>
                        <a:ext cx="384" cy="705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O</a:t>
                        </a:r>
                        <a:b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a:br>
                        <a: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60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8" y="2296"/>
                        <a:ext cx="480" cy="480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36" y="2449"/>
                        <a:ext cx="192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" name="AutoShap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2" y="2340"/>
                        <a:ext cx="480" cy="480"/>
                      </a:xfrm>
                      <a:prstGeom prst="flowChartSummingJunction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3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6" y="2560"/>
                        <a:ext cx="75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1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6" y="2540"/>
                        <a:ext cx="6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84978" y="2800106"/>
                      <a:ext cx="1150257" cy="2774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220V~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24276" y="4299245"/>
                    <a:ext cx="152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1424024" y="4739562"/>
                    <a:ext cx="26266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008784" y="5490196"/>
                    <a:ext cx="26266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373975" y="4736293"/>
                    <a:ext cx="2589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146770" y="4619546"/>
                    <a:ext cx="1533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603574" y="4617975"/>
                    <a:ext cx="45278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224745" y="4691728"/>
                    <a:ext cx="5023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147449" y="5625448"/>
                    <a:ext cx="46584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469123" y="5622654"/>
                    <a:ext cx="77067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557356" y="5622654"/>
                    <a:ext cx="6716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135896" y="4558724"/>
                    <a:ext cx="2589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97544" y="5650625"/>
                    <a:ext cx="59623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667828" y="4460895"/>
                    <a:ext cx="6716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628274" y="5596796"/>
                    <a:ext cx="67163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</a:t>
                    </a:r>
                    <a:endPara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" name="Oval 44"/>
                <p:cNvSpPr/>
                <p:nvPr/>
              </p:nvSpPr>
              <p:spPr>
                <a:xfrm>
                  <a:off x="3067991" y="3352800"/>
                  <a:ext cx="129466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048000" y="4495800"/>
                  <a:ext cx="129466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004134" y="3337515"/>
                  <a:ext cx="129466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3068442" y="3329737"/>
                  <a:ext cx="103657" cy="16803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2082952" y="3644498"/>
                <a:ext cx="2683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852113" y="5349285"/>
              <a:ext cx="107382" cy="149910"/>
            </a:xfrm>
            <a:prstGeom prst="ellipse">
              <a:avLst/>
            </a:prstGeom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96" y="1522545"/>
            <a:ext cx="3523074" cy="468279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119407" y="1665243"/>
            <a:ext cx="4097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2,3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( 2,3)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9,10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11và 12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(8-13)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281236" y="-89388"/>
            <a:ext cx="7825376" cy="48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 bwMode="auto">
          <a:xfrm>
            <a:off x="63572" y="970465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029265" y="1552175"/>
            <a:ext cx="171766" cy="53311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355669" y="1243067"/>
            <a:ext cx="3532842" cy="2203606"/>
            <a:chOff x="5172319" y="1528016"/>
            <a:chExt cx="3532842" cy="22036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2319" y="1528016"/>
              <a:ext cx="3532842" cy="220360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392158" y="285648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42602" y="3444559"/>
            <a:ext cx="3464054" cy="2289251"/>
            <a:chOff x="5150369" y="3773217"/>
            <a:chExt cx="3464054" cy="228925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0369" y="3773217"/>
              <a:ext cx="3464054" cy="2289251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350482" y="546508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03" y="1428338"/>
            <a:ext cx="3272195" cy="44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971800" y="68580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Kiểm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tra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phẩm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" y="205780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55" y="1130462"/>
            <a:ext cx="3448780" cy="4584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835" y="2492166"/>
            <a:ext cx="4664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1450" y="-465191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1135096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3.lắp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82" y="1207152"/>
            <a:ext cx="3357018" cy="44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942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72789"/>
            <a:ext cx="8077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931" y="206375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211" y="4267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b="1" dirty="0" smtClean="0"/>
              <a:t>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9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-304800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842889"/>
            <a:ext cx="3826040" cy="950180"/>
            <a:chOff x="4234839" y="2604215"/>
            <a:chExt cx="3905794" cy="950180"/>
          </a:xfrm>
        </p:grpSpPr>
        <p:sp>
          <p:nvSpPr>
            <p:cNvPr id="8" name="Rounded Rectangle 7"/>
            <p:cNvSpPr/>
            <p:nvPr/>
          </p:nvSpPr>
          <p:spPr>
            <a:xfrm>
              <a:off x="4234839" y="2604215"/>
              <a:ext cx="3905794" cy="950180"/>
            </a:xfrm>
            <a:prstGeom prst="roundRect">
              <a:avLst/>
            </a:prstGeom>
            <a:solidFill>
              <a:srgbClr val="B3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77428" y="2850705"/>
              <a:ext cx="32206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MỤC TIÊU BÀI HỌC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3166866"/>
            <a:ext cx="67973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lý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lang="en-US" altLang="en-US" sz="2400" noProof="0" dirty="0">
                <a:cs typeface="Arial" panose="020B0604020202020204" pitchFamily="34" charset="0"/>
              </a:rPr>
              <a:t> </a:t>
            </a:r>
            <a:r>
              <a:rPr lang="en-US" altLang="en-US" sz="2400" noProof="0" dirty="0" err="1" smtClean="0">
                <a:cs typeface="Arial" panose="020B0604020202020204" pitchFamily="34" charset="0"/>
              </a:rPr>
              <a:t>và</a:t>
            </a:r>
            <a:r>
              <a:rPr lang="en-US" altLang="en-US" sz="2400" noProof="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v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ẽ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sơ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lắp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đặt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của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hai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cực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hai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đèn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Nắm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cực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đèn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cẩn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khoa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alt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309934" y="3534988"/>
            <a:ext cx="4193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22299" y="2165365"/>
            <a:ext cx="3994742" cy="3048001"/>
            <a:chOff x="2743200" y="2667000"/>
            <a:chExt cx="4532495" cy="3657600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886964" y="2667000"/>
              <a:ext cx="3047633" cy="1703070"/>
              <a:chOff x="4495730" y="3124200"/>
              <a:chExt cx="2897633" cy="1703070"/>
            </a:xfrm>
          </p:grpSpPr>
          <p:cxnSp>
            <p:nvCxnSpPr>
              <p:cNvPr id="27" name="Straight Connector 37"/>
              <p:cNvCxnSpPr/>
              <p:nvPr/>
            </p:nvCxnSpPr>
            <p:spPr>
              <a:xfrm>
                <a:off x="4497442" y="3124200"/>
                <a:ext cx="2894208" cy="19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8"/>
              <p:cNvCxnSpPr/>
              <p:nvPr/>
            </p:nvCxnSpPr>
            <p:spPr>
              <a:xfrm rot="5400000">
                <a:off x="7125807" y="3390043"/>
                <a:ext cx="533400" cy="17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9"/>
              <p:cNvCxnSpPr/>
              <p:nvPr/>
            </p:nvCxnSpPr>
            <p:spPr>
              <a:xfrm rot="5400000">
                <a:off x="3646004" y="3975832"/>
                <a:ext cx="1701164" cy="1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8"/>
              <p:cNvCxnSpPr/>
              <p:nvPr/>
            </p:nvCxnSpPr>
            <p:spPr>
              <a:xfrm rot="5400000">
                <a:off x="6336553" y="3484260"/>
                <a:ext cx="301090" cy="17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2818851" y="2667000"/>
              <a:ext cx="3154821" cy="1752600"/>
              <a:chOff x="3733251" y="3124200"/>
              <a:chExt cx="3154821" cy="1752600"/>
            </a:xfrm>
          </p:grpSpPr>
          <p:cxnSp>
            <p:nvCxnSpPr>
              <p:cNvPr id="25" name="Straight Connector 46"/>
              <p:cNvCxnSpPr/>
              <p:nvPr/>
            </p:nvCxnSpPr>
            <p:spPr>
              <a:xfrm rot="5400000">
                <a:off x="3771062" y="3999599"/>
                <a:ext cx="1752600" cy="18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7"/>
              <p:cNvCxnSpPr/>
              <p:nvPr/>
            </p:nvCxnSpPr>
            <p:spPr>
              <a:xfrm>
                <a:off x="3733251" y="3124200"/>
                <a:ext cx="915010" cy="19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46"/>
              <p:cNvCxnSpPr/>
              <p:nvPr/>
            </p:nvCxnSpPr>
            <p:spPr>
              <a:xfrm rot="5400000">
                <a:off x="3789652" y="4065301"/>
                <a:ext cx="1448430" cy="18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47"/>
              <p:cNvCxnSpPr/>
              <p:nvPr/>
            </p:nvCxnSpPr>
            <p:spPr>
              <a:xfrm>
                <a:off x="4514767" y="3359436"/>
                <a:ext cx="2373305" cy="19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743200" y="2712702"/>
              <a:ext cx="4532495" cy="3611898"/>
              <a:chOff x="2743200" y="2712702"/>
              <a:chExt cx="4532495" cy="3611898"/>
            </a:xfrm>
          </p:grpSpPr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2743200" y="2712702"/>
                <a:ext cx="4532495" cy="3611898"/>
                <a:chOff x="3581400" y="3093702"/>
                <a:chExt cx="4532495" cy="3611898"/>
              </a:xfrm>
            </p:grpSpPr>
            <p:grpSp>
              <p:nvGrpSpPr>
                <p:cNvPr id="16" name="Group 35"/>
                <p:cNvGrpSpPr>
                  <a:grpSpLocks/>
                </p:cNvGrpSpPr>
                <p:nvPr/>
              </p:nvGrpSpPr>
              <p:grpSpPr bwMode="auto">
                <a:xfrm>
                  <a:off x="4797211" y="3093702"/>
                  <a:ext cx="2956624" cy="1733568"/>
                  <a:chOff x="4493999" y="3093702"/>
                  <a:chExt cx="2956624" cy="173356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556091" y="3124200"/>
                    <a:ext cx="2894532" cy="1906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32"/>
                  <p:cNvCxnSpPr/>
                  <p:nvPr/>
                </p:nvCxnSpPr>
                <p:spPr>
                  <a:xfrm rot="5400000">
                    <a:off x="7124533" y="3389999"/>
                    <a:ext cx="533400" cy="1801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34"/>
                  <p:cNvCxnSpPr/>
                  <p:nvPr/>
                </p:nvCxnSpPr>
                <p:spPr>
                  <a:xfrm rot="5400000">
                    <a:off x="3644318" y="3975787"/>
                    <a:ext cx="1701164" cy="1801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32"/>
                  <p:cNvCxnSpPr/>
                  <p:nvPr/>
                </p:nvCxnSpPr>
                <p:spPr>
                  <a:xfrm rot="5400000">
                    <a:off x="6165052" y="3359501"/>
                    <a:ext cx="533400" cy="1801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7" name="Picture 17" descr="imagesCAIF4SCO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228" t="20226" r="15968" b="55057"/>
                <a:stretch>
                  <a:fillRect/>
                </a:stretch>
              </p:blipFill>
              <p:spPr bwMode="auto">
                <a:xfrm>
                  <a:off x="6442834" y="3505200"/>
                  <a:ext cx="68580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" name="Straight Connector 43"/>
                <p:cNvCxnSpPr/>
                <p:nvPr/>
              </p:nvCxnSpPr>
              <p:spPr bwMode="auto">
                <a:xfrm>
                  <a:off x="3670807" y="3124200"/>
                  <a:ext cx="1337028" cy="1906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68" descr="Mot cach_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00" y="4737100"/>
                  <a:ext cx="1524000" cy="196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17" descr="imagesCAIF4SCO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228" t="20226" r="15968" b="55057"/>
                <a:stretch>
                  <a:fillRect/>
                </a:stretch>
              </p:blipFill>
              <p:spPr bwMode="auto">
                <a:xfrm>
                  <a:off x="7428095" y="3559462"/>
                  <a:ext cx="68580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68" descr="Mot cach_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54195" r="55000" b="10968"/>
              <a:stretch>
                <a:fillRect/>
              </a:stretch>
            </p:blipFill>
            <p:spPr bwMode="auto">
              <a:xfrm>
                <a:off x="3477440" y="5381529"/>
                <a:ext cx="692194" cy="738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68" descr="Mot cach_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54195" r="55000" b="10968"/>
              <a:stretch>
                <a:fillRect/>
              </a:stretch>
            </p:blipFill>
            <p:spPr bwMode="auto">
              <a:xfrm>
                <a:off x="2818850" y="5405361"/>
                <a:ext cx="692194" cy="738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838200" y="-892993"/>
            <a:ext cx="7315200" cy="2264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8709" y="1416056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201" y="2207093"/>
            <a:ext cx="2464123" cy="3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2"/>
          <p:cNvSpPr txBox="1">
            <a:spLocks noChangeArrowheads="1"/>
          </p:cNvSpPr>
          <p:nvPr/>
        </p:nvSpPr>
        <p:spPr bwMode="auto">
          <a:xfrm>
            <a:off x="332155" y="1611424"/>
            <a:ext cx="8735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ClrTx/>
              <a:buSzTx/>
              <a:buAutoNum type="arabicPeriod"/>
            </a:pP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16640" y="2197615"/>
            <a:ext cx="8698992" cy="85648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220V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1386" y="1078633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5799" y="-304800"/>
            <a:ext cx="7637125" cy="946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7376" y="1650132"/>
            <a:ext cx="2487623" cy="2159867"/>
            <a:chOff x="4619200" y="2403105"/>
            <a:chExt cx="3029562" cy="2802746"/>
          </a:xfrm>
        </p:grpSpPr>
        <p:pic>
          <p:nvPicPr>
            <p:cNvPr id="25" name="Picture 2" descr="Cầu chì dân dụng | K.I.P Viet N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200" y="2403105"/>
              <a:ext cx="2214794" cy="221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ầu chì dân dụng | K.I.P Viet N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967289"/>
              <a:ext cx="2238562" cy="223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01968" y="1650133"/>
            <a:ext cx="2816027" cy="2026826"/>
            <a:chOff x="5949646" y="1705042"/>
            <a:chExt cx="2968350" cy="19945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0036" y="1705042"/>
              <a:ext cx="1477960" cy="1964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9646" y="1722010"/>
              <a:ext cx="1487794" cy="197754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212953" y="4279997"/>
            <a:ext cx="2518126" cy="1807595"/>
            <a:chOff x="3657600" y="4309008"/>
            <a:chExt cx="2875391" cy="1784126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309008"/>
              <a:ext cx="1494624" cy="168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075" y="4351169"/>
              <a:ext cx="1541916" cy="174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8837" y="4574489"/>
            <a:ext cx="2458311" cy="18437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6464">
            <a:off x="3850771" y="4620190"/>
            <a:ext cx="2336437" cy="17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28929"/>
            <a:ext cx="8144615" cy="571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12" name="Text Box 112"/>
          <p:cNvSpPr txBox="1">
            <a:spLocks noChangeArrowheads="1"/>
          </p:cNvSpPr>
          <p:nvPr/>
        </p:nvSpPr>
        <p:spPr bwMode="auto">
          <a:xfrm>
            <a:off x="216408" y="1971792"/>
            <a:ext cx="8735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1.Dụng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48007" y="2467519"/>
            <a:ext cx="8305800" cy="16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Tuavit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0587" y="2923549"/>
            <a:ext cx="1628565" cy="3774412"/>
            <a:chOff x="5010587" y="2923549"/>
            <a:chExt cx="1628565" cy="3774412"/>
          </a:xfrm>
        </p:grpSpPr>
        <p:pic>
          <p:nvPicPr>
            <p:cNvPr id="20" name="Picture 2" descr="C:\Users\letr02\Downloads\20210911_094203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587" y="2923549"/>
              <a:ext cx="1590675" cy="325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5381852" y="6164561"/>
              <a:ext cx="12573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Tuavit</a:t>
              </a:r>
              <a:endParaRPr lang="en-US" sz="1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03008" y="3169486"/>
            <a:ext cx="3174608" cy="3484441"/>
            <a:chOff x="1803008" y="3169486"/>
            <a:chExt cx="3174608" cy="3484441"/>
          </a:xfrm>
        </p:grpSpPr>
        <p:pic>
          <p:nvPicPr>
            <p:cNvPr id="21" name="Picture 3" descr="C:\Users\letr02\Downloads\20210911_094210-removebg-preview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69486"/>
              <a:ext cx="2996416" cy="3249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1803008" y="6120527"/>
              <a:ext cx="16764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Kìm tuốt dây</a:t>
              </a:r>
              <a:endParaRPr lang="en-US" sz="1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47545" y="3833824"/>
            <a:ext cx="2371349" cy="2610378"/>
            <a:chOff x="6847545" y="3833824"/>
            <a:chExt cx="2371349" cy="2610378"/>
          </a:xfrm>
        </p:grpSpPr>
        <p:pic>
          <p:nvPicPr>
            <p:cNvPr id="15" name="Picture 2" descr="https://down-vn.img.susercontent.com/file/3ceea319a883dc1c0fa801b77a302d9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545" y="3833824"/>
              <a:ext cx="2371349" cy="164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7408925" y="5910802"/>
              <a:ext cx="12573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</a:t>
              </a: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41825" y="-327025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26" y="1553120"/>
            <a:ext cx="6604361" cy="5383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4787031" y="2691608"/>
            <a:ext cx="41613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4607266" y="2646906"/>
            <a:ext cx="43328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326777" y="2057988"/>
            <a:ext cx="518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5465" y="2558672"/>
            <a:ext cx="3789236" cy="2487940"/>
            <a:chOff x="353002" y="2615619"/>
            <a:chExt cx="3218272" cy="2487940"/>
          </a:xfrm>
        </p:grpSpPr>
        <p:grpSp>
          <p:nvGrpSpPr>
            <p:cNvPr id="34" name="Group 33"/>
            <p:cNvGrpSpPr/>
            <p:nvPr/>
          </p:nvGrpSpPr>
          <p:grpSpPr>
            <a:xfrm>
              <a:off x="353002" y="2615619"/>
              <a:ext cx="3218272" cy="2487940"/>
              <a:chOff x="177422" y="2720133"/>
              <a:chExt cx="3194378" cy="1785977"/>
            </a:xfrm>
          </p:grpSpPr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>
                <a:off x="177422" y="2720133"/>
                <a:ext cx="3194378" cy="1785977"/>
                <a:chOff x="525" y="1246"/>
                <a:chExt cx="4755" cy="2521"/>
              </a:xfrm>
            </p:grpSpPr>
            <p:sp>
              <p:nvSpPr>
                <p:cNvPr id="40" name="Line 4"/>
                <p:cNvSpPr>
                  <a:spLocks noChangeShapeType="1"/>
                </p:cNvSpPr>
                <p:nvPr/>
              </p:nvSpPr>
              <p:spPr bwMode="auto">
                <a:xfrm>
                  <a:off x="912" y="1440"/>
                  <a:ext cx="436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5"/>
                <p:cNvSpPr>
                  <a:spLocks noChangeShapeType="1"/>
                </p:cNvSpPr>
                <p:nvPr/>
              </p:nvSpPr>
              <p:spPr bwMode="auto">
                <a:xfrm>
                  <a:off x="912" y="1728"/>
                  <a:ext cx="436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auto">
                <a:xfrm>
                  <a:off x="4114" y="3287"/>
                  <a:ext cx="480" cy="480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8"/>
                <p:cNvSpPr>
                  <a:spLocks noChangeArrowheads="1"/>
                </p:cNvSpPr>
                <p:nvPr/>
              </p:nvSpPr>
              <p:spPr bwMode="auto">
                <a:xfrm>
                  <a:off x="2880" y="3276"/>
                  <a:ext cx="480" cy="48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9"/>
                <p:cNvSpPr>
                  <a:spLocks noChangeArrowheads="1"/>
                </p:cNvSpPr>
                <p:nvPr/>
              </p:nvSpPr>
              <p:spPr bwMode="auto">
                <a:xfrm>
                  <a:off x="4848" y="1419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utoShape 12"/>
                <p:cNvSpPr>
                  <a:spLocks noChangeArrowheads="1"/>
                </p:cNvSpPr>
                <p:nvPr/>
              </p:nvSpPr>
              <p:spPr bwMode="auto">
                <a:xfrm>
                  <a:off x="3219" y="34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13"/>
                <p:cNvSpPr>
                  <a:spLocks noChangeArrowheads="1"/>
                </p:cNvSpPr>
                <p:nvPr/>
              </p:nvSpPr>
              <p:spPr bwMode="auto">
                <a:xfrm>
                  <a:off x="2952" y="34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4"/>
                <p:cNvSpPr>
                  <a:spLocks noChangeArrowheads="1"/>
                </p:cNvSpPr>
                <p:nvPr/>
              </p:nvSpPr>
              <p:spPr bwMode="auto">
                <a:xfrm>
                  <a:off x="2922" y="2297"/>
                  <a:ext cx="480" cy="48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15"/>
                <p:cNvSpPr>
                  <a:spLocks noChangeArrowheads="1"/>
                </p:cNvSpPr>
                <p:nvPr/>
              </p:nvSpPr>
              <p:spPr bwMode="auto">
                <a:xfrm>
                  <a:off x="3032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21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22"/>
                <p:cNvSpPr>
                  <a:spLocks noChangeShapeType="1"/>
                </p:cNvSpPr>
                <p:nvPr/>
              </p:nvSpPr>
              <p:spPr bwMode="auto">
                <a:xfrm>
                  <a:off x="3285" y="2531"/>
                  <a:ext cx="82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1" name="AutoShape 23"/>
                <p:cNvCxnSpPr>
                  <a:cxnSpLocks noChangeShapeType="1"/>
                  <a:stCxn id="42" idx="6"/>
                  <a:endCxn id="44" idx="4"/>
                </p:cNvCxnSpPr>
                <p:nvPr/>
              </p:nvCxnSpPr>
              <p:spPr bwMode="auto">
                <a:xfrm flipV="1">
                  <a:off x="4594" y="1488"/>
                  <a:ext cx="288" cy="2039"/>
                </a:xfrm>
                <a:prstGeom prst="bentConnector2">
                  <a:avLst/>
                </a:prstGeom>
                <a:noFill/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52" name="AutoShape 29"/>
                <p:cNvSpPr>
                  <a:spLocks noChangeArrowheads="1"/>
                </p:cNvSpPr>
                <p:nvPr/>
              </p:nvSpPr>
              <p:spPr bwMode="auto">
                <a:xfrm>
                  <a:off x="4851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utoShape 30"/>
                <p:cNvSpPr>
                  <a:spLocks noChangeArrowheads="1"/>
                </p:cNvSpPr>
                <p:nvPr/>
              </p:nvSpPr>
              <p:spPr bwMode="auto">
                <a:xfrm>
                  <a:off x="1584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utoShape 31"/>
                <p:cNvSpPr>
                  <a:spLocks noChangeArrowheads="1"/>
                </p:cNvSpPr>
                <p:nvPr/>
              </p:nvSpPr>
              <p:spPr bwMode="auto">
                <a:xfrm>
                  <a:off x="1584" y="16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5" name="AutoShape 3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392" y="1989"/>
                  <a:ext cx="1754" cy="1321"/>
                </a:xfrm>
                <a:prstGeom prst="bentConnector2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56" name="Rectangle 34"/>
                <p:cNvSpPr>
                  <a:spLocks noChangeArrowheads="1"/>
                </p:cNvSpPr>
                <p:nvPr/>
              </p:nvSpPr>
              <p:spPr bwMode="auto">
                <a:xfrm>
                  <a:off x="1968" y="2400"/>
                  <a:ext cx="624" cy="288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35"/>
                <p:cNvSpPr>
                  <a:spLocks noChangeArrowheads="1"/>
                </p:cNvSpPr>
                <p:nvPr/>
              </p:nvSpPr>
              <p:spPr bwMode="auto">
                <a:xfrm>
                  <a:off x="1968" y="3384"/>
                  <a:ext cx="624" cy="288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5" y="1246"/>
                  <a:ext cx="384" cy="130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dirty="0"/>
                    <a:t>O</a:t>
                  </a:r>
                  <a:br>
                    <a:rPr lang="en-US" b="1" dirty="0"/>
                  </a:br>
                  <a:r>
                    <a:rPr lang="en-US" b="1" dirty="0"/>
                    <a:t>A</a:t>
                  </a:r>
                </a:p>
              </p:txBody>
            </p:sp>
            <p:sp>
              <p:nvSpPr>
                <p:cNvPr id="59" name="Line 22"/>
                <p:cNvSpPr>
                  <a:spLocks noChangeShapeType="1"/>
                </p:cNvSpPr>
                <p:nvPr/>
              </p:nvSpPr>
              <p:spPr bwMode="auto">
                <a:xfrm>
                  <a:off x="1654" y="2544"/>
                  <a:ext cx="133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6"/>
                <p:cNvSpPr>
                  <a:spLocks noChangeArrowheads="1"/>
                </p:cNvSpPr>
                <p:nvPr/>
              </p:nvSpPr>
              <p:spPr bwMode="auto">
                <a:xfrm>
                  <a:off x="4134" y="2303"/>
                  <a:ext cx="480" cy="480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22"/>
                <p:cNvSpPr>
                  <a:spLocks noChangeShapeType="1"/>
                </p:cNvSpPr>
                <p:nvPr/>
              </p:nvSpPr>
              <p:spPr bwMode="auto">
                <a:xfrm>
                  <a:off x="3222" y="354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545487" y="2865717"/>
                <a:ext cx="1150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220V~</a:t>
                </a:r>
                <a:endParaRPr lang="en-US" sz="1400" dirty="0"/>
              </a:p>
            </p:txBody>
          </p:sp>
        </p:grpSp>
        <p:cxnSp>
          <p:nvCxnSpPr>
            <p:cNvPr id="35" name="Straight Connector 34"/>
            <p:cNvCxnSpPr>
              <a:stCxn id="60" idx="6"/>
              <a:endCxn id="52" idx="2"/>
            </p:cNvCxnSpPr>
            <p:nvPr/>
          </p:nvCxnSpPr>
          <p:spPr>
            <a:xfrm>
              <a:off x="3120513" y="3895610"/>
              <a:ext cx="160406" cy="2467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47547" y="3724640"/>
              <a:ext cx="148841" cy="16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047547" y="4673484"/>
              <a:ext cx="148841" cy="16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551996" y="-457200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26816" y="1110587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59" grpId="0"/>
      <p:bldP spid="9259" grpId="1"/>
      <p:bldP spid="9260" grpId="0"/>
      <p:bldP spid="9260" grpId="1"/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1447800"/>
            <a:ext cx="4114800" cy="4616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2791" y="2379806"/>
            <a:ext cx="3962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79189" y="3491010"/>
            <a:ext cx="1905000" cy="2489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484813" y="4038600"/>
            <a:ext cx="254000" cy="762000"/>
            <a:chOff x="2609" y="3120"/>
            <a:chExt cx="160" cy="480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-5400000">
              <a:off x="2455" y="3280"/>
              <a:ext cx="467" cy="16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688" y="312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748213" y="4038600"/>
            <a:ext cx="254000" cy="762000"/>
            <a:chOff x="1872" y="3120"/>
            <a:chExt cx="160" cy="480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 rot="-5400000">
              <a:off x="1718" y="3274"/>
              <a:ext cx="467" cy="16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1950" y="312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4621213" y="4918869"/>
            <a:ext cx="508000" cy="493712"/>
            <a:chOff x="2133" y="3673"/>
            <a:chExt cx="320" cy="311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133" y="3673"/>
              <a:ext cx="320" cy="31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2252" y="3715"/>
              <a:ext cx="80" cy="7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2251" y="3858"/>
              <a:ext cx="80" cy="77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4767264" y="4918869"/>
            <a:ext cx="1100139" cy="493712"/>
            <a:chOff x="2161" y="3673"/>
            <a:chExt cx="693" cy="311"/>
          </a:xfrm>
        </p:grpSpPr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2533" y="3673"/>
              <a:ext cx="321" cy="31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 flipV="1">
              <a:off x="2614" y="3751"/>
              <a:ext cx="8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2651" y="3701"/>
              <a:ext cx="80" cy="77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2654" y="3872"/>
              <a:ext cx="80" cy="77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" name="Line 20"/>
            <p:cNvSpPr>
              <a:spLocks noChangeShapeType="1"/>
            </p:cNvSpPr>
            <p:nvPr/>
          </p:nvSpPr>
          <p:spPr bwMode="auto">
            <a:xfrm flipH="1" flipV="1">
              <a:off x="2161" y="3775"/>
              <a:ext cx="8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672" y="2044340"/>
            <a:ext cx="291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a.Tìm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SĐS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196341" y="2819400"/>
            <a:ext cx="9072" cy="1033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72038" y="3809712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Straight Connector 10239"/>
          <p:cNvCxnSpPr>
            <a:endCxn id="28" idx="4"/>
          </p:cNvCxnSpPr>
          <p:nvPr/>
        </p:nvCxnSpPr>
        <p:spPr>
          <a:xfrm>
            <a:off x="5608638" y="3809712"/>
            <a:ext cx="0" cy="1275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4" name="Straight Connector 10243"/>
          <p:cNvCxnSpPr/>
          <p:nvPr/>
        </p:nvCxnSpPr>
        <p:spPr>
          <a:xfrm>
            <a:off x="5613401" y="5334000"/>
            <a:ext cx="0" cy="252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6" name="Straight Connector 10245"/>
          <p:cNvCxnSpPr/>
          <p:nvPr/>
        </p:nvCxnSpPr>
        <p:spPr>
          <a:xfrm>
            <a:off x="4541838" y="5586413"/>
            <a:ext cx="334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Straight Connector 10247"/>
          <p:cNvCxnSpPr/>
          <p:nvPr/>
        </p:nvCxnSpPr>
        <p:spPr>
          <a:xfrm flipV="1">
            <a:off x="5943600" y="3276600"/>
            <a:ext cx="0" cy="2311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6" name="Straight Connector 10255"/>
          <p:cNvCxnSpPr/>
          <p:nvPr/>
        </p:nvCxnSpPr>
        <p:spPr>
          <a:xfrm>
            <a:off x="5943600" y="2506655"/>
            <a:ext cx="0" cy="4651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75213" y="3809712"/>
            <a:ext cx="0" cy="1275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876800" y="5334000"/>
            <a:ext cx="0" cy="252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613401" y="5562600"/>
            <a:ext cx="334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541838" y="3276600"/>
            <a:ext cx="0" cy="2311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Oval 10256"/>
          <p:cNvSpPr/>
          <p:nvPr/>
        </p:nvSpPr>
        <p:spPr>
          <a:xfrm>
            <a:off x="5162153" y="3768451"/>
            <a:ext cx="115094" cy="1538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516240" y="2496994"/>
            <a:ext cx="104973" cy="1314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143330" y="2793562"/>
            <a:ext cx="115094" cy="1538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891063" y="2513196"/>
            <a:ext cx="104973" cy="1314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810000" y="2562729"/>
            <a:ext cx="120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220V ~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90836" y="2318422"/>
            <a:ext cx="2837824" cy="725238"/>
            <a:chOff x="3626674" y="2329934"/>
            <a:chExt cx="2837824" cy="725238"/>
          </a:xfrm>
        </p:grpSpPr>
        <p:grpSp>
          <p:nvGrpSpPr>
            <p:cNvPr id="30" name="Group 23"/>
            <p:cNvGrpSpPr>
              <a:grpSpLocks/>
            </p:cNvGrpSpPr>
            <p:nvPr/>
          </p:nvGrpSpPr>
          <p:grpSpPr bwMode="auto">
            <a:xfrm>
              <a:off x="4271029" y="2559356"/>
              <a:ext cx="2193469" cy="311150"/>
              <a:chOff x="1744" y="1962"/>
              <a:chExt cx="156" cy="78"/>
            </a:xfrm>
          </p:grpSpPr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1744" y="2040"/>
                <a:ext cx="1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1744" y="1962"/>
                <a:ext cx="156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8" name="TextBox 10257"/>
            <p:cNvSpPr txBox="1"/>
            <p:nvPr/>
          </p:nvSpPr>
          <p:spPr>
            <a:xfrm>
              <a:off x="3626675" y="2329934"/>
              <a:ext cx="366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26674" y="2685840"/>
              <a:ext cx="366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10259" name="TextBox 10258"/>
          <p:cNvSpPr txBox="1"/>
          <p:nvPr/>
        </p:nvSpPr>
        <p:spPr>
          <a:xfrm>
            <a:off x="3916653" y="199559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32736" y="2656578"/>
            <a:ext cx="3218272" cy="2487940"/>
            <a:chOff x="353002" y="2615619"/>
            <a:chExt cx="3218272" cy="2487940"/>
          </a:xfrm>
        </p:grpSpPr>
        <p:grpSp>
          <p:nvGrpSpPr>
            <p:cNvPr id="56" name="Group 55"/>
            <p:cNvGrpSpPr/>
            <p:nvPr/>
          </p:nvGrpSpPr>
          <p:grpSpPr>
            <a:xfrm>
              <a:off x="353002" y="2615619"/>
              <a:ext cx="3218272" cy="2487940"/>
              <a:chOff x="177422" y="2720133"/>
              <a:chExt cx="3194378" cy="1785977"/>
            </a:xfrm>
          </p:grpSpPr>
          <p:grpSp>
            <p:nvGrpSpPr>
              <p:cNvPr id="33" name="Group 40"/>
              <p:cNvGrpSpPr>
                <a:grpSpLocks/>
              </p:cNvGrpSpPr>
              <p:nvPr/>
            </p:nvGrpSpPr>
            <p:grpSpPr bwMode="auto">
              <a:xfrm>
                <a:off x="177422" y="2720133"/>
                <a:ext cx="3194378" cy="1785977"/>
                <a:chOff x="525" y="1246"/>
                <a:chExt cx="4755" cy="2521"/>
              </a:xfrm>
            </p:grpSpPr>
            <p:sp>
              <p:nvSpPr>
                <p:cNvPr id="34" name="Line 4"/>
                <p:cNvSpPr>
                  <a:spLocks noChangeShapeType="1"/>
                </p:cNvSpPr>
                <p:nvPr/>
              </p:nvSpPr>
              <p:spPr bwMode="auto">
                <a:xfrm>
                  <a:off x="912" y="1440"/>
                  <a:ext cx="4368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5"/>
                <p:cNvSpPr>
                  <a:spLocks noChangeShapeType="1"/>
                </p:cNvSpPr>
                <p:nvPr/>
              </p:nvSpPr>
              <p:spPr bwMode="auto">
                <a:xfrm>
                  <a:off x="912" y="1728"/>
                  <a:ext cx="436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6"/>
                <p:cNvSpPr>
                  <a:spLocks noChangeArrowheads="1"/>
                </p:cNvSpPr>
                <p:nvPr/>
              </p:nvSpPr>
              <p:spPr bwMode="auto">
                <a:xfrm>
                  <a:off x="4114" y="3287"/>
                  <a:ext cx="480" cy="480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8"/>
                <p:cNvSpPr>
                  <a:spLocks noChangeArrowheads="1"/>
                </p:cNvSpPr>
                <p:nvPr/>
              </p:nvSpPr>
              <p:spPr bwMode="auto">
                <a:xfrm>
                  <a:off x="2880" y="3276"/>
                  <a:ext cx="480" cy="48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9"/>
                <p:cNvSpPr>
                  <a:spLocks noChangeArrowheads="1"/>
                </p:cNvSpPr>
                <p:nvPr/>
              </p:nvSpPr>
              <p:spPr bwMode="auto">
                <a:xfrm>
                  <a:off x="4848" y="1419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12"/>
                <p:cNvSpPr>
                  <a:spLocks noChangeArrowheads="1"/>
                </p:cNvSpPr>
                <p:nvPr/>
              </p:nvSpPr>
              <p:spPr bwMode="auto">
                <a:xfrm>
                  <a:off x="3219" y="34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13"/>
                <p:cNvSpPr>
                  <a:spLocks noChangeArrowheads="1"/>
                </p:cNvSpPr>
                <p:nvPr/>
              </p:nvSpPr>
              <p:spPr bwMode="auto">
                <a:xfrm>
                  <a:off x="2952" y="34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auto">
                <a:xfrm>
                  <a:off x="2922" y="2297"/>
                  <a:ext cx="480" cy="48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15"/>
                <p:cNvSpPr>
                  <a:spLocks noChangeArrowheads="1"/>
                </p:cNvSpPr>
                <p:nvPr/>
              </p:nvSpPr>
              <p:spPr bwMode="auto">
                <a:xfrm>
                  <a:off x="3032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auto">
                <a:xfrm>
                  <a:off x="3221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>
                  <a:off x="3285" y="2531"/>
                  <a:ext cx="82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6" name="AutoShape 23"/>
                <p:cNvCxnSpPr>
                  <a:cxnSpLocks noChangeShapeType="1"/>
                  <a:stCxn id="36" idx="6"/>
                  <a:endCxn id="38" idx="4"/>
                </p:cNvCxnSpPr>
                <p:nvPr/>
              </p:nvCxnSpPr>
              <p:spPr bwMode="auto">
                <a:xfrm flipV="1">
                  <a:off x="4594" y="1488"/>
                  <a:ext cx="288" cy="2039"/>
                </a:xfrm>
                <a:prstGeom prst="bentConnector2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48" name="AutoShape 29"/>
                <p:cNvSpPr>
                  <a:spLocks noChangeArrowheads="1"/>
                </p:cNvSpPr>
                <p:nvPr/>
              </p:nvSpPr>
              <p:spPr bwMode="auto">
                <a:xfrm>
                  <a:off x="4851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30"/>
                <p:cNvSpPr>
                  <a:spLocks noChangeArrowheads="1"/>
                </p:cNvSpPr>
                <p:nvPr/>
              </p:nvSpPr>
              <p:spPr bwMode="auto">
                <a:xfrm>
                  <a:off x="1584" y="2511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584" y="1692"/>
                  <a:ext cx="69" cy="69"/>
                </a:xfrm>
                <a:prstGeom prst="flowChartConnector">
                  <a:avLst/>
                </a:prstGeom>
                <a:solidFill>
                  <a:schemeClr val="tx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1" name="AutoShape 3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41" y="1977"/>
                  <a:ext cx="1754" cy="1321"/>
                </a:xfrm>
                <a:prstGeom prst="bentConnector2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53" name="Rectangle 34"/>
                <p:cNvSpPr>
                  <a:spLocks noChangeArrowheads="1"/>
                </p:cNvSpPr>
                <p:nvPr/>
              </p:nvSpPr>
              <p:spPr bwMode="auto">
                <a:xfrm>
                  <a:off x="1968" y="2400"/>
                  <a:ext cx="624" cy="288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Rectangle 35"/>
                <p:cNvSpPr>
                  <a:spLocks noChangeArrowheads="1"/>
                </p:cNvSpPr>
                <p:nvPr/>
              </p:nvSpPr>
              <p:spPr bwMode="auto">
                <a:xfrm>
                  <a:off x="1968" y="3384"/>
                  <a:ext cx="624" cy="288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5" y="1246"/>
                  <a:ext cx="384" cy="130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dirty="0"/>
                    <a:t>O</a:t>
                  </a:r>
                  <a:br>
                    <a:rPr lang="en-US" b="1" dirty="0"/>
                  </a:br>
                  <a:r>
                    <a:rPr lang="en-US" b="1" dirty="0"/>
                    <a:t>A</a:t>
                  </a:r>
                </a:p>
              </p:txBody>
            </p:sp>
            <p:sp>
              <p:nvSpPr>
                <p:cNvPr id="112" name="Line 22"/>
                <p:cNvSpPr>
                  <a:spLocks noChangeShapeType="1"/>
                </p:cNvSpPr>
                <p:nvPr/>
              </p:nvSpPr>
              <p:spPr bwMode="auto">
                <a:xfrm>
                  <a:off x="1654" y="2544"/>
                  <a:ext cx="133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utoShape 6"/>
                <p:cNvSpPr>
                  <a:spLocks noChangeArrowheads="1"/>
                </p:cNvSpPr>
                <p:nvPr/>
              </p:nvSpPr>
              <p:spPr bwMode="auto">
                <a:xfrm>
                  <a:off x="4134" y="2303"/>
                  <a:ext cx="480" cy="480"/>
                </a:xfrm>
                <a:prstGeom prst="flowChartSummingJunction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22"/>
                <p:cNvSpPr>
                  <a:spLocks noChangeShapeType="1"/>
                </p:cNvSpPr>
                <p:nvPr/>
              </p:nvSpPr>
              <p:spPr bwMode="auto">
                <a:xfrm>
                  <a:off x="3222" y="354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545487" y="2865717"/>
                <a:ext cx="1150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220V~</a:t>
                </a:r>
                <a:endParaRPr lang="en-US" sz="1400" dirty="0"/>
              </a:p>
            </p:txBody>
          </p:sp>
        </p:grpSp>
        <p:cxnSp>
          <p:nvCxnSpPr>
            <p:cNvPr id="60" name="Straight Connector 59"/>
            <p:cNvCxnSpPr>
              <a:stCxn id="138" idx="6"/>
              <a:endCxn id="48" idx="2"/>
            </p:cNvCxnSpPr>
            <p:nvPr/>
          </p:nvCxnSpPr>
          <p:spPr>
            <a:xfrm>
              <a:off x="3120513" y="3895610"/>
              <a:ext cx="160406" cy="24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47547" y="3724640"/>
              <a:ext cx="148841" cy="16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2047547" y="4673484"/>
              <a:ext cx="148841" cy="161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2"/>
          <p:cNvSpPr txBox="1">
            <a:spLocks noChangeArrowheads="1"/>
          </p:cNvSpPr>
          <p:nvPr/>
        </p:nvSpPr>
        <p:spPr>
          <a:xfrm>
            <a:off x="35601" y="-675490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 bwMode="auto">
          <a:xfrm>
            <a:off x="-77943" y="901611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76346" y="2953939"/>
            <a:ext cx="1764155" cy="370741"/>
            <a:chOff x="4364831" y="2982913"/>
            <a:chExt cx="1764155" cy="370741"/>
          </a:xfrm>
        </p:grpSpPr>
        <p:grpSp>
          <p:nvGrpSpPr>
            <p:cNvPr id="141" name="Group 3"/>
            <p:cNvGrpSpPr>
              <a:grpSpLocks/>
            </p:cNvGrpSpPr>
            <p:nvPr/>
          </p:nvGrpSpPr>
          <p:grpSpPr bwMode="auto">
            <a:xfrm>
              <a:off x="4364831" y="2983767"/>
              <a:ext cx="382588" cy="369887"/>
              <a:chOff x="4992" y="2496"/>
              <a:chExt cx="241" cy="233"/>
            </a:xfrm>
          </p:grpSpPr>
          <p:sp>
            <p:nvSpPr>
              <p:cNvPr id="142" name="Oval 4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" name="Line 5"/>
              <p:cNvSpPr>
                <a:spLocks noChangeShapeType="1"/>
              </p:cNvSpPr>
              <p:nvPr/>
            </p:nvSpPr>
            <p:spPr bwMode="auto">
              <a:xfrm>
                <a:off x="5007" y="2553"/>
                <a:ext cx="208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6"/>
              <p:cNvSpPr>
                <a:spLocks noChangeShapeType="1"/>
              </p:cNvSpPr>
              <p:nvPr/>
            </p:nvSpPr>
            <p:spPr bwMode="auto">
              <a:xfrm flipH="1">
                <a:off x="5054" y="2505"/>
                <a:ext cx="113" cy="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3"/>
            <p:cNvGrpSpPr>
              <a:grpSpLocks/>
            </p:cNvGrpSpPr>
            <p:nvPr/>
          </p:nvGrpSpPr>
          <p:grpSpPr bwMode="auto">
            <a:xfrm>
              <a:off x="5746398" y="2982913"/>
              <a:ext cx="382588" cy="369887"/>
              <a:chOff x="4992" y="2496"/>
              <a:chExt cx="241" cy="233"/>
            </a:xfrm>
          </p:grpSpPr>
          <p:sp>
            <p:nvSpPr>
              <p:cNvPr id="94" name="Oval 4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5" name="Line 5"/>
              <p:cNvSpPr>
                <a:spLocks noChangeShapeType="1"/>
              </p:cNvSpPr>
              <p:nvPr/>
            </p:nvSpPr>
            <p:spPr bwMode="auto">
              <a:xfrm>
                <a:off x="5007" y="2553"/>
                <a:ext cx="208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054" y="2505"/>
                <a:ext cx="113" cy="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>
            <a:off x="3581400" y="1861267"/>
            <a:ext cx="0" cy="49757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077862" y="2531966"/>
            <a:ext cx="3188555" cy="3495926"/>
            <a:chOff x="4111007" y="2298318"/>
            <a:chExt cx="3188555" cy="3495926"/>
          </a:xfrm>
        </p:grpSpPr>
        <p:sp>
          <p:nvSpPr>
            <p:cNvPr id="91" name="TextBox 90"/>
            <p:cNvSpPr txBox="1"/>
            <p:nvPr/>
          </p:nvSpPr>
          <p:spPr>
            <a:xfrm>
              <a:off x="4441740" y="2414476"/>
              <a:ext cx="248920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  B1.Vẽ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~220v.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  B2.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   B3.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   B4.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: Theo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1007" y="3876798"/>
              <a:ext cx="3188555" cy="1917446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2298318"/>
              <a:ext cx="2890059" cy="172938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495800" y="3491341"/>
              <a:ext cx="1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210175" y="4428274"/>
              <a:ext cx="1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68357" y="4345111"/>
              <a:ext cx="1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399218" y="3625046"/>
              <a:ext cx="113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153590" y="2621658"/>
            <a:ext cx="308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B1.Vẽ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~220v.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B2.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B3.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B4.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72000" y="2506655"/>
            <a:ext cx="0" cy="4651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84913" y="5791200"/>
            <a:ext cx="115234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19836" y="603577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8" grpId="0"/>
      <p:bldP spid="10257" grpId="0" animBg="1"/>
      <p:bldP spid="86" grpId="0" animBg="1"/>
      <p:bldP spid="87" grpId="0" animBg="1"/>
      <p:bldP spid="88" grpId="0" animBg="1"/>
      <p:bldP spid="89" grpId="0"/>
      <p:bldP spid="10259" grpId="0"/>
      <p:bldP spid="102" grpId="0"/>
      <p:bldP spid="102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029" y="1483524"/>
            <a:ext cx="434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29" y="1881784"/>
            <a:ext cx="702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53984"/>
              </p:ext>
            </p:extLst>
          </p:nvPr>
        </p:nvGraphicFramePr>
        <p:xfrm>
          <a:off x="1443407" y="2430069"/>
          <a:ext cx="5257800" cy="326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4838" y="-555625"/>
            <a:ext cx="8222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998644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3519" y="3279134"/>
            <a:ext cx="109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6141" y="3968775"/>
            <a:ext cx="157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0412" y="4552797"/>
            <a:ext cx="170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0412" y="5011529"/>
            <a:ext cx="170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1492" y="3295828"/>
            <a:ext cx="10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1491" y="3991405"/>
            <a:ext cx="10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6731" y="4578741"/>
            <a:ext cx="10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06124" y="5162484"/>
            <a:ext cx="10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66732" y="3295828"/>
            <a:ext cx="141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220V,10A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7745" y="3965461"/>
            <a:ext cx="141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220V,10A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7745" y="4552797"/>
            <a:ext cx="141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220V,75W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5011" y="5064257"/>
            <a:ext cx="141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8"/>
          <p:cNvSpPr txBox="1">
            <a:spLocks noChangeArrowheads="1"/>
          </p:cNvSpPr>
          <p:nvPr/>
        </p:nvSpPr>
        <p:spPr bwMode="auto">
          <a:xfrm>
            <a:off x="291029" y="2301647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Lắp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 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536575" y="3975100"/>
            <a:ext cx="1368425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Vạch dấu</a:t>
            </a:r>
          </a:p>
        </p:txBody>
      </p:sp>
      <p:sp>
        <p:nvSpPr>
          <p:cNvPr id="30724" name="Rectangle 22"/>
          <p:cNvSpPr>
            <a:spLocks noChangeArrowheads="1"/>
          </p:cNvSpPr>
          <p:nvPr/>
        </p:nvSpPr>
        <p:spPr bwMode="auto">
          <a:xfrm>
            <a:off x="2212975" y="3941164"/>
            <a:ext cx="1368425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Khoan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điện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5" name="Rectangle 23"/>
          <p:cNvSpPr>
            <a:spLocks noChangeArrowheads="1"/>
          </p:cNvSpPr>
          <p:nvPr/>
        </p:nvSpPr>
        <p:spPr bwMode="auto">
          <a:xfrm>
            <a:off x="4117975" y="3975100"/>
            <a:ext cx="1368425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dây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charset="0"/>
              </a:rPr>
              <a:t>TBĐ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BĐ</a:t>
            </a:r>
          </a:p>
        </p:txBody>
      </p:sp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6099175" y="3975100"/>
            <a:ext cx="1368425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Lắp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charset="0"/>
              </a:rPr>
              <a:t>TBĐ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BĐ</a:t>
            </a:r>
          </a:p>
        </p:txBody>
      </p:sp>
      <p:sp>
        <p:nvSpPr>
          <p:cNvPr id="30727" name="Rectangle 25"/>
          <p:cNvSpPr>
            <a:spLocks noChangeArrowheads="1"/>
          </p:cNvSpPr>
          <p:nvPr/>
        </p:nvSpPr>
        <p:spPr bwMode="auto">
          <a:xfrm>
            <a:off x="7775575" y="3975100"/>
            <a:ext cx="1368425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charset="0"/>
              </a:rPr>
              <a:t>Kiểm tra</a:t>
            </a:r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2258596" y="3956050"/>
            <a:ext cx="1368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8731" name="Rectangle 27"/>
          <p:cNvSpPr>
            <a:spLocks noChangeArrowheads="1"/>
          </p:cNvSpPr>
          <p:nvPr/>
        </p:nvSpPr>
        <p:spPr bwMode="auto">
          <a:xfrm>
            <a:off x="4133017" y="3985790"/>
            <a:ext cx="13684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8732" name="Rectangle 28"/>
          <p:cNvSpPr>
            <a:spLocks noChangeArrowheads="1"/>
          </p:cNvSpPr>
          <p:nvPr/>
        </p:nvSpPr>
        <p:spPr bwMode="auto">
          <a:xfrm>
            <a:off x="6074569" y="3975100"/>
            <a:ext cx="13684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8733" name="Rectangle 29"/>
          <p:cNvSpPr>
            <a:spLocks noChangeArrowheads="1"/>
          </p:cNvSpPr>
          <p:nvPr/>
        </p:nvSpPr>
        <p:spPr bwMode="auto">
          <a:xfrm>
            <a:off x="7725501" y="3975100"/>
            <a:ext cx="13684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8734" name="Line 30"/>
          <p:cNvSpPr>
            <a:spLocks noChangeShapeType="1"/>
          </p:cNvSpPr>
          <p:nvPr/>
        </p:nvSpPr>
        <p:spPr bwMode="auto">
          <a:xfrm>
            <a:off x="1925637" y="4718050"/>
            <a:ext cx="360363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5" name="Line 31"/>
          <p:cNvSpPr>
            <a:spLocks noChangeShapeType="1"/>
          </p:cNvSpPr>
          <p:nvPr/>
        </p:nvSpPr>
        <p:spPr bwMode="auto">
          <a:xfrm>
            <a:off x="3754438" y="4654550"/>
            <a:ext cx="360362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6" name="Line 32"/>
          <p:cNvSpPr>
            <a:spLocks noChangeShapeType="1"/>
          </p:cNvSpPr>
          <p:nvPr/>
        </p:nvSpPr>
        <p:spPr bwMode="auto">
          <a:xfrm>
            <a:off x="5659438" y="4642058"/>
            <a:ext cx="360362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7" name="Line 33"/>
          <p:cNvSpPr>
            <a:spLocks noChangeShapeType="1"/>
          </p:cNvSpPr>
          <p:nvPr/>
        </p:nvSpPr>
        <p:spPr bwMode="auto">
          <a:xfrm>
            <a:off x="7467600" y="4768018"/>
            <a:ext cx="360362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54862" y="-426956"/>
            <a:ext cx="8408138" cy="426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029" y="1483524"/>
            <a:ext cx="434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029" y="1881784"/>
            <a:ext cx="434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93503" y="4015706"/>
            <a:ext cx="1368425" cy="1470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751" y="2876592"/>
            <a:ext cx="341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838200" y="-228600"/>
            <a:ext cx="7460343" cy="60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8:THỰC HÀNH LẮP MẠCH ĐIỆN HAI CÔNG TẮC HAI CỰC ĐIỀU KHIỂN HAI ĐÈN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667" y="940751"/>
            <a:ext cx="81446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6143" y="1808085"/>
            <a:ext cx="3962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66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8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8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30723" grpId="0" animBg="1"/>
      <p:bldP spid="30724" grpId="0" animBg="1"/>
      <p:bldP spid="30725" grpId="0" animBg="1"/>
      <p:bldP spid="30726" grpId="0" animBg="1"/>
      <p:bldP spid="30727" grpId="0" animBg="1"/>
      <p:bldP spid="328730" grpId="0" animBg="1"/>
      <p:bldP spid="328730" grpId="1" animBg="1"/>
      <p:bldP spid="328731" grpId="0" animBg="1"/>
      <p:bldP spid="328731" grpId="1" animBg="1"/>
      <p:bldP spid="328732" grpId="0" animBg="1"/>
      <p:bldP spid="328732" grpId="1" animBg="1"/>
      <p:bldP spid="328733" grpId="0" animBg="1"/>
      <p:bldP spid="328733" grpId="1" animBg="1"/>
      <p:bldP spid="328734" grpId="0" animBg="1"/>
      <p:bldP spid="328735" grpId="0" animBg="1"/>
      <p:bldP spid="328736" grpId="0" animBg="1"/>
      <p:bldP spid="328737" grpId="0" animBg="1"/>
      <p:bldP spid="24" grpId="0" animBg="1"/>
      <p:bldP spid="24" grpId="1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2288</TotalTime>
  <Words>868</Words>
  <Application>Microsoft Office PowerPoint</Application>
  <PresentationFormat>On-screen Show (4:3)</PresentationFormat>
  <Paragraphs>181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Constantia</vt:lpstr>
      <vt:lpstr>Symbol</vt:lpstr>
      <vt:lpstr>Times New Roman</vt:lpstr>
      <vt:lpstr>VNI-Ariston</vt:lpstr>
      <vt:lpstr>Wingdings</vt:lpstr>
      <vt:lpstr>Wingdings 2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I. Dụng cụ, vật liệu và thiết bị:</vt:lpstr>
      <vt:lpstr>1. Vẽ sơ đồ lắp đặt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12</dc:title>
  <dc:creator>User</dc:creator>
  <cp:lastModifiedBy>Admin</cp:lastModifiedBy>
  <cp:revision>444</cp:revision>
  <dcterms:created xsi:type="dcterms:W3CDTF">2003-01-27T08:39:22Z</dcterms:created>
  <dcterms:modified xsi:type="dcterms:W3CDTF">2024-01-04T23:39:27Z</dcterms:modified>
</cp:coreProperties>
</file>