
<file path=[Content_Types].xml><?xml version="1.0" encoding="utf-8"?>
<Types xmlns="http://schemas.openxmlformats.org/package/2006/content-types">
  <Default Extension="fntdata" ContentType="application/x-fontdata"/>
  <Default Extension="gif" ContentType="image/gi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73" r:id="rId3"/>
  </p:sldMasterIdLst>
  <p:notesMasterIdLst>
    <p:notesMasterId r:id="rId44"/>
  </p:notesMasterIdLst>
  <p:sldIdLst>
    <p:sldId id="313" r:id="rId4"/>
    <p:sldId id="274" r:id="rId5"/>
    <p:sldId id="264" r:id="rId6"/>
    <p:sldId id="290" r:id="rId7"/>
    <p:sldId id="258" r:id="rId8"/>
    <p:sldId id="257" r:id="rId9"/>
    <p:sldId id="316" r:id="rId10"/>
    <p:sldId id="291" r:id="rId11"/>
    <p:sldId id="256" r:id="rId12"/>
    <p:sldId id="315" r:id="rId13"/>
    <p:sldId id="324" r:id="rId14"/>
    <p:sldId id="318" r:id="rId15"/>
    <p:sldId id="319" r:id="rId16"/>
    <p:sldId id="320" r:id="rId17"/>
    <p:sldId id="273" r:id="rId18"/>
    <p:sldId id="321" r:id="rId19"/>
    <p:sldId id="280" r:id="rId20"/>
    <p:sldId id="322" r:id="rId21"/>
    <p:sldId id="267" r:id="rId22"/>
    <p:sldId id="323" r:id="rId23"/>
    <p:sldId id="317" r:id="rId24"/>
    <p:sldId id="292" r:id="rId25"/>
    <p:sldId id="293" r:id="rId26"/>
    <p:sldId id="282" r:id="rId27"/>
    <p:sldId id="294" r:id="rId28"/>
    <p:sldId id="295" r:id="rId29"/>
    <p:sldId id="297" r:id="rId30"/>
    <p:sldId id="325" r:id="rId31"/>
    <p:sldId id="271" r:id="rId32"/>
    <p:sldId id="300" r:id="rId33"/>
    <p:sldId id="302" r:id="rId34"/>
    <p:sldId id="301" r:id="rId35"/>
    <p:sldId id="270" r:id="rId36"/>
    <p:sldId id="263" r:id="rId37"/>
    <p:sldId id="310" r:id="rId38"/>
    <p:sldId id="260" r:id="rId39"/>
    <p:sldId id="279" r:id="rId40"/>
    <p:sldId id="266" r:id="rId41"/>
    <p:sldId id="311" r:id="rId42"/>
    <p:sldId id="314" r:id="rId43"/>
  </p:sldIdLst>
  <p:sldSz cx="9144000" cy="5143500" type="screen16x9"/>
  <p:notesSz cx="6858000" cy="9144000"/>
  <p:embeddedFontLst>
    <p:embeddedFont>
      <p:font typeface="#9Slide03 Arima Madurai Black" panose="020B0604020202020204" charset="0"/>
      <p:bold r:id="rId45"/>
    </p:embeddedFont>
    <p:embeddedFont>
      <p:font typeface="#9Slide07 Cadena" panose="020B0604020202020204" charset="0"/>
      <p:bold r:id="rId46"/>
    </p:embeddedFon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
      <p:font typeface="Fira Sans Extra Condensed Medium" panose="020B0604020202020204" charset="0"/>
      <p:regular r:id="rId52"/>
      <p:bold r:id="rId53"/>
      <p:italic r:id="rId54"/>
      <p:boldItalic r:id="rId55"/>
    </p:embeddedFont>
    <p:embeddedFont>
      <p:font typeface="Merriweather" panose="00000500000000000000" pitchFamily="2" charset="0"/>
      <p:regular r:id="rId56"/>
      <p:bold r:id="rId57"/>
      <p:italic r:id="rId58"/>
      <p:boldItalic r:id="rId59"/>
    </p:embeddedFont>
    <p:embeddedFont>
      <p:font typeface="Montserrat" panose="00000500000000000000" pitchFamily="2" charset="0"/>
      <p:regular r:id="rId60"/>
      <p:bold r:id="rId61"/>
      <p:italic r:id="rId62"/>
      <p:boldItalic r:id="rId63"/>
    </p:embeddedFont>
    <p:embeddedFont>
      <p:font typeface="Montserrat Medium" panose="00000600000000000000" pitchFamily="2" charset="0"/>
      <p:regular r:id="rId64"/>
      <p:italic r:id="rId65"/>
    </p:embeddedFont>
    <p:embeddedFont>
      <p:font typeface="Roboto" panose="02000000000000000000" pitchFamily="2"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0AD"/>
    <a:srgbClr val="B09F81"/>
    <a:srgbClr val="DEF6E5"/>
    <a:srgbClr val="FBE5F3"/>
    <a:srgbClr val="E36414"/>
    <a:srgbClr val="9A031E"/>
    <a:srgbClr val="27C2A4"/>
    <a:srgbClr val="5F0F40"/>
    <a:srgbClr val="F4B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E6FB3C-7EE5-489D-85D8-43B90C86D4EF}">
  <a:tblStyle styleId="{4DE6FB3C-7EE5-489D-85D8-43B90C86D4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3" autoAdjust="0"/>
    <p:restoredTop sz="95033" autoAdjust="0"/>
  </p:normalViewPr>
  <p:slideViewPr>
    <p:cSldViewPr snapToGrid="0">
      <p:cViewPr varScale="1">
        <p:scale>
          <a:sx n="81" d="100"/>
          <a:sy n="81" d="100"/>
        </p:scale>
        <p:origin x="9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5" Type="http://schemas.openxmlformats.org/officeDocument/2006/relationships/slide" Target="slides/slide2.xml"/><Relationship Id="rId61" Type="http://schemas.openxmlformats.org/officeDocument/2006/relationships/font" Target="fonts/font1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8" Type="http://schemas.openxmlformats.org/officeDocument/2006/relationships/slide" Target="slides/slide5.xml"/><Relationship Id="rId51" Type="http://schemas.openxmlformats.org/officeDocument/2006/relationships/font" Target="fonts/font7.fntdata"/><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Vậy</a:t>
            </a:r>
            <a:r>
              <a:rPr lang="en-US" dirty="0"/>
              <a:t> </a:t>
            </a:r>
            <a:r>
              <a:rPr lang="en-US" dirty="0" err="1"/>
              <a:t>Khối</a:t>
            </a:r>
            <a:r>
              <a:rPr lang="en-US" dirty="0"/>
              <a:t> </a:t>
            </a:r>
            <a:r>
              <a:rPr lang="en-US" dirty="0" err="1"/>
              <a:t>lượng</a:t>
            </a:r>
            <a:r>
              <a:rPr lang="en-US" dirty="0"/>
              <a:t> </a:t>
            </a:r>
            <a:r>
              <a:rPr lang="en-US" dirty="0" err="1"/>
              <a:t>riêng</a:t>
            </a:r>
            <a:r>
              <a:rPr lang="en-US" dirty="0"/>
              <a:t> </a:t>
            </a:r>
            <a:r>
              <a:rPr lang="en-US" dirty="0" err="1"/>
              <a:t>là</a:t>
            </a:r>
            <a:r>
              <a:rPr lang="en-US" dirty="0"/>
              <a:t> </a:t>
            </a:r>
            <a:r>
              <a:rPr lang="en-US" dirty="0" err="1"/>
              <a:t>gì</a:t>
            </a:r>
            <a:r>
              <a:rPr lang="en-US" dirty="0"/>
              <a:t>? </a:t>
            </a:r>
            <a:r>
              <a:rPr lang="en-US" dirty="0" err="1"/>
              <a:t>Chúng</a:t>
            </a:r>
            <a:r>
              <a:rPr lang="en-US" dirty="0"/>
              <a:t> ta </a:t>
            </a:r>
            <a:r>
              <a:rPr lang="en-US" dirty="0" err="1"/>
              <a:t>cùng</a:t>
            </a:r>
            <a:r>
              <a:rPr lang="en-US" dirty="0"/>
              <a:t> </a:t>
            </a:r>
            <a:r>
              <a:rPr lang="en-US" dirty="0" err="1"/>
              <a:t>đi</a:t>
            </a:r>
            <a:r>
              <a:rPr lang="en-US" dirty="0"/>
              <a:t> </a:t>
            </a:r>
            <a:r>
              <a:rPr lang="en-US" dirty="0" err="1"/>
              <a:t>vào</a:t>
            </a:r>
            <a:r>
              <a:rPr lang="en-US" dirty="0"/>
              <a:t> </a:t>
            </a:r>
            <a:r>
              <a:rPr lang="en-US" dirty="0" err="1"/>
              <a:t>tìm</a:t>
            </a:r>
            <a:r>
              <a:rPr lang="en-US" dirty="0"/>
              <a:t> </a:t>
            </a:r>
            <a:r>
              <a:rPr lang="en-US" dirty="0" err="1"/>
              <a:t>hiểu</a:t>
            </a:r>
            <a:r>
              <a:rPr lang="en-US" dirty="0"/>
              <a:t> </a:t>
            </a:r>
            <a:r>
              <a:rPr lang="en-US" dirty="0" err="1"/>
              <a:t>bài</a:t>
            </a:r>
            <a:r>
              <a:rPr lang="en-US" dirty="0"/>
              <a:t> </a:t>
            </a:r>
            <a:r>
              <a:rPr lang="en-US" dirty="0" err="1"/>
              <a:t>học</a:t>
            </a:r>
            <a:r>
              <a:rPr lang="en-US" dirty="0"/>
              <a:t> </a:t>
            </a:r>
            <a:r>
              <a:rPr lang="en-US" dirty="0" err="1"/>
              <a:t>hnay</a:t>
            </a:r>
            <a:r>
              <a:rPr lang="en-US" dirty="0"/>
              <a:t>.</a:t>
            </a:r>
          </a:p>
        </p:txBody>
      </p:sp>
    </p:spTree>
    <p:extLst>
      <p:ext uri="{BB962C8B-B14F-4D97-AF65-F5344CB8AC3E}">
        <p14:creationId xmlns:p14="http://schemas.microsoft.com/office/powerpoint/2010/main" val="420687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97c0c60065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97c0c6006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Hs ghi vở</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97c0c60065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97c0c6006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HS  ghi vở. 1kg/m</a:t>
            </a:r>
            <a:r>
              <a:rPr lang="vi-VN" baseline="30000" dirty="0"/>
              <a:t>3</a:t>
            </a:r>
            <a:r>
              <a:rPr lang="vi-VN" baseline="0" dirty="0"/>
              <a:t> = 0,001 g/cm</a:t>
            </a:r>
            <a:r>
              <a:rPr lang="vi-VN" baseline="30000" dirty="0"/>
              <a:t>3</a:t>
            </a:r>
            <a:endParaRPr dirty="0"/>
          </a:p>
        </p:txBody>
      </p:sp>
    </p:spTree>
    <p:extLst>
      <p:ext uri="{BB962C8B-B14F-4D97-AF65-F5344CB8AC3E}">
        <p14:creationId xmlns:p14="http://schemas.microsoft.com/office/powerpoint/2010/main" val="2944321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Mở rộng</a:t>
            </a:r>
            <a:endParaRPr lang="en-US" dirty="0"/>
          </a:p>
        </p:txBody>
      </p:sp>
    </p:spTree>
    <p:extLst>
      <p:ext uri="{BB962C8B-B14F-4D97-AF65-F5344CB8AC3E}">
        <p14:creationId xmlns:p14="http://schemas.microsoft.com/office/powerpoint/2010/main" val="310753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97c0c60065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97c0c6006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HS ghi vở</a:t>
            </a:r>
            <a:endParaRPr dirty="0"/>
          </a:p>
        </p:txBody>
      </p:sp>
    </p:spTree>
    <p:extLst>
      <p:ext uri="{BB962C8B-B14F-4D97-AF65-F5344CB8AC3E}">
        <p14:creationId xmlns:p14="http://schemas.microsoft.com/office/powerpoint/2010/main" val="223868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97c0c6006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97c0c6006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54c1c53bc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54c1c53bc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31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33e90b5e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533e90b5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97c0c60065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97c0c6006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97c0c6006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97c0c6006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29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68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33e90b5e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33e90b5e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2 nội dung</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54c1c53bc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54c1c53bc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Đáp án TN 1</a:t>
            </a:r>
            <a:endParaRPr lang="en-US" dirty="0"/>
          </a:p>
        </p:txBody>
      </p:sp>
    </p:spTree>
    <p:extLst>
      <p:ext uri="{BB962C8B-B14F-4D97-AF65-F5344CB8AC3E}">
        <p14:creationId xmlns:p14="http://schemas.microsoft.com/office/powerpoint/2010/main" val="76771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Để ktra dự đoán, ta tiếp tục chuyển sang TN2</a:t>
            </a:r>
            <a:endParaRPr lang="en-US" dirty="0"/>
          </a:p>
        </p:txBody>
      </p:sp>
    </p:spTree>
    <p:extLst>
      <p:ext uri="{BB962C8B-B14F-4D97-AF65-F5344CB8AC3E}">
        <p14:creationId xmlns:p14="http://schemas.microsoft.com/office/powerpoint/2010/main" val="99923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Sau khi làm xong TN 2, rút ra nhận xét . HS ghi vở nhận xét</a:t>
            </a:r>
            <a:endParaRPr lang="en-US" dirty="0"/>
          </a:p>
        </p:txBody>
      </p:sp>
    </p:spTree>
    <p:extLst>
      <p:ext uri="{BB962C8B-B14F-4D97-AF65-F5344CB8AC3E}">
        <p14:creationId xmlns:p14="http://schemas.microsoft.com/office/powerpoint/2010/main" val="40139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54c1c53bc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54c1c53bc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Tiết 2</a:t>
            </a:r>
            <a:endParaRPr dirty="0"/>
          </a:p>
        </p:txBody>
      </p:sp>
    </p:spTree>
    <p:extLst>
      <p:ext uri="{BB962C8B-B14F-4D97-AF65-F5344CB8AC3E}">
        <p14:creationId xmlns:p14="http://schemas.microsoft.com/office/powerpoint/2010/main" val="180725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90386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1582488"/>
            <a:ext cx="4515600" cy="15960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5200">
                <a:latin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457200" y="3094813"/>
            <a:ext cx="4515600" cy="466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atin typeface="Arial" panose="020B0604020202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22800" y="1248113"/>
            <a:ext cx="4941000" cy="2119800"/>
          </a:xfrm>
          <a:prstGeom prst="rect">
            <a:avLst/>
          </a:prstGeom>
        </p:spPr>
        <p:txBody>
          <a:bodyPr spcFirstLastPara="1" wrap="square" lIns="91425" tIns="91425" rIns="91425" bIns="91425" anchor="b" anchorCtr="0">
            <a:normAutofit/>
          </a:bodyPr>
          <a:lstStyle>
            <a:lvl1pPr lvl="0" algn="ctr">
              <a:spcBef>
                <a:spcPts val="0"/>
              </a:spcBef>
              <a:spcAft>
                <a:spcPts val="0"/>
              </a:spcAft>
              <a:buSzPts val="6500"/>
              <a:buFont typeface="Merriweather"/>
              <a:buNone/>
              <a:defRPr sz="4875" b="1">
                <a:latin typeface="Merriweather"/>
                <a:ea typeface="Merriweather"/>
                <a:cs typeface="Merriweather"/>
                <a:sym typeface="Merriweather"/>
              </a:defRPr>
            </a:lvl1pPr>
            <a:lvl2pPr lvl="1" algn="ctr">
              <a:spcBef>
                <a:spcPts val="0"/>
              </a:spcBef>
              <a:spcAft>
                <a:spcPts val="0"/>
              </a:spcAft>
              <a:buSzPts val="6000"/>
              <a:buNone/>
              <a:defRPr sz="4500"/>
            </a:lvl2pPr>
            <a:lvl3pPr lvl="2" algn="ctr">
              <a:spcBef>
                <a:spcPts val="0"/>
              </a:spcBef>
              <a:spcAft>
                <a:spcPts val="0"/>
              </a:spcAft>
              <a:buSzPts val="6000"/>
              <a:buNone/>
              <a:defRPr sz="4500"/>
            </a:lvl3pPr>
            <a:lvl4pPr lvl="3" algn="ctr">
              <a:spcBef>
                <a:spcPts val="0"/>
              </a:spcBef>
              <a:spcAft>
                <a:spcPts val="0"/>
              </a:spcAft>
              <a:buSzPts val="6000"/>
              <a:buNone/>
              <a:defRPr sz="4500"/>
            </a:lvl4pPr>
            <a:lvl5pPr lvl="4" algn="ctr">
              <a:spcBef>
                <a:spcPts val="0"/>
              </a:spcBef>
              <a:spcAft>
                <a:spcPts val="0"/>
              </a:spcAft>
              <a:buSzPts val="6000"/>
              <a:buNone/>
              <a:defRPr sz="4500"/>
            </a:lvl5pPr>
            <a:lvl6pPr lvl="5" algn="ctr">
              <a:spcBef>
                <a:spcPts val="0"/>
              </a:spcBef>
              <a:spcAft>
                <a:spcPts val="0"/>
              </a:spcAft>
              <a:buSzPts val="6000"/>
              <a:buNone/>
              <a:defRPr sz="4500"/>
            </a:lvl6pPr>
            <a:lvl7pPr lvl="6" algn="ctr">
              <a:spcBef>
                <a:spcPts val="0"/>
              </a:spcBef>
              <a:spcAft>
                <a:spcPts val="0"/>
              </a:spcAft>
              <a:buSzPts val="6000"/>
              <a:buNone/>
              <a:defRPr sz="4500"/>
            </a:lvl7pPr>
            <a:lvl8pPr lvl="7" algn="ctr">
              <a:spcBef>
                <a:spcPts val="0"/>
              </a:spcBef>
              <a:spcAft>
                <a:spcPts val="0"/>
              </a:spcAft>
              <a:buSzPts val="6000"/>
              <a:buNone/>
              <a:defRPr sz="4500"/>
            </a:lvl8pPr>
            <a:lvl9pPr lvl="8" algn="ctr">
              <a:spcBef>
                <a:spcPts val="0"/>
              </a:spcBef>
              <a:spcAft>
                <a:spcPts val="0"/>
              </a:spcAft>
              <a:buSzPts val="6000"/>
              <a:buNone/>
              <a:defRPr sz="4500"/>
            </a:lvl9pPr>
          </a:lstStyle>
          <a:p>
            <a:endParaRPr/>
          </a:p>
        </p:txBody>
      </p:sp>
      <p:sp>
        <p:nvSpPr>
          <p:cNvPr id="10" name="Google Shape;10;p2"/>
          <p:cNvSpPr txBox="1">
            <a:spLocks noGrp="1"/>
          </p:cNvSpPr>
          <p:nvPr>
            <p:ph type="subTitle" idx="1"/>
          </p:nvPr>
        </p:nvSpPr>
        <p:spPr>
          <a:xfrm>
            <a:off x="1778500" y="3392299"/>
            <a:ext cx="5586900" cy="472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2"/>
              </a:buClr>
              <a:buSzPts val="1400"/>
              <a:buNone/>
              <a:defRPr sz="1050">
                <a:solidFill>
                  <a:schemeClr val="dk2"/>
                </a:solidFill>
              </a:defRPr>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1" name="Google Shape;11;p2"/>
          <p:cNvSpPr/>
          <p:nvPr/>
        </p:nvSpPr>
        <p:spPr>
          <a:xfrm rot="10709178">
            <a:off x="-364581" y="3090740"/>
            <a:ext cx="2644710" cy="2773556"/>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nvGrpSpPr>
          <p:cNvPr id="12" name="Google Shape;12;p2"/>
          <p:cNvGrpSpPr/>
          <p:nvPr/>
        </p:nvGrpSpPr>
        <p:grpSpPr>
          <a:xfrm rot="-534122">
            <a:off x="6519576" y="-793444"/>
            <a:ext cx="3131662" cy="3441170"/>
            <a:chOff x="2231273" y="642786"/>
            <a:chExt cx="3674076" cy="4037192"/>
          </a:xfrm>
        </p:grpSpPr>
        <p:sp>
          <p:nvSpPr>
            <p:cNvPr id="13" name="Google Shape;13;p2"/>
            <p:cNvSpPr/>
            <p:nvPr/>
          </p:nvSpPr>
          <p:spPr>
            <a:xfrm>
              <a:off x="2940324" y="1571228"/>
              <a:ext cx="2965025" cy="3108750"/>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3083980" y="642786"/>
              <a:ext cx="2578422" cy="2502915"/>
            </a:xfrm>
            <a:custGeom>
              <a:avLst/>
              <a:gdLst/>
              <a:ahLst/>
              <a:cxnLst/>
              <a:rect l="l" t="t" r="r" b="b"/>
              <a:pathLst>
                <a:path w="79667" h="77334" extrusionOk="0">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2231273" y="934219"/>
              <a:ext cx="2977327" cy="1608443"/>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16;p2"/>
          <p:cNvGrpSpPr/>
          <p:nvPr/>
        </p:nvGrpSpPr>
        <p:grpSpPr>
          <a:xfrm rot="-8789021">
            <a:off x="-554352" y="3657628"/>
            <a:ext cx="2190240" cy="1937759"/>
            <a:chOff x="1749700" y="889800"/>
            <a:chExt cx="4276500" cy="3783525"/>
          </a:xfrm>
        </p:grpSpPr>
        <p:sp>
          <p:nvSpPr>
            <p:cNvPr id="17" name="Google Shape;17;p2"/>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66" name="Google Shape;66;p2"/>
          <p:cNvSpPr/>
          <p:nvPr/>
        </p:nvSpPr>
        <p:spPr>
          <a:xfrm rot="4500152">
            <a:off x="-828292" y="-1354986"/>
            <a:ext cx="3292769" cy="3815334"/>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rot="-5399654">
            <a:off x="5860147" y="3603497"/>
            <a:ext cx="3292830" cy="3815452"/>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flipH="1">
            <a:off x="7534643" y="4793333"/>
            <a:ext cx="530121" cy="442999"/>
            <a:chOff x="3923575" y="2588450"/>
            <a:chExt cx="701125" cy="585900"/>
          </a:xfrm>
        </p:grpSpPr>
        <p:sp>
          <p:nvSpPr>
            <p:cNvPr id="69" name="Google Shape;69;p2"/>
            <p:cNvSpPr/>
            <p:nvPr/>
          </p:nvSpPr>
          <p:spPr>
            <a:xfrm>
              <a:off x="3923575" y="2588450"/>
              <a:ext cx="97675" cy="585900"/>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4074100" y="2588450"/>
              <a:ext cx="97675" cy="585900"/>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4225325" y="2588450"/>
              <a:ext cx="97600" cy="585900"/>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4375850" y="2588450"/>
              <a:ext cx="97675" cy="585900"/>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2"/>
            <p:cNvSpPr/>
            <p:nvPr/>
          </p:nvSpPr>
          <p:spPr>
            <a:xfrm>
              <a:off x="4526400" y="2588450"/>
              <a:ext cx="98300" cy="585900"/>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74" name="Google Shape;74;p2"/>
          <p:cNvSpPr/>
          <p:nvPr/>
        </p:nvSpPr>
        <p:spPr>
          <a:xfrm rot="4341006">
            <a:off x="-47725" y="-637160"/>
            <a:ext cx="1868480" cy="2377071"/>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7342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5"/>
        <p:cNvGrpSpPr/>
        <p:nvPr/>
      </p:nvGrpSpPr>
      <p:grpSpPr>
        <a:xfrm>
          <a:off x="0" y="0"/>
          <a:ext cx="0" cy="0"/>
          <a:chOff x="0" y="0"/>
          <a:chExt cx="0" cy="0"/>
        </a:xfrm>
      </p:grpSpPr>
      <p:sp>
        <p:nvSpPr>
          <p:cNvPr id="76" name="Google Shape;76;p3"/>
          <p:cNvSpPr/>
          <p:nvPr/>
        </p:nvSpPr>
        <p:spPr>
          <a:xfrm rot="567115">
            <a:off x="-390760" y="4000123"/>
            <a:ext cx="2338039" cy="1263057"/>
          </a:xfrm>
          <a:custGeom>
            <a:avLst/>
            <a:gdLst/>
            <a:ahLst/>
            <a:cxnLst/>
            <a:rect l="l" t="t" r="r" b="b"/>
            <a:pathLst>
              <a:path w="172176" h="93013" extrusionOk="0">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3"/>
          <p:cNvSpPr/>
          <p:nvPr/>
        </p:nvSpPr>
        <p:spPr>
          <a:xfrm rot="204617">
            <a:off x="7390995" y="-963939"/>
            <a:ext cx="2527118" cy="264961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nvGrpSpPr>
          <p:cNvPr id="78" name="Google Shape;78;p3"/>
          <p:cNvGrpSpPr/>
          <p:nvPr/>
        </p:nvGrpSpPr>
        <p:grpSpPr>
          <a:xfrm rot="4687003">
            <a:off x="8261912" y="-91076"/>
            <a:ext cx="638407" cy="1016099"/>
            <a:chOff x="2665800" y="994925"/>
            <a:chExt cx="2326725" cy="3703250"/>
          </a:xfrm>
        </p:grpSpPr>
        <p:sp>
          <p:nvSpPr>
            <p:cNvPr id="79" name="Google Shape;79;p3"/>
            <p:cNvSpPr/>
            <p:nvPr/>
          </p:nvSpPr>
          <p:spPr>
            <a:xfrm>
              <a:off x="2922825" y="994925"/>
              <a:ext cx="2069700" cy="2082450"/>
            </a:xfrm>
            <a:custGeom>
              <a:avLst/>
              <a:gdLst/>
              <a:ahLst/>
              <a:cxnLst/>
              <a:rect l="l" t="t" r="r" b="b"/>
              <a:pathLst>
                <a:path w="82788" h="83298" extrusionOk="0">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3"/>
            <p:cNvSpPr/>
            <p:nvPr/>
          </p:nvSpPr>
          <p:spPr>
            <a:xfrm>
              <a:off x="2665800" y="3446975"/>
              <a:ext cx="1078250" cy="1251200"/>
            </a:xfrm>
            <a:custGeom>
              <a:avLst/>
              <a:gdLst/>
              <a:ahLst/>
              <a:cxnLst/>
              <a:rect l="l" t="t" r="r" b="b"/>
              <a:pathLst>
                <a:path w="43130" h="50048" extrusionOk="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81;p3"/>
          <p:cNvSpPr/>
          <p:nvPr/>
        </p:nvSpPr>
        <p:spPr>
          <a:xfrm rot="6267587">
            <a:off x="-38576" y="-1438860"/>
            <a:ext cx="2367769" cy="2743559"/>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txBox="1">
            <a:spLocks noGrp="1"/>
          </p:cNvSpPr>
          <p:nvPr>
            <p:ph type="title" hasCustomPrompt="1"/>
          </p:nvPr>
        </p:nvSpPr>
        <p:spPr>
          <a:xfrm>
            <a:off x="720000" y="1259300"/>
            <a:ext cx="1920600" cy="1142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2"/>
              </a:buClr>
              <a:buSzPts val="3500"/>
              <a:buFont typeface="Merriweather"/>
              <a:buNone/>
              <a:defRPr sz="6000">
                <a:solidFill>
                  <a:schemeClr val="lt2"/>
                </a:solidFill>
                <a:latin typeface="Merriweather"/>
                <a:ea typeface="Merriweather"/>
                <a:cs typeface="Merriweather"/>
                <a:sym typeface="Merriweather"/>
              </a:defRPr>
            </a:lvl1pPr>
            <a:lvl2pPr lvl="1" rtl="0">
              <a:spcBef>
                <a:spcPts val="0"/>
              </a:spcBef>
              <a:spcAft>
                <a:spcPts val="0"/>
              </a:spcAft>
              <a:buSzPts val="3500"/>
              <a:buNone/>
              <a:defRPr sz="2625"/>
            </a:lvl2pPr>
            <a:lvl3pPr lvl="2" rtl="0">
              <a:spcBef>
                <a:spcPts val="0"/>
              </a:spcBef>
              <a:spcAft>
                <a:spcPts val="0"/>
              </a:spcAft>
              <a:buSzPts val="3500"/>
              <a:buNone/>
              <a:defRPr sz="2625"/>
            </a:lvl3pPr>
            <a:lvl4pPr lvl="3" rtl="0">
              <a:spcBef>
                <a:spcPts val="0"/>
              </a:spcBef>
              <a:spcAft>
                <a:spcPts val="0"/>
              </a:spcAft>
              <a:buSzPts val="3500"/>
              <a:buNone/>
              <a:defRPr sz="2625"/>
            </a:lvl4pPr>
            <a:lvl5pPr lvl="4" rtl="0">
              <a:spcBef>
                <a:spcPts val="0"/>
              </a:spcBef>
              <a:spcAft>
                <a:spcPts val="0"/>
              </a:spcAft>
              <a:buSzPts val="3500"/>
              <a:buNone/>
              <a:defRPr sz="2625"/>
            </a:lvl5pPr>
            <a:lvl6pPr lvl="5" rtl="0">
              <a:spcBef>
                <a:spcPts val="0"/>
              </a:spcBef>
              <a:spcAft>
                <a:spcPts val="0"/>
              </a:spcAft>
              <a:buSzPts val="3500"/>
              <a:buNone/>
              <a:defRPr sz="2625"/>
            </a:lvl6pPr>
            <a:lvl7pPr lvl="6" rtl="0">
              <a:spcBef>
                <a:spcPts val="0"/>
              </a:spcBef>
              <a:spcAft>
                <a:spcPts val="0"/>
              </a:spcAft>
              <a:buSzPts val="3500"/>
              <a:buNone/>
              <a:defRPr sz="2625"/>
            </a:lvl7pPr>
            <a:lvl8pPr lvl="7" rtl="0">
              <a:spcBef>
                <a:spcPts val="0"/>
              </a:spcBef>
              <a:spcAft>
                <a:spcPts val="0"/>
              </a:spcAft>
              <a:buSzPts val="3500"/>
              <a:buNone/>
              <a:defRPr sz="2625"/>
            </a:lvl8pPr>
            <a:lvl9pPr lvl="8" rtl="0">
              <a:spcBef>
                <a:spcPts val="0"/>
              </a:spcBef>
              <a:spcAft>
                <a:spcPts val="0"/>
              </a:spcAft>
              <a:buSzPts val="3500"/>
              <a:buNone/>
              <a:defRPr sz="2625"/>
            </a:lvl9pPr>
          </a:lstStyle>
          <a:p>
            <a:r>
              <a:t>xx%</a:t>
            </a:r>
          </a:p>
        </p:txBody>
      </p:sp>
      <p:sp>
        <p:nvSpPr>
          <p:cNvPr id="83" name="Google Shape;83;p3"/>
          <p:cNvSpPr txBox="1">
            <a:spLocks noGrp="1"/>
          </p:cNvSpPr>
          <p:nvPr>
            <p:ph type="title" idx="2"/>
          </p:nvPr>
        </p:nvSpPr>
        <p:spPr>
          <a:xfrm>
            <a:off x="720000" y="2333000"/>
            <a:ext cx="29844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Merriweather"/>
              <a:buNone/>
              <a:defRPr sz="2250">
                <a:latin typeface="Merriweather"/>
                <a:ea typeface="Merriweather"/>
                <a:cs typeface="Merriweather"/>
                <a:sym typeface="Merriweather"/>
              </a:defRPr>
            </a:lvl1pPr>
            <a:lvl2pPr lvl="1" rtl="0">
              <a:spcBef>
                <a:spcPts val="0"/>
              </a:spcBef>
              <a:spcAft>
                <a:spcPts val="0"/>
              </a:spcAft>
              <a:buSzPts val="3000"/>
              <a:buNone/>
              <a:defRPr sz="2250"/>
            </a:lvl2pPr>
            <a:lvl3pPr lvl="2" rtl="0">
              <a:spcBef>
                <a:spcPts val="0"/>
              </a:spcBef>
              <a:spcAft>
                <a:spcPts val="0"/>
              </a:spcAft>
              <a:buSzPts val="3000"/>
              <a:buNone/>
              <a:defRPr sz="2250"/>
            </a:lvl3pPr>
            <a:lvl4pPr lvl="3" rtl="0">
              <a:spcBef>
                <a:spcPts val="0"/>
              </a:spcBef>
              <a:spcAft>
                <a:spcPts val="0"/>
              </a:spcAft>
              <a:buSzPts val="3000"/>
              <a:buNone/>
              <a:defRPr sz="2250"/>
            </a:lvl4pPr>
            <a:lvl5pPr lvl="4" rtl="0">
              <a:spcBef>
                <a:spcPts val="0"/>
              </a:spcBef>
              <a:spcAft>
                <a:spcPts val="0"/>
              </a:spcAft>
              <a:buSzPts val="3000"/>
              <a:buNone/>
              <a:defRPr sz="2250"/>
            </a:lvl5pPr>
            <a:lvl6pPr lvl="5" rtl="0">
              <a:spcBef>
                <a:spcPts val="0"/>
              </a:spcBef>
              <a:spcAft>
                <a:spcPts val="0"/>
              </a:spcAft>
              <a:buSzPts val="3000"/>
              <a:buNone/>
              <a:defRPr sz="2250"/>
            </a:lvl6pPr>
            <a:lvl7pPr lvl="6" rtl="0">
              <a:spcBef>
                <a:spcPts val="0"/>
              </a:spcBef>
              <a:spcAft>
                <a:spcPts val="0"/>
              </a:spcAft>
              <a:buSzPts val="3000"/>
              <a:buNone/>
              <a:defRPr sz="2250"/>
            </a:lvl7pPr>
            <a:lvl8pPr lvl="7" rtl="0">
              <a:spcBef>
                <a:spcPts val="0"/>
              </a:spcBef>
              <a:spcAft>
                <a:spcPts val="0"/>
              </a:spcAft>
              <a:buSzPts val="3000"/>
              <a:buNone/>
              <a:defRPr sz="2250"/>
            </a:lvl8pPr>
            <a:lvl9pPr lvl="8" rtl="0">
              <a:spcBef>
                <a:spcPts val="0"/>
              </a:spcBef>
              <a:spcAft>
                <a:spcPts val="0"/>
              </a:spcAft>
              <a:buSzPts val="3000"/>
              <a:buNone/>
              <a:defRPr sz="2250"/>
            </a:lvl9pPr>
          </a:lstStyle>
          <a:p>
            <a:endParaRPr/>
          </a:p>
        </p:txBody>
      </p:sp>
      <p:sp>
        <p:nvSpPr>
          <p:cNvPr id="84" name="Google Shape;84;p3"/>
          <p:cNvSpPr txBox="1">
            <a:spLocks noGrp="1"/>
          </p:cNvSpPr>
          <p:nvPr>
            <p:ph type="subTitle" idx="1"/>
          </p:nvPr>
        </p:nvSpPr>
        <p:spPr>
          <a:xfrm>
            <a:off x="720000" y="2905700"/>
            <a:ext cx="2682900" cy="667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Font typeface="Montserrat"/>
              <a:buNone/>
              <a:defRPr sz="1050">
                <a:solidFill>
                  <a:schemeClr val="dk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978873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9"/>
        <p:cNvGrpSpPr/>
        <p:nvPr/>
      </p:nvGrpSpPr>
      <p:grpSpPr>
        <a:xfrm>
          <a:off x="0" y="0"/>
          <a:ext cx="0" cy="0"/>
          <a:chOff x="0" y="0"/>
          <a:chExt cx="0" cy="0"/>
        </a:xfrm>
      </p:grpSpPr>
      <p:sp>
        <p:nvSpPr>
          <p:cNvPr id="160" name="Google Shape;160;p6"/>
          <p:cNvSpPr/>
          <p:nvPr/>
        </p:nvSpPr>
        <p:spPr>
          <a:xfrm rot="-657057">
            <a:off x="7413625" y="-369781"/>
            <a:ext cx="2007542" cy="1084515"/>
          </a:xfrm>
          <a:custGeom>
            <a:avLst/>
            <a:gdLst/>
            <a:ahLst/>
            <a:cxnLst/>
            <a:rect l="l" t="t" r="r" b="b"/>
            <a:pathLst>
              <a:path w="172176" h="93013" extrusionOk="0">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6"/>
          <p:cNvSpPr txBox="1">
            <a:spLocks noGrp="1"/>
          </p:cNvSpPr>
          <p:nvPr>
            <p:ph type="title"/>
          </p:nvPr>
        </p:nvSpPr>
        <p:spPr>
          <a:xfrm>
            <a:off x="720000" y="540000"/>
            <a:ext cx="5927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Merriweather"/>
              <a:buNone/>
              <a:defRPr sz="225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2" name="Google Shape;162;p6"/>
          <p:cNvSpPr/>
          <p:nvPr/>
        </p:nvSpPr>
        <p:spPr>
          <a:xfrm rot="6873964" flipH="1">
            <a:off x="-971062" y="3770201"/>
            <a:ext cx="1796084" cy="2083680"/>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nvGrpSpPr>
          <p:cNvPr id="163" name="Google Shape;163;p6"/>
          <p:cNvGrpSpPr/>
          <p:nvPr/>
        </p:nvGrpSpPr>
        <p:grpSpPr>
          <a:xfrm rot="-8463753" flipH="1">
            <a:off x="-405039" y="4409893"/>
            <a:ext cx="1189264" cy="1156339"/>
            <a:chOff x="7947391" y="-480937"/>
            <a:chExt cx="1346701" cy="1309323"/>
          </a:xfrm>
        </p:grpSpPr>
        <p:sp>
          <p:nvSpPr>
            <p:cNvPr id="164" name="Google Shape;164;p6"/>
            <p:cNvSpPr/>
            <p:nvPr/>
          </p:nvSpPr>
          <p:spPr>
            <a:xfrm rot="-1013057">
              <a:off x="8198288" y="347701"/>
              <a:ext cx="147105" cy="101628"/>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6"/>
            <p:cNvSpPr/>
            <p:nvPr/>
          </p:nvSpPr>
          <p:spPr>
            <a:xfrm rot="-1013057">
              <a:off x="8566892" y="710110"/>
              <a:ext cx="103678" cy="105494"/>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6"/>
            <p:cNvSpPr/>
            <p:nvPr/>
          </p:nvSpPr>
          <p:spPr>
            <a:xfrm rot="-1013057">
              <a:off x="8284647" y="712822"/>
              <a:ext cx="113401" cy="89503"/>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6"/>
            <p:cNvSpPr/>
            <p:nvPr/>
          </p:nvSpPr>
          <p:spPr>
            <a:xfrm rot="-1013057">
              <a:off x="8502682" y="488583"/>
              <a:ext cx="120196" cy="99121"/>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6"/>
            <p:cNvSpPr/>
            <p:nvPr/>
          </p:nvSpPr>
          <p:spPr>
            <a:xfrm rot="-1013057">
              <a:off x="9017970" y="406003"/>
              <a:ext cx="90112" cy="72984"/>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6"/>
            <p:cNvSpPr/>
            <p:nvPr/>
          </p:nvSpPr>
          <p:spPr>
            <a:xfrm rot="-1013057">
              <a:off x="8096734" y="-344260"/>
              <a:ext cx="85812" cy="106138"/>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6"/>
            <p:cNvSpPr/>
            <p:nvPr/>
          </p:nvSpPr>
          <p:spPr>
            <a:xfrm rot="-1013057">
              <a:off x="8225874" y="-75962"/>
              <a:ext cx="132953" cy="87089"/>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6"/>
            <p:cNvSpPr/>
            <p:nvPr/>
          </p:nvSpPr>
          <p:spPr>
            <a:xfrm rot="-1013057">
              <a:off x="8339411" y="-274232"/>
              <a:ext cx="124343" cy="103479"/>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6"/>
            <p:cNvSpPr/>
            <p:nvPr/>
          </p:nvSpPr>
          <p:spPr>
            <a:xfrm rot="-1013057">
              <a:off x="7959390" y="-103401"/>
              <a:ext cx="130318" cy="101967"/>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6"/>
            <p:cNvSpPr/>
            <p:nvPr/>
          </p:nvSpPr>
          <p:spPr>
            <a:xfrm rot="-1013057">
              <a:off x="8503057" y="190474"/>
              <a:ext cx="110871" cy="161526"/>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6"/>
            <p:cNvSpPr/>
            <p:nvPr/>
          </p:nvSpPr>
          <p:spPr>
            <a:xfrm rot="-1013057">
              <a:off x="8011695" y="154523"/>
              <a:ext cx="96450" cy="84231"/>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6"/>
            <p:cNvSpPr/>
            <p:nvPr/>
          </p:nvSpPr>
          <p:spPr>
            <a:xfrm rot="-1013057">
              <a:off x="8319413" y="141733"/>
              <a:ext cx="92748" cy="71942"/>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6"/>
            <p:cNvSpPr/>
            <p:nvPr/>
          </p:nvSpPr>
          <p:spPr>
            <a:xfrm rot="-1013057">
              <a:off x="8631017" y="-222177"/>
              <a:ext cx="91974" cy="92724"/>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6"/>
            <p:cNvSpPr/>
            <p:nvPr/>
          </p:nvSpPr>
          <p:spPr>
            <a:xfrm rot="-1013057">
              <a:off x="8556776" y="-466827"/>
              <a:ext cx="109477" cy="82977"/>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6"/>
            <p:cNvSpPr/>
            <p:nvPr/>
          </p:nvSpPr>
          <p:spPr>
            <a:xfrm rot="-1013057">
              <a:off x="8568946" y="27280"/>
              <a:ext cx="135308" cy="128678"/>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6"/>
            <p:cNvSpPr/>
            <p:nvPr/>
          </p:nvSpPr>
          <p:spPr>
            <a:xfrm rot="-1013057">
              <a:off x="8820475" y="98464"/>
              <a:ext cx="90651" cy="89432"/>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6"/>
            <p:cNvSpPr/>
            <p:nvPr/>
          </p:nvSpPr>
          <p:spPr>
            <a:xfrm rot="-1013057">
              <a:off x="8813561" y="-223965"/>
              <a:ext cx="109922" cy="73746"/>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6"/>
            <p:cNvSpPr/>
            <p:nvPr/>
          </p:nvSpPr>
          <p:spPr>
            <a:xfrm rot="-1013057">
              <a:off x="8755497" y="307952"/>
              <a:ext cx="150034" cy="147246"/>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6"/>
            <p:cNvSpPr/>
            <p:nvPr/>
          </p:nvSpPr>
          <p:spPr>
            <a:xfrm rot="-1013057">
              <a:off x="8789654" y="-79536"/>
              <a:ext cx="83950" cy="65299"/>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6"/>
            <p:cNvSpPr/>
            <p:nvPr/>
          </p:nvSpPr>
          <p:spPr>
            <a:xfrm rot="-1013057">
              <a:off x="8945872" y="292844"/>
              <a:ext cx="60777" cy="53409"/>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6"/>
            <p:cNvSpPr/>
            <p:nvPr/>
          </p:nvSpPr>
          <p:spPr>
            <a:xfrm rot="-1013057">
              <a:off x="9131034" y="726352"/>
              <a:ext cx="89948" cy="78174"/>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6"/>
            <p:cNvSpPr/>
            <p:nvPr/>
          </p:nvSpPr>
          <p:spPr>
            <a:xfrm rot="-1013057">
              <a:off x="8685462" y="510501"/>
              <a:ext cx="83692" cy="65030"/>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6"/>
            <p:cNvSpPr/>
            <p:nvPr/>
          </p:nvSpPr>
          <p:spPr>
            <a:xfrm rot="-1013057">
              <a:off x="9015698" y="581831"/>
              <a:ext cx="77823" cy="56759"/>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6"/>
            <p:cNvSpPr/>
            <p:nvPr/>
          </p:nvSpPr>
          <p:spPr>
            <a:xfrm rot="-1013057">
              <a:off x="9192785" y="611946"/>
              <a:ext cx="94083" cy="63706"/>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5139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8"/>
        <p:cNvGrpSpPr/>
        <p:nvPr/>
      </p:nvGrpSpPr>
      <p:grpSpPr>
        <a:xfrm>
          <a:off x="0" y="0"/>
          <a:ext cx="0" cy="0"/>
          <a:chOff x="0" y="0"/>
          <a:chExt cx="0" cy="0"/>
        </a:xfrm>
      </p:grpSpPr>
      <p:sp>
        <p:nvSpPr>
          <p:cNvPr id="189" name="Google Shape;189;p7"/>
          <p:cNvSpPr txBox="1">
            <a:spLocks noGrp="1"/>
          </p:cNvSpPr>
          <p:nvPr>
            <p:ph type="title"/>
          </p:nvPr>
        </p:nvSpPr>
        <p:spPr>
          <a:xfrm>
            <a:off x="720000" y="540000"/>
            <a:ext cx="5352000" cy="6270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Merriweather"/>
              <a:buNone/>
              <a:defRPr sz="2250" b="1">
                <a:latin typeface="Merriweather"/>
                <a:ea typeface="Merriweather"/>
                <a:cs typeface="Merriweather"/>
                <a:sym typeface="Merriweather"/>
              </a:defRPr>
            </a:lvl1pPr>
            <a:lvl2pPr lvl="1" algn="ctr" rtl="0">
              <a:spcBef>
                <a:spcPts val="0"/>
              </a:spcBef>
              <a:spcAft>
                <a:spcPts val="0"/>
              </a:spcAft>
              <a:buSzPts val="3000"/>
              <a:buFont typeface="Merriweather"/>
              <a:buNone/>
              <a:defRPr sz="2250" b="1">
                <a:latin typeface="Merriweather"/>
                <a:ea typeface="Merriweather"/>
                <a:cs typeface="Merriweather"/>
                <a:sym typeface="Merriweather"/>
              </a:defRPr>
            </a:lvl2pPr>
            <a:lvl3pPr lvl="2" algn="ctr" rtl="0">
              <a:spcBef>
                <a:spcPts val="0"/>
              </a:spcBef>
              <a:spcAft>
                <a:spcPts val="0"/>
              </a:spcAft>
              <a:buSzPts val="3000"/>
              <a:buFont typeface="Merriweather"/>
              <a:buNone/>
              <a:defRPr sz="2250" b="1">
                <a:latin typeface="Merriweather"/>
                <a:ea typeface="Merriweather"/>
                <a:cs typeface="Merriweather"/>
                <a:sym typeface="Merriweather"/>
              </a:defRPr>
            </a:lvl3pPr>
            <a:lvl4pPr lvl="3" algn="ctr" rtl="0">
              <a:spcBef>
                <a:spcPts val="0"/>
              </a:spcBef>
              <a:spcAft>
                <a:spcPts val="0"/>
              </a:spcAft>
              <a:buSzPts val="3000"/>
              <a:buFont typeface="Merriweather"/>
              <a:buNone/>
              <a:defRPr sz="2250" b="1">
                <a:latin typeface="Merriweather"/>
                <a:ea typeface="Merriweather"/>
                <a:cs typeface="Merriweather"/>
                <a:sym typeface="Merriweather"/>
              </a:defRPr>
            </a:lvl4pPr>
            <a:lvl5pPr lvl="4" algn="ctr" rtl="0">
              <a:spcBef>
                <a:spcPts val="0"/>
              </a:spcBef>
              <a:spcAft>
                <a:spcPts val="0"/>
              </a:spcAft>
              <a:buSzPts val="3000"/>
              <a:buFont typeface="Merriweather"/>
              <a:buNone/>
              <a:defRPr sz="2250" b="1">
                <a:latin typeface="Merriweather"/>
                <a:ea typeface="Merriweather"/>
                <a:cs typeface="Merriweather"/>
                <a:sym typeface="Merriweather"/>
              </a:defRPr>
            </a:lvl5pPr>
            <a:lvl6pPr lvl="5" algn="ctr" rtl="0">
              <a:spcBef>
                <a:spcPts val="0"/>
              </a:spcBef>
              <a:spcAft>
                <a:spcPts val="0"/>
              </a:spcAft>
              <a:buSzPts val="3000"/>
              <a:buFont typeface="Merriweather"/>
              <a:buNone/>
              <a:defRPr sz="2250" b="1">
                <a:latin typeface="Merriweather"/>
                <a:ea typeface="Merriweather"/>
                <a:cs typeface="Merriweather"/>
                <a:sym typeface="Merriweather"/>
              </a:defRPr>
            </a:lvl6pPr>
            <a:lvl7pPr lvl="6" algn="ctr" rtl="0">
              <a:spcBef>
                <a:spcPts val="0"/>
              </a:spcBef>
              <a:spcAft>
                <a:spcPts val="0"/>
              </a:spcAft>
              <a:buSzPts val="3000"/>
              <a:buFont typeface="Merriweather"/>
              <a:buNone/>
              <a:defRPr sz="2250" b="1">
                <a:latin typeface="Merriweather"/>
                <a:ea typeface="Merriweather"/>
                <a:cs typeface="Merriweather"/>
                <a:sym typeface="Merriweather"/>
              </a:defRPr>
            </a:lvl7pPr>
            <a:lvl8pPr lvl="7" algn="ctr" rtl="0">
              <a:spcBef>
                <a:spcPts val="0"/>
              </a:spcBef>
              <a:spcAft>
                <a:spcPts val="0"/>
              </a:spcAft>
              <a:buSzPts val="3000"/>
              <a:buFont typeface="Merriweather"/>
              <a:buNone/>
              <a:defRPr sz="2250" b="1">
                <a:latin typeface="Merriweather"/>
                <a:ea typeface="Merriweather"/>
                <a:cs typeface="Merriweather"/>
                <a:sym typeface="Merriweather"/>
              </a:defRPr>
            </a:lvl8pPr>
            <a:lvl9pPr lvl="8" algn="ctr" rtl="0">
              <a:spcBef>
                <a:spcPts val="0"/>
              </a:spcBef>
              <a:spcAft>
                <a:spcPts val="0"/>
              </a:spcAft>
              <a:buSzPts val="3000"/>
              <a:buFont typeface="Merriweather"/>
              <a:buNone/>
              <a:defRPr sz="2250" b="1">
                <a:latin typeface="Merriweather"/>
                <a:ea typeface="Merriweather"/>
                <a:cs typeface="Merriweather"/>
                <a:sym typeface="Merriweather"/>
              </a:defRPr>
            </a:lvl9pPr>
          </a:lstStyle>
          <a:p>
            <a:endParaRPr/>
          </a:p>
        </p:txBody>
      </p:sp>
      <p:sp>
        <p:nvSpPr>
          <p:cNvPr id="190" name="Google Shape;190;p7"/>
          <p:cNvSpPr txBox="1">
            <a:spLocks noGrp="1"/>
          </p:cNvSpPr>
          <p:nvPr>
            <p:ph type="subTitle" idx="1"/>
          </p:nvPr>
        </p:nvSpPr>
        <p:spPr>
          <a:xfrm>
            <a:off x="720000" y="1688925"/>
            <a:ext cx="4856100" cy="2299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Char char="●"/>
              <a:defRPr sz="1050">
                <a:latin typeface="Montserrat"/>
                <a:ea typeface="Montserrat"/>
                <a:cs typeface="Montserrat"/>
                <a:sym typeface="Montserrat"/>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191" name="Google Shape;191;p7"/>
          <p:cNvSpPr/>
          <p:nvPr/>
        </p:nvSpPr>
        <p:spPr>
          <a:xfrm rot="-10508718">
            <a:off x="-993076" y="3624197"/>
            <a:ext cx="2461083" cy="2580983"/>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nvGrpSpPr>
          <p:cNvPr id="192" name="Google Shape;192;p7"/>
          <p:cNvGrpSpPr/>
          <p:nvPr/>
        </p:nvGrpSpPr>
        <p:grpSpPr>
          <a:xfrm rot="-8088779">
            <a:off x="-1189426" y="4070770"/>
            <a:ext cx="2038148" cy="1802933"/>
            <a:chOff x="1749700" y="889800"/>
            <a:chExt cx="4276500" cy="3783525"/>
          </a:xfrm>
        </p:grpSpPr>
        <p:sp>
          <p:nvSpPr>
            <p:cNvPr id="193" name="Google Shape;193;p7"/>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7"/>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7"/>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7"/>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7"/>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7"/>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7"/>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7"/>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7"/>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7"/>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7"/>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7"/>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7"/>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7"/>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7"/>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7"/>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7"/>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7"/>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7"/>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7"/>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7"/>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7"/>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7"/>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7"/>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7"/>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7"/>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7"/>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7"/>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7"/>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7"/>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7"/>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7"/>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7"/>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7"/>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7"/>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7"/>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7"/>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7"/>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7"/>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7"/>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7"/>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7"/>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7"/>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7"/>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7"/>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7"/>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7"/>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7"/>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7"/>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242" name="Google Shape;242;p7"/>
          <p:cNvSpPr/>
          <p:nvPr/>
        </p:nvSpPr>
        <p:spPr>
          <a:xfrm rot="658164">
            <a:off x="7207030" y="-582371"/>
            <a:ext cx="2610320" cy="2532549"/>
          </a:xfrm>
          <a:custGeom>
            <a:avLst/>
            <a:gdLst/>
            <a:ahLst/>
            <a:cxnLst/>
            <a:rect l="l" t="t" r="r" b="b"/>
            <a:pathLst>
              <a:path w="126067" h="122340" extrusionOk="0">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7"/>
          <p:cNvSpPr/>
          <p:nvPr/>
        </p:nvSpPr>
        <p:spPr>
          <a:xfrm rot="70176">
            <a:off x="7672875" y="-152403"/>
            <a:ext cx="2172022" cy="1173371"/>
          </a:xfrm>
          <a:custGeom>
            <a:avLst/>
            <a:gdLst/>
            <a:ahLst/>
            <a:cxnLst/>
            <a:rect l="l" t="t" r="r" b="b"/>
            <a:pathLst>
              <a:path w="172176" h="93013" extrusionOk="0">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7"/>
          <p:cNvSpPr/>
          <p:nvPr/>
        </p:nvSpPr>
        <p:spPr>
          <a:xfrm rot="3721777" flipH="1">
            <a:off x="7020368" y="4232634"/>
            <a:ext cx="2589633" cy="3000837"/>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7"/>
          <p:cNvSpPr/>
          <p:nvPr/>
        </p:nvSpPr>
        <p:spPr>
          <a:xfrm rot="2700000" flipH="1">
            <a:off x="8123789" y="3968536"/>
            <a:ext cx="1270035" cy="1615732"/>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22091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246"/>
        <p:cNvGrpSpPr/>
        <p:nvPr/>
      </p:nvGrpSpPr>
      <p:grpSpPr>
        <a:xfrm>
          <a:off x="0" y="0"/>
          <a:ext cx="0" cy="0"/>
          <a:chOff x="0" y="0"/>
          <a:chExt cx="0" cy="0"/>
        </a:xfrm>
      </p:grpSpPr>
      <p:sp>
        <p:nvSpPr>
          <p:cNvPr id="247" name="Google Shape;247;p8"/>
          <p:cNvSpPr/>
          <p:nvPr/>
        </p:nvSpPr>
        <p:spPr>
          <a:xfrm rot="2223556">
            <a:off x="-423625" y="-808150"/>
            <a:ext cx="5223997" cy="4268671"/>
          </a:xfrm>
          <a:custGeom>
            <a:avLst/>
            <a:gdLst/>
            <a:ahLst/>
            <a:cxnLst/>
            <a:rect l="l" t="t" r="r" b="b"/>
            <a:pathLst>
              <a:path w="139239" h="113776" extrusionOk="0">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l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8"/>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rmAutofit/>
          </a:bodyPr>
          <a:lstStyle>
            <a:lvl1pPr lvl="0" algn="ctr">
              <a:lnSpc>
                <a:spcPct val="90000"/>
              </a:lnSpc>
              <a:spcBef>
                <a:spcPts val="0"/>
              </a:spcBef>
              <a:spcAft>
                <a:spcPts val="0"/>
              </a:spcAft>
              <a:buSzPts val="8300"/>
              <a:buFont typeface="Merriweather"/>
              <a:buNone/>
              <a:defRPr sz="6225" b="1">
                <a:latin typeface="Merriweather"/>
                <a:ea typeface="Merriweather"/>
                <a:cs typeface="Merriweather"/>
                <a:sym typeface="Merriweather"/>
              </a:defRPr>
            </a:lvl1pPr>
            <a:lvl2pPr lvl="1" algn="ctr">
              <a:lnSpc>
                <a:spcPct val="90000"/>
              </a:lnSpc>
              <a:spcBef>
                <a:spcPts val="0"/>
              </a:spcBef>
              <a:spcAft>
                <a:spcPts val="0"/>
              </a:spcAft>
              <a:buSzPts val="8300"/>
              <a:buFont typeface="Merriweather"/>
              <a:buNone/>
              <a:defRPr sz="6225" b="1">
                <a:latin typeface="Merriweather"/>
                <a:ea typeface="Merriweather"/>
                <a:cs typeface="Merriweather"/>
                <a:sym typeface="Merriweather"/>
              </a:defRPr>
            </a:lvl2pPr>
            <a:lvl3pPr lvl="2" algn="ctr">
              <a:lnSpc>
                <a:spcPct val="90000"/>
              </a:lnSpc>
              <a:spcBef>
                <a:spcPts val="0"/>
              </a:spcBef>
              <a:spcAft>
                <a:spcPts val="0"/>
              </a:spcAft>
              <a:buSzPts val="8300"/>
              <a:buFont typeface="Merriweather"/>
              <a:buNone/>
              <a:defRPr sz="6225" b="1">
                <a:latin typeface="Merriweather"/>
                <a:ea typeface="Merriweather"/>
                <a:cs typeface="Merriweather"/>
                <a:sym typeface="Merriweather"/>
              </a:defRPr>
            </a:lvl3pPr>
            <a:lvl4pPr lvl="3" algn="ctr">
              <a:lnSpc>
                <a:spcPct val="90000"/>
              </a:lnSpc>
              <a:spcBef>
                <a:spcPts val="0"/>
              </a:spcBef>
              <a:spcAft>
                <a:spcPts val="0"/>
              </a:spcAft>
              <a:buSzPts val="8300"/>
              <a:buFont typeface="Merriweather"/>
              <a:buNone/>
              <a:defRPr sz="6225" b="1">
                <a:latin typeface="Merriweather"/>
                <a:ea typeface="Merriweather"/>
                <a:cs typeface="Merriweather"/>
                <a:sym typeface="Merriweather"/>
              </a:defRPr>
            </a:lvl4pPr>
            <a:lvl5pPr lvl="4" algn="ctr">
              <a:lnSpc>
                <a:spcPct val="90000"/>
              </a:lnSpc>
              <a:spcBef>
                <a:spcPts val="0"/>
              </a:spcBef>
              <a:spcAft>
                <a:spcPts val="0"/>
              </a:spcAft>
              <a:buSzPts val="8300"/>
              <a:buFont typeface="Merriweather"/>
              <a:buNone/>
              <a:defRPr sz="6225" b="1">
                <a:latin typeface="Merriweather"/>
                <a:ea typeface="Merriweather"/>
                <a:cs typeface="Merriweather"/>
                <a:sym typeface="Merriweather"/>
              </a:defRPr>
            </a:lvl5pPr>
            <a:lvl6pPr lvl="5" algn="ctr">
              <a:lnSpc>
                <a:spcPct val="90000"/>
              </a:lnSpc>
              <a:spcBef>
                <a:spcPts val="0"/>
              </a:spcBef>
              <a:spcAft>
                <a:spcPts val="0"/>
              </a:spcAft>
              <a:buSzPts val="8300"/>
              <a:buFont typeface="Merriweather"/>
              <a:buNone/>
              <a:defRPr sz="6225" b="1">
                <a:latin typeface="Merriweather"/>
                <a:ea typeface="Merriweather"/>
                <a:cs typeface="Merriweather"/>
                <a:sym typeface="Merriweather"/>
              </a:defRPr>
            </a:lvl6pPr>
            <a:lvl7pPr lvl="6" algn="ctr">
              <a:lnSpc>
                <a:spcPct val="90000"/>
              </a:lnSpc>
              <a:spcBef>
                <a:spcPts val="0"/>
              </a:spcBef>
              <a:spcAft>
                <a:spcPts val="0"/>
              </a:spcAft>
              <a:buSzPts val="8300"/>
              <a:buFont typeface="Merriweather"/>
              <a:buNone/>
              <a:defRPr sz="6225" b="1">
                <a:latin typeface="Merriweather"/>
                <a:ea typeface="Merriweather"/>
                <a:cs typeface="Merriweather"/>
                <a:sym typeface="Merriweather"/>
              </a:defRPr>
            </a:lvl7pPr>
            <a:lvl8pPr lvl="7" algn="ctr">
              <a:lnSpc>
                <a:spcPct val="90000"/>
              </a:lnSpc>
              <a:spcBef>
                <a:spcPts val="0"/>
              </a:spcBef>
              <a:spcAft>
                <a:spcPts val="0"/>
              </a:spcAft>
              <a:buSzPts val="8300"/>
              <a:buFont typeface="Merriweather"/>
              <a:buNone/>
              <a:defRPr sz="6225" b="1">
                <a:latin typeface="Merriweather"/>
                <a:ea typeface="Merriweather"/>
                <a:cs typeface="Merriweather"/>
                <a:sym typeface="Merriweather"/>
              </a:defRPr>
            </a:lvl8pPr>
            <a:lvl9pPr lvl="8" algn="ctr">
              <a:lnSpc>
                <a:spcPct val="90000"/>
              </a:lnSpc>
              <a:spcBef>
                <a:spcPts val="0"/>
              </a:spcBef>
              <a:spcAft>
                <a:spcPts val="0"/>
              </a:spcAft>
              <a:buSzPts val="8300"/>
              <a:buFont typeface="Merriweather"/>
              <a:buNone/>
              <a:defRPr sz="6225" b="1">
                <a:latin typeface="Merriweather"/>
                <a:ea typeface="Merriweather"/>
                <a:cs typeface="Merriweather"/>
                <a:sym typeface="Merriweather"/>
              </a:defRPr>
            </a:lvl9pPr>
          </a:lstStyle>
          <a:p>
            <a:endParaRPr/>
          </a:p>
        </p:txBody>
      </p:sp>
      <p:sp>
        <p:nvSpPr>
          <p:cNvPr id="249" name="Google Shape;249;p8"/>
          <p:cNvSpPr/>
          <p:nvPr/>
        </p:nvSpPr>
        <p:spPr>
          <a:xfrm rot="-5400000">
            <a:off x="6261529" y="2885384"/>
            <a:ext cx="3310044" cy="3836941"/>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l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8"/>
          <p:cNvSpPr/>
          <p:nvPr/>
        </p:nvSpPr>
        <p:spPr>
          <a:xfrm rot="9910375">
            <a:off x="-116599" y="3298682"/>
            <a:ext cx="3563372" cy="3531507"/>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nvGrpSpPr>
          <p:cNvPr id="251" name="Google Shape;251;p8"/>
          <p:cNvGrpSpPr/>
          <p:nvPr/>
        </p:nvGrpSpPr>
        <p:grpSpPr>
          <a:xfrm rot="-8789167">
            <a:off x="-457167" y="3769327"/>
            <a:ext cx="1928588" cy="1706269"/>
            <a:chOff x="1749700" y="889800"/>
            <a:chExt cx="4276500" cy="3783525"/>
          </a:xfrm>
        </p:grpSpPr>
        <p:sp>
          <p:nvSpPr>
            <p:cNvPr id="252" name="Google Shape;252;p8"/>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8"/>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8"/>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8"/>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8"/>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8"/>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8"/>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8"/>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8"/>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8"/>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8"/>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8"/>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8"/>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8"/>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8"/>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8"/>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8"/>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8"/>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8"/>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8"/>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8"/>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8"/>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8"/>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8"/>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8"/>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8"/>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8"/>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8"/>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8"/>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8"/>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8"/>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8"/>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8"/>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8"/>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8"/>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8"/>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8"/>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8"/>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8"/>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8"/>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8"/>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8"/>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8"/>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8"/>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8"/>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8"/>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8"/>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8"/>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301" name="Google Shape;301;p8"/>
          <p:cNvSpPr/>
          <p:nvPr/>
        </p:nvSpPr>
        <p:spPr>
          <a:xfrm rot="6653761">
            <a:off x="7254543" y="-753180"/>
            <a:ext cx="1711680" cy="2177590"/>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nvGrpSpPr>
          <p:cNvPr id="302" name="Google Shape;302;p8"/>
          <p:cNvGrpSpPr/>
          <p:nvPr/>
        </p:nvGrpSpPr>
        <p:grpSpPr>
          <a:xfrm>
            <a:off x="7634052" y="4324321"/>
            <a:ext cx="668111" cy="558356"/>
            <a:chOff x="11941" y="4642456"/>
            <a:chExt cx="530121" cy="442999"/>
          </a:xfrm>
        </p:grpSpPr>
        <p:sp>
          <p:nvSpPr>
            <p:cNvPr id="303" name="Google Shape;303;p8"/>
            <p:cNvSpPr/>
            <p:nvPr/>
          </p:nvSpPr>
          <p:spPr>
            <a:xfrm flipH="1">
              <a:off x="468210" y="4642456"/>
              <a:ext cx="73852" cy="442999"/>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8"/>
            <p:cNvSpPr/>
            <p:nvPr/>
          </p:nvSpPr>
          <p:spPr>
            <a:xfrm flipH="1">
              <a:off x="354398" y="4642456"/>
              <a:ext cx="73852" cy="442999"/>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8"/>
            <p:cNvSpPr/>
            <p:nvPr/>
          </p:nvSpPr>
          <p:spPr>
            <a:xfrm flipH="1">
              <a:off x="240113" y="4642456"/>
              <a:ext cx="73795" cy="442999"/>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8"/>
            <p:cNvSpPr/>
            <p:nvPr/>
          </p:nvSpPr>
          <p:spPr>
            <a:xfrm flipH="1">
              <a:off x="126245" y="4642456"/>
              <a:ext cx="73852" cy="442999"/>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8"/>
            <p:cNvSpPr/>
            <p:nvPr/>
          </p:nvSpPr>
          <p:spPr>
            <a:xfrm flipH="1">
              <a:off x="11941" y="4642456"/>
              <a:ext cx="74325" cy="442999"/>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496543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6"/>
        <p:cNvGrpSpPr/>
        <p:nvPr/>
      </p:nvGrpSpPr>
      <p:grpSpPr>
        <a:xfrm>
          <a:off x="0" y="0"/>
          <a:ext cx="0" cy="0"/>
          <a:chOff x="0" y="0"/>
          <a:chExt cx="0" cy="0"/>
        </a:xfrm>
      </p:grpSpPr>
    </p:spTree>
    <p:extLst>
      <p:ext uri="{BB962C8B-B14F-4D97-AF65-F5344CB8AC3E}">
        <p14:creationId xmlns:p14="http://schemas.microsoft.com/office/powerpoint/2010/main" val="2956432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87"/>
        <p:cNvGrpSpPr/>
        <p:nvPr/>
      </p:nvGrpSpPr>
      <p:grpSpPr>
        <a:xfrm>
          <a:off x="0" y="0"/>
          <a:ext cx="0" cy="0"/>
          <a:chOff x="0" y="0"/>
          <a:chExt cx="0" cy="0"/>
        </a:xfrm>
      </p:grpSpPr>
      <p:sp>
        <p:nvSpPr>
          <p:cNvPr id="488" name="Google Shape;488;p13"/>
          <p:cNvSpPr txBox="1">
            <a:spLocks noGrp="1"/>
          </p:cNvSpPr>
          <p:nvPr>
            <p:ph type="title"/>
          </p:nvPr>
        </p:nvSpPr>
        <p:spPr>
          <a:xfrm>
            <a:off x="720000" y="540000"/>
            <a:ext cx="53211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Merriweather"/>
              <a:buNone/>
              <a:defRPr sz="2250">
                <a:latin typeface="Merriweather"/>
                <a:ea typeface="Merriweather"/>
                <a:cs typeface="Merriweather"/>
                <a:sym typeface="Merriweath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9" name="Google Shape;489;p13"/>
          <p:cNvSpPr txBox="1">
            <a:spLocks noGrp="1"/>
          </p:cNvSpPr>
          <p:nvPr>
            <p:ph type="title" idx="2"/>
          </p:nvPr>
        </p:nvSpPr>
        <p:spPr>
          <a:xfrm>
            <a:off x="1207013" y="1603075"/>
            <a:ext cx="3002700" cy="417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2"/>
              </a:buClr>
              <a:buSzPts val="1800"/>
              <a:buNone/>
              <a:defRPr sz="1517">
                <a:solidFill>
                  <a:schemeClr val="lt2"/>
                </a:solidFill>
              </a:defRPr>
            </a:lvl1pPr>
            <a:lvl2pPr lvl="1"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9pPr>
          </a:lstStyle>
          <a:p>
            <a:endParaRPr/>
          </a:p>
        </p:txBody>
      </p:sp>
      <p:sp>
        <p:nvSpPr>
          <p:cNvPr id="490" name="Google Shape;490;p13"/>
          <p:cNvSpPr txBox="1">
            <a:spLocks noGrp="1"/>
          </p:cNvSpPr>
          <p:nvPr>
            <p:ph type="subTitle" idx="1"/>
          </p:nvPr>
        </p:nvSpPr>
        <p:spPr>
          <a:xfrm>
            <a:off x="1449413" y="2134325"/>
            <a:ext cx="2517900" cy="637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Font typeface="Montserrat"/>
              <a:buNone/>
              <a:defRPr sz="1050">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1" name="Google Shape;491;p13"/>
          <p:cNvSpPr txBox="1">
            <a:spLocks noGrp="1"/>
          </p:cNvSpPr>
          <p:nvPr>
            <p:ph type="title" idx="3"/>
          </p:nvPr>
        </p:nvSpPr>
        <p:spPr>
          <a:xfrm>
            <a:off x="4934288" y="1603075"/>
            <a:ext cx="3002700" cy="417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2"/>
              </a:buClr>
              <a:buSzPts val="1800"/>
              <a:buNone/>
              <a:defRPr sz="1365">
                <a:solidFill>
                  <a:schemeClr val="lt2"/>
                </a:solidFill>
              </a:defRPr>
            </a:lvl1pPr>
            <a:lvl2pPr lvl="1"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9pPr>
          </a:lstStyle>
          <a:p>
            <a:endParaRPr/>
          </a:p>
        </p:txBody>
      </p:sp>
      <p:sp>
        <p:nvSpPr>
          <p:cNvPr id="492" name="Google Shape;492;p13"/>
          <p:cNvSpPr txBox="1">
            <a:spLocks noGrp="1"/>
          </p:cNvSpPr>
          <p:nvPr>
            <p:ph type="subTitle" idx="4"/>
          </p:nvPr>
        </p:nvSpPr>
        <p:spPr>
          <a:xfrm>
            <a:off x="5176688" y="2134325"/>
            <a:ext cx="2517900" cy="637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Font typeface="Montserrat"/>
              <a:buNone/>
              <a:defRPr sz="1050">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3" name="Google Shape;493;p13"/>
          <p:cNvSpPr txBox="1">
            <a:spLocks noGrp="1"/>
          </p:cNvSpPr>
          <p:nvPr>
            <p:ph type="title" idx="5"/>
          </p:nvPr>
        </p:nvSpPr>
        <p:spPr>
          <a:xfrm>
            <a:off x="1207013" y="3276126"/>
            <a:ext cx="3002700" cy="417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2"/>
              </a:buClr>
              <a:buSzPts val="1800"/>
              <a:buNone/>
              <a:defRPr sz="1365">
                <a:solidFill>
                  <a:schemeClr val="lt2"/>
                </a:solidFill>
              </a:defRPr>
            </a:lvl1pPr>
            <a:lvl2pPr lvl="1"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9pPr>
          </a:lstStyle>
          <a:p>
            <a:endParaRPr/>
          </a:p>
        </p:txBody>
      </p:sp>
      <p:sp>
        <p:nvSpPr>
          <p:cNvPr id="494" name="Google Shape;494;p13"/>
          <p:cNvSpPr txBox="1">
            <a:spLocks noGrp="1"/>
          </p:cNvSpPr>
          <p:nvPr>
            <p:ph type="subTitle" idx="6"/>
          </p:nvPr>
        </p:nvSpPr>
        <p:spPr>
          <a:xfrm>
            <a:off x="1449413" y="3838943"/>
            <a:ext cx="2517900" cy="637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Font typeface="Montserrat"/>
              <a:buNone/>
              <a:defRPr sz="1050">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5" name="Google Shape;495;p13"/>
          <p:cNvSpPr txBox="1">
            <a:spLocks noGrp="1"/>
          </p:cNvSpPr>
          <p:nvPr>
            <p:ph type="title" idx="7"/>
          </p:nvPr>
        </p:nvSpPr>
        <p:spPr>
          <a:xfrm>
            <a:off x="4934288" y="3276126"/>
            <a:ext cx="3002700" cy="417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2"/>
              </a:buClr>
              <a:buSzPts val="1800"/>
              <a:buNone/>
              <a:defRPr sz="1365">
                <a:solidFill>
                  <a:schemeClr val="lt2"/>
                </a:solidFill>
              </a:defRPr>
            </a:lvl1pPr>
            <a:lvl2pPr lvl="1"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9pPr>
          </a:lstStyle>
          <a:p>
            <a:endParaRPr/>
          </a:p>
        </p:txBody>
      </p:sp>
      <p:sp>
        <p:nvSpPr>
          <p:cNvPr id="496" name="Google Shape;496;p13"/>
          <p:cNvSpPr txBox="1">
            <a:spLocks noGrp="1"/>
          </p:cNvSpPr>
          <p:nvPr>
            <p:ph type="subTitle" idx="8"/>
          </p:nvPr>
        </p:nvSpPr>
        <p:spPr>
          <a:xfrm>
            <a:off x="5176688" y="3838943"/>
            <a:ext cx="2517900" cy="637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Font typeface="Montserrat"/>
              <a:buNone/>
              <a:defRPr sz="1050">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7" name="Google Shape;497;p13"/>
          <p:cNvSpPr/>
          <p:nvPr/>
        </p:nvSpPr>
        <p:spPr>
          <a:xfrm rot="-781455" flipH="1">
            <a:off x="7882356" y="3611334"/>
            <a:ext cx="2199022" cy="230615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nvGrpSpPr>
          <p:cNvPr id="498" name="Google Shape;498;p13"/>
          <p:cNvGrpSpPr/>
          <p:nvPr/>
        </p:nvGrpSpPr>
        <p:grpSpPr>
          <a:xfrm rot="-865372" flipH="1">
            <a:off x="7437498" y="3535815"/>
            <a:ext cx="1936711" cy="1713456"/>
            <a:chOff x="1749700" y="889800"/>
            <a:chExt cx="4276500" cy="3783525"/>
          </a:xfrm>
        </p:grpSpPr>
        <p:sp>
          <p:nvSpPr>
            <p:cNvPr id="499" name="Google Shape;499;p13"/>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13"/>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13"/>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13"/>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3"/>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13"/>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13"/>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13"/>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13"/>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3"/>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13"/>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3"/>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13"/>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13"/>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13"/>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13"/>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13"/>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13"/>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13"/>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13"/>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13"/>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13"/>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13"/>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13"/>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13"/>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13"/>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13"/>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13"/>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13"/>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13"/>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13"/>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13"/>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13"/>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13"/>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13"/>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13"/>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13"/>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13"/>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13"/>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13"/>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13"/>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3"/>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13"/>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13"/>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13"/>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13"/>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13"/>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13"/>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13"/>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548" name="Google Shape;548;p13"/>
          <p:cNvSpPr/>
          <p:nvPr/>
        </p:nvSpPr>
        <p:spPr>
          <a:xfrm rot="-5136104" flipH="1">
            <a:off x="7779289" y="-812979"/>
            <a:ext cx="1711799" cy="2177741"/>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13"/>
          <p:cNvSpPr/>
          <p:nvPr/>
        </p:nvSpPr>
        <p:spPr>
          <a:xfrm rot="-10799215">
            <a:off x="-746640" y="3078608"/>
            <a:ext cx="2761498" cy="2679552"/>
          </a:xfrm>
          <a:custGeom>
            <a:avLst/>
            <a:gdLst/>
            <a:ahLst/>
            <a:cxnLst/>
            <a:rect l="l" t="t" r="r" b="b"/>
            <a:pathLst>
              <a:path w="126067" h="122340" extrusionOk="0">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nvGrpSpPr>
          <p:cNvPr id="550" name="Google Shape;550;p13"/>
          <p:cNvGrpSpPr/>
          <p:nvPr/>
        </p:nvGrpSpPr>
        <p:grpSpPr>
          <a:xfrm flipH="1">
            <a:off x="393668" y="4196895"/>
            <a:ext cx="530121" cy="442999"/>
            <a:chOff x="3923575" y="2588450"/>
            <a:chExt cx="701125" cy="585900"/>
          </a:xfrm>
        </p:grpSpPr>
        <p:sp>
          <p:nvSpPr>
            <p:cNvPr id="551" name="Google Shape;551;p13"/>
            <p:cNvSpPr/>
            <p:nvPr/>
          </p:nvSpPr>
          <p:spPr>
            <a:xfrm>
              <a:off x="3923575" y="2588450"/>
              <a:ext cx="97675" cy="585900"/>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13"/>
            <p:cNvSpPr/>
            <p:nvPr/>
          </p:nvSpPr>
          <p:spPr>
            <a:xfrm>
              <a:off x="4074100" y="2588450"/>
              <a:ext cx="97675" cy="585900"/>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13"/>
            <p:cNvSpPr/>
            <p:nvPr/>
          </p:nvSpPr>
          <p:spPr>
            <a:xfrm>
              <a:off x="4225325" y="2588450"/>
              <a:ext cx="97600" cy="585900"/>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13"/>
            <p:cNvSpPr/>
            <p:nvPr/>
          </p:nvSpPr>
          <p:spPr>
            <a:xfrm>
              <a:off x="4375850" y="2588450"/>
              <a:ext cx="97675" cy="585900"/>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3"/>
            <p:cNvSpPr/>
            <p:nvPr/>
          </p:nvSpPr>
          <p:spPr>
            <a:xfrm>
              <a:off x="4526400" y="2588450"/>
              <a:ext cx="98300" cy="585900"/>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27226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92"/>
        <p:cNvGrpSpPr/>
        <p:nvPr/>
      </p:nvGrpSpPr>
      <p:grpSpPr>
        <a:xfrm>
          <a:off x="0" y="0"/>
          <a:ext cx="0" cy="0"/>
          <a:chOff x="0" y="0"/>
          <a:chExt cx="0" cy="0"/>
        </a:xfrm>
      </p:grpSpPr>
      <p:sp>
        <p:nvSpPr>
          <p:cNvPr id="693" name="Google Shape;693;p17"/>
          <p:cNvSpPr/>
          <p:nvPr/>
        </p:nvSpPr>
        <p:spPr>
          <a:xfrm rot="-2980682">
            <a:off x="-989162" y="3773196"/>
            <a:ext cx="2953380" cy="3423503"/>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17"/>
          <p:cNvSpPr txBox="1">
            <a:spLocks noGrp="1"/>
          </p:cNvSpPr>
          <p:nvPr>
            <p:ph type="title"/>
          </p:nvPr>
        </p:nvSpPr>
        <p:spPr>
          <a:xfrm>
            <a:off x="4170000" y="1801738"/>
            <a:ext cx="4254000" cy="5727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3000"/>
              <a:buFont typeface="Merriweather"/>
              <a:buNone/>
              <a:defRPr sz="2250">
                <a:latin typeface="Merriweather"/>
                <a:ea typeface="Merriweather"/>
                <a:cs typeface="Merriweather"/>
                <a:sym typeface="Merriweather"/>
              </a:defRPr>
            </a:lvl1pPr>
            <a:lvl2pPr lvl="1" algn="r" rtl="0">
              <a:spcBef>
                <a:spcPts val="0"/>
              </a:spcBef>
              <a:spcAft>
                <a:spcPts val="0"/>
              </a:spcAft>
              <a:buSzPts val="2800"/>
              <a:buNone/>
              <a:defRPr>
                <a:latin typeface="Montserrat Medium"/>
                <a:ea typeface="Montserrat Medium"/>
                <a:cs typeface="Montserrat Medium"/>
                <a:sym typeface="Montserrat Medium"/>
              </a:defRPr>
            </a:lvl2pPr>
            <a:lvl3pPr lvl="2" algn="r" rtl="0">
              <a:spcBef>
                <a:spcPts val="0"/>
              </a:spcBef>
              <a:spcAft>
                <a:spcPts val="0"/>
              </a:spcAft>
              <a:buSzPts val="2800"/>
              <a:buNone/>
              <a:defRPr>
                <a:latin typeface="Montserrat Medium"/>
                <a:ea typeface="Montserrat Medium"/>
                <a:cs typeface="Montserrat Medium"/>
                <a:sym typeface="Montserrat Medium"/>
              </a:defRPr>
            </a:lvl3pPr>
            <a:lvl4pPr lvl="3" algn="r" rtl="0">
              <a:spcBef>
                <a:spcPts val="0"/>
              </a:spcBef>
              <a:spcAft>
                <a:spcPts val="0"/>
              </a:spcAft>
              <a:buSzPts val="2800"/>
              <a:buNone/>
              <a:defRPr>
                <a:latin typeface="Montserrat Medium"/>
                <a:ea typeface="Montserrat Medium"/>
                <a:cs typeface="Montserrat Medium"/>
                <a:sym typeface="Montserrat Medium"/>
              </a:defRPr>
            </a:lvl4pPr>
            <a:lvl5pPr lvl="4" algn="r" rtl="0">
              <a:spcBef>
                <a:spcPts val="0"/>
              </a:spcBef>
              <a:spcAft>
                <a:spcPts val="0"/>
              </a:spcAft>
              <a:buSzPts val="2800"/>
              <a:buNone/>
              <a:defRPr>
                <a:latin typeface="Montserrat Medium"/>
                <a:ea typeface="Montserrat Medium"/>
                <a:cs typeface="Montserrat Medium"/>
                <a:sym typeface="Montserrat Medium"/>
              </a:defRPr>
            </a:lvl5pPr>
            <a:lvl6pPr lvl="5" algn="r" rtl="0">
              <a:spcBef>
                <a:spcPts val="0"/>
              </a:spcBef>
              <a:spcAft>
                <a:spcPts val="0"/>
              </a:spcAft>
              <a:buSzPts val="2800"/>
              <a:buNone/>
              <a:defRPr>
                <a:latin typeface="Montserrat Medium"/>
                <a:ea typeface="Montserrat Medium"/>
                <a:cs typeface="Montserrat Medium"/>
                <a:sym typeface="Montserrat Medium"/>
              </a:defRPr>
            </a:lvl6pPr>
            <a:lvl7pPr lvl="6" algn="r" rtl="0">
              <a:spcBef>
                <a:spcPts val="0"/>
              </a:spcBef>
              <a:spcAft>
                <a:spcPts val="0"/>
              </a:spcAft>
              <a:buSzPts val="2800"/>
              <a:buNone/>
              <a:defRPr>
                <a:latin typeface="Montserrat Medium"/>
                <a:ea typeface="Montserrat Medium"/>
                <a:cs typeface="Montserrat Medium"/>
                <a:sym typeface="Montserrat Medium"/>
              </a:defRPr>
            </a:lvl7pPr>
            <a:lvl8pPr lvl="7" algn="r" rtl="0">
              <a:spcBef>
                <a:spcPts val="0"/>
              </a:spcBef>
              <a:spcAft>
                <a:spcPts val="0"/>
              </a:spcAft>
              <a:buSzPts val="2800"/>
              <a:buNone/>
              <a:defRPr>
                <a:latin typeface="Montserrat Medium"/>
                <a:ea typeface="Montserrat Medium"/>
                <a:cs typeface="Montserrat Medium"/>
                <a:sym typeface="Montserrat Medium"/>
              </a:defRPr>
            </a:lvl8pPr>
            <a:lvl9pPr lvl="8" algn="r" rtl="0">
              <a:spcBef>
                <a:spcPts val="0"/>
              </a:spcBef>
              <a:spcAft>
                <a:spcPts val="0"/>
              </a:spcAft>
              <a:buSzPts val="2800"/>
              <a:buNone/>
              <a:defRPr>
                <a:latin typeface="Montserrat Medium"/>
                <a:ea typeface="Montserrat Medium"/>
                <a:cs typeface="Montserrat Medium"/>
                <a:sym typeface="Montserrat Medium"/>
              </a:defRPr>
            </a:lvl9pPr>
          </a:lstStyle>
          <a:p>
            <a:endParaRPr/>
          </a:p>
        </p:txBody>
      </p:sp>
      <p:sp>
        <p:nvSpPr>
          <p:cNvPr id="695" name="Google Shape;695;p17"/>
          <p:cNvSpPr txBox="1">
            <a:spLocks noGrp="1"/>
          </p:cNvSpPr>
          <p:nvPr>
            <p:ph type="subTitle" idx="1"/>
          </p:nvPr>
        </p:nvSpPr>
        <p:spPr>
          <a:xfrm>
            <a:off x="4572000" y="2281900"/>
            <a:ext cx="3852000" cy="9291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400"/>
              <a:buNone/>
              <a:defRPr sz="1050">
                <a:solidFill>
                  <a:schemeClr val="dk2"/>
                </a:solidFill>
                <a:latin typeface="Montserrat"/>
                <a:ea typeface="Montserrat"/>
                <a:cs typeface="Montserrat"/>
                <a:sym typeface="Montserrat"/>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696" name="Google Shape;696;p17"/>
          <p:cNvGrpSpPr/>
          <p:nvPr/>
        </p:nvGrpSpPr>
        <p:grpSpPr>
          <a:xfrm rot="287828">
            <a:off x="-514753" y="3717013"/>
            <a:ext cx="2004575" cy="1773497"/>
            <a:chOff x="1749700" y="889800"/>
            <a:chExt cx="4276500" cy="3783525"/>
          </a:xfrm>
        </p:grpSpPr>
        <p:sp>
          <p:nvSpPr>
            <p:cNvPr id="697" name="Google Shape;697;p17"/>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17"/>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17"/>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17"/>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17"/>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17"/>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17"/>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17"/>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17"/>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17"/>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17"/>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17"/>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17"/>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17"/>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17"/>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17"/>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17"/>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17"/>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17"/>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17"/>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17"/>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17"/>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17"/>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7"/>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17"/>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17"/>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17"/>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17"/>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17"/>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17"/>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17"/>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17"/>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17"/>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17"/>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17"/>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17"/>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17"/>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17"/>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17"/>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17"/>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17"/>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17"/>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17"/>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17"/>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17"/>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17"/>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17"/>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17"/>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17"/>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746" name="Google Shape;746;p17"/>
          <p:cNvSpPr/>
          <p:nvPr/>
        </p:nvSpPr>
        <p:spPr>
          <a:xfrm rot="-1685962">
            <a:off x="6844909" y="-1080011"/>
            <a:ext cx="2565270" cy="2689618"/>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17"/>
          <p:cNvSpPr/>
          <p:nvPr/>
        </p:nvSpPr>
        <p:spPr>
          <a:xfrm rot="-2058141">
            <a:off x="6197820" y="3457968"/>
            <a:ext cx="3711508" cy="3602819"/>
          </a:xfrm>
          <a:custGeom>
            <a:avLst/>
            <a:gdLst/>
            <a:ahLst/>
            <a:cxnLst/>
            <a:rect l="l" t="t" r="r" b="b"/>
            <a:pathLst>
              <a:path w="79667" h="77334" extrusionOk="0">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17"/>
          <p:cNvSpPr/>
          <p:nvPr/>
        </p:nvSpPr>
        <p:spPr>
          <a:xfrm rot="-766920">
            <a:off x="6862598" y="-459122"/>
            <a:ext cx="1975713" cy="1067340"/>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17"/>
          <p:cNvSpPr/>
          <p:nvPr/>
        </p:nvSpPr>
        <p:spPr>
          <a:xfrm rot="-4154607">
            <a:off x="6994669" y="3761468"/>
            <a:ext cx="1711560" cy="2177437"/>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3819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atin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50"/>
        <p:cNvGrpSpPr/>
        <p:nvPr/>
      </p:nvGrpSpPr>
      <p:grpSpPr>
        <a:xfrm>
          <a:off x="0" y="0"/>
          <a:ext cx="0" cy="0"/>
          <a:chOff x="0" y="0"/>
          <a:chExt cx="0" cy="0"/>
        </a:xfrm>
      </p:grpSpPr>
      <p:sp>
        <p:nvSpPr>
          <p:cNvPr id="751" name="Google Shape;751;p18"/>
          <p:cNvSpPr/>
          <p:nvPr/>
        </p:nvSpPr>
        <p:spPr>
          <a:xfrm rot="10429041">
            <a:off x="-1111208" y="3703923"/>
            <a:ext cx="2616618" cy="274409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18"/>
          <p:cNvSpPr txBox="1">
            <a:spLocks noGrp="1"/>
          </p:cNvSpPr>
          <p:nvPr>
            <p:ph type="title"/>
          </p:nvPr>
        </p:nvSpPr>
        <p:spPr>
          <a:xfrm>
            <a:off x="5028900" y="1088088"/>
            <a:ext cx="3395100" cy="1616100"/>
          </a:xfrm>
          <a:prstGeom prst="rect">
            <a:avLst/>
          </a:prstGeom>
        </p:spPr>
        <p:txBody>
          <a:bodyPr spcFirstLastPara="1" wrap="square" lIns="91425" tIns="91425" rIns="91425" bIns="91425" anchor="t" anchorCtr="0">
            <a:normAutofit/>
          </a:bodyPr>
          <a:lstStyle>
            <a:lvl1pPr lvl="0" algn="r" rtl="0">
              <a:spcBef>
                <a:spcPts val="0"/>
              </a:spcBef>
              <a:spcAft>
                <a:spcPts val="0"/>
              </a:spcAft>
              <a:buClr>
                <a:schemeClr val="lt2"/>
              </a:buClr>
              <a:buSzPts val="3000"/>
              <a:buNone/>
              <a:defRPr sz="2250">
                <a:solidFill>
                  <a:schemeClr val="lt2"/>
                </a:solidFill>
              </a:defRPr>
            </a:lvl1pPr>
            <a:lvl2pPr lvl="1" algn="r" rtl="0">
              <a:spcBef>
                <a:spcPts val="0"/>
              </a:spcBef>
              <a:spcAft>
                <a:spcPts val="0"/>
              </a:spcAft>
              <a:buSzPts val="3000"/>
              <a:buNone/>
              <a:defRPr sz="2250"/>
            </a:lvl2pPr>
            <a:lvl3pPr lvl="2" algn="r" rtl="0">
              <a:spcBef>
                <a:spcPts val="0"/>
              </a:spcBef>
              <a:spcAft>
                <a:spcPts val="0"/>
              </a:spcAft>
              <a:buSzPts val="3000"/>
              <a:buNone/>
              <a:defRPr sz="2250"/>
            </a:lvl3pPr>
            <a:lvl4pPr lvl="3" algn="r" rtl="0">
              <a:spcBef>
                <a:spcPts val="0"/>
              </a:spcBef>
              <a:spcAft>
                <a:spcPts val="0"/>
              </a:spcAft>
              <a:buSzPts val="3000"/>
              <a:buNone/>
              <a:defRPr sz="2250"/>
            </a:lvl4pPr>
            <a:lvl5pPr lvl="4" algn="r" rtl="0">
              <a:spcBef>
                <a:spcPts val="0"/>
              </a:spcBef>
              <a:spcAft>
                <a:spcPts val="0"/>
              </a:spcAft>
              <a:buSzPts val="3000"/>
              <a:buNone/>
              <a:defRPr sz="2250"/>
            </a:lvl5pPr>
            <a:lvl6pPr lvl="5" algn="r" rtl="0">
              <a:spcBef>
                <a:spcPts val="0"/>
              </a:spcBef>
              <a:spcAft>
                <a:spcPts val="0"/>
              </a:spcAft>
              <a:buSzPts val="3000"/>
              <a:buNone/>
              <a:defRPr sz="2250"/>
            </a:lvl6pPr>
            <a:lvl7pPr lvl="6" algn="r" rtl="0">
              <a:spcBef>
                <a:spcPts val="0"/>
              </a:spcBef>
              <a:spcAft>
                <a:spcPts val="0"/>
              </a:spcAft>
              <a:buSzPts val="3000"/>
              <a:buNone/>
              <a:defRPr sz="2250"/>
            </a:lvl7pPr>
            <a:lvl8pPr lvl="7" algn="r" rtl="0">
              <a:spcBef>
                <a:spcPts val="0"/>
              </a:spcBef>
              <a:spcAft>
                <a:spcPts val="0"/>
              </a:spcAft>
              <a:buSzPts val="3000"/>
              <a:buNone/>
              <a:defRPr sz="2250"/>
            </a:lvl8pPr>
            <a:lvl9pPr lvl="8" algn="r" rtl="0">
              <a:spcBef>
                <a:spcPts val="0"/>
              </a:spcBef>
              <a:spcAft>
                <a:spcPts val="0"/>
              </a:spcAft>
              <a:buSzPts val="3000"/>
              <a:buNone/>
              <a:defRPr sz="2250"/>
            </a:lvl9pPr>
          </a:lstStyle>
          <a:p>
            <a:endParaRPr/>
          </a:p>
        </p:txBody>
      </p:sp>
      <p:sp>
        <p:nvSpPr>
          <p:cNvPr id="753" name="Google Shape;753;p18"/>
          <p:cNvSpPr txBox="1">
            <a:spLocks noGrp="1"/>
          </p:cNvSpPr>
          <p:nvPr>
            <p:ph type="subTitle" idx="1"/>
          </p:nvPr>
        </p:nvSpPr>
        <p:spPr>
          <a:xfrm>
            <a:off x="4937425" y="2823000"/>
            <a:ext cx="3486600" cy="1194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400"/>
              <a:buNone/>
              <a:defRPr sz="105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754" name="Google Shape;754;p18"/>
          <p:cNvGrpSpPr/>
          <p:nvPr/>
        </p:nvGrpSpPr>
        <p:grpSpPr>
          <a:xfrm rot="-9290791">
            <a:off x="-689392" y="4088999"/>
            <a:ext cx="2080676" cy="1840825"/>
            <a:chOff x="1749700" y="889800"/>
            <a:chExt cx="4276500" cy="3783525"/>
          </a:xfrm>
        </p:grpSpPr>
        <p:sp>
          <p:nvSpPr>
            <p:cNvPr id="755" name="Google Shape;755;p18"/>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18"/>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18"/>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18"/>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18"/>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18"/>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18"/>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18"/>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18"/>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18"/>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18"/>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18"/>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18"/>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18"/>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18"/>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18"/>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18"/>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18"/>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18"/>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18"/>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18"/>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18"/>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18"/>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18"/>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18"/>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18"/>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18"/>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18"/>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8"/>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18"/>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18"/>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18"/>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18"/>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18"/>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8"/>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18"/>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18"/>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18"/>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18"/>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18"/>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18"/>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18"/>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18"/>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18"/>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18"/>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18"/>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18"/>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18"/>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18"/>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4" name="Google Shape;804;p18"/>
          <p:cNvGrpSpPr/>
          <p:nvPr/>
        </p:nvGrpSpPr>
        <p:grpSpPr>
          <a:xfrm rot="3248415">
            <a:off x="8084772" y="4004825"/>
            <a:ext cx="1005674" cy="1600645"/>
            <a:chOff x="2665800" y="994925"/>
            <a:chExt cx="2326725" cy="3703250"/>
          </a:xfrm>
        </p:grpSpPr>
        <p:sp>
          <p:nvSpPr>
            <p:cNvPr id="805" name="Google Shape;805;p18"/>
            <p:cNvSpPr/>
            <p:nvPr/>
          </p:nvSpPr>
          <p:spPr>
            <a:xfrm>
              <a:off x="2922825" y="994925"/>
              <a:ext cx="2069700" cy="2082450"/>
            </a:xfrm>
            <a:custGeom>
              <a:avLst/>
              <a:gdLst/>
              <a:ahLst/>
              <a:cxnLst/>
              <a:rect l="l" t="t" r="r" b="b"/>
              <a:pathLst>
                <a:path w="82788" h="83298" extrusionOk="0">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18"/>
            <p:cNvSpPr/>
            <p:nvPr/>
          </p:nvSpPr>
          <p:spPr>
            <a:xfrm>
              <a:off x="2665800" y="3446975"/>
              <a:ext cx="1078250" cy="1251200"/>
            </a:xfrm>
            <a:custGeom>
              <a:avLst/>
              <a:gdLst/>
              <a:ahLst/>
              <a:cxnLst/>
              <a:rect l="l" t="t" r="r" b="b"/>
              <a:pathLst>
                <a:path w="43130" h="50048" extrusionOk="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807" name="Google Shape;807;p18"/>
          <p:cNvSpPr/>
          <p:nvPr/>
        </p:nvSpPr>
        <p:spPr>
          <a:xfrm rot="10227431">
            <a:off x="6436768" y="-2887378"/>
            <a:ext cx="3292711" cy="3815714"/>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18"/>
          <p:cNvSpPr/>
          <p:nvPr/>
        </p:nvSpPr>
        <p:spPr>
          <a:xfrm rot="2700000">
            <a:off x="-345581" y="-885811"/>
            <a:ext cx="1557106" cy="1980942"/>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41188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886"/>
        <p:cNvGrpSpPr/>
        <p:nvPr/>
      </p:nvGrpSpPr>
      <p:grpSpPr>
        <a:xfrm>
          <a:off x="0" y="0"/>
          <a:ext cx="0" cy="0"/>
          <a:chOff x="0" y="0"/>
          <a:chExt cx="0" cy="0"/>
        </a:xfrm>
      </p:grpSpPr>
      <p:sp>
        <p:nvSpPr>
          <p:cNvPr id="887" name="Google Shape;887;p21"/>
          <p:cNvSpPr txBox="1">
            <a:spLocks noGrp="1"/>
          </p:cNvSpPr>
          <p:nvPr>
            <p:ph type="title"/>
          </p:nvPr>
        </p:nvSpPr>
        <p:spPr>
          <a:xfrm>
            <a:off x="711081" y="3356175"/>
            <a:ext cx="255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2"/>
              </a:buClr>
              <a:buSzPts val="1800"/>
              <a:buNone/>
              <a:defRPr sz="1350">
                <a:solidFill>
                  <a:schemeClr val="lt2"/>
                </a:solidFill>
              </a:defRPr>
            </a:lvl1pPr>
            <a:lvl2pPr lvl="1"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9pPr>
          </a:lstStyle>
          <a:p>
            <a:endParaRPr/>
          </a:p>
        </p:txBody>
      </p:sp>
      <p:sp>
        <p:nvSpPr>
          <p:cNvPr id="888" name="Google Shape;888;p21"/>
          <p:cNvSpPr txBox="1">
            <a:spLocks noGrp="1"/>
          </p:cNvSpPr>
          <p:nvPr>
            <p:ph type="subTitle" idx="1"/>
          </p:nvPr>
        </p:nvSpPr>
        <p:spPr>
          <a:xfrm>
            <a:off x="711075" y="3750250"/>
            <a:ext cx="2557200" cy="85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Font typeface="Montserrat"/>
              <a:buNone/>
              <a:defRPr sz="1050">
                <a:latin typeface="Montserrat"/>
                <a:ea typeface="Montserrat"/>
                <a:cs typeface="Montserrat"/>
                <a:sym typeface="Montserrat"/>
              </a:defRPr>
            </a:lvl1pPr>
            <a:lvl2pPr lvl="1" algn="ctr" rtl="0">
              <a:spcBef>
                <a:spcPts val="0"/>
              </a:spcBef>
              <a:spcAft>
                <a:spcPts val="0"/>
              </a:spcAft>
              <a:buSzPts val="1400"/>
              <a:buFont typeface="Montserrat"/>
              <a:buNone/>
              <a:defRPr>
                <a:latin typeface="Montserrat"/>
                <a:ea typeface="Montserrat"/>
                <a:cs typeface="Montserrat"/>
                <a:sym typeface="Montserrat"/>
              </a:defRPr>
            </a:lvl2pPr>
            <a:lvl3pPr lvl="2" algn="ctr" rtl="0">
              <a:spcBef>
                <a:spcPts val="0"/>
              </a:spcBef>
              <a:spcAft>
                <a:spcPts val="0"/>
              </a:spcAft>
              <a:buSzPts val="1400"/>
              <a:buFont typeface="Montserrat"/>
              <a:buNone/>
              <a:defRPr>
                <a:latin typeface="Montserrat"/>
                <a:ea typeface="Montserrat"/>
                <a:cs typeface="Montserrat"/>
                <a:sym typeface="Montserrat"/>
              </a:defRPr>
            </a:lvl3pPr>
            <a:lvl4pPr lvl="3" algn="ctr" rtl="0">
              <a:spcBef>
                <a:spcPts val="0"/>
              </a:spcBef>
              <a:spcAft>
                <a:spcPts val="0"/>
              </a:spcAft>
              <a:buSzPts val="1400"/>
              <a:buFont typeface="Montserrat"/>
              <a:buNone/>
              <a:defRPr>
                <a:latin typeface="Montserrat"/>
                <a:ea typeface="Montserrat"/>
                <a:cs typeface="Montserrat"/>
                <a:sym typeface="Montserrat"/>
              </a:defRPr>
            </a:lvl4pPr>
            <a:lvl5pPr lvl="4" algn="ctr" rtl="0">
              <a:spcBef>
                <a:spcPts val="0"/>
              </a:spcBef>
              <a:spcAft>
                <a:spcPts val="0"/>
              </a:spcAft>
              <a:buSzPts val="1400"/>
              <a:buFont typeface="Montserrat"/>
              <a:buNone/>
              <a:defRPr>
                <a:latin typeface="Montserrat"/>
                <a:ea typeface="Montserrat"/>
                <a:cs typeface="Montserrat"/>
                <a:sym typeface="Montserrat"/>
              </a:defRPr>
            </a:lvl5pPr>
            <a:lvl6pPr lvl="5" algn="ctr" rtl="0">
              <a:spcBef>
                <a:spcPts val="0"/>
              </a:spcBef>
              <a:spcAft>
                <a:spcPts val="0"/>
              </a:spcAft>
              <a:buSzPts val="1400"/>
              <a:buFont typeface="Montserrat"/>
              <a:buNone/>
              <a:defRPr>
                <a:latin typeface="Montserrat"/>
                <a:ea typeface="Montserrat"/>
                <a:cs typeface="Montserrat"/>
                <a:sym typeface="Montserrat"/>
              </a:defRPr>
            </a:lvl6pPr>
            <a:lvl7pPr lvl="6" algn="ctr" rtl="0">
              <a:spcBef>
                <a:spcPts val="0"/>
              </a:spcBef>
              <a:spcAft>
                <a:spcPts val="0"/>
              </a:spcAft>
              <a:buSzPts val="1400"/>
              <a:buFont typeface="Montserrat"/>
              <a:buNone/>
              <a:defRPr>
                <a:latin typeface="Montserrat"/>
                <a:ea typeface="Montserrat"/>
                <a:cs typeface="Montserrat"/>
                <a:sym typeface="Montserrat"/>
              </a:defRPr>
            </a:lvl7pPr>
            <a:lvl8pPr lvl="7" algn="ctr" rtl="0">
              <a:spcBef>
                <a:spcPts val="0"/>
              </a:spcBef>
              <a:spcAft>
                <a:spcPts val="0"/>
              </a:spcAft>
              <a:buSzPts val="1400"/>
              <a:buFont typeface="Montserrat"/>
              <a:buNone/>
              <a:defRPr>
                <a:latin typeface="Montserrat"/>
                <a:ea typeface="Montserrat"/>
                <a:cs typeface="Montserrat"/>
                <a:sym typeface="Montserrat"/>
              </a:defRPr>
            </a:lvl8pPr>
            <a:lvl9pPr lvl="8" algn="ctr"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889" name="Google Shape;889;p21"/>
          <p:cNvSpPr txBox="1">
            <a:spLocks noGrp="1"/>
          </p:cNvSpPr>
          <p:nvPr>
            <p:ph type="title" idx="2"/>
          </p:nvPr>
        </p:nvSpPr>
        <p:spPr>
          <a:xfrm>
            <a:off x="3293400" y="3356175"/>
            <a:ext cx="255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2"/>
              </a:buClr>
              <a:buSzPts val="1800"/>
              <a:buNone/>
              <a:defRPr sz="1350">
                <a:solidFill>
                  <a:schemeClr val="lt2"/>
                </a:solidFill>
              </a:defRPr>
            </a:lvl1pPr>
            <a:lvl2pPr lvl="1"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9pPr>
          </a:lstStyle>
          <a:p>
            <a:endParaRPr/>
          </a:p>
        </p:txBody>
      </p:sp>
      <p:sp>
        <p:nvSpPr>
          <p:cNvPr id="890" name="Google Shape;890;p21"/>
          <p:cNvSpPr txBox="1">
            <a:spLocks noGrp="1"/>
          </p:cNvSpPr>
          <p:nvPr>
            <p:ph type="subTitle" idx="3"/>
          </p:nvPr>
        </p:nvSpPr>
        <p:spPr>
          <a:xfrm>
            <a:off x="3293371" y="3750250"/>
            <a:ext cx="2557200" cy="85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Font typeface="Montserrat"/>
              <a:buNone/>
              <a:defRPr sz="1050">
                <a:solidFill>
                  <a:schemeClr val="dk2"/>
                </a:solidFill>
                <a:latin typeface="Montserrat"/>
                <a:ea typeface="Montserrat"/>
                <a:cs typeface="Montserrat"/>
                <a:sym typeface="Montserrat"/>
              </a:defRPr>
            </a:lvl1pPr>
            <a:lvl2pPr lvl="1" algn="ctr" rtl="0">
              <a:spcBef>
                <a:spcPts val="0"/>
              </a:spcBef>
              <a:spcAft>
                <a:spcPts val="0"/>
              </a:spcAft>
              <a:buSzPts val="1400"/>
              <a:buFont typeface="Montserrat"/>
              <a:buNone/>
              <a:defRPr>
                <a:latin typeface="Montserrat"/>
                <a:ea typeface="Montserrat"/>
                <a:cs typeface="Montserrat"/>
                <a:sym typeface="Montserrat"/>
              </a:defRPr>
            </a:lvl2pPr>
            <a:lvl3pPr lvl="2" algn="ctr" rtl="0">
              <a:spcBef>
                <a:spcPts val="0"/>
              </a:spcBef>
              <a:spcAft>
                <a:spcPts val="0"/>
              </a:spcAft>
              <a:buSzPts val="1400"/>
              <a:buFont typeface="Montserrat"/>
              <a:buNone/>
              <a:defRPr>
                <a:latin typeface="Montserrat"/>
                <a:ea typeface="Montserrat"/>
                <a:cs typeface="Montserrat"/>
                <a:sym typeface="Montserrat"/>
              </a:defRPr>
            </a:lvl3pPr>
            <a:lvl4pPr lvl="3" algn="ctr" rtl="0">
              <a:spcBef>
                <a:spcPts val="0"/>
              </a:spcBef>
              <a:spcAft>
                <a:spcPts val="0"/>
              </a:spcAft>
              <a:buSzPts val="1400"/>
              <a:buFont typeface="Montserrat"/>
              <a:buNone/>
              <a:defRPr>
                <a:latin typeface="Montserrat"/>
                <a:ea typeface="Montserrat"/>
                <a:cs typeface="Montserrat"/>
                <a:sym typeface="Montserrat"/>
              </a:defRPr>
            </a:lvl4pPr>
            <a:lvl5pPr lvl="4" algn="ctr" rtl="0">
              <a:spcBef>
                <a:spcPts val="0"/>
              </a:spcBef>
              <a:spcAft>
                <a:spcPts val="0"/>
              </a:spcAft>
              <a:buSzPts val="1400"/>
              <a:buFont typeface="Montserrat"/>
              <a:buNone/>
              <a:defRPr>
                <a:latin typeface="Montserrat"/>
                <a:ea typeface="Montserrat"/>
                <a:cs typeface="Montserrat"/>
                <a:sym typeface="Montserrat"/>
              </a:defRPr>
            </a:lvl5pPr>
            <a:lvl6pPr lvl="5" algn="ctr" rtl="0">
              <a:spcBef>
                <a:spcPts val="0"/>
              </a:spcBef>
              <a:spcAft>
                <a:spcPts val="0"/>
              </a:spcAft>
              <a:buSzPts val="1400"/>
              <a:buFont typeface="Montserrat"/>
              <a:buNone/>
              <a:defRPr>
                <a:latin typeface="Montserrat"/>
                <a:ea typeface="Montserrat"/>
                <a:cs typeface="Montserrat"/>
                <a:sym typeface="Montserrat"/>
              </a:defRPr>
            </a:lvl6pPr>
            <a:lvl7pPr lvl="6" algn="ctr" rtl="0">
              <a:spcBef>
                <a:spcPts val="0"/>
              </a:spcBef>
              <a:spcAft>
                <a:spcPts val="0"/>
              </a:spcAft>
              <a:buSzPts val="1400"/>
              <a:buFont typeface="Montserrat"/>
              <a:buNone/>
              <a:defRPr>
                <a:latin typeface="Montserrat"/>
                <a:ea typeface="Montserrat"/>
                <a:cs typeface="Montserrat"/>
                <a:sym typeface="Montserrat"/>
              </a:defRPr>
            </a:lvl7pPr>
            <a:lvl8pPr lvl="7" algn="ctr" rtl="0">
              <a:spcBef>
                <a:spcPts val="0"/>
              </a:spcBef>
              <a:spcAft>
                <a:spcPts val="0"/>
              </a:spcAft>
              <a:buSzPts val="1400"/>
              <a:buFont typeface="Montserrat"/>
              <a:buNone/>
              <a:defRPr>
                <a:latin typeface="Montserrat"/>
                <a:ea typeface="Montserrat"/>
                <a:cs typeface="Montserrat"/>
                <a:sym typeface="Montserrat"/>
              </a:defRPr>
            </a:lvl8pPr>
            <a:lvl9pPr lvl="8" algn="ctr"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891" name="Google Shape;891;p21"/>
          <p:cNvSpPr txBox="1">
            <a:spLocks noGrp="1"/>
          </p:cNvSpPr>
          <p:nvPr>
            <p:ph type="title" idx="4"/>
          </p:nvPr>
        </p:nvSpPr>
        <p:spPr>
          <a:xfrm>
            <a:off x="5875713" y="3356175"/>
            <a:ext cx="255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2"/>
              </a:buClr>
              <a:buSzPts val="1800"/>
              <a:buNone/>
              <a:defRPr sz="1350">
                <a:solidFill>
                  <a:schemeClr val="lt2"/>
                </a:solidFill>
              </a:defRPr>
            </a:lvl1pPr>
            <a:lvl2pPr lvl="1"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350">
                <a:solidFill>
                  <a:schemeClr val="lt2"/>
                </a:solidFill>
                <a:latin typeface="Montserrat Medium"/>
                <a:ea typeface="Montserrat Medium"/>
                <a:cs typeface="Montserrat Medium"/>
                <a:sym typeface="Montserrat Medium"/>
              </a:defRPr>
            </a:lvl9pPr>
          </a:lstStyle>
          <a:p>
            <a:endParaRPr/>
          </a:p>
        </p:txBody>
      </p:sp>
      <p:sp>
        <p:nvSpPr>
          <p:cNvPr id="892" name="Google Shape;892;p21"/>
          <p:cNvSpPr txBox="1">
            <a:spLocks noGrp="1"/>
          </p:cNvSpPr>
          <p:nvPr>
            <p:ph type="subTitle" idx="5"/>
          </p:nvPr>
        </p:nvSpPr>
        <p:spPr>
          <a:xfrm>
            <a:off x="5875698" y="3750250"/>
            <a:ext cx="2557200" cy="85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Font typeface="Montserrat"/>
              <a:buNone/>
              <a:defRPr sz="1050">
                <a:solidFill>
                  <a:schemeClr val="dk2"/>
                </a:solidFill>
                <a:latin typeface="Montserrat"/>
                <a:ea typeface="Montserrat"/>
                <a:cs typeface="Montserrat"/>
                <a:sym typeface="Montserrat"/>
              </a:defRPr>
            </a:lvl1pPr>
            <a:lvl2pPr lvl="1" algn="ctr" rtl="0">
              <a:spcBef>
                <a:spcPts val="0"/>
              </a:spcBef>
              <a:spcAft>
                <a:spcPts val="0"/>
              </a:spcAft>
              <a:buSzPts val="1400"/>
              <a:buFont typeface="Montserrat"/>
              <a:buNone/>
              <a:defRPr>
                <a:latin typeface="Montserrat"/>
                <a:ea typeface="Montserrat"/>
                <a:cs typeface="Montserrat"/>
                <a:sym typeface="Montserrat"/>
              </a:defRPr>
            </a:lvl2pPr>
            <a:lvl3pPr lvl="2" algn="ctr" rtl="0">
              <a:spcBef>
                <a:spcPts val="0"/>
              </a:spcBef>
              <a:spcAft>
                <a:spcPts val="0"/>
              </a:spcAft>
              <a:buSzPts val="1400"/>
              <a:buFont typeface="Montserrat"/>
              <a:buNone/>
              <a:defRPr>
                <a:latin typeface="Montserrat"/>
                <a:ea typeface="Montserrat"/>
                <a:cs typeface="Montserrat"/>
                <a:sym typeface="Montserrat"/>
              </a:defRPr>
            </a:lvl3pPr>
            <a:lvl4pPr lvl="3" algn="ctr" rtl="0">
              <a:spcBef>
                <a:spcPts val="0"/>
              </a:spcBef>
              <a:spcAft>
                <a:spcPts val="0"/>
              </a:spcAft>
              <a:buSzPts val="1400"/>
              <a:buFont typeface="Montserrat"/>
              <a:buNone/>
              <a:defRPr>
                <a:latin typeface="Montserrat"/>
                <a:ea typeface="Montserrat"/>
                <a:cs typeface="Montserrat"/>
                <a:sym typeface="Montserrat"/>
              </a:defRPr>
            </a:lvl4pPr>
            <a:lvl5pPr lvl="4" algn="ctr" rtl="0">
              <a:spcBef>
                <a:spcPts val="0"/>
              </a:spcBef>
              <a:spcAft>
                <a:spcPts val="0"/>
              </a:spcAft>
              <a:buSzPts val="1400"/>
              <a:buFont typeface="Montserrat"/>
              <a:buNone/>
              <a:defRPr>
                <a:latin typeface="Montserrat"/>
                <a:ea typeface="Montserrat"/>
                <a:cs typeface="Montserrat"/>
                <a:sym typeface="Montserrat"/>
              </a:defRPr>
            </a:lvl5pPr>
            <a:lvl6pPr lvl="5" algn="ctr" rtl="0">
              <a:spcBef>
                <a:spcPts val="0"/>
              </a:spcBef>
              <a:spcAft>
                <a:spcPts val="0"/>
              </a:spcAft>
              <a:buSzPts val="1400"/>
              <a:buFont typeface="Montserrat"/>
              <a:buNone/>
              <a:defRPr>
                <a:latin typeface="Montserrat"/>
                <a:ea typeface="Montserrat"/>
                <a:cs typeface="Montserrat"/>
                <a:sym typeface="Montserrat"/>
              </a:defRPr>
            </a:lvl6pPr>
            <a:lvl7pPr lvl="6" algn="ctr" rtl="0">
              <a:spcBef>
                <a:spcPts val="0"/>
              </a:spcBef>
              <a:spcAft>
                <a:spcPts val="0"/>
              </a:spcAft>
              <a:buSzPts val="1400"/>
              <a:buFont typeface="Montserrat"/>
              <a:buNone/>
              <a:defRPr>
                <a:latin typeface="Montserrat"/>
                <a:ea typeface="Montserrat"/>
                <a:cs typeface="Montserrat"/>
                <a:sym typeface="Montserrat"/>
              </a:defRPr>
            </a:lvl7pPr>
            <a:lvl8pPr lvl="7" algn="ctr" rtl="0">
              <a:spcBef>
                <a:spcPts val="0"/>
              </a:spcBef>
              <a:spcAft>
                <a:spcPts val="0"/>
              </a:spcAft>
              <a:buSzPts val="1400"/>
              <a:buFont typeface="Montserrat"/>
              <a:buNone/>
              <a:defRPr>
                <a:latin typeface="Montserrat"/>
                <a:ea typeface="Montserrat"/>
                <a:cs typeface="Montserrat"/>
                <a:sym typeface="Montserrat"/>
              </a:defRPr>
            </a:lvl8pPr>
            <a:lvl9pPr lvl="8" algn="ctr"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893" name="Google Shape;893;p21"/>
          <p:cNvSpPr/>
          <p:nvPr/>
        </p:nvSpPr>
        <p:spPr>
          <a:xfrm rot="-9939482">
            <a:off x="7347526" y="-1334073"/>
            <a:ext cx="3151563" cy="3058391"/>
          </a:xfrm>
          <a:custGeom>
            <a:avLst/>
            <a:gdLst/>
            <a:ahLst/>
            <a:cxnLst/>
            <a:rect l="l" t="t" r="r" b="b"/>
            <a:pathLst>
              <a:path w="126067" h="122340" extrusionOk="0">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nvGrpSpPr>
          <p:cNvPr id="894" name="Google Shape;894;p21"/>
          <p:cNvGrpSpPr/>
          <p:nvPr/>
        </p:nvGrpSpPr>
        <p:grpSpPr>
          <a:xfrm rot="-476913">
            <a:off x="4623784" y="-1495117"/>
            <a:ext cx="2557542" cy="2262721"/>
            <a:chOff x="1749700" y="889800"/>
            <a:chExt cx="4276500" cy="3783525"/>
          </a:xfrm>
        </p:grpSpPr>
        <p:sp>
          <p:nvSpPr>
            <p:cNvPr id="895" name="Google Shape;895;p21"/>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21"/>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21"/>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21"/>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21"/>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21"/>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21"/>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21"/>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21"/>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21"/>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21"/>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21"/>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21"/>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21"/>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21"/>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21"/>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21"/>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21"/>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21"/>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21"/>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21"/>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21"/>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21"/>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21"/>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21"/>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21"/>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21"/>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21"/>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21"/>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21"/>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21"/>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21"/>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21"/>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21"/>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21"/>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21"/>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21"/>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21"/>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21"/>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21"/>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21"/>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21"/>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21"/>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21"/>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21"/>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21"/>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21"/>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21"/>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21"/>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rgbClr val="B7D5C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944" name="Google Shape;944;p21"/>
          <p:cNvSpPr txBox="1">
            <a:spLocks noGrp="1"/>
          </p:cNvSpPr>
          <p:nvPr>
            <p:ph type="title" idx="6"/>
          </p:nvPr>
        </p:nvSpPr>
        <p:spPr>
          <a:xfrm>
            <a:off x="720000" y="540000"/>
            <a:ext cx="5927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Merriweather"/>
              <a:buNone/>
              <a:defRPr sz="225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5" name="Google Shape;945;p21"/>
          <p:cNvSpPr/>
          <p:nvPr/>
        </p:nvSpPr>
        <p:spPr>
          <a:xfrm rot="-2700000">
            <a:off x="7917379" y="-336656"/>
            <a:ext cx="1667238" cy="2121052"/>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66951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FDF2E9"/>
        </a:solidFill>
        <a:effectLst/>
      </p:bgPr>
    </p:bg>
    <p:spTree>
      <p:nvGrpSpPr>
        <p:cNvPr id="1" name="Shape 1470"/>
        <p:cNvGrpSpPr/>
        <p:nvPr/>
      </p:nvGrpSpPr>
      <p:grpSpPr>
        <a:xfrm>
          <a:off x="0" y="0"/>
          <a:ext cx="0" cy="0"/>
          <a:chOff x="0" y="0"/>
          <a:chExt cx="0" cy="0"/>
        </a:xfrm>
      </p:grpSpPr>
      <p:sp>
        <p:nvSpPr>
          <p:cNvPr id="1471" name="Google Shape;1471;p32"/>
          <p:cNvSpPr/>
          <p:nvPr/>
        </p:nvSpPr>
        <p:spPr>
          <a:xfrm rot="480862">
            <a:off x="7040991" y="-145481"/>
            <a:ext cx="2698735" cy="2829552"/>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32"/>
          <p:cNvSpPr/>
          <p:nvPr/>
        </p:nvSpPr>
        <p:spPr>
          <a:xfrm rot="4593561">
            <a:off x="-674120" y="-671794"/>
            <a:ext cx="2788231" cy="2706579"/>
          </a:xfrm>
          <a:custGeom>
            <a:avLst/>
            <a:gdLst/>
            <a:ahLst/>
            <a:cxnLst/>
            <a:rect l="l" t="t" r="r" b="b"/>
            <a:pathLst>
              <a:path w="79667" h="77334" extrusionOk="0">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32"/>
          <p:cNvSpPr txBox="1">
            <a:spLocks noGrp="1"/>
          </p:cNvSpPr>
          <p:nvPr>
            <p:ph type="title"/>
          </p:nvPr>
        </p:nvSpPr>
        <p:spPr>
          <a:xfrm>
            <a:off x="2228400" y="304750"/>
            <a:ext cx="4687200" cy="1219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Font typeface="Merriweather"/>
              <a:buNone/>
              <a:defRPr sz="6525" b="1">
                <a:latin typeface="Merriweather"/>
                <a:ea typeface="Merriweather"/>
                <a:cs typeface="Merriweather"/>
                <a:sym typeface="Merriweath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4" name="Google Shape;1474;p32"/>
          <p:cNvSpPr txBox="1">
            <a:spLocks noGrp="1"/>
          </p:cNvSpPr>
          <p:nvPr>
            <p:ph type="subTitle" idx="1"/>
          </p:nvPr>
        </p:nvSpPr>
        <p:spPr>
          <a:xfrm>
            <a:off x="2838450" y="1729625"/>
            <a:ext cx="3467100" cy="1219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050">
                <a:latin typeface="Montserrat"/>
                <a:ea typeface="Montserrat"/>
                <a:cs typeface="Montserrat"/>
                <a:sym typeface="Montserrat"/>
              </a:defRPr>
            </a:lvl1pPr>
            <a:lvl2pPr lvl="1" algn="ctr" rtl="0">
              <a:spcBef>
                <a:spcPts val="0"/>
              </a:spcBef>
              <a:spcAft>
                <a:spcPts val="0"/>
              </a:spcAft>
              <a:buSzPts val="1200"/>
              <a:buNone/>
              <a:defRPr sz="900"/>
            </a:lvl2pPr>
            <a:lvl3pPr lvl="2" algn="ctr" rtl="0">
              <a:spcBef>
                <a:spcPts val="0"/>
              </a:spcBef>
              <a:spcAft>
                <a:spcPts val="0"/>
              </a:spcAft>
              <a:buSzPts val="1200"/>
              <a:buNone/>
              <a:defRPr sz="900"/>
            </a:lvl3pPr>
            <a:lvl4pPr lvl="3" algn="ctr" rtl="0">
              <a:spcBef>
                <a:spcPts val="0"/>
              </a:spcBef>
              <a:spcAft>
                <a:spcPts val="0"/>
              </a:spcAft>
              <a:buSzPts val="1200"/>
              <a:buNone/>
              <a:defRPr sz="900"/>
            </a:lvl4pPr>
            <a:lvl5pPr lvl="4" algn="ctr" rtl="0">
              <a:spcBef>
                <a:spcPts val="0"/>
              </a:spcBef>
              <a:spcAft>
                <a:spcPts val="0"/>
              </a:spcAft>
              <a:buSzPts val="1200"/>
              <a:buNone/>
              <a:defRPr sz="900"/>
            </a:lvl5pPr>
            <a:lvl6pPr lvl="5" algn="ctr" rtl="0">
              <a:spcBef>
                <a:spcPts val="0"/>
              </a:spcBef>
              <a:spcAft>
                <a:spcPts val="0"/>
              </a:spcAft>
              <a:buSzPts val="1200"/>
              <a:buNone/>
              <a:defRPr sz="900"/>
            </a:lvl6pPr>
            <a:lvl7pPr lvl="6" algn="ctr" rtl="0">
              <a:spcBef>
                <a:spcPts val="0"/>
              </a:spcBef>
              <a:spcAft>
                <a:spcPts val="0"/>
              </a:spcAft>
              <a:buSzPts val="1200"/>
              <a:buNone/>
              <a:defRPr sz="900"/>
            </a:lvl7pPr>
            <a:lvl8pPr lvl="7" algn="ctr" rtl="0">
              <a:spcBef>
                <a:spcPts val="0"/>
              </a:spcBef>
              <a:spcAft>
                <a:spcPts val="0"/>
              </a:spcAft>
              <a:buSzPts val="1200"/>
              <a:buNone/>
              <a:defRPr sz="900"/>
            </a:lvl8pPr>
            <a:lvl9pPr lvl="8" algn="ctr" rtl="0">
              <a:spcBef>
                <a:spcPts val="0"/>
              </a:spcBef>
              <a:spcAft>
                <a:spcPts val="0"/>
              </a:spcAft>
              <a:buSzPts val="1200"/>
              <a:buNone/>
              <a:defRPr sz="900"/>
            </a:lvl9pPr>
          </a:lstStyle>
          <a:p>
            <a:endParaRPr/>
          </a:p>
        </p:txBody>
      </p:sp>
      <p:sp>
        <p:nvSpPr>
          <p:cNvPr id="1475" name="Google Shape;1475;p32"/>
          <p:cNvSpPr txBox="1"/>
          <p:nvPr/>
        </p:nvSpPr>
        <p:spPr>
          <a:xfrm>
            <a:off x="1975500" y="3804025"/>
            <a:ext cx="5193000" cy="754200"/>
          </a:xfrm>
          <a:prstGeom prst="rect">
            <a:avLst/>
          </a:prstGeom>
          <a:noFill/>
          <a:ln>
            <a:noFill/>
          </a:ln>
        </p:spPr>
        <p:txBody>
          <a:bodyPr spcFirstLastPara="1" wrap="square" lIns="68569" tIns="68569" rIns="68569" bIns="68569" anchor="t" anchorCtr="0">
            <a:noAutofit/>
          </a:bodyPr>
          <a:lstStyle/>
          <a:p>
            <a:pPr marL="0" marR="0" lvl="0" indent="0" algn="ctr" defTabSz="685800" rtl="0" eaLnBrk="1" fontAlgn="auto" latinLnBrk="0" hangingPunct="1">
              <a:lnSpc>
                <a:spcPct val="100000"/>
              </a:lnSpc>
              <a:spcBef>
                <a:spcPts val="225"/>
              </a:spcBef>
              <a:spcAft>
                <a:spcPts val="0"/>
              </a:spcAft>
              <a:buClr>
                <a:srgbClr val="000000"/>
              </a:buClr>
              <a:buSzTx/>
              <a:buFont typeface="Arial"/>
              <a:buNone/>
              <a:tabLst/>
              <a:defRPr/>
            </a:pPr>
            <a:r>
              <a:rPr kumimoji="0" lang="en" sz="750" b="0" i="0" u="none" strike="noStrike" kern="0" cap="none" spc="0" normalizeH="0" baseline="0" noProof="0">
                <a:ln>
                  <a:noFill/>
                </a:ln>
                <a:solidFill>
                  <a:srgbClr val="212121"/>
                </a:solidFill>
                <a:effectLst/>
                <a:uLnTx/>
                <a:uFillTx/>
                <a:latin typeface="Montserrat"/>
                <a:ea typeface="Montserrat"/>
                <a:cs typeface="Montserrat"/>
                <a:sym typeface="Montserrat"/>
              </a:rPr>
              <a:t>CREDITS: This presentation template was created by </a:t>
            </a:r>
            <a:r>
              <a:rPr kumimoji="0" lang="en" sz="750" b="0" i="0" u="none" strike="noStrike" kern="0" cap="none" spc="0" normalizeH="0" baseline="0" noProof="0">
                <a:ln>
                  <a:noFill/>
                </a:ln>
                <a:solidFill>
                  <a:srgbClr val="212121"/>
                </a:solidFill>
                <a:effectLst/>
                <a:uLnTx/>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kumimoji="0" lang="en" sz="750" b="0" i="0" u="none" strike="noStrike" kern="0" cap="none" spc="0" normalizeH="0" baseline="0" noProof="0">
                <a:ln>
                  <a:noFill/>
                </a:ln>
                <a:solidFill>
                  <a:srgbClr val="212121"/>
                </a:solidFill>
                <a:effectLst/>
                <a:uLnTx/>
                <a:uFillTx/>
                <a:latin typeface="Montserrat"/>
                <a:ea typeface="Montserrat"/>
                <a:cs typeface="Montserrat"/>
                <a:sym typeface="Montserrat"/>
              </a:rPr>
              <a:t>, including icons by </a:t>
            </a:r>
            <a:r>
              <a:rPr kumimoji="0" lang="en" sz="750" b="0" i="0" u="none" strike="noStrike" kern="0" cap="none" spc="0" normalizeH="0" baseline="0" noProof="0">
                <a:ln>
                  <a:noFill/>
                </a:ln>
                <a:solidFill>
                  <a:srgbClr val="212121"/>
                </a:solidFill>
                <a:effectLst/>
                <a:uLnTx/>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kumimoji="0" lang="en" sz="750" b="0" i="0" u="none" strike="noStrike" kern="0" cap="none" spc="0" normalizeH="0" baseline="0" noProof="0">
                <a:ln>
                  <a:noFill/>
                </a:ln>
                <a:solidFill>
                  <a:srgbClr val="212121"/>
                </a:solidFill>
                <a:effectLst/>
                <a:uLnTx/>
                <a:uFillTx/>
                <a:latin typeface="Montserrat"/>
                <a:ea typeface="Montserrat"/>
                <a:cs typeface="Montserrat"/>
                <a:sym typeface="Montserrat"/>
              </a:rPr>
              <a:t>, infographics &amp; images by </a:t>
            </a:r>
            <a:r>
              <a:rPr kumimoji="0" lang="en" sz="750" b="0" i="0" u="none" strike="noStrike" kern="0" cap="none" spc="0" normalizeH="0" baseline="0" noProof="0">
                <a:ln>
                  <a:noFill/>
                </a:ln>
                <a:solidFill>
                  <a:srgbClr val="212121"/>
                </a:solidFill>
                <a:effectLst/>
                <a:uLnTx/>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kumimoji="0" lang="en" sz="750" b="0" i="0" u="none" strike="noStrike" kern="0" cap="none" spc="0" normalizeH="0" baseline="0" noProof="0">
                <a:ln>
                  <a:noFill/>
                </a:ln>
                <a:solidFill>
                  <a:srgbClr val="212121"/>
                </a:solidFill>
                <a:effectLst/>
                <a:uLnTx/>
                <a:uFillTx/>
                <a:latin typeface="Montserrat"/>
                <a:ea typeface="Montserrat"/>
                <a:cs typeface="Montserrat"/>
                <a:sym typeface="Montserrat"/>
              </a:rPr>
              <a:t> and illustrations by </a:t>
            </a:r>
            <a:r>
              <a:rPr kumimoji="0" lang="en" sz="750" b="0" i="0" u="none" strike="noStrike" kern="0" cap="none" spc="0" normalizeH="0" baseline="0" noProof="0">
                <a:ln>
                  <a:noFill/>
                </a:ln>
                <a:solidFill>
                  <a:srgbClr val="212121"/>
                </a:solidFill>
                <a:effectLst/>
                <a:uLnTx/>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Storyset</a:t>
            </a:r>
            <a:endParaRPr kumimoji="0" sz="750" b="0" i="0" u="none" strike="noStrike" kern="0" cap="none" spc="0" normalizeH="0" baseline="0" noProof="0">
              <a:ln>
                <a:noFill/>
              </a:ln>
              <a:solidFill>
                <a:srgbClr val="212121"/>
              </a:solidFill>
              <a:effectLst/>
              <a:uLnTx/>
              <a:uFillTx/>
              <a:latin typeface="Montserrat"/>
              <a:ea typeface="Montserrat"/>
              <a:cs typeface="Montserrat"/>
              <a:sym typeface="Montserrat"/>
            </a:endParaRPr>
          </a:p>
          <a:p>
            <a:pPr marL="0" marR="0" lvl="0" indent="0" algn="ctr" defTabSz="685800" rtl="0" eaLnBrk="1" fontAlgn="auto" latinLnBrk="0" hangingPunct="1">
              <a:lnSpc>
                <a:spcPct val="100000"/>
              </a:lnSpc>
              <a:spcBef>
                <a:spcPts val="225"/>
              </a:spcBef>
              <a:spcAft>
                <a:spcPts val="0"/>
              </a:spcAft>
              <a:buClr>
                <a:srgbClr val="000000"/>
              </a:buClr>
              <a:buSzTx/>
              <a:buFont typeface="Arial"/>
              <a:buNone/>
              <a:tabLst/>
              <a:defRPr/>
            </a:pPr>
            <a:endParaRPr kumimoji="0" sz="600" b="0" i="0" u="none" strike="noStrike" kern="0" cap="none" spc="0" normalizeH="0" baseline="0" noProof="0">
              <a:ln>
                <a:noFill/>
              </a:ln>
              <a:solidFill>
                <a:srgbClr val="434343"/>
              </a:solidFill>
              <a:effectLst/>
              <a:uLnTx/>
              <a:uFillTx/>
              <a:latin typeface="Montserrat"/>
              <a:ea typeface="Montserrat"/>
              <a:cs typeface="Montserrat"/>
              <a:sym typeface="Montserrat"/>
            </a:endParaRPr>
          </a:p>
        </p:txBody>
      </p:sp>
      <p:sp>
        <p:nvSpPr>
          <p:cNvPr id="1476" name="Google Shape;1476;p32"/>
          <p:cNvSpPr/>
          <p:nvPr/>
        </p:nvSpPr>
        <p:spPr>
          <a:xfrm rot="-3303890">
            <a:off x="-236492" y="3585564"/>
            <a:ext cx="1987166" cy="2083977"/>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32"/>
          <p:cNvSpPr/>
          <p:nvPr/>
        </p:nvSpPr>
        <p:spPr>
          <a:xfrm rot="1294699">
            <a:off x="7077334" y="-84667"/>
            <a:ext cx="3428094" cy="1851927"/>
          </a:xfrm>
          <a:custGeom>
            <a:avLst/>
            <a:gdLst/>
            <a:ahLst/>
            <a:cxnLst/>
            <a:rect l="l" t="t" r="r" b="b"/>
            <a:pathLst>
              <a:path w="172176" h="93013" extrusionOk="0">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32"/>
          <p:cNvSpPr/>
          <p:nvPr/>
        </p:nvSpPr>
        <p:spPr>
          <a:xfrm rot="-7076759">
            <a:off x="7699082" y="3196510"/>
            <a:ext cx="2469507" cy="2862087"/>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nvGrpSpPr>
          <p:cNvPr id="1479" name="Google Shape;1479;p32"/>
          <p:cNvGrpSpPr/>
          <p:nvPr/>
        </p:nvGrpSpPr>
        <p:grpSpPr>
          <a:xfrm rot="8856158">
            <a:off x="7545741" y="4545479"/>
            <a:ext cx="1934764" cy="1711734"/>
            <a:chOff x="1749700" y="889800"/>
            <a:chExt cx="4276500" cy="3783525"/>
          </a:xfrm>
        </p:grpSpPr>
        <p:sp>
          <p:nvSpPr>
            <p:cNvPr id="1480" name="Google Shape;1480;p32"/>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32"/>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32"/>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32"/>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32"/>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32"/>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32"/>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32"/>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32"/>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32"/>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32"/>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91" name="Google Shape;1491;p32"/>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32"/>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32"/>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32"/>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32"/>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32"/>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32"/>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32"/>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32"/>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32"/>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32"/>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32"/>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32"/>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32"/>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32"/>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06" name="Google Shape;1506;p32"/>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32"/>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32"/>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32"/>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32"/>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32"/>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32"/>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32"/>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32"/>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32"/>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32"/>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17" name="Google Shape;1517;p32"/>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18" name="Google Shape;1518;p32"/>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32"/>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32"/>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32"/>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32"/>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32"/>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32"/>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32"/>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32"/>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32"/>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32"/>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1529" name="Google Shape;1529;p32"/>
          <p:cNvSpPr/>
          <p:nvPr/>
        </p:nvSpPr>
        <p:spPr>
          <a:xfrm rot="-1991898">
            <a:off x="-285689" y="3129032"/>
            <a:ext cx="1946811" cy="2476722"/>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0482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082956-1D6D-47DF-9ACB-17C5E0A71C61}"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extLst>
      <p:ext uri="{BB962C8B-B14F-4D97-AF65-F5344CB8AC3E}">
        <p14:creationId xmlns:p14="http://schemas.microsoft.com/office/powerpoint/2010/main" val="3077201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extLst>
      <p:ext uri="{BB962C8B-B14F-4D97-AF65-F5344CB8AC3E}">
        <p14:creationId xmlns:p14="http://schemas.microsoft.com/office/powerpoint/2010/main" val="2961528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82956-1D6D-47DF-9ACB-17C5E0A71C61}"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extLst>
      <p:ext uri="{BB962C8B-B14F-4D97-AF65-F5344CB8AC3E}">
        <p14:creationId xmlns:p14="http://schemas.microsoft.com/office/powerpoint/2010/main" val="1634654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82956-1D6D-47DF-9ACB-17C5E0A71C61}"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extLst>
      <p:ext uri="{BB962C8B-B14F-4D97-AF65-F5344CB8AC3E}">
        <p14:creationId xmlns:p14="http://schemas.microsoft.com/office/powerpoint/2010/main" val="1798531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82956-1D6D-47DF-9ACB-17C5E0A71C61}"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DF6254-2992-4CC1-98DE-6008967544CB}" type="slidenum">
              <a:rPr lang="en-US" smtClean="0"/>
              <a:pPr/>
              <a:t>‹#›</a:t>
            </a:fld>
            <a:endParaRPr lang="en-US"/>
          </a:p>
        </p:txBody>
      </p:sp>
    </p:spTree>
    <p:extLst>
      <p:ext uri="{BB962C8B-B14F-4D97-AF65-F5344CB8AC3E}">
        <p14:creationId xmlns:p14="http://schemas.microsoft.com/office/powerpoint/2010/main" val="3666995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82956-1D6D-47DF-9ACB-17C5E0A71C61}"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DF6254-2992-4CC1-98DE-6008967544CB}" type="slidenum">
              <a:rPr lang="en-US" smtClean="0"/>
              <a:pPr/>
              <a:t>‹#›</a:t>
            </a:fld>
            <a:endParaRPr lang="en-US"/>
          </a:p>
        </p:txBody>
      </p:sp>
    </p:spTree>
    <p:extLst>
      <p:ext uri="{BB962C8B-B14F-4D97-AF65-F5344CB8AC3E}">
        <p14:creationId xmlns:p14="http://schemas.microsoft.com/office/powerpoint/2010/main" val="1364722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82956-1D6D-47DF-9ACB-17C5E0A71C61}"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F6254-2992-4CC1-98DE-6008967544CB}" type="slidenum">
              <a:rPr lang="en-US" smtClean="0"/>
              <a:pPr/>
              <a:t>‹#›</a:t>
            </a:fld>
            <a:endParaRPr lang="en-US"/>
          </a:p>
        </p:txBody>
      </p:sp>
    </p:spTree>
    <p:extLst>
      <p:ext uri="{BB962C8B-B14F-4D97-AF65-F5344CB8AC3E}">
        <p14:creationId xmlns:p14="http://schemas.microsoft.com/office/powerpoint/2010/main" val="27765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4566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atin typeface="Arial" panose="020B0604020202020204" pitchFamily="34" charset="0"/>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dirty="0"/>
          </a:p>
        </p:txBody>
      </p:sp>
      <p:sp>
        <p:nvSpPr>
          <p:cNvPr id="15" name="Google Shape;15;p4"/>
          <p:cNvSpPr txBox="1">
            <a:spLocks noGrp="1"/>
          </p:cNvSpPr>
          <p:nvPr>
            <p:ph type="body" idx="1"/>
          </p:nvPr>
        </p:nvSpPr>
        <p:spPr>
          <a:xfrm>
            <a:off x="457200" y="1118925"/>
            <a:ext cx="8229600" cy="3613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extLst>
      <p:ext uri="{BB962C8B-B14F-4D97-AF65-F5344CB8AC3E}">
        <p14:creationId xmlns:p14="http://schemas.microsoft.com/office/powerpoint/2010/main" val="1278432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extLst>
      <p:ext uri="{BB962C8B-B14F-4D97-AF65-F5344CB8AC3E}">
        <p14:creationId xmlns:p14="http://schemas.microsoft.com/office/powerpoint/2010/main" val="326509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extLst>
      <p:ext uri="{BB962C8B-B14F-4D97-AF65-F5344CB8AC3E}">
        <p14:creationId xmlns:p14="http://schemas.microsoft.com/office/powerpoint/2010/main" val="3065289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extLst>
      <p:ext uri="{BB962C8B-B14F-4D97-AF65-F5344CB8AC3E}">
        <p14:creationId xmlns:p14="http://schemas.microsoft.com/office/powerpoint/2010/main" val="136779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4566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atin typeface="Arial" panose="020B0604020202020204" pitchFamily="34" charset="0"/>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dirty="0"/>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4566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atin typeface="Arial" panose="020B0604020202020204" pitchFamily="34" charset="0"/>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atin typeface="Arial" panose="020B0604020202020204" pitchFamily="34"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Arial" panose="020B0604020202020204" pitchFamily="34" charset="0"/>
                <a:cs typeface="Arial" panose="020B0604020202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atin typeface="Arial" panose="020B060402020202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atin typeface="Arial" panose="020B0604020202020204" pitchFamily="34" charset="0"/>
                <a:cs typeface="Arial" panose="020B0604020202020204" pitchFamily="34" charset="0"/>
              </a:defRPr>
            </a:lvl1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456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9pPr>
          </a:lstStyle>
          <a:p>
            <a:endParaRPr dirty="0"/>
          </a:p>
        </p:txBody>
      </p:sp>
      <p:sp>
        <p:nvSpPr>
          <p:cNvPr id="7" name="Google Shape;7;p1"/>
          <p:cNvSpPr txBox="1">
            <a:spLocks noGrp="1"/>
          </p:cNvSpPr>
          <p:nvPr>
            <p:ph type="body" idx="1"/>
          </p:nvPr>
        </p:nvSpPr>
        <p:spPr>
          <a:xfrm>
            <a:off x="457200" y="1118925"/>
            <a:ext cx="8229600" cy="3613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00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00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00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00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00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00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00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00000"/>
              </a:lnSpc>
              <a:spcBef>
                <a:spcPts val="1600"/>
              </a:spcBef>
              <a:spcAft>
                <a:spcPts val="1600"/>
              </a:spcAft>
              <a:buSzPts val="1400"/>
              <a:buFont typeface="Roboto"/>
              <a:buChar char="■"/>
              <a:defRPr>
                <a:latin typeface="Roboto"/>
                <a:ea typeface="Roboto"/>
                <a:cs typeface="Roboto"/>
                <a:sym typeface="Roboto"/>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9Slide07 Cadena" panose="02000503000000020004" pitchFamily="2" charset="-93"/>
          <a:ea typeface="#9Slide07 Cadena" panose="02000503000000020004" pitchFamily="2" charset="-93"/>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9Slide03 Arima Madurai Black" panose="00000A00000000000000" pitchFamily="2" charset="-93"/>
          <a:ea typeface="#9Slide03 Arima Madurai Black" panose="00000A00000000000000" pitchFamily="2" charset="-93"/>
          <a:cs typeface="#9Slide03 Arima Madurai Black" panose="00000A00000000000000" pitchFamily="2" charset="-93"/>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2E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34216155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3082956-1D6D-47DF-9ACB-17C5E0A71C61}" type="datetimeFigureOut">
              <a:rPr lang="en-US" smtClean="0"/>
              <a:pPr/>
              <a:t>9/12/2023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0DF6254-2992-4CC1-98DE-6008967544CB}" type="slidenum">
              <a:rPr lang="en-US" smtClean="0"/>
              <a:pPr/>
              <a:t>‹#›</a:t>
            </a:fld>
            <a:endParaRPr lang="en-US"/>
          </a:p>
        </p:txBody>
      </p:sp>
    </p:spTree>
    <p:extLst>
      <p:ext uri="{BB962C8B-B14F-4D97-AF65-F5344CB8AC3E}">
        <p14:creationId xmlns:p14="http://schemas.microsoft.com/office/powerpoint/2010/main" val="5302974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6.xml"/><Relationship Id="rId6" Type="http://schemas.openxmlformats.org/officeDocument/2006/relationships/image" Target="../media/image4.wmf"/><Relationship Id="rId5" Type="http://schemas.openxmlformats.org/officeDocument/2006/relationships/image" Target="../media/image3.gif"/><Relationship Id="rId4" Type="http://schemas.openxmlformats.org/officeDocument/2006/relationships/hyperlink" Target="file:///C:\Documents%20and%20Settings\family\My%20Documents\Downloads\Documents\lop%207a.x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9.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25.png"/><Relationship Id="rId7" Type="http://schemas.openxmlformats.org/officeDocument/2006/relationships/image" Target="../media/image14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1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8.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11.png"/><Relationship Id="rId1" Type="http://schemas.openxmlformats.org/officeDocument/2006/relationships/slideLayout" Target="../slideLayouts/slideLayout9.xml"/><Relationship Id="rId4"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30.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8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7/06/relationships/model3d" Target="../media/model3d1.glb"/><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WordArt 2"/>
          <p:cNvSpPr>
            <a:spLocks noChangeArrowheads="1" noChangeShapeType="1" noTextEdit="1"/>
          </p:cNvSpPr>
          <p:nvPr/>
        </p:nvSpPr>
        <p:spPr bwMode="auto">
          <a:xfrm>
            <a:off x="1143002" y="791655"/>
            <a:ext cx="6915548" cy="1227047"/>
          </a:xfrm>
          <a:prstGeom prst="rect">
            <a:avLst/>
          </a:prstGeom>
        </p:spPr>
        <p:txBody>
          <a:bodyPr wrap="none" fromWordArt="1">
            <a:prstTxWarp prst="textDeflateBottom">
              <a:avLst>
                <a:gd name="adj" fmla="val 50000"/>
              </a:avLst>
            </a:prstTxWarp>
          </a:bodyPr>
          <a:lstStyle/>
          <a:p>
            <a:pPr algn="ctr" defTabSz="561807" eaLnBrk="0" fontAlgn="base" hangingPunct="0">
              <a:spcBef>
                <a:spcPct val="0"/>
              </a:spcBef>
              <a:spcAft>
                <a:spcPct val="0"/>
              </a:spcAft>
              <a:buClrTx/>
              <a:defRPr/>
            </a:pPr>
            <a:r>
              <a:rPr lang="en-US" sz="1106" b="1" kern="10" dirty="0">
                <a:ln w="9525">
                  <a:solidFill>
                    <a:srgbClr val="FF00FF"/>
                  </a:solidFill>
                  <a:round/>
                  <a:headEnd/>
                  <a:tailEnd/>
                </a:ln>
                <a:solidFill>
                  <a:prstClr val="black"/>
                </a:solidFill>
                <a:effectLst>
                  <a:outerShdw blurRad="38100" dist="38100" dir="2700000" algn="tl" rotWithShape="0">
                    <a:srgbClr val="000000">
                      <a:alpha val="43137"/>
                    </a:srgbClr>
                  </a:outerShdw>
                </a:effectLst>
                <a:ea typeface="+mj-lt"/>
              </a:rPr>
              <a:t>CHÀO MỪNG  QUÝ THẦY CÔ VỀ DỰ GIỜ</a:t>
            </a:r>
          </a:p>
        </p:txBody>
      </p:sp>
      <p:sp>
        <p:nvSpPr>
          <p:cNvPr id="76803" name="WordArt 4"/>
          <p:cNvSpPr>
            <a:spLocks noChangeArrowheads="1" noChangeShapeType="1" noTextEdit="1"/>
          </p:cNvSpPr>
          <p:nvPr/>
        </p:nvSpPr>
        <p:spPr bwMode="auto">
          <a:xfrm>
            <a:off x="1696049" y="1731937"/>
            <a:ext cx="5668019" cy="1429928"/>
          </a:xfrm>
          <a:prstGeom prst="rect">
            <a:avLst/>
          </a:prstGeom>
        </p:spPr>
        <p:txBody>
          <a:bodyPr wrap="none" fromWordArt="1">
            <a:prstTxWarp prst="textPlain">
              <a:avLst>
                <a:gd name="adj" fmla="val 50454"/>
              </a:avLst>
            </a:prstTxWarp>
          </a:bodyPr>
          <a:lstStyle/>
          <a:p>
            <a:pPr algn="ctr" defTabSz="561807" eaLnBrk="0" fontAlgn="base" hangingPunct="0">
              <a:spcBef>
                <a:spcPct val="0"/>
              </a:spcBef>
              <a:spcAft>
                <a:spcPct val="0"/>
              </a:spcAft>
              <a:buClrTx/>
              <a:defRPr/>
            </a:pPr>
            <a:r>
              <a:rPr lang="en-US" sz="2273" kern="10" dirty="0">
                <a:ln w="12700">
                  <a:solidFill>
                    <a:srgbClr val="3333CC"/>
                  </a:solidFill>
                  <a:round/>
                  <a:headEnd/>
                  <a:tailEnd/>
                </a:ln>
                <a:solidFill>
                  <a:srgbClr val="C00000">
                    <a:alpha val="50195"/>
                  </a:srgbClr>
                </a:solidFill>
                <a:effectLst>
                  <a:outerShdw dist="45791" dir="2021404" algn="ctr" rotWithShape="0">
                    <a:srgbClr val="9999FF"/>
                  </a:outerShdw>
                </a:effectLst>
                <a:ea typeface="+mn-lt"/>
              </a:rPr>
              <a:t>TIẾT DẠY </a:t>
            </a:r>
            <a:r>
              <a:rPr lang="vi-VN" sz="2273" kern="10" dirty="0">
                <a:ln w="12700">
                  <a:solidFill>
                    <a:srgbClr val="3333CC"/>
                  </a:solidFill>
                  <a:round/>
                  <a:headEnd/>
                  <a:tailEnd/>
                </a:ln>
                <a:solidFill>
                  <a:srgbClr val="C00000">
                    <a:alpha val="50195"/>
                  </a:srgbClr>
                </a:solidFill>
                <a:effectLst>
                  <a:outerShdw dist="45791" dir="2021404" algn="ctr" rotWithShape="0">
                    <a:srgbClr val="9999FF"/>
                  </a:outerShdw>
                </a:effectLst>
                <a:ea typeface="+mn-lt"/>
              </a:rPr>
              <a:t>HỘI GIẢNG</a:t>
            </a:r>
            <a:r>
              <a:rPr lang="en-US" sz="2273" kern="10" dirty="0">
                <a:ln w="12700">
                  <a:solidFill>
                    <a:srgbClr val="3333CC"/>
                  </a:solidFill>
                  <a:round/>
                  <a:headEnd/>
                  <a:tailEnd/>
                </a:ln>
                <a:solidFill>
                  <a:srgbClr val="C00000">
                    <a:alpha val="50195"/>
                  </a:srgbClr>
                </a:solidFill>
                <a:effectLst>
                  <a:outerShdw dist="45791" dir="2021404" algn="ctr" rotWithShape="0">
                    <a:srgbClr val="9999FF"/>
                  </a:outerShdw>
                </a:effectLst>
                <a:ea typeface="+mn-lt"/>
              </a:rPr>
              <a:t> - MÔN: </a:t>
            </a:r>
            <a:r>
              <a:rPr lang="vi-VN" sz="2273" kern="10" dirty="0">
                <a:ln w="12700">
                  <a:solidFill>
                    <a:srgbClr val="3333CC"/>
                  </a:solidFill>
                  <a:round/>
                  <a:headEnd/>
                  <a:tailEnd/>
                </a:ln>
                <a:solidFill>
                  <a:srgbClr val="C00000">
                    <a:alpha val="50195"/>
                  </a:srgbClr>
                </a:solidFill>
                <a:effectLst>
                  <a:outerShdw dist="45791" dir="2021404" algn="ctr" rotWithShape="0">
                    <a:srgbClr val="9999FF"/>
                  </a:outerShdw>
                </a:effectLst>
                <a:ea typeface="+mn-lt"/>
              </a:rPr>
              <a:t>KHTN</a:t>
            </a:r>
            <a:r>
              <a:rPr lang="en-US" sz="2273" kern="10" dirty="0">
                <a:ln w="12700">
                  <a:solidFill>
                    <a:srgbClr val="3333CC"/>
                  </a:solidFill>
                  <a:round/>
                  <a:headEnd/>
                  <a:tailEnd/>
                </a:ln>
                <a:solidFill>
                  <a:srgbClr val="C00000">
                    <a:alpha val="50195"/>
                  </a:srgbClr>
                </a:solidFill>
                <a:effectLst>
                  <a:outerShdw dist="45791" dir="2021404" algn="ctr" rotWithShape="0">
                    <a:srgbClr val="9999FF"/>
                  </a:outerShdw>
                </a:effectLst>
                <a:ea typeface="+mn-lt"/>
              </a:rPr>
              <a:t> 8 </a:t>
            </a:r>
          </a:p>
        </p:txBody>
      </p:sp>
      <p:pic>
        <p:nvPicPr>
          <p:cNvPr id="76804" name="Picture 6" descr="3d bi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88541" y="513667"/>
            <a:ext cx="786168" cy="32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8" descr="3d bi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38661">
            <a:off x="4400819" y="2571750"/>
            <a:ext cx="785193" cy="32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9" descr="3d bi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38661">
            <a:off x="5771250" y="979906"/>
            <a:ext cx="785192" cy="32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13" descr="BIRD_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79450" y="644371"/>
            <a:ext cx="606695" cy="47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15" descr="25">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69588" y="3161864"/>
            <a:ext cx="1388962" cy="13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7" descr="FIREWK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123" y="3723693"/>
            <a:ext cx="1066106" cy="98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10" descr="FIREWK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9579" y="3836839"/>
            <a:ext cx="1065131" cy="98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47339" y="3389135"/>
            <a:ext cx="3248204" cy="889965"/>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58398" tIns="29199" rIns="58398" bIns="29199">
            <a:spAutoFit/>
          </a:bodyPr>
          <a:lstStyle/>
          <a:p>
            <a:pPr algn="ctr" defTabSz="561807" fontAlgn="base">
              <a:spcBef>
                <a:spcPct val="0"/>
              </a:spcBef>
              <a:spcAft>
                <a:spcPct val="0"/>
              </a:spcAft>
              <a:buClrTx/>
              <a:defRPr/>
            </a:pPr>
            <a:r>
              <a:rPr lang="vi-VN" sz="1800" kern="1200" dirty="0">
                <a:solidFill>
                  <a:srgbClr val="FF0000"/>
                </a:solidFill>
                <a:latin typeface="Times New Roman" panose="02020603050405020304" pitchFamily="18" charset="0"/>
              </a:rPr>
              <a:t>GV : </a:t>
            </a:r>
            <a:r>
              <a:rPr lang="en-GB" sz="1800" kern="1200" dirty="0" err="1">
                <a:solidFill>
                  <a:srgbClr val="FF0000"/>
                </a:solidFill>
                <a:latin typeface="Arial"/>
              </a:rPr>
              <a:t>Nguyễn</a:t>
            </a:r>
            <a:r>
              <a:rPr lang="en-GB" sz="1800" kern="1200" dirty="0">
                <a:solidFill>
                  <a:srgbClr val="FF0000"/>
                </a:solidFill>
                <a:latin typeface="Arial"/>
              </a:rPr>
              <a:t> </a:t>
            </a:r>
            <a:r>
              <a:rPr lang="en-GB" sz="1800" kern="1200" dirty="0" err="1">
                <a:solidFill>
                  <a:srgbClr val="FF0000"/>
                </a:solidFill>
                <a:latin typeface="Arial"/>
              </a:rPr>
              <a:t>Thị</a:t>
            </a:r>
            <a:r>
              <a:rPr lang="en-GB" sz="1800" kern="1200" dirty="0">
                <a:solidFill>
                  <a:srgbClr val="FF0000"/>
                </a:solidFill>
                <a:latin typeface="Arial"/>
              </a:rPr>
              <a:t> </a:t>
            </a:r>
            <a:r>
              <a:rPr lang="en-GB" sz="1800" kern="1200" dirty="0" err="1">
                <a:solidFill>
                  <a:srgbClr val="FF0000"/>
                </a:solidFill>
                <a:latin typeface="Arial"/>
              </a:rPr>
              <a:t>Hồng</a:t>
            </a:r>
            <a:r>
              <a:rPr lang="en-GB" sz="1800" kern="1200" dirty="0">
                <a:solidFill>
                  <a:srgbClr val="FF0000"/>
                </a:solidFill>
                <a:latin typeface="Arial"/>
              </a:rPr>
              <a:t> </a:t>
            </a:r>
            <a:r>
              <a:rPr lang="en-GB" sz="1800" kern="1200" dirty="0" err="1">
                <a:solidFill>
                  <a:srgbClr val="FF0000"/>
                </a:solidFill>
                <a:latin typeface="Arial"/>
              </a:rPr>
              <a:t>Huế</a:t>
            </a:r>
            <a:endParaRPr lang="en-GB" sz="1800" kern="1200" dirty="0">
              <a:solidFill>
                <a:srgbClr val="FF0000"/>
              </a:solidFill>
              <a:latin typeface="Arial"/>
            </a:endParaRPr>
          </a:p>
          <a:p>
            <a:pPr algn="ctr" defTabSz="561807" fontAlgn="base">
              <a:spcBef>
                <a:spcPct val="0"/>
              </a:spcBef>
              <a:spcAft>
                <a:spcPct val="0"/>
              </a:spcAft>
              <a:buClrTx/>
              <a:defRPr/>
            </a:pPr>
            <a:r>
              <a:rPr lang="en-GB" sz="1800" kern="1200" dirty="0" err="1">
                <a:solidFill>
                  <a:srgbClr val="FF0000"/>
                </a:solidFill>
                <a:latin typeface="Arial"/>
              </a:rPr>
              <a:t>Trường</a:t>
            </a:r>
            <a:r>
              <a:rPr lang="en-GB" sz="1800" kern="1200" dirty="0">
                <a:solidFill>
                  <a:srgbClr val="FF0000"/>
                </a:solidFill>
                <a:latin typeface="Arial"/>
              </a:rPr>
              <a:t>: THCS </a:t>
            </a:r>
            <a:r>
              <a:rPr lang="en-US" sz="1800" kern="1200" dirty="0" err="1">
                <a:solidFill>
                  <a:srgbClr val="FF0000"/>
                </a:solidFill>
                <a:latin typeface="Arial"/>
              </a:rPr>
              <a:t>Vĩnh</a:t>
            </a:r>
            <a:r>
              <a:rPr lang="en-US" sz="1800" kern="1200" dirty="0">
                <a:solidFill>
                  <a:srgbClr val="FF0000"/>
                </a:solidFill>
                <a:latin typeface="Arial"/>
              </a:rPr>
              <a:t> </a:t>
            </a:r>
            <a:r>
              <a:rPr lang="en-US" sz="1800" kern="1200" dirty="0" err="1">
                <a:solidFill>
                  <a:srgbClr val="FF0000"/>
                </a:solidFill>
                <a:latin typeface="Arial"/>
              </a:rPr>
              <a:t>Quỳnh</a:t>
            </a:r>
            <a:endParaRPr lang="en-GB" sz="1800" kern="1200" dirty="0">
              <a:solidFill>
                <a:srgbClr val="FF0000"/>
              </a:solidFill>
              <a:latin typeface="Arial"/>
            </a:endParaRPr>
          </a:p>
          <a:p>
            <a:pPr algn="ctr" defTabSz="561807" fontAlgn="base">
              <a:spcBef>
                <a:spcPct val="0"/>
              </a:spcBef>
              <a:spcAft>
                <a:spcPct val="0"/>
              </a:spcAft>
              <a:buClrTx/>
              <a:defRPr/>
            </a:pPr>
            <a:r>
              <a:rPr lang="en-GB" sz="1800" kern="1200" dirty="0" err="1">
                <a:solidFill>
                  <a:srgbClr val="FF0000"/>
                </a:solidFill>
                <a:latin typeface="Arial"/>
              </a:rPr>
              <a:t>Năm</a:t>
            </a:r>
            <a:r>
              <a:rPr lang="en-GB" sz="1800" kern="1200" dirty="0">
                <a:solidFill>
                  <a:srgbClr val="FF0000"/>
                </a:solidFill>
                <a:latin typeface="Arial"/>
              </a:rPr>
              <a:t> </a:t>
            </a:r>
            <a:r>
              <a:rPr lang="en-GB" sz="1800" kern="1200" dirty="0" err="1">
                <a:solidFill>
                  <a:srgbClr val="FF0000"/>
                </a:solidFill>
                <a:latin typeface="Arial"/>
              </a:rPr>
              <a:t>học</a:t>
            </a:r>
            <a:r>
              <a:rPr lang="en-GB" sz="1800" kern="1200" dirty="0">
                <a:solidFill>
                  <a:srgbClr val="FF0000"/>
                </a:solidFill>
                <a:latin typeface="Arial"/>
              </a:rPr>
              <a:t>: 202</a:t>
            </a:r>
            <a:r>
              <a:rPr lang="vi-VN" sz="1800" kern="1200" dirty="0">
                <a:solidFill>
                  <a:srgbClr val="FF0000"/>
                </a:solidFill>
                <a:latin typeface="Times New Roman" panose="02020603050405020304" pitchFamily="18" charset="0"/>
              </a:rPr>
              <a:t>3</a:t>
            </a:r>
            <a:r>
              <a:rPr lang="en-GB" sz="1800" kern="1200" dirty="0">
                <a:solidFill>
                  <a:srgbClr val="FF0000"/>
                </a:solidFill>
                <a:latin typeface="Arial"/>
              </a:rPr>
              <a:t>-202</a:t>
            </a:r>
            <a:r>
              <a:rPr lang="vi-VN" sz="1800" kern="1200" dirty="0">
                <a:solidFill>
                  <a:srgbClr val="FF0000"/>
                </a:solidFill>
                <a:latin typeface="Times New Roman" panose="02020603050405020304" pitchFamily="18" charset="0"/>
              </a:rPr>
              <a:t>4</a:t>
            </a:r>
          </a:p>
        </p:txBody>
      </p:sp>
    </p:spTree>
    <p:extLst>
      <p:ext uri="{BB962C8B-B14F-4D97-AF65-F5344CB8AC3E}">
        <p14:creationId xmlns:p14="http://schemas.microsoft.com/office/powerpoint/2010/main" val="2833249585"/>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05;p17">
            <a:extLst>
              <a:ext uri="{FF2B5EF4-FFF2-40B4-BE49-F238E27FC236}">
                <a16:creationId xmlns:a16="http://schemas.microsoft.com/office/drawing/2014/main" id="{3BAE0AC1-D485-1175-019A-76D4615F7235}"/>
              </a:ext>
            </a:extLst>
          </p:cNvPr>
          <p:cNvSpPr txBox="1"/>
          <p:nvPr/>
        </p:nvSpPr>
        <p:spPr>
          <a:xfrm>
            <a:off x="1367529" y="1005317"/>
            <a:ext cx="2824644"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Hoàn thành bảng 13.1</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1026" name="Picture 2">
            <a:extLst>
              <a:ext uri="{FF2B5EF4-FFF2-40B4-BE49-F238E27FC236}">
                <a16:creationId xmlns:a16="http://schemas.microsoft.com/office/drawing/2014/main" id="{D27D8480-EF1A-6859-70A1-D800621EB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87" y="905400"/>
            <a:ext cx="656241" cy="60203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2;p17">
            <a:extLst>
              <a:ext uri="{FF2B5EF4-FFF2-40B4-BE49-F238E27FC236}">
                <a16:creationId xmlns:a16="http://schemas.microsoft.com/office/drawing/2014/main" id="{9E3490DE-F982-E256-CDAA-4B119B4DB468}"/>
              </a:ext>
            </a:extLst>
          </p:cNvPr>
          <p:cNvSpPr txBox="1"/>
          <p:nvPr/>
        </p:nvSpPr>
        <p:spPr>
          <a:xfrm>
            <a:off x="482172" y="219638"/>
            <a:ext cx="3112366" cy="54565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400" b="1" dirty="0">
                <a:solidFill>
                  <a:schemeClr val="dk2"/>
                </a:solidFill>
                <a:latin typeface="Arial" panose="020B0604020202020204" pitchFamily="34" charset="0"/>
                <a:ea typeface="Fira Sans Extra Condensed Medium"/>
                <a:cs typeface="Fira Sans Extra Condensed Medium"/>
                <a:sym typeface="Fira Sans Extra Condensed Medium"/>
              </a:rPr>
              <a:t>a. </a:t>
            </a:r>
            <a:r>
              <a:rPr lang="en-US" sz="2400" b="1" dirty="0" err="1">
                <a:solidFill>
                  <a:schemeClr val="dk2"/>
                </a:solidFill>
                <a:latin typeface="Arial" panose="020B0604020202020204" pitchFamily="34" charset="0"/>
                <a:ea typeface="Fira Sans Extra Condensed Medium"/>
                <a:cs typeface="Fira Sans Extra Condensed Medium"/>
                <a:sym typeface="Fira Sans Extra Condensed Medium"/>
              </a:rPr>
              <a:t>Thí</a:t>
            </a:r>
            <a:r>
              <a:rPr lang="en-US" sz="24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400" b="1" dirty="0" err="1">
                <a:solidFill>
                  <a:schemeClr val="dk2"/>
                </a:solidFill>
                <a:latin typeface="Arial" panose="020B0604020202020204" pitchFamily="34" charset="0"/>
                <a:ea typeface="Fira Sans Extra Condensed Medium"/>
                <a:cs typeface="Fira Sans Extra Condensed Medium"/>
                <a:sym typeface="Fira Sans Extra Condensed Medium"/>
              </a:rPr>
              <a:t>Nghiệm</a:t>
            </a:r>
            <a:r>
              <a:rPr lang="vi-VN" sz="2400" b="1" dirty="0">
                <a:solidFill>
                  <a:schemeClr val="dk2"/>
                </a:solidFill>
                <a:latin typeface="Arial" panose="020B0604020202020204" pitchFamily="34" charset="0"/>
                <a:ea typeface="Fira Sans Extra Condensed Medium"/>
                <a:cs typeface="Fira Sans Extra Condensed Medium"/>
                <a:sym typeface="Fira Sans Extra Condensed Medium"/>
              </a:rPr>
              <a:t> 1:</a:t>
            </a:r>
            <a:endParaRPr sz="2400" b="1"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p:grpSp>
        <p:nvGrpSpPr>
          <p:cNvPr id="3" name="Google Shape;207;p17">
            <a:extLst>
              <a:ext uri="{FF2B5EF4-FFF2-40B4-BE49-F238E27FC236}">
                <a16:creationId xmlns:a16="http://schemas.microsoft.com/office/drawing/2014/main" id="{65DDA525-14F6-277F-9802-2A1F2B79C6D0}"/>
              </a:ext>
            </a:extLst>
          </p:cNvPr>
          <p:cNvGrpSpPr/>
          <p:nvPr/>
        </p:nvGrpSpPr>
        <p:grpSpPr>
          <a:xfrm>
            <a:off x="293507" y="319085"/>
            <a:ext cx="401258" cy="400904"/>
            <a:chOff x="3936466" y="2199116"/>
            <a:chExt cx="457004" cy="456601"/>
          </a:xfrm>
        </p:grpSpPr>
        <p:sp>
          <p:nvSpPr>
            <p:cNvPr id="4" name="Google Shape;208;p17">
              <a:extLst>
                <a:ext uri="{FF2B5EF4-FFF2-40B4-BE49-F238E27FC236}">
                  <a16:creationId xmlns:a16="http://schemas.microsoft.com/office/drawing/2014/main" id="{BB8654B5-6FF0-EA07-1B39-72D6B10D6FEE}"/>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209;p17">
              <a:extLst>
                <a:ext uri="{FF2B5EF4-FFF2-40B4-BE49-F238E27FC236}">
                  <a16:creationId xmlns:a16="http://schemas.microsoft.com/office/drawing/2014/main" id="{D2408AF6-D610-2C73-4768-3336FA01E7EB}"/>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10;p17">
              <a:extLst>
                <a:ext uri="{FF2B5EF4-FFF2-40B4-BE49-F238E27FC236}">
                  <a16:creationId xmlns:a16="http://schemas.microsoft.com/office/drawing/2014/main" id="{F57D9515-46EC-1538-8868-89A5DCE7D909}"/>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11;p17">
              <a:extLst>
                <a:ext uri="{FF2B5EF4-FFF2-40B4-BE49-F238E27FC236}">
                  <a16:creationId xmlns:a16="http://schemas.microsoft.com/office/drawing/2014/main" id="{AFC3D6D7-C13A-3014-9A9D-C125DC253A5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2;p17">
              <a:extLst>
                <a:ext uri="{FF2B5EF4-FFF2-40B4-BE49-F238E27FC236}">
                  <a16:creationId xmlns:a16="http://schemas.microsoft.com/office/drawing/2014/main" id="{2DB6F67B-9D1A-4656-1E2B-C416EE9F0258}"/>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3;p17">
              <a:extLst>
                <a:ext uri="{FF2B5EF4-FFF2-40B4-BE49-F238E27FC236}">
                  <a16:creationId xmlns:a16="http://schemas.microsoft.com/office/drawing/2014/main" id="{042C9817-2BDD-C99E-E867-CFB2F06D88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4;p17">
              <a:extLst>
                <a:ext uri="{FF2B5EF4-FFF2-40B4-BE49-F238E27FC236}">
                  <a16:creationId xmlns:a16="http://schemas.microsoft.com/office/drawing/2014/main" id="{81E09A48-1BEE-1532-F4DD-278AE1ACB190}"/>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5;p17">
              <a:extLst>
                <a:ext uri="{FF2B5EF4-FFF2-40B4-BE49-F238E27FC236}">
                  <a16:creationId xmlns:a16="http://schemas.microsoft.com/office/drawing/2014/main" id="{0CF2C98A-7D8E-4B03-1F3B-35FA96F79905}"/>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mc:AlternateContent xmlns:mc="http://schemas.openxmlformats.org/markup-compatibility/2006" xmlns:a14="http://schemas.microsoft.com/office/drawing/2010/main">
        <mc:Choice Requires="a14">
          <p:graphicFrame>
            <p:nvGraphicFramePr>
              <p:cNvPr id="18" name="Table 18">
                <a:extLst>
                  <a:ext uri="{FF2B5EF4-FFF2-40B4-BE49-F238E27FC236}">
                    <a16:creationId xmlns:a16="http://schemas.microsoft.com/office/drawing/2014/main" id="{3659CA27-6586-D12B-B254-8E761DEA6E40}"/>
                  </a:ext>
                </a:extLst>
              </p:cNvPr>
              <p:cNvGraphicFramePr>
                <a:graphicFrameLocks noGrp="1"/>
              </p:cNvGraphicFramePr>
              <p:nvPr>
                <p:extLst>
                  <p:ext uri="{D42A27DB-BD31-4B8C-83A1-F6EECF244321}">
                    <p14:modId xmlns:p14="http://schemas.microsoft.com/office/powerpoint/2010/main" val="1893293782"/>
                  </p:ext>
                </p:extLst>
              </p:nvPr>
            </p:nvGraphicFramePr>
            <p:xfrm>
              <a:off x="844062" y="1747458"/>
              <a:ext cx="7476980" cy="2931844"/>
            </p:xfrm>
            <a:graphic>
              <a:graphicData uri="http://schemas.openxmlformats.org/drawingml/2006/table">
                <a:tbl>
                  <a:tblPr firstRow="1" bandRow="1">
                    <a:tableStyleId>{4DE6FB3C-7EE5-489D-85D8-43B90C86D4EF}</a:tableStyleId>
                  </a:tblPr>
                  <a:tblGrid>
                    <a:gridCol w="1869245">
                      <a:extLst>
                        <a:ext uri="{9D8B030D-6E8A-4147-A177-3AD203B41FA5}">
                          <a16:colId xmlns:a16="http://schemas.microsoft.com/office/drawing/2014/main" val="2963746126"/>
                        </a:ext>
                      </a:extLst>
                    </a:gridCol>
                    <a:gridCol w="1869245">
                      <a:extLst>
                        <a:ext uri="{9D8B030D-6E8A-4147-A177-3AD203B41FA5}">
                          <a16:colId xmlns:a16="http://schemas.microsoft.com/office/drawing/2014/main" val="3959909442"/>
                        </a:ext>
                      </a:extLst>
                    </a:gridCol>
                    <a:gridCol w="1869245">
                      <a:extLst>
                        <a:ext uri="{9D8B030D-6E8A-4147-A177-3AD203B41FA5}">
                          <a16:colId xmlns:a16="http://schemas.microsoft.com/office/drawing/2014/main" val="2009693220"/>
                        </a:ext>
                      </a:extLst>
                    </a:gridCol>
                    <a:gridCol w="1869245">
                      <a:extLst>
                        <a:ext uri="{9D8B030D-6E8A-4147-A177-3AD203B41FA5}">
                          <a16:colId xmlns:a16="http://schemas.microsoft.com/office/drawing/2014/main" val="3928303997"/>
                        </a:ext>
                      </a:extLst>
                    </a:gridCol>
                  </a:tblGrid>
                  <a:tr h="732961">
                    <a:tc>
                      <a:txBody>
                        <a:bodyPr/>
                        <a:lstStyle/>
                        <a:p>
                          <a:pPr algn="ctr"/>
                          <a:r>
                            <a:rPr lang="en-US" sz="2200" b="1" dirty="0" err="1">
                              <a:latin typeface="Arial" panose="020B0604020202020204" pitchFamily="34" charset="0"/>
                              <a:cs typeface="Arial" panose="020B0604020202020204" pitchFamily="34" charset="0"/>
                            </a:rPr>
                            <a:t>Đại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Lượng</a:t>
                          </a:r>
                          <a:endParaRPr lang="en-US" sz="2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0971580"/>
                      </a:ext>
                    </a:extLst>
                  </a:tr>
                  <a:tr h="732961">
                    <a:tc>
                      <a:txBody>
                        <a:bodyPr/>
                        <a:lstStyle/>
                        <a:p>
                          <a:pPr algn="ctr"/>
                          <a:r>
                            <a:rPr lang="en-US" sz="2200" dirty="0" err="1">
                              <a:latin typeface="Arial" panose="020B0604020202020204" pitchFamily="34" charset="0"/>
                              <a:cs typeface="Arial" panose="020B0604020202020204" pitchFamily="34" charset="0"/>
                            </a:rPr>
                            <a:t>Thể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tích</a:t>
                          </a:r>
                          <a:endParaRPr lang="en-US"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1</a:t>
                          </a:r>
                          <a:r>
                            <a:rPr lang="en-US" sz="2200" dirty="0">
                              <a:latin typeface="Arial" panose="020B0604020202020204" pitchFamily="34" charset="0"/>
                              <a:cs typeface="Arial" panose="020B0604020202020204" pitchFamily="34" charset="0"/>
                            </a:rPr>
                            <a:t> =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 2V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 3V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6208567"/>
                      </a:ext>
                    </a:extLst>
                  </a:tr>
                  <a:tr h="732961">
                    <a:tc>
                      <a:txBody>
                        <a:bodyPr/>
                        <a:lstStyle/>
                        <a:p>
                          <a:pPr algn="ct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1</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2</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3</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5724593"/>
                      </a:ext>
                    </a:extLst>
                  </a:tr>
                  <a:tr h="732961">
                    <a:tc>
                      <a:txBody>
                        <a:bodyPr/>
                        <a:lstStyle/>
                        <a:p>
                          <a:pPr algn="ctr"/>
                          <a:r>
                            <a:rPr lang="en-US" sz="2200" dirty="0" err="1">
                              <a:latin typeface="Arial" panose="020B0604020202020204" pitchFamily="34" charset="0"/>
                              <a:cs typeface="Arial" panose="020B0604020202020204" pitchFamily="34" charset="0"/>
                            </a:rPr>
                            <a:t>Tỉ</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số</a:t>
                          </a:r>
                          <a:r>
                            <a:rPr lang="en-US" sz="2200" dirty="0">
                              <a:latin typeface="Arial" panose="020B0604020202020204" pitchFamily="34" charset="0"/>
                              <a:cs typeface="Arial" panose="020B0604020202020204" pitchFamily="34" charset="0"/>
                            </a:rPr>
                            <a:t> </a:t>
                          </a:r>
                          <a14:m>
                            <m:oMath xmlns:m="http://schemas.openxmlformats.org/officeDocument/2006/math">
                              <m:f>
                                <m:fPr>
                                  <m:ctrlPr>
                                    <a:rPr lang="en-US" sz="2200" i="1" smtClean="0">
                                      <a:latin typeface="Cambria Math" panose="02040503050406030204" pitchFamily="18" charset="0"/>
                                      <a:cs typeface="#9Slide03 Arima Madurai Black" panose="00000A00000000000000" pitchFamily="2" charset="-93"/>
                                    </a:rPr>
                                  </m:ctrlPr>
                                </m:fPr>
                                <m:num>
                                  <m:r>
                                    <m:rPr>
                                      <m:nor/>
                                    </m:rPr>
                                    <a:rPr lang="en-US" sz="2200" dirty="0" smtClean="0">
                                      <a:latin typeface="Arial" panose="020B0604020202020204" pitchFamily="34" charset="0"/>
                                      <a:cs typeface="Arial" panose="020B0604020202020204" pitchFamily="34" charset="0"/>
                                    </a:rPr>
                                    <m:t>m</m:t>
                                  </m:r>
                                </m:num>
                                <m:den>
                                  <m:r>
                                    <m:rPr>
                                      <m:nor/>
                                    </m:rPr>
                                    <a:rPr lang="en-US" sz="2200" dirty="0" smtClean="0">
                                      <a:latin typeface="Arial" panose="020B0604020202020204" pitchFamily="34" charset="0"/>
                                      <a:cs typeface="Arial" panose="020B0604020202020204" pitchFamily="34" charset="0"/>
                                    </a:rPr>
                                    <m:t>V</m:t>
                                  </m:r>
                                </m:den>
                              </m:f>
                            </m:oMath>
                          </a14:m>
                          <a:endParaRPr lang="en-US"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f>
                                <m:fPr>
                                  <m:ctrlPr>
                                    <a:rPr lang="en-US" sz="2200" i="1" baseline="0" smtClean="0">
                                      <a:latin typeface="Cambria Math" panose="02040503050406030204" pitchFamily="18" charset="0"/>
                                      <a:cs typeface="#9Slide03 Arima Madurai Black" panose="00000A00000000000000" pitchFamily="2" charset="-93"/>
                                    </a:rPr>
                                  </m:ctrlPr>
                                </m:fPr>
                                <m:num>
                                  <m:r>
                                    <m:rPr>
                                      <m:nor/>
                                    </m:rPr>
                                    <a:rPr lang="en-US" sz="2200" dirty="0" smtClean="0">
                                      <a:latin typeface="Arial" panose="020B0604020202020204" pitchFamily="34" charset="0"/>
                                      <a:cs typeface="Arial" panose="020B0604020202020204" pitchFamily="34" charset="0"/>
                                    </a:rPr>
                                    <m:t>m</m:t>
                                  </m:r>
                                  <m:r>
                                    <m:rPr>
                                      <m:nor/>
                                    </m:rPr>
                                    <a:rPr lang="en-US" sz="2200" baseline="-25000" dirty="0" smtClean="0">
                                      <a:latin typeface="Arial" panose="020B0604020202020204" pitchFamily="34" charset="0"/>
                                      <a:cs typeface="Arial" panose="020B0604020202020204" pitchFamily="34" charset="0"/>
                                    </a:rPr>
                                    <m:t>1</m:t>
                                  </m:r>
                                </m:num>
                                <m:den>
                                  <m:r>
                                    <m:rPr>
                                      <m:nor/>
                                    </m:rPr>
                                    <a:rPr lang="en-US" sz="2200" dirty="0" smtClean="0">
                                      <a:latin typeface="Arial" panose="020B0604020202020204" pitchFamily="34" charset="0"/>
                                      <a:cs typeface="Arial" panose="020B0604020202020204" pitchFamily="34" charset="0"/>
                                    </a:rPr>
                                    <m:t>V</m:t>
                                  </m:r>
                                  <m:r>
                                    <m:rPr>
                                      <m:nor/>
                                    </m:rPr>
                                    <a:rPr lang="en-US" sz="2200" baseline="-25000" dirty="0" smtClean="0">
                                      <a:latin typeface="Arial" panose="020B0604020202020204" pitchFamily="34" charset="0"/>
                                      <a:cs typeface="Arial" panose="020B0604020202020204" pitchFamily="34" charset="0"/>
                                    </a:rPr>
                                    <m:t>1</m:t>
                                  </m:r>
                                </m:den>
                              </m:f>
                            </m:oMath>
                          </a14:m>
                          <a:r>
                            <a:rPr lang="en-US" sz="2200" baseline="-25000" dirty="0">
                              <a:latin typeface="Arial" panose="020B0604020202020204" pitchFamily="34" charset="0"/>
                              <a:cs typeface="Arial" panose="020B0604020202020204" pitchFamily="34" charset="0"/>
                            </a:rPr>
                            <a:t> </a:t>
                          </a:r>
                          <a:r>
                            <a:rPr lang="en-US" sz="2200" baseline="0" dirty="0">
                              <a:latin typeface="Arial" panose="020B0604020202020204" pitchFamily="34" charset="0"/>
                              <a:cs typeface="Arial" panose="020B0604020202020204" pitchFamily="34" charset="0"/>
                            </a:rPr>
                            <a:t>=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f>
                                <m:fPr>
                                  <m:ctrlPr>
                                    <a:rPr lang="en-US" sz="2200" i="1" baseline="0" smtClean="0">
                                      <a:latin typeface="Cambria Math" panose="02040503050406030204" pitchFamily="18" charset="0"/>
                                      <a:cs typeface="#9Slide03 Arima Madurai Black" panose="00000A00000000000000" pitchFamily="2" charset="-93"/>
                                    </a:rPr>
                                  </m:ctrlPr>
                                </m:fPr>
                                <m:num>
                                  <m:r>
                                    <m:rPr>
                                      <m:nor/>
                                    </m:rPr>
                                    <a:rPr lang="en-US" sz="2200" dirty="0" smtClean="0">
                                      <a:latin typeface="Arial" panose="020B0604020202020204" pitchFamily="34" charset="0"/>
                                      <a:cs typeface="Arial" panose="020B0604020202020204" pitchFamily="34" charset="0"/>
                                    </a:rPr>
                                    <m:t>m</m:t>
                                  </m:r>
                                  <m:r>
                                    <m:rPr>
                                      <m:nor/>
                                    </m:rPr>
                                    <a:rPr lang="en-US" sz="2200" b="0" i="0" baseline="-25000" dirty="0" smtClean="0">
                                      <a:latin typeface="Arial" panose="020B0604020202020204" pitchFamily="34" charset="0"/>
                                      <a:cs typeface="Arial" panose="020B0604020202020204" pitchFamily="34" charset="0"/>
                                    </a:rPr>
                                    <m:t>2</m:t>
                                  </m:r>
                                </m:num>
                                <m:den>
                                  <m:r>
                                    <m:rPr>
                                      <m:nor/>
                                    </m:rPr>
                                    <a:rPr lang="en-US" sz="2200" dirty="0" smtClean="0">
                                      <a:latin typeface="Arial" panose="020B0604020202020204" pitchFamily="34" charset="0"/>
                                      <a:cs typeface="Arial" panose="020B0604020202020204" pitchFamily="34" charset="0"/>
                                    </a:rPr>
                                    <m:t>V</m:t>
                                  </m:r>
                                  <m:r>
                                    <m:rPr>
                                      <m:nor/>
                                    </m:rPr>
                                    <a:rPr lang="en-US" sz="2200" b="0" i="0" baseline="-25000" dirty="0" smtClean="0">
                                      <a:latin typeface="Arial" panose="020B0604020202020204" pitchFamily="34" charset="0"/>
                                      <a:cs typeface="Arial" panose="020B0604020202020204" pitchFamily="34" charset="0"/>
                                    </a:rPr>
                                    <m:t>2</m:t>
                                  </m:r>
                                </m:den>
                              </m:f>
                            </m:oMath>
                          </a14:m>
                          <a:r>
                            <a:rPr lang="en-US" sz="2200" baseline="-25000" dirty="0">
                              <a:latin typeface="Arial" panose="020B0604020202020204" pitchFamily="34" charset="0"/>
                              <a:cs typeface="Arial" panose="020B0604020202020204" pitchFamily="34" charset="0"/>
                            </a:rPr>
                            <a:t> </a:t>
                          </a:r>
                          <a:r>
                            <a:rPr lang="en-US" sz="2200" baseline="0" dirty="0">
                              <a:latin typeface="Arial" panose="020B0604020202020204" pitchFamily="34" charset="0"/>
                              <a:cs typeface="Arial" panose="020B0604020202020204" pitchFamily="34" charset="0"/>
                            </a:rPr>
                            <a:t>=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f>
                                <m:fPr>
                                  <m:ctrlPr>
                                    <a:rPr lang="en-US" sz="2200" i="1" baseline="0" smtClean="0">
                                      <a:latin typeface="Cambria Math" panose="02040503050406030204" pitchFamily="18" charset="0"/>
                                      <a:cs typeface="#9Slide03 Arima Madurai Black" panose="00000A00000000000000" pitchFamily="2" charset="-93"/>
                                    </a:rPr>
                                  </m:ctrlPr>
                                </m:fPr>
                                <m:num>
                                  <m:r>
                                    <m:rPr>
                                      <m:nor/>
                                    </m:rPr>
                                    <a:rPr lang="en-US" sz="2200" dirty="0" smtClean="0">
                                      <a:latin typeface="Arial" panose="020B0604020202020204" pitchFamily="34" charset="0"/>
                                      <a:cs typeface="Arial" panose="020B0604020202020204" pitchFamily="34" charset="0"/>
                                    </a:rPr>
                                    <m:t>m</m:t>
                                  </m:r>
                                  <m:r>
                                    <m:rPr>
                                      <m:nor/>
                                    </m:rPr>
                                    <a:rPr lang="en-US" sz="2200" b="0" i="0" baseline="-25000" dirty="0" smtClean="0">
                                      <a:latin typeface="Arial" panose="020B0604020202020204" pitchFamily="34" charset="0"/>
                                      <a:cs typeface="Arial" panose="020B0604020202020204" pitchFamily="34" charset="0"/>
                                    </a:rPr>
                                    <m:t>3</m:t>
                                  </m:r>
                                </m:num>
                                <m:den>
                                  <m:r>
                                    <m:rPr>
                                      <m:nor/>
                                    </m:rPr>
                                    <a:rPr lang="en-US" sz="2200" dirty="0" smtClean="0">
                                      <a:latin typeface="Arial" panose="020B0604020202020204" pitchFamily="34" charset="0"/>
                                      <a:cs typeface="Arial" panose="020B0604020202020204" pitchFamily="34" charset="0"/>
                                    </a:rPr>
                                    <m:t>V</m:t>
                                  </m:r>
                                  <m:r>
                                    <m:rPr>
                                      <m:nor/>
                                    </m:rPr>
                                    <a:rPr lang="en-US" sz="2200" b="0" i="0" baseline="-25000" dirty="0" smtClean="0">
                                      <a:latin typeface="Arial" panose="020B0604020202020204" pitchFamily="34" charset="0"/>
                                      <a:cs typeface="Arial" panose="020B0604020202020204" pitchFamily="34" charset="0"/>
                                    </a:rPr>
                                    <m:t>3</m:t>
                                  </m:r>
                                </m:den>
                              </m:f>
                            </m:oMath>
                          </a14:m>
                          <a:r>
                            <a:rPr lang="en-US" sz="2200" baseline="-25000" dirty="0">
                              <a:latin typeface="Arial" panose="020B0604020202020204" pitchFamily="34" charset="0"/>
                              <a:cs typeface="Arial" panose="020B0604020202020204" pitchFamily="34" charset="0"/>
                            </a:rPr>
                            <a:t> </a:t>
                          </a:r>
                          <a:r>
                            <a:rPr lang="en-US" sz="2200" baseline="0" dirty="0">
                              <a:latin typeface="Arial" panose="020B0604020202020204" pitchFamily="34" charset="0"/>
                              <a:cs typeface="Arial" panose="020B0604020202020204" pitchFamily="34" charset="0"/>
                            </a:rPr>
                            <a:t>=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173733"/>
                      </a:ext>
                    </a:extLst>
                  </a:tr>
                </a:tbl>
              </a:graphicData>
            </a:graphic>
          </p:graphicFrame>
        </mc:Choice>
        <mc:Fallback xmlns="">
          <p:graphicFrame>
            <p:nvGraphicFramePr>
              <p:cNvPr id="18" name="Table 18">
                <a:extLst>
                  <a:ext uri="{FF2B5EF4-FFF2-40B4-BE49-F238E27FC236}">
                    <a16:creationId xmlns:a16="http://schemas.microsoft.com/office/drawing/2014/main" id="{3659CA27-6586-D12B-B254-8E761DEA6E40}"/>
                  </a:ext>
                </a:extLst>
              </p:cNvPr>
              <p:cNvGraphicFramePr>
                <a:graphicFrameLocks noGrp="1"/>
              </p:cNvGraphicFramePr>
              <p:nvPr>
                <p:extLst>
                  <p:ext uri="{D42A27DB-BD31-4B8C-83A1-F6EECF244321}">
                    <p14:modId xmlns:p14="http://schemas.microsoft.com/office/powerpoint/2010/main" val="1893293782"/>
                  </p:ext>
                </p:extLst>
              </p:nvPr>
            </p:nvGraphicFramePr>
            <p:xfrm>
              <a:off x="844062" y="1747458"/>
              <a:ext cx="7476980" cy="2931844"/>
            </p:xfrm>
            <a:graphic>
              <a:graphicData uri="http://schemas.openxmlformats.org/drawingml/2006/table">
                <a:tbl>
                  <a:tblPr firstRow="1" bandRow="1">
                    <a:tableStyleId>{4DE6FB3C-7EE5-489D-85D8-43B90C86D4EF}</a:tableStyleId>
                  </a:tblPr>
                  <a:tblGrid>
                    <a:gridCol w="1869245">
                      <a:extLst>
                        <a:ext uri="{9D8B030D-6E8A-4147-A177-3AD203B41FA5}">
                          <a16:colId xmlns:a16="http://schemas.microsoft.com/office/drawing/2014/main" val="2963746126"/>
                        </a:ext>
                      </a:extLst>
                    </a:gridCol>
                    <a:gridCol w="1869245">
                      <a:extLst>
                        <a:ext uri="{9D8B030D-6E8A-4147-A177-3AD203B41FA5}">
                          <a16:colId xmlns:a16="http://schemas.microsoft.com/office/drawing/2014/main" val="3959909442"/>
                        </a:ext>
                      </a:extLst>
                    </a:gridCol>
                    <a:gridCol w="1869245">
                      <a:extLst>
                        <a:ext uri="{9D8B030D-6E8A-4147-A177-3AD203B41FA5}">
                          <a16:colId xmlns:a16="http://schemas.microsoft.com/office/drawing/2014/main" val="2009693220"/>
                        </a:ext>
                      </a:extLst>
                    </a:gridCol>
                    <a:gridCol w="1869245">
                      <a:extLst>
                        <a:ext uri="{9D8B030D-6E8A-4147-A177-3AD203B41FA5}">
                          <a16:colId xmlns:a16="http://schemas.microsoft.com/office/drawing/2014/main" val="3928303997"/>
                        </a:ext>
                      </a:extLst>
                    </a:gridCol>
                  </a:tblGrid>
                  <a:tr h="732961">
                    <a:tc>
                      <a:txBody>
                        <a:bodyPr/>
                        <a:lstStyle/>
                        <a:p>
                          <a:pPr algn="ctr"/>
                          <a:r>
                            <a:rPr lang="en-US" sz="2200" b="1" dirty="0" err="1">
                              <a:latin typeface="Arial" panose="020B0604020202020204" pitchFamily="34" charset="0"/>
                              <a:cs typeface="Arial" panose="020B0604020202020204" pitchFamily="34" charset="0"/>
                            </a:rPr>
                            <a:t>Đại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Lượng</a:t>
                          </a:r>
                          <a:endParaRPr lang="en-US" sz="2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0971580"/>
                      </a:ext>
                    </a:extLst>
                  </a:tr>
                  <a:tr h="732961">
                    <a:tc>
                      <a:txBody>
                        <a:bodyPr/>
                        <a:lstStyle/>
                        <a:p>
                          <a:pPr algn="ctr"/>
                          <a:r>
                            <a:rPr lang="en-US" sz="2200" dirty="0" err="1">
                              <a:latin typeface="Arial" panose="020B0604020202020204" pitchFamily="34" charset="0"/>
                              <a:cs typeface="Arial" panose="020B0604020202020204" pitchFamily="34" charset="0"/>
                            </a:rPr>
                            <a:t>Thể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tích</a:t>
                          </a:r>
                          <a:endParaRPr lang="en-US"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1</a:t>
                          </a:r>
                          <a:r>
                            <a:rPr lang="en-US" sz="2200" dirty="0">
                              <a:latin typeface="Arial" panose="020B0604020202020204" pitchFamily="34" charset="0"/>
                              <a:cs typeface="Arial" panose="020B0604020202020204" pitchFamily="34" charset="0"/>
                            </a:rPr>
                            <a:t> =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 2V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 3V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6208567"/>
                      </a:ext>
                    </a:extLst>
                  </a:tr>
                  <a:tr h="732961">
                    <a:tc>
                      <a:txBody>
                        <a:bodyPr/>
                        <a:lstStyle/>
                        <a:p>
                          <a:pPr algn="ct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1</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2</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3</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5724593"/>
                      </a:ext>
                    </a:extLst>
                  </a:tr>
                  <a:tr h="732961">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26" t="-302500" r="-300651"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326" t="-302500" r="-200651"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326" t="-302500" r="-100651"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00326" t="-302500" r="-651" b="-1667"/>
                          </a:stretch>
                        </a:blipFill>
                      </a:tcPr>
                    </a:tc>
                    <a:extLst>
                      <a:ext uri="{0D108BD9-81ED-4DB2-BD59-A6C34878D82A}">
                        <a16:rowId xmlns:a16="http://schemas.microsoft.com/office/drawing/2014/main" val="1333173733"/>
                      </a:ext>
                    </a:extLst>
                  </a:tr>
                </a:tbl>
              </a:graphicData>
            </a:graphic>
          </p:graphicFrame>
        </mc:Fallback>
      </mc:AlternateContent>
    </p:spTree>
    <p:extLst>
      <p:ext uri="{BB962C8B-B14F-4D97-AF65-F5344CB8AC3E}">
        <p14:creationId xmlns:p14="http://schemas.microsoft.com/office/powerpoint/2010/main" val="23211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4000"/>
                                  </p:iterate>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0"/>
            <a:ext cx="6858000" cy="830997"/>
          </a:xfrm>
          <a:prstGeom prst="rect">
            <a:avLst/>
          </a:prstGeom>
        </p:spPr>
        <p:txBody>
          <a:bodyPr wrap="square">
            <a:spAutoFit/>
          </a:bodyPr>
          <a:lstStyle/>
          <a:p>
            <a:pPr defTabSz="685800">
              <a:buClrTx/>
            </a:pPr>
            <a:r>
              <a:rPr lang="vi-VN" sz="2400" kern="1200">
                <a:solidFill>
                  <a:prstClr val="black"/>
                </a:solidFill>
                <a:latin typeface="Times New Roman" panose="02020603050405020304" pitchFamily="18" charset="0"/>
                <a:ea typeface="+mn-ea"/>
                <a:cs typeface="+mn-cs"/>
              </a:rPr>
              <a:t>1.Hãy nhận xét về tỉ số giữa khối lượng và thể tích của ba thỏi sắt</a:t>
            </a:r>
            <a:endParaRPr lang="en-US" sz="2400" kern="1200">
              <a:solidFill>
                <a:prstClr val="black"/>
              </a:solidFill>
              <a:latin typeface="Calibri"/>
              <a:ea typeface="+mn-ea"/>
              <a:cs typeface="+mn-cs"/>
            </a:endParaRPr>
          </a:p>
        </p:txBody>
      </p:sp>
      <p:sp>
        <p:nvSpPr>
          <p:cNvPr id="4" name="Rectangle 3"/>
          <p:cNvSpPr/>
          <p:nvPr/>
        </p:nvSpPr>
        <p:spPr>
          <a:xfrm>
            <a:off x="1143000" y="914400"/>
            <a:ext cx="6858000" cy="461665"/>
          </a:xfrm>
          <a:prstGeom prst="rect">
            <a:avLst/>
          </a:prstGeom>
        </p:spPr>
        <p:txBody>
          <a:bodyPr wrap="square">
            <a:spAutoFit/>
          </a:bodyPr>
          <a:lstStyle/>
          <a:p>
            <a:pPr defTabSz="685800">
              <a:buClrTx/>
            </a:pPr>
            <a:r>
              <a:rPr lang="vi-VN" sz="2400" kern="1200">
                <a:solidFill>
                  <a:prstClr val="black"/>
                </a:solidFill>
                <a:latin typeface="Times New Roman" panose="02020603050405020304" pitchFamily="18" charset="0"/>
                <a:ea typeface="+mn-ea"/>
                <a:cs typeface="+mn-cs"/>
              </a:rPr>
              <a:t>2. Dự đoán về tỉ số này với các vật liệu khác nhau </a:t>
            </a:r>
            <a:endParaRPr lang="en-US" sz="2400" kern="1200">
              <a:solidFill>
                <a:prstClr val="black"/>
              </a:solidFill>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48575169"/>
              </p:ext>
            </p:extLst>
          </p:nvPr>
        </p:nvGraphicFramePr>
        <p:xfrm>
          <a:off x="1143000" y="1600201"/>
          <a:ext cx="6743700" cy="2800351"/>
        </p:xfrm>
        <a:graphic>
          <a:graphicData uri="http://schemas.openxmlformats.org/drawingml/2006/table">
            <a:tbl>
              <a:tblPr firstRow="1" bandRow="1">
                <a:tableStyleId>{5C22544A-7EE6-4342-B048-85BDC9FD1C3A}</a:tableStyleId>
              </a:tblPr>
              <a:tblGrid>
                <a:gridCol w="1348740">
                  <a:extLst>
                    <a:ext uri="{9D8B030D-6E8A-4147-A177-3AD203B41FA5}">
                      <a16:colId xmlns:a16="http://schemas.microsoft.com/office/drawing/2014/main" val="20000"/>
                    </a:ext>
                  </a:extLst>
                </a:gridCol>
                <a:gridCol w="179832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798320">
                  <a:extLst>
                    <a:ext uri="{9D8B030D-6E8A-4147-A177-3AD203B41FA5}">
                      <a16:colId xmlns:a16="http://schemas.microsoft.com/office/drawing/2014/main" val="20003"/>
                    </a:ext>
                  </a:extLst>
                </a:gridCol>
              </a:tblGrid>
              <a:tr h="657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100" b="0">
                          <a:solidFill>
                            <a:srgbClr val="000000"/>
                          </a:solidFill>
                          <a:latin typeface="Times New Roman" pitchFamily="18" charset="0"/>
                          <a:cs typeface="Times New Roman" pitchFamily="18" charset="0"/>
                        </a:rPr>
                        <a:t>Đại lượng</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a:solidFill>
                            <a:srgbClr val="000000"/>
                          </a:solidFill>
                          <a:latin typeface="Times New Roman" pitchFamily="18" charset="0"/>
                          <a:cs typeface="Times New Roman" pitchFamily="18" charset="0"/>
                        </a:rPr>
                        <a:t>Thỏi 1</a:t>
                      </a:r>
                      <a:endParaRPr lang="en-US" sz="2100">
                        <a:solidFill>
                          <a:srgbClr val="000000"/>
                        </a:solidFill>
                        <a:latin typeface="Times New Roman" pitchFamily="18" charset="0"/>
                        <a:cs typeface="Times New Roman" pitchFamily="18"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a:solidFill>
                            <a:srgbClr val="000000"/>
                          </a:solidFill>
                          <a:latin typeface="Times New Roman" pitchFamily="18" charset="0"/>
                          <a:cs typeface="Times New Roman" pitchFamily="18" charset="0"/>
                        </a:rPr>
                        <a:t>Thỏi </a:t>
                      </a:r>
                      <a:r>
                        <a:rPr lang="vi-VN" sz="2100" b="1">
                          <a:solidFill>
                            <a:srgbClr val="000000"/>
                          </a:solidFill>
                          <a:latin typeface="Times New Roman" pitchFamily="18" charset="0"/>
                          <a:cs typeface="Times New Roman" pitchFamily="18" charset="0"/>
                        </a:rPr>
                        <a:t>2</a:t>
                      </a:r>
                      <a:endParaRPr lang="en-US" sz="2100">
                        <a:solidFill>
                          <a:srgbClr val="000000"/>
                        </a:solidFill>
                        <a:latin typeface="Times New Roman" pitchFamily="18" charset="0"/>
                        <a:cs typeface="Times New Roman" pitchFamily="18"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a:solidFill>
                            <a:srgbClr val="000000"/>
                          </a:solidFill>
                          <a:latin typeface="Times New Roman" pitchFamily="18" charset="0"/>
                          <a:cs typeface="Times New Roman" pitchFamily="18" charset="0"/>
                        </a:rPr>
                        <a:t>Thỏi </a:t>
                      </a:r>
                      <a:r>
                        <a:rPr lang="vi-VN" sz="2100" b="1">
                          <a:solidFill>
                            <a:srgbClr val="000000"/>
                          </a:solidFill>
                          <a:latin typeface="Times New Roman" pitchFamily="18" charset="0"/>
                          <a:cs typeface="Times New Roman" pitchFamily="18" charset="0"/>
                        </a:rPr>
                        <a:t>3</a:t>
                      </a:r>
                      <a:endParaRPr lang="en-US" sz="2100">
                        <a:solidFill>
                          <a:srgbClr val="000000"/>
                        </a:solidFill>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0000"/>
                  </a:ext>
                </a:extLst>
              </a:tr>
              <a:tr h="657266">
                <a:tc>
                  <a:txBody>
                    <a:bodyPr/>
                    <a:lstStyle/>
                    <a:p>
                      <a:pPr algn="ctr"/>
                      <a:r>
                        <a:rPr lang="en-US" sz="2100" b="0">
                          <a:solidFill>
                            <a:srgbClr val="000000"/>
                          </a:solidFill>
                          <a:latin typeface="Times New Roman" pitchFamily="18" charset="0"/>
                          <a:cs typeface="Times New Roman" pitchFamily="18" charset="0"/>
                        </a:rPr>
                        <a:t>Thể </a:t>
                      </a:r>
                      <a:r>
                        <a:rPr lang="en-US" sz="2100" b="0" dirty="0" err="1">
                          <a:solidFill>
                            <a:srgbClr val="000000"/>
                          </a:solidFill>
                          <a:latin typeface="Times New Roman" pitchFamily="18" charset="0"/>
                          <a:cs typeface="Times New Roman" pitchFamily="18" charset="0"/>
                        </a:rPr>
                        <a:t>tích</a:t>
                      </a:r>
                      <a:endParaRPr lang="en-US" sz="2100" b="0" dirty="0">
                        <a:solidFill>
                          <a:srgbClr val="000000"/>
                        </a:solidFill>
                        <a:latin typeface="Times New Roman" pitchFamily="18" charset="0"/>
                        <a:cs typeface="Times New Roman" pitchFamily="18" charset="0"/>
                      </a:endParaRPr>
                    </a:p>
                  </a:txBody>
                  <a:tcPr marL="0" marR="0" marT="0" marB="0"/>
                </a:tc>
                <a:tc>
                  <a:txBody>
                    <a:bodyPr/>
                    <a:lstStyle/>
                    <a:p>
                      <a:pPr algn="ctr" rtl="0" fontAlgn="t">
                        <a:spcBef>
                          <a:spcPts val="0"/>
                        </a:spcBef>
                        <a:spcAft>
                          <a:spcPts val="0"/>
                        </a:spcAft>
                      </a:pPr>
                      <a:r>
                        <a:rPr lang="en-US" sz="2100" b="0" i="0" u="none" strike="noStrike">
                          <a:solidFill>
                            <a:srgbClr val="000000"/>
                          </a:solidFill>
                          <a:latin typeface="Times New Roman" pitchFamily="18" charset="0"/>
                          <a:cs typeface="Times New Roman" pitchFamily="18" charset="0"/>
                        </a:rPr>
                        <a:t>V</a:t>
                      </a:r>
                      <a:r>
                        <a:rPr lang="en-US" sz="2100" b="0" i="0" u="none" strike="noStrike" baseline="-25000">
                          <a:solidFill>
                            <a:srgbClr val="000000"/>
                          </a:solidFill>
                          <a:latin typeface="Times New Roman" pitchFamily="18" charset="0"/>
                          <a:cs typeface="Times New Roman" pitchFamily="18" charset="0"/>
                        </a:rPr>
                        <a:t>1</a:t>
                      </a:r>
                      <a:r>
                        <a:rPr lang="en-US" sz="2100" b="0" i="0" u="none" strike="noStrike">
                          <a:solidFill>
                            <a:srgbClr val="000000"/>
                          </a:solidFill>
                          <a:latin typeface="Times New Roman" pitchFamily="18" charset="0"/>
                          <a:cs typeface="Times New Roman" pitchFamily="18" charset="0"/>
                        </a:rPr>
                        <a:t> = V = 1 cm</a:t>
                      </a:r>
                      <a:r>
                        <a:rPr lang="en-US" sz="2100" b="0" i="0" u="none" strike="noStrike" baseline="30000">
                          <a:solidFill>
                            <a:srgbClr val="000000"/>
                          </a:solidFill>
                          <a:latin typeface="Times New Roman" pitchFamily="18" charset="0"/>
                          <a:cs typeface="Times New Roman" pitchFamily="18" charset="0"/>
                        </a:rPr>
                        <a:t>3</a:t>
                      </a:r>
                      <a:endParaRPr lang="en-US" sz="2100">
                        <a:latin typeface="Times New Roman" pitchFamily="18" charset="0"/>
                        <a:cs typeface="Times New Roman" pitchFamily="18" charset="0"/>
                      </a:endParaRPr>
                    </a:p>
                  </a:txBody>
                  <a:tcPr marL="51435" marR="51435" marT="34290" marB="34290"/>
                </a:tc>
                <a:tc>
                  <a:txBody>
                    <a:bodyPr/>
                    <a:lstStyle/>
                    <a:p>
                      <a:pPr algn="l" rtl="0" fontAlgn="t">
                        <a:spcBef>
                          <a:spcPts val="0"/>
                        </a:spcBef>
                        <a:spcAft>
                          <a:spcPts val="0"/>
                        </a:spcAft>
                      </a:pPr>
                      <a:r>
                        <a:rPr lang="en-US" sz="2100" b="0" i="0" u="none" strike="noStrike">
                          <a:solidFill>
                            <a:srgbClr val="000000"/>
                          </a:solidFill>
                          <a:latin typeface="Times New Roman" pitchFamily="18" charset="0"/>
                          <a:cs typeface="Times New Roman" pitchFamily="18" charset="0"/>
                        </a:rPr>
                        <a:t>V</a:t>
                      </a:r>
                      <a:r>
                        <a:rPr lang="en-US" sz="2100" b="0" i="0" u="none" strike="noStrike" baseline="-25000">
                          <a:solidFill>
                            <a:srgbClr val="000000"/>
                          </a:solidFill>
                          <a:latin typeface="Times New Roman" pitchFamily="18" charset="0"/>
                          <a:cs typeface="Times New Roman" pitchFamily="18" charset="0"/>
                        </a:rPr>
                        <a:t>2</a:t>
                      </a:r>
                      <a:r>
                        <a:rPr lang="en-US" sz="2100" b="0" i="0" u="none" strike="noStrike">
                          <a:solidFill>
                            <a:srgbClr val="000000"/>
                          </a:solidFill>
                          <a:latin typeface="Times New Roman" pitchFamily="18" charset="0"/>
                          <a:cs typeface="Times New Roman" pitchFamily="18" charset="0"/>
                        </a:rPr>
                        <a:t> =2V= 2 cm</a:t>
                      </a:r>
                      <a:r>
                        <a:rPr lang="en-US" sz="2100" b="0" i="0" u="none" strike="noStrike" baseline="30000">
                          <a:solidFill>
                            <a:srgbClr val="000000"/>
                          </a:solidFill>
                          <a:latin typeface="Times New Roman" pitchFamily="18" charset="0"/>
                          <a:cs typeface="Times New Roman" pitchFamily="18" charset="0"/>
                        </a:rPr>
                        <a:t>3</a:t>
                      </a:r>
                      <a:endParaRPr lang="en-US" sz="2100">
                        <a:latin typeface="Times New Roman" pitchFamily="18" charset="0"/>
                        <a:cs typeface="Times New Roman" pitchFamily="18" charset="0"/>
                      </a:endParaRPr>
                    </a:p>
                  </a:txBody>
                  <a:tcPr marL="51435" marR="51435" marT="34290" marB="34290"/>
                </a:tc>
                <a:tc>
                  <a:txBody>
                    <a:bodyPr/>
                    <a:lstStyle/>
                    <a:p>
                      <a:pPr algn="l" rtl="0" fontAlgn="t">
                        <a:spcBef>
                          <a:spcPts val="0"/>
                        </a:spcBef>
                        <a:spcAft>
                          <a:spcPts val="0"/>
                        </a:spcAft>
                      </a:pPr>
                      <a:r>
                        <a:rPr lang="en-US" sz="2100" b="0" i="0" u="none" strike="noStrike">
                          <a:solidFill>
                            <a:srgbClr val="000000"/>
                          </a:solidFill>
                          <a:latin typeface="Times New Roman" pitchFamily="18" charset="0"/>
                          <a:cs typeface="Times New Roman" pitchFamily="18" charset="0"/>
                        </a:rPr>
                        <a:t>V</a:t>
                      </a:r>
                      <a:r>
                        <a:rPr lang="en-US" sz="2100" b="0" i="0" u="none" strike="noStrike" baseline="-25000">
                          <a:solidFill>
                            <a:srgbClr val="000000"/>
                          </a:solidFill>
                          <a:latin typeface="Times New Roman" pitchFamily="18" charset="0"/>
                          <a:cs typeface="Times New Roman" pitchFamily="18" charset="0"/>
                        </a:rPr>
                        <a:t>3</a:t>
                      </a:r>
                      <a:r>
                        <a:rPr lang="en-US" sz="2100" b="0" i="0" u="none" strike="noStrike">
                          <a:solidFill>
                            <a:srgbClr val="000000"/>
                          </a:solidFill>
                          <a:latin typeface="Times New Roman" pitchFamily="18" charset="0"/>
                          <a:cs typeface="Times New Roman" pitchFamily="18" charset="0"/>
                        </a:rPr>
                        <a:t> =3V =3 cm</a:t>
                      </a:r>
                      <a:r>
                        <a:rPr lang="en-US" sz="2100" b="0" i="0" u="none" strike="noStrike" baseline="30000">
                          <a:solidFill>
                            <a:srgbClr val="000000"/>
                          </a:solidFill>
                          <a:latin typeface="Times New Roman" pitchFamily="18" charset="0"/>
                          <a:cs typeface="Times New Roman" pitchFamily="18" charset="0"/>
                        </a:rPr>
                        <a:t>3</a:t>
                      </a:r>
                      <a:endParaRPr lang="en-US" sz="2100">
                        <a:latin typeface="Times New Roman" pitchFamily="18" charset="0"/>
                        <a:cs typeface="Times New Roman" pitchFamily="18" charset="0"/>
                      </a:endParaRPr>
                    </a:p>
                  </a:txBody>
                  <a:tcPr marL="51435" marR="51435" marT="34290" marB="34290"/>
                </a:tc>
                <a:extLst>
                  <a:ext uri="{0D108BD9-81ED-4DB2-BD59-A6C34878D82A}">
                    <a16:rowId xmlns:a16="http://schemas.microsoft.com/office/drawing/2014/main" val="10001"/>
                  </a:ext>
                </a:extLst>
              </a:tr>
              <a:tr h="657266">
                <a:tc>
                  <a:txBody>
                    <a:bodyPr/>
                    <a:lstStyle/>
                    <a:p>
                      <a:pPr algn="ctr"/>
                      <a:r>
                        <a:rPr lang="vi-VN" sz="2100" b="0" dirty="0">
                          <a:solidFill>
                            <a:srgbClr val="000000"/>
                          </a:solidFill>
                          <a:latin typeface="Times New Roman" pitchFamily="18" charset="0"/>
                          <a:cs typeface="Times New Roman" pitchFamily="18" charset="0"/>
                        </a:rPr>
                        <a:t>Khối lượng</a:t>
                      </a:r>
                    </a:p>
                  </a:txBody>
                  <a:tcPr marL="0" marR="0" marT="0" marB="0"/>
                </a:tc>
                <a:tc>
                  <a:txBody>
                    <a:bodyPr/>
                    <a:lstStyle/>
                    <a:p>
                      <a:pPr algn="ctr" rtl="0" fontAlgn="t">
                        <a:spcBef>
                          <a:spcPts val="0"/>
                        </a:spcBef>
                        <a:spcAft>
                          <a:spcPts val="0"/>
                        </a:spcAft>
                      </a:pPr>
                      <a:r>
                        <a:rPr lang="en-US" sz="2100" b="0" i="0" u="none" strike="noStrike" dirty="0">
                          <a:solidFill>
                            <a:srgbClr val="000000"/>
                          </a:solidFill>
                          <a:latin typeface="Times New Roman" pitchFamily="18" charset="0"/>
                          <a:cs typeface="Times New Roman" pitchFamily="18" charset="0"/>
                        </a:rPr>
                        <a:t>m</a:t>
                      </a:r>
                      <a:r>
                        <a:rPr lang="vi-VN" sz="2100" b="0" i="0" u="none" strike="noStrike" baseline="-25000" dirty="0">
                          <a:solidFill>
                            <a:srgbClr val="000000"/>
                          </a:solidFill>
                          <a:latin typeface="Times New Roman" pitchFamily="18" charset="0"/>
                          <a:cs typeface="Times New Roman" pitchFamily="18" charset="0"/>
                        </a:rPr>
                        <a:t>1</a:t>
                      </a:r>
                      <a:r>
                        <a:rPr lang="en-US" sz="2100" b="0" i="0" u="none" strike="noStrike" dirty="0">
                          <a:solidFill>
                            <a:srgbClr val="000000"/>
                          </a:solidFill>
                          <a:latin typeface="Times New Roman" pitchFamily="18" charset="0"/>
                          <a:cs typeface="Times New Roman" pitchFamily="18" charset="0"/>
                        </a:rPr>
                        <a:t> = 7,8 g</a:t>
                      </a:r>
                      <a:endParaRPr lang="en-US" sz="2100" dirty="0">
                        <a:latin typeface="Times New Roman" pitchFamily="18" charset="0"/>
                        <a:cs typeface="Times New Roman" pitchFamily="18" charset="0"/>
                      </a:endParaRPr>
                    </a:p>
                  </a:txBody>
                  <a:tcPr marL="51435" marR="51435" marT="34290" marB="34290"/>
                </a:tc>
                <a:tc>
                  <a:txBody>
                    <a:bodyPr/>
                    <a:lstStyle/>
                    <a:p>
                      <a:pPr algn="ctr" rtl="0" fontAlgn="t">
                        <a:spcBef>
                          <a:spcPts val="0"/>
                        </a:spcBef>
                        <a:spcAft>
                          <a:spcPts val="0"/>
                        </a:spcAft>
                      </a:pPr>
                      <a:r>
                        <a:rPr lang="en-US" sz="2100" b="0" i="0" u="none" strike="noStrike">
                          <a:solidFill>
                            <a:srgbClr val="000000"/>
                          </a:solidFill>
                          <a:latin typeface="Times New Roman" pitchFamily="18" charset="0"/>
                          <a:cs typeface="Times New Roman" pitchFamily="18" charset="0"/>
                        </a:rPr>
                        <a:t>m</a:t>
                      </a:r>
                      <a:r>
                        <a:rPr lang="en-US" sz="2100" b="0" i="0" u="none" strike="noStrike" baseline="-25000">
                          <a:solidFill>
                            <a:srgbClr val="000000"/>
                          </a:solidFill>
                          <a:latin typeface="Times New Roman" pitchFamily="18" charset="0"/>
                          <a:cs typeface="Times New Roman" pitchFamily="18" charset="0"/>
                        </a:rPr>
                        <a:t>2</a:t>
                      </a:r>
                      <a:r>
                        <a:rPr lang="en-US" sz="2100" b="0" i="0" u="none" strike="noStrike">
                          <a:solidFill>
                            <a:srgbClr val="000000"/>
                          </a:solidFill>
                          <a:latin typeface="Times New Roman" pitchFamily="18" charset="0"/>
                          <a:cs typeface="Times New Roman" pitchFamily="18" charset="0"/>
                        </a:rPr>
                        <a:t> = 15,6 g</a:t>
                      </a:r>
                      <a:endParaRPr lang="en-US" sz="2100">
                        <a:latin typeface="Times New Roman" pitchFamily="18" charset="0"/>
                        <a:cs typeface="Times New Roman" pitchFamily="18" charset="0"/>
                      </a:endParaRPr>
                    </a:p>
                  </a:txBody>
                  <a:tcPr marL="51435" marR="51435" marT="34290" marB="34290"/>
                </a:tc>
                <a:tc>
                  <a:txBody>
                    <a:bodyPr/>
                    <a:lstStyle/>
                    <a:p>
                      <a:pPr algn="ctr" rtl="0" fontAlgn="t">
                        <a:spcBef>
                          <a:spcPts val="0"/>
                        </a:spcBef>
                        <a:spcAft>
                          <a:spcPts val="0"/>
                        </a:spcAft>
                      </a:pPr>
                      <a:r>
                        <a:rPr lang="en-US" sz="2100" b="0" i="0" u="none" strike="noStrike">
                          <a:solidFill>
                            <a:srgbClr val="000000"/>
                          </a:solidFill>
                          <a:latin typeface="Times New Roman" pitchFamily="18" charset="0"/>
                          <a:cs typeface="Times New Roman" pitchFamily="18" charset="0"/>
                        </a:rPr>
                        <a:t>m</a:t>
                      </a:r>
                      <a:r>
                        <a:rPr lang="en-US" sz="2100" b="0" i="0" u="none" strike="noStrike" baseline="-25000">
                          <a:solidFill>
                            <a:srgbClr val="000000"/>
                          </a:solidFill>
                          <a:latin typeface="Times New Roman" pitchFamily="18" charset="0"/>
                          <a:cs typeface="Times New Roman" pitchFamily="18" charset="0"/>
                        </a:rPr>
                        <a:t>3</a:t>
                      </a:r>
                      <a:r>
                        <a:rPr lang="en-US" sz="2100" b="0" i="0" u="none" strike="noStrike">
                          <a:solidFill>
                            <a:srgbClr val="000000"/>
                          </a:solidFill>
                          <a:latin typeface="Times New Roman" pitchFamily="18" charset="0"/>
                          <a:cs typeface="Times New Roman" pitchFamily="18" charset="0"/>
                        </a:rPr>
                        <a:t> = 23,4 g</a:t>
                      </a:r>
                      <a:endParaRPr lang="en-US" sz="2100">
                        <a:latin typeface="Times New Roman" pitchFamily="18" charset="0"/>
                        <a:cs typeface="Times New Roman" pitchFamily="18" charset="0"/>
                      </a:endParaRPr>
                    </a:p>
                  </a:txBody>
                  <a:tcPr marL="51435" marR="51435" marT="34290" marB="34290"/>
                </a:tc>
                <a:extLst>
                  <a:ext uri="{0D108BD9-81ED-4DB2-BD59-A6C34878D82A}">
                    <a16:rowId xmlns:a16="http://schemas.microsoft.com/office/drawing/2014/main" val="10002"/>
                  </a:ext>
                </a:extLst>
              </a:tr>
              <a:tr h="8285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0">
                          <a:solidFill>
                            <a:srgbClr val="000000"/>
                          </a:solidFill>
                          <a:latin typeface="Times New Roman" pitchFamily="18" charset="0"/>
                          <a:cs typeface="Times New Roman" pitchFamily="18" charset="0"/>
                        </a:rPr>
                        <a:t>Tỉ số </a:t>
                      </a:r>
                      <a:r>
                        <a:rPr lang="en-US" sz="2100" b="0" i="0">
                          <a:solidFill>
                            <a:srgbClr val="000000"/>
                          </a:solidFill>
                          <a:latin typeface="Times New Roman" pitchFamily="18" charset="0"/>
                          <a:cs typeface="Times New Roman" pitchFamily="18" charset="0"/>
                        </a:rPr>
                        <a:t>m</a:t>
                      </a:r>
                      <a:r>
                        <a:rPr lang="vi-VN" sz="2100" b="0" i="0">
                          <a:solidFill>
                            <a:srgbClr val="000000"/>
                          </a:solidFill>
                          <a:latin typeface="Times New Roman" pitchFamily="18" charset="0"/>
                          <a:cs typeface="Times New Roman" pitchFamily="18" charset="0"/>
                        </a:rPr>
                        <a:t>/</a:t>
                      </a:r>
                      <a:r>
                        <a:rPr lang="en-US" sz="2100" b="0" i="0">
                          <a:solidFill>
                            <a:srgbClr val="000000"/>
                          </a:solidFill>
                          <a:latin typeface="Times New Roman" pitchFamily="18" charset="0"/>
                          <a:cs typeface="Times New Roman" pitchFamily="18" charset="0"/>
                        </a:rPr>
                        <a:t>V</a:t>
                      </a:r>
                      <a:endParaRPr lang="en-US" sz="2100" b="0">
                        <a:solidFill>
                          <a:srgbClr val="000000"/>
                        </a:solidFill>
                        <a:latin typeface="Times New Roman" pitchFamily="18" charset="0"/>
                        <a:cs typeface="Times New Roman" pitchFamily="18" charset="0"/>
                      </a:endParaRPr>
                    </a:p>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0003"/>
                  </a:ext>
                </a:extLst>
              </a:tr>
            </a:tbl>
          </a:graphicData>
        </a:graphic>
      </p:graphicFrame>
      <p:pic>
        <p:nvPicPr>
          <p:cNvPr id="31748" name="Picture 4" descr="Giáo án KHTN 8 Bài 13 (Kết nối tri thức 2023): Khối lượng riêng | Khoa học tự nhiên 8 (ảnh 11)"/>
          <p:cNvPicPr>
            <a:picLocks noChangeAspect="1" noChangeArrowheads="1"/>
          </p:cNvPicPr>
          <p:nvPr/>
        </p:nvPicPr>
        <p:blipFill>
          <a:blip r:embed="rId3"/>
          <a:srcRect/>
          <a:stretch>
            <a:fillRect/>
          </a:stretch>
        </p:blipFill>
        <p:spPr bwMode="auto">
          <a:xfrm>
            <a:off x="2686050" y="3600450"/>
            <a:ext cx="1350579" cy="587502"/>
          </a:xfrm>
          <a:prstGeom prst="rect">
            <a:avLst/>
          </a:prstGeom>
          <a:noFill/>
        </p:spPr>
      </p:pic>
      <p:pic>
        <p:nvPicPr>
          <p:cNvPr id="31750" name="Picture 6" descr="Giáo án KHTN 8 Bài 13 (Kết nối tri thức 2023): Khối lượng riêng | Khoa học tự nhiên 8 (ảnh 12)"/>
          <p:cNvPicPr>
            <a:picLocks noChangeAspect="1" noChangeArrowheads="1"/>
          </p:cNvPicPr>
          <p:nvPr/>
        </p:nvPicPr>
        <p:blipFill>
          <a:blip r:embed="rId4"/>
          <a:srcRect/>
          <a:stretch>
            <a:fillRect/>
          </a:stretch>
        </p:blipFill>
        <p:spPr bwMode="auto">
          <a:xfrm>
            <a:off x="4572000" y="3657600"/>
            <a:ext cx="1200150" cy="622231"/>
          </a:xfrm>
          <a:prstGeom prst="rect">
            <a:avLst/>
          </a:prstGeom>
          <a:noFill/>
        </p:spPr>
      </p:pic>
      <p:pic>
        <p:nvPicPr>
          <p:cNvPr id="31752" name="Picture 8" descr="Giáo án KHTN 8 Bài 13 (Kết nối tri thức 2023): Khối lượng riêng | Khoa học tự nhiên 8 (ảnh 13)"/>
          <p:cNvPicPr>
            <a:picLocks noChangeAspect="1" noChangeArrowheads="1"/>
          </p:cNvPicPr>
          <p:nvPr/>
        </p:nvPicPr>
        <p:blipFill>
          <a:blip r:embed="rId5"/>
          <a:srcRect/>
          <a:stretch>
            <a:fillRect/>
          </a:stretch>
        </p:blipFill>
        <p:spPr bwMode="auto">
          <a:xfrm>
            <a:off x="6343650" y="3714750"/>
            <a:ext cx="1336842" cy="571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1748"/>
                                        </p:tgtEl>
                                        <p:attrNameLst>
                                          <p:attrName>style.visibility</p:attrName>
                                        </p:attrNameLst>
                                      </p:cBhvr>
                                      <p:to>
                                        <p:strVal val="visible"/>
                                      </p:to>
                                    </p:set>
                                    <p:animEffect transition="in" filter="slide(fromBottom)">
                                      <p:cBhvr>
                                        <p:cTn id="22" dur="500"/>
                                        <p:tgtEl>
                                          <p:spTgt spid="3174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1750"/>
                                        </p:tgtEl>
                                        <p:attrNameLst>
                                          <p:attrName>style.visibility</p:attrName>
                                        </p:attrNameLst>
                                      </p:cBhvr>
                                      <p:to>
                                        <p:strVal val="visible"/>
                                      </p:to>
                                    </p:set>
                                    <p:animEffect transition="in" filter="slide(fromBottom)">
                                      <p:cBhvr>
                                        <p:cTn id="27" dur="500"/>
                                        <p:tgtEl>
                                          <p:spTgt spid="3175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752"/>
                                        </p:tgtEl>
                                        <p:attrNameLst>
                                          <p:attrName>style.visibility</p:attrName>
                                        </p:attrNameLst>
                                      </p:cBhvr>
                                      <p:to>
                                        <p:strVal val="visible"/>
                                      </p:to>
                                    </p:set>
                                    <p:animEffect transition="in" filter="randombar(horizontal)">
                                      <p:cBhvr>
                                        <p:cTn id="32"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05;p17">
            <a:extLst>
              <a:ext uri="{FF2B5EF4-FFF2-40B4-BE49-F238E27FC236}">
                <a16:creationId xmlns:a16="http://schemas.microsoft.com/office/drawing/2014/main" id="{3BAE0AC1-D485-1175-019A-76D4615F7235}"/>
              </a:ext>
            </a:extLst>
          </p:cNvPr>
          <p:cNvSpPr txBox="1"/>
          <p:nvPr/>
        </p:nvSpPr>
        <p:spPr>
          <a:xfrm>
            <a:off x="1296149" y="1078506"/>
            <a:ext cx="7635989" cy="4422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buNone/>
              <a:defRPr sz="2000">
                <a:solidFill>
                  <a:schemeClr val="tx1"/>
                </a:solidFill>
                <a:latin typeface="#9Slide03 Arima Madurai Black" panose="00000A00000000000000" pitchFamily="2" charset="-93"/>
                <a:ea typeface="Roboto" panose="02000000000000000000" pitchFamily="2" charset="0"/>
                <a:cs typeface="Fira Sans Extra Condensed Medium"/>
              </a:defRPr>
            </a:lvl1pPr>
          </a:lstStyle>
          <a:p>
            <a:r>
              <a:rPr lang="vi-VN" b="1" dirty="0">
                <a:latin typeface="Arial" panose="020B0604020202020204" pitchFamily="34" charset="0"/>
              </a:rPr>
              <a:t>Hãy nhận xét về tỉ số khối lượng và thể tích của ba thỏi sắt.</a:t>
            </a:r>
            <a:endParaRPr b="1" dirty="0">
              <a:latin typeface="Arial" panose="020B0604020202020204" pitchFamily="34" charset="0"/>
              <a:sym typeface="Fira Sans Extra Condensed Medium"/>
            </a:endParaRPr>
          </a:p>
        </p:txBody>
      </p:sp>
      <p:pic>
        <p:nvPicPr>
          <p:cNvPr id="1026" name="Picture 2">
            <a:extLst>
              <a:ext uri="{FF2B5EF4-FFF2-40B4-BE49-F238E27FC236}">
                <a16:creationId xmlns:a16="http://schemas.microsoft.com/office/drawing/2014/main" id="{D27D8480-EF1A-6859-70A1-D800621EB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65" y="1067981"/>
            <a:ext cx="656241" cy="60203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2;p17">
            <a:extLst>
              <a:ext uri="{FF2B5EF4-FFF2-40B4-BE49-F238E27FC236}">
                <a16:creationId xmlns:a16="http://schemas.microsoft.com/office/drawing/2014/main" id="{9E3490DE-F982-E256-CDAA-4B119B4DB468}"/>
              </a:ext>
            </a:extLst>
          </p:cNvPr>
          <p:cNvSpPr txBox="1"/>
          <p:nvPr/>
        </p:nvSpPr>
        <p:spPr>
          <a:xfrm>
            <a:off x="482171" y="219638"/>
            <a:ext cx="2773407" cy="54565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400" b="1" dirty="0">
                <a:solidFill>
                  <a:schemeClr val="dk2"/>
                </a:solidFill>
                <a:latin typeface="Arial" panose="020B0604020202020204" pitchFamily="34" charset="0"/>
                <a:ea typeface="Fira Sans Extra Condensed Medium"/>
                <a:cs typeface="Fira Sans Extra Condensed Medium"/>
                <a:sym typeface="Fira Sans Extra Condensed Medium"/>
              </a:rPr>
              <a:t>a. </a:t>
            </a:r>
            <a:r>
              <a:rPr lang="en-US" sz="2400" b="1" dirty="0" err="1">
                <a:solidFill>
                  <a:schemeClr val="dk2"/>
                </a:solidFill>
                <a:latin typeface="Arial" panose="020B0604020202020204" pitchFamily="34" charset="0"/>
                <a:ea typeface="Fira Sans Extra Condensed Medium"/>
                <a:cs typeface="Fira Sans Extra Condensed Medium"/>
                <a:sym typeface="Fira Sans Extra Condensed Medium"/>
              </a:rPr>
              <a:t>Thí</a:t>
            </a:r>
            <a:r>
              <a:rPr lang="en-US" sz="24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400" b="1" dirty="0" err="1">
                <a:solidFill>
                  <a:schemeClr val="dk2"/>
                </a:solidFill>
                <a:latin typeface="Arial" panose="020B0604020202020204" pitchFamily="34" charset="0"/>
                <a:ea typeface="Fira Sans Extra Condensed Medium"/>
                <a:cs typeface="Fira Sans Extra Condensed Medium"/>
                <a:sym typeface="Fira Sans Extra Condensed Medium"/>
              </a:rPr>
              <a:t>Nghiệm</a:t>
            </a:r>
            <a:r>
              <a:rPr lang="vi-VN" sz="2400" b="1" dirty="0">
                <a:solidFill>
                  <a:schemeClr val="dk2"/>
                </a:solidFill>
                <a:latin typeface="Arial" panose="020B0604020202020204" pitchFamily="34" charset="0"/>
                <a:ea typeface="Fira Sans Extra Condensed Medium"/>
                <a:cs typeface="Fira Sans Extra Condensed Medium"/>
                <a:sym typeface="Fira Sans Extra Condensed Medium"/>
              </a:rPr>
              <a:t> 1</a:t>
            </a:r>
            <a:endParaRPr sz="2400" b="1"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p:grpSp>
        <p:nvGrpSpPr>
          <p:cNvPr id="3" name="Google Shape;207;p17">
            <a:extLst>
              <a:ext uri="{FF2B5EF4-FFF2-40B4-BE49-F238E27FC236}">
                <a16:creationId xmlns:a16="http://schemas.microsoft.com/office/drawing/2014/main" id="{65DDA525-14F6-277F-9802-2A1F2B79C6D0}"/>
              </a:ext>
            </a:extLst>
          </p:cNvPr>
          <p:cNvGrpSpPr/>
          <p:nvPr/>
        </p:nvGrpSpPr>
        <p:grpSpPr>
          <a:xfrm>
            <a:off x="293507" y="319085"/>
            <a:ext cx="401258" cy="400904"/>
            <a:chOff x="3936466" y="2199116"/>
            <a:chExt cx="457004" cy="456601"/>
          </a:xfrm>
        </p:grpSpPr>
        <p:sp>
          <p:nvSpPr>
            <p:cNvPr id="4" name="Google Shape;208;p17">
              <a:extLst>
                <a:ext uri="{FF2B5EF4-FFF2-40B4-BE49-F238E27FC236}">
                  <a16:creationId xmlns:a16="http://schemas.microsoft.com/office/drawing/2014/main" id="{BB8654B5-6FF0-EA07-1B39-72D6B10D6FEE}"/>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209;p17">
              <a:extLst>
                <a:ext uri="{FF2B5EF4-FFF2-40B4-BE49-F238E27FC236}">
                  <a16:creationId xmlns:a16="http://schemas.microsoft.com/office/drawing/2014/main" id="{D2408AF6-D610-2C73-4768-3336FA01E7EB}"/>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10;p17">
              <a:extLst>
                <a:ext uri="{FF2B5EF4-FFF2-40B4-BE49-F238E27FC236}">
                  <a16:creationId xmlns:a16="http://schemas.microsoft.com/office/drawing/2014/main" id="{F57D9515-46EC-1538-8868-89A5DCE7D909}"/>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11;p17">
              <a:extLst>
                <a:ext uri="{FF2B5EF4-FFF2-40B4-BE49-F238E27FC236}">
                  <a16:creationId xmlns:a16="http://schemas.microsoft.com/office/drawing/2014/main" id="{AFC3D6D7-C13A-3014-9A9D-C125DC253A5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2;p17">
              <a:extLst>
                <a:ext uri="{FF2B5EF4-FFF2-40B4-BE49-F238E27FC236}">
                  <a16:creationId xmlns:a16="http://schemas.microsoft.com/office/drawing/2014/main" id="{2DB6F67B-9D1A-4656-1E2B-C416EE9F0258}"/>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3;p17">
              <a:extLst>
                <a:ext uri="{FF2B5EF4-FFF2-40B4-BE49-F238E27FC236}">
                  <a16:creationId xmlns:a16="http://schemas.microsoft.com/office/drawing/2014/main" id="{042C9817-2BDD-C99E-E867-CFB2F06D88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4;p17">
              <a:extLst>
                <a:ext uri="{FF2B5EF4-FFF2-40B4-BE49-F238E27FC236}">
                  <a16:creationId xmlns:a16="http://schemas.microsoft.com/office/drawing/2014/main" id="{81E09A48-1BEE-1532-F4DD-278AE1ACB190}"/>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5;p17">
              <a:extLst>
                <a:ext uri="{FF2B5EF4-FFF2-40B4-BE49-F238E27FC236}">
                  <a16:creationId xmlns:a16="http://schemas.microsoft.com/office/drawing/2014/main" id="{0CF2C98A-7D8E-4B03-1F3B-35FA96F79905}"/>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13" name="Picture 2">
            <a:extLst>
              <a:ext uri="{FF2B5EF4-FFF2-40B4-BE49-F238E27FC236}">
                <a16:creationId xmlns:a16="http://schemas.microsoft.com/office/drawing/2014/main" id="{F3E5CDB3-DF79-4B7A-665A-B4F88714A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06" y="3078129"/>
            <a:ext cx="602035" cy="602035"/>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205;p17">
            <a:extLst>
              <a:ext uri="{FF2B5EF4-FFF2-40B4-BE49-F238E27FC236}">
                <a16:creationId xmlns:a16="http://schemas.microsoft.com/office/drawing/2014/main" id="{E61924FC-4166-041E-FDB3-0F113B65E4B2}"/>
              </a:ext>
            </a:extLst>
          </p:cNvPr>
          <p:cNvSpPr txBox="1"/>
          <p:nvPr/>
        </p:nvSpPr>
        <p:spPr>
          <a:xfrm>
            <a:off x="1249214" y="3237917"/>
            <a:ext cx="6035788" cy="4422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buNone/>
              <a:defRPr sz="2000">
                <a:solidFill>
                  <a:schemeClr val="tx1"/>
                </a:solidFill>
                <a:latin typeface="#9Slide03 Arima Madurai Black" panose="00000A00000000000000" pitchFamily="2" charset="-93"/>
                <a:ea typeface="Roboto" panose="02000000000000000000" pitchFamily="2" charset="0"/>
                <a:cs typeface="Fira Sans Extra Condensed Medium"/>
              </a:defRPr>
            </a:lvl1pPr>
          </a:lstStyle>
          <a:p>
            <a:r>
              <a:rPr lang="en-US" b="1" dirty="0" err="1">
                <a:latin typeface="Arial" panose="020B0604020202020204" pitchFamily="34" charset="0"/>
              </a:rPr>
              <a:t>Dự</a:t>
            </a:r>
            <a:r>
              <a:rPr lang="en-US" b="1" dirty="0">
                <a:latin typeface="Arial" panose="020B0604020202020204" pitchFamily="34" charset="0"/>
              </a:rPr>
              <a:t> </a:t>
            </a:r>
            <a:r>
              <a:rPr lang="en-US" b="1" dirty="0" err="1">
                <a:latin typeface="Arial" panose="020B0604020202020204" pitchFamily="34" charset="0"/>
              </a:rPr>
              <a:t>đoán</a:t>
            </a:r>
            <a:r>
              <a:rPr lang="en-US" b="1" dirty="0">
                <a:latin typeface="Arial" panose="020B0604020202020204" pitchFamily="34" charset="0"/>
              </a:rPr>
              <a:t> </a:t>
            </a:r>
            <a:r>
              <a:rPr lang="en-US" b="1" dirty="0" err="1">
                <a:latin typeface="Arial" panose="020B0604020202020204" pitchFamily="34" charset="0"/>
              </a:rPr>
              <a:t>về</a:t>
            </a:r>
            <a:r>
              <a:rPr lang="en-US" b="1" dirty="0">
                <a:latin typeface="Arial" panose="020B0604020202020204" pitchFamily="34" charset="0"/>
              </a:rPr>
              <a:t> </a:t>
            </a:r>
            <a:r>
              <a:rPr lang="en-US" b="1" dirty="0" err="1">
                <a:latin typeface="Arial" panose="020B0604020202020204" pitchFamily="34" charset="0"/>
              </a:rPr>
              <a:t>tỉ</a:t>
            </a:r>
            <a:r>
              <a:rPr lang="en-US" b="1" dirty="0">
                <a:latin typeface="Arial" panose="020B0604020202020204" pitchFamily="34" charset="0"/>
              </a:rPr>
              <a:t> </a:t>
            </a:r>
            <a:r>
              <a:rPr lang="en-US" b="1" dirty="0" err="1">
                <a:latin typeface="Arial" panose="020B0604020202020204" pitchFamily="34" charset="0"/>
              </a:rPr>
              <a:t>số</a:t>
            </a:r>
            <a:r>
              <a:rPr lang="en-US" b="1" dirty="0">
                <a:latin typeface="Arial" panose="020B0604020202020204" pitchFamily="34" charset="0"/>
              </a:rPr>
              <a:t> </a:t>
            </a:r>
            <a:r>
              <a:rPr lang="en-US" b="1" dirty="0" err="1">
                <a:latin typeface="Arial" panose="020B0604020202020204" pitchFamily="34" charset="0"/>
              </a:rPr>
              <a:t>này</a:t>
            </a:r>
            <a:r>
              <a:rPr lang="en-US" b="1" dirty="0">
                <a:latin typeface="Arial" panose="020B0604020202020204" pitchFamily="34" charset="0"/>
              </a:rPr>
              <a:t> </a:t>
            </a:r>
            <a:r>
              <a:rPr lang="en-US" b="1" dirty="0" err="1">
                <a:latin typeface="Arial" panose="020B0604020202020204" pitchFamily="34" charset="0"/>
              </a:rPr>
              <a:t>với</a:t>
            </a:r>
            <a:r>
              <a:rPr lang="en-US" b="1" dirty="0">
                <a:latin typeface="Arial" panose="020B0604020202020204" pitchFamily="34" charset="0"/>
              </a:rPr>
              <a:t> </a:t>
            </a:r>
            <a:r>
              <a:rPr lang="en-US" b="1" dirty="0" err="1">
                <a:latin typeface="Arial" panose="020B0604020202020204" pitchFamily="34" charset="0"/>
              </a:rPr>
              <a:t>các</a:t>
            </a:r>
            <a:r>
              <a:rPr lang="en-US" b="1" dirty="0">
                <a:latin typeface="Arial" panose="020B0604020202020204" pitchFamily="34" charset="0"/>
              </a:rPr>
              <a:t> </a:t>
            </a:r>
            <a:r>
              <a:rPr lang="en-US" b="1" dirty="0" err="1">
                <a:latin typeface="Arial" panose="020B0604020202020204" pitchFamily="34" charset="0"/>
              </a:rPr>
              <a:t>vật</a:t>
            </a:r>
            <a:r>
              <a:rPr lang="en-US" b="1" dirty="0">
                <a:latin typeface="Arial" panose="020B0604020202020204" pitchFamily="34" charset="0"/>
              </a:rPr>
              <a:t> </a:t>
            </a:r>
            <a:r>
              <a:rPr lang="en-US" b="1" dirty="0" err="1">
                <a:latin typeface="Arial" panose="020B0604020202020204" pitchFamily="34" charset="0"/>
              </a:rPr>
              <a:t>liệu</a:t>
            </a:r>
            <a:r>
              <a:rPr lang="en-US" b="1" dirty="0">
                <a:latin typeface="Arial" panose="020B0604020202020204" pitchFamily="34" charset="0"/>
              </a:rPr>
              <a:t> </a:t>
            </a:r>
            <a:r>
              <a:rPr lang="en-US" b="1" dirty="0" err="1">
                <a:latin typeface="Arial" panose="020B0604020202020204" pitchFamily="34" charset="0"/>
              </a:rPr>
              <a:t>khác</a:t>
            </a:r>
            <a:r>
              <a:rPr lang="en-US" b="1" dirty="0">
                <a:latin typeface="Arial" panose="020B0604020202020204" pitchFamily="34" charset="0"/>
              </a:rPr>
              <a:t> </a:t>
            </a:r>
            <a:r>
              <a:rPr lang="en-US" b="1" dirty="0" err="1">
                <a:latin typeface="Arial" panose="020B0604020202020204" pitchFamily="34" charset="0"/>
              </a:rPr>
              <a:t>nhau</a:t>
            </a:r>
            <a:r>
              <a:rPr lang="en-US" b="1" dirty="0">
                <a:latin typeface="Arial" panose="020B0604020202020204" pitchFamily="34" charset="0"/>
              </a:rPr>
              <a:t>.</a:t>
            </a:r>
            <a:endParaRPr b="1" dirty="0">
              <a:latin typeface="Arial" panose="020B0604020202020204" pitchFamily="34" charset="0"/>
              <a:sym typeface="Fira Sans Extra Condensed Medium"/>
            </a:endParaRPr>
          </a:p>
        </p:txBody>
      </p:sp>
      <p:pic>
        <p:nvPicPr>
          <p:cNvPr id="1032" name="Picture 8">
            <a:extLst>
              <a:ext uri="{FF2B5EF4-FFF2-40B4-BE49-F238E27FC236}">
                <a16:creationId xmlns:a16="http://schemas.microsoft.com/office/drawing/2014/main" id="{E674D854-F285-F57E-0593-1D38B4012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71" y="1984693"/>
            <a:ext cx="783616" cy="718888"/>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05;p17">
            <a:extLst>
              <a:ext uri="{FF2B5EF4-FFF2-40B4-BE49-F238E27FC236}">
                <a16:creationId xmlns:a16="http://schemas.microsoft.com/office/drawing/2014/main" id="{6653B44B-66F9-0B1A-9975-DCF1E7FE4A55}"/>
              </a:ext>
            </a:extLst>
          </p:cNvPr>
          <p:cNvSpPr txBox="1"/>
          <p:nvPr/>
        </p:nvSpPr>
        <p:spPr>
          <a:xfrm>
            <a:off x="1175541" y="2230930"/>
            <a:ext cx="7877207" cy="4422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marL="0" indent="0">
              <a:buNone/>
              <a:defRPr sz="2000">
                <a:solidFill>
                  <a:schemeClr val="tx1"/>
                </a:solidFill>
                <a:latin typeface="#9Slide03 Arima Madurai Black" panose="00000A00000000000000" pitchFamily="2" charset="-93"/>
                <a:ea typeface="Roboto" panose="02000000000000000000" pitchFamily="2" charset="0"/>
                <a:cs typeface="Fira Sans Extra Condensed Medium"/>
              </a:defRPr>
            </a:lvl1pPr>
          </a:lstStyle>
          <a:p>
            <a:r>
              <a:rPr lang="vi-VN" i="1" dirty="0">
                <a:latin typeface="Arial" panose="020B0604020202020204" pitchFamily="34" charset="0"/>
              </a:rPr>
              <a:t>Tỉ số giữa khối lượng và thể tích của ba thỏi sắt có giá trị như nhau.</a:t>
            </a:r>
            <a:endParaRPr i="1" dirty="0">
              <a:latin typeface="Arial" panose="020B0604020202020204" pitchFamily="34" charset="0"/>
              <a:sym typeface="Fira Sans Extra Condensed Medium"/>
            </a:endParaRPr>
          </a:p>
        </p:txBody>
      </p:sp>
      <p:pic>
        <p:nvPicPr>
          <p:cNvPr id="16" name="Picture 8">
            <a:extLst>
              <a:ext uri="{FF2B5EF4-FFF2-40B4-BE49-F238E27FC236}">
                <a16:creationId xmlns:a16="http://schemas.microsoft.com/office/drawing/2014/main" id="{CD36BDF0-CA59-FAA9-FC0B-D263AC1E7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71" y="3884827"/>
            <a:ext cx="783616" cy="718888"/>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05;p17">
            <a:extLst>
              <a:ext uri="{FF2B5EF4-FFF2-40B4-BE49-F238E27FC236}">
                <a16:creationId xmlns:a16="http://schemas.microsoft.com/office/drawing/2014/main" id="{7BB812A8-FD40-2483-EB18-22C4144EB82E}"/>
              </a:ext>
            </a:extLst>
          </p:cNvPr>
          <p:cNvSpPr txBox="1"/>
          <p:nvPr/>
        </p:nvSpPr>
        <p:spPr>
          <a:xfrm>
            <a:off x="1249214" y="4261698"/>
            <a:ext cx="6938183" cy="4422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marL="0" indent="0">
              <a:buNone/>
              <a:defRPr sz="2000">
                <a:solidFill>
                  <a:schemeClr val="tx1"/>
                </a:solidFill>
                <a:latin typeface="#9Slide03 Arima Madurai Black" panose="00000A00000000000000" pitchFamily="2" charset="-93"/>
                <a:ea typeface="Roboto" panose="02000000000000000000" pitchFamily="2" charset="0"/>
                <a:cs typeface="Fira Sans Extra Condensed Medium"/>
              </a:defRPr>
            </a:lvl1pPr>
          </a:lstStyle>
          <a:p>
            <a:r>
              <a:rPr lang="vi-VN" i="1" dirty="0">
                <a:latin typeface="Arial" panose="020B0604020202020204" pitchFamily="34" charset="0"/>
              </a:rPr>
              <a:t>Dự đoán với các vật liệu khác nhau thì tỉ số thu được có giá trị khác nhau.</a:t>
            </a:r>
            <a:endParaRPr i="1" dirty="0">
              <a:latin typeface="Arial" panose="020B0604020202020204" pitchFamily="34" charset="0"/>
              <a:sym typeface="Fira Sans Extra Condensed Medium"/>
            </a:endParaRPr>
          </a:p>
        </p:txBody>
      </p:sp>
    </p:spTree>
    <p:extLst>
      <p:ext uri="{BB962C8B-B14F-4D97-AF65-F5344CB8AC3E}">
        <p14:creationId xmlns:p14="http://schemas.microsoft.com/office/powerpoint/2010/main" val="352034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4000"/>
                                  </p:iterate>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 calcmode="lin" valueType="num">
                                      <p:cBhvr>
                                        <p:cTn id="18" dur="500" fill="hold"/>
                                        <p:tgtEl>
                                          <p:spTgt spid="1032"/>
                                        </p:tgtEl>
                                        <p:attrNameLst>
                                          <p:attrName>ppt_w</p:attrName>
                                        </p:attrNameLst>
                                      </p:cBhvr>
                                      <p:tavLst>
                                        <p:tav tm="0">
                                          <p:val>
                                            <p:fltVal val="0"/>
                                          </p:val>
                                        </p:tav>
                                        <p:tav tm="100000">
                                          <p:val>
                                            <p:strVal val="#ppt_w"/>
                                          </p:val>
                                        </p:tav>
                                      </p:tavLst>
                                    </p:anim>
                                    <p:anim calcmode="lin" valueType="num">
                                      <p:cBhvr>
                                        <p:cTn id="19" dur="500" fill="hold"/>
                                        <p:tgtEl>
                                          <p:spTgt spid="1032"/>
                                        </p:tgtEl>
                                        <p:attrNameLst>
                                          <p:attrName>ppt_h</p:attrName>
                                        </p:attrNameLst>
                                      </p:cBhvr>
                                      <p:tavLst>
                                        <p:tav tm="0">
                                          <p:val>
                                            <p:fltVal val="0"/>
                                          </p:val>
                                        </p:tav>
                                        <p:tav tm="100000">
                                          <p:val>
                                            <p:strVal val="#ppt_h"/>
                                          </p:val>
                                        </p:tav>
                                      </p:tavLst>
                                    </p:anim>
                                    <p:animEffect transition="in" filter="fade">
                                      <p:cBhvr>
                                        <p:cTn id="20" dur="500"/>
                                        <p:tgtEl>
                                          <p:spTgt spid="103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4000"/>
                                  </p:iterate>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500"/>
                            </p:stCondLst>
                            <p:childTnLst>
                              <p:par>
                                <p:cTn id="33" presetID="22" presetClass="entr" presetSubtype="1" fill="hold" grpId="0" nodeType="afterEffect">
                                  <p:stCondLst>
                                    <p:cond delay="0"/>
                                  </p:stCondLst>
                                  <p:iterate type="lt">
                                    <p:tmPct val="4000"/>
                                  </p:iterate>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500"/>
                            </p:stCondLst>
                            <p:childTnLst>
                              <p:par>
                                <p:cTn id="44" presetID="22" presetClass="entr" presetSubtype="1" fill="hold" grpId="0" nodeType="afterEffect">
                                  <p:stCondLst>
                                    <p:cond delay="0"/>
                                  </p:stCondLst>
                                  <p:iterate type="lt">
                                    <p:tmPct val="4000"/>
                                  </p:iterate>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2;p17">
            <a:extLst>
              <a:ext uri="{FF2B5EF4-FFF2-40B4-BE49-F238E27FC236}">
                <a16:creationId xmlns:a16="http://schemas.microsoft.com/office/drawing/2014/main" id="{9E3490DE-F982-E256-CDAA-4B119B4DB468}"/>
              </a:ext>
            </a:extLst>
          </p:cNvPr>
          <p:cNvSpPr txBox="1"/>
          <p:nvPr/>
        </p:nvSpPr>
        <p:spPr>
          <a:xfrm>
            <a:off x="667881" y="298585"/>
            <a:ext cx="2256621" cy="400904"/>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000" b="1" dirty="0">
                <a:solidFill>
                  <a:schemeClr val="dk2"/>
                </a:solidFill>
                <a:latin typeface="Arial" panose="020B0604020202020204" pitchFamily="34" charset="0"/>
                <a:ea typeface="Fira Sans Extra Condensed Medium"/>
                <a:cs typeface="Fira Sans Extra Condensed Medium"/>
                <a:sym typeface="Fira Sans Extra Condensed Medium"/>
              </a:rPr>
              <a:t>b.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Thí</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Nghiệm</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2</a:t>
            </a:r>
            <a:endParaRPr sz="2000" b="1"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p:grpSp>
        <p:nvGrpSpPr>
          <p:cNvPr id="3" name="Google Shape;207;p17">
            <a:extLst>
              <a:ext uri="{FF2B5EF4-FFF2-40B4-BE49-F238E27FC236}">
                <a16:creationId xmlns:a16="http://schemas.microsoft.com/office/drawing/2014/main" id="{65DDA525-14F6-277F-9802-2A1F2B79C6D0}"/>
              </a:ext>
            </a:extLst>
          </p:cNvPr>
          <p:cNvGrpSpPr/>
          <p:nvPr/>
        </p:nvGrpSpPr>
        <p:grpSpPr>
          <a:xfrm>
            <a:off x="314609" y="255780"/>
            <a:ext cx="401258" cy="400904"/>
            <a:chOff x="3936466" y="2199116"/>
            <a:chExt cx="457004" cy="456601"/>
          </a:xfrm>
        </p:grpSpPr>
        <p:sp>
          <p:nvSpPr>
            <p:cNvPr id="4" name="Google Shape;208;p17">
              <a:extLst>
                <a:ext uri="{FF2B5EF4-FFF2-40B4-BE49-F238E27FC236}">
                  <a16:creationId xmlns:a16="http://schemas.microsoft.com/office/drawing/2014/main" id="{BB8654B5-6FF0-EA07-1B39-72D6B10D6FEE}"/>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209;p17">
              <a:extLst>
                <a:ext uri="{FF2B5EF4-FFF2-40B4-BE49-F238E27FC236}">
                  <a16:creationId xmlns:a16="http://schemas.microsoft.com/office/drawing/2014/main" id="{D2408AF6-D610-2C73-4768-3336FA01E7EB}"/>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10;p17">
              <a:extLst>
                <a:ext uri="{FF2B5EF4-FFF2-40B4-BE49-F238E27FC236}">
                  <a16:creationId xmlns:a16="http://schemas.microsoft.com/office/drawing/2014/main" id="{F57D9515-46EC-1538-8868-89A5DCE7D909}"/>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11;p17">
              <a:extLst>
                <a:ext uri="{FF2B5EF4-FFF2-40B4-BE49-F238E27FC236}">
                  <a16:creationId xmlns:a16="http://schemas.microsoft.com/office/drawing/2014/main" id="{AFC3D6D7-C13A-3014-9A9D-C125DC253A5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2;p17">
              <a:extLst>
                <a:ext uri="{FF2B5EF4-FFF2-40B4-BE49-F238E27FC236}">
                  <a16:creationId xmlns:a16="http://schemas.microsoft.com/office/drawing/2014/main" id="{2DB6F67B-9D1A-4656-1E2B-C416EE9F0258}"/>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3;p17">
              <a:extLst>
                <a:ext uri="{FF2B5EF4-FFF2-40B4-BE49-F238E27FC236}">
                  <a16:creationId xmlns:a16="http://schemas.microsoft.com/office/drawing/2014/main" id="{042C9817-2BDD-C99E-E867-CFB2F06D88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4;p17">
              <a:extLst>
                <a:ext uri="{FF2B5EF4-FFF2-40B4-BE49-F238E27FC236}">
                  <a16:creationId xmlns:a16="http://schemas.microsoft.com/office/drawing/2014/main" id="{81E09A48-1BEE-1532-F4DD-278AE1ACB190}"/>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5;p17">
              <a:extLst>
                <a:ext uri="{FF2B5EF4-FFF2-40B4-BE49-F238E27FC236}">
                  <a16:creationId xmlns:a16="http://schemas.microsoft.com/office/drawing/2014/main" id="{0CF2C98A-7D8E-4B03-1F3B-35FA96F79905}"/>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8" name="Rectangle: Rounded Corners 17">
            <a:extLst>
              <a:ext uri="{FF2B5EF4-FFF2-40B4-BE49-F238E27FC236}">
                <a16:creationId xmlns:a16="http://schemas.microsoft.com/office/drawing/2014/main" id="{99353282-1B84-3AAA-53CF-27F5A05B6ACB}"/>
              </a:ext>
            </a:extLst>
          </p:cNvPr>
          <p:cNvSpPr/>
          <p:nvPr/>
        </p:nvSpPr>
        <p:spPr>
          <a:xfrm>
            <a:off x="3935312" y="931439"/>
            <a:ext cx="1922583" cy="461698"/>
          </a:xfrm>
          <a:prstGeom prst="roundRect">
            <a:avLst>
              <a:gd name="adj" fmla="val 31902"/>
            </a:avLst>
          </a:prstGeom>
          <a:solidFill>
            <a:srgbClr val="DE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5"/>
                </a:solidFill>
                <a:latin typeface="Arial" panose="020B0604020202020204" pitchFamily="34" charset="0"/>
              </a:rPr>
              <a:t>Chuẩn</a:t>
            </a:r>
            <a:r>
              <a:rPr lang="en-US" sz="2400" b="1" dirty="0">
                <a:solidFill>
                  <a:schemeClr val="accent5"/>
                </a:solidFill>
                <a:latin typeface="Arial" panose="020B0604020202020204" pitchFamily="34" charset="0"/>
              </a:rPr>
              <a:t> </a:t>
            </a:r>
            <a:r>
              <a:rPr lang="en-US" sz="2400" b="1" dirty="0" err="1">
                <a:solidFill>
                  <a:schemeClr val="accent5"/>
                </a:solidFill>
                <a:latin typeface="Arial" panose="020B0604020202020204" pitchFamily="34" charset="0"/>
              </a:rPr>
              <a:t>bị</a:t>
            </a:r>
            <a:endParaRPr lang="en-US" sz="2400" b="1" dirty="0">
              <a:solidFill>
                <a:schemeClr val="accent5"/>
              </a:solidFill>
              <a:latin typeface="Arial" panose="020B0604020202020204" pitchFamily="34" charset="0"/>
            </a:endParaRPr>
          </a:p>
        </p:txBody>
      </p:sp>
      <p:sp>
        <p:nvSpPr>
          <p:cNvPr id="19" name="Cylinder 18">
            <a:extLst>
              <a:ext uri="{FF2B5EF4-FFF2-40B4-BE49-F238E27FC236}">
                <a16:creationId xmlns:a16="http://schemas.microsoft.com/office/drawing/2014/main" id="{242800B2-CBAA-F80F-82C5-B726415BD427}"/>
              </a:ext>
            </a:extLst>
          </p:cNvPr>
          <p:cNvSpPr/>
          <p:nvPr/>
        </p:nvSpPr>
        <p:spPr>
          <a:xfrm>
            <a:off x="558888" y="2381891"/>
            <a:ext cx="571177" cy="1340338"/>
          </a:xfrm>
          <a:prstGeom prst="can">
            <a:avLst/>
          </a:prstGeom>
          <a:solidFill>
            <a:schemeClr val="bg1">
              <a:lumMod val="5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205;p17">
            <a:extLst>
              <a:ext uri="{FF2B5EF4-FFF2-40B4-BE49-F238E27FC236}">
                <a16:creationId xmlns:a16="http://schemas.microsoft.com/office/drawing/2014/main" id="{97B5A2B7-ACD9-AB8A-73DD-E9CB2A0304EE}"/>
              </a:ext>
            </a:extLst>
          </p:cNvPr>
          <p:cNvSpPr txBox="1"/>
          <p:nvPr/>
        </p:nvSpPr>
        <p:spPr>
          <a:xfrm>
            <a:off x="426063" y="4033996"/>
            <a:ext cx="4645341"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3 thỏi sắt, nhôm, đồng có cùng thể tích</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
        <p:nvSpPr>
          <p:cNvPr id="22" name="Cylinder 21">
            <a:extLst>
              <a:ext uri="{FF2B5EF4-FFF2-40B4-BE49-F238E27FC236}">
                <a16:creationId xmlns:a16="http://schemas.microsoft.com/office/drawing/2014/main" id="{EB751385-1D6F-ABBB-92FB-A3DA4ABF07EB}"/>
              </a:ext>
            </a:extLst>
          </p:cNvPr>
          <p:cNvSpPr/>
          <p:nvPr/>
        </p:nvSpPr>
        <p:spPr>
          <a:xfrm>
            <a:off x="1828248" y="2381891"/>
            <a:ext cx="571177" cy="1340338"/>
          </a:xfrm>
          <a:prstGeom prst="can">
            <a:avLst/>
          </a:prstGeom>
          <a:solidFill>
            <a:schemeClr val="bg1">
              <a:lumMod val="6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ylinder 22">
            <a:extLst>
              <a:ext uri="{FF2B5EF4-FFF2-40B4-BE49-F238E27FC236}">
                <a16:creationId xmlns:a16="http://schemas.microsoft.com/office/drawing/2014/main" id="{02D9E7C4-6799-E644-2EF2-3BCD02B215BF}"/>
              </a:ext>
            </a:extLst>
          </p:cNvPr>
          <p:cNvSpPr/>
          <p:nvPr/>
        </p:nvSpPr>
        <p:spPr>
          <a:xfrm>
            <a:off x="3076826" y="2381891"/>
            <a:ext cx="571177" cy="1340338"/>
          </a:xfrm>
          <a:prstGeom prst="can">
            <a:avLst/>
          </a:prstGeom>
          <a:solidFill>
            <a:srgbClr val="B09F81"/>
          </a:solidFill>
          <a:ln>
            <a:solidFill>
              <a:srgbClr val="CBC0A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205;p17">
            <a:extLst>
              <a:ext uri="{FF2B5EF4-FFF2-40B4-BE49-F238E27FC236}">
                <a16:creationId xmlns:a16="http://schemas.microsoft.com/office/drawing/2014/main" id="{26E7A220-15F2-4141-B636-3014AB589351}"/>
              </a:ext>
            </a:extLst>
          </p:cNvPr>
          <p:cNvSpPr txBox="1"/>
          <p:nvPr/>
        </p:nvSpPr>
        <p:spPr>
          <a:xfrm>
            <a:off x="558887" y="1856697"/>
            <a:ext cx="571177"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Sắt</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
        <p:nvSpPr>
          <p:cNvPr id="25" name="Google Shape;205;p17">
            <a:extLst>
              <a:ext uri="{FF2B5EF4-FFF2-40B4-BE49-F238E27FC236}">
                <a16:creationId xmlns:a16="http://schemas.microsoft.com/office/drawing/2014/main" id="{DAC025D8-CB30-CFE0-05F3-875C5BD4C90F}"/>
              </a:ext>
            </a:extLst>
          </p:cNvPr>
          <p:cNvSpPr txBox="1"/>
          <p:nvPr/>
        </p:nvSpPr>
        <p:spPr>
          <a:xfrm>
            <a:off x="1698301" y="1856300"/>
            <a:ext cx="967527"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Nhôm</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
        <p:nvSpPr>
          <p:cNvPr id="26" name="Google Shape;205;p17">
            <a:extLst>
              <a:ext uri="{FF2B5EF4-FFF2-40B4-BE49-F238E27FC236}">
                <a16:creationId xmlns:a16="http://schemas.microsoft.com/office/drawing/2014/main" id="{99BC54DF-EC15-BB15-31D1-9EF52294393F}"/>
              </a:ext>
            </a:extLst>
          </p:cNvPr>
          <p:cNvSpPr txBox="1"/>
          <p:nvPr/>
        </p:nvSpPr>
        <p:spPr>
          <a:xfrm>
            <a:off x="2985744" y="1856698"/>
            <a:ext cx="854736"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Đồng</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28" name="Picture 27">
            <a:extLst>
              <a:ext uri="{FF2B5EF4-FFF2-40B4-BE49-F238E27FC236}">
                <a16:creationId xmlns:a16="http://schemas.microsoft.com/office/drawing/2014/main" id="{88227C13-2CA9-9AAC-1B6B-493E08344C45}"/>
              </a:ext>
            </a:extLst>
          </p:cNvPr>
          <p:cNvPicPr>
            <a:picLocks noChangeAspect="1"/>
          </p:cNvPicPr>
          <p:nvPr/>
        </p:nvPicPr>
        <p:blipFill>
          <a:blip r:embed="rId2"/>
          <a:stretch>
            <a:fillRect/>
          </a:stretch>
        </p:blipFill>
        <p:spPr>
          <a:xfrm>
            <a:off x="5269908" y="2741192"/>
            <a:ext cx="3496513" cy="919230"/>
          </a:xfrm>
          <a:prstGeom prst="rect">
            <a:avLst/>
          </a:prstGeom>
        </p:spPr>
      </p:pic>
      <p:sp>
        <p:nvSpPr>
          <p:cNvPr id="29" name="Google Shape;205;p17">
            <a:extLst>
              <a:ext uri="{FF2B5EF4-FFF2-40B4-BE49-F238E27FC236}">
                <a16:creationId xmlns:a16="http://schemas.microsoft.com/office/drawing/2014/main" id="{F71559D8-84C4-C9AF-A9CD-567178B1F02A}"/>
              </a:ext>
            </a:extLst>
          </p:cNvPr>
          <p:cNvSpPr txBox="1"/>
          <p:nvPr/>
        </p:nvSpPr>
        <p:spPr>
          <a:xfrm>
            <a:off x="6005607" y="3962802"/>
            <a:ext cx="1766125"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Cân điện tử</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Tree>
    <p:extLst>
      <p:ext uri="{BB962C8B-B14F-4D97-AF65-F5344CB8AC3E}">
        <p14:creationId xmlns:p14="http://schemas.microsoft.com/office/powerpoint/2010/main" val="15522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4000"/>
                                  </p:iterate>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1100"/>
                            </p:stCondLst>
                            <p:childTnLst>
                              <p:par>
                                <p:cTn id="27" presetID="53"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1600"/>
                            </p:stCondLst>
                            <p:childTnLst>
                              <p:par>
                                <p:cTn id="43" presetID="22" presetClass="entr" presetSubtype="1" fill="hold" grpId="0" nodeType="afterEffect">
                                  <p:stCondLst>
                                    <p:cond delay="0"/>
                                  </p:stCondLst>
                                  <p:iterate type="lt">
                                    <p:tmPct val="4000"/>
                                  </p:iterate>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2140"/>
                            </p:stCondLst>
                            <p:childTnLst>
                              <p:par>
                                <p:cTn id="47" presetID="22" presetClass="entr" presetSubtype="1" fill="hold" grpId="0" nodeType="afterEffect">
                                  <p:stCondLst>
                                    <p:cond delay="0"/>
                                  </p:stCondLst>
                                  <p:iterate type="lt">
                                    <p:tmPct val="4000"/>
                                  </p:iterate>
                                  <p:childTnLst>
                                    <p:set>
                                      <p:cBhvr>
                                        <p:cTn id="48" dur="1" fill="hold">
                                          <p:stCondLst>
                                            <p:cond delay="0"/>
                                          </p:stCondLst>
                                        </p:cTn>
                                        <p:tgtEl>
                                          <p:spTgt spid="25"/>
                                        </p:tgtEl>
                                        <p:attrNameLst>
                                          <p:attrName>style.visibility</p:attrName>
                                        </p:attrNameLst>
                                      </p:cBhvr>
                                      <p:to>
                                        <p:strVal val="visible"/>
                                      </p:to>
                                    </p:set>
                                    <p:animEffect transition="in" filter="wipe(up)">
                                      <p:cBhvr>
                                        <p:cTn id="49" dur="500"/>
                                        <p:tgtEl>
                                          <p:spTgt spid="25"/>
                                        </p:tgtEl>
                                      </p:cBhvr>
                                    </p:animEffect>
                                  </p:childTnLst>
                                </p:cTn>
                              </p:par>
                            </p:childTnLst>
                          </p:cTn>
                        </p:par>
                        <p:par>
                          <p:cTn id="50" fill="hold">
                            <p:stCondLst>
                              <p:cond delay="2700"/>
                            </p:stCondLst>
                            <p:childTnLst>
                              <p:par>
                                <p:cTn id="51" presetID="22" presetClass="entr" presetSubtype="1" fill="hold" grpId="0" nodeType="afterEffect">
                                  <p:stCondLst>
                                    <p:cond delay="0"/>
                                  </p:stCondLst>
                                  <p:iterate type="lt">
                                    <p:tmPct val="4000"/>
                                  </p:iterate>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randombar(horizontal)">
                                      <p:cBhvr>
                                        <p:cTn id="58" dur="500"/>
                                        <p:tgtEl>
                                          <p:spTgt spid="28"/>
                                        </p:tgtEl>
                                      </p:cBhvr>
                                    </p:animEffect>
                                  </p:childTnLst>
                                </p:cTn>
                              </p:par>
                            </p:childTnLst>
                          </p:cTn>
                        </p:par>
                        <p:par>
                          <p:cTn id="59" fill="hold">
                            <p:stCondLst>
                              <p:cond delay="500"/>
                            </p:stCondLst>
                            <p:childTnLst>
                              <p:par>
                                <p:cTn id="60" presetID="22" presetClass="entr" presetSubtype="1" fill="hold" grpId="0" nodeType="afterEffect">
                                  <p:stCondLst>
                                    <p:cond delay="0"/>
                                  </p:stCondLst>
                                  <p:iterate type="lt">
                                    <p:tmPct val="4000"/>
                                  </p:iterate>
                                  <p:childTnLst>
                                    <p:set>
                                      <p:cBhvr>
                                        <p:cTn id="61" dur="1" fill="hold">
                                          <p:stCondLst>
                                            <p:cond delay="0"/>
                                          </p:stCondLst>
                                        </p:cTn>
                                        <p:tgtEl>
                                          <p:spTgt spid="29"/>
                                        </p:tgtEl>
                                        <p:attrNameLst>
                                          <p:attrName>style.visibility</p:attrName>
                                        </p:attrNameLst>
                                      </p:cBhvr>
                                      <p:to>
                                        <p:strVal val="visible"/>
                                      </p:to>
                                    </p:set>
                                    <p:animEffect transition="in" filter="wipe(up)">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9" grpId="0" animBg="1"/>
      <p:bldP spid="21" grpId="0"/>
      <p:bldP spid="22" grpId="0" animBg="1"/>
      <p:bldP spid="23" grpId="0" animBg="1"/>
      <p:bldP spid="24" grpId="0"/>
      <p:bldP spid="25" grpId="0"/>
      <p:bldP spid="26"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2;p17">
            <a:extLst>
              <a:ext uri="{FF2B5EF4-FFF2-40B4-BE49-F238E27FC236}">
                <a16:creationId xmlns:a16="http://schemas.microsoft.com/office/drawing/2014/main" id="{9E3490DE-F982-E256-CDAA-4B119B4DB468}"/>
              </a:ext>
            </a:extLst>
          </p:cNvPr>
          <p:cNvSpPr txBox="1"/>
          <p:nvPr/>
        </p:nvSpPr>
        <p:spPr>
          <a:xfrm>
            <a:off x="667882" y="298585"/>
            <a:ext cx="2405512" cy="400904"/>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000" b="1" dirty="0">
                <a:solidFill>
                  <a:schemeClr val="dk2"/>
                </a:solidFill>
                <a:latin typeface="Arial" panose="020B0604020202020204" pitchFamily="34" charset="0"/>
                <a:ea typeface="Fira Sans Extra Condensed Medium"/>
                <a:cs typeface="Fira Sans Extra Condensed Medium"/>
                <a:sym typeface="Fira Sans Extra Condensed Medium"/>
              </a:rPr>
              <a:t>b.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Thí</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Nghiệm</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vi-VN" sz="2000" b="1" dirty="0">
                <a:solidFill>
                  <a:schemeClr val="dk2"/>
                </a:solidFill>
                <a:latin typeface="Arial" panose="020B0604020202020204" pitchFamily="34" charset="0"/>
                <a:ea typeface="Fira Sans Extra Condensed Medium"/>
                <a:cs typeface="Fira Sans Extra Condensed Medium"/>
                <a:sym typeface="Fira Sans Extra Condensed Medium"/>
              </a:rPr>
              <a:t>2</a:t>
            </a:r>
            <a:endParaRPr sz="2000" b="1"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p:grpSp>
        <p:nvGrpSpPr>
          <p:cNvPr id="3" name="Google Shape;207;p17">
            <a:extLst>
              <a:ext uri="{FF2B5EF4-FFF2-40B4-BE49-F238E27FC236}">
                <a16:creationId xmlns:a16="http://schemas.microsoft.com/office/drawing/2014/main" id="{65DDA525-14F6-277F-9802-2A1F2B79C6D0}"/>
              </a:ext>
            </a:extLst>
          </p:cNvPr>
          <p:cNvGrpSpPr/>
          <p:nvPr/>
        </p:nvGrpSpPr>
        <p:grpSpPr>
          <a:xfrm>
            <a:off x="314609" y="255780"/>
            <a:ext cx="401258" cy="400904"/>
            <a:chOff x="3936466" y="2199116"/>
            <a:chExt cx="457004" cy="456601"/>
          </a:xfrm>
        </p:grpSpPr>
        <p:sp>
          <p:nvSpPr>
            <p:cNvPr id="4" name="Google Shape;208;p17">
              <a:extLst>
                <a:ext uri="{FF2B5EF4-FFF2-40B4-BE49-F238E27FC236}">
                  <a16:creationId xmlns:a16="http://schemas.microsoft.com/office/drawing/2014/main" id="{BB8654B5-6FF0-EA07-1B39-72D6B10D6FEE}"/>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209;p17">
              <a:extLst>
                <a:ext uri="{FF2B5EF4-FFF2-40B4-BE49-F238E27FC236}">
                  <a16:creationId xmlns:a16="http://schemas.microsoft.com/office/drawing/2014/main" id="{D2408AF6-D610-2C73-4768-3336FA01E7EB}"/>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10;p17">
              <a:extLst>
                <a:ext uri="{FF2B5EF4-FFF2-40B4-BE49-F238E27FC236}">
                  <a16:creationId xmlns:a16="http://schemas.microsoft.com/office/drawing/2014/main" id="{F57D9515-46EC-1538-8868-89A5DCE7D909}"/>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11;p17">
              <a:extLst>
                <a:ext uri="{FF2B5EF4-FFF2-40B4-BE49-F238E27FC236}">
                  <a16:creationId xmlns:a16="http://schemas.microsoft.com/office/drawing/2014/main" id="{AFC3D6D7-C13A-3014-9A9D-C125DC253A5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2;p17">
              <a:extLst>
                <a:ext uri="{FF2B5EF4-FFF2-40B4-BE49-F238E27FC236}">
                  <a16:creationId xmlns:a16="http://schemas.microsoft.com/office/drawing/2014/main" id="{2DB6F67B-9D1A-4656-1E2B-C416EE9F0258}"/>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3;p17">
              <a:extLst>
                <a:ext uri="{FF2B5EF4-FFF2-40B4-BE49-F238E27FC236}">
                  <a16:creationId xmlns:a16="http://schemas.microsoft.com/office/drawing/2014/main" id="{042C9817-2BDD-C99E-E867-CFB2F06D88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4;p17">
              <a:extLst>
                <a:ext uri="{FF2B5EF4-FFF2-40B4-BE49-F238E27FC236}">
                  <a16:creationId xmlns:a16="http://schemas.microsoft.com/office/drawing/2014/main" id="{81E09A48-1BEE-1532-F4DD-278AE1ACB190}"/>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5;p17">
              <a:extLst>
                <a:ext uri="{FF2B5EF4-FFF2-40B4-BE49-F238E27FC236}">
                  <a16:creationId xmlns:a16="http://schemas.microsoft.com/office/drawing/2014/main" id="{0CF2C98A-7D8E-4B03-1F3B-35FA96F79905}"/>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7" name="Rectangle: Rounded Corners 26">
            <a:extLst>
              <a:ext uri="{FF2B5EF4-FFF2-40B4-BE49-F238E27FC236}">
                <a16:creationId xmlns:a16="http://schemas.microsoft.com/office/drawing/2014/main" id="{C4E77310-5A32-E785-B9A8-BABF34E1CEBE}"/>
              </a:ext>
            </a:extLst>
          </p:cNvPr>
          <p:cNvSpPr/>
          <p:nvPr/>
        </p:nvSpPr>
        <p:spPr>
          <a:xfrm>
            <a:off x="3748810" y="656684"/>
            <a:ext cx="1782581" cy="461698"/>
          </a:xfrm>
          <a:prstGeom prst="roundRect">
            <a:avLst>
              <a:gd name="adj" fmla="val 31902"/>
            </a:avLst>
          </a:prstGeom>
          <a:solidFill>
            <a:srgbClr val="DE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5"/>
                </a:solidFill>
                <a:latin typeface="Arial" panose="020B0604020202020204" pitchFamily="34" charset="0"/>
              </a:rPr>
              <a:t>Tiến</a:t>
            </a:r>
            <a:r>
              <a:rPr lang="en-US" sz="2400" b="1" dirty="0">
                <a:solidFill>
                  <a:schemeClr val="accent5"/>
                </a:solidFill>
                <a:latin typeface="Arial" panose="020B0604020202020204" pitchFamily="34" charset="0"/>
              </a:rPr>
              <a:t> </a:t>
            </a:r>
            <a:r>
              <a:rPr lang="en-US" sz="2400" b="1" dirty="0" err="1">
                <a:solidFill>
                  <a:schemeClr val="accent5"/>
                </a:solidFill>
                <a:latin typeface="Arial" panose="020B0604020202020204" pitchFamily="34" charset="0"/>
              </a:rPr>
              <a:t>hành</a:t>
            </a:r>
            <a:endParaRPr lang="en-US" sz="2400" b="1" dirty="0">
              <a:solidFill>
                <a:schemeClr val="accent5"/>
              </a:solidFill>
              <a:latin typeface="Arial" panose="020B0604020202020204" pitchFamily="34" charset="0"/>
            </a:endParaRPr>
          </a:p>
        </p:txBody>
      </p:sp>
      <p:sp>
        <p:nvSpPr>
          <p:cNvPr id="30" name="Google Shape;205;p17">
            <a:extLst>
              <a:ext uri="{FF2B5EF4-FFF2-40B4-BE49-F238E27FC236}">
                <a16:creationId xmlns:a16="http://schemas.microsoft.com/office/drawing/2014/main" id="{08A17A6E-DB62-15AC-E218-6BA9D83B1FBE}"/>
              </a:ext>
            </a:extLst>
          </p:cNvPr>
          <p:cNvSpPr txBox="1"/>
          <p:nvPr/>
        </p:nvSpPr>
        <p:spPr>
          <a:xfrm>
            <a:off x="1981700" y="4053486"/>
            <a:ext cx="5316803" cy="919230"/>
          </a:xfrm>
          <a:prstGeom prst="rect">
            <a:avLst/>
          </a:prstGeom>
          <a:noFill/>
          <a:ln>
            <a:noFill/>
          </a:ln>
        </p:spPr>
        <p:txBody>
          <a:bodyPr spcFirstLastPara="1" wrap="square" lIns="91425" tIns="91425" rIns="91425" bIns="91425" anchor="b" anchorCtr="0">
            <a:noAutofit/>
          </a:bodyPr>
          <a:lstStyle/>
          <a:p>
            <a:pPr lvl="0" algn="ctr"/>
            <a:r>
              <a:rPr lang="vi-VN" sz="2000" dirty="0">
                <a:solidFill>
                  <a:schemeClr val="tx1"/>
                </a:solidFill>
                <a:latin typeface="Arial" panose="020B0604020202020204" pitchFamily="34" charset="0"/>
                <a:ea typeface="Roboto" panose="02000000000000000000" pitchFamily="2" charset="0"/>
                <a:cs typeface="Fira Sans Extra Condensed Medium"/>
              </a:rPr>
              <a:t>Dùng cân điện tử để xác định khối lượng của thỏi sắt, nhôm, đồng</a:t>
            </a:r>
            <a:r>
              <a:rPr lang="en-US" sz="2000" dirty="0">
                <a:solidFill>
                  <a:schemeClr val="tx1"/>
                </a:solidFill>
                <a:latin typeface="Arial" panose="020B0604020202020204" pitchFamily="34" charset="0"/>
                <a:ea typeface="Roboto" panose="02000000000000000000" pitchFamily="2" charset="0"/>
                <a:cs typeface="Fira Sans Extra Condensed Medium"/>
              </a:rPr>
              <a:t> </a:t>
            </a:r>
            <a:r>
              <a:rPr lang="vi-VN" sz="2000" dirty="0">
                <a:solidFill>
                  <a:schemeClr val="tx1"/>
                </a:solidFill>
                <a:latin typeface="Arial" panose="020B0604020202020204" pitchFamily="34" charset="0"/>
                <a:ea typeface="Roboto" panose="02000000000000000000" pitchFamily="2" charset="0"/>
                <a:cs typeface="Fira Sans Extra Condensed Medium"/>
              </a:rPr>
              <a:t>tương ứng m</a:t>
            </a:r>
            <a:r>
              <a:rPr lang="vi-VN" sz="2000" baseline="-25000" dirty="0">
                <a:solidFill>
                  <a:schemeClr val="tx1"/>
                </a:solidFill>
                <a:latin typeface="Arial" panose="020B0604020202020204" pitchFamily="34" charset="0"/>
                <a:ea typeface="Roboto" panose="02000000000000000000" pitchFamily="2" charset="0"/>
                <a:cs typeface="Fira Sans Extra Condensed Medium"/>
              </a:rPr>
              <a:t>1</a:t>
            </a:r>
            <a:r>
              <a:rPr lang="vi-VN" sz="2000" dirty="0">
                <a:solidFill>
                  <a:schemeClr val="tx1"/>
                </a:solidFill>
                <a:latin typeface="Arial" panose="020B0604020202020204" pitchFamily="34" charset="0"/>
                <a:ea typeface="Roboto" panose="02000000000000000000" pitchFamily="2" charset="0"/>
                <a:cs typeface="Fira Sans Extra Condensed Medium"/>
              </a:rPr>
              <a:t>, m</a:t>
            </a:r>
            <a:r>
              <a:rPr lang="vi-VN" sz="2000" baseline="-25000" dirty="0">
                <a:solidFill>
                  <a:schemeClr val="tx1"/>
                </a:solidFill>
                <a:latin typeface="Arial" panose="020B0604020202020204" pitchFamily="34" charset="0"/>
                <a:ea typeface="Roboto" panose="02000000000000000000" pitchFamily="2" charset="0"/>
                <a:cs typeface="Fira Sans Extra Condensed Medium"/>
              </a:rPr>
              <a:t>2</a:t>
            </a:r>
            <a:r>
              <a:rPr lang="vi-VN" sz="2000" dirty="0">
                <a:solidFill>
                  <a:schemeClr val="tx1"/>
                </a:solidFill>
                <a:latin typeface="Arial" panose="020B0604020202020204" pitchFamily="34" charset="0"/>
                <a:ea typeface="Roboto" panose="02000000000000000000" pitchFamily="2" charset="0"/>
                <a:cs typeface="Fira Sans Extra Condensed Medium"/>
              </a:rPr>
              <a:t>, m</a:t>
            </a:r>
            <a:r>
              <a:rPr lang="vi-VN" sz="2000" baseline="-25000" dirty="0">
                <a:solidFill>
                  <a:schemeClr val="tx1"/>
                </a:solidFill>
                <a:latin typeface="Arial" panose="020B0604020202020204" pitchFamily="34" charset="0"/>
                <a:ea typeface="Roboto" panose="02000000000000000000" pitchFamily="2" charset="0"/>
                <a:cs typeface="Fira Sans Extra Condensed Medium"/>
              </a:rPr>
              <a:t>3</a:t>
            </a:r>
            <a:endParaRPr sz="2000" baseline="-25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31" name="Picture 30">
            <a:extLst>
              <a:ext uri="{FF2B5EF4-FFF2-40B4-BE49-F238E27FC236}">
                <a16:creationId xmlns:a16="http://schemas.microsoft.com/office/drawing/2014/main" id="{5118E07B-4684-EDB6-F394-9E1A9BAA2CEB}"/>
              </a:ext>
            </a:extLst>
          </p:cNvPr>
          <p:cNvPicPr>
            <a:picLocks noChangeAspect="1"/>
          </p:cNvPicPr>
          <p:nvPr/>
        </p:nvPicPr>
        <p:blipFill>
          <a:blip r:embed="rId2"/>
          <a:stretch>
            <a:fillRect/>
          </a:stretch>
        </p:blipFill>
        <p:spPr>
          <a:xfrm>
            <a:off x="3073394" y="3208505"/>
            <a:ext cx="3496513" cy="919230"/>
          </a:xfrm>
          <a:prstGeom prst="rect">
            <a:avLst/>
          </a:prstGeom>
        </p:spPr>
      </p:pic>
      <p:sp>
        <p:nvSpPr>
          <p:cNvPr id="12" name="Cylinder 11">
            <a:extLst>
              <a:ext uri="{FF2B5EF4-FFF2-40B4-BE49-F238E27FC236}">
                <a16:creationId xmlns:a16="http://schemas.microsoft.com/office/drawing/2014/main" id="{458534C7-BC06-6A1C-C081-E37759B2648E}"/>
              </a:ext>
            </a:extLst>
          </p:cNvPr>
          <p:cNvSpPr/>
          <p:nvPr/>
        </p:nvSpPr>
        <p:spPr>
          <a:xfrm>
            <a:off x="404813" y="1268975"/>
            <a:ext cx="571177" cy="951750"/>
          </a:xfrm>
          <a:prstGeom prst="can">
            <a:avLst/>
          </a:prstGeom>
          <a:solidFill>
            <a:schemeClr val="bg1">
              <a:lumMod val="5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ylinder 12">
            <a:extLst>
              <a:ext uri="{FF2B5EF4-FFF2-40B4-BE49-F238E27FC236}">
                <a16:creationId xmlns:a16="http://schemas.microsoft.com/office/drawing/2014/main" id="{DA2B574A-D89E-4A36-4062-40558E183302}"/>
              </a:ext>
            </a:extLst>
          </p:cNvPr>
          <p:cNvSpPr/>
          <p:nvPr/>
        </p:nvSpPr>
        <p:spPr>
          <a:xfrm>
            <a:off x="404812" y="2357141"/>
            <a:ext cx="571177" cy="951750"/>
          </a:xfrm>
          <a:prstGeom prst="can">
            <a:avLst/>
          </a:prstGeom>
          <a:solidFill>
            <a:schemeClr val="bg1">
              <a:lumMod val="6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4FF4A11A-E945-9A05-8F35-56E464222F00}"/>
              </a:ext>
            </a:extLst>
          </p:cNvPr>
          <p:cNvSpPr/>
          <p:nvPr/>
        </p:nvSpPr>
        <p:spPr>
          <a:xfrm>
            <a:off x="396985" y="3448432"/>
            <a:ext cx="571177" cy="951750"/>
          </a:xfrm>
          <a:prstGeom prst="can">
            <a:avLst/>
          </a:prstGeom>
          <a:solidFill>
            <a:srgbClr val="B09F81"/>
          </a:solidFill>
          <a:ln>
            <a:solidFill>
              <a:srgbClr val="CBC0A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63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lt">
                                    <p:tmPct val="4000"/>
                                  </p:iterate>
                                  <p:childTnLst>
                                    <p:set>
                                      <p:cBhvr>
                                        <p:cTn id="13" dur="1" fill="hold">
                                          <p:stCondLst>
                                            <p:cond delay="0"/>
                                          </p:stCondLst>
                                        </p:cTn>
                                        <p:tgtEl>
                                          <p:spTgt spid="30"/>
                                        </p:tgtEl>
                                        <p:attrNameLst>
                                          <p:attrName>style.visibility</p:attrName>
                                        </p:attrNameLst>
                                      </p:cBhvr>
                                      <p:to>
                                        <p:strVal val="visible"/>
                                      </p:to>
                                    </p:set>
                                    <p:animEffect transition="in" filter="wipe(up)">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500"/>
                            </p:stCondLst>
                            <p:childTnLst>
                              <p:par>
                                <p:cTn id="21" presetID="0" presetClass="path" presetSubtype="0" accel="50000" decel="50000" autoRev="1" fill="hold" grpId="0" nodeType="afterEffect">
                                  <p:stCondLst>
                                    <p:cond delay="0"/>
                                  </p:stCondLst>
                                  <p:childTnLst>
                                    <p:animMotion origin="layout" path="M -1.11111E-6 -2.46914E-6 L -1.11111E-6 0.00031 C 0.03663 -0.00185 0.02188 -0.00154 0.07292 -2.46914E-6 L 0.12986 0.00185 C 0.18767 0.00864 0.20035 0.0071 0.24844 0.02037 C 0.25868 0.02346 0.26927 0.02593 0.27917 0.03087 C 0.29427 0.03858 0.30851 0.04815 0.32292 0.05772 C 0.32969 0.06204 0.38108 0.09445 0.39219 0.10401 C 0.39809 0.10926 0.40365 0.11543 0.4099 0.11945 C 0.41493 0.12315 0.41615 0.12377 0.42153 0.12778 C 0.42361 0.12963 0.4257 0.13118 0.42761 0.13303 C 0.44445 0.14969 0.42743 0.13272 0.43455 0.14229 C 0.43542 0.14352 0.43663 0.14445 0.43767 0.14537 C 0.4382 0.14722 0.43854 0.14877 0.43906 0.15062 C 0.43976 0.15247 0.4408 0.15371 0.44149 0.15556 C 0.44219 0.15803 0.44236 0.1605 0.44306 0.16297 C 0.44358 0.16513 0.44445 0.16698 0.44531 0.16914 C 0.44549 0.17161 0.44601 0.18025 0.44688 0.18364 C 0.44722 0.18488 0.44792 0.18642 0.44844 0.18766 C 0.44861 0.19167 0.44879 0.19599 0.44913 0.2 C 0.45017 0.20957 0.45 0.20278 0.45 0.20648 L 0.45 0.20679 L 0.45 0.20648 " pathEditMode="relative" rAng="0" ptsTypes="AAAAAAAAAAAAAAAAAAAAAAA">
                                      <p:cBhvr>
                                        <p:cTn id="22" dur="1250" fill="hold"/>
                                        <p:tgtEl>
                                          <p:spTgt spid="12"/>
                                        </p:tgtEl>
                                        <p:attrNameLst>
                                          <p:attrName>ppt_x</p:attrName>
                                          <p:attrName>ppt_y</p:attrName>
                                        </p:attrNameLst>
                                      </p:cBhvr>
                                      <p:rCtr x="22500" y="10278"/>
                                    </p:animMotion>
                                  </p:childTnLst>
                                </p:cTn>
                              </p:par>
                            </p:childTnLst>
                          </p:cTn>
                        </p:par>
                        <p:par>
                          <p:cTn id="23" fill="hold">
                            <p:stCondLst>
                              <p:cond delay="3000"/>
                            </p:stCondLst>
                            <p:childTnLst>
                              <p:par>
                                <p:cTn id="24" presetID="0" presetClass="path" presetSubtype="0" accel="50000" decel="50000" autoRev="1" fill="hold" grpId="0" nodeType="afterEffect">
                                  <p:stCondLst>
                                    <p:cond delay="0"/>
                                  </p:stCondLst>
                                  <p:childTnLst>
                                    <p:animMotion origin="layout" path="M -8.33333E-7 -0.00155 L -8.33333E-7 -0.00155 C 0.03767 -0.00124 0.0224 -0.00124 0.075 -0.00155 L 0.13351 -0.00155 C 0.19306 -0.00185 0.20608 -0.00185 0.25556 -0.00247 C 0.26615 -0.00247 0.27691 -0.00247 0.28715 -0.00278 C 0.30278 -0.00309 0.31736 -0.0034 0.33212 -0.00402 C 0.33906 -0.00402 0.39201 -0.00556 0.40347 -0.00587 C 0.40955 -0.00618 0.41528 -0.00648 0.4217 -0.00648 C 0.42691 -0.00679 0.42813 -0.00679 0.43368 -0.00679 C 0.43576 -0.0071 0.43785 -0.0071 0.43993 -0.0071 C 0.45729 -0.00803 0.43976 -0.0071 0.44705 -0.00772 C 0.44792 -0.00772 0.44913 -0.00772 0.45017 -0.00772 C 0.45087 -0.00772 0.45122 -0.00772 0.45174 -0.00803 C 0.45243 -0.00803 0.45347 -0.00803 0.45417 -0.00803 C 0.45486 -0.00834 0.45504 -0.00834 0.45573 -0.00834 C 0.45625 -0.00864 0.45729 -0.00864 0.45816 -0.00864 C 0.45833 -0.00895 0.45886 -0.00926 0.45972 -0.00926 C 0.46007 -0.00926 0.46076 -0.00957 0.46129 -0.00957 C 0.46146 -0.00957 0.46163 -0.00988 0.46198 -0.01019 C 0.4632 -0.0105 0.46302 -0.01019 0.46302 -0.01019 L 0.46302 -0.01019 L 0.46302 -0.01019 " pathEditMode="relative" rAng="0" ptsTypes="AAAAAAAAAAAAAAAAAAAAAAA">
                                      <p:cBhvr>
                                        <p:cTn id="25" dur="1250" fill="hold"/>
                                        <p:tgtEl>
                                          <p:spTgt spid="13"/>
                                        </p:tgtEl>
                                        <p:attrNameLst>
                                          <p:attrName>ppt_x</p:attrName>
                                          <p:attrName>ppt_y</p:attrName>
                                        </p:attrNameLst>
                                      </p:cBhvr>
                                      <p:rCtr x="23142" y="-432"/>
                                    </p:animMotion>
                                  </p:childTnLst>
                                </p:cTn>
                              </p:par>
                            </p:childTnLst>
                          </p:cTn>
                        </p:par>
                        <p:par>
                          <p:cTn id="26" fill="hold">
                            <p:stCondLst>
                              <p:cond delay="5500"/>
                            </p:stCondLst>
                            <p:childTnLst>
                              <p:par>
                                <p:cTn id="27" presetID="0" presetClass="path" presetSubtype="0" accel="50000" decel="50000" autoRev="1" fill="hold" grpId="0" nodeType="afterEffect">
                                  <p:stCondLst>
                                    <p:cond delay="0"/>
                                  </p:stCondLst>
                                  <p:childTnLst>
                                    <p:animMotion origin="layout" path="M -2.77778E-6 -0.00277 L -2.77778E-6 -0.00308 C 0.03768 -0.00061 0.0224 -0.00092 0.075 -0.00277 L 0.13386 -0.00463 C 0.19341 -0.01234 0.20643 -0.01049 0.25608 -0.025 C 0.2665 -0.02839 0.27743 -0.03117 0.28768 -0.03642 C 0.3033 -0.04506 0.31788 -0.05555 0.33282 -0.06605 C 0.33976 -0.07068 0.39271 -0.10617 0.40417 -0.11666 C 0.41025 -0.12222 0.41598 -0.12901 0.4224 -0.13364 C 0.42761 -0.13765 0.42882 -0.13827 0.43438 -0.14259 C 0.43663 -0.14475 0.43872 -0.14629 0.4408 -0.14845 C 0.45816 -0.16666 0.44045 -0.14815 0.44792 -0.15864 C 0.44879 -0.15987 0.45 -0.1608 0.45104 -0.16203 C 0.45157 -0.16389 0.45191 -0.16574 0.45261 -0.16759 C 0.4533 -0.16975 0.45434 -0.17098 0.45504 -0.17315 C 0.45573 -0.17561 0.45591 -0.17839 0.4566 -0.18117 C 0.45712 -0.18364 0.45816 -0.18549 0.45903 -0.18796 C 0.4592 -0.19074 0.45973 -0.2 0.46059 -0.2037 C 0.46094 -0.20524 0.46163 -0.20679 0.46216 -0.20833 C 0.46233 -0.21265 0.4625 -0.21728 0.46285 -0.2216 C 0.46407 -0.2321 0.46389 -0.22469 0.46389 -0.2287 L 0.46389 -0.22901 L 0.46389 -0.2287 " pathEditMode="relative" rAng="0" ptsTypes="AAAAAAAAAAAAAAAAAAAAAAA">
                                      <p:cBhvr>
                                        <p:cTn id="28" dur="1250" fill="hold"/>
                                        <p:tgtEl>
                                          <p:spTgt spid="14"/>
                                        </p:tgtEl>
                                        <p:attrNameLst>
                                          <p:attrName>ppt_x</p:attrName>
                                          <p:attrName>ppt_y</p:attrName>
                                        </p:attrNameLst>
                                      </p:cBhvr>
                                      <p:rCtr x="23194" y="-112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0"/>
            <a:ext cx="1624997" cy="461665"/>
          </a:xfrm>
          <a:prstGeom prst="rect">
            <a:avLst/>
          </a:prstGeom>
        </p:spPr>
        <p:txBody>
          <a:bodyPr wrap="none">
            <a:spAutoFit/>
          </a:bodyPr>
          <a:lstStyle/>
          <a:p>
            <a:pPr defTabSz="685800">
              <a:buClrTx/>
            </a:pPr>
            <a:r>
              <a:rPr lang="en-US" sz="2400" b="1" kern="1200" dirty="0" err="1">
                <a:solidFill>
                  <a:prstClr val="black"/>
                </a:solidFill>
                <a:latin typeface="Times New Roman" pitchFamily="18" charset="0"/>
                <a:ea typeface="+mn-ea"/>
                <a:cs typeface="Times New Roman" pitchFamily="18" charset="0"/>
              </a:rPr>
              <a:t>Tiến</a:t>
            </a:r>
            <a:r>
              <a:rPr lang="en-US" sz="2400" b="1" kern="1200" dirty="0">
                <a:solidFill>
                  <a:prstClr val="black"/>
                </a:solidFill>
                <a:latin typeface="Times New Roman" pitchFamily="18" charset="0"/>
                <a:ea typeface="+mn-ea"/>
                <a:cs typeface="Times New Roman" pitchFamily="18" charset="0"/>
              </a:rPr>
              <a:t> </a:t>
            </a:r>
            <a:r>
              <a:rPr lang="en-US" sz="2400" b="1" kern="1200" dirty="0" err="1">
                <a:solidFill>
                  <a:prstClr val="black"/>
                </a:solidFill>
                <a:latin typeface="Times New Roman" pitchFamily="18" charset="0"/>
                <a:ea typeface="+mn-ea"/>
                <a:cs typeface="Times New Roman" pitchFamily="18" charset="0"/>
              </a:rPr>
              <a:t>hành</a:t>
            </a:r>
            <a:r>
              <a:rPr lang="en-US" sz="2400" b="1" kern="1200" dirty="0">
                <a:solidFill>
                  <a:prstClr val="black"/>
                </a:solidFill>
                <a:latin typeface="Times New Roman" pitchFamily="18" charset="0"/>
                <a:ea typeface="+mn-ea"/>
                <a:cs typeface="Times New Roman" pitchFamily="18" charset="0"/>
              </a:rPr>
              <a:t>:</a:t>
            </a:r>
          </a:p>
        </p:txBody>
      </p:sp>
      <p:sp>
        <p:nvSpPr>
          <p:cNvPr id="3" name="Rectangle 2"/>
          <p:cNvSpPr/>
          <p:nvPr/>
        </p:nvSpPr>
        <p:spPr>
          <a:xfrm>
            <a:off x="1143000" y="342900"/>
            <a:ext cx="6858000" cy="830997"/>
          </a:xfrm>
          <a:prstGeom prst="rect">
            <a:avLst/>
          </a:prstGeom>
        </p:spPr>
        <p:txBody>
          <a:bodyPr wrap="square">
            <a:spAutoFit/>
          </a:bodyPr>
          <a:lstStyle/>
          <a:p>
            <a:pPr defTabSz="685800">
              <a:buClrTx/>
            </a:pPr>
            <a:r>
              <a:rPr lang="vi-VN" sz="2400" kern="1200" dirty="0">
                <a:solidFill>
                  <a:prstClr val="black"/>
                </a:solidFill>
                <a:latin typeface="Times New Roman" pitchFamily="18" charset="0"/>
                <a:ea typeface="+mn-ea"/>
                <a:cs typeface="Times New Roman" pitchFamily="18" charset="0"/>
              </a:rPr>
              <a:t>Bước 1: Dùng cân điện tử để xác định khối lượng từng thỏi sắt tương ứng m</a:t>
            </a:r>
            <a:r>
              <a:rPr lang="vi-VN" sz="2400" kern="1200" baseline="-25000" dirty="0">
                <a:solidFill>
                  <a:prstClr val="black"/>
                </a:solidFill>
                <a:latin typeface="Times New Roman" pitchFamily="18" charset="0"/>
                <a:ea typeface="+mn-ea"/>
                <a:cs typeface="Times New Roman" pitchFamily="18" charset="0"/>
              </a:rPr>
              <a:t>1</a:t>
            </a:r>
            <a:r>
              <a:rPr lang="vi-VN" sz="2400" kern="1200" dirty="0">
                <a:solidFill>
                  <a:prstClr val="black"/>
                </a:solidFill>
                <a:latin typeface="Times New Roman" pitchFamily="18" charset="0"/>
                <a:ea typeface="+mn-ea"/>
                <a:cs typeface="Times New Roman" pitchFamily="18" charset="0"/>
              </a:rPr>
              <a:t>, m</a:t>
            </a:r>
            <a:r>
              <a:rPr lang="vi-VN" sz="2400" kern="1200" baseline="-25000" dirty="0">
                <a:solidFill>
                  <a:prstClr val="black"/>
                </a:solidFill>
                <a:latin typeface="Times New Roman" pitchFamily="18" charset="0"/>
                <a:ea typeface="+mn-ea"/>
                <a:cs typeface="Times New Roman" pitchFamily="18" charset="0"/>
              </a:rPr>
              <a:t>2</a:t>
            </a:r>
            <a:r>
              <a:rPr lang="vi-VN" sz="2400" kern="1200" dirty="0">
                <a:solidFill>
                  <a:prstClr val="black"/>
                </a:solidFill>
                <a:latin typeface="Times New Roman" pitchFamily="18" charset="0"/>
                <a:ea typeface="+mn-ea"/>
                <a:cs typeface="Times New Roman" pitchFamily="18" charset="0"/>
              </a:rPr>
              <a:t>, m</a:t>
            </a:r>
            <a:r>
              <a:rPr lang="vi-VN" sz="2400" kern="1200" baseline="-25000" dirty="0">
                <a:solidFill>
                  <a:prstClr val="black"/>
                </a:solidFill>
                <a:latin typeface="Times New Roman" pitchFamily="18" charset="0"/>
                <a:ea typeface="+mn-ea"/>
                <a:cs typeface="Times New Roman" pitchFamily="18" charset="0"/>
              </a:rPr>
              <a:t>3</a:t>
            </a:r>
            <a:r>
              <a:rPr lang="vi-VN" sz="2400" kern="1200" dirty="0">
                <a:solidFill>
                  <a:prstClr val="black"/>
                </a:solidFill>
                <a:latin typeface="Times New Roman" pitchFamily="18" charset="0"/>
                <a:ea typeface="+mn-ea"/>
                <a:cs typeface="Times New Roman" pitchFamily="18" charset="0"/>
              </a:rPr>
              <a:t>.</a:t>
            </a:r>
            <a:endParaRPr lang="en-US" sz="2400" kern="1200" dirty="0">
              <a:solidFill>
                <a:prstClr val="black"/>
              </a:solidFill>
              <a:latin typeface="Times New Roman" pitchFamily="18" charset="0"/>
              <a:ea typeface="+mn-ea"/>
              <a:cs typeface="Times New Roman" pitchFamily="18" charset="0"/>
            </a:endParaRPr>
          </a:p>
        </p:txBody>
      </p:sp>
      <p:sp>
        <p:nvSpPr>
          <p:cNvPr id="14337" name="Rectangle 1"/>
          <p:cNvSpPr>
            <a:spLocks noChangeArrowheads="1"/>
          </p:cNvSpPr>
          <p:nvPr/>
        </p:nvSpPr>
        <p:spPr bwMode="auto">
          <a:xfrm>
            <a:off x="1143000" y="1143001"/>
            <a:ext cx="6858000" cy="80791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ClrTx/>
            </a:pPr>
            <a:r>
              <a:rPr lang="en-US" sz="2400" kern="1200" dirty="0" err="1">
                <a:latin typeface="Times New Roman" pitchFamily="18" charset="0"/>
                <a:ea typeface="Times New Roman" pitchFamily="18" charset="0"/>
                <a:cs typeface="Times New Roman" pitchFamily="18" charset="0"/>
              </a:rPr>
              <a:t>Bước</a:t>
            </a:r>
            <a:r>
              <a:rPr lang="en-US" sz="2400" kern="1200" dirty="0">
                <a:latin typeface="Times New Roman" pitchFamily="18" charset="0"/>
                <a:ea typeface="Times New Roman" pitchFamily="18" charset="0"/>
                <a:cs typeface="Times New Roman" pitchFamily="18" charset="0"/>
              </a:rPr>
              <a:t> 2: </a:t>
            </a:r>
            <a:r>
              <a:rPr lang="en-US" sz="2400" kern="1200" dirty="0" err="1">
                <a:latin typeface="Times New Roman" pitchFamily="18" charset="0"/>
                <a:ea typeface="Times New Roman" pitchFamily="18" charset="0"/>
                <a:cs typeface="Times New Roman" pitchFamily="18" charset="0"/>
              </a:rPr>
              <a:t>Tính</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tỉ</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số</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giữa</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khối</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lượng</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và</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thể</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tích,ghi</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số</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liệu</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vào</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vở</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theo</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mẫu</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Bảng</a:t>
            </a:r>
            <a:r>
              <a:rPr lang="en-US" sz="2400" kern="1200" dirty="0">
                <a:latin typeface="Times New Roman" pitchFamily="18" charset="0"/>
                <a:ea typeface="Times New Roman" pitchFamily="18" charset="0"/>
                <a:cs typeface="Times New Roman" pitchFamily="18" charset="0"/>
              </a:rPr>
              <a:t> 13</a:t>
            </a:r>
            <a:r>
              <a:rPr lang="vi-VN" sz="2400" kern="1200" dirty="0">
                <a:latin typeface="Times New Roman" pitchFamily="18" charset="0"/>
                <a:ea typeface="Times New Roman" pitchFamily="18" charset="0"/>
                <a:cs typeface="Times New Roman" pitchFamily="18" charset="0"/>
              </a:rPr>
              <a:t>.2</a:t>
            </a:r>
            <a:r>
              <a:rPr lang="en-US" sz="1050" kern="1200" dirty="0">
                <a:latin typeface="Calibri" pitchFamily="34" charset="0"/>
                <a:ea typeface="Times New Roman" pitchFamily="18" charset="0"/>
                <a:cs typeface="Times New Roman" pitchFamily="18" charset="0"/>
              </a:rPr>
              <a:t>.</a:t>
            </a:r>
            <a:endParaRPr lang="en-US" sz="1350" kern="1200" dirty="0">
              <a:solidFill>
                <a:prstClr val="black"/>
              </a:solidFill>
              <a:latin typeface="Arial" pitchFamily="34" charset="0"/>
              <a:ea typeface="+mn-ea"/>
              <a:cs typeface="Arial" pitchFamily="34" charset="0"/>
            </a:endParaRPr>
          </a:p>
        </p:txBody>
      </p:sp>
      <p:sp>
        <p:nvSpPr>
          <p:cNvPr id="14338" name="Rectangle 2"/>
          <p:cNvSpPr>
            <a:spLocks noChangeArrowheads="1"/>
          </p:cNvSpPr>
          <p:nvPr/>
        </p:nvSpPr>
        <p:spPr bwMode="auto">
          <a:xfrm>
            <a:off x="1143000" y="1943101"/>
            <a:ext cx="6858000" cy="80791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buClrTx/>
            </a:pPr>
            <a:r>
              <a:rPr lang="en-US" sz="2400" b="1" kern="1200">
                <a:latin typeface="Times New Roman" pitchFamily="18" charset="0"/>
                <a:ea typeface="Times New Roman" pitchFamily="18" charset="0"/>
                <a:cs typeface="Times New Roman" pitchFamily="18" charset="0"/>
              </a:rPr>
              <a:t>Bảng 13.2.</a:t>
            </a:r>
            <a:r>
              <a:rPr lang="en-US" sz="2400" kern="1200">
                <a:latin typeface="Times New Roman" pitchFamily="18" charset="0"/>
                <a:ea typeface="Times New Roman" pitchFamily="18" charset="0"/>
                <a:cs typeface="Times New Roman" pitchFamily="18" charset="0"/>
              </a:rPr>
              <a:t> Tỉ số giữa khối lượng và thể tích của các vật làm từ các chất khác nhau</a:t>
            </a:r>
            <a:endParaRPr lang="en-US" sz="2400" kern="1200">
              <a:solidFill>
                <a:prstClr val="black"/>
              </a:solidFill>
              <a:latin typeface="Times New Roman" pitchFamily="18" charset="0"/>
              <a:ea typeface="+mn-ea"/>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60286897"/>
              </p:ext>
            </p:extLst>
          </p:nvPr>
        </p:nvGraphicFramePr>
        <p:xfrm>
          <a:off x="1143000" y="2914651"/>
          <a:ext cx="6858002" cy="2000249"/>
        </p:xfrm>
        <a:graphic>
          <a:graphicData uri="http://schemas.openxmlformats.org/drawingml/2006/table">
            <a:tbl>
              <a:tblPr/>
              <a:tblGrid>
                <a:gridCol w="1793219">
                  <a:extLst>
                    <a:ext uri="{9D8B030D-6E8A-4147-A177-3AD203B41FA5}">
                      <a16:colId xmlns:a16="http://schemas.microsoft.com/office/drawing/2014/main" val="20000"/>
                    </a:ext>
                  </a:extLst>
                </a:gridCol>
                <a:gridCol w="1477601">
                  <a:extLst>
                    <a:ext uri="{9D8B030D-6E8A-4147-A177-3AD203B41FA5}">
                      <a16:colId xmlns:a16="http://schemas.microsoft.com/office/drawing/2014/main" val="20001"/>
                    </a:ext>
                  </a:extLst>
                </a:gridCol>
                <a:gridCol w="1793963">
                  <a:extLst>
                    <a:ext uri="{9D8B030D-6E8A-4147-A177-3AD203B41FA5}">
                      <a16:colId xmlns:a16="http://schemas.microsoft.com/office/drawing/2014/main" val="20002"/>
                    </a:ext>
                  </a:extLst>
                </a:gridCol>
                <a:gridCol w="1793219">
                  <a:extLst>
                    <a:ext uri="{9D8B030D-6E8A-4147-A177-3AD203B41FA5}">
                      <a16:colId xmlns:a16="http://schemas.microsoft.com/office/drawing/2014/main" val="20003"/>
                    </a:ext>
                  </a:extLst>
                </a:gridCol>
              </a:tblGrid>
              <a:tr h="450798">
                <a:tc>
                  <a:txBody>
                    <a:bodyPr/>
                    <a:lstStyle/>
                    <a:p>
                      <a:pPr algn="ctr">
                        <a:lnSpc>
                          <a:spcPct val="115000"/>
                        </a:lnSpc>
                        <a:spcAft>
                          <a:spcPts val="0"/>
                        </a:spcAft>
                      </a:pPr>
                      <a:r>
                        <a:rPr lang="en-US" sz="2400">
                          <a:solidFill>
                            <a:srgbClr val="000000"/>
                          </a:solidFill>
                          <a:latin typeface="Times New Roman"/>
                          <a:ea typeface="Times New Roman"/>
                          <a:cs typeface="Times New Roman"/>
                        </a:rPr>
                        <a:t>Đại lượng</a:t>
                      </a:r>
                      <a:endParaRPr lang="en-US" sz="24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dirty="0" err="1">
                          <a:solidFill>
                            <a:srgbClr val="000000"/>
                          </a:solidFill>
                          <a:latin typeface="Times New Roman"/>
                          <a:ea typeface="Times New Roman"/>
                          <a:cs typeface="Times New Roman"/>
                        </a:rPr>
                        <a:t>Thỏi</a:t>
                      </a:r>
                      <a:r>
                        <a:rPr lang="en-US" sz="2400" dirty="0">
                          <a:solidFill>
                            <a:srgbClr val="000000"/>
                          </a:solidFill>
                          <a:latin typeface="Times New Roman"/>
                          <a:ea typeface="Times New Roman"/>
                          <a:cs typeface="Times New Roman"/>
                        </a:rPr>
                        <a:t> </a:t>
                      </a:r>
                      <a:r>
                        <a:rPr lang="vi-VN" sz="2400" dirty="0">
                          <a:solidFill>
                            <a:srgbClr val="000000"/>
                          </a:solidFill>
                          <a:latin typeface="Times New Roman"/>
                          <a:ea typeface="Times New Roman"/>
                          <a:cs typeface="Times New Roman"/>
                        </a:rPr>
                        <a:t>sắt</a:t>
                      </a:r>
                      <a:endParaRPr lang="en-US" sz="24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dirty="0" err="1">
                          <a:solidFill>
                            <a:srgbClr val="000000"/>
                          </a:solidFill>
                          <a:latin typeface="Times New Roman"/>
                          <a:ea typeface="Times New Roman"/>
                          <a:cs typeface="Times New Roman"/>
                        </a:rPr>
                        <a:t>Thỏi</a:t>
                      </a:r>
                      <a:r>
                        <a:rPr lang="en-US" sz="2400" dirty="0">
                          <a:solidFill>
                            <a:srgbClr val="000000"/>
                          </a:solidFill>
                          <a:latin typeface="Times New Roman"/>
                          <a:ea typeface="Times New Roman"/>
                          <a:cs typeface="Times New Roman"/>
                        </a:rPr>
                        <a:t> </a:t>
                      </a:r>
                      <a:r>
                        <a:rPr lang="vi-VN" sz="2400" dirty="0">
                          <a:solidFill>
                            <a:srgbClr val="000000"/>
                          </a:solidFill>
                          <a:latin typeface="Times New Roman"/>
                          <a:ea typeface="Times New Roman"/>
                          <a:cs typeface="Times New Roman"/>
                        </a:rPr>
                        <a:t>nhôm</a:t>
                      </a:r>
                      <a:endParaRPr lang="en-US" sz="24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dirty="0" err="1">
                          <a:solidFill>
                            <a:srgbClr val="000000"/>
                          </a:solidFill>
                          <a:latin typeface="Times New Roman"/>
                          <a:ea typeface="Times New Roman"/>
                          <a:cs typeface="Times New Roman"/>
                        </a:rPr>
                        <a:t>Thỏi</a:t>
                      </a:r>
                      <a:r>
                        <a:rPr lang="en-US" sz="2400" dirty="0">
                          <a:solidFill>
                            <a:srgbClr val="000000"/>
                          </a:solidFill>
                          <a:latin typeface="Times New Roman"/>
                          <a:ea typeface="Times New Roman"/>
                          <a:cs typeface="Times New Roman"/>
                        </a:rPr>
                        <a:t> </a:t>
                      </a:r>
                      <a:r>
                        <a:rPr lang="vi-VN" sz="2400" dirty="0">
                          <a:solidFill>
                            <a:srgbClr val="000000"/>
                          </a:solidFill>
                          <a:latin typeface="Times New Roman"/>
                          <a:ea typeface="Times New Roman"/>
                          <a:cs typeface="Times New Roman"/>
                        </a:rPr>
                        <a:t>đồng</a:t>
                      </a:r>
                      <a:endParaRPr lang="en-US" sz="24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50798">
                <a:tc>
                  <a:txBody>
                    <a:bodyPr/>
                    <a:lstStyle/>
                    <a:p>
                      <a:pPr algn="ctr">
                        <a:lnSpc>
                          <a:spcPct val="115000"/>
                        </a:lnSpc>
                        <a:spcAft>
                          <a:spcPts val="0"/>
                        </a:spcAft>
                      </a:pPr>
                      <a:r>
                        <a:rPr lang="en-US" sz="2400">
                          <a:solidFill>
                            <a:srgbClr val="000000"/>
                          </a:solidFill>
                          <a:latin typeface="Times New Roman"/>
                          <a:ea typeface="Times New Roman"/>
                          <a:cs typeface="Times New Roman"/>
                        </a:rPr>
                        <a:t>Thể tích</a:t>
                      </a:r>
                      <a:endParaRPr lang="en-US" sz="24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solidFill>
                            <a:srgbClr val="000000"/>
                          </a:solidFill>
                          <a:latin typeface="Times New Roman"/>
                          <a:ea typeface="Times New Roman"/>
                          <a:cs typeface="Times New Roman"/>
                        </a:rPr>
                        <a:t>V</a:t>
                      </a:r>
                      <a:r>
                        <a:rPr lang="en-US" sz="2400" baseline="-25000">
                          <a:solidFill>
                            <a:srgbClr val="000000"/>
                          </a:solidFill>
                          <a:latin typeface="Times New Roman"/>
                          <a:ea typeface="Times New Roman"/>
                          <a:cs typeface="Times New Roman"/>
                        </a:rPr>
                        <a:t>1</a:t>
                      </a:r>
                      <a:r>
                        <a:rPr lang="en-US" sz="2400">
                          <a:solidFill>
                            <a:srgbClr val="000000"/>
                          </a:solidFill>
                          <a:latin typeface="Times New Roman"/>
                          <a:ea typeface="Times New Roman"/>
                          <a:cs typeface="Times New Roman"/>
                        </a:rPr>
                        <a:t> = V</a:t>
                      </a:r>
                      <a:endParaRPr lang="en-US" sz="24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solidFill>
                            <a:srgbClr val="000000"/>
                          </a:solidFill>
                          <a:latin typeface="Times New Roman"/>
                          <a:ea typeface="Times New Roman"/>
                          <a:cs typeface="Times New Roman"/>
                        </a:rPr>
                        <a:t>V</a:t>
                      </a:r>
                      <a:r>
                        <a:rPr lang="en-US" sz="2400" baseline="-25000">
                          <a:solidFill>
                            <a:srgbClr val="000000"/>
                          </a:solidFill>
                          <a:latin typeface="Times New Roman"/>
                          <a:ea typeface="Times New Roman"/>
                          <a:cs typeface="Times New Roman"/>
                        </a:rPr>
                        <a:t>2</a:t>
                      </a:r>
                      <a:r>
                        <a:rPr lang="en-US" sz="2400">
                          <a:solidFill>
                            <a:srgbClr val="000000"/>
                          </a:solidFill>
                          <a:latin typeface="Times New Roman"/>
                          <a:ea typeface="Times New Roman"/>
                          <a:cs typeface="Times New Roman"/>
                        </a:rPr>
                        <a:t> = V</a:t>
                      </a:r>
                      <a:endParaRPr lang="en-US" sz="24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solidFill>
                            <a:srgbClr val="000000"/>
                          </a:solidFill>
                          <a:latin typeface="Times New Roman"/>
                          <a:ea typeface="Times New Roman"/>
                          <a:cs typeface="Times New Roman"/>
                        </a:rPr>
                        <a:t>V</a:t>
                      </a:r>
                      <a:r>
                        <a:rPr lang="en-US" sz="2400" baseline="-25000">
                          <a:solidFill>
                            <a:srgbClr val="000000"/>
                          </a:solidFill>
                          <a:latin typeface="Times New Roman"/>
                          <a:ea typeface="Times New Roman"/>
                          <a:cs typeface="Times New Roman"/>
                        </a:rPr>
                        <a:t>3</a:t>
                      </a:r>
                      <a:r>
                        <a:rPr lang="en-US" sz="2400">
                          <a:solidFill>
                            <a:srgbClr val="000000"/>
                          </a:solidFill>
                          <a:latin typeface="Times New Roman"/>
                          <a:ea typeface="Times New Roman"/>
                          <a:cs typeface="Times New Roman"/>
                        </a:rPr>
                        <a:t> = V</a:t>
                      </a:r>
                      <a:endParaRPr lang="en-US" sz="24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50798">
                <a:tc>
                  <a:txBody>
                    <a:bodyPr/>
                    <a:lstStyle/>
                    <a:p>
                      <a:pPr algn="ctr">
                        <a:lnSpc>
                          <a:spcPct val="115000"/>
                        </a:lnSpc>
                        <a:spcAft>
                          <a:spcPts val="0"/>
                        </a:spcAft>
                      </a:pPr>
                      <a:r>
                        <a:rPr lang="en-US" sz="2400">
                          <a:solidFill>
                            <a:srgbClr val="000000"/>
                          </a:solidFill>
                          <a:latin typeface="Times New Roman"/>
                          <a:ea typeface="Times New Roman"/>
                          <a:cs typeface="Times New Roman"/>
                        </a:rPr>
                        <a:t>Khối lượng</a:t>
                      </a:r>
                      <a:endParaRPr lang="en-US" sz="24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solidFill>
                            <a:srgbClr val="000000"/>
                          </a:solidFill>
                          <a:latin typeface="Times New Roman"/>
                          <a:ea typeface="Times New Roman"/>
                          <a:cs typeface="Times New Roman"/>
                        </a:rPr>
                        <a:t>m</a:t>
                      </a:r>
                      <a:r>
                        <a:rPr lang="en-US" sz="2400" baseline="-25000">
                          <a:solidFill>
                            <a:srgbClr val="000000"/>
                          </a:solidFill>
                          <a:latin typeface="Times New Roman"/>
                          <a:ea typeface="Times New Roman"/>
                          <a:cs typeface="Times New Roman"/>
                        </a:rPr>
                        <a:t>1</a:t>
                      </a:r>
                      <a:r>
                        <a:rPr lang="en-US" sz="2400">
                          <a:solidFill>
                            <a:srgbClr val="000000"/>
                          </a:solidFill>
                          <a:latin typeface="Times New Roman"/>
                          <a:ea typeface="Times New Roman"/>
                          <a:cs typeface="Times New Roman"/>
                        </a:rPr>
                        <a:t> = ?</a:t>
                      </a:r>
                      <a:endParaRPr lang="en-US" sz="24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solidFill>
                            <a:srgbClr val="000000"/>
                          </a:solidFill>
                          <a:latin typeface="Times New Roman"/>
                          <a:ea typeface="Times New Roman"/>
                          <a:cs typeface="Times New Roman"/>
                        </a:rPr>
                        <a:t>m</a:t>
                      </a:r>
                      <a:r>
                        <a:rPr lang="en-US" sz="2400" baseline="-25000">
                          <a:solidFill>
                            <a:srgbClr val="000000"/>
                          </a:solidFill>
                          <a:latin typeface="Times New Roman"/>
                          <a:ea typeface="Times New Roman"/>
                          <a:cs typeface="Times New Roman"/>
                        </a:rPr>
                        <a:t>2</a:t>
                      </a:r>
                      <a:r>
                        <a:rPr lang="en-US" sz="2400">
                          <a:solidFill>
                            <a:srgbClr val="000000"/>
                          </a:solidFill>
                          <a:latin typeface="Times New Roman"/>
                          <a:ea typeface="Times New Roman"/>
                          <a:cs typeface="Times New Roman"/>
                        </a:rPr>
                        <a:t> = ?</a:t>
                      </a:r>
                      <a:endParaRPr lang="en-US" sz="24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solidFill>
                            <a:srgbClr val="000000"/>
                          </a:solidFill>
                          <a:latin typeface="Times New Roman"/>
                          <a:ea typeface="Times New Roman"/>
                          <a:cs typeface="Times New Roman"/>
                        </a:rPr>
                        <a:t>m</a:t>
                      </a:r>
                      <a:r>
                        <a:rPr lang="en-US" sz="2400" baseline="-25000">
                          <a:solidFill>
                            <a:srgbClr val="000000"/>
                          </a:solidFill>
                          <a:latin typeface="Times New Roman"/>
                          <a:ea typeface="Times New Roman"/>
                          <a:cs typeface="Times New Roman"/>
                        </a:rPr>
                        <a:t>3</a:t>
                      </a:r>
                      <a:r>
                        <a:rPr lang="en-US" sz="2400">
                          <a:solidFill>
                            <a:srgbClr val="000000"/>
                          </a:solidFill>
                          <a:latin typeface="Times New Roman"/>
                          <a:ea typeface="Times New Roman"/>
                          <a:cs typeface="Times New Roman"/>
                        </a:rPr>
                        <a:t> = ?</a:t>
                      </a:r>
                      <a:endParaRPr lang="en-US" sz="24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47855">
                <a:tc>
                  <a:txBody>
                    <a:bodyPr/>
                    <a:lstStyle/>
                    <a:p>
                      <a:pPr algn="ctr">
                        <a:lnSpc>
                          <a:spcPct val="115000"/>
                        </a:lnSpc>
                        <a:spcAft>
                          <a:spcPts val="0"/>
                        </a:spcAft>
                      </a:pPr>
                      <a:r>
                        <a:rPr lang="en-US" sz="2400">
                          <a:solidFill>
                            <a:srgbClr val="000000"/>
                          </a:solidFill>
                          <a:latin typeface="Times New Roman"/>
                          <a:ea typeface="Times New Roman"/>
                          <a:cs typeface="Times New Roman"/>
                        </a:rPr>
                        <a:t>Tỉ số </a:t>
                      </a:r>
                      <a:endParaRPr lang="en-US" sz="240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2400">
                        <a:latin typeface="Times New Roman"/>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2400">
                        <a:latin typeface="Times New Roman"/>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2400" dirty="0">
                        <a:latin typeface="Times New Roman"/>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14342" name="Picture 52" descr="https://lh5.googleusercontent.com/knVWevUXpIUXzG-HO4Gu4E2Haqb791vZi7kDcaFgrLSQfbQgXHdxC63iuzsVXYNYJ04031DlNr6ny6r3_rm6U13OiiXd53gZfQT_u0b3fR-CEWIGMyFYXtlIO1qwIRWGsfAjy73SQqyOGcnttq7cGw"/>
          <p:cNvPicPr>
            <a:picLocks noChangeAspect="1" noChangeArrowheads="1"/>
          </p:cNvPicPr>
          <p:nvPr/>
        </p:nvPicPr>
        <p:blipFill>
          <a:blip r:embed="rId2"/>
          <a:srcRect/>
          <a:stretch>
            <a:fillRect/>
          </a:stretch>
        </p:blipFill>
        <p:spPr bwMode="auto">
          <a:xfrm>
            <a:off x="2457450" y="4229100"/>
            <a:ext cx="285750" cy="623455"/>
          </a:xfrm>
          <a:prstGeom prst="rect">
            <a:avLst/>
          </a:prstGeom>
          <a:noFill/>
        </p:spPr>
      </p:pic>
      <p:pic>
        <p:nvPicPr>
          <p:cNvPr id="14341" name="Picture 53" descr="https://lh5.googleusercontent.com/lGGbAMy0tBKTOuoMJ9UgD2KOZoBYOoyyX-DO9HqeM8hAUx8TgF4AfgV6Eurw-5cTuT2suTEkPvqNlP1h2uKMEXYTYMKRSYp5fykiW9mIxsBRT4KeP_beqvttuO6g4R9kFnXn_0zq4z1FLqKP-J22dg"/>
          <p:cNvPicPr>
            <a:picLocks noChangeAspect="1" noChangeArrowheads="1"/>
          </p:cNvPicPr>
          <p:nvPr/>
        </p:nvPicPr>
        <p:blipFill>
          <a:blip r:embed="rId3"/>
          <a:srcRect/>
          <a:stretch>
            <a:fillRect/>
          </a:stretch>
        </p:blipFill>
        <p:spPr bwMode="auto">
          <a:xfrm>
            <a:off x="3314700" y="4343401"/>
            <a:ext cx="685800" cy="550718"/>
          </a:xfrm>
          <a:prstGeom prst="rect">
            <a:avLst/>
          </a:prstGeom>
          <a:noFill/>
        </p:spPr>
      </p:pic>
      <p:pic>
        <p:nvPicPr>
          <p:cNvPr id="14340" name="Picture 54" descr="https://lh3.googleusercontent.com/vd9f53Xah1EuThZPrKqxnZI_ZFXe6hAa681w8_Wtr4LJvY_LrpbNizYAQ1rRVCrqrjSGmOnD4QOUPjw4Qw0tsasISfElmRCGDKWeq8IY_jaAG9q_9fcBomJ6W0y_T4_L-MaDVFQ0ItIN8_i8PeaoYA"/>
          <p:cNvPicPr>
            <a:picLocks noChangeAspect="1" noChangeArrowheads="1"/>
          </p:cNvPicPr>
          <p:nvPr/>
        </p:nvPicPr>
        <p:blipFill>
          <a:blip r:embed="rId4"/>
          <a:srcRect/>
          <a:stretch>
            <a:fillRect/>
          </a:stretch>
        </p:blipFill>
        <p:spPr bwMode="auto">
          <a:xfrm>
            <a:off x="4972050" y="4343400"/>
            <a:ext cx="685800" cy="514350"/>
          </a:xfrm>
          <a:prstGeom prst="rect">
            <a:avLst/>
          </a:prstGeom>
          <a:noFill/>
        </p:spPr>
      </p:pic>
      <p:pic>
        <p:nvPicPr>
          <p:cNvPr id="14339" name="Picture 55" descr="https://lh3.googleusercontent.com/d3B8LInfMs8PkLPZoNzxqc3q0JAf4Od_KrSho0OL8Dlb7WgjdG35-aS1VrbbtcMjeVG_NSHiYRvxx8dFg1QXRbB2deICjSwSwoSnptuC9d0hyAhJ-I-_aTBzCDjkQmml5-FCkBajU6u3IaJUHHGNHA"/>
          <p:cNvPicPr>
            <a:picLocks noChangeAspect="1" noChangeArrowheads="1"/>
          </p:cNvPicPr>
          <p:nvPr/>
        </p:nvPicPr>
        <p:blipFill>
          <a:blip r:embed="rId5"/>
          <a:srcRect/>
          <a:stretch>
            <a:fillRect/>
          </a:stretch>
        </p:blipFill>
        <p:spPr bwMode="auto">
          <a:xfrm>
            <a:off x="6572250" y="4229100"/>
            <a:ext cx="742950" cy="7031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7"/>
                                        </p:tgtEl>
                                        <p:attrNameLst>
                                          <p:attrName>style.visibility</p:attrName>
                                        </p:attrNameLst>
                                      </p:cBhvr>
                                      <p:to>
                                        <p:strVal val="visible"/>
                                      </p:to>
                                    </p:set>
                                    <p:animEffect transition="in" filter="blinds(horizontal)">
                                      <p:cBhvr>
                                        <p:cTn id="17" dur="500"/>
                                        <p:tgtEl>
                                          <p:spTgt spid="1433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randombar(horizontal)">
                                      <p:cBhvr>
                                        <p:cTn id="22" dur="500"/>
                                        <p:tgtEl>
                                          <p:spTgt spid="143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blinds(horizontal)">
                                      <p:cBhvr>
                                        <p:cTn id="32" dur="500"/>
                                        <p:tgtEl>
                                          <p:spTgt spid="1434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1"/>
                                        </p:tgtEl>
                                        <p:attrNameLst>
                                          <p:attrName>style.visibility</p:attrName>
                                        </p:attrNameLst>
                                      </p:cBhvr>
                                      <p:to>
                                        <p:strVal val="visible"/>
                                      </p:to>
                                    </p:set>
                                    <p:anim calcmode="lin" valueType="num">
                                      <p:cBhvr additive="base">
                                        <p:cTn id="37" dur="500" fill="hold"/>
                                        <p:tgtEl>
                                          <p:spTgt spid="14341"/>
                                        </p:tgtEl>
                                        <p:attrNameLst>
                                          <p:attrName>ppt_x</p:attrName>
                                        </p:attrNameLst>
                                      </p:cBhvr>
                                      <p:tavLst>
                                        <p:tav tm="0">
                                          <p:val>
                                            <p:strVal val="#ppt_x"/>
                                          </p:val>
                                        </p:tav>
                                        <p:tav tm="100000">
                                          <p:val>
                                            <p:strVal val="#ppt_x"/>
                                          </p:val>
                                        </p:tav>
                                      </p:tavLst>
                                    </p:anim>
                                    <p:anim calcmode="lin" valueType="num">
                                      <p:cBhvr additive="base">
                                        <p:cTn id="3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14340"/>
                                        </p:tgtEl>
                                        <p:attrNameLst>
                                          <p:attrName>style.visibility</p:attrName>
                                        </p:attrNameLst>
                                      </p:cBhvr>
                                      <p:to>
                                        <p:strVal val="visible"/>
                                      </p:to>
                                    </p:set>
                                    <p:animEffect transition="in" filter="plus(in)">
                                      <p:cBhvr>
                                        <p:cTn id="43" dur="2000"/>
                                        <p:tgtEl>
                                          <p:spTgt spid="143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339"/>
                                        </p:tgtEl>
                                        <p:attrNameLst>
                                          <p:attrName>style.visibility</p:attrName>
                                        </p:attrNameLst>
                                      </p:cBhvr>
                                      <p:to>
                                        <p:strVal val="visible"/>
                                      </p:to>
                                    </p:set>
                                    <p:animEffect transition="in" filter="wipe(down)">
                                      <p:cBhvr>
                                        <p:cTn id="48"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05;p17">
            <a:extLst>
              <a:ext uri="{FF2B5EF4-FFF2-40B4-BE49-F238E27FC236}">
                <a16:creationId xmlns:a16="http://schemas.microsoft.com/office/drawing/2014/main" id="{3BAE0AC1-D485-1175-019A-76D4615F7235}"/>
              </a:ext>
            </a:extLst>
          </p:cNvPr>
          <p:cNvSpPr txBox="1"/>
          <p:nvPr/>
        </p:nvSpPr>
        <p:spPr>
          <a:xfrm>
            <a:off x="1367529" y="1005317"/>
            <a:ext cx="2824644"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Hoàn thành bảng 13.</a:t>
            </a:r>
            <a:r>
              <a:rPr lang="vi-V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2</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1026" name="Picture 2">
            <a:extLst>
              <a:ext uri="{FF2B5EF4-FFF2-40B4-BE49-F238E27FC236}">
                <a16:creationId xmlns:a16="http://schemas.microsoft.com/office/drawing/2014/main" id="{D27D8480-EF1A-6859-70A1-D800621EB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87" y="905400"/>
            <a:ext cx="656241" cy="60203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2;p17">
            <a:extLst>
              <a:ext uri="{FF2B5EF4-FFF2-40B4-BE49-F238E27FC236}">
                <a16:creationId xmlns:a16="http://schemas.microsoft.com/office/drawing/2014/main" id="{9E3490DE-F982-E256-CDAA-4B119B4DB468}"/>
              </a:ext>
            </a:extLst>
          </p:cNvPr>
          <p:cNvSpPr txBox="1"/>
          <p:nvPr/>
        </p:nvSpPr>
        <p:spPr>
          <a:xfrm>
            <a:off x="482171" y="219638"/>
            <a:ext cx="2710345" cy="54565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400" b="1" dirty="0">
                <a:solidFill>
                  <a:schemeClr val="dk2"/>
                </a:solidFill>
                <a:latin typeface="Arial" panose="020B0604020202020204" pitchFamily="34" charset="0"/>
                <a:ea typeface="Fira Sans Extra Condensed Medium"/>
                <a:cs typeface="Fira Sans Extra Condensed Medium"/>
                <a:sym typeface="Fira Sans Extra Condensed Medium"/>
              </a:rPr>
              <a:t>b. </a:t>
            </a:r>
            <a:r>
              <a:rPr lang="en-US" sz="2400" b="1" dirty="0" err="1">
                <a:solidFill>
                  <a:schemeClr val="dk2"/>
                </a:solidFill>
                <a:latin typeface="Arial" panose="020B0604020202020204" pitchFamily="34" charset="0"/>
                <a:ea typeface="Fira Sans Extra Condensed Medium"/>
                <a:cs typeface="Fira Sans Extra Condensed Medium"/>
                <a:sym typeface="Fira Sans Extra Condensed Medium"/>
              </a:rPr>
              <a:t>Thí</a:t>
            </a:r>
            <a:r>
              <a:rPr lang="en-US" sz="24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400" b="1" dirty="0" err="1">
                <a:solidFill>
                  <a:schemeClr val="dk2"/>
                </a:solidFill>
                <a:latin typeface="Arial" panose="020B0604020202020204" pitchFamily="34" charset="0"/>
                <a:ea typeface="Fira Sans Extra Condensed Medium"/>
                <a:cs typeface="Fira Sans Extra Condensed Medium"/>
                <a:sym typeface="Fira Sans Extra Condensed Medium"/>
              </a:rPr>
              <a:t>Nghiệm</a:t>
            </a:r>
            <a:r>
              <a:rPr lang="vi-VN" sz="2400" b="1" dirty="0">
                <a:solidFill>
                  <a:schemeClr val="dk2"/>
                </a:solidFill>
                <a:latin typeface="Arial" panose="020B0604020202020204" pitchFamily="34" charset="0"/>
                <a:ea typeface="Fira Sans Extra Condensed Medium"/>
                <a:cs typeface="Fira Sans Extra Condensed Medium"/>
                <a:sym typeface="Fira Sans Extra Condensed Medium"/>
              </a:rPr>
              <a:t> 2</a:t>
            </a:r>
            <a:endParaRPr sz="2400" b="1"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p:grpSp>
        <p:nvGrpSpPr>
          <p:cNvPr id="3" name="Google Shape;207;p17">
            <a:extLst>
              <a:ext uri="{FF2B5EF4-FFF2-40B4-BE49-F238E27FC236}">
                <a16:creationId xmlns:a16="http://schemas.microsoft.com/office/drawing/2014/main" id="{65DDA525-14F6-277F-9802-2A1F2B79C6D0}"/>
              </a:ext>
            </a:extLst>
          </p:cNvPr>
          <p:cNvGrpSpPr/>
          <p:nvPr/>
        </p:nvGrpSpPr>
        <p:grpSpPr>
          <a:xfrm>
            <a:off x="293507" y="319085"/>
            <a:ext cx="401258" cy="400904"/>
            <a:chOff x="3936466" y="2199116"/>
            <a:chExt cx="457004" cy="456601"/>
          </a:xfrm>
        </p:grpSpPr>
        <p:sp>
          <p:nvSpPr>
            <p:cNvPr id="4" name="Google Shape;208;p17">
              <a:extLst>
                <a:ext uri="{FF2B5EF4-FFF2-40B4-BE49-F238E27FC236}">
                  <a16:creationId xmlns:a16="http://schemas.microsoft.com/office/drawing/2014/main" id="{BB8654B5-6FF0-EA07-1B39-72D6B10D6FEE}"/>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209;p17">
              <a:extLst>
                <a:ext uri="{FF2B5EF4-FFF2-40B4-BE49-F238E27FC236}">
                  <a16:creationId xmlns:a16="http://schemas.microsoft.com/office/drawing/2014/main" id="{D2408AF6-D610-2C73-4768-3336FA01E7EB}"/>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10;p17">
              <a:extLst>
                <a:ext uri="{FF2B5EF4-FFF2-40B4-BE49-F238E27FC236}">
                  <a16:creationId xmlns:a16="http://schemas.microsoft.com/office/drawing/2014/main" id="{F57D9515-46EC-1538-8868-89A5DCE7D909}"/>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11;p17">
              <a:extLst>
                <a:ext uri="{FF2B5EF4-FFF2-40B4-BE49-F238E27FC236}">
                  <a16:creationId xmlns:a16="http://schemas.microsoft.com/office/drawing/2014/main" id="{AFC3D6D7-C13A-3014-9A9D-C125DC253A5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2;p17">
              <a:extLst>
                <a:ext uri="{FF2B5EF4-FFF2-40B4-BE49-F238E27FC236}">
                  <a16:creationId xmlns:a16="http://schemas.microsoft.com/office/drawing/2014/main" id="{2DB6F67B-9D1A-4656-1E2B-C416EE9F0258}"/>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3;p17">
              <a:extLst>
                <a:ext uri="{FF2B5EF4-FFF2-40B4-BE49-F238E27FC236}">
                  <a16:creationId xmlns:a16="http://schemas.microsoft.com/office/drawing/2014/main" id="{042C9817-2BDD-C99E-E867-CFB2F06D88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4;p17">
              <a:extLst>
                <a:ext uri="{FF2B5EF4-FFF2-40B4-BE49-F238E27FC236}">
                  <a16:creationId xmlns:a16="http://schemas.microsoft.com/office/drawing/2014/main" id="{81E09A48-1BEE-1532-F4DD-278AE1ACB190}"/>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5;p17">
              <a:extLst>
                <a:ext uri="{FF2B5EF4-FFF2-40B4-BE49-F238E27FC236}">
                  <a16:creationId xmlns:a16="http://schemas.microsoft.com/office/drawing/2014/main" id="{0CF2C98A-7D8E-4B03-1F3B-35FA96F79905}"/>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mc:AlternateContent xmlns:mc="http://schemas.openxmlformats.org/markup-compatibility/2006" xmlns:a14="http://schemas.microsoft.com/office/drawing/2010/main">
        <mc:Choice Requires="a14">
          <p:graphicFrame>
            <p:nvGraphicFramePr>
              <p:cNvPr id="18" name="Table 18">
                <a:extLst>
                  <a:ext uri="{FF2B5EF4-FFF2-40B4-BE49-F238E27FC236}">
                    <a16:creationId xmlns:a16="http://schemas.microsoft.com/office/drawing/2014/main" id="{3659CA27-6586-D12B-B254-8E761DEA6E40}"/>
                  </a:ext>
                </a:extLst>
              </p:cNvPr>
              <p:cNvGraphicFramePr>
                <a:graphicFrameLocks noGrp="1"/>
              </p:cNvGraphicFramePr>
              <p:nvPr>
                <p:extLst>
                  <p:ext uri="{D42A27DB-BD31-4B8C-83A1-F6EECF244321}">
                    <p14:modId xmlns:p14="http://schemas.microsoft.com/office/powerpoint/2010/main" val="1820503595"/>
                  </p:ext>
                </p:extLst>
              </p:nvPr>
            </p:nvGraphicFramePr>
            <p:xfrm>
              <a:off x="844062" y="1747458"/>
              <a:ext cx="7476980" cy="2931844"/>
            </p:xfrm>
            <a:graphic>
              <a:graphicData uri="http://schemas.openxmlformats.org/drawingml/2006/table">
                <a:tbl>
                  <a:tblPr firstRow="1" bandRow="1">
                    <a:tableStyleId>{4DE6FB3C-7EE5-489D-85D8-43B90C86D4EF}</a:tableStyleId>
                  </a:tblPr>
                  <a:tblGrid>
                    <a:gridCol w="1869245">
                      <a:extLst>
                        <a:ext uri="{9D8B030D-6E8A-4147-A177-3AD203B41FA5}">
                          <a16:colId xmlns:a16="http://schemas.microsoft.com/office/drawing/2014/main" val="2963746126"/>
                        </a:ext>
                      </a:extLst>
                    </a:gridCol>
                    <a:gridCol w="1869245">
                      <a:extLst>
                        <a:ext uri="{9D8B030D-6E8A-4147-A177-3AD203B41FA5}">
                          <a16:colId xmlns:a16="http://schemas.microsoft.com/office/drawing/2014/main" val="3959909442"/>
                        </a:ext>
                      </a:extLst>
                    </a:gridCol>
                    <a:gridCol w="1869245">
                      <a:extLst>
                        <a:ext uri="{9D8B030D-6E8A-4147-A177-3AD203B41FA5}">
                          <a16:colId xmlns:a16="http://schemas.microsoft.com/office/drawing/2014/main" val="2009693220"/>
                        </a:ext>
                      </a:extLst>
                    </a:gridCol>
                    <a:gridCol w="1869245">
                      <a:extLst>
                        <a:ext uri="{9D8B030D-6E8A-4147-A177-3AD203B41FA5}">
                          <a16:colId xmlns:a16="http://schemas.microsoft.com/office/drawing/2014/main" val="3928303997"/>
                        </a:ext>
                      </a:extLst>
                    </a:gridCol>
                  </a:tblGrid>
                  <a:tr h="732961">
                    <a:tc>
                      <a:txBody>
                        <a:bodyPr/>
                        <a:lstStyle/>
                        <a:p>
                          <a:pPr algn="ctr"/>
                          <a:r>
                            <a:rPr lang="en-US" sz="2200" b="1" dirty="0" err="1">
                              <a:latin typeface="Arial" panose="020B0604020202020204" pitchFamily="34" charset="0"/>
                              <a:cs typeface="Arial" panose="020B0604020202020204" pitchFamily="34" charset="0"/>
                            </a:rPr>
                            <a:t>Đại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Lượng</a:t>
                          </a:r>
                          <a:endParaRPr lang="en-US" sz="2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sắt</a:t>
                          </a:r>
                          <a:endParaRPr lang="en-US" sz="2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nhôm</a:t>
                          </a:r>
                          <a:endParaRPr lang="en-US" sz="2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đồng</a:t>
                          </a:r>
                          <a:endParaRPr lang="en-US" sz="2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0971580"/>
                      </a:ext>
                    </a:extLst>
                  </a:tr>
                  <a:tr h="732961">
                    <a:tc>
                      <a:txBody>
                        <a:bodyPr/>
                        <a:lstStyle/>
                        <a:p>
                          <a:pPr algn="ctr"/>
                          <a:r>
                            <a:rPr lang="en-US" sz="2200" dirty="0" err="1">
                              <a:latin typeface="Arial" panose="020B0604020202020204" pitchFamily="34" charset="0"/>
                              <a:cs typeface="Arial" panose="020B0604020202020204" pitchFamily="34" charset="0"/>
                            </a:rPr>
                            <a:t>Thể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tích</a:t>
                          </a:r>
                          <a:endParaRPr lang="en-US"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1</a:t>
                          </a:r>
                          <a:r>
                            <a:rPr lang="en-US" sz="2200" dirty="0">
                              <a:latin typeface="Arial" panose="020B0604020202020204" pitchFamily="34" charset="0"/>
                              <a:cs typeface="Arial" panose="020B0604020202020204" pitchFamily="34" charset="0"/>
                            </a:rPr>
                            <a:t> =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6208567"/>
                      </a:ext>
                    </a:extLst>
                  </a:tr>
                  <a:tr h="732961">
                    <a:tc>
                      <a:txBody>
                        <a:bodyPr/>
                        <a:lstStyle/>
                        <a:p>
                          <a:pPr algn="ct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1</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2</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3</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5724593"/>
                      </a:ext>
                    </a:extLst>
                  </a:tr>
                  <a:tr h="732961">
                    <a:tc>
                      <a:txBody>
                        <a:bodyPr/>
                        <a:lstStyle/>
                        <a:p>
                          <a:pPr algn="ctr"/>
                          <a:r>
                            <a:rPr lang="en-US" sz="2200" dirty="0" err="1">
                              <a:latin typeface="Arial" panose="020B0604020202020204" pitchFamily="34" charset="0"/>
                              <a:cs typeface="Arial" panose="020B0604020202020204" pitchFamily="34" charset="0"/>
                            </a:rPr>
                            <a:t>Tỉ</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số</a:t>
                          </a:r>
                          <a:r>
                            <a:rPr lang="en-US" sz="2200" dirty="0">
                              <a:latin typeface="Arial" panose="020B0604020202020204" pitchFamily="34" charset="0"/>
                              <a:cs typeface="Arial" panose="020B0604020202020204" pitchFamily="34" charset="0"/>
                            </a:rPr>
                            <a:t> </a:t>
                          </a:r>
                          <a14:m>
                            <m:oMath xmlns:m="http://schemas.openxmlformats.org/officeDocument/2006/math">
                              <m:f>
                                <m:fPr>
                                  <m:ctrlPr>
                                    <a:rPr lang="en-US" sz="2200" i="1" smtClean="0">
                                      <a:latin typeface="Cambria Math" panose="02040503050406030204" pitchFamily="18" charset="0"/>
                                      <a:cs typeface="#9Slide03 Arima Madurai Black" panose="00000A00000000000000" pitchFamily="2" charset="-93"/>
                                    </a:rPr>
                                  </m:ctrlPr>
                                </m:fPr>
                                <m:num>
                                  <m:r>
                                    <m:rPr>
                                      <m:nor/>
                                    </m:rPr>
                                    <a:rPr lang="en-US" sz="2200" dirty="0" smtClean="0">
                                      <a:latin typeface="Arial" panose="020B0604020202020204" pitchFamily="34" charset="0"/>
                                      <a:cs typeface="Arial" panose="020B0604020202020204" pitchFamily="34" charset="0"/>
                                    </a:rPr>
                                    <m:t>m</m:t>
                                  </m:r>
                                </m:num>
                                <m:den>
                                  <m:r>
                                    <m:rPr>
                                      <m:nor/>
                                    </m:rPr>
                                    <a:rPr lang="en-US" sz="2200" dirty="0" smtClean="0">
                                      <a:latin typeface="Arial" panose="020B0604020202020204" pitchFamily="34" charset="0"/>
                                      <a:cs typeface="Arial" panose="020B0604020202020204" pitchFamily="34" charset="0"/>
                                    </a:rPr>
                                    <m:t>V</m:t>
                                  </m:r>
                                </m:den>
                              </m:f>
                            </m:oMath>
                          </a14:m>
                          <a:endParaRPr lang="en-US"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f>
                                <m:fPr>
                                  <m:ctrlPr>
                                    <a:rPr lang="en-US" sz="2200" i="1" baseline="0" smtClean="0">
                                      <a:latin typeface="Cambria Math" panose="02040503050406030204" pitchFamily="18" charset="0"/>
                                      <a:cs typeface="#9Slide03 Arima Madurai Black" panose="00000A00000000000000" pitchFamily="2" charset="-93"/>
                                    </a:rPr>
                                  </m:ctrlPr>
                                </m:fPr>
                                <m:num>
                                  <m:r>
                                    <m:rPr>
                                      <m:nor/>
                                    </m:rPr>
                                    <a:rPr lang="en-US" sz="2200" dirty="0" smtClean="0">
                                      <a:latin typeface="Arial" panose="020B0604020202020204" pitchFamily="34" charset="0"/>
                                      <a:cs typeface="Arial" panose="020B0604020202020204" pitchFamily="34" charset="0"/>
                                    </a:rPr>
                                    <m:t>m</m:t>
                                  </m:r>
                                  <m:r>
                                    <m:rPr>
                                      <m:nor/>
                                    </m:rPr>
                                    <a:rPr lang="en-US" sz="2200" baseline="-25000" dirty="0" smtClean="0">
                                      <a:latin typeface="Arial" panose="020B0604020202020204" pitchFamily="34" charset="0"/>
                                      <a:cs typeface="Arial" panose="020B0604020202020204" pitchFamily="34" charset="0"/>
                                    </a:rPr>
                                    <m:t>1</m:t>
                                  </m:r>
                                </m:num>
                                <m:den>
                                  <m:r>
                                    <m:rPr>
                                      <m:nor/>
                                    </m:rPr>
                                    <a:rPr lang="en-US" sz="2200" dirty="0" smtClean="0">
                                      <a:latin typeface="Arial" panose="020B0604020202020204" pitchFamily="34" charset="0"/>
                                      <a:cs typeface="Arial" panose="020B0604020202020204" pitchFamily="34" charset="0"/>
                                    </a:rPr>
                                    <m:t>V</m:t>
                                  </m:r>
                                  <m:r>
                                    <m:rPr>
                                      <m:nor/>
                                    </m:rPr>
                                    <a:rPr lang="en-US" sz="2200" baseline="-25000" dirty="0" smtClean="0">
                                      <a:latin typeface="Arial" panose="020B0604020202020204" pitchFamily="34" charset="0"/>
                                      <a:cs typeface="Arial" panose="020B0604020202020204" pitchFamily="34" charset="0"/>
                                    </a:rPr>
                                    <m:t>1</m:t>
                                  </m:r>
                                </m:den>
                              </m:f>
                            </m:oMath>
                          </a14:m>
                          <a:r>
                            <a:rPr lang="en-US" sz="2200" baseline="-25000" dirty="0">
                              <a:latin typeface="Arial" panose="020B0604020202020204" pitchFamily="34" charset="0"/>
                              <a:cs typeface="Arial" panose="020B0604020202020204" pitchFamily="34" charset="0"/>
                            </a:rPr>
                            <a:t> </a:t>
                          </a:r>
                          <a:r>
                            <a:rPr lang="en-US" sz="2200" baseline="0" dirty="0">
                              <a:latin typeface="Arial" panose="020B0604020202020204" pitchFamily="34" charset="0"/>
                              <a:cs typeface="Arial" panose="020B0604020202020204" pitchFamily="34" charset="0"/>
                            </a:rPr>
                            <a:t>=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f>
                                <m:fPr>
                                  <m:ctrlPr>
                                    <a:rPr lang="en-US" sz="2200" i="1" baseline="0" smtClean="0">
                                      <a:latin typeface="Cambria Math" panose="02040503050406030204" pitchFamily="18" charset="0"/>
                                      <a:cs typeface="#9Slide03 Arima Madurai Black" panose="00000A00000000000000" pitchFamily="2" charset="-93"/>
                                    </a:rPr>
                                  </m:ctrlPr>
                                </m:fPr>
                                <m:num>
                                  <m:r>
                                    <m:rPr>
                                      <m:nor/>
                                    </m:rPr>
                                    <a:rPr lang="en-US" sz="2200" dirty="0" smtClean="0">
                                      <a:latin typeface="Arial" panose="020B0604020202020204" pitchFamily="34" charset="0"/>
                                      <a:cs typeface="Arial" panose="020B0604020202020204" pitchFamily="34" charset="0"/>
                                    </a:rPr>
                                    <m:t>m</m:t>
                                  </m:r>
                                  <m:r>
                                    <m:rPr>
                                      <m:nor/>
                                    </m:rPr>
                                    <a:rPr lang="en-US" sz="2200" b="0" i="0" baseline="-25000" dirty="0" smtClean="0">
                                      <a:latin typeface="Arial" panose="020B0604020202020204" pitchFamily="34" charset="0"/>
                                      <a:cs typeface="Arial" panose="020B0604020202020204" pitchFamily="34" charset="0"/>
                                    </a:rPr>
                                    <m:t>2</m:t>
                                  </m:r>
                                </m:num>
                                <m:den>
                                  <m:r>
                                    <m:rPr>
                                      <m:nor/>
                                    </m:rPr>
                                    <a:rPr lang="en-US" sz="2200" dirty="0" smtClean="0">
                                      <a:latin typeface="Arial" panose="020B0604020202020204" pitchFamily="34" charset="0"/>
                                      <a:cs typeface="Arial" panose="020B0604020202020204" pitchFamily="34" charset="0"/>
                                    </a:rPr>
                                    <m:t>V</m:t>
                                  </m:r>
                                  <m:r>
                                    <m:rPr>
                                      <m:nor/>
                                    </m:rPr>
                                    <a:rPr lang="en-US" sz="2200" b="0" i="0" baseline="-25000" dirty="0" smtClean="0">
                                      <a:latin typeface="Arial" panose="020B0604020202020204" pitchFamily="34" charset="0"/>
                                      <a:cs typeface="Arial" panose="020B0604020202020204" pitchFamily="34" charset="0"/>
                                    </a:rPr>
                                    <m:t>2</m:t>
                                  </m:r>
                                </m:den>
                              </m:f>
                            </m:oMath>
                          </a14:m>
                          <a:r>
                            <a:rPr lang="en-US" sz="2200" baseline="-25000" dirty="0">
                              <a:latin typeface="Arial" panose="020B0604020202020204" pitchFamily="34" charset="0"/>
                              <a:cs typeface="Arial" panose="020B0604020202020204" pitchFamily="34" charset="0"/>
                            </a:rPr>
                            <a:t> </a:t>
                          </a:r>
                          <a:r>
                            <a:rPr lang="en-US" sz="2200" baseline="0" dirty="0">
                              <a:latin typeface="Arial" panose="020B0604020202020204" pitchFamily="34" charset="0"/>
                              <a:cs typeface="Arial" panose="020B0604020202020204" pitchFamily="34" charset="0"/>
                            </a:rPr>
                            <a:t>=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f>
                                <m:fPr>
                                  <m:ctrlPr>
                                    <a:rPr lang="en-US" sz="2200" i="1" baseline="0" smtClean="0">
                                      <a:latin typeface="Cambria Math" panose="02040503050406030204" pitchFamily="18" charset="0"/>
                                      <a:cs typeface="#9Slide03 Arima Madurai Black" panose="00000A00000000000000" pitchFamily="2" charset="-93"/>
                                    </a:rPr>
                                  </m:ctrlPr>
                                </m:fPr>
                                <m:num>
                                  <m:r>
                                    <m:rPr>
                                      <m:nor/>
                                    </m:rPr>
                                    <a:rPr lang="en-US" sz="2200" dirty="0" smtClean="0">
                                      <a:latin typeface="Arial" panose="020B0604020202020204" pitchFamily="34" charset="0"/>
                                      <a:cs typeface="Arial" panose="020B0604020202020204" pitchFamily="34" charset="0"/>
                                    </a:rPr>
                                    <m:t>m</m:t>
                                  </m:r>
                                  <m:r>
                                    <m:rPr>
                                      <m:nor/>
                                    </m:rPr>
                                    <a:rPr lang="en-US" sz="2200" b="0" i="0" baseline="-25000" dirty="0" smtClean="0">
                                      <a:latin typeface="Arial" panose="020B0604020202020204" pitchFamily="34" charset="0"/>
                                      <a:cs typeface="Arial" panose="020B0604020202020204" pitchFamily="34" charset="0"/>
                                    </a:rPr>
                                    <m:t>3</m:t>
                                  </m:r>
                                </m:num>
                                <m:den>
                                  <m:r>
                                    <m:rPr>
                                      <m:nor/>
                                    </m:rPr>
                                    <a:rPr lang="en-US" sz="2200" dirty="0" smtClean="0">
                                      <a:latin typeface="Arial" panose="020B0604020202020204" pitchFamily="34" charset="0"/>
                                      <a:cs typeface="Arial" panose="020B0604020202020204" pitchFamily="34" charset="0"/>
                                    </a:rPr>
                                    <m:t>V</m:t>
                                  </m:r>
                                  <m:r>
                                    <m:rPr>
                                      <m:nor/>
                                    </m:rPr>
                                    <a:rPr lang="en-US" sz="2200" b="0" i="0" baseline="-25000" dirty="0" smtClean="0">
                                      <a:latin typeface="Arial" panose="020B0604020202020204" pitchFamily="34" charset="0"/>
                                      <a:cs typeface="Arial" panose="020B0604020202020204" pitchFamily="34" charset="0"/>
                                    </a:rPr>
                                    <m:t>3</m:t>
                                  </m:r>
                                </m:den>
                              </m:f>
                            </m:oMath>
                          </a14:m>
                          <a:r>
                            <a:rPr lang="en-US" sz="2200" baseline="-25000" dirty="0">
                              <a:latin typeface="Arial" panose="020B0604020202020204" pitchFamily="34" charset="0"/>
                              <a:cs typeface="Arial" panose="020B0604020202020204" pitchFamily="34" charset="0"/>
                            </a:rPr>
                            <a:t> </a:t>
                          </a:r>
                          <a:r>
                            <a:rPr lang="en-US" sz="2200" baseline="0" dirty="0">
                              <a:latin typeface="Arial" panose="020B0604020202020204" pitchFamily="34" charset="0"/>
                              <a:cs typeface="Arial" panose="020B0604020202020204" pitchFamily="34" charset="0"/>
                            </a:rPr>
                            <a:t>=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173733"/>
                      </a:ext>
                    </a:extLst>
                  </a:tr>
                </a:tbl>
              </a:graphicData>
            </a:graphic>
          </p:graphicFrame>
        </mc:Choice>
        <mc:Fallback xmlns="">
          <p:graphicFrame>
            <p:nvGraphicFramePr>
              <p:cNvPr id="18" name="Table 18">
                <a:extLst>
                  <a:ext uri="{FF2B5EF4-FFF2-40B4-BE49-F238E27FC236}">
                    <a16:creationId xmlns:a16="http://schemas.microsoft.com/office/drawing/2014/main" id="{3659CA27-6586-D12B-B254-8E761DEA6E40}"/>
                  </a:ext>
                </a:extLst>
              </p:cNvPr>
              <p:cNvGraphicFramePr>
                <a:graphicFrameLocks noGrp="1"/>
              </p:cNvGraphicFramePr>
              <p:nvPr>
                <p:extLst>
                  <p:ext uri="{D42A27DB-BD31-4B8C-83A1-F6EECF244321}">
                    <p14:modId xmlns:p14="http://schemas.microsoft.com/office/powerpoint/2010/main" val="1820503595"/>
                  </p:ext>
                </p:extLst>
              </p:nvPr>
            </p:nvGraphicFramePr>
            <p:xfrm>
              <a:off x="844062" y="1747458"/>
              <a:ext cx="7476980" cy="2931844"/>
            </p:xfrm>
            <a:graphic>
              <a:graphicData uri="http://schemas.openxmlformats.org/drawingml/2006/table">
                <a:tbl>
                  <a:tblPr firstRow="1" bandRow="1">
                    <a:tableStyleId>{4DE6FB3C-7EE5-489D-85D8-43B90C86D4EF}</a:tableStyleId>
                  </a:tblPr>
                  <a:tblGrid>
                    <a:gridCol w="1869245">
                      <a:extLst>
                        <a:ext uri="{9D8B030D-6E8A-4147-A177-3AD203B41FA5}">
                          <a16:colId xmlns:a16="http://schemas.microsoft.com/office/drawing/2014/main" val="2963746126"/>
                        </a:ext>
                      </a:extLst>
                    </a:gridCol>
                    <a:gridCol w="1869245">
                      <a:extLst>
                        <a:ext uri="{9D8B030D-6E8A-4147-A177-3AD203B41FA5}">
                          <a16:colId xmlns:a16="http://schemas.microsoft.com/office/drawing/2014/main" val="3959909442"/>
                        </a:ext>
                      </a:extLst>
                    </a:gridCol>
                    <a:gridCol w="1869245">
                      <a:extLst>
                        <a:ext uri="{9D8B030D-6E8A-4147-A177-3AD203B41FA5}">
                          <a16:colId xmlns:a16="http://schemas.microsoft.com/office/drawing/2014/main" val="2009693220"/>
                        </a:ext>
                      </a:extLst>
                    </a:gridCol>
                    <a:gridCol w="1869245">
                      <a:extLst>
                        <a:ext uri="{9D8B030D-6E8A-4147-A177-3AD203B41FA5}">
                          <a16:colId xmlns:a16="http://schemas.microsoft.com/office/drawing/2014/main" val="3928303997"/>
                        </a:ext>
                      </a:extLst>
                    </a:gridCol>
                  </a:tblGrid>
                  <a:tr h="732961">
                    <a:tc>
                      <a:txBody>
                        <a:bodyPr/>
                        <a:lstStyle/>
                        <a:p>
                          <a:pPr algn="ctr"/>
                          <a:r>
                            <a:rPr lang="en-US" sz="2200" b="1" dirty="0" err="1">
                              <a:latin typeface="Arial" panose="020B0604020202020204" pitchFamily="34" charset="0"/>
                              <a:cs typeface="Arial" panose="020B0604020202020204" pitchFamily="34" charset="0"/>
                            </a:rPr>
                            <a:t>Đại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Lượng</a:t>
                          </a:r>
                          <a:endParaRPr lang="en-US" sz="2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sắt</a:t>
                          </a:r>
                          <a:endParaRPr lang="en-US" sz="2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nhôm</a:t>
                          </a:r>
                          <a:endParaRPr lang="en-US" sz="2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Arial" panose="020B0604020202020204" pitchFamily="34" charset="0"/>
                              <a:cs typeface="Arial" panose="020B0604020202020204" pitchFamily="34" charset="0"/>
                            </a:rPr>
                            <a:t>Thỏi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đồng</a:t>
                          </a:r>
                          <a:endParaRPr lang="en-US" sz="2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0971580"/>
                      </a:ext>
                    </a:extLst>
                  </a:tr>
                  <a:tr h="732961">
                    <a:tc>
                      <a:txBody>
                        <a:bodyPr/>
                        <a:lstStyle/>
                        <a:p>
                          <a:pPr algn="ctr"/>
                          <a:r>
                            <a:rPr lang="en-US" sz="2200" dirty="0" err="1">
                              <a:latin typeface="Arial" panose="020B0604020202020204" pitchFamily="34" charset="0"/>
                              <a:cs typeface="Arial" panose="020B0604020202020204" pitchFamily="34" charset="0"/>
                            </a:rPr>
                            <a:t>Thể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tích</a:t>
                          </a:r>
                          <a:endParaRPr lang="en-US"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1</a:t>
                          </a:r>
                          <a:r>
                            <a:rPr lang="en-US" sz="2200" dirty="0">
                              <a:latin typeface="Arial" panose="020B0604020202020204" pitchFamily="34" charset="0"/>
                              <a:cs typeface="Arial" panose="020B0604020202020204" pitchFamily="34" charset="0"/>
                            </a:rPr>
                            <a:t> =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V</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6208567"/>
                      </a:ext>
                    </a:extLst>
                  </a:tr>
                  <a:tr h="732961">
                    <a:tc>
                      <a:txBody>
                        <a:bodyPr/>
                        <a:lstStyle/>
                        <a:p>
                          <a:pPr algn="ct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1</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2</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Arial" panose="020B0604020202020204" pitchFamily="34" charset="0"/>
                              <a:cs typeface="Arial" panose="020B0604020202020204" pitchFamily="34" charset="0"/>
                            </a:rPr>
                            <a:t>m</a:t>
                          </a:r>
                          <a:r>
                            <a:rPr lang="en-US" sz="2200" baseline="-25000" dirty="0">
                              <a:latin typeface="Arial" panose="020B0604020202020204" pitchFamily="34" charset="0"/>
                              <a:cs typeface="Arial" panose="020B0604020202020204" pitchFamily="34" charset="0"/>
                            </a:rPr>
                            <a:t>3</a:t>
                          </a:r>
                          <a:r>
                            <a:rPr lang="en-US" sz="2200" baseline="0" dirty="0">
                              <a:latin typeface="Arial" panose="020B0604020202020204" pitchFamily="34" charset="0"/>
                              <a:cs typeface="Arial" panose="020B0604020202020204" pitchFamily="34" charset="0"/>
                            </a:rPr>
                            <a:t> = </a:t>
                          </a:r>
                          <a:endParaRPr lang="en-US" sz="2200" baseline="-25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5724593"/>
                      </a:ext>
                    </a:extLst>
                  </a:tr>
                  <a:tr h="732961">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26" t="-302500" r="-300651"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326" t="-302500" r="-200651"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326" t="-302500" r="-100651"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00326" t="-302500" r="-651" b="-1667"/>
                          </a:stretch>
                        </a:blipFill>
                      </a:tcPr>
                    </a:tc>
                    <a:extLst>
                      <a:ext uri="{0D108BD9-81ED-4DB2-BD59-A6C34878D82A}">
                        <a16:rowId xmlns:a16="http://schemas.microsoft.com/office/drawing/2014/main" val="1333173733"/>
                      </a:ext>
                    </a:extLst>
                  </a:tr>
                </a:tbl>
              </a:graphicData>
            </a:graphic>
          </p:graphicFrame>
        </mc:Fallback>
      </mc:AlternateContent>
    </p:spTree>
    <p:extLst>
      <p:ext uri="{BB962C8B-B14F-4D97-AF65-F5344CB8AC3E}">
        <p14:creationId xmlns:p14="http://schemas.microsoft.com/office/powerpoint/2010/main" val="126464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4000"/>
                                  </p:iterate>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srcRect/>
          <a:stretch>
            <a:fillRect/>
          </a:stretch>
        </p:blipFill>
        <p:spPr bwMode="auto">
          <a:xfrm>
            <a:off x="0" y="0"/>
            <a:ext cx="9080938" cy="5132771"/>
          </a:xfrm>
          <a:prstGeom prst="rect">
            <a:avLst/>
          </a:prstGeom>
          <a:noFill/>
        </p:spPr>
      </p:pic>
      <p:sp>
        <p:nvSpPr>
          <p:cNvPr id="33793" name="Rectangle 1"/>
          <p:cNvSpPr>
            <a:spLocks noChangeArrowheads="1"/>
          </p:cNvSpPr>
          <p:nvPr/>
        </p:nvSpPr>
        <p:spPr bwMode="auto">
          <a:xfrm>
            <a:off x="63062" y="1"/>
            <a:ext cx="8702566" cy="80791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buClrTx/>
            </a:pPr>
            <a:r>
              <a:rPr lang="en-US" sz="2400" kern="1200" dirty="0" err="1">
                <a:solidFill>
                  <a:srgbClr val="FF0000"/>
                </a:solidFill>
                <a:latin typeface="Times New Roman" pitchFamily="18" charset="0"/>
                <a:ea typeface="Times New Roman" pitchFamily="18" charset="0"/>
                <a:cs typeface="Times New Roman" pitchFamily="18" charset="0"/>
              </a:rPr>
              <a:t>Hãy</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nhận</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xét</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về</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tỉ</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số</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giữa</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khối</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lượng</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và</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thể</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tích</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của</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các</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thỏi</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sắt</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nhôm</a:t>
            </a:r>
            <a:r>
              <a:rPr lang="en-US" sz="2400" kern="1200" dirty="0">
                <a:solidFill>
                  <a:srgbClr val="FF0000"/>
                </a:solidFill>
                <a:latin typeface="Times New Roman" pitchFamily="18" charset="0"/>
                <a:ea typeface="Times New Roman" pitchFamily="18" charset="0"/>
                <a:cs typeface="Times New Roman" pitchFamily="18" charset="0"/>
              </a:rPr>
              <a:t>, </a:t>
            </a:r>
            <a:r>
              <a:rPr lang="en-US" sz="2400" kern="1200" dirty="0" err="1">
                <a:solidFill>
                  <a:srgbClr val="FF0000"/>
                </a:solidFill>
                <a:latin typeface="Times New Roman" pitchFamily="18" charset="0"/>
                <a:ea typeface="Times New Roman" pitchFamily="18" charset="0"/>
                <a:cs typeface="Times New Roman" pitchFamily="18" charset="0"/>
              </a:rPr>
              <a:t>đồng</a:t>
            </a:r>
            <a:r>
              <a:rPr lang="en-US" sz="2400" kern="1200" dirty="0">
                <a:solidFill>
                  <a:srgbClr val="FF0000"/>
                </a:solidFill>
                <a:latin typeface="Times New Roman" pitchFamily="18" charset="0"/>
                <a:ea typeface="Times New Roman" pitchFamily="18" charset="0"/>
                <a:cs typeface="Times New Roman" pitchFamily="18" charset="0"/>
              </a:rPr>
              <a:t>.</a:t>
            </a:r>
            <a:endParaRPr lang="en-US" sz="2400" kern="1200" dirty="0">
              <a:solidFill>
                <a:srgbClr val="FF0000"/>
              </a:solidFill>
              <a:latin typeface="Times New Roman" pitchFamily="18" charset="0"/>
              <a:ea typeface="+mn-ea"/>
              <a:cs typeface="Times New Roman" pitchFamily="18" charset="0"/>
            </a:endParaRPr>
          </a:p>
        </p:txBody>
      </p:sp>
      <p:sp>
        <p:nvSpPr>
          <p:cNvPr id="33794" name="Rectangle 2"/>
          <p:cNvSpPr>
            <a:spLocks noChangeArrowheads="1"/>
          </p:cNvSpPr>
          <p:nvPr/>
        </p:nvSpPr>
        <p:spPr bwMode="auto">
          <a:xfrm>
            <a:off x="1143000" y="742951"/>
            <a:ext cx="6858000" cy="80791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buClrTx/>
            </a:pPr>
            <a:r>
              <a:rPr lang="en-US" sz="2400" b="1" kern="1200" dirty="0" err="1">
                <a:solidFill>
                  <a:prstClr val="black"/>
                </a:solidFill>
                <a:latin typeface="Times New Roman" pitchFamily="18" charset="0"/>
                <a:ea typeface="Times New Roman" pitchFamily="18" charset="0"/>
                <a:cs typeface="Times New Roman" pitchFamily="18" charset="0"/>
              </a:rPr>
              <a:t>Bảng</a:t>
            </a:r>
            <a:r>
              <a:rPr lang="en-US" sz="2400" b="1" kern="1200" dirty="0">
                <a:solidFill>
                  <a:prstClr val="black"/>
                </a:solidFill>
                <a:latin typeface="Times New Roman" pitchFamily="18" charset="0"/>
                <a:ea typeface="Times New Roman" pitchFamily="18" charset="0"/>
                <a:cs typeface="Times New Roman" pitchFamily="18" charset="0"/>
              </a:rPr>
              <a:t> 13.2.</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Tỉ</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số</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giữa</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khối</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lượng</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và</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thể</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tích</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của</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các</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vật</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làm</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từ</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các</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chất</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khác</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nhau</a:t>
            </a:r>
            <a:endParaRPr lang="en-US" sz="2400" kern="1200" dirty="0">
              <a:solidFill>
                <a:prstClr val="black"/>
              </a:solidFill>
              <a:latin typeface="Times New Roman" pitchFamily="18" charset="0"/>
              <a:ea typeface="+mn-ea"/>
              <a:cs typeface="Times New Roman" pitchFamily="18" charset="0"/>
            </a:endParaRPr>
          </a:p>
        </p:txBody>
      </p:sp>
      <p:graphicFrame>
        <p:nvGraphicFramePr>
          <p:cNvPr id="5" name="Table 4"/>
          <p:cNvGraphicFramePr>
            <a:graphicFrameLocks noGrp="1"/>
          </p:cNvGraphicFramePr>
          <p:nvPr/>
        </p:nvGraphicFramePr>
        <p:xfrm>
          <a:off x="1143000" y="1543050"/>
          <a:ext cx="6858001" cy="3230120"/>
        </p:xfrm>
        <a:graphic>
          <a:graphicData uri="http://schemas.openxmlformats.org/drawingml/2006/table">
            <a:tbl>
              <a:tblPr/>
              <a:tblGrid>
                <a:gridCol w="1028701">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807530">
                <a:tc>
                  <a:txBody>
                    <a:bodyPr/>
                    <a:lstStyle/>
                    <a:p>
                      <a:pPr algn="ctr">
                        <a:lnSpc>
                          <a:spcPct val="115000"/>
                        </a:lnSpc>
                        <a:spcAft>
                          <a:spcPts val="0"/>
                        </a:spcAft>
                      </a:pPr>
                      <a:r>
                        <a:rPr lang="en-US" sz="2400" b="0">
                          <a:latin typeface="Times New Roman" pitchFamily="18" charset="0"/>
                          <a:ea typeface="Times New Roman"/>
                          <a:cs typeface="Times New Roman" pitchFamily="18" charset="0"/>
                        </a:rPr>
                        <a:t>Đại lượng</a:t>
                      </a:r>
                      <a:endParaRPr lang="en-US" sz="2400" b="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a:latin typeface="Times New Roman" pitchFamily="18" charset="0"/>
                          <a:ea typeface="Times New Roman"/>
                          <a:cs typeface="Times New Roman" pitchFamily="18" charset="0"/>
                        </a:rPr>
                        <a:t>Thỏi 1</a:t>
                      </a:r>
                      <a:endParaRPr lang="en-US" sz="240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a:latin typeface="Times New Roman" pitchFamily="18" charset="0"/>
                          <a:ea typeface="Times New Roman"/>
                          <a:cs typeface="Times New Roman" pitchFamily="18" charset="0"/>
                        </a:rPr>
                        <a:t>Thỏi 2</a:t>
                      </a:r>
                      <a:endParaRPr lang="en-US" sz="240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a:latin typeface="Times New Roman" pitchFamily="18" charset="0"/>
                          <a:ea typeface="Times New Roman"/>
                          <a:cs typeface="Times New Roman" pitchFamily="18" charset="0"/>
                        </a:rPr>
                        <a:t>Thỏi 3</a:t>
                      </a:r>
                      <a:endParaRPr lang="en-US" sz="240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07530">
                <a:tc>
                  <a:txBody>
                    <a:bodyPr/>
                    <a:lstStyle/>
                    <a:p>
                      <a:pPr algn="ctr">
                        <a:lnSpc>
                          <a:spcPct val="115000"/>
                        </a:lnSpc>
                        <a:spcAft>
                          <a:spcPts val="0"/>
                        </a:spcAft>
                      </a:pPr>
                      <a:r>
                        <a:rPr lang="en-US" sz="2400" b="0">
                          <a:latin typeface="Times New Roman" pitchFamily="18" charset="0"/>
                          <a:ea typeface="Times New Roman"/>
                          <a:cs typeface="Times New Roman" pitchFamily="18" charset="0"/>
                        </a:rPr>
                        <a:t>Thể tích</a:t>
                      </a:r>
                      <a:endParaRPr lang="en-US" sz="2400" b="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2400">
                          <a:latin typeface="Times New Roman" pitchFamily="18" charset="0"/>
                          <a:ea typeface="Times New Roman"/>
                          <a:cs typeface="Times New Roman" pitchFamily="18" charset="0"/>
                        </a:rPr>
                        <a:t>V</a:t>
                      </a:r>
                      <a:r>
                        <a:rPr lang="en-US" sz="2400" baseline="-25000">
                          <a:latin typeface="Times New Roman" pitchFamily="18" charset="0"/>
                          <a:ea typeface="Times New Roman"/>
                          <a:cs typeface="Times New Roman" pitchFamily="18" charset="0"/>
                        </a:rPr>
                        <a:t>1</a:t>
                      </a:r>
                      <a:r>
                        <a:rPr lang="en-US" sz="2400">
                          <a:latin typeface="Times New Roman" pitchFamily="18" charset="0"/>
                          <a:ea typeface="Times New Roman"/>
                          <a:cs typeface="Times New Roman" pitchFamily="18" charset="0"/>
                        </a:rPr>
                        <a:t>= V = 1cm</a:t>
                      </a:r>
                      <a:r>
                        <a:rPr lang="en-US" sz="2400" baseline="30000">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2400">
                          <a:latin typeface="Times New Roman" pitchFamily="18" charset="0"/>
                          <a:ea typeface="Times New Roman"/>
                          <a:cs typeface="Times New Roman" pitchFamily="18" charset="0"/>
                        </a:rPr>
                        <a:t>V</a:t>
                      </a:r>
                      <a:r>
                        <a:rPr lang="en-US" sz="2400" baseline="-25000">
                          <a:latin typeface="Times New Roman" pitchFamily="18" charset="0"/>
                          <a:ea typeface="Times New Roman"/>
                          <a:cs typeface="Times New Roman" pitchFamily="18" charset="0"/>
                        </a:rPr>
                        <a:t>2</a:t>
                      </a:r>
                      <a:r>
                        <a:rPr lang="en-US" sz="2400">
                          <a:latin typeface="Times New Roman" pitchFamily="18" charset="0"/>
                          <a:ea typeface="Times New Roman"/>
                          <a:cs typeface="Times New Roman" pitchFamily="18" charset="0"/>
                        </a:rPr>
                        <a:t>= V = 1cm</a:t>
                      </a:r>
                      <a:r>
                        <a:rPr lang="en-US" sz="2400" baseline="30000">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2400">
                          <a:latin typeface="Times New Roman" pitchFamily="18" charset="0"/>
                          <a:ea typeface="Times New Roman"/>
                          <a:cs typeface="Times New Roman" pitchFamily="18" charset="0"/>
                        </a:rPr>
                        <a:t>V</a:t>
                      </a:r>
                      <a:r>
                        <a:rPr lang="en-US" sz="2400" baseline="-25000">
                          <a:latin typeface="Times New Roman" pitchFamily="18" charset="0"/>
                          <a:ea typeface="Times New Roman"/>
                          <a:cs typeface="Times New Roman" pitchFamily="18" charset="0"/>
                        </a:rPr>
                        <a:t>3</a:t>
                      </a:r>
                      <a:r>
                        <a:rPr lang="en-US" sz="2400">
                          <a:latin typeface="Times New Roman" pitchFamily="18" charset="0"/>
                          <a:ea typeface="Times New Roman"/>
                          <a:cs typeface="Times New Roman" pitchFamily="18" charset="0"/>
                        </a:rPr>
                        <a:t> =V = 1cm</a:t>
                      </a:r>
                      <a:r>
                        <a:rPr lang="en-US" sz="2400" baseline="30000">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07530">
                <a:tc>
                  <a:txBody>
                    <a:bodyPr/>
                    <a:lstStyle/>
                    <a:p>
                      <a:pPr algn="ctr">
                        <a:lnSpc>
                          <a:spcPct val="115000"/>
                        </a:lnSpc>
                        <a:spcAft>
                          <a:spcPts val="0"/>
                        </a:spcAft>
                      </a:pPr>
                      <a:r>
                        <a:rPr lang="en-US" sz="2400" b="0">
                          <a:latin typeface="Times New Roman" pitchFamily="18" charset="0"/>
                          <a:ea typeface="Times New Roman"/>
                          <a:cs typeface="Times New Roman" pitchFamily="18" charset="0"/>
                        </a:rPr>
                        <a:t>Khối lượng</a:t>
                      </a:r>
                      <a:endParaRPr lang="en-US" sz="2400" b="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latin typeface="Times New Roman" pitchFamily="18" charset="0"/>
                          <a:ea typeface="Times New Roman"/>
                          <a:cs typeface="Times New Roman" pitchFamily="18" charset="0"/>
                        </a:rPr>
                        <a:t>m</a:t>
                      </a:r>
                      <a:r>
                        <a:rPr lang="en-US" sz="2400" baseline="-25000">
                          <a:latin typeface="Times New Roman" pitchFamily="18" charset="0"/>
                          <a:ea typeface="Times New Roman"/>
                          <a:cs typeface="Times New Roman" pitchFamily="18" charset="0"/>
                        </a:rPr>
                        <a:t>1</a:t>
                      </a:r>
                      <a:r>
                        <a:rPr lang="en-US" sz="2400">
                          <a:latin typeface="Times New Roman" pitchFamily="18" charset="0"/>
                          <a:ea typeface="Times New Roman"/>
                          <a:cs typeface="Times New Roman" pitchFamily="18" charset="0"/>
                        </a:rPr>
                        <a:t> = 7,8 g</a:t>
                      </a:r>
                      <a:endParaRPr lang="en-US" sz="240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latin typeface="Times New Roman" pitchFamily="18" charset="0"/>
                          <a:ea typeface="Times New Roman"/>
                          <a:cs typeface="Times New Roman" pitchFamily="18" charset="0"/>
                        </a:rPr>
                        <a:t>m</a:t>
                      </a:r>
                      <a:r>
                        <a:rPr lang="en-US" sz="2400" baseline="-25000">
                          <a:latin typeface="Times New Roman" pitchFamily="18" charset="0"/>
                          <a:ea typeface="Times New Roman"/>
                          <a:cs typeface="Times New Roman" pitchFamily="18" charset="0"/>
                        </a:rPr>
                        <a:t>2</a:t>
                      </a:r>
                      <a:r>
                        <a:rPr lang="en-US" sz="2400">
                          <a:latin typeface="Times New Roman" pitchFamily="18" charset="0"/>
                          <a:ea typeface="Times New Roman"/>
                          <a:cs typeface="Times New Roman" pitchFamily="18" charset="0"/>
                        </a:rPr>
                        <a:t> = 2,7 g</a:t>
                      </a:r>
                      <a:endParaRPr lang="en-US" sz="240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latin typeface="Times New Roman" pitchFamily="18" charset="0"/>
                          <a:ea typeface="Times New Roman"/>
                          <a:cs typeface="Times New Roman" pitchFamily="18" charset="0"/>
                        </a:rPr>
                        <a:t>m</a:t>
                      </a:r>
                      <a:r>
                        <a:rPr lang="en-US" sz="2400" baseline="-25000">
                          <a:latin typeface="Times New Roman" pitchFamily="18" charset="0"/>
                          <a:ea typeface="Times New Roman"/>
                          <a:cs typeface="Times New Roman" pitchFamily="18" charset="0"/>
                        </a:rPr>
                        <a:t>3</a:t>
                      </a:r>
                      <a:r>
                        <a:rPr lang="en-US" sz="2400">
                          <a:latin typeface="Times New Roman" pitchFamily="18" charset="0"/>
                          <a:ea typeface="Times New Roman"/>
                          <a:cs typeface="Times New Roman" pitchFamily="18" charset="0"/>
                        </a:rPr>
                        <a:t> = 8,96 g</a:t>
                      </a:r>
                      <a:endParaRPr lang="en-US" sz="240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7530">
                <a:tc>
                  <a:txBody>
                    <a:bodyPr/>
                    <a:lstStyle/>
                    <a:p>
                      <a:pPr algn="ctr">
                        <a:lnSpc>
                          <a:spcPct val="115000"/>
                        </a:lnSpc>
                        <a:spcAft>
                          <a:spcPts val="0"/>
                        </a:spcAft>
                      </a:pPr>
                      <a:r>
                        <a:rPr lang="en-US" sz="2400" b="0">
                          <a:latin typeface="Times New Roman" pitchFamily="18" charset="0"/>
                          <a:ea typeface="Times New Roman"/>
                          <a:cs typeface="Times New Roman" pitchFamily="18" charset="0"/>
                        </a:rPr>
                        <a:t>Tỉ số</a:t>
                      </a:r>
                      <a:endParaRPr lang="vi-VN" sz="2400" b="0">
                        <a:latin typeface="Times New Roman" pitchFamily="18" charset="0"/>
                        <a:ea typeface="Times New Roman"/>
                        <a:cs typeface="Times New Roman" pitchFamily="18" charset="0"/>
                      </a:endParaRPr>
                    </a:p>
                    <a:p>
                      <a:pPr algn="ctr">
                        <a:lnSpc>
                          <a:spcPct val="115000"/>
                        </a:lnSpc>
                        <a:spcAft>
                          <a:spcPts val="0"/>
                        </a:spcAft>
                      </a:pPr>
                      <a:r>
                        <a:rPr lang="en-US" sz="2400" b="0">
                          <a:latin typeface="Times New Roman" pitchFamily="18" charset="0"/>
                          <a:ea typeface="Times New Roman"/>
                          <a:cs typeface="Times New Roman" pitchFamily="18" charset="0"/>
                        </a:rPr>
                        <a:t> m</a:t>
                      </a:r>
                      <a:r>
                        <a:rPr lang="vi-VN" sz="2400" b="0">
                          <a:latin typeface="Times New Roman" pitchFamily="18" charset="0"/>
                          <a:ea typeface="Times New Roman"/>
                          <a:cs typeface="Times New Roman" pitchFamily="18" charset="0"/>
                        </a:rPr>
                        <a:t>/V</a:t>
                      </a:r>
                      <a:endParaRPr lang="en-US" sz="2400" b="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240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240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2400" dirty="0">
                        <a:latin typeface="Times New Roman" pitchFamily="18" charset="0"/>
                        <a:ea typeface="Calibri"/>
                        <a:cs typeface="Times New Roman" pitchFamily="18" charset="0"/>
                      </a:endParaRPr>
                    </a:p>
                  </a:txBody>
                  <a:tcPr marL="50489" marR="50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33796" name="Picture 4" descr="Giáo án KHTN 8 Bài 13 (Kết nối tri thức 2023): Khối lượng riêng | Khoa học tự nhiên 8 (ảnh 8)"/>
          <p:cNvPicPr>
            <a:picLocks noChangeAspect="1" noChangeArrowheads="1"/>
          </p:cNvPicPr>
          <p:nvPr/>
        </p:nvPicPr>
        <p:blipFill>
          <a:blip r:embed="rId3"/>
          <a:srcRect/>
          <a:stretch>
            <a:fillRect/>
          </a:stretch>
        </p:blipFill>
        <p:spPr bwMode="auto">
          <a:xfrm>
            <a:off x="2400300" y="4114801"/>
            <a:ext cx="1571193" cy="650081"/>
          </a:xfrm>
          <a:prstGeom prst="rect">
            <a:avLst/>
          </a:prstGeom>
          <a:noFill/>
        </p:spPr>
      </p:pic>
      <p:pic>
        <p:nvPicPr>
          <p:cNvPr id="33798" name="Picture 6" descr="Giáo án KHTN 8 Bài 13 (Kết nối tri thức 2023): Khối lượng riêng | Khoa học tự nhiên 8 (ảnh 9)"/>
          <p:cNvPicPr>
            <a:picLocks noChangeAspect="1" noChangeArrowheads="1"/>
          </p:cNvPicPr>
          <p:nvPr/>
        </p:nvPicPr>
        <p:blipFill>
          <a:blip r:embed="rId4"/>
          <a:srcRect/>
          <a:stretch>
            <a:fillRect/>
          </a:stretch>
        </p:blipFill>
        <p:spPr bwMode="auto">
          <a:xfrm>
            <a:off x="4343400" y="4114800"/>
            <a:ext cx="1570790" cy="671513"/>
          </a:xfrm>
          <a:prstGeom prst="rect">
            <a:avLst/>
          </a:prstGeom>
          <a:noFill/>
        </p:spPr>
      </p:pic>
      <p:pic>
        <p:nvPicPr>
          <p:cNvPr id="33800" name="Picture 8" descr="Giáo án KHTN 8 Bài 13 (Kết nối tri thức 2023): Khối lượng riêng | Khoa học tự nhiên 8 (ảnh 10)"/>
          <p:cNvPicPr>
            <a:picLocks noChangeAspect="1" noChangeArrowheads="1"/>
          </p:cNvPicPr>
          <p:nvPr/>
        </p:nvPicPr>
        <p:blipFill>
          <a:blip r:embed="rId5"/>
          <a:srcRect/>
          <a:stretch>
            <a:fillRect/>
          </a:stretch>
        </p:blipFill>
        <p:spPr bwMode="auto">
          <a:xfrm>
            <a:off x="6172201" y="4171950"/>
            <a:ext cx="1694024" cy="650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blinds(horizontal)">
                                      <p:cBhvr>
                                        <p:cTn id="7" dur="500"/>
                                        <p:tgtEl>
                                          <p:spTgt spid="337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500" fill="hold"/>
                                        <p:tgtEl>
                                          <p:spTgt spid="33794"/>
                                        </p:tgtEl>
                                        <p:attrNameLst>
                                          <p:attrName>ppt_w</p:attrName>
                                        </p:attrNameLst>
                                      </p:cBhvr>
                                      <p:tavLst>
                                        <p:tav tm="0">
                                          <p:val>
                                            <p:fltVal val="0"/>
                                          </p:val>
                                        </p:tav>
                                        <p:tav tm="100000">
                                          <p:val>
                                            <p:strVal val="#ppt_w"/>
                                          </p:val>
                                        </p:tav>
                                      </p:tavLst>
                                    </p:anim>
                                    <p:anim calcmode="lin" valueType="num">
                                      <p:cBhvr>
                                        <p:cTn id="13" dur="500" fill="hold"/>
                                        <p:tgtEl>
                                          <p:spTgt spid="33794"/>
                                        </p:tgtEl>
                                        <p:attrNameLst>
                                          <p:attrName>ppt_h</p:attrName>
                                        </p:attrNameLst>
                                      </p:cBhvr>
                                      <p:tavLst>
                                        <p:tav tm="0">
                                          <p:val>
                                            <p:fltVal val="0"/>
                                          </p:val>
                                        </p:tav>
                                        <p:tav tm="100000">
                                          <p:val>
                                            <p:strVal val="#ppt_h"/>
                                          </p:val>
                                        </p:tav>
                                      </p:tavLst>
                                    </p:anim>
                                    <p:animEffect transition="in" filter="fade">
                                      <p:cBhvr>
                                        <p:cTn id="14" dur="50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3796"/>
                                        </p:tgtEl>
                                        <p:attrNameLst>
                                          <p:attrName>style.visibility</p:attrName>
                                        </p:attrNameLst>
                                      </p:cBhvr>
                                      <p:to>
                                        <p:strVal val="visible"/>
                                      </p:to>
                                    </p:set>
                                    <p:animEffect transition="in" filter="slide(fromBottom)">
                                      <p:cBhvr>
                                        <p:cTn id="24" dur="500"/>
                                        <p:tgtEl>
                                          <p:spTgt spid="3379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3798"/>
                                        </p:tgtEl>
                                        <p:attrNameLst>
                                          <p:attrName>style.visibility</p:attrName>
                                        </p:attrNameLst>
                                      </p:cBhvr>
                                      <p:to>
                                        <p:strVal val="visible"/>
                                      </p:to>
                                    </p:set>
                                    <p:animEffect transition="in" filter="slide(fromBottom)">
                                      <p:cBhvr>
                                        <p:cTn id="29" dur="500"/>
                                        <p:tgtEl>
                                          <p:spTgt spid="3379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33800"/>
                                        </p:tgtEl>
                                        <p:attrNameLst>
                                          <p:attrName>style.visibility</p:attrName>
                                        </p:attrNameLst>
                                      </p:cBhvr>
                                      <p:to>
                                        <p:strVal val="visible"/>
                                      </p:to>
                                    </p:set>
                                    <p:animEffect transition="in" filter="barn(inHorizontal)">
                                      <p:cBhvr>
                                        <p:cTn id="34"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05;p17">
            <a:extLst>
              <a:ext uri="{FF2B5EF4-FFF2-40B4-BE49-F238E27FC236}">
                <a16:creationId xmlns:a16="http://schemas.microsoft.com/office/drawing/2014/main" id="{3BAE0AC1-D485-1175-019A-76D4615F7235}"/>
              </a:ext>
            </a:extLst>
          </p:cNvPr>
          <p:cNvSpPr txBox="1"/>
          <p:nvPr/>
        </p:nvSpPr>
        <p:spPr>
          <a:xfrm>
            <a:off x="1249214" y="1448892"/>
            <a:ext cx="7635989" cy="4422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buNone/>
              <a:defRPr sz="2000">
                <a:solidFill>
                  <a:schemeClr val="tx1"/>
                </a:solidFill>
                <a:latin typeface="#9Slide03 Arima Madurai Black" panose="00000A00000000000000" pitchFamily="2" charset="-93"/>
                <a:ea typeface="Roboto" panose="02000000000000000000" pitchFamily="2" charset="0"/>
                <a:cs typeface="Fira Sans Extra Condensed Medium"/>
              </a:defRPr>
            </a:lvl1pPr>
          </a:lstStyle>
          <a:p>
            <a:r>
              <a:rPr lang="vi-VN" b="1" dirty="0">
                <a:latin typeface="Arial" panose="020B0604020202020204" pitchFamily="34" charset="0"/>
              </a:rPr>
              <a:t>Hãy nhận xét về tỉ số giữa khối lượng và thể tích của các thỏi sắt, nhôm, đồng.</a:t>
            </a:r>
            <a:endParaRPr b="1" dirty="0">
              <a:latin typeface="Arial" panose="020B0604020202020204" pitchFamily="34" charset="0"/>
              <a:sym typeface="Fira Sans Extra Condensed Medium"/>
            </a:endParaRPr>
          </a:p>
        </p:txBody>
      </p:sp>
      <p:pic>
        <p:nvPicPr>
          <p:cNvPr id="1026" name="Picture 2">
            <a:extLst>
              <a:ext uri="{FF2B5EF4-FFF2-40B4-BE49-F238E27FC236}">
                <a16:creationId xmlns:a16="http://schemas.microsoft.com/office/drawing/2014/main" id="{D27D8480-EF1A-6859-70A1-D800621EB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65" y="1067981"/>
            <a:ext cx="656241" cy="60203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2;p17">
            <a:extLst>
              <a:ext uri="{FF2B5EF4-FFF2-40B4-BE49-F238E27FC236}">
                <a16:creationId xmlns:a16="http://schemas.microsoft.com/office/drawing/2014/main" id="{9E3490DE-F982-E256-CDAA-4B119B4DB468}"/>
              </a:ext>
            </a:extLst>
          </p:cNvPr>
          <p:cNvSpPr txBox="1"/>
          <p:nvPr/>
        </p:nvSpPr>
        <p:spPr>
          <a:xfrm>
            <a:off x="482172" y="219638"/>
            <a:ext cx="2946828" cy="54565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400" b="1" dirty="0">
                <a:solidFill>
                  <a:schemeClr val="dk2"/>
                </a:solidFill>
                <a:latin typeface="Arial" panose="020B0604020202020204" pitchFamily="34" charset="0"/>
                <a:ea typeface="Fira Sans Extra Condensed Medium"/>
                <a:cs typeface="Fira Sans Extra Condensed Medium"/>
                <a:sym typeface="Fira Sans Extra Condensed Medium"/>
              </a:rPr>
              <a:t> b. </a:t>
            </a:r>
            <a:r>
              <a:rPr lang="en-US" sz="2400" b="1" dirty="0" err="1">
                <a:solidFill>
                  <a:schemeClr val="dk2"/>
                </a:solidFill>
                <a:latin typeface="Arial" panose="020B0604020202020204" pitchFamily="34" charset="0"/>
                <a:ea typeface="Fira Sans Extra Condensed Medium"/>
                <a:cs typeface="Fira Sans Extra Condensed Medium"/>
                <a:sym typeface="Fira Sans Extra Condensed Medium"/>
              </a:rPr>
              <a:t>Thí</a:t>
            </a:r>
            <a:r>
              <a:rPr lang="en-US" sz="24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400" b="1" dirty="0" err="1">
                <a:solidFill>
                  <a:schemeClr val="dk2"/>
                </a:solidFill>
                <a:latin typeface="Arial" panose="020B0604020202020204" pitchFamily="34" charset="0"/>
                <a:ea typeface="Fira Sans Extra Condensed Medium"/>
                <a:cs typeface="Fira Sans Extra Condensed Medium"/>
                <a:sym typeface="Fira Sans Extra Condensed Medium"/>
              </a:rPr>
              <a:t>Nghiệm</a:t>
            </a:r>
            <a:r>
              <a:rPr lang="vi-VN" sz="2400" b="1" dirty="0">
                <a:solidFill>
                  <a:schemeClr val="dk2"/>
                </a:solidFill>
                <a:latin typeface="Arial" panose="020B0604020202020204" pitchFamily="34" charset="0"/>
                <a:ea typeface="Fira Sans Extra Condensed Medium"/>
                <a:cs typeface="Fira Sans Extra Condensed Medium"/>
                <a:sym typeface="Fira Sans Extra Condensed Medium"/>
              </a:rPr>
              <a:t> 2:</a:t>
            </a:r>
            <a:endParaRPr sz="2400" b="1"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p:grpSp>
        <p:nvGrpSpPr>
          <p:cNvPr id="3" name="Google Shape;207;p17">
            <a:extLst>
              <a:ext uri="{FF2B5EF4-FFF2-40B4-BE49-F238E27FC236}">
                <a16:creationId xmlns:a16="http://schemas.microsoft.com/office/drawing/2014/main" id="{65DDA525-14F6-277F-9802-2A1F2B79C6D0}"/>
              </a:ext>
            </a:extLst>
          </p:cNvPr>
          <p:cNvGrpSpPr/>
          <p:nvPr/>
        </p:nvGrpSpPr>
        <p:grpSpPr>
          <a:xfrm>
            <a:off x="293507" y="319085"/>
            <a:ext cx="401258" cy="400904"/>
            <a:chOff x="3936466" y="2199116"/>
            <a:chExt cx="457004" cy="456601"/>
          </a:xfrm>
        </p:grpSpPr>
        <p:sp>
          <p:nvSpPr>
            <p:cNvPr id="4" name="Google Shape;208;p17">
              <a:extLst>
                <a:ext uri="{FF2B5EF4-FFF2-40B4-BE49-F238E27FC236}">
                  <a16:creationId xmlns:a16="http://schemas.microsoft.com/office/drawing/2014/main" id="{BB8654B5-6FF0-EA07-1B39-72D6B10D6FEE}"/>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209;p17">
              <a:extLst>
                <a:ext uri="{FF2B5EF4-FFF2-40B4-BE49-F238E27FC236}">
                  <a16:creationId xmlns:a16="http://schemas.microsoft.com/office/drawing/2014/main" id="{D2408AF6-D610-2C73-4768-3336FA01E7EB}"/>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10;p17">
              <a:extLst>
                <a:ext uri="{FF2B5EF4-FFF2-40B4-BE49-F238E27FC236}">
                  <a16:creationId xmlns:a16="http://schemas.microsoft.com/office/drawing/2014/main" id="{F57D9515-46EC-1538-8868-89A5DCE7D909}"/>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11;p17">
              <a:extLst>
                <a:ext uri="{FF2B5EF4-FFF2-40B4-BE49-F238E27FC236}">
                  <a16:creationId xmlns:a16="http://schemas.microsoft.com/office/drawing/2014/main" id="{AFC3D6D7-C13A-3014-9A9D-C125DC253A5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2;p17">
              <a:extLst>
                <a:ext uri="{FF2B5EF4-FFF2-40B4-BE49-F238E27FC236}">
                  <a16:creationId xmlns:a16="http://schemas.microsoft.com/office/drawing/2014/main" id="{2DB6F67B-9D1A-4656-1E2B-C416EE9F0258}"/>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3;p17">
              <a:extLst>
                <a:ext uri="{FF2B5EF4-FFF2-40B4-BE49-F238E27FC236}">
                  <a16:creationId xmlns:a16="http://schemas.microsoft.com/office/drawing/2014/main" id="{042C9817-2BDD-C99E-E867-CFB2F06D88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4;p17">
              <a:extLst>
                <a:ext uri="{FF2B5EF4-FFF2-40B4-BE49-F238E27FC236}">
                  <a16:creationId xmlns:a16="http://schemas.microsoft.com/office/drawing/2014/main" id="{81E09A48-1BEE-1532-F4DD-278AE1ACB190}"/>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5;p17">
              <a:extLst>
                <a:ext uri="{FF2B5EF4-FFF2-40B4-BE49-F238E27FC236}">
                  <a16:creationId xmlns:a16="http://schemas.microsoft.com/office/drawing/2014/main" id="{0CF2C98A-7D8E-4B03-1F3B-35FA96F79905}"/>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1032" name="Picture 8">
            <a:extLst>
              <a:ext uri="{FF2B5EF4-FFF2-40B4-BE49-F238E27FC236}">
                <a16:creationId xmlns:a16="http://schemas.microsoft.com/office/drawing/2014/main" id="{E674D854-F285-F57E-0593-1D38B4012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71" y="1984693"/>
            <a:ext cx="783616" cy="718888"/>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05;p17">
            <a:extLst>
              <a:ext uri="{FF2B5EF4-FFF2-40B4-BE49-F238E27FC236}">
                <a16:creationId xmlns:a16="http://schemas.microsoft.com/office/drawing/2014/main" id="{6653B44B-66F9-0B1A-9975-DCF1E7FE4A55}"/>
              </a:ext>
            </a:extLst>
          </p:cNvPr>
          <p:cNvSpPr txBox="1"/>
          <p:nvPr/>
        </p:nvSpPr>
        <p:spPr>
          <a:xfrm>
            <a:off x="1216306" y="2078247"/>
            <a:ext cx="7877207" cy="71888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marL="0" indent="0">
              <a:buNone/>
              <a:defRPr sz="2000">
                <a:solidFill>
                  <a:schemeClr val="tx1"/>
                </a:solidFill>
                <a:latin typeface="#9Slide03 Arima Madurai Black" panose="00000A00000000000000" pitchFamily="2" charset="-93"/>
                <a:ea typeface="Roboto" panose="02000000000000000000" pitchFamily="2" charset="0"/>
                <a:cs typeface="Fira Sans Extra Condensed Medium"/>
              </a:defRPr>
            </a:lvl1pPr>
          </a:lstStyle>
          <a:p>
            <a:r>
              <a:rPr lang="vi-VN" dirty="0">
                <a:solidFill>
                  <a:srgbClr val="002060"/>
                </a:solidFill>
                <a:latin typeface="Arial" panose="020B0604020202020204" pitchFamily="34" charset="0"/>
              </a:rPr>
              <a:t>Tỉ số giữa khối lượng và thể tích của các thỏi sắt, nhôm, đồng là khác nhau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tỉ</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số</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của</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đồng</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lớn</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hơn</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sắt</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và</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lớn</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hơn</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nhôm</a:t>
            </a:r>
            <a:endParaRPr dirty="0">
              <a:solidFill>
                <a:srgbClr val="002060"/>
              </a:solidFill>
              <a:latin typeface="Arial" panose="020B0604020202020204" pitchFamily="34" charset="0"/>
              <a:sym typeface="Fira Sans Extra Condensed Medium"/>
            </a:endParaRPr>
          </a:p>
        </p:txBody>
      </p:sp>
      <p:sp>
        <p:nvSpPr>
          <p:cNvPr id="18" name="Cylinder 17">
            <a:extLst>
              <a:ext uri="{FF2B5EF4-FFF2-40B4-BE49-F238E27FC236}">
                <a16:creationId xmlns:a16="http://schemas.microsoft.com/office/drawing/2014/main" id="{BA8A4E99-09A0-4914-D9C7-EC6E3F763808}"/>
              </a:ext>
            </a:extLst>
          </p:cNvPr>
          <p:cNvSpPr/>
          <p:nvPr/>
        </p:nvSpPr>
        <p:spPr>
          <a:xfrm>
            <a:off x="2781584" y="3656021"/>
            <a:ext cx="571177" cy="1340338"/>
          </a:xfrm>
          <a:prstGeom prst="can">
            <a:avLst/>
          </a:prstGeom>
          <a:solidFill>
            <a:schemeClr val="bg1">
              <a:lumMod val="5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ylinder 18">
            <a:extLst>
              <a:ext uri="{FF2B5EF4-FFF2-40B4-BE49-F238E27FC236}">
                <a16:creationId xmlns:a16="http://schemas.microsoft.com/office/drawing/2014/main" id="{6144FAA0-C9F6-E2ED-510E-18AA40D03783}"/>
              </a:ext>
            </a:extLst>
          </p:cNvPr>
          <p:cNvSpPr/>
          <p:nvPr/>
        </p:nvSpPr>
        <p:spPr>
          <a:xfrm>
            <a:off x="4050944" y="3656021"/>
            <a:ext cx="571177" cy="1340338"/>
          </a:xfrm>
          <a:prstGeom prst="can">
            <a:avLst/>
          </a:prstGeom>
          <a:solidFill>
            <a:schemeClr val="bg1">
              <a:lumMod val="6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ylinder 19">
            <a:extLst>
              <a:ext uri="{FF2B5EF4-FFF2-40B4-BE49-F238E27FC236}">
                <a16:creationId xmlns:a16="http://schemas.microsoft.com/office/drawing/2014/main" id="{5226253E-1F8C-49EC-9DBF-882F5948D911}"/>
              </a:ext>
            </a:extLst>
          </p:cNvPr>
          <p:cNvSpPr/>
          <p:nvPr/>
        </p:nvSpPr>
        <p:spPr>
          <a:xfrm>
            <a:off x="5299522" y="3656021"/>
            <a:ext cx="571177" cy="1340338"/>
          </a:xfrm>
          <a:prstGeom prst="can">
            <a:avLst/>
          </a:prstGeom>
          <a:solidFill>
            <a:srgbClr val="B09F81"/>
          </a:solidFill>
          <a:ln>
            <a:solidFill>
              <a:srgbClr val="CBC0A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205;p17">
            <a:extLst>
              <a:ext uri="{FF2B5EF4-FFF2-40B4-BE49-F238E27FC236}">
                <a16:creationId xmlns:a16="http://schemas.microsoft.com/office/drawing/2014/main" id="{F6C354FB-145F-035B-42AE-7713E010F70E}"/>
              </a:ext>
            </a:extLst>
          </p:cNvPr>
          <p:cNvSpPr txBox="1"/>
          <p:nvPr/>
        </p:nvSpPr>
        <p:spPr>
          <a:xfrm>
            <a:off x="2781583" y="3130827"/>
            <a:ext cx="571177"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Sắt</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
        <p:nvSpPr>
          <p:cNvPr id="22" name="Google Shape;205;p17">
            <a:extLst>
              <a:ext uri="{FF2B5EF4-FFF2-40B4-BE49-F238E27FC236}">
                <a16:creationId xmlns:a16="http://schemas.microsoft.com/office/drawing/2014/main" id="{874BEA93-9CC5-BCAB-F7C5-61B8B5F261C7}"/>
              </a:ext>
            </a:extLst>
          </p:cNvPr>
          <p:cNvSpPr txBox="1"/>
          <p:nvPr/>
        </p:nvSpPr>
        <p:spPr>
          <a:xfrm>
            <a:off x="3920997" y="3130430"/>
            <a:ext cx="967527"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Nhôm</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
        <p:nvSpPr>
          <p:cNvPr id="23" name="Google Shape;205;p17">
            <a:extLst>
              <a:ext uri="{FF2B5EF4-FFF2-40B4-BE49-F238E27FC236}">
                <a16:creationId xmlns:a16="http://schemas.microsoft.com/office/drawing/2014/main" id="{62CE584C-979D-A8BC-3412-C995FB115CB7}"/>
              </a:ext>
            </a:extLst>
          </p:cNvPr>
          <p:cNvSpPr txBox="1"/>
          <p:nvPr/>
        </p:nvSpPr>
        <p:spPr>
          <a:xfrm>
            <a:off x="5208440" y="3130828"/>
            <a:ext cx="854736"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Đồng</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Tree>
    <p:extLst>
      <p:ext uri="{BB962C8B-B14F-4D97-AF65-F5344CB8AC3E}">
        <p14:creationId xmlns:p14="http://schemas.microsoft.com/office/powerpoint/2010/main" val="10987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4000"/>
                                  </p:iterate>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par>
                          <p:cTn id="14" fill="hold">
                            <p:stCondLst>
                              <p:cond delay="222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720"/>
                            </p:stCondLst>
                            <p:childTnLst>
                              <p:par>
                                <p:cTn id="31" presetID="22" presetClass="entr" presetSubtype="1" fill="hold" grpId="0" nodeType="afterEffect">
                                  <p:stCondLst>
                                    <p:cond delay="0"/>
                                  </p:stCondLst>
                                  <p:iterate type="lt">
                                    <p:tmPct val="4000"/>
                                  </p:iterate>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par>
                          <p:cTn id="34" fill="hold">
                            <p:stCondLst>
                              <p:cond delay="3260"/>
                            </p:stCondLst>
                            <p:childTnLst>
                              <p:par>
                                <p:cTn id="35" presetID="22" presetClass="entr" presetSubtype="1" fill="hold" grpId="0" nodeType="afterEffect">
                                  <p:stCondLst>
                                    <p:cond delay="0"/>
                                  </p:stCondLst>
                                  <p:iterate type="lt">
                                    <p:tmPct val="4000"/>
                                  </p:iterate>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par>
                          <p:cTn id="38" fill="hold">
                            <p:stCondLst>
                              <p:cond delay="3820"/>
                            </p:stCondLst>
                            <p:childTnLst>
                              <p:par>
                                <p:cTn id="39" presetID="22" presetClass="entr" presetSubtype="1" fill="hold" grpId="0" nodeType="afterEffect">
                                  <p:stCondLst>
                                    <p:cond delay="0"/>
                                  </p:stCondLst>
                                  <p:iterate type="lt">
                                    <p:tmPct val="4000"/>
                                  </p:iterate>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32"/>
                                        </p:tgtEl>
                                        <p:attrNameLst>
                                          <p:attrName>style.visibility</p:attrName>
                                        </p:attrNameLst>
                                      </p:cBhvr>
                                      <p:to>
                                        <p:strVal val="visible"/>
                                      </p:to>
                                    </p:set>
                                    <p:anim calcmode="lin" valueType="num">
                                      <p:cBhvr>
                                        <p:cTn id="46" dur="500" fill="hold"/>
                                        <p:tgtEl>
                                          <p:spTgt spid="1032"/>
                                        </p:tgtEl>
                                        <p:attrNameLst>
                                          <p:attrName>ppt_w</p:attrName>
                                        </p:attrNameLst>
                                      </p:cBhvr>
                                      <p:tavLst>
                                        <p:tav tm="0">
                                          <p:val>
                                            <p:fltVal val="0"/>
                                          </p:val>
                                        </p:tav>
                                        <p:tav tm="100000">
                                          <p:val>
                                            <p:strVal val="#ppt_w"/>
                                          </p:val>
                                        </p:tav>
                                      </p:tavLst>
                                    </p:anim>
                                    <p:anim calcmode="lin" valueType="num">
                                      <p:cBhvr>
                                        <p:cTn id="47" dur="500" fill="hold"/>
                                        <p:tgtEl>
                                          <p:spTgt spid="1032"/>
                                        </p:tgtEl>
                                        <p:attrNameLst>
                                          <p:attrName>ppt_h</p:attrName>
                                        </p:attrNameLst>
                                      </p:cBhvr>
                                      <p:tavLst>
                                        <p:tav tm="0">
                                          <p:val>
                                            <p:fltVal val="0"/>
                                          </p:val>
                                        </p:tav>
                                        <p:tav tm="100000">
                                          <p:val>
                                            <p:strVal val="#ppt_h"/>
                                          </p:val>
                                        </p:tav>
                                      </p:tavLst>
                                    </p:anim>
                                    <p:animEffect transition="in" filter="fade">
                                      <p:cBhvr>
                                        <p:cTn id="48" dur="500"/>
                                        <p:tgtEl>
                                          <p:spTgt spid="1032"/>
                                        </p:tgtEl>
                                      </p:cBhvr>
                                    </p:animEffect>
                                  </p:childTnLst>
                                </p:cTn>
                              </p:par>
                            </p:childTnLst>
                          </p:cTn>
                        </p:par>
                        <p:par>
                          <p:cTn id="49" fill="hold">
                            <p:stCondLst>
                              <p:cond delay="500"/>
                            </p:stCondLst>
                            <p:childTnLst>
                              <p:par>
                                <p:cTn id="50" presetID="22" presetClass="entr" presetSubtype="1" fill="hold" grpId="0" nodeType="afterEffect">
                                  <p:stCondLst>
                                    <p:cond delay="0"/>
                                  </p:stCondLst>
                                  <p:iterate type="lt">
                                    <p:tmPct val="4000"/>
                                  </p:iterate>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animBg="1"/>
      <p:bldP spid="19" grpId="0" animBg="1"/>
      <p:bldP spid="20" grpId="0" animBg="1"/>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802070" y="955276"/>
            <a:ext cx="7845315" cy="117724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buClrTx/>
            </a:pPr>
            <a:r>
              <a:rPr lang="en-US" sz="2400" kern="1200" dirty="0" err="1">
                <a:solidFill>
                  <a:prstClr val="black"/>
                </a:solidFill>
                <a:latin typeface="Times New Roman" pitchFamily="18" charset="0"/>
                <a:ea typeface="Times New Roman" pitchFamily="18" charset="0"/>
                <a:cs typeface="Times New Roman" pitchFamily="18" charset="0"/>
              </a:rPr>
              <a:t>Tỉ</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số</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giữa</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khối</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lượng</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và</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thể</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tích</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của</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các</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thỏi</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sắt</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nhôm</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đồng</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là</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khác</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nhau</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và</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tỉ</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số</a:t>
            </a:r>
            <a:r>
              <a:rPr lang="en-US" sz="2400" kern="1200" dirty="0">
                <a:solidFill>
                  <a:prstClr val="black"/>
                </a:solidFill>
                <a:latin typeface="Times New Roman" pitchFamily="18" charset="0"/>
                <a:ea typeface="Times New Roman" pitchFamily="18" charset="0"/>
                <a:cs typeface="Times New Roman" pitchFamily="18" charset="0"/>
              </a:rPr>
              <a:t> m</a:t>
            </a:r>
            <a:r>
              <a:rPr lang="vi-VN" sz="2400" kern="1200" dirty="0">
                <a:solidFill>
                  <a:prstClr val="black"/>
                </a:solidFill>
                <a:latin typeface="Times New Roman" pitchFamily="18" charset="0"/>
                <a:ea typeface="Times New Roman" pitchFamily="18" charset="0"/>
                <a:cs typeface="Times New Roman" pitchFamily="18" charset="0"/>
              </a:rPr>
              <a:t>/</a:t>
            </a:r>
            <a:r>
              <a:rPr lang="en-US" sz="2400" kern="1200" dirty="0">
                <a:solidFill>
                  <a:prstClr val="black"/>
                </a:solidFill>
                <a:latin typeface="Times New Roman" pitchFamily="18" charset="0"/>
                <a:ea typeface="Times New Roman" pitchFamily="18" charset="0"/>
                <a:cs typeface="Times New Roman" pitchFamily="18" charset="0"/>
              </a:rPr>
              <a:t>V</a:t>
            </a:r>
            <a:r>
              <a:rPr lang="en-US" sz="2400" b="1"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của</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đồng</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lớn</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hơn</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tỉ</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số</a:t>
            </a:r>
            <a:r>
              <a:rPr lang="en-US" sz="2400" kern="1200" dirty="0">
                <a:solidFill>
                  <a:prstClr val="black"/>
                </a:solidFill>
                <a:latin typeface="Times New Roman" pitchFamily="18" charset="0"/>
                <a:ea typeface="Times New Roman" pitchFamily="18" charset="0"/>
                <a:cs typeface="Times New Roman" pitchFamily="18" charset="0"/>
              </a:rPr>
              <a:t> m</a:t>
            </a:r>
            <a:r>
              <a:rPr lang="vi-VN" sz="2400" kern="1200" dirty="0">
                <a:solidFill>
                  <a:prstClr val="black"/>
                </a:solidFill>
                <a:latin typeface="Times New Roman" pitchFamily="18" charset="0"/>
                <a:ea typeface="Times New Roman" pitchFamily="18" charset="0"/>
                <a:cs typeface="Times New Roman" pitchFamily="18" charset="0"/>
              </a:rPr>
              <a:t>/</a:t>
            </a:r>
            <a:r>
              <a:rPr lang="en-US" sz="2400" kern="1200" dirty="0">
                <a:solidFill>
                  <a:prstClr val="black"/>
                </a:solidFill>
                <a:latin typeface="Times New Roman" pitchFamily="18" charset="0"/>
                <a:ea typeface="Times New Roman" pitchFamily="18" charset="0"/>
                <a:cs typeface="Times New Roman" pitchFamily="18" charset="0"/>
              </a:rPr>
              <a:t>V </a:t>
            </a:r>
            <a:r>
              <a:rPr lang="en-US" sz="2400" kern="1200" dirty="0" err="1">
                <a:solidFill>
                  <a:prstClr val="black"/>
                </a:solidFill>
                <a:latin typeface="Times New Roman" pitchFamily="18" charset="0"/>
                <a:ea typeface="Times New Roman" pitchFamily="18" charset="0"/>
                <a:cs typeface="Times New Roman" pitchFamily="18" charset="0"/>
              </a:rPr>
              <a:t>của</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sắt</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lớn</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hơn</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tỉ</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số</a:t>
            </a:r>
            <a:r>
              <a:rPr lang="en-US" sz="2400" kern="1200" dirty="0">
                <a:solidFill>
                  <a:prstClr val="black"/>
                </a:solidFill>
                <a:latin typeface="Times New Roman" pitchFamily="18" charset="0"/>
                <a:ea typeface="Times New Roman" pitchFamily="18" charset="0"/>
                <a:cs typeface="Times New Roman" pitchFamily="18" charset="0"/>
              </a:rPr>
              <a:t> m</a:t>
            </a:r>
            <a:r>
              <a:rPr lang="vi-VN" sz="2400" kern="1200" dirty="0">
                <a:solidFill>
                  <a:prstClr val="black"/>
                </a:solidFill>
                <a:latin typeface="Times New Roman" pitchFamily="18" charset="0"/>
                <a:ea typeface="Times New Roman" pitchFamily="18" charset="0"/>
                <a:cs typeface="Times New Roman" pitchFamily="18" charset="0"/>
              </a:rPr>
              <a:t>/</a:t>
            </a:r>
            <a:r>
              <a:rPr lang="en-US" sz="2400" kern="1200" dirty="0" err="1">
                <a:solidFill>
                  <a:prstClr val="black"/>
                </a:solidFill>
                <a:latin typeface="Times New Roman" pitchFamily="18" charset="0"/>
                <a:ea typeface="Times New Roman" pitchFamily="18" charset="0"/>
                <a:cs typeface="Times New Roman" pitchFamily="18" charset="0"/>
              </a:rPr>
              <a:t>Vcủa</a:t>
            </a:r>
            <a:r>
              <a:rPr lang="en-US" sz="2400" kern="1200" dirty="0">
                <a:solidFill>
                  <a:prstClr val="black"/>
                </a:solidFill>
                <a:latin typeface="Times New Roman" pitchFamily="18" charset="0"/>
                <a:ea typeface="Times New Roman" pitchFamily="18" charset="0"/>
                <a:cs typeface="Times New Roman" pitchFamily="18" charset="0"/>
              </a:rPr>
              <a:t> </a:t>
            </a:r>
            <a:r>
              <a:rPr lang="en-US" sz="2400" kern="1200" dirty="0" err="1">
                <a:solidFill>
                  <a:prstClr val="black"/>
                </a:solidFill>
                <a:latin typeface="Times New Roman" pitchFamily="18" charset="0"/>
                <a:ea typeface="Times New Roman" pitchFamily="18" charset="0"/>
                <a:cs typeface="Times New Roman" pitchFamily="18" charset="0"/>
              </a:rPr>
              <a:t>nhôm</a:t>
            </a:r>
            <a:r>
              <a:rPr lang="en-US" sz="2400" kern="1200" dirty="0">
                <a:solidFill>
                  <a:prstClr val="black"/>
                </a:solidFill>
                <a:latin typeface="Times New Roman" pitchFamily="18" charset="0"/>
                <a:ea typeface="Times New Roman" pitchFamily="18" charset="0"/>
                <a:cs typeface="Times New Roman" pitchFamily="18" charset="0"/>
              </a:rPr>
              <a:t>.</a:t>
            </a:r>
            <a:endParaRPr lang="en-US" sz="2400" kern="1200" dirty="0">
              <a:solidFill>
                <a:prstClr val="black"/>
              </a:solidFill>
              <a:latin typeface="Times New Roman" pitchFamily="18" charset="0"/>
              <a:ea typeface="+mn-ea"/>
              <a:cs typeface="Times New Roman" pitchFamily="18" charset="0"/>
            </a:endParaRPr>
          </a:p>
        </p:txBody>
      </p:sp>
      <p:sp>
        <p:nvSpPr>
          <p:cNvPr id="4" name="Rectangle 3"/>
          <p:cNvSpPr/>
          <p:nvPr/>
        </p:nvSpPr>
        <p:spPr>
          <a:xfrm>
            <a:off x="802070" y="2467249"/>
            <a:ext cx="1956896" cy="461665"/>
          </a:xfrm>
          <a:prstGeom prst="rect">
            <a:avLst/>
          </a:prstGeom>
        </p:spPr>
        <p:txBody>
          <a:bodyPr wrap="square">
            <a:spAutoFit/>
          </a:bodyPr>
          <a:lstStyle/>
          <a:p>
            <a:pPr defTabSz="685800">
              <a:buClrTx/>
            </a:pPr>
            <a:r>
              <a:rPr lang="vi-VN" sz="2400" b="1" kern="1200" dirty="0">
                <a:solidFill>
                  <a:srgbClr val="002060"/>
                </a:solidFill>
                <a:latin typeface="Times New Roman" pitchFamily="18" charset="0"/>
                <a:ea typeface="Times New Roman" pitchFamily="18" charset="0"/>
                <a:cs typeface="Times New Roman" pitchFamily="18" charset="0"/>
              </a:rPr>
              <a:t>=&gt;N</a:t>
            </a:r>
            <a:r>
              <a:rPr lang="en-US" sz="2400" b="1" kern="1200" dirty="0" err="1">
                <a:solidFill>
                  <a:srgbClr val="002060"/>
                </a:solidFill>
                <a:latin typeface="Times New Roman" pitchFamily="18" charset="0"/>
                <a:ea typeface="Times New Roman" pitchFamily="18" charset="0"/>
                <a:cs typeface="Times New Roman" pitchFamily="18" charset="0"/>
              </a:rPr>
              <a:t>hận</a:t>
            </a:r>
            <a:r>
              <a:rPr lang="en-US" sz="2400" b="1" kern="1200" dirty="0">
                <a:solidFill>
                  <a:srgbClr val="002060"/>
                </a:solidFill>
                <a:latin typeface="Times New Roman" pitchFamily="18" charset="0"/>
                <a:ea typeface="Times New Roman" pitchFamily="18" charset="0"/>
                <a:cs typeface="Times New Roman" pitchFamily="18" charset="0"/>
              </a:rPr>
              <a:t> </a:t>
            </a:r>
            <a:r>
              <a:rPr lang="en-US" sz="2400" b="1" kern="1200" dirty="0" err="1">
                <a:solidFill>
                  <a:srgbClr val="002060"/>
                </a:solidFill>
                <a:latin typeface="Times New Roman" pitchFamily="18" charset="0"/>
                <a:ea typeface="Times New Roman" pitchFamily="18" charset="0"/>
                <a:cs typeface="Times New Roman" pitchFamily="18" charset="0"/>
              </a:rPr>
              <a:t>xét</a:t>
            </a:r>
            <a:r>
              <a:rPr lang="en-US" sz="2400" b="1" kern="1200" dirty="0">
                <a:solidFill>
                  <a:srgbClr val="002060"/>
                </a:solidFill>
                <a:latin typeface="Times New Roman" pitchFamily="18" charset="0"/>
                <a:ea typeface="Times New Roman" pitchFamily="18" charset="0"/>
                <a:cs typeface="Times New Roman" pitchFamily="18" charset="0"/>
              </a:rPr>
              <a:t> </a:t>
            </a:r>
            <a:r>
              <a:rPr lang="vi-VN" sz="2400" b="1" kern="1200" dirty="0">
                <a:solidFill>
                  <a:srgbClr val="002060"/>
                </a:solidFill>
                <a:latin typeface="Times New Roman" pitchFamily="18" charset="0"/>
                <a:ea typeface="Times New Roman" pitchFamily="18" charset="0"/>
                <a:cs typeface="Times New Roman" pitchFamily="18" charset="0"/>
              </a:rPr>
              <a:t>:</a:t>
            </a:r>
            <a:endParaRPr lang="en-US" sz="2400" b="1" kern="1200" dirty="0">
              <a:solidFill>
                <a:srgbClr val="002060"/>
              </a:solidFill>
              <a:latin typeface="Calibri"/>
              <a:ea typeface="+mn-ea"/>
              <a:cs typeface="+mn-cs"/>
            </a:endParaRPr>
          </a:p>
        </p:txBody>
      </p:sp>
      <p:sp>
        <p:nvSpPr>
          <p:cNvPr id="5" name="Rectangle 4"/>
          <p:cNvSpPr/>
          <p:nvPr/>
        </p:nvSpPr>
        <p:spPr>
          <a:xfrm>
            <a:off x="802070" y="3028950"/>
            <a:ext cx="7198930" cy="461665"/>
          </a:xfrm>
          <a:prstGeom prst="rect">
            <a:avLst/>
          </a:prstGeom>
        </p:spPr>
        <p:txBody>
          <a:bodyPr wrap="square">
            <a:spAutoFit/>
          </a:bodyPr>
          <a:lstStyle/>
          <a:p>
            <a:pPr defTabSz="685800">
              <a:buClrTx/>
            </a:pPr>
            <a:r>
              <a:rPr lang="vi-VN" sz="2400" kern="1200" dirty="0">
                <a:solidFill>
                  <a:srgbClr val="002060"/>
                </a:solidFill>
                <a:latin typeface="Times New Roman" pitchFamily="18" charset="0"/>
                <a:ea typeface="Times New Roman" pitchFamily="18" charset="0"/>
                <a:cs typeface="Times New Roman" pitchFamily="18" charset="0"/>
              </a:rPr>
              <a:t>Với cùng một loại vật liệu tỉ số m/</a:t>
            </a:r>
            <a:r>
              <a:rPr lang="en-US" sz="2400" kern="1200" dirty="0">
                <a:solidFill>
                  <a:srgbClr val="002060"/>
                </a:solidFill>
                <a:latin typeface="Times New Roman" pitchFamily="18" charset="0"/>
                <a:ea typeface="Times New Roman" pitchFamily="18" charset="0"/>
                <a:cs typeface="Times New Roman" pitchFamily="18" charset="0"/>
              </a:rPr>
              <a:t>V</a:t>
            </a:r>
            <a:r>
              <a:rPr lang="vi-VN" sz="2400" kern="1200" dirty="0">
                <a:solidFill>
                  <a:srgbClr val="002060"/>
                </a:solidFill>
                <a:latin typeface="Times New Roman" pitchFamily="18" charset="0"/>
                <a:ea typeface="Times New Roman" pitchFamily="18" charset="0"/>
                <a:cs typeface="Times New Roman" pitchFamily="18" charset="0"/>
              </a:rPr>
              <a:t> là không đổi</a:t>
            </a:r>
            <a:endParaRPr lang="en-US" sz="2400" kern="1200" dirty="0">
              <a:solidFill>
                <a:srgbClr val="002060"/>
              </a:solidFill>
              <a:latin typeface="Calibri"/>
              <a:ea typeface="+mn-ea"/>
              <a:cs typeface="+mn-cs"/>
            </a:endParaRPr>
          </a:p>
        </p:txBody>
      </p:sp>
      <p:sp>
        <p:nvSpPr>
          <p:cNvPr id="6" name="Rectangle 5"/>
          <p:cNvSpPr/>
          <p:nvPr/>
        </p:nvSpPr>
        <p:spPr>
          <a:xfrm>
            <a:off x="867103" y="3771900"/>
            <a:ext cx="6390947" cy="461665"/>
          </a:xfrm>
          <a:prstGeom prst="rect">
            <a:avLst/>
          </a:prstGeom>
        </p:spPr>
        <p:txBody>
          <a:bodyPr wrap="square">
            <a:spAutoFit/>
          </a:bodyPr>
          <a:lstStyle/>
          <a:p>
            <a:pPr defTabSz="685800">
              <a:buClrTx/>
            </a:pPr>
            <a:r>
              <a:rPr lang="vi-VN" sz="2400" kern="1200" dirty="0">
                <a:solidFill>
                  <a:srgbClr val="002060"/>
                </a:solidFill>
                <a:latin typeface="Times New Roman" pitchFamily="18" charset="0"/>
                <a:ea typeface="Times New Roman" pitchFamily="18" charset="0"/>
                <a:cs typeface="Times New Roman" pitchFamily="18" charset="0"/>
              </a:rPr>
              <a:t>Với các vật liệu khác nhau, tỉ số m/</a:t>
            </a:r>
            <a:r>
              <a:rPr lang="en-US" sz="2400" kern="1200" dirty="0">
                <a:solidFill>
                  <a:srgbClr val="002060"/>
                </a:solidFill>
                <a:latin typeface="Times New Roman" pitchFamily="18" charset="0"/>
                <a:ea typeface="Times New Roman" pitchFamily="18" charset="0"/>
                <a:cs typeface="Times New Roman" pitchFamily="18" charset="0"/>
              </a:rPr>
              <a:t>V</a:t>
            </a:r>
            <a:r>
              <a:rPr lang="vi-VN" sz="2400" kern="1200" dirty="0">
                <a:solidFill>
                  <a:srgbClr val="002060"/>
                </a:solidFill>
                <a:latin typeface="Times New Roman" pitchFamily="18" charset="0"/>
                <a:ea typeface="Times New Roman" pitchFamily="18" charset="0"/>
                <a:cs typeface="Times New Roman" pitchFamily="18" charset="0"/>
              </a:rPr>
              <a:t> là khác nhau</a:t>
            </a:r>
            <a:endParaRPr lang="en-US" sz="2400" kern="1200" dirty="0">
              <a:solidFill>
                <a:srgbClr val="002060"/>
              </a:solidFill>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linds(horizontal)">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6194" y="1486837"/>
            <a:ext cx="6858000" cy="2169825"/>
          </a:xfrm>
          <a:prstGeom prst="rect">
            <a:avLst/>
          </a:prstGeom>
        </p:spPr>
        <p:txBody>
          <a:bodyPr wrap="square">
            <a:spAutoFit/>
          </a:bodyPr>
          <a:lstStyle/>
          <a:p>
            <a:pPr defTabSz="685800">
              <a:buClrTx/>
            </a:pPr>
            <a:r>
              <a:rPr lang="vi-VN" sz="2700" kern="1200" dirty="0">
                <a:solidFill>
                  <a:prstClr val="black"/>
                </a:solidFill>
                <a:latin typeface="Times New Roman" panose="02020603050405020304" pitchFamily="18" charset="0"/>
                <a:ea typeface="+mn-ea"/>
                <a:cs typeface="+mn-cs"/>
              </a:rPr>
              <a:t>Trong đời sống, ta thường nói sắt nặng hơn nhôm. Nói như thế  đúng vì họ đang nói tới khối lượng riêng của sắt lớn hơn khối lượng riêng của nhôm. Để trả lời được câu hỏi, ta cần so sánh khối lượng riêng của sắt và nhôm.</a:t>
            </a:r>
            <a:endParaRPr lang="en-US" sz="2700" kern="1200" dirty="0">
              <a:solidFill>
                <a:prstClr val="black"/>
              </a:solidFill>
              <a:latin typeface="Calibri"/>
              <a:ea typeface="+mn-ea"/>
              <a:cs typeface="+mn-cs"/>
            </a:endParaRPr>
          </a:p>
        </p:txBody>
      </p:sp>
      <p:sp>
        <p:nvSpPr>
          <p:cNvPr id="6" name="Cloud Callout 5"/>
          <p:cNvSpPr/>
          <p:nvPr/>
        </p:nvSpPr>
        <p:spPr>
          <a:xfrm>
            <a:off x="556412" y="453261"/>
            <a:ext cx="6743700" cy="28575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r>
              <a:rPr lang="vi-VN" sz="2700" kern="1200" dirty="0">
                <a:solidFill>
                  <a:prstClr val="black"/>
                </a:solidFill>
                <a:latin typeface="Times New Roman" panose="02020603050405020304" pitchFamily="18" charset="0"/>
              </a:rPr>
              <a:t>Trong đời sống, ta thường nói sắt nặng hơn nhôm. Nói như thế có đúng không? Làm thế nào để trả lời câu hỏi này?</a:t>
            </a:r>
            <a:endParaRPr lang="en-US" sz="2700" kern="1200" dirty="0">
              <a:solidFill>
                <a:prstClr val="black"/>
              </a:solidFill>
              <a:latin typeface="Calibri"/>
            </a:endParaRPr>
          </a:p>
        </p:txBody>
      </p:sp>
      <p:pic>
        <p:nvPicPr>
          <p:cNvPr id="2" name="Picture 1">
            <a:extLst>
              <a:ext uri="{FF2B5EF4-FFF2-40B4-BE49-F238E27FC236}">
                <a16:creationId xmlns:a16="http://schemas.microsoft.com/office/drawing/2014/main" id="{F82B81A6-0FEF-41AD-B5AB-CFFE0C7DF6FB}"/>
              </a:ext>
            </a:extLst>
          </p:cNvPr>
          <p:cNvPicPr>
            <a:picLocks noChangeAspect="1"/>
          </p:cNvPicPr>
          <p:nvPr/>
        </p:nvPicPr>
        <p:blipFill>
          <a:blip r:embed="rId3"/>
          <a:stretch>
            <a:fillRect/>
          </a:stretch>
        </p:blipFill>
        <p:spPr>
          <a:xfrm>
            <a:off x="-44751" y="2849622"/>
            <a:ext cx="2255716"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plus(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1" name="Google Shape;91;p16"/>
          <p:cNvGrpSpPr/>
          <p:nvPr/>
        </p:nvGrpSpPr>
        <p:grpSpPr>
          <a:xfrm>
            <a:off x="810803" y="264152"/>
            <a:ext cx="3673791" cy="4792917"/>
            <a:chOff x="891486" y="1070976"/>
            <a:chExt cx="2806205" cy="3661043"/>
          </a:xfrm>
        </p:grpSpPr>
        <p:sp>
          <p:nvSpPr>
            <p:cNvPr id="92" name="Google Shape;92;p16"/>
            <p:cNvSpPr/>
            <p:nvPr/>
          </p:nvSpPr>
          <p:spPr>
            <a:xfrm>
              <a:off x="2243704" y="1294344"/>
              <a:ext cx="256949" cy="1952636"/>
            </a:xfrm>
            <a:custGeom>
              <a:avLst/>
              <a:gdLst/>
              <a:ahLst/>
              <a:cxnLst/>
              <a:rect l="l" t="t" r="r" b="b"/>
              <a:pathLst>
                <a:path w="3252" h="24713" extrusionOk="0">
                  <a:moveTo>
                    <a:pt x="2542" y="1"/>
                  </a:moveTo>
                  <a:cubicBezTo>
                    <a:pt x="0" y="1"/>
                    <a:pt x="274" y="1902"/>
                    <a:pt x="274" y="1902"/>
                  </a:cubicBezTo>
                  <a:lnTo>
                    <a:pt x="255" y="24713"/>
                  </a:lnTo>
                  <a:lnTo>
                    <a:pt x="3251" y="24087"/>
                  </a:lnTo>
                  <a:lnTo>
                    <a:pt x="3251" y="44"/>
                  </a:lnTo>
                  <a:cubicBezTo>
                    <a:pt x="2993" y="15"/>
                    <a:pt x="2758" y="1"/>
                    <a:pt x="25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16"/>
            <p:cNvSpPr/>
            <p:nvPr/>
          </p:nvSpPr>
          <p:spPr>
            <a:xfrm>
              <a:off x="2500573" y="1264872"/>
              <a:ext cx="1197118" cy="2476805"/>
            </a:xfrm>
            <a:custGeom>
              <a:avLst/>
              <a:gdLst/>
              <a:ahLst/>
              <a:cxnLst/>
              <a:rect l="l" t="t" r="r" b="b"/>
              <a:pathLst>
                <a:path w="15151" h="31347" extrusionOk="0">
                  <a:moveTo>
                    <a:pt x="721" y="0"/>
                  </a:moveTo>
                  <a:lnTo>
                    <a:pt x="0" y="417"/>
                  </a:lnTo>
                  <a:lnTo>
                    <a:pt x="0" y="23436"/>
                  </a:lnTo>
                  <a:lnTo>
                    <a:pt x="13558" y="31248"/>
                  </a:lnTo>
                  <a:cubicBezTo>
                    <a:pt x="13655" y="31313"/>
                    <a:pt x="13764" y="31347"/>
                    <a:pt x="13871" y="31347"/>
                  </a:cubicBezTo>
                  <a:cubicBezTo>
                    <a:pt x="13953" y="31347"/>
                    <a:pt x="14034" y="31327"/>
                    <a:pt x="14108" y="31286"/>
                  </a:cubicBezTo>
                  <a:lnTo>
                    <a:pt x="14809" y="30888"/>
                  </a:lnTo>
                  <a:cubicBezTo>
                    <a:pt x="15018" y="30793"/>
                    <a:pt x="15150" y="30547"/>
                    <a:pt x="15150" y="30186"/>
                  </a:cubicBezTo>
                  <a:lnTo>
                    <a:pt x="15150" y="9481"/>
                  </a:lnTo>
                  <a:cubicBezTo>
                    <a:pt x="15150" y="8836"/>
                    <a:pt x="14771" y="8097"/>
                    <a:pt x="14278" y="7831"/>
                  </a:cubicBezTo>
                  <a:lnTo>
                    <a:pt x="721" y="0"/>
                  </a:lnTo>
                  <a:close/>
                </a:path>
              </a:pathLst>
            </a:custGeom>
            <a:solidFill>
              <a:srgbClr val="48C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16"/>
            <p:cNvSpPr/>
            <p:nvPr/>
          </p:nvSpPr>
          <p:spPr>
            <a:xfrm>
              <a:off x="2500573" y="1297820"/>
              <a:ext cx="1140150" cy="2444568"/>
            </a:xfrm>
            <a:custGeom>
              <a:avLst/>
              <a:gdLst/>
              <a:ahLst/>
              <a:cxnLst/>
              <a:rect l="l" t="t" r="r" b="b"/>
              <a:pathLst>
                <a:path w="14430" h="30939" extrusionOk="0">
                  <a:moveTo>
                    <a:pt x="0" y="0"/>
                  </a:moveTo>
                  <a:lnTo>
                    <a:pt x="0" y="23019"/>
                  </a:lnTo>
                  <a:lnTo>
                    <a:pt x="13558" y="30831"/>
                  </a:lnTo>
                  <a:cubicBezTo>
                    <a:pt x="13679" y="30904"/>
                    <a:pt x="13796" y="30939"/>
                    <a:pt x="13902" y="30939"/>
                  </a:cubicBezTo>
                  <a:cubicBezTo>
                    <a:pt x="14210" y="30939"/>
                    <a:pt x="14430" y="30652"/>
                    <a:pt x="14430" y="30187"/>
                  </a:cubicBezTo>
                  <a:lnTo>
                    <a:pt x="14430" y="9481"/>
                  </a:lnTo>
                  <a:cubicBezTo>
                    <a:pt x="14430" y="8836"/>
                    <a:pt x="14032" y="8097"/>
                    <a:pt x="13558" y="7831"/>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16"/>
            <p:cNvSpPr/>
            <p:nvPr/>
          </p:nvSpPr>
          <p:spPr>
            <a:xfrm>
              <a:off x="2277284" y="1375569"/>
              <a:ext cx="1279607" cy="2430266"/>
            </a:xfrm>
            <a:custGeom>
              <a:avLst/>
              <a:gdLst/>
              <a:ahLst/>
              <a:cxnLst/>
              <a:rect l="l" t="t" r="r" b="b"/>
              <a:pathLst>
                <a:path w="16195" h="30758" extrusionOk="0">
                  <a:moveTo>
                    <a:pt x="2730" y="1"/>
                  </a:moveTo>
                  <a:cubicBezTo>
                    <a:pt x="970" y="1"/>
                    <a:pt x="1" y="1519"/>
                    <a:pt x="1" y="1519"/>
                  </a:cubicBezTo>
                  <a:lnTo>
                    <a:pt x="1" y="22945"/>
                  </a:lnTo>
                  <a:lnTo>
                    <a:pt x="13331" y="30757"/>
                  </a:lnTo>
                  <a:cubicBezTo>
                    <a:pt x="13849" y="29402"/>
                    <a:pt x="14830" y="29146"/>
                    <a:pt x="15497" y="29146"/>
                  </a:cubicBezTo>
                  <a:cubicBezTo>
                    <a:pt x="15904" y="29146"/>
                    <a:pt x="16194" y="29241"/>
                    <a:pt x="16194" y="29241"/>
                  </a:cubicBezTo>
                  <a:lnTo>
                    <a:pt x="16194" y="7833"/>
                  </a:lnTo>
                  <a:lnTo>
                    <a:pt x="2826" y="2"/>
                  </a:lnTo>
                  <a:cubicBezTo>
                    <a:pt x="2794" y="1"/>
                    <a:pt x="2762" y="1"/>
                    <a:pt x="2730" y="1"/>
                  </a:cubicBez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16"/>
            <p:cNvSpPr/>
            <p:nvPr/>
          </p:nvSpPr>
          <p:spPr>
            <a:xfrm>
              <a:off x="2277284" y="1375569"/>
              <a:ext cx="1278106" cy="738846"/>
            </a:xfrm>
            <a:custGeom>
              <a:avLst/>
              <a:gdLst/>
              <a:ahLst/>
              <a:cxnLst/>
              <a:rect l="l" t="t" r="r" b="b"/>
              <a:pathLst>
                <a:path w="16176" h="9351" extrusionOk="0">
                  <a:moveTo>
                    <a:pt x="2730" y="1"/>
                  </a:moveTo>
                  <a:cubicBezTo>
                    <a:pt x="970" y="1"/>
                    <a:pt x="1" y="1519"/>
                    <a:pt x="1" y="1519"/>
                  </a:cubicBezTo>
                  <a:lnTo>
                    <a:pt x="13331" y="9350"/>
                  </a:lnTo>
                  <a:cubicBezTo>
                    <a:pt x="13846" y="7993"/>
                    <a:pt x="14808" y="7733"/>
                    <a:pt x="15470" y="7733"/>
                  </a:cubicBezTo>
                  <a:cubicBezTo>
                    <a:pt x="15880" y="7733"/>
                    <a:pt x="16175" y="7833"/>
                    <a:pt x="16175" y="7833"/>
                  </a:cubicBezTo>
                  <a:lnTo>
                    <a:pt x="2826" y="2"/>
                  </a:lnTo>
                  <a:cubicBezTo>
                    <a:pt x="2794" y="1"/>
                    <a:pt x="2762" y="1"/>
                    <a:pt x="27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16"/>
            <p:cNvSpPr/>
            <p:nvPr/>
          </p:nvSpPr>
          <p:spPr>
            <a:xfrm>
              <a:off x="2206884" y="1444625"/>
              <a:ext cx="1198620" cy="2476884"/>
            </a:xfrm>
            <a:custGeom>
              <a:avLst/>
              <a:gdLst/>
              <a:ahLst/>
              <a:cxnLst/>
              <a:rect l="l" t="t" r="r" b="b"/>
              <a:pathLst>
                <a:path w="15170" h="31348" extrusionOk="0">
                  <a:moveTo>
                    <a:pt x="740" y="0"/>
                  </a:moveTo>
                  <a:lnTo>
                    <a:pt x="1" y="418"/>
                  </a:lnTo>
                  <a:lnTo>
                    <a:pt x="1" y="23418"/>
                  </a:lnTo>
                  <a:lnTo>
                    <a:pt x="13577" y="31249"/>
                  </a:lnTo>
                  <a:cubicBezTo>
                    <a:pt x="13663" y="31313"/>
                    <a:pt x="13768" y="31347"/>
                    <a:pt x="13877" y="31347"/>
                  </a:cubicBezTo>
                  <a:cubicBezTo>
                    <a:pt x="13960" y="31347"/>
                    <a:pt x="14045" y="31328"/>
                    <a:pt x="14127" y="31287"/>
                  </a:cubicBezTo>
                  <a:lnTo>
                    <a:pt x="14829" y="30888"/>
                  </a:lnTo>
                  <a:cubicBezTo>
                    <a:pt x="15018" y="30794"/>
                    <a:pt x="15170" y="30547"/>
                    <a:pt x="15170" y="30187"/>
                  </a:cubicBezTo>
                  <a:lnTo>
                    <a:pt x="15170" y="9481"/>
                  </a:lnTo>
                  <a:cubicBezTo>
                    <a:pt x="15151" y="8836"/>
                    <a:pt x="14772" y="8097"/>
                    <a:pt x="14298" y="7831"/>
                  </a:cubicBezTo>
                  <a:lnTo>
                    <a:pt x="740" y="0"/>
                  </a:lnTo>
                  <a:close/>
                </a:path>
              </a:pathLst>
            </a:custGeom>
            <a:solidFill>
              <a:srgbClr val="48C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16"/>
            <p:cNvSpPr/>
            <p:nvPr/>
          </p:nvSpPr>
          <p:spPr>
            <a:xfrm>
              <a:off x="2206884" y="1477574"/>
              <a:ext cx="1140229" cy="2443936"/>
            </a:xfrm>
            <a:custGeom>
              <a:avLst/>
              <a:gdLst/>
              <a:ahLst/>
              <a:cxnLst/>
              <a:rect l="l" t="t" r="r" b="b"/>
              <a:pathLst>
                <a:path w="14431" h="30931" extrusionOk="0">
                  <a:moveTo>
                    <a:pt x="1" y="1"/>
                  </a:moveTo>
                  <a:lnTo>
                    <a:pt x="1" y="23001"/>
                  </a:lnTo>
                  <a:lnTo>
                    <a:pt x="13558" y="30832"/>
                  </a:lnTo>
                  <a:cubicBezTo>
                    <a:pt x="13678" y="30899"/>
                    <a:pt x="13794" y="30931"/>
                    <a:pt x="13899" y="30931"/>
                  </a:cubicBezTo>
                  <a:cubicBezTo>
                    <a:pt x="14209" y="30931"/>
                    <a:pt x="14430" y="30654"/>
                    <a:pt x="14430" y="30187"/>
                  </a:cubicBezTo>
                  <a:lnTo>
                    <a:pt x="14430" y="9481"/>
                  </a:lnTo>
                  <a:cubicBezTo>
                    <a:pt x="14430" y="8855"/>
                    <a:pt x="14032" y="8097"/>
                    <a:pt x="13558" y="7832"/>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16"/>
            <p:cNvSpPr/>
            <p:nvPr/>
          </p:nvSpPr>
          <p:spPr>
            <a:xfrm>
              <a:off x="2398647" y="1947539"/>
              <a:ext cx="756703" cy="693414"/>
            </a:xfrm>
            <a:custGeom>
              <a:avLst/>
              <a:gdLst/>
              <a:ahLst/>
              <a:cxnLst/>
              <a:rect l="l" t="t" r="r" b="b"/>
              <a:pathLst>
                <a:path w="9577" h="8776" extrusionOk="0">
                  <a:moveTo>
                    <a:pt x="319" y="0"/>
                  </a:moveTo>
                  <a:cubicBezTo>
                    <a:pt x="128" y="0"/>
                    <a:pt x="1" y="178"/>
                    <a:pt x="1" y="461"/>
                  </a:cubicBezTo>
                  <a:lnTo>
                    <a:pt x="1" y="2794"/>
                  </a:lnTo>
                  <a:cubicBezTo>
                    <a:pt x="1" y="3192"/>
                    <a:pt x="209" y="3571"/>
                    <a:pt x="532" y="3799"/>
                  </a:cubicBezTo>
                  <a:lnTo>
                    <a:pt x="9045" y="8710"/>
                  </a:lnTo>
                  <a:cubicBezTo>
                    <a:pt x="9120" y="8754"/>
                    <a:pt x="9192" y="8776"/>
                    <a:pt x="9257" y="8776"/>
                  </a:cubicBezTo>
                  <a:cubicBezTo>
                    <a:pt x="9442" y="8776"/>
                    <a:pt x="9576" y="8606"/>
                    <a:pt x="9576" y="8311"/>
                  </a:cubicBezTo>
                  <a:lnTo>
                    <a:pt x="9576" y="5998"/>
                  </a:lnTo>
                  <a:cubicBezTo>
                    <a:pt x="9576" y="5581"/>
                    <a:pt x="9368" y="5221"/>
                    <a:pt x="9045" y="4974"/>
                  </a:cubicBezTo>
                  <a:lnTo>
                    <a:pt x="532" y="63"/>
                  </a:lnTo>
                  <a:cubicBezTo>
                    <a:pt x="455" y="20"/>
                    <a:pt x="384" y="0"/>
                    <a:pt x="319" y="0"/>
                  </a:cubicBezTo>
                  <a:close/>
                </a:path>
              </a:pathLst>
            </a:custGeom>
            <a:solidFill>
              <a:srgbClr val="7B63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16"/>
            <p:cNvSpPr/>
            <p:nvPr/>
          </p:nvSpPr>
          <p:spPr>
            <a:xfrm>
              <a:off x="2500573" y="2433229"/>
              <a:ext cx="552850" cy="348050"/>
            </a:xfrm>
            <a:custGeom>
              <a:avLst/>
              <a:gdLst/>
              <a:ahLst/>
              <a:cxnLst/>
              <a:rect l="l" t="t" r="r" b="b"/>
              <a:pathLst>
                <a:path w="6997" h="4405" extrusionOk="0">
                  <a:moveTo>
                    <a:pt x="128" y="0"/>
                  </a:moveTo>
                  <a:cubicBezTo>
                    <a:pt x="53" y="0"/>
                    <a:pt x="0" y="64"/>
                    <a:pt x="0" y="192"/>
                  </a:cubicBezTo>
                  <a:cubicBezTo>
                    <a:pt x="0" y="344"/>
                    <a:pt x="76" y="496"/>
                    <a:pt x="209" y="591"/>
                  </a:cubicBezTo>
                  <a:lnTo>
                    <a:pt x="6788" y="4383"/>
                  </a:lnTo>
                  <a:cubicBezTo>
                    <a:pt x="6817" y="4397"/>
                    <a:pt x="6844" y="4404"/>
                    <a:pt x="6869" y="4404"/>
                  </a:cubicBezTo>
                  <a:cubicBezTo>
                    <a:pt x="6944" y="4404"/>
                    <a:pt x="6997" y="4340"/>
                    <a:pt x="6997" y="4212"/>
                  </a:cubicBezTo>
                  <a:cubicBezTo>
                    <a:pt x="6997" y="4061"/>
                    <a:pt x="6921" y="3909"/>
                    <a:pt x="6788" y="3814"/>
                  </a:cubicBezTo>
                  <a:lnTo>
                    <a:pt x="209" y="22"/>
                  </a:lnTo>
                  <a:cubicBezTo>
                    <a:pt x="180" y="8"/>
                    <a:pt x="153" y="0"/>
                    <a:pt x="128" y="0"/>
                  </a:cubicBezTo>
                  <a:close/>
                </a:path>
              </a:pathLst>
            </a:custGeom>
            <a:solidFill>
              <a:srgbClr val="7B63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16"/>
            <p:cNvSpPr/>
            <p:nvPr/>
          </p:nvSpPr>
          <p:spPr>
            <a:xfrm>
              <a:off x="2608425" y="2647432"/>
              <a:ext cx="338648" cy="224396"/>
            </a:xfrm>
            <a:custGeom>
              <a:avLst/>
              <a:gdLst/>
              <a:ahLst/>
              <a:cxnLst/>
              <a:rect l="l" t="t" r="r" b="b"/>
              <a:pathLst>
                <a:path w="4286" h="2840" extrusionOk="0">
                  <a:moveTo>
                    <a:pt x="127" y="1"/>
                  </a:moveTo>
                  <a:cubicBezTo>
                    <a:pt x="53" y="1"/>
                    <a:pt x="0" y="61"/>
                    <a:pt x="0" y="174"/>
                  </a:cubicBezTo>
                  <a:cubicBezTo>
                    <a:pt x="0" y="345"/>
                    <a:pt x="76" y="496"/>
                    <a:pt x="209" y="591"/>
                  </a:cubicBezTo>
                  <a:lnTo>
                    <a:pt x="4058" y="2810"/>
                  </a:lnTo>
                  <a:cubicBezTo>
                    <a:pt x="4094" y="2830"/>
                    <a:pt x="4125" y="2839"/>
                    <a:pt x="4153" y="2839"/>
                  </a:cubicBezTo>
                  <a:cubicBezTo>
                    <a:pt x="4227" y="2839"/>
                    <a:pt x="4272" y="2769"/>
                    <a:pt x="4286" y="2658"/>
                  </a:cubicBezTo>
                  <a:cubicBezTo>
                    <a:pt x="4286" y="2506"/>
                    <a:pt x="4210" y="2355"/>
                    <a:pt x="4077" y="2260"/>
                  </a:cubicBezTo>
                  <a:lnTo>
                    <a:pt x="209" y="22"/>
                  </a:lnTo>
                  <a:cubicBezTo>
                    <a:pt x="180" y="8"/>
                    <a:pt x="152" y="1"/>
                    <a:pt x="127" y="1"/>
                  </a:cubicBezTo>
                  <a:close/>
                </a:path>
              </a:pathLst>
            </a:custGeom>
            <a:solidFill>
              <a:srgbClr val="7B63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16"/>
            <p:cNvSpPr/>
            <p:nvPr/>
          </p:nvSpPr>
          <p:spPr>
            <a:xfrm>
              <a:off x="2184444" y="1255233"/>
              <a:ext cx="373097" cy="222420"/>
            </a:xfrm>
            <a:custGeom>
              <a:avLst/>
              <a:gdLst/>
              <a:ahLst/>
              <a:cxnLst/>
              <a:rect l="l" t="t" r="r" b="b"/>
              <a:pathLst>
                <a:path w="4722" h="2815" extrusionOk="0">
                  <a:moveTo>
                    <a:pt x="3695" y="1"/>
                  </a:moveTo>
                  <a:cubicBezTo>
                    <a:pt x="3000" y="1"/>
                    <a:pt x="2310" y="165"/>
                    <a:pt x="1688" y="482"/>
                  </a:cubicBezTo>
                  <a:cubicBezTo>
                    <a:pt x="0" y="1279"/>
                    <a:pt x="285" y="2815"/>
                    <a:pt x="285" y="2815"/>
                  </a:cubicBezTo>
                  <a:lnTo>
                    <a:pt x="1024" y="2397"/>
                  </a:lnTo>
                  <a:cubicBezTo>
                    <a:pt x="1024" y="2397"/>
                    <a:pt x="1517" y="634"/>
                    <a:pt x="4001" y="539"/>
                  </a:cubicBezTo>
                  <a:lnTo>
                    <a:pt x="4722" y="122"/>
                  </a:lnTo>
                  <a:cubicBezTo>
                    <a:pt x="4383" y="41"/>
                    <a:pt x="4039" y="1"/>
                    <a:pt x="3695" y="1"/>
                  </a:cubicBezTo>
                  <a:close/>
                </a:path>
              </a:pathLst>
            </a:custGeom>
            <a:solidFill>
              <a:srgbClr val="48C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16"/>
            <p:cNvSpPr/>
            <p:nvPr/>
          </p:nvSpPr>
          <p:spPr>
            <a:xfrm>
              <a:off x="1770894" y="1104082"/>
              <a:ext cx="235299" cy="2436587"/>
            </a:xfrm>
            <a:custGeom>
              <a:avLst/>
              <a:gdLst/>
              <a:ahLst/>
              <a:cxnLst/>
              <a:rect l="l" t="t" r="r" b="b"/>
              <a:pathLst>
                <a:path w="2978" h="30838" extrusionOk="0">
                  <a:moveTo>
                    <a:pt x="2040" y="0"/>
                  </a:moveTo>
                  <a:cubicBezTo>
                    <a:pt x="160" y="0"/>
                    <a:pt x="1" y="1978"/>
                    <a:pt x="1" y="1978"/>
                  </a:cubicBezTo>
                  <a:lnTo>
                    <a:pt x="1" y="30837"/>
                  </a:lnTo>
                  <a:lnTo>
                    <a:pt x="2978" y="29719"/>
                  </a:lnTo>
                  <a:lnTo>
                    <a:pt x="2978" y="139"/>
                  </a:lnTo>
                  <a:cubicBezTo>
                    <a:pt x="2625" y="42"/>
                    <a:pt x="2314" y="0"/>
                    <a:pt x="2040" y="0"/>
                  </a:cubicBezTo>
                  <a:close/>
                </a:path>
              </a:pathLst>
            </a:custGeom>
            <a:solidFill>
              <a:srgbClr val="ED7B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6"/>
            <p:cNvSpPr/>
            <p:nvPr/>
          </p:nvSpPr>
          <p:spPr>
            <a:xfrm>
              <a:off x="2007615" y="1080536"/>
              <a:ext cx="1197197" cy="2944322"/>
            </a:xfrm>
            <a:custGeom>
              <a:avLst/>
              <a:gdLst/>
              <a:ahLst/>
              <a:cxnLst/>
              <a:rect l="l" t="t" r="r" b="b"/>
              <a:pathLst>
                <a:path w="15152" h="37264" extrusionOk="0">
                  <a:moveTo>
                    <a:pt x="702" y="1"/>
                  </a:moveTo>
                  <a:lnTo>
                    <a:pt x="1" y="418"/>
                  </a:lnTo>
                  <a:lnTo>
                    <a:pt x="1" y="29353"/>
                  </a:lnTo>
                  <a:lnTo>
                    <a:pt x="13558" y="37165"/>
                  </a:lnTo>
                  <a:cubicBezTo>
                    <a:pt x="13644" y="37230"/>
                    <a:pt x="13755" y="37264"/>
                    <a:pt x="13866" y="37264"/>
                  </a:cubicBezTo>
                  <a:cubicBezTo>
                    <a:pt x="13950" y="37264"/>
                    <a:pt x="14034" y="37244"/>
                    <a:pt x="14108" y="37203"/>
                  </a:cubicBezTo>
                  <a:lnTo>
                    <a:pt x="14810" y="36805"/>
                  </a:lnTo>
                  <a:cubicBezTo>
                    <a:pt x="15018" y="36710"/>
                    <a:pt x="15151" y="36463"/>
                    <a:pt x="15151" y="36103"/>
                  </a:cubicBezTo>
                  <a:lnTo>
                    <a:pt x="15151" y="9481"/>
                  </a:lnTo>
                  <a:cubicBezTo>
                    <a:pt x="15132" y="8856"/>
                    <a:pt x="14753" y="8116"/>
                    <a:pt x="14279" y="7832"/>
                  </a:cubicBezTo>
                  <a:lnTo>
                    <a:pt x="7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16"/>
            <p:cNvSpPr/>
            <p:nvPr/>
          </p:nvSpPr>
          <p:spPr>
            <a:xfrm>
              <a:off x="2007615" y="1113484"/>
              <a:ext cx="1138728" cy="2912085"/>
            </a:xfrm>
            <a:custGeom>
              <a:avLst/>
              <a:gdLst/>
              <a:ahLst/>
              <a:cxnLst/>
              <a:rect l="l" t="t" r="r" b="b"/>
              <a:pathLst>
                <a:path w="14412" h="36856" extrusionOk="0">
                  <a:moveTo>
                    <a:pt x="1" y="1"/>
                  </a:moveTo>
                  <a:lnTo>
                    <a:pt x="1" y="28936"/>
                  </a:lnTo>
                  <a:lnTo>
                    <a:pt x="13558" y="36748"/>
                  </a:lnTo>
                  <a:cubicBezTo>
                    <a:pt x="13680" y="36821"/>
                    <a:pt x="13796" y="36855"/>
                    <a:pt x="13900" y="36855"/>
                  </a:cubicBezTo>
                  <a:cubicBezTo>
                    <a:pt x="14202" y="36855"/>
                    <a:pt x="14412" y="36568"/>
                    <a:pt x="14412" y="36103"/>
                  </a:cubicBezTo>
                  <a:lnTo>
                    <a:pt x="14412" y="9482"/>
                  </a:lnTo>
                  <a:cubicBezTo>
                    <a:pt x="14412" y="8856"/>
                    <a:pt x="14013" y="8116"/>
                    <a:pt x="13539" y="7832"/>
                  </a:cubicBezTo>
                  <a:lnTo>
                    <a:pt x="1" y="1"/>
                  </a:lnTo>
                  <a:close/>
                </a:path>
              </a:pathLst>
            </a:custGeom>
            <a:solidFill>
              <a:srgbClr val="ED7B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16"/>
            <p:cNvSpPr/>
            <p:nvPr/>
          </p:nvSpPr>
          <p:spPr>
            <a:xfrm>
              <a:off x="1784405" y="1192813"/>
              <a:ext cx="1278027" cy="2897704"/>
            </a:xfrm>
            <a:custGeom>
              <a:avLst/>
              <a:gdLst/>
              <a:ahLst/>
              <a:cxnLst/>
              <a:rect l="l" t="t" r="r" b="b"/>
              <a:pathLst>
                <a:path w="16175" h="36674" extrusionOk="0">
                  <a:moveTo>
                    <a:pt x="2729" y="0"/>
                  </a:moveTo>
                  <a:cubicBezTo>
                    <a:pt x="952" y="0"/>
                    <a:pt x="1" y="1519"/>
                    <a:pt x="1" y="1519"/>
                  </a:cubicBezTo>
                  <a:lnTo>
                    <a:pt x="1" y="28842"/>
                  </a:lnTo>
                  <a:lnTo>
                    <a:pt x="13330" y="36673"/>
                  </a:lnTo>
                  <a:cubicBezTo>
                    <a:pt x="13845" y="35316"/>
                    <a:pt x="14808" y="35056"/>
                    <a:pt x="15469" y="35056"/>
                  </a:cubicBezTo>
                  <a:cubicBezTo>
                    <a:pt x="15880" y="35056"/>
                    <a:pt x="16175" y="35156"/>
                    <a:pt x="16175" y="35156"/>
                  </a:cubicBezTo>
                  <a:lnTo>
                    <a:pt x="16175" y="7814"/>
                  </a:lnTo>
                  <a:lnTo>
                    <a:pt x="2826" y="2"/>
                  </a:lnTo>
                  <a:cubicBezTo>
                    <a:pt x="2793" y="1"/>
                    <a:pt x="2761" y="0"/>
                    <a:pt x="2729" y="0"/>
                  </a:cubicBez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16"/>
            <p:cNvSpPr/>
            <p:nvPr/>
          </p:nvSpPr>
          <p:spPr>
            <a:xfrm>
              <a:off x="1782904" y="1192813"/>
              <a:ext cx="1279528" cy="737266"/>
            </a:xfrm>
            <a:custGeom>
              <a:avLst/>
              <a:gdLst/>
              <a:ahLst/>
              <a:cxnLst/>
              <a:rect l="l" t="t" r="r" b="b"/>
              <a:pathLst>
                <a:path w="16194" h="9331" extrusionOk="0">
                  <a:moveTo>
                    <a:pt x="2748" y="0"/>
                  </a:moveTo>
                  <a:cubicBezTo>
                    <a:pt x="970" y="0"/>
                    <a:pt x="1" y="1519"/>
                    <a:pt x="1" y="1519"/>
                  </a:cubicBezTo>
                  <a:lnTo>
                    <a:pt x="13331" y="9331"/>
                  </a:lnTo>
                  <a:cubicBezTo>
                    <a:pt x="13861" y="7975"/>
                    <a:pt x="14838" y="7719"/>
                    <a:pt x="15502" y="7719"/>
                  </a:cubicBezTo>
                  <a:cubicBezTo>
                    <a:pt x="15906" y="7719"/>
                    <a:pt x="16194" y="7814"/>
                    <a:pt x="16194" y="7814"/>
                  </a:cubicBezTo>
                  <a:lnTo>
                    <a:pt x="2845" y="2"/>
                  </a:lnTo>
                  <a:cubicBezTo>
                    <a:pt x="2812" y="1"/>
                    <a:pt x="2780" y="0"/>
                    <a:pt x="27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16"/>
            <p:cNvSpPr/>
            <p:nvPr/>
          </p:nvSpPr>
          <p:spPr>
            <a:xfrm>
              <a:off x="1712504" y="1260368"/>
              <a:ext cx="1197118" cy="2944243"/>
            </a:xfrm>
            <a:custGeom>
              <a:avLst/>
              <a:gdLst/>
              <a:ahLst/>
              <a:cxnLst/>
              <a:rect l="l" t="t" r="r" b="b"/>
              <a:pathLst>
                <a:path w="15151" h="37263" extrusionOk="0">
                  <a:moveTo>
                    <a:pt x="740" y="0"/>
                  </a:moveTo>
                  <a:lnTo>
                    <a:pt x="0" y="436"/>
                  </a:lnTo>
                  <a:lnTo>
                    <a:pt x="0" y="29352"/>
                  </a:lnTo>
                  <a:lnTo>
                    <a:pt x="13558" y="37164"/>
                  </a:lnTo>
                  <a:cubicBezTo>
                    <a:pt x="13655" y="37229"/>
                    <a:pt x="13764" y="37263"/>
                    <a:pt x="13875" y="37263"/>
                  </a:cubicBezTo>
                  <a:cubicBezTo>
                    <a:pt x="13959" y="37263"/>
                    <a:pt x="14045" y="37243"/>
                    <a:pt x="14127" y="37202"/>
                  </a:cubicBezTo>
                  <a:lnTo>
                    <a:pt x="14828" y="36804"/>
                  </a:lnTo>
                  <a:cubicBezTo>
                    <a:pt x="15018" y="36709"/>
                    <a:pt x="15151" y="36463"/>
                    <a:pt x="15151" y="36103"/>
                  </a:cubicBezTo>
                  <a:lnTo>
                    <a:pt x="15151" y="9481"/>
                  </a:lnTo>
                  <a:cubicBezTo>
                    <a:pt x="15151" y="8855"/>
                    <a:pt x="14771" y="8116"/>
                    <a:pt x="14297" y="7831"/>
                  </a:cubicBezTo>
                  <a:lnTo>
                    <a:pt x="74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16"/>
            <p:cNvSpPr/>
            <p:nvPr/>
          </p:nvSpPr>
          <p:spPr>
            <a:xfrm>
              <a:off x="1712504" y="1294818"/>
              <a:ext cx="1140229" cy="2910504"/>
            </a:xfrm>
            <a:custGeom>
              <a:avLst/>
              <a:gdLst/>
              <a:ahLst/>
              <a:cxnLst/>
              <a:rect l="l" t="t" r="r" b="b"/>
              <a:pathLst>
                <a:path w="14431" h="36836" extrusionOk="0">
                  <a:moveTo>
                    <a:pt x="0" y="0"/>
                  </a:moveTo>
                  <a:lnTo>
                    <a:pt x="0" y="28916"/>
                  </a:lnTo>
                  <a:lnTo>
                    <a:pt x="13558" y="36728"/>
                  </a:lnTo>
                  <a:cubicBezTo>
                    <a:pt x="13680" y="36801"/>
                    <a:pt x="13796" y="36836"/>
                    <a:pt x="13903" y="36836"/>
                  </a:cubicBezTo>
                  <a:cubicBezTo>
                    <a:pt x="14210" y="36836"/>
                    <a:pt x="14430" y="36549"/>
                    <a:pt x="14430" y="36084"/>
                  </a:cubicBezTo>
                  <a:lnTo>
                    <a:pt x="14430" y="9462"/>
                  </a:lnTo>
                  <a:cubicBezTo>
                    <a:pt x="14430" y="8836"/>
                    <a:pt x="14051" y="8097"/>
                    <a:pt x="13558" y="7812"/>
                  </a:cubicBezTo>
                  <a:lnTo>
                    <a:pt x="0" y="0"/>
                  </a:lnTo>
                  <a:close/>
                </a:path>
              </a:pathLst>
            </a:custGeom>
            <a:solidFill>
              <a:srgbClr val="ED7B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16"/>
            <p:cNvSpPr/>
            <p:nvPr/>
          </p:nvSpPr>
          <p:spPr>
            <a:xfrm>
              <a:off x="1904267" y="1652112"/>
              <a:ext cx="756703" cy="693493"/>
            </a:xfrm>
            <a:custGeom>
              <a:avLst/>
              <a:gdLst/>
              <a:ahLst/>
              <a:cxnLst/>
              <a:rect l="l" t="t" r="r" b="b"/>
              <a:pathLst>
                <a:path w="9577" h="8777" extrusionOk="0">
                  <a:moveTo>
                    <a:pt x="320" y="1"/>
                  </a:moveTo>
                  <a:cubicBezTo>
                    <a:pt x="135" y="1"/>
                    <a:pt x="0" y="171"/>
                    <a:pt x="0" y="465"/>
                  </a:cubicBezTo>
                  <a:lnTo>
                    <a:pt x="0" y="2778"/>
                  </a:lnTo>
                  <a:cubicBezTo>
                    <a:pt x="0" y="3177"/>
                    <a:pt x="209" y="3556"/>
                    <a:pt x="531" y="3802"/>
                  </a:cubicBezTo>
                  <a:lnTo>
                    <a:pt x="9045" y="8713"/>
                  </a:lnTo>
                  <a:cubicBezTo>
                    <a:pt x="9122" y="8756"/>
                    <a:pt x="9193" y="8776"/>
                    <a:pt x="9257" y="8776"/>
                  </a:cubicBezTo>
                  <a:cubicBezTo>
                    <a:pt x="9449" y="8776"/>
                    <a:pt x="9576" y="8599"/>
                    <a:pt x="9576" y="8315"/>
                  </a:cubicBezTo>
                  <a:lnTo>
                    <a:pt x="9576" y="6002"/>
                  </a:lnTo>
                  <a:cubicBezTo>
                    <a:pt x="9576" y="5585"/>
                    <a:pt x="9367" y="5205"/>
                    <a:pt x="9045" y="4978"/>
                  </a:cubicBezTo>
                  <a:lnTo>
                    <a:pt x="531" y="67"/>
                  </a:lnTo>
                  <a:cubicBezTo>
                    <a:pt x="457" y="22"/>
                    <a:pt x="385" y="1"/>
                    <a:pt x="3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16"/>
            <p:cNvSpPr/>
            <p:nvPr/>
          </p:nvSpPr>
          <p:spPr>
            <a:xfrm>
              <a:off x="2006113" y="2137406"/>
              <a:ext cx="552929" cy="347892"/>
            </a:xfrm>
            <a:custGeom>
              <a:avLst/>
              <a:gdLst/>
              <a:ahLst/>
              <a:cxnLst/>
              <a:rect l="l" t="t" r="r" b="b"/>
              <a:pathLst>
                <a:path w="6998" h="4403" extrusionOk="0">
                  <a:moveTo>
                    <a:pt x="124" y="1"/>
                  </a:moveTo>
                  <a:cubicBezTo>
                    <a:pt x="52" y="1"/>
                    <a:pt x="1" y="71"/>
                    <a:pt x="1" y="182"/>
                  </a:cubicBezTo>
                  <a:cubicBezTo>
                    <a:pt x="1" y="353"/>
                    <a:pt x="77" y="486"/>
                    <a:pt x="209" y="580"/>
                  </a:cubicBezTo>
                  <a:lnTo>
                    <a:pt x="6789" y="4373"/>
                  </a:lnTo>
                  <a:cubicBezTo>
                    <a:pt x="6820" y="4393"/>
                    <a:pt x="6849" y="4402"/>
                    <a:pt x="6875" y="4402"/>
                  </a:cubicBezTo>
                  <a:cubicBezTo>
                    <a:pt x="6947" y="4402"/>
                    <a:pt x="6998" y="4332"/>
                    <a:pt x="6998" y="4221"/>
                  </a:cubicBezTo>
                  <a:cubicBezTo>
                    <a:pt x="6998" y="4069"/>
                    <a:pt x="6922" y="3918"/>
                    <a:pt x="6789" y="3823"/>
                  </a:cubicBezTo>
                  <a:lnTo>
                    <a:pt x="209" y="30"/>
                  </a:lnTo>
                  <a:cubicBezTo>
                    <a:pt x="179" y="10"/>
                    <a:pt x="150" y="1"/>
                    <a:pt x="124" y="1"/>
                  </a:cubicBezTo>
                  <a:close/>
                </a:path>
              </a:pathLst>
            </a:custGeom>
            <a:solidFill>
              <a:srgbClr val="7DA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16"/>
            <p:cNvSpPr/>
            <p:nvPr/>
          </p:nvSpPr>
          <p:spPr>
            <a:xfrm>
              <a:off x="2114044" y="2351688"/>
              <a:ext cx="338648" cy="224316"/>
            </a:xfrm>
            <a:custGeom>
              <a:avLst/>
              <a:gdLst/>
              <a:ahLst/>
              <a:cxnLst/>
              <a:rect l="l" t="t" r="r" b="b"/>
              <a:pathLst>
                <a:path w="4286" h="2839" extrusionOk="0">
                  <a:moveTo>
                    <a:pt x="123" y="0"/>
                  </a:moveTo>
                  <a:cubicBezTo>
                    <a:pt x="51" y="0"/>
                    <a:pt x="0" y="71"/>
                    <a:pt x="0" y="182"/>
                  </a:cubicBezTo>
                  <a:cubicBezTo>
                    <a:pt x="0" y="333"/>
                    <a:pt x="76" y="485"/>
                    <a:pt x="209" y="580"/>
                  </a:cubicBezTo>
                  <a:lnTo>
                    <a:pt x="4077" y="2817"/>
                  </a:lnTo>
                  <a:cubicBezTo>
                    <a:pt x="4106" y="2832"/>
                    <a:pt x="4134" y="2839"/>
                    <a:pt x="4159" y="2839"/>
                  </a:cubicBezTo>
                  <a:cubicBezTo>
                    <a:pt x="4233" y="2839"/>
                    <a:pt x="4285" y="2778"/>
                    <a:pt x="4285" y="2666"/>
                  </a:cubicBezTo>
                  <a:cubicBezTo>
                    <a:pt x="4266" y="2495"/>
                    <a:pt x="4191" y="2343"/>
                    <a:pt x="4077" y="2267"/>
                  </a:cubicBezTo>
                  <a:lnTo>
                    <a:pt x="209" y="30"/>
                  </a:lnTo>
                  <a:cubicBezTo>
                    <a:pt x="178" y="10"/>
                    <a:pt x="149" y="0"/>
                    <a:pt x="123" y="0"/>
                  </a:cubicBezTo>
                  <a:close/>
                </a:path>
              </a:pathLst>
            </a:custGeom>
            <a:solidFill>
              <a:srgbClr val="7DA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6"/>
            <p:cNvSpPr/>
            <p:nvPr/>
          </p:nvSpPr>
          <p:spPr>
            <a:xfrm>
              <a:off x="1689985" y="1070976"/>
              <a:ext cx="373176" cy="222420"/>
            </a:xfrm>
            <a:custGeom>
              <a:avLst/>
              <a:gdLst/>
              <a:ahLst/>
              <a:cxnLst/>
              <a:rect l="l" t="t" r="r" b="b"/>
              <a:pathLst>
                <a:path w="4723" h="2815" extrusionOk="0">
                  <a:moveTo>
                    <a:pt x="3696" y="0"/>
                  </a:moveTo>
                  <a:cubicBezTo>
                    <a:pt x="3001" y="0"/>
                    <a:pt x="2311" y="165"/>
                    <a:pt x="1689" y="482"/>
                  </a:cubicBezTo>
                  <a:cubicBezTo>
                    <a:pt x="1" y="1278"/>
                    <a:pt x="285" y="2814"/>
                    <a:pt x="285" y="2814"/>
                  </a:cubicBezTo>
                  <a:lnTo>
                    <a:pt x="1025" y="2397"/>
                  </a:lnTo>
                  <a:cubicBezTo>
                    <a:pt x="1025" y="2397"/>
                    <a:pt x="1518" y="653"/>
                    <a:pt x="4021" y="539"/>
                  </a:cubicBezTo>
                  <a:lnTo>
                    <a:pt x="4722" y="122"/>
                  </a:lnTo>
                  <a:cubicBezTo>
                    <a:pt x="4384" y="40"/>
                    <a:pt x="4039" y="0"/>
                    <a:pt x="36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6"/>
            <p:cNvSpPr/>
            <p:nvPr/>
          </p:nvSpPr>
          <p:spPr>
            <a:xfrm>
              <a:off x="1258578" y="1592695"/>
              <a:ext cx="235299" cy="2151747"/>
            </a:xfrm>
            <a:custGeom>
              <a:avLst/>
              <a:gdLst/>
              <a:ahLst/>
              <a:cxnLst/>
              <a:rect l="l" t="t" r="r" b="b"/>
              <a:pathLst>
                <a:path w="2978" h="27233" extrusionOk="0">
                  <a:moveTo>
                    <a:pt x="2781" y="0"/>
                  </a:moveTo>
                  <a:cubicBezTo>
                    <a:pt x="181" y="0"/>
                    <a:pt x="0" y="1843"/>
                    <a:pt x="0" y="1843"/>
                  </a:cubicBezTo>
                  <a:lnTo>
                    <a:pt x="152" y="27232"/>
                  </a:lnTo>
                  <a:lnTo>
                    <a:pt x="2977" y="24729"/>
                  </a:lnTo>
                  <a:lnTo>
                    <a:pt x="2977" y="4"/>
                  </a:lnTo>
                  <a:cubicBezTo>
                    <a:pt x="2910" y="1"/>
                    <a:pt x="2845" y="0"/>
                    <a:pt x="27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6"/>
            <p:cNvSpPr/>
            <p:nvPr/>
          </p:nvSpPr>
          <p:spPr>
            <a:xfrm>
              <a:off x="1493798" y="1559984"/>
              <a:ext cx="1197118" cy="2737862"/>
            </a:xfrm>
            <a:custGeom>
              <a:avLst/>
              <a:gdLst/>
              <a:ahLst/>
              <a:cxnLst/>
              <a:rect l="l" t="t" r="r" b="b"/>
              <a:pathLst>
                <a:path w="15151" h="34651" extrusionOk="0">
                  <a:moveTo>
                    <a:pt x="721" y="0"/>
                  </a:moveTo>
                  <a:lnTo>
                    <a:pt x="0" y="418"/>
                  </a:lnTo>
                  <a:lnTo>
                    <a:pt x="0" y="26736"/>
                  </a:lnTo>
                  <a:lnTo>
                    <a:pt x="13557" y="34548"/>
                  </a:lnTo>
                  <a:cubicBezTo>
                    <a:pt x="13649" y="34616"/>
                    <a:pt x="13767" y="34650"/>
                    <a:pt x="13884" y="34650"/>
                  </a:cubicBezTo>
                  <a:cubicBezTo>
                    <a:pt x="13962" y="34650"/>
                    <a:pt x="14039" y="34635"/>
                    <a:pt x="14107" y="34605"/>
                  </a:cubicBezTo>
                  <a:lnTo>
                    <a:pt x="14809" y="34188"/>
                  </a:lnTo>
                  <a:cubicBezTo>
                    <a:pt x="15018" y="34112"/>
                    <a:pt x="15150" y="33846"/>
                    <a:pt x="15150" y="33486"/>
                  </a:cubicBezTo>
                  <a:lnTo>
                    <a:pt x="15150" y="9462"/>
                  </a:lnTo>
                  <a:cubicBezTo>
                    <a:pt x="15150" y="8836"/>
                    <a:pt x="14752" y="8097"/>
                    <a:pt x="14278" y="7831"/>
                  </a:cubicBezTo>
                  <a:lnTo>
                    <a:pt x="721" y="0"/>
                  </a:lnTo>
                  <a:close/>
                </a:path>
              </a:pathLst>
            </a:custGeom>
            <a:solidFill>
              <a:srgbClr val="A126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6"/>
            <p:cNvSpPr/>
            <p:nvPr/>
          </p:nvSpPr>
          <p:spPr>
            <a:xfrm>
              <a:off x="1493798" y="1592932"/>
              <a:ext cx="1138649" cy="2705309"/>
            </a:xfrm>
            <a:custGeom>
              <a:avLst/>
              <a:gdLst/>
              <a:ahLst/>
              <a:cxnLst/>
              <a:rect l="l" t="t" r="r" b="b"/>
              <a:pathLst>
                <a:path w="14411" h="34239" extrusionOk="0">
                  <a:moveTo>
                    <a:pt x="0" y="1"/>
                  </a:moveTo>
                  <a:lnTo>
                    <a:pt x="0" y="26319"/>
                  </a:lnTo>
                  <a:lnTo>
                    <a:pt x="13557" y="34131"/>
                  </a:lnTo>
                  <a:cubicBezTo>
                    <a:pt x="13679" y="34204"/>
                    <a:pt x="13795" y="34238"/>
                    <a:pt x="13899" y="34238"/>
                  </a:cubicBezTo>
                  <a:cubicBezTo>
                    <a:pt x="14201" y="34238"/>
                    <a:pt x="14411" y="33951"/>
                    <a:pt x="14411" y="33486"/>
                  </a:cubicBezTo>
                  <a:lnTo>
                    <a:pt x="14411" y="9481"/>
                  </a:lnTo>
                  <a:cubicBezTo>
                    <a:pt x="14411" y="8837"/>
                    <a:pt x="14032" y="8097"/>
                    <a:pt x="13557" y="7832"/>
                  </a:cubicBez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6"/>
            <p:cNvSpPr/>
            <p:nvPr/>
          </p:nvSpPr>
          <p:spPr>
            <a:xfrm>
              <a:off x="1270509" y="1670759"/>
              <a:ext cx="1278027" cy="2692430"/>
            </a:xfrm>
            <a:custGeom>
              <a:avLst/>
              <a:gdLst/>
              <a:ahLst/>
              <a:cxnLst/>
              <a:rect l="l" t="t" r="r" b="b"/>
              <a:pathLst>
                <a:path w="16175" h="34076" extrusionOk="0">
                  <a:moveTo>
                    <a:pt x="2729" y="0"/>
                  </a:moveTo>
                  <a:cubicBezTo>
                    <a:pt x="952" y="0"/>
                    <a:pt x="1" y="1518"/>
                    <a:pt x="1" y="1518"/>
                  </a:cubicBezTo>
                  <a:lnTo>
                    <a:pt x="1" y="26244"/>
                  </a:lnTo>
                  <a:lnTo>
                    <a:pt x="13331" y="34075"/>
                  </a:lnTo>
                  <a:cubicBezTo>
                    <a:pt x="13845" y="32718"/>
                    <a:pt x="14808" y="32458"/>
                    <a:pt x="15469" y="32458"/>
                  </a:cubicBezTo>
                  <a:cubicBezTo>
                    <a:pt x="15880" y="32458"/>
                    <a:pt x="16175" y="32558"/>
                    <a:pt x="16175" y="32558"/>
                  </a:cubicBezTo>
                  <a:lnTo>
                    <a:pt x="16175" y="7833"/>
                  </a:lnTo>
                  <a:lnTo>
                    <a:pt x="2826" y="2"/>
                  </a:lnTo>
                  <a:cubicBezTo>
                    <a:pt x="2793" y="1"/>
                    <a:pt x="2761" y="0"/>
                    <a:pt x="2729" y="0"/>
                  </a:cubicBez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16"/>
            <p:cNvSpPr/>
            <p:nvPr/>
          </p:nvSpPr>
          <p:spPr>
            <a:xfrm>
              <a:off x="1270509" y="1670759"/>
              <a:ext cx="1279528" cy="737266"/>
            </a:xfrm>
            <a:custGeom>
              <a:avLst/>
              <a:gdLst/>
              <a:ahLst/>
              <a:cxnLst/>
              <a:rect l="l" t="t" r="r" b="b"/>
              <a:pathLst>
                <a:path w="16194" h="9331" extrusionOk="0">
                  <a:moveTo>
                    <a:pt x="2729" y="0"/>
                  </a:moveTo>
                  <a:cubicBezTo>
                    <a:pt x="952" y="0"/>
                    <a:pt x="1" y="1518"/>
                    <a:pt x="1" y="1518"/>
                  </a:cubicBezTo>
                  <a:lnTo>
                    <a:pt x="13331" y="9331"/>
                  </a:lnTo>
                  <a:cubicBezTo>
                    <a:pt x="13855" y="7990"/>
                    <a:pt x="14818" y="7731"/>
                    <a:pt x="15481" y="7731"/>
                  </a:cubicBezTo>
                  <a:cubicBezTo>
                    <a:pt x="15896" y="7731"/>
                    <a:pt x="16194" y="7833"/>
                    <a:pt x="16194" y="7833"/>
                  </a:cubicBezTo>
                  <a:lnTo>
                    <a:pt x="2826" y="2"/>
                  </a:lnTo>
                  <a:cubicBezTo>
                    <a:pt x="2793" y="1"/>
                    <a:pt x="2761" y="0"/>
                    <a:pt x="27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16"/>
            <p:cNvSpPr/>
            <p:nvPr/>
          </p:nvSpPr>
          <p:spPr>
            <a:xfrm>
              <a:off x="1200109" y="1738236"/>
              <a:ext cx="1197118" cy="2739047"/>
            </a:xfrm>
            <a:custGeom>
              <a:avLst/>
              <a:gdLst/>
              <a:ahLst/>
              <a:cxnLst/>
              <a:rect l="l" t="t" r="r" b="b"/>
              <a:pathLst>
                <a:path w="15151" h="34666" extrusionOk="0">
                  <a:moveTo>
                    <a:pt x="740" y="1"/>
                  </a:moveTo>
                  <a:lnTo>
                    <a:pt x="1" y="418"/>
                  </a:lnTo>
                  <a:lnTo>
                    <a:pt x="1" y="26755"/>
                  </a:lnTo>
                  <a:lnTo>
                    <a:pt x="13558" y="34567"/>
                  </a:lnTo>
                  <a:cubicBezTo>
                    <a:pt x="13655" y="34632"/>
                    <a:pt x="13764" y="34666"/>
                    <a:pt x="13875" y="34666"/>
                  </a:cubicBezTo>
                  <a:cubicBezTo>
                    <a:pt x="13959" y="34666"/>
                    <a:pt x="14045" y="34646"/>
                    <a:pt x="14127" y="34605"/>
                  </a:cubicBezTo>
                  <a:lnTo>
                    <a:pt x="14810" y="34207"/>
                  </a:lnTo>
                  <a:cubicBezTo>
                    <a:pt x="15018" y="34112"/>
                    <a:pt x="15151" y="33866"/>
                    <a:pt x="15151" y="33505"/>
                  </a:cubicBezTo>
                  <a:lnTo>
                    <a:pt x="15151" y="9481"/>
                  </a:lnTo>
                  <a:cubicBezTo>
                    <a:pt x="15151" y="8856"/>
                    <a:pt x="14772" y="8116"/>
                    <a:pt x="14298" y="7832"/>
                  </a:cubicBezTo>
                  <a:lnTo>
                    <a:pt x="740" y="1"/>
                  </a:lnTo>
                  <a:close/>
                </a:path>
              </a:pathLst>
            </a:custGeom>
            <a:solidFill>
              <a:srgbClr val="A126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6"/>
            <p:cNvSpPr/>
            <p:nvPr/>
          </p:nvSpPr>
          <p:spPr>
            <a:xfrm>
              <a:off x="1200109" y="1772685"/>
              <a:ext cx="1140229" cy="2705309"/>
            </a:xfrm>
            <a:custGeom>
              <a:avLst/>
              <a:gdLst/>
              <a:ahLst/>
              <a:cxnLst/>
              <a:rect l="l" t="t" r="r" b="b"/>
              <a:pathLst>
                <a:path w="14431" h="34239" extrusionOk="0">
                  <a:moveTo>
                    <a:pt x="1" y="1"/>
                  </a:moveTo>
                  <a:lnTo>
                    <a:pt x="1" y="26319"/>
                  </a:lnTo>
                  <a:lnTo>
                    <a:pt x="13558" y="34131"/>
                  </a:lnTo>
                  <a:cubicBezTo>
                    <a:pt x="13680" y="34204"/>
                    <a:pt x="13797" y="34239"/>
                    <a:pt x="13903" y="34239"/>
                  </a:cubicBezTo>
                  <a:cubicBezTo>
                    <a:pt x="14210" y="34239"/>
                    <a:pt x="14430" y="33952"/>
                    <a:pt x="14430" y="33487"/>
                  </a:cubicBezTo>
                  <a:lnTo>
                    <a:pt x="14430" y="9463"/>
                  </a:lnTo>
                  <a:cubicBezTo>
                    <a:pt x="14430" y="8837"/>
                    <a:pt x="14032" y="8097"/>
                    <a:pt x="13558" y="7813"/>
                  </a:cubicBez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16"/>
            <p:cNvSpPr/>
            <p:nvPr/>
          </p:nvSpPr>
          <p:spPr>
            <a:xfrm>
              <a:off x="1391872" y="2392221"/>
              <a:ext cx="756703" cy="693493"/>
            </a:xfrm>
            <a:custGeom>
              <a:avLst/>
              <a:gdLst/>
              <a:ahLst/>
              <a:cxnLst/>
              <a:rect l="l" t="t" r="r" b="b"/>
              <a:pathLst>
                <a:path w="9577" h="8777" extrusionOk="0">
                  <a:moveTo>
                    <a:pt x="312" y="1"/>
                  </a:moveTo>
                  <a:cubicBezTo>
                    <a:pt x="125" y="1"/>
                    <a:pt x="1" y="171"/>
                    <a:pt x="1" y="465"/>
                  </a:cubicBezTo>
                  <a:lnTo>
                    <a:pt x="1" y="2778"/>
                  </a:lnTo>
                  <a:cubicBezTo>
                    <a:pt x="1" y="3176"/>
                    <a:pt x="190" y="3556"/>
                    <a:pt x="532" y="3802"/>
                  </a:cubicBezTo>
                  <a:lnTo>
                    <a:pt x="9045" y="8713"/>
                  </a:lnTo>
                  <a:cubicBezTo>
                    <a:pt x="9117" y="8756"/>
                    <a:pt x="9186" y="8776"/>
                    <a:pt x="9250" y="8776"/>
                  </a:cubicBezTo>
                  <a:cubicBezTo>
                    <a:pt x="9438" y="8776"/>
                    <a:pt x="9576" y="8599"/>
                    <a:pt x="9576" y="8315"/>
                  </a:cubicBezTo>
                  <a:lnTo>
                    <a:pt x="9576" y="5983"/>
                  </a:lnTo>
                  <a:cubicBezTo>
                    <a:pt x="9557" y="5585"/>
                    <a:pt x="9368" y="5205"/>
                    <a:pt x="9045" y="4978"/>
                  </a:cubicBezTo>
                  <a:lnTo>
                    <a:pt x="532" y="67"/>
                  </a:lnTo>
                  <a:cubicBezTo>
                    <a:pt x="452" y="22"/>
                    <a:pt x="378" y="1"/>
                    <a:pt x="312" y="1"/>
                  </a:cubicBezTo>
                  <a:close/>
                </a:path>
              </a:pathLst>
            </a:custGeom>
            <a:solidFill>
              <a:srgbClr val="F867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16"/>
            <p:cNvSpPr/>
            <p:nvPr/>
          </p:nvSpPr>
          <p:spPr>
            <a:xfrm>
              <a:off x="1493798" y="2877516"/>
              <a:ext cx="552850" cy="347892"/>
            </a:xfrm>
            <a:custGeom>
              <a:avLst/>
              <a:gdLst/>
              <a:ahLst/>
              <a:cxnLst/>
              <a:rect l="l" t="t" r="r" b="b"/>
              <a:pathLst>
                <a:path w="6997" h="4403" extrusionOk="0">
                  <a:moveTo>
                    <a:pt x="123" y="1"/>
                  </a:moveTo>
                  <a:cubicBezTo>
                    <a:pt x="51" y="1"/>
                    <a:pt x="0" y="71"/>
                    <a:pt x="0" y="182"/>
                  </a:cubicBezTo>
                  <a:cubicBezTo>
                    <a:pt x="0" y="353"/>
                    <a:pt x="76" y="485"/>
                    <a:pt x="209" y="580"/>
                  </a:cubicBezTo>
                  <a:lnTo>
                    <a:pt x="6788" y="4372"/>
                  </a:lnTo>
                  <a:cubicBezTo>
                    <a:pt x="6819" y="4393"/>
                    <a:pt x="6848" y="4402"/>
                    <a:pt x="6874" y="4402"/>
                  </a:cubicBezTo>
                  <a:cubicBezTo>
                    <a:pt x="6946" y="4402"/>
                    <a:pt x="6997" y="4332"/>
                    <a:pt x="6997" y="4221"/>
                  </a:cubicBezTo>
                  <a:cubicBezTo>
                    <a:pt x="6997" y="4069"/>
                    <a:pt x="6921" y="3917"/>
                    <a:pt x="6788" y="3823"/>
                  </a:cubicBezTo>
                  <a:lnTo>
                    <a:pt x="209" y="30"/>
                  </a:lnTo>
                  <a:cubicBezTo>
                    <a:pt x="178" y="10"/>
                    <a:pt x="149" y="1"/>
                    <a:pt x="123" y="1"/>
                  </a:cubicBezTo>
                  <a:close/>
                </a:path>
              </a:pathLst>
            </a:custGeom>
            <a:solidFill>
              <a:srgbClr val="F867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16"/>
            <p:cNvSpPr/>
            <p:nvPr/>
          </p:nvSpPr>
          <p:spPr>
            <a:xfrm>
              <a:off x="1600148" y="3091797"/>
              <a:ext cx="338648" cy="224316"/>
            </a:xfrm>
            <a:custGeom>
              <a:avLst/>
              <a:gdLst/>
              <a:ahLst/>
              <a:cxnLst/>
              <a:rect l="l" t="t" r="r" b="b"/>
              <a:pathLst>
                <a:path w="4286" h="2839" extrusionOk="0">
                  <a:moveTo>
                    <a:pt x="123" y="0"/>
                  </a:moveTo>
                  <a:cubicBezTo>
                    <a:pt x="51" y="0"/>
                    <a:pt x="0" y="70"/>
                    <a:pt x="0" y="182"/>
                  </a:cubicBezTo>
                  <a:cubicBezTo>
                    <a:pt x="0" y="333"/>
                    <a:pt x="76" y="485"/>
                    <a:pt x="209" y="580"/>
                  </a:cubicBezTo>
                  <a:lnTo>
                    <a:pt x="4077" y="2817"/>
                  </a:lnTo>
                  <a:cubicBezTo>
                    <a:pt x="4111" y="2832"/>
                    <a:pt x="4141" y="2839"/>
                    <a:pt x="4167" y="2839"/>
                  </a:cubicBezTo>
                  <a:cubicBezTo>
                    <a:pt x="4244" y="2839"/>
                    <a:pt x="4286" y="2778"/>
                    <a:pt x="4286" y="2665"/>
                  </a:cubicBezTo>
                  <a:cubicBezTo>
                    <a:pt x="4286" y="2495"/>
                    <a:pt x="4210" y="2343"/>
                    <a:pt x="4077" y="2267"/>
                  </a:cubicBezTo>
                  <a:lnTo>
                    <a:pt x="209" y="30"/>
                  </a:lnTo>
                  <a:cubicBezTo>
                    <a:pt x="178" y="9"/>
                    <a:pt x="149" y="0"/>
                    <a:pt x="123" y="0"/>
                  </a:cubicBezTo>
                  <a:close/>
                </a:path>
              </a:pathLst>
            </a:custGeom>
            <a:solidFill>
              <a:srgbClr val="F867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16"/>
            <p:cNvSpPr/>
            <p:nvPr/>
          </p:nvSpPr>
          <p:spPr>
            <a:xfrm>
              <a:off x="1177669" y="1550028"/>
              <a:ext cx="373097" cy="221235"/>
            </a:xfrm>
            <a:custGeom>
              <a:avLst/>
              <a:gdLst/>
              <a:ahLst/>
              <a:cxnLst/>
              <a:rect l="l" t="t" r="r" b="b"/>
              <a:pathLst>
                <a:path w="4722" h="2800" extrusionOk="0">
                  <a:moveTo>
                    <a:pt x="3668" y="1"/>
                  </a:moveTo>
                  <a:cubicBezTo>
                    <a:pt x="2982" y="1"/>
                    <a:pt x="2302" y="161"/>
                    <a:pt x="1688" y="487"/>
                  </a:cubicBezTo>
                  <a:cubicBezTo>
                    <a:pt x="0" y="1283"/>
                    <a:pt x="285" y="2800"/>
                    <a:pt x="285" y="2800"/>
                  </a:cubicBezTo>
                  <a:lnTo>
                    <a:pt x="1024" y="2383"/>
                  </a:lnTo>
                  <a:cubicBezTo>
                    <a:pt x="1024" y="2383"/>
                    <a:pt x="1517" y="638"/>
                    <a:pt x="4001" y="544"/>
                  </a:cubicBezTo>
                  <a:lnTo>
                    <a:pt x="4722" y="126"/>
                  </a:lnTo>
                  <a:cubicBezTo>
                    <a:pt x="4374" y="43"/>
                    <a:pt x="4021" y="1"/>
                    <a:pt x="3668" y="1"/>
                  </a:cubicBezTo>
                  <a:close/>
                </a:path>
              </a:pathLst>
            </a:custGeom>
            <a:solidFill>
              <a:srgbClr val="A126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16"/>
            <p:cNvSpPr/>
            <p:nvPr/>
          </p:nvSpPr>
          <p:spPr>
            <a:xfrm>
              <a:off x="972395" y="2212389"/>
              <a:ext cx="235299" cy="1953031"/>
            </a:xfrm>
            <a:custGeom>
              <a:avLst/>
              <a:gdLst/>
              <a:ahLst/>
              <a:cxnLst/>
              <a:rect l="l" t="t" r="r" b="b"/>
              <a:pathLst>
                <a:path w="2978" h="24718" extrusionOk="0">
                  <a:moveTo>
                    <a:pt x="2644" y="0"/>
                  </a:moveTo>
                  <a:cubicBezTo>
                    <a:pt x="105" y="0"/>
                    <a:pt x="0" y="1869"/>
                    <a:pt x="0" y="1869"/>
                  </a:cubicBezTo>
                  <a:lnTo>
                    <a:pt x="152" y="24717"/>
                  </a:lnTo>
                  <a:lnTo>
                    <a:pt x="2977" y="22954"/>
                  </a:lnTo>
                  <a:lnTo>
                    <a:pt x="2977" y="11"/>
                  </a:lnTo>
                  <a:cubicBezTo>
                    <a:pt x="2862" y="4"/>
                    <a:pt x="2751" y="0"/>
                    <a:pt x="2644" y="0"/>
                  </a:cubicBezTo>
                  <a:close/>
                </a:path>
              </a:pathLst>
            </a:custGeom>
            <a:solidFill>
              <a:srgbClr val="7D19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16"/>
            <p:cNvSpPr/>
            <p:nvPr/>
          </p:nvSpPr>
          <p:spPr>
            <a:xfrm>
              <a:off x="1207615" y="2180231"/>
              <a:ext cx="988841" cy="2371402"/>
            </a:xfrm>
            <a:custGeom>
              <a:avLst/>
              <a:gdLst/>
              <a:ahLst/>
              <a:cxnLst/>
              <a:rect l="l" t="t" r="r" b="b"/>
              <a:pathLst>
                <a:path w="12515" h="30013" extrusionOk="0">
                  <a:moveTo>
                    <a:pt x="740" y="0"/>
                  </a:moveTo>
                  <a:lnTo>
                    <a:pt x="0" y="437"/>
                  </a:lnTo>
                  <a:lnTo>
                    <a:pt x="0" y="23418"/>
                  </a:lnTo>
                  <a:lnTo>
                    <a:pt x="10922" y="29921"/>
                  </a:lnTo>
                  <a:cubicBezTo>
                    <a:pt x="11016" y="29984"/>
                    <a:pt x="11122" y="30012"/>
                    <a:pt x="11226" y="30012"/>
                  </a:cubicBezTo>
                  <a:cubicBezTo>
                    <a:pt x="11311" y="30012"/>
                    <a:pt x="11395" y="29993"/>
                    <a:pt x="11472" y="29959"/>
                  </a:cubicBezTo>
                  <a:lnTo>
                    <a:pt x="12174" y="29561"/>
                  </a:lnTo>
                  <a:cubicBezTo>
                    <a:pt x="12382" y="29466"/>
                    <a:pt x="12515" y="29220"/>
                    <a:pt x="12515" y="28841"/>
                  </a:cubicBezTo>
                  <a:lnTo>
                    <a:pt x="12515" y="8154"/>
                  </a:lnTo>
                  <a:cubicBezTo>
                    <a:pt x="12515" y="7509"/>
                    <a:pt x="12136" y="6770"/>
                    <a:pt x="11643" y="6504"/>
                  </a:cubicBezTo>
                  <a:lnTo>
                    <a:pt x="74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16"/>
            <p:cNvSpPr/>
            <p:nvPr/>
          </p:nvSpPr>
          <p:spPr>
            <a:xfrm>
              <a:off x="1207615" y="2214680"/>
              <a:ext cx="930451" cy="2337585"/>
            </a:xfrm>
            <a:custGeom>
              <a:avLst/>
              <a:gdLst/>
              <a:ahLst/>
              <a:cxnLst/>
              <a:rect l="l" t="t" r="r" b="b"/>
              <a:pathLst>
                <a:path w="11776" h="29585" extrusionOk="0">
                  <a:moveTo>
                    <a:pt x="0" y="1"/>
                  </a:moveTo>
                  <a:lnTo>
                    <a:pt x="0" y="22982"/>
                  </a:lnTo>
                  <a:lnTo>
                    <a:pt x="10922" y="29485"/>
                  </a:lnTo>
                  <a:cubicBezTo>
                    <a:pt x="11042" y="29552"/>
                    <a:pt x="11155" y="29584"/>
                    <a:pt x="11258" y="29584"/>
                  </a:cubicBezTo>
                  <a:cubicBezTo>
                    <a:pt x="11563" y="29584"/>
                    <a:pt x="11775" y="29304"/>
                    <a:pt x="11775" y="28822"/>
                  </a:cubicBezTo>
                  <a:lnTo>
                    <a:pt x="11775" y="8135"/>
                  </a:lnTo>
                  <a:cubicBezTo>
                    <a:pt x="11775" y="7490"/>
                    <a:pt x="11396" y="6751"/>
                    <a:pt x="10922" y="6485"/>
                  </a:cubicBezTo>
                  <a:lnTo>
                    <a:pt x="0" y="1"/>
                  </a:lnTo>
                  <a:close/>
                </a:path>
              </a:pathLst>
            </a:custGeom>
            <a:solidFill>
              <a:srgbClr val="7D19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16"/>
            <p:cNvSpPr/>
            <p:nvPr/>
          </p:nvSpPr>
          <p:spPr>
            <a:xfrm>
              <a:off x="984405" y="2292350"/>
              <a:ext cx="1071251" cy="2323995"/>
            </a:xfrm>
            <a:custGeom>
              <a:avLst/>
              <a:gdLst/>
              <a:ahLst/>
              <a:cxnLst/>
              <a:rect l="l" t="t" r="r" b="b"/>
              <a:pathLst>
                <a:path w="13558" h="29413" extrusionOk="0">
                  <a:moveTo>
                    <a:pt x="2698" y="1"/>
                  </a:moveTo>
                  <a:cubicBezTo>
                    <a:pt x="958" y="1"/>
                    <a:pt x="0" y="1501"/>
                    <a:pt x="0" y="1501"/>
                  </a:cubicBezTo>
                  <a:lnTo>
                    <a:pt x="0" y="22928"/>
                  </a:lnTo>
                  <a:lnTo>
                    <a:pt x="10694" y="29413"/>
                  </a:lnTo>
                  <a:cubicBezTo>
                    <a:pt x="11213" y="28057"/>
                    <a:pt x="12193" y="27801"/>
                    <a:pt x="12861" y="27801"/>
                  </a:cubicBezTo>
                  <a:cubicBezTo>
                    <a:pt x="13267" y="27801"/>
                    <a:pt x="13558" y="27896"/>
                    <a:pt x="13558" y="27896"/>
                  </a:cubicBezTo>
                  <a:lnTo>
                    <a:pt x="13558" y="6488"/>
                  </a:lnTo>
                  <a:lnTo>
                    <a:pt x="2825" y="3"/>
                  </a:lnTo>
                  <a:cubicBezTo>
                    <a:pt x="2783" y="2"/>
                    <a:pt x="2740" y="1"/>
                    <a:pt x="2698" y="1"/>
                  </a:cubicBez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16"/>
            <p:cNvSpPr/>
            <p:nvPr/>
          </p:nvSpPr>
          <p:spPr>
            <a:xfrm>
              <a:off x="984405" y="2292350"/>
              <a:ext cx="1069750" cy="632574"/>
            </a:xfrm>
            <a:custGeom>
              <a:avLst/>
              <a:gdLst/>
              <a:ahLst/>
              <a:cxnLst/>
              <a:rect l="l" t="t" r="r" b="b"/>
              <a:pathLst>
                <a:path w="13539" h="8006" extrusionOk="0">
                  <a:moveTo>
                    <a:pt x="2698" y="1"/>
                  </a:moveTo>
                  <a:cubicBezTo>
                    <a:pt x="958" y="1"/>
                    <a:pt x="0" y="1501"/>
                    <a:pt x="0" y="1501"/>
                  </a:cubicBezTo>
                  <a:lnTo>
                    <a:pt x="10694" y="8005"/>
                  </a:lnTo>
                  <a:cubicBezTo>
                    <a:pt x="11209" y="6648"/>
                    <a:pt x="12172" y="6388"/>
                    <a:pt x="12833" y="6388"/>
                  </a:cubicBezTo>
                  <a:cubicBezTo>
                    <a:pt x="13244" y="6388"/>
                    <a:pt x="13539" y="6488"/>
                    <a:pt x="13539" y="6488"/>
                  </a:cubicBezTo>
                  <a:lnTo>
                    <a:pt x="2825" y="3"/>
                  </a:lnTo>
                  <a:cubicBezTo>
                    <a:pt x="2783" y="2"/>
                    <a:pt x="2740" y="1"/>
                    <a:pt x="269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16"/>
            <p:cNvSpPr/>
            <p:nvPr/>
          </p:nvSpPr>
          <p:spPr>
            <a:xfrm>
              <a:off x="913926" y="2359984"/>
              <a:ext cx="988920" cy="2371402"/>
            </a:xfrm>
            <a:custGeom>
              <a:avLst/>
              <a:gdLst/>
              <a:ahLst/>
              <a:cxnLst/>
              <a:rect l="l" t="t" r="r" b="b"/>
              <a:pathLst>
                <a:path w="12516" h="30013" extrusionOk="0">
                  <a:moveTo>
                    <a:pt x="740" y="1"/>
                  </a:moveTo>
                  <a:lnTo>
                    <a:pt x="1" y="418"/>
                  </a:lnTo>
                  <a:lnTo>
                    <a:pt x="1" y="23418"/>
                  </a:lnTo>
                  <a:lnTo>
                    <a:pt x="10923" y="29922"/>
                  </a:lnTo>
                  <a:cubicBezTo>
                    <a:pt x="11017" y="29984"/>
                    <a:pt x="11122" y="30013"/>
                    <a:pt x="11230" y="30013"/>
                  </a:cubicBezTo>
                  <a:cubicBezTo>
                    <a:pt x="11317" y="30013"/>
                    <a:pt x="11406" y="29994"/>
                    <a:pt x="11492" y="29960"/>
                  </a:cubicBezTo>
                  <a:lnTo>
                    <a:pt x="12174" y="29561"/>
                  </a:lnTo>
                  <a:cubicBezTo>
                    <a:pt x="12383" y="29467"/>
                    <a:pt x="12516" y="29220"/>
                    <a:pt x="12516" y="28841"/>
                  </a:cubicBezTo>
                  <a:lnTo>
                    <a:pt x="12516" y="8135"/>
                  </a:lnTo>
                  <a:cubicBezTo>
                    <a:pt x="12516" y="7509"/>
                    <a:pt x="12136" y="6770"/>
                    <a:pt x="11662" y="6486"/>
                  </a:cubicBezTo>
                  <a:lnTo>
                    <a:pt x="74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16"/>
            <p:cNvSpPr/>
            <p:nvPr/>
          </p:nvSpPr>
          <p:spPr>
            <a:xfrm>
              <a:off x="913926" y="2392932"/>
              <a:ext cx="931952" cy="2339086"/>
            </a:xfrm>
            <a:custGeom>
              <a:avLst/>
              <a:gdLst/>
              <a:ahLst/>
              <a:cxnLst/>
              <a:rect l="l" t="t" r="r" b="b"/>
              <a:pathLst>
                <a:path w="11795" h="29604" extrusionOk="0">
                  <a:moveTo>
                    <a:pt x="1" y="1"/>
                  </a:moveTo>
                  <a:lnTo>
                    <a:pt x="1" y="23020"/>
                  </a:lnTo>
                  <a:lnTo>
                    <a:pt x="10923" y="29505"/>
                  </a:lnTo>
                  <a:cubicBezTo>
                    <a:pt x="11042" y="29572"/>
                    <a:pt x="11157" y="29604"/>
                    <a:pt x="11262" y="29604"/>
                  </a:cubicBezTo>
                  <a:cubicBezTo>
                    <a:pt x="11572" y="29604"/>
                    <a:pt x="11795" y="29323"/>
                    <a:pt x="11795" y="28841"/>
                  </a:cubicBezTo>
                  <a:lnTo>
                    <a:pt x="11795" y="8154"/>
                  </a:lnTo>
                  <a:cubicBezTo>
                    <a:pt x="11795" y="7510"/>
                    <a:pt x="11397" y="6770"/>
                    <a:pt x="10923" y="6505"/>
                  </a:cubicBezTo>
                  <a:lnTo>
                    <a:pt x="1" y="1"/>
                  </a:lnTo>
                  <a:close/>
                </a:path>
              </a:pathLst>
            </a:custGeom>
            <a:solidFill>
              <a:srgbClr val="7D19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16"/>
            <p:cNvSpPr/>
            <p:nvPr/>
          </p:nvSpPr>
          <p:spPr>
            <a:xfrm>
              <a:off x="1105689" y="2862898"/>
              <a:ext cx="548426" cy="588564"/>
            </a:xfrm>
            <a:custGeom>
              <a:avLst/>
              <a:gdLst/>
              <a:ahLst/>
              <a:cxnLst/>
              <a:rect l="l" t="t" r="r" b="b"/>
              <a:pathLst>
                <a:path w="6941" h="7449" extrusionOk="0">
                  <a:moveTo>
                    <a:pt x="328" y="1"/>
                  </a:moveTo>
                  <a:cubicBezTo>
                    <a:pt x="139" y="1"/>
                    <a:pt x="1" y="178"/>
                    <a:pt x="1" y="462"/>
                  </a:cubicBezTo>
                  <a:lnTo>
                    <a:pt x="1" y="2794"/>
                  </a:lnTo>
                  <a:cubicBezTo>
                    <a:pt x="20" y="3192"/>
                    <a:pt x="210" y="3571"/>
                    <a:pt x="532" y="3799"/>
                  </a:cubicBezTo>
                  <a:lnTo>
                    <a:pt x="6410" y="7383"/>
                  </a:lnTo>
                  <a:cubicBezTo>
                    <a:pt x="6484" y="7427"/>
                    <a:pt x="6556" y="7449"/>
                    <a:pt x="6622" y="7449"/>
                  </a:cubicBezTo>
                  <a:cubicBezTo>
                    <a:pt x="6806" y="7449"/>
                    <a:pt x="6941" y="7279"/>
                    <a:pt x="6941" y="6985"/>
                  </a:cubicBezTo>
                  <a:lnTo>
                    <a:pt x="6941" y="4671"/>
                  </a:lnTo>
                  <a:cubicBezTo>
                    <a:pt x="6941" y="4254"/>
                    <a:pt x="6732" y="3894"/>
                    <a:pt x="6410" y="3647"/>
                  </a:cubicBezTo>
                  <a:lnTo>
                    <a:pt x="532" y="64"/>
                  </a:lnTo>
                  <a:cubicBezTo>
                    <a:pt x="460" y="21"/>
                    <a:pt x="391" y="1"/>
                    <a:pt x="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16"/>
            <p:cNvSpPr/>
            <p:nvPr/>
          </p:nvSpPr>
          <p:spPr>
            <a:xfrm>
              <a:off x="1207615" y="3347956"/>
              <a:ext cx="344653" cy="243596"/>
            </a:xfrm>
            <a:custGeom>
              <a:avLst/>
              <a:gdLst/>
              <a:ahLst/>
              <a:cxnLst/>
              <a:rect l="l" t="t" r="r" b="b"/>
              <a:pathLst>
                <a:path w="4362" h="3083" extrusionOk="0">
                  <a:moveTo>
                    <a:pt x="123" y="0"/>
                  </a:moveTo>
                  <a:cubicBezTo>
                    <a:pt x="51" y="0"/>
                    <a:pt x="0" y="71"/>
                    <a:pt x="0" y="182"/>
                  </a:cubicBezTo>
                  <a:cubicBezTo>
                    <a:pt x="0" y="334"/>
                    <a:pt x="76" y="485"/>
                    <a:pt x="209" y="580"/>
                  </a:cubicBezTo>
                  <a:lnTo>
                    <a:pt x="4153" y="3064"/>
                  </a:lnTo>
                  <a:cubicBezTo>
                    <a:pt x="4179" y="3077"/>
                    <a:pt x="4203" y="3083"/>
                    <a:pt x="4226" y="3083"/>
                  </a:cubicBezTo>
                  <a:cubicBezTo>
                    <a:pt x="4305" y="3083"/>
                    <a:pt x="4362" y="3011"/>
                    <a:pt x="4362" y="2893"/>
                  </a:cubicBezTo>
                  <a:cubicBezTo>
                    <a:pt x="4362" y="2742"/>
                    <a:pt x="4286" y="2590"/>
                    <a:pt x="4153" y="2495"/>
                  </a:cubicBezTo>
                  <a:lnTo>
                    <a:pt x="209" y="30"/>
                  </a:lnTo>
                  <a:cubicBezTo>
                    <a:pt x="178" y="10"/>
                    <a:pt x="149" y="0"/>
                    <a:pt x="1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16"/>
            <p:cNvSpPr/>
            <p:nvPr/>
          </p:nvSpPr>
          <p:spPr>
            <a:xfrm>
              <a:off x="1315467" y="3563660"/>
              <a:ext cx="130055" cy="118677"/>
            </a:xfrm>
            <a:custGeom>
              <a:avLst/>
              <a:gdLst/>
              <a:ahLst/>
              <a:cxnLst/>
              <a:rect l="l" t="t" r="r" b="b"/>
              <a:pathLst>
                <a:path w="1646" h="1502" extrusionOk="0">
                  <a:moveTo>
                    <a:pt x="123" y="1"/>
                  </a:moveTo>
                  <a:cubicBezTo>
                    <a:pt x="51" y="1"/>
                    <a:pt x="1" y="71"/>
                    <a:pt x="1" y="182"/>
                  </a:cubicBezTo>
                  <a:cubicBezTo>
                    <a:pt x="1" y="334"/>
                    <a:pt x="76" y="486"/>
                    <a:pt x="209" y="581"/>
                  </a:cubicBezTo>
                  <a:lnTo>
                    <a:pt x="1423" y="1472"/>
                  </a:lnTo>
                  <a:cubicBezTo>
                    <a:pt x="1458" y="1492"/>
                    <a:pt x="1491" y="1501"/>
                    <a:pt x="1520" y="1501"/>
                  </a:cubicBezTo>
                  <a:cubicBezTo>
                    <a:pt x="1598" y="1501"/>
                    <a:pt x="1645" y="1431"/>
                    <a:pt x="1631" y="1320"/>
                  </a:cubicBezTo>
                  <a:cubicBezTo>
                    <a:pt x="1631" y="1168"/>
                    <a:pt x="1555" y="1017"/>
                    <a:pt x="1423" y="922"/>
                  </a:cubicBezTo>
                  <a:lnTo>
                    <a:pt x="209" y="31"/>
                  </a:lnTo>
                  <a:cubicBezTo>
                    <a:pt x="179" y="10"/>
                    <a:pt x="150" y="1"/>
                    <a:pt x="1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16"/>
            <p:cNvSpPr/>
            <p:nvPr/>
          </p:nvSpPr>
          <p:spPr>
            <a:xfrm>
              <a:off x="891486" y="2170592"/>
              <a:ext cx="374598" cy="222420"/>
            </a:xfrm>
            <a:custGeom>
              <a:avLst/>
              <a:gdLst/>
              <a:ahLst/>
              <a:cxnLst/>
              <a:rect l="l" t="t" r="r" b="b"/>
              <a:pathLst>
                <a:path w="4741" h="2815" extrusionOk="0">
                  <a:moveTo>
                    <a:pt x="3714" y="1"/>
                  </a:moveTo>
                  <a:cubicBezTo>
                    <a:pt x="3017" y="1"/>
                    <a:pt x="2323" y="165"/>
                    <a:pt x="1688" y="483"/>
                  </a:cubicBezTo>
                  <a:cubicBezTo>
                    <a:pt x="0" y="1279"/>
                    <a:pt x="285" y="2815"/>
                    <a:pt x="285" y="2815"/>
                  </a:cubicBezTo>
                  <a:lnTo>
                    <a:pt x="1024" y="2398"/>
                  </a:lnTo>
                  <a:cubicBezTo>
                    <a:pt x="1024" y="2398"/>
                    <a:pt x="1536" y="653"/>
                    <a:pt x="4001" y="540"/>
                  </a:cubicBezTo>
                  <a:lnTo>
                    <a:pt x="4741" y="122"/>
                  </a:lnTo>
                  <a:cubicBezTo>
                    <a:pt x="4403" y="41"/>
                    <a:pt x="4058" y="1"/>
                    <a:pt x="37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Google Shape;205;p17">
            <a:extLst>
              <a:ext uri="{FF2B5EF4-FFF2-40B4-BE49-F238E27FC236}">
                <a16:creationId xmlns:a16="http://schemas.microsoft.com/office/drawing/2014/main" id="{48CACA75-2E9A-38F6-2447-01EAE68E9DE3}"/>
              </a:ext>
            </a:extLst>
          </p:cNvPr>
          <p:cNvSpPr txBox="1"/>
          <p:nvPr/>
        </p:nvSpPr>
        <p:spPr>
          <a:xfrm>
            <a:off x="4659407" y="1766064"/>
            <a:ext cx="4266543" cy="2207359"/>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9A031E"/>
                </a:solidFill>
                <a:effectLst/>
                <a:uLnTx/>
                <a:uFillTx/>
                <a:latin typeface="Arial" panose="020B0604020202020204" pitchFamily="34" charset="0"/>
                <a:ea typeface="Fira Sans Extra Condensed Medium"/>
                <a:cs typeface="Fira Sans Extra Condensed Medium"/>
                <a:sym typeface="Fira Sans Extra Condensed Medium"/>
              </a:rPr>
              <a:t>2. </a:t>
            </a:r>
            <a:r>
              <a:rPr kumimoji="0" lang="en" sz="4000" b="1" i="0" u="none" strike="noStrike" kern="0" cap="none" spc="0" normalizeH="0" baseline="0" noProof="0" dirty="0">
                <a:ln>
                  <a:noFill/>
                </a:ln>
                <a:solidFill>
                  <a:srgbClr val="9A031E"/>
                </a:solidFill>
                <a:effectLst/>
                <a:uLnTx/>
                <a:uFillTx/>
                <a:latin typeface="Arial" panose="020B0604020202020204" pitchFamily="34" charset="0"/>
                <a:ea typeface="Fira Sans Extra Condensed Medium"/>
                <a:cs typeface="Fira Sans Extra Condensed Medium"/>
                <a:sym typeface="Fira Sans Extra Condensed Medium"/>
              </a:rPr>
              <a:t>Khối lượng riêng, đơn vị khối lượng riêng</a:t>
            </a:r>
            <a:endParaRPr kumimoji="0" sz="4000" b="1" i="0" u="none" strike="noStrike" kern="0" cap="none" spc="0" normalizeH="0" baseline="0" noProof="0" dirty="0">
              <a:ln>
                <a:noFill/>
              </a:ln>
              <a:solidFill>
                <a:srgbClr val="9A031E"/>
              </a:solidFill>
              <a:effectLst/>
              <a:uLnTx/>
              <a:uFillTx/>
              <a:latin typeface="Arial" panose="020B0604020202020204" pitchFamily="34" charset="0"/>
              <a:ea typeface="Fira Sans Extra Condensed Medium"/>
              <a:cs typeface="Fira Sans Extra Condensed Medium"/>
              <a:sym typeface="Fira Sans Extra Condensed Medium"/>
            </a:endParaRPr>
          </a:p>
        </p:txBody>
      </p:sp>
      <p:sp>
        <p:nvSpPr>
          <p:cNvPr id="3" name="Google Shape;216;p17">
            <a:extLst>
              <a:ext uri="{FF2B5EF4-FFF2-40B4-BE49-F238E27FC236}">
                <a16:creationId xmlns:a16="http://schemas.microsoft.com/office/drawing/2014/main" id="{D38299C7-C65D-6F20-0305-3C3846872723}"/>
              </a:ext>
            </a:extLst>
          </p:cNvPr>
          <p:cNvSpPr/>
          <p:nvPr/>
        </p:nvSpPr>
        <p:spPr>
          <a:xfrm>
            <a:off x="6185604" y="960545"/>
            <a:ext cx="821694" cy="803277"/>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Tree>
    <p:extLst>
      <p:ext uri="{BB962C8B-B14F-4D97-AF65-F5344CB8AC3E}">
        <p14:creationId xmlns:p14="http://schemas.microsoft.com/office/powerpoint/2010/main" val="374419226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05;p17">
            <a:extLst>
              <a:ext uri="{FF2B5EF4-FFF2-40B4-BE49-F238E27FC236}">
                <a16:creationId xmlns:a16="http://schemas.microsoft.com/office/drawing/2014/main" id="{3BAE0AC1-D485-1175-019A-76D4615F7235}"/>
              </a:ext>
            </a:extLst>
          </p:cNvPr>
          <p:cNvSpPr txBox="1"/>
          <p:nvPr/>
        </p:nvSpPr>
        <p:spPr>
          <a:xfrm>
            <a:off x="1367528" y="1005317"/>
            <a:ext cx="7635989"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So sánh khối lượng nước chứa trong 20 L và trong một chai 0,5 L</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1026" name="Picture 2">
            <a:extLst>
              <a:ext uri="{FF2B5EF4-FFF2-40B4-BE49-F238E27FC236}">
                <a16:creationId xmlns:a16="http://schemas.microsoft.com/office/drawing/2014/main" id="{D27D8480-EF1A-6859-70A1-D800621EB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87" y="905400"/>
            <a:ext cx="656241" cy="60203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2;p17">
            <a:extLst>
              <a:ext uri="{FF2B5EF4-FFF2-40B4-BE49-F238E27FC236}">
                <a16:creationId xmlns:a16="http://schemas.microsoft.com/office/drawing/2014/main" id="{9E3490DE-F982-E256-CDAA-4B119B4DB468}"/>
              </a:ext>
            </a:extLst>
          </p:cNvPr>
          <p:cNvSpPr txBox="1"/>
          <p:nvPr/>
        </p:nvSpPr>
        <p:spPr>
          <a:xfrm>
            <a:off x="646779" y="210698"/>
            <a:ext cx="6402664" cy="54565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000" b="1" dirty="0">
                <a:solidFill>
                  <a:schemeClr val="dk2"/>
                </a:solidFill>
                <a:latin typeface="Arial" panose="020B0604020202020204" pitchFamily="34" charset="0"/>
                <a:ea typeface="Fira Sans Extra Condensed Medium"/>
                <a:cs typeface="Fira Sans Extra Condensed Medium"/>
                <a:sym typeface="Fira Sans Extra Condensed Medium"/>
              </a:rPr>
              <a:t>2.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Khối</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lượng</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riêng</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đơn</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vị</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khối</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lượng</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riêng</a:t>
            </a:r>
            <a:endParaRPr sz="2000" b="1"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p:grpSp>
        <p:nvGrpSpPr>
          <p:cNvPr id="3" name="Google Shape;207;p17">
            <a:extLst>
              <a:ext uri="{FF2B5EF4-FFF2-40B4-BE49-F238E27FC236}">
                <a16:creationId xmlns:a16="http://schemas.microsoft.com/office/drawing/2014/main" id="{65DDA525-14F6-277F-9802-2A1F2B79C6D0}"/>
              </a:ext>
            </a:extLst>
          </p:cNvPr>
          <p:cNvGrpSpPr/>
          <p:nvPr/>
        </p:nvGrpSpPr>
        <p:grpSpPr>
          <a:xfrm>
            <a:off x="293507" y="319085"/>
            <a:ext cx="401258" cy="400904"/>
            <a:chOff x="3936466" y="2199116"/>
            <a:chExt cx="457004" cy="456601"/>
          </a:xfrm>
        </p:grpSpPr>
        <p:sp>
          <p:nvSpPr>
            <p:cNvPr id="4" name="Google Shape;208;p17">
              <a:extLst>
                <a:ext uri="{FF2B5EF4-FFF2-40B4-BE49-F238E27FC236}">
                  <a16:creationId xmlns:a16="http://schemas.microsoft.com/office/drawing/2014/main" id="{BB8654B5-6FF0-EA07-1B39-72D6B10D6FEE}"/>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209;p17">
              <a:extLst>
                <a:ext uri="{FF2B5EF4-FFF2-40B4-BE49-F238E27FC236}">
                  <a16:creationId xmlns:a16="http://schemas.microsoft.com/office/drawing/2014/main" id="{D2408AF6-D610-2C73-4768-3336FA01E7EB}"/>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10;p17">
              <a:extLst>
                <a:ext uri="{FF2B5EF4-FFF2-40B4-BE49-F238E27FC236}">
                  <a16:creationId xmlns:a16="http://schemas.microsoft.com/office/drawing/2014/main" id="{F57D9515-46EC-1538-8868-89A5DCE7D909}"/>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11;p17">
              <a:extLst>
                <a:ext uri="{FF2B5EF4-FFF2-40B4-BE49-F238E27FC236}">
                  <a16:creationId xmlns:a16="http://schemas.microsoft.com/office/drawing/2014/main" id="{AFC3D6D7-C13A-3014-9A9D-C125DC253A5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2;p17">
              <a:extLst>
                <a:ext uri="{FF2B5EF4-FFF2-40B4-BE49-F238E27FC236}">
                  <a16:creationId xmlns:a16="http://schemas.microsoft.com/office/drawing/2014/main" id="{2DB6F67B-9D1A-4656-1E2B-C416EE9F0258}"/>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3;p17">
              <a:extLst>
                <a:ext uri="{FF2B5EF4-FFF2-40B4-BE49-F238E27FC236}">
                  <a16:creationId xmlns:a16="http://schemas.microsoft.com/office/drawing/2014/main" id="{042C9817-2BDD-C99E-E867-CFB2F06D88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4;p17">
              <a:extLst>
                <a:ext uri="{FF2B5EF4-FFF2-40B4-BE49-F238E27FC236}">
                  <a16:creationId xmlns:a16="http://schemas.microsoft.com/office/drawing/2014/main" id="{81E09A48-1BEE-1532-F4DD-278AE1ACB190}"/>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5;p17">
              <a:extLst>
                <a:ext uri="{FF2B5EF4-FFF2-40B4-BE49-F238E27FC236}">
                  <a16:creationId xmlns:a16="http://schemas.microsoft.com/office/drawing/2014/main" id="{0CF2C98A-7D8E-4B03-1F3B-35FA96F79905}"/>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1028" name="Picture 4">
            <a:extLst>
              <a:ext uri="{FF2B5EF4-FFF2-40B4-BE49-F238E27FC236}">
                <a16:creationId xmlns:a16="http://schemas.microsoft.com/office/drawing/2014/main" id="{A7A8085A-622D-1D9F-1749-C06AAD4C8C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31" t="1805" r="20353" b="2078"/>
          <a:stretch/>
        </p:blipFill>
        <p:spPr bwMode="auto">
          <a:xfrm>
            <a:off x="2864224" y="1475813"/>
            <a:ext cx="1658582" cy="28871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A18A5AA-134C-5E59-8115-9CB79A14DE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81" t="20357" r="30508"/>
          <a:stretch/>
        </p:blipFill>
        <p:spPr bwMode="auto">
          <a:xfrm>
            <a:off x="4883340" y="1643252"/>
            <a:ext cx="1623063" cy="24949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F3E5CDB3-DF79-4B7A-665A-B4F88714A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20" y="4173808"/>
            <a:ext cx="602035" cy="602035"/>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205;p17">
            <a:extLst>
              <a:ext uri="{FF2B5EF4-FFF2-40B4-BE49-F238E27FC236}">
                <a16:creationId xmlns:a16="http://schemas.microsoft.com/office/drawing/2014/main" id="{E61924FC-4166-041E-FDB3-0F113B65E4B2}"/>
              </a:ext>
            </a:extLst>
          </p:cNvPr>
          <p:cNvSpPr txBox="1"/>
          <p:nvPr/>
        </p:nvSpPr>
        <p:spPr>
          <a:xfrm>
            <a:off x="1400436" y="4301177"/>
            <a:ext cx="6035788"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Nhận xét về cách so sánh khối lượng cùng vật liệu</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1032" name="Picture 8">
            <a:extLst>
              <a:ext uri="{FF2B5EF4-FFF2-40B4-BE49-F238E27FC236}">
                <a16:creationId xmlns:a16="http://schemas.microsoft.com/office/drawing/2014/main" id="{E674D854-F285-F57E-0593-1D38B4012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393" y="842323"/>
            <a:ext cx="783616" cy="718888"/>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05;p17">
            <a:extLst>
              <a:ext uri="{FF2B5EF4-FFF2-40B4-BE49-F238E27FC236}">
                <a16:creationId xmlns:a16="http://schemas.microsoft.com/office/drawing/2014/main" id="{6653B44B-66F9-0B1A-9975-DCF1E7FE4A55}"/>
              </a:ext>
            </a:extLst>
          </p:cNvPr>
          <p:cNvSpPr txBox="1"/>
          <p:nvPr/>
        </p:nvSpPr>
        <p:spPr>
          <a:xfrm>
            <a:off x="1400436" y="1005317"/>
            <a:ext cx="7364201"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Khối lượng nước chứa trong 20 L lớn hơn trong một chai 0,5 L</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16" name="Picture 8">
            <a:extLst>
              <a:ext uri="{FF2B5EF4-FFF2-40B4-BE49-F238E27FC236}">
                <a16:creationId xmlns:a16="http://schemas.microsoft.com/office/drawing/2014/main" id="{CD36BDF0-CA59-FAA9-FC0B-D263AC1E7B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485" y="4149172"/>
            <a:ext cx="783616" cy="718888"/>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05;p17">
            <a:extLst>
              <a:ext uri="{FF2B5EF4-FFF2-40B4-BE49-F238E27FC236}">
                <a16:creationId xmlns:a16="http://schemas.microsoft.com/office/drawing/2014/main" id="{7BB812A8-FD40-2483-EB18-22C4144EB82E}"/>
              </a:ext>
            </a:extLst>
          </p:cNvPr>
          <p:cNvSpPr txBox="1"/>
          <p:nvPr/>
        </p:nvSpPr>
        <p:spPr>
          <a:xfrm>
            <a:off x="1367528" y="4312166"/>
            <a:ext cx="7364201"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Cùng vật liệu, thể tích càng lớn khối lượng càng lớn và ngược lại</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Tree>
    <p:extLst>
      <p:ext uri="{BB962C8B-B14F-4D97-AF65-F5344CB8AC3E}">
        <p14:creationId xmlns:p14="http://schemas.microsoft.com/office/powerpoint/2010/main" val="126608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4000"/>
                                  </p:iterate>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randombar(horizontal)">
                                      <p:cBhvr>
                                        <p:cTn id="16" dur="500"/>
                                        <p:tgtEl>
                                          <p:spTgt spid="1028"/>
                                        </p:tgtEl>
                                      </p:cBhvr>
                                    </p:animEffect>
                                  </p:childTnLst>
                                </p:cTn>
                              </p:par>
                              <p:par>
                                <p:cTn id="17" presetID="14" presetClass="entr" presetSubtype="1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randombar(horizontal)">
                                      <p:cBhvr>
                                        <p:cTn id="19" dur="5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par>
                                <p:cTn id="25" presetID="10" presetClass="exit" presetSubtype="0" fill="hold" grpId="1" nodeType="withEffect">
                                  <p:stCondLst>
                                    <p:cond delay="0"/>
                                  </p:stCondLst>
                                  <p:iterate type="lt">
                                    <p:tmPct val="0"/>
                                  </p:iterate>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032"/>
                                        </p:tgtEl>
                                        <p:attrNameLst>
                                          <p:attrName>style.visibility</p:attrName>
                                        </p:attrNameLst>
                                      </p:cBhvr>
                                      <p:to>
                                        <p:strVal val="visible"/>
                                      </p:to>
                                    </p:set>
                                    <p:anim calcmode="lin" valueType="num">
                                      <p:cBhvr>
                                        <p:cTn id="30" dur="500" fill="hold"/>
                                        <p:tgtEl>
                                          <p:spTgt spid="1032"/>
                                        </p:tgtEl>
                                        <p:attrNameLst>
                                          <p:attrName>ppt_w</p:attrName>
                                        </p:attrNameLst>
                                      </p:cBhvr>
                                      <p:tavLst>
                                        <p:tav tm="0">
                                          <p:val>
                                            <p:fltVal val="0"/>
                                          </p:val>
                                        </p:tav>
                                        <p:tav tm="100000">
                                          <p:val>
                                            <p:strVal val="#ppt_w"/>
                                          </p:val>
                                        </p:tav>
                                      </p:tavLst>
                                    </p:anim>
                                    <p:anim calcmode="lin" valueType="num">
                                      <p:cBhvr>
                                        <p:cTn id="31" dur="500" fill="hold"/>
                                        <p:tgtEl>
                                          <p:spTgt spid="1032"/>
                                        </p:tgtEl>
                                        <p:attrNameLst>
                                          <p:attrName>ppt_h</p:attrName>
                                        </p:attrNameLst>
                                      </p:cBhvr>
                                      <p:tavLst>
                                        <p:tav tm="0">
                                          <p:val>
                                            <p:fltVal val="0"/>
                                          </p:val>
                                        </p:tav>
                                        <p:tav tm="100000">
                                          <p:val>
                                            <p:strVal val="#ppt_h"/>
                                          </p:val>
                                        </p:tav>
                                      </p:tavLst>
                                    </p:anim>
                                    <p:animEffect transition="in" filter="fade">
                                      <p:cBhvr>
                                        <p:cTn id="32" dur="500"/>
                                        <p:tgtEl>
                                          <p:spTgt spid="1032"/>
                                        </p:tgtEl>
                                      </p:cBhvr>
                                    </p:animEffect>
                                  </p:childTnLst>
                                </p:cTn>
                              </p:par>
                            </p:childTnLst>
                          </p:cTn>
                        </p:par>
                        <p:par>
                          <p:cTn id="33" fill="hold">
                            <p:stCondLst>
                              <p:cond delay="500"/>
                            </p:stCondLst>
                            <p:childTnLst>
                              <p:par>
                                <p:cTn id="34" presetID="22" presetClass="entr" presetSubtype="1" fill="hold" grpId="0" nodeType="afterEffect">
                                  <p:stCondLst>
                                    <p:cond delay="0"/>
                                  </p:stCondLst>
                                  <p:iterate type="lt">
                                    <p:tmPct val="4000"/>
                                  </p:iterate>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type="lt">
                                    <p:tmPct val="4000"/>
                                  </p:iterate>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xit" presetSubtype="0" fill="hold" grpId="1" nodeType="withEffect">
                                  <p:stCondLst>
                                    <p:cond delay="0"/>
                                  </p:stCondLst>
                                  <p:iterate type="lt">
                                    <p:tmPct val="0"/>
                                  </p:iterate>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53" presetClass="entr" presetSubtype="1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1" fill="hold" grpId="0" nodeType="afterEffect">
                                  <p:stCondLst>
                                    <p:cond delay="0"/>
                                  </p:stCondLst>
                                  <p:iterate type="lt">
                                    <p:tmPct val="4000"/>
                                  </p:iterate>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05;p17">
            <a:extLst>
              <a:ext uri="{FF2B5EF4-FFF2-40B4-BE49-F238E27FC236}">
                <a16:creationId xmlns:a16="http://schemas.microsoft.com/office/drawing/2014/main" id="{3BAE0AC1-D485-1175-019A-76D4615F7235}"/>
              </a:ext>
            </a:extLst>
          </p:cNvPr>
          <p:cNvSpPr txBox="1"/>
          <p:nvPr/>
        </p:nvSpPr>
        <p:spPr>
          <a:xfrm>
            <a:off x="1354867" y="1265663"/>
            <a:ext cx="7635989"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Khi ta nói sắt nặng hơn nhôm có nghĩa là gì? Có phải 1 kg sắt nặng hơn 1 kg nhôm không?</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1026" name="Picture 2">
            <a:extLst>
              <a:ext uri="{FF2B5EF4-FFF2-40B4-BE49-F238E27FC236}">
                <a16:creationId xmlns:a16="http://schemas.microsoft.com/office/drawing/2014/main" id="{D27D8480-EF1A-6859-70A1-D800621EB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87" y="1025892"/>
            <a:ext cx="656241" cy="60203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2;p17">
            <a:extLst>
              <a:ext uri="{FF2B5EF4-FFF2-40B4-BE49-F238E27FC236}">
                <a16:creationId xmlns:a16="http://schemas.microsoft.com/office/drawing/2014/main" id="{9E3490DE-F982-E256-CDAA-4B119B4DB468}"/>
              </a:ext>
            </a:extLst>
          </p:cNvPr>
          <p:cNvSpPr txBox="1"/>
          <p:nvPr/>
        </p:nvSpPr>
        <p:spPr>
          <a:xfrm>
            <a:off x="587823" y="262393"/>
            <a:ext cx="5848145" cy="54565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200" b="1" dirty="0">
                <a:solidFill>
                  <a:schemeClr val="dk2"/>
                </a:solidFill>
                <a:latin typeface="+mn-lt"/>
                <a:ea typeface="Fira Sans Extra Condensed Medium"/>
                <a:cs typeface="Fira Sans Extra Condensed Medium"/>
                <a:sym typeface="Fira Sans Extra Condensed Medium"/>
              </a:rPr>
              <a:t>Khối lượng riêng, đơn vị khối lượng riêng</a:t>
            </a:r>
          </a:p>
        </p:txBody>
      </p:sp>
      <p:grpSp>
        <p:nvGrpSpPr>
          <p:cNvPr id="3" name="Google Shape;207;p17">
            <a:extLst>
              <a:ext uri="{FF2B5EF4-FFF2-40B4-BE49-F238E27FC236}">
                <a16:creationId xmlns:a16="http://schemas.microsoft.com/office/drawing/2014/main" id="{65DDA525-14F6-277F-9802-2A1F2B79C6D0}"/>
              </a:ext>
            </a:extLst>
          </p:cNvPr>
          <p:cNvGrpSpPr/>
          <p:nvPr/>
        </p:nvGrpSpPr>
        <p:grpSpPr>
          <a:xfrm>
            <a:off x="293507" y="319085"/>
            <a:ext cx="401258" cy="400904"/>
            <a:chOff x="3936466" y="2199116"/>
            <a:chExt cx="457004" cy="456601"/>
          </a:xfrm>
        </p:grpSpPr>
        <p:sp>
          <p:nvSpPr>
            <p:cNvPr id="4" name="Google Shape;208;p17">
              <a:extLst>
                <a:ext uri="{FF2B5EF4-FFF2-40B4-BE49-F238E27FC236}">
                  <a16:creationId xmlns:a16="http://schemas.microsoft.com/office/drawing/2014/main" id="{BB8654B5-6FF0-EA07-1B39-72D6B10D6FEE}"/>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209;p17">
              <a:extLst>
                <a:ext uri="{FF2B5EF4-FFF2-40B4-BE49-F238E27FC236}">
                  <a16:creationId xmlns:a16="http://schemas.microsoft.com/office/drawing/2014/main" id="{D2408AF6-D610-2C73-4768-3336FA01E7EB}"/>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10;p17">
              <a:extLst>
                <a:ext uri="{FF2B5EF4-FFF2-40B4-BE49-F238E27FC236}">
                  <a16:creationId xmlns:a16="http://schemas.microsoft.com/office/drawing/2014/main" id="{F57D9515-46EC-1538-8868-89A5DCE7D909}"/>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11;p17">
              <a:extLst>
                <a:ext uri="{FF2B5EF4-FFF2-40B4-BE49-F238E27FC236}">
                  <a16:creationId xmlns:a16="http://schemas.microsoft.com/office/drawing/2014/main" id="{AFC3D6D7-C13A-3014-9A9D-C125DC253A5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2;p17">
              <a:extLst>
                <a:ext uri="{FF2B5EF4-FFF2-40B4-BE49-F238E27FC236}">
                  <a16:creationId xmlns:a16="http://schemas.microsoft.com/office/drawing/2014/main" id="{2DB6F67B-9D1A-4656-1E2B-C416EE9F0258}"/>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3;p17">
              <a:extLst>
                <a:ext uri="{FF2B5EF4-FFF2-40B4-BE49-F238E27FC236}">
                  <a16:creationId xmlns:a16="http://schemas.microsoft.com/office/drawing/2014/main" id="{042C9817-2BDD-C99E-E867-CFB2F06D88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4;p17">
              <a:extLst>
                <a:ext uri="{FF2B5EF4-FFF2-40B4-BE49-F238E27FC236}">
                  <a16:creationId xmlns:a16="http://schemas.microsoft.com/office/drawing/2014/main" id="{81E09A48-1BEE-1532-F4DD-278AE1ACB190}"/>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5;p17">
              <a:extLst>
                <a:ext uri="{FF2B5EF4-FFF2-40B4-BE49-F238E27FC236}">
                  <a16:creationId xmlns:a16="http://schemas.microsoft.com/office/drawing/2014/main" id="{0CF2C98A-7D8E-4B03-1F3B-35FA96F79905}"/>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1032" name="Picture 8">
            <a:extLst>
              <a:ext uri="{FF2B5EF4-FFF2-40B4-BE49-F238E27FC236}">
                <a16:creationId xmlns:a16="http://schemas.microsoft.com/office/drawing/2014/main" id="{E674D854-F285-F57E-0593-1D38B4012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24" y="955359"/>
            <a:ext cx="783616" cy="718888"/>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05;p17">
            <a:extLst>
              <a:ext uri="{FF2B5EF4-FFF2-40B4-BE49-F238E27FC236}">
                <a16:creationId xmlns:a16="http://schemas.microsoft.com/office/drawing/2014/main" id="{6653B44B-66F9-0B1A-9975-DCF1E7FE4A55}"/>
              </a:ext>
            </a:extLst>
          </p:cNvPr>
          <p:cNvSpPr txBox="1"/>
          <p:nvPr/>
        </p:nvSpPr>
        <p:spPr>
          <a:xfrm>
            <a:off x="1354867" y="1118353"/>
            <a:ext cx="7364201"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Sắt nặng hơn nhôm là khi so sánh lượng chất khi cùng thể tích</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16" name="Picture 8">
            <a:extLst>
              <a:ext uri="{FF2B5EF4-FFF2-40B4-BE49-F238E27FC236}">
                <a16:creationId xmlns:a16="http://schemas.microsoft.com/office/drawing/2014/main" id="{CD36BDF0-CA59-FAA9-FC0B-D263AC1E7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97" y="4043244"/>
            <a:ext cx="783616" cy="718888"/>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05;p17">
            <a:extLst>
              <a:ext uri="{FF2B5EF4-FFF2-40B4-BE49-F238E27FC236}">
                <a16:creationId xmlns:a16="http://schemas.microsoft.com/office/drawing/2014/main" id="{7BB812A8-FD40-2483-EB18-22C4144EB82E}"/>
              </a:ext>
            </a:extLst>
          </p:cNvPr>
          <p:cNvSpPr txBox="1"/>
          <p:nvPr/>
        </p:nvSpPr>
        <p:spPr>
          <a:xfrm>
            <a:off x="1367528" y="4276419"/>
            <a:ext cx="7364201"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Để so sánh như vậy, ta dùng khối lượng riêng</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2052" name="Picture 4" descr="So Sánh Cuộn Dây Đồng và Cuộn Dây Nhôm Trong Động Cơ">
            <a:extLst>
              <a:ext uri="{FF2B5EF4-FFF2-40B4-BE49-F238E27FC236}">
                <a16:creationId xmlns:a16="http://schemas.microsoft.com/office/drawing/2014/main" id="{282D5C17-B035-9C7F-D92F-D84848AA2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5407" y="1810521"/>
            <a:ext cx="3853186" cy="236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957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4000"/>
                                  </p:iterate>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randombar(horizontal)">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par>
                                <p:cTn id="22" presetID="10" presetClass="exit" presetSubtype="0" fill="hold" grpId="1" nodeType="withEffect">
                                  <p:stCondLst>
                                    <p:cond delay="0"/>
                                  </p:stCondLst>
                                  <p:iterate type="lt">
                                    <p:tmPct val="0"/>
                                  </p:iterate>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53" presetClass="entr" presetSubtype="16"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 calcmode="lin" valueType="num">
                                      <p:cBhvr>
                                        <p:cTn id="27" dur="500" fill="hold"/>
                                        <p:tgtEl>
                                          <p:spTgt spid="1032"/>
                                        </p:tgtEl>
                                        <p:attrNameLst>
                                          <p:attrName>ppt_w</p:attrName>
                                        </p:attrNameLst>
                                      </p:cBhvr>
                                      <p:tavLst>
                                        <p:tav tm="0">
                                          <p:val>
                                            <p:fltVal val="0"/>
                                          </p:val>
                                        </p:tav>
                                        <p:tav tm="100000">
                                          <p:val>
                                            <p:strVal val="#ppt_w"/>
                                          </p:val>
                                        </p:tav>
                                      </p:tavLst>
                                    </p:anim>
                                    <p:anim calcmode="lin" valueType="num">
                                      <p:cBhvr>
                                        <p:cTn id="28" dur="500" fill="hold"/>
                                        <p:tgtEl>
                                          <p:spTgt spid="1032"/>
                                        </p:tgtEl>
                                        <p:attrNameLst>
                                          <p:attrName>ppt_h</p:attrName>
                                        </p:attrNameLst>
                                      </p:cBhvr>
                                      <p:tavLst>
                                        <p:tav tm="0">
                                          <p:val>
                                            <p:fltVal val="0"/>
                                          </p:val>
                                        </p:tav>
                                        <p:tav tm="100000">
                                          <p:val>
                                            <p:strVal val="#ppt_h"/>
                                          </p:val>
                                        </p:tav>
                                      </p:tavLst>
                                    </p:anim>
                                    <p:animEffect transition="in" filter="fade">
                                      <p:cBhvr>
                                        <p:cTn id="29" dur="500"/>
                                        <p:tgtEl>
                                          <p:spTgt spid="1032"/>
                                        </p:tgtEl>
                                      </p:cBhvr>
                                    </p:animEffect>
                                  </p:childTnLst>
                                </p:cTn>
                              </p:par>
                            </p:childTnLst>
                          </p:cTn>
                        </p:par>
                        <p:par>
                          <p:cTn id="30" fill="hold">
                            <p:stCondLst>
                              <p:cond delay="500"/>
                            </p:stCondLst>
                            <p:childTnLst>
                              <p:par>
                                <p:cTn id="31" presetID="22" presetClass="entr" presetSubtype="1" fill="hold" grpId="0" nodeType="afterEffect">
                                  <p:stCondLst>
                                    <p:cond delay="0"/>
                                  </p:stCondLst>
                                  <p:iterate type="lt">
                                    <p:tmPct val="4000"/>
                                  </p:iterate>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par>
                          <p:cTn id="41" fill="hold">
                            <p:stCondLst>
                              <p:cond delay="500"/>
                            </p:stCondLst>
                            <p:childTnLst>
                              <p:par>
                                <p:cTn id="42" presetID="22" presetClass="entr" presetSubtype="1" fill="hold" grpId="0" nodeType="afterEffect">
                                  <p:stCondLst>
                                    <p:cond delay="0"/>
                                  </p:stCondLst>
                                  <p:iterate type="lt">
                                    <p:tmPct val="4000"/>
                                  </p:iterate>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4F9EFE4-68F6-0174-8066-F79624B8708D}"/>
              </a:ext>
            </a:extLst>
          </p:cNvPr>
          <p:cNvSpPr/>
          <p:nvPr/>
        </p:nvSpPr>
        <p:spPr>
          <a:xfrm>
            <a:off x="3214254" y="-969818"/>
            <a:ext cx="7884669" cy="7071072"/>
          </a:xfrm>
          <a:custGeom>
            <a:avLst/>
            <a:gdLst>
              <a:gd name="connsiteX0" fmla="*/ 1065654 w 5754533"/>
              <a:gd name="connsiteY0" fmla="*/ 412512 h 5060139"/>
              <a:gd name="connsiteX1" fmla="*/ 1065654 w 5754533"/>
              <a:gd name="connsiteY1" fmla="*/ 412512 h 5060139"/>
              <a:gd name="connsiteX2" fmla="*/ 1093155 w 5754533"/>
              <a:gd name="connsiteY2" fmla="*/ 343760 h 5060139"/>
              <a:gd name="connsiteX3" fmla="*/ 1244409 w 5754533"/>
              <a:gd name="connsiteY3" fmla="*/ 151254 h 5060139"/>
              <a:gd name="connsiteX4" fmla="*/ 1416289 w 5754533"/>
              <a:gd name="connsiteY4" fmla="*/ 144379 h 5060139"/>
              <a:gd name="connsiteX5" fmla="*/ 2392566 w 5754533"/>
              <a:gd name="connsiteY5" fmla="*/ 364385 h 5060139"/>
              <a:gd name="connsiteX6" fmla="*/ 2887579 w 5754533"/>
              <a:gd name="connsiteY6" fmla="*/ 522515 h 5060139"/>
              <a:gd name="connsiteX7" fmla="*/ 3300090 w 5754533"/>
              <a:gd name="connsiteY7" fmla="*/ 721895 h 5060139"/>
              <a:gd name="connsiteX8" fmla="*/ 4090737 w 5754533"/>
              <a:gd name="connsiteY8" fmla="*/ 1196283 h 5060139"/>
              <a:gd name="connsiteX9" fmla="*/ 4682003 w 5754533"/>
              <a:gd name="connsiteY9" fmla="*/ 1718797 h 5060139"/>
              <a:gd name="connsiteX10" fmla="*/ 5390148 w 5754533"/>
              <a:gd name="connsiteY10" fmla="*/ 2722575 h 5060139"/>
              <a:gd name="connsiteX11" fmla="*/ 5568903 w 5754533"/>
              <a:gd name="connsiteY11" fmla="*/ 2983832 h 5060139"/>
              <a:gd name="connsiteX12" fmla="*/ 5754533 w 5754533"/>
              <a:gd name="connsiteY12" fmla="*/ 3506346 h 5060139"/>
              <a:gd name="connsiteX13" fmla="*/ 5665155 w 5754533"/>
              <a:gd name="connsiteY13" fmla="*/ 4035736 h 5060139"/>
              <a:gd name="connsiteX14" fmla="*/ 5204518 w 5754533"/>
              <a:gd name="connsiteY14" fmla="*/ 4413871 h 5060139"/>
              <a:gd name="connsiteX15" fmla="*/ 4771381 w 5754533"/>
              <a:gd name="connsiteY15" fmla="*/ 4723254 h 5060139"/>
              <a:gd name="connsiteX16" fmla="*/ 4695754 w 5754533"/>
              <a:gd name="connsiteY16" fmla="*/ 4764506 h 5060139"/>
              <a:gd name="connsiteX17" fmla="*/ 4530749 w 5754533"/>
              <a:gd name="connsiteY17" fmla="*/ 4812632 h 5060139"/>
              <a:gd name="connsiteX18" fmla="*/ 4001360 w 5754533"/>
              <a:gd name="connsiteY18" fmla="*/ 4977636 h 5060139"/>
              <a:gd name="connsiteX19" fmla="*/ 3657600 w 5754533"/>
              <a:gd name="connsiteY19" fmla="*/ 5025763 h 5060139"/>
              <a:gd name="connsiteX20" fmla="*/ 3093835 w 5754533"/>
              <a:gd name="connsiteY20" fmla="*/ 5060139 h 5060139"/>
              <a:gd name="connsiteX21" fmla="*/ 2715700 w 5754533"/>
              <a:gd name="connsiteY21" fmla="*/ 5046388 h 5060139"/>
              <a:gd name="connsiteX22" fmla="*/ 2344439 w 5754533"/>
              <a:gd name="connsiteY22" fmla="*/ 4840133 h 5060139"/>
              <a:gd name="connsiteX23" fmla="*/ 1876927 w 5754533"/>
              <a:gd name="connsiteY23" fmla="*/ 4331369 h 5060139"/>
              <a:gd name="connsiteX24" fmla="*/ 1650045 w 5754533"/>
              <a:gd name="connsiteY24" fmla="*/ 3918857 h 5060139"/>
              <a:gd name="connsiteX25" fmla="*/ 1478166 w 5754533"/>
              <a:gd name="connsiteY25" fmla="*/ 3444469 h 5060139"/>
              <a:gd name="connsiteX26" fmla="*/ 1175657 w 5754533"/>
              <a:gd name="connsiteY26" fmla="*/ 1952554 h 5060139"/>
              <a:gd name="connsiteX27" fmla="*/ 687519 w 5754533"/>
              <a:gd name="connsiteY27" fmla="*/ 1079405 h 5060139"/>
              <a:gd name="connsiteX28" fmla="*/ 570641 w 5754533"/>
              <a:gd name="connsiteY28" fmla="*/ 935026 h 5060139"/>
              <a:gd name="connsiteX29" fmla="*/ 378136 w 5754533"/>
              <a:gd name="connsiteY29" fmla="*/ 584391 h 5060139"/>
              <a:gd name="connsiteX30" fmla="*/ 336884 w 5754533"/>
              <a:gd name="connsiteY30" fmla="*/ 481263 h 5060139"/>
              <a:gd name="connsiteX31" fmla="*/ 316259 w 5754533"/>
              <a:gd name="connsiteY31" fmla="*/ 453763 h 5060139"/>
              <a:gd name="connsiteX32" fmla="*/ 61877 w 5754533"/>
              <a:gd name="connsiteY32" fmla="*/ 302509 h 5060139"/>
              <a:gd name="connsiteX33" fmla="*/ 0 w 5754533"/>
              <a:gd name="connsiteY33" fmla="*/ 151254 h 5060139"/>
              <a:gd name="connsiteX34" fmla="*/ 20626 w 5754533"/>
              <a:gd name="connsiteY34" fmla="*/ 96253 h 5060139"/>
              <a:gd name="connsiteX35" fmla="*/ 68752 w 5754533"/>
              <a:gd name="connsiteY35" fmla="*/ 48127 h 5060139"/>
              <a:gd name="connsiteX36" fmla="*/ 364385 w 5754533"/>
              <a:gd name="connsiteY36" fmla="*/ 0 h 5060139"/>
              <a:gd name="connsiteX37" fmla="*/ 467513 w 5754533"/>
              <a:gd name="connsiteY37" fmla="*/ 6875 h 5060139"/>
              <a:gd name="connsiteX38" fmla="*/ 941901 w 5754533"/>
              <a:gd name="connsiteY38" fmla="*/ 199381 h 5060139"/>
              <a:gd name="connsiteX39" fmla="*/ 1079405 w 5754533"/>
              <a:gd name="connsiteY39" fmla="*/ 261257 h 5060139"/>
              <a:gd name="connsiteX40" fmla="*/ 1168782 w 5754533"/>
              <a:gd name="connsiteY40" fmla="*/ 309384 h 5060139"/>
              <a:gd name="connsiteX41" fmla="*/ 1251284 w 5754533"/>
              <a:gd name="connsiteY41" fmla="*/ 336884 h 5060139"/>
              <a:gd name="connsiteX42" fmla="*/ 1079405 w 5754533"/>
              <a:gd name="connsiteY42" fmla="*/ 391886 h 5060139"/>
              <a:gd name="connsiteX43" fmla="*/ 1065654 w 5754533"/>
              <a:gd name="connsiteY43" fmla="*/ 412512 h 506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54533" h="5060139">
                <a:moveTo>
                  <a:pt x="1065654" y="412512"/>
                </a:moveTo>
                <a:lnTo>
                  <a:pt x="1065654" y="412512"/>
                </a:lnTo>
                <a:cubicBezTo>
                  <a:pt x="1074821" y="389595"/>
                  <a:pt x="1082996" y="366255"/>
                  <a:pt x="1093155" y="343760"/>
                </a:cubicBezTo>
                <a:cubicBezTo>
                  <a:pt x="1131336" y="259217"/>
                  <a:pt x="1142299" y="173332"/>
                  <a:pt x="1244409" y="151254"/>
                </a:cubicBezTo>
                <a:cubicBezTo>
                  <a:pt x="1300453" y="139136"/>
                  <a:pt x="1358996" y="146671"/>
                  <a:pt x="1416289" y="144379"/>
                </a:cubicBezTo>
                <a:cubicBezTo>
                  <a:pt x="1888892" y="227292"/>
                  <a:pt x="1858010" y="211168"/>
                  <a:pt x="2392566" y="364385"/>
                </a:cubicBezTo>
                <a:cubicBezTo>
                  <a:pt x="2559080" y="412112"/>
                  <a:pt x="2726415" y="459026"/>
                  <a:pt x="2887579" y="522515"/>
                </a:cubicBezTo>
                <a:cubicBezTo>
                  <a:pt x="3029673" y="578492"/>
                  <a:pt x="3164943" y="650765"/>
                  <a:pt x="3300090" y="721895"/>
                </a:cubicBezTo>
                <a:cubicBezTo>
                  <a:pt x="3449426" y="800493"/>
                  <a:pt x="3915689" y="1054056"/>
                  <a:pt x="4090737" y="1196283"/>
                </a:cubicBezTo>
                <a:cubicBezTo>
                  <a:pt x="4294871" y="1362141"/>
                  <a:pt x="4517696" y="1513413"/>
                  <a:pt x="4682003" y="1718797"/>
                </a:cubicBezTo>
                <a:cubicBezTo>
                  <a:pt x="5116344" y="2261724"/>
                  <a:pt x="4828495" y="1883115"/>
                  <a:pt x="5390148" y="2722575"/>
                </a:cubicBezTo>
                <a:cubicBezTo>
                  <a:pt x="5448825" y="2810275"/>
                  <a:pt x="5531024" y="2885346"/>
                  <a:pt x="5568903" y="2983832"/>
                </a:cubicBezTo>
                <a:cubicBezTo>
                  <a:pt x="5681100" y="3275549"/>
                  <a:pt x="5617104" y="3102145"/>
                  <a:pt x="5754533" y="3506346"/>
                </a:cubicBezTo>
                <a:cubicBezTo>
                  <a:pt x="5724740" y="3682809"/>
                  <a:pt x="5757911" y="3882689"/>
                  <a:pt x="5665155" y="4035736"/>
                </a:cubicBezTo>
                <a:cubicBezTo>
                  <a:pt x="5562192" y="4205625"/>
                  <a:pt x="5358604" y="4288487"/>
                  <a:pt x="5204518" y="4413871"/>
                </a:cubicBezTo>
                <a:cubicBezTo>
                  <a:pt x="5008764" y="4573161"/>
                  <a:pt x="4976052" y="4611613"/>
                  <a:pt x="4771381" y="4723254"/>
                </a:cubicBezTo>
                <a:cubicBezTo>
                  <a:pt x="4746172" y="4737005"/>
                  <a:pt x="4722673" y="4754508"/>
                  <a:pt x="4695754" y="4764506"/>
                </a:cubicBezTo>
                <a:cubicBezTo>
                  <a:pt x="4642046" y="4784455"/>
                  <a:pt x="4585102" y="4794514"/>
                  <a:pt x="4530749" y="4812632"/>
                </a:cubicBezTo>
                <a:cubicBezTo>
                  <a:pt x="4294182" y="4891487"/>
                  <a:pt x="4254349" y="4927594"/>
                  <a:pt x="4001360" y="4977636"/>
                </a:cubicBezTo>
                <a:cubicBezTo>
                  <a:pt x="3887855" y="5000088"/>
                  <a:pt x="3772567" y="5012725"/>
                  <a:pt x="3657600" y="5025763"/>
                </a:cubicBezTo>
                <a:cubicBezTo>
                  <a:pt x="3388980" y="5056225"/>
                  <a:pt x="3342707" y="5053028"/>
                  <a:pt x="3093835" y="5060139"/>
                </a:cubicBezTo>
                <a:cubicBezTo>
                  <a:pt x="2967790" y="5055555"/>
                  <a:pt x="2840195" y="5066619"/>
                  <a:pt x="2715700" y="5046388"/>
                </a:cubicBezTo>
                <a:cubicBezTo>
                  <a:pt x="2623314" y="5031375"/>
                  <a:pt x="2402958" y="4887505"/>
                  <a:pt x="2344439" y="4840133"/>
                </a:cubicBezTo>
                <a:cubicBezTo>
                  <a:pt x="2185099" y="4711144"/>
                  <a:pt x="1987515" y="4499727"/>
                  <a:pt x="1876927" y="4331369"/>
                </a:cubicBezTo>
                <a:cubicBezTo>
                  <a:pt x="1790771" y="4200205"/>
                  <a:pt x="1714397" y="4061985"/>
                  <a:pt x="1650045" y="3918857"/>
                </a:cubicBezTo>
                <a:cubicBezTo>
                  <a:pt x="1581076" y="3765460"/>
                  <a:pt x="1535459" y="3602598"/>
                  <a:pt x="1478166" y="3444469"/>
                </a:cubicBezTo>
                <a:cubicBezTo>
                  <a:pt x="1442119" y="3220679"/>
                  <a:pt x="1338057" y="2300553"/>
                  <a:pt x="1175657" y="1952554"/>
                </a:cubicBezTo>
                <a:cubicBezTo>
                  <a:pt x="1034648" y="1650392"/>
                  <a:pt x="897322" y="1338573"/>
                  <a:pt x="687519" y="1079405"/>
                </a:cubicBezTo>
                <a:cubicBezTo>
                  <a:pt x="648560" y="1031279"/>
                  <a:pt x="605886" y="985935"/>
                  <a:pt x="570641" y="935026"/>
                </a:cubicBezTo>
                <a:cubicBezTo>
                  <a:pt x="466680" y="784860"/>
                  <a:pt x="442277" y="734053"/>
                  <a:pt x="378136" y="584391"/>
                </a:cubicBezTo>
                <a:cubicBezTo>
                  <a:pt x="363551" y="550360"/>
                  <a:pt x="352734" y="514723"/>
                  <a:pt x="336884" y="481263"/>
                </a:cubicBezTo>
                <a:cubicBezTo>
                  <a:pt x="331979" y="470908"/>
                  <a:pt x="326008" y="459784"/>
                  <a:pt x="316259" y="453763"/>
                </a:cubicBezTo>
                <a:cubicBezTo>
                  <a:pt x="13950" y="267042"/>
                  <a:pt x="181607" y="402281"/>
                  <a:pt x="61877" y="302509"/>
                </a:cubicBezTo>
                <a:cubicBezTo>
                  <a:pt x="39084" y="260722"/>
                  <a:pt x="0" y="202917"/>
                  <a:pt x="0" y="151254"/>
                </a:cubicBezTo>
                <a:cubicBezTo>
                  <a:pt x="0" y="131674"/>
                  <a:pt x="12421" y="114031"/>
                  <a:pt x="20626" y="96253"/>
                </a:cubicBezTo>
                <a:cubicBezTo>
                  <a:pt x="34786" y="65574"/>
                  <a:pt x="38302" y="58277"/>
                  <a:pt x="68752" y="48127"/>
                </a:cubicBezTo>
                <a:cubicBezTo>
                  <a:pt x="235169" y="-7346"/>
                  <a:pt x="182287" y="7917"/>
                  <a:pt x="364385" y="0"/>
                </a:cubicBezTo>
                <a:cubicBezTo>
                  <a:pt x="398761" y="2292"/>
                  <a:pt x="433651" y="526"/>
                  <a:pt x="467513" y="6875"/>
                </a:cubicBezTo>
                <a:cubicBezTo>
                  <a:pt x="608009" y="33218"/>
                  <a:pt x="872603" y="168582"/>
                  <a:pt x="941901" y="199381"/>
                </a:cubicBezTo>
                <a:cubicBezTo>
                  <a:pt x="987831" y="219794"/>
                  <a:pt x="1035151" y="237428"/>
                  <a:pt x="1079405" y="261257"/>
                </a:cubicBezTo>
                <a:cubicBezTo>
                  <a:pt x="1109197" y="277299"/>
                  <a:pt x="1138232" y="294836"/>
                  <a:pt x="1168782" y="309384"/>
                </a:cubicBezTo>
                <a:cubicBezTo>
                  <a:pt x="1204063" y="326185"/>
                  <a:pt x="1218574" y="328706"/>
                  <a:pt x="1251284" y="336884"/>
                </a:cubicBezTo>
                <a:cubicBezTo>
                  <a:pt x="1168870" y="354545"/>
                  <a:pt x="1150375" y="351331"/>
                  <a:pt x="1079405" y="391886"/>
                </a:cubicBezTo>
                <a:cubicBezTo>
                  <a:pt x="1071201" y="396574"/>
                  <a:pt x="1067946" y="409074"/>
                  <a:pt x="1065654" y="412512"/>
                </a:cubicBezTo>
                <a:close/>
              </a:path>
            </a:pathLst>
          </a:custGeom>
          <a:solidFill>
            <a:srgbClr val="DE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4FDC6FC-1E62-D090-4C92-1A463E6395B5}"/>
              </a:ext>
            </a:extLst>
          </p:cNvPr>
          <p:cNvPicPr>
            <a:picLocks noChangeAspect="1"/>
          </p:cNvPicPr>
          <p:nvPr/>
        </p:nvPicPr>
        <p:blipFill>
          <a:blip r:embed="rId2"/>
          <a:stretch>
            <a:fillRect/>
          </a:stretch>
        </p:blipFill>
        <p:spPr>
          <a:xfrm>
            <a:off x="83791" y="400732"/>
            <a:ext cx="4873219" cy="4873219"/>
          </a:xfrm>
          <a:prstGeom prst="rect">
            <a:avLst/>
          </a:prstGeom>
        </p:spPr>
      </p:pic>
      <p:sp>
        <p:nvSpPr>
          <p:cNvPr id="14" name="Google Shape;202;p17">
            <a:extLst>
              <a:ext uri="{FF2B5EF4-FFF2-40B4-BE49-F238E27FC236}">
                <a16:creationId xmlns:a16="http://schemas.microsoft.com/office/drawing/2014/main" id="{89366B84-C834-62A2-03FC-90093DA8B04E}"/>
              </a:ext>
            </a:extLst>
          </p:cNvPr>
          <p:cNvSpPr txBox="1"/>
          <p:nvPr/>
        </p:nvSpPr>
        <p:spPr>
          <a:xfrm>
            <a:off x="4840891" y="1742525"/>
            <a:ext cx="4219318" cy="1944212"/>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5400" b="1" dirty="0">
                <a:solidFill>
                  <a:srgbClr val="E36414"/>
                </a:solidFill>
                <a:latin typeface="+mn-lt"/>
                <a:ea typeface="Fira Sans Extra Condensed Medium"/>
                <a:cs typeface="Fira Sans Extra Condensed Medium"/>
                <a:sym typeface="Fira Sans Extra Condensed Medium"/>
              </a:rPr>
              <a:t>K</a:t>
            </a:r>
            <a:r>
              <a:rPr lang="vi-VN" sz="5400" b="1" dirty="0">
                <a:solidFill>
                  <a:srgbClr val="E36414"/>
                </a:solidFill>
                <a:latin typeface="+mn-lt"/>
                <a:ea typeface="Fira Sans Extra Condensed Medium"/>
                <a:cs typeface="Fira Sans Extra Condensed Medium"/>
                <a:sym typeface="Fira Sans Extra Condensed Medium"/>
              </a:rPr>
              <a:t>hối lượng riêng</a:t>
            </a:r>
            <a:r>
              <a:rPr lang="en-US" sz="5400" b="1" dirty="0">
                <a:solidFill>
                  <a:srgbClr val="E36414"/>
                </a:solidFill>
                <a:latin typeface="+mn-lt"/>
                <a:ea typeface="Fira Sans Extra Condensed Medium"/>
                <a:cs typeface="Fira Sans Extra Condensed Medium"/>
                <a:sym typeface="Fira Sans Extra Condensed Medium"/>
              </a:rPr>
              <a:t> </a:t>
            </a:r>
            <a:r>
              <a:rPr lang="en-US" sz="5400" b="1" dirty="0" err="1">
                <a:solidFill>
                  <a:srgbClr val="E36414"/>
                </a:solidFill>
                <a:latin typeface="+mn-lt"/>
                <a:ea typeface="Fira Sans Extra Condensed Medium"/>
                <a:cs typeface="Fira Sans Extra Condensed Medium"/>
                <a:sym typeface="Fira Sans Extra Condensed Medium"/>
              </a:rPr>
              <a:t>là</a:t>
            </a:r>
            <a:r>
              <a:rPr lang="en-US" sz="5400" b="1" dirty="0">
                <a:solidFill>
                  <a:srgbClr val="E36414"/>
                </a:solidFill>
                <a:latin typeface="+mn-lt"/>
                <a:ea typeface="Fira Sans Extra Condensed Medium"/>
                <a:cs typeface="Fira Sans Extra Condensed Medium"/>
                <a:sym typeface="Fira Sans Extra Condensed Medium"/>
              </a:rPr>
              <a:t> </a:t>
            </a:r>
            <a:r>
              <a:rPr lang="en-US" sz="5400" b="1" dirty="0" err="1">
                <a:solidFill>
                  <a:srgbClr val="E36414"/>
                </a:solidFill>
                <a:latin typeface="+mn-lt"/>
                <a:ea typeface="Fira Sans Extra Condensed Medium"/>
                <a:cs typeface="Fira Sans Extra Condensed Medium"/>
                <a:sym typeface="Fira Sans Extra Condensed Medium"/>
              </a:rPr>
              <a:t>gì</a:t>
            </a:r>
            <a:r>
              <a:rPr lang="en-US" sz="5400" b="1" dirty="0">
                <a:solidFill>
                  <a:srgbClr val="E36414"/>
                </a:solidFill>
                <a:latin typeface="+mn-lt"/>
                <a:ea typeface="Fira Sans Extra Condensed Medium"/>
                <a:cs typeface="Fira Sans Extra Condensed Medium"/>
                <a:sym typeface="Fira Sans Extra Condensed Medium"/>
              </a:rPr>
              <a:t>?</a:t>
            </a:r>
            <a:endParaRPr lang="vi-VN" sz="5400" b="1" dirty="0">
              <a:solidFill>
                <a:srgbClr val="E36414"/>
              </a:solidFill>
              <a:latin typeface="+mn-lt"/>
              <a:ea typeface="Fira Sans Extra Condensed Medium"/>
              <a:cs typeface="Fira Sans Extra Condensed Medium"/>
              <a:sym typeface="Fira Sans Extra Condensed Medium"/>
            </a:endParaRPr>
          </a:p>
        </p:txBody>
      </p:sp>
    </p:spTree>
    <p:extLst>
      <p:ext uri="{BB962C8B-B14F-4D97-AF65-F5344CB8AC3E}">
        <p14:creationId xmlns:p14="http://schemas.microsoft.com/office/powerpoint/2010/main" val="1777062023"/>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13D93AB-84D0-754E-330B-F72707C33F43}"/>
              </a:ext>
            </a:extLst>
          </p:cNvPr>
          <p:cNvSpPr/>
          <p:nvPr/>
        </p:nvSpPr>
        <p:spPr>
          <a:xfrm>
            <a:off x="1514405" y="832116"/>
            <a:ext cx="7280312" cy="4022888"/>
          </a:xfrm>
          <a:prstGeom prst="roundRect">
            <a:avLst/>
          </a:prstGeom>
          <a:noFill/>
          <a:ln w="28575">
            <a:solidFill>
              <a:srgbClr val="27C2A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1" name="Google Shape;1601;p41"/>
          <p:cNvSpPr/>
          <p:nvPr/>
        </p:nvSpPr>
        <p:spPr>
          <a:xfrm>
            <a:off x="-851538" y="3231470"/>
            <a:ext cx="4127649" cy="2003815"/>
          </a:xfrm>
          <a:custGeom>
            <a:avLst/>
            <a:gdLst/>
            <a:ahLst/>
            <a:cxnLst/>
            <a:rect l="l" t="t" r="r" b="b"/>
            <a:pathLst>
              <a:path w="218423" h="106036" extrusionOk="0">
                <a:moveTo>
                  <a:pt x="47869" y="0"/>
                </a:moveTo>
                <a:lnTo>
                  <a:pt x="0" y="18896"/>
                </a:lnTo>
                <a:lnTo>
                  <a:pt x="0" y="60521"/>
                </a:lnTo>
                <a:lnTo>
                  <a:pt x="91904" y="106035"/>
                </a:lnTo>
                <a:lnTo>
                  <a:pt x="165679" y="106035"/>
                </a:lnTo>
                <a:lnTo>
                  <a:pt x="218422" y="73392"/>
                </a:lnTo>
                <a:lnTo>
                  <a:pt x="47869" y="0"/>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2" name="Google Shape;1602;p41"/>
          <p:cNvGrpSpPr/>
          <p:nvPr/>
        </p:nvGrpSpPr>
        <p:grpSpPr>
          <a:xfrm>
            <a:off x="62862" y="1235766"/>
            <a:ext cx="1807163" cy="3088047"/>
            <a:chOff x="914402" y="1142548"/>
            <a:chExt cx="1807163" cy="3088047"/>
          </a:xfrm>
        </p:grpSpPr>
        <p:sp>
          <p:nvSpPr>
            <p:cNvPr id="1603" name="Google Shape;1603;p41"/>
            <p:cNvSpPr/>
            <p:nvPr/>
          </p:nvSpPr>
          <p:spPr>
            <a:xfrm>
              <a:off x="926818" y="1155494"/>
              <a:ext cx="1404538" cy="2656894"/>
            </a:xfrm>
            <a:custGeom>
              <a:avLst/>
              <a:gdLst/>
              <a:ahLst/>
              <a:cxnLst/>
              <a:rect l="l" t="t" r="r" b="b"/>
              <a:pathLst>
                <a:path w="74324" h="140595" extrusionOk="0">
                  <a:moveTo>
                    <a:pt x="74323" y="0"/>
                  </a:moveTo>
                  <a:lnTo>
                    <a:pt x="1" y="36970"/>
                  </a:lnTo>
                  <a:lnTo>
                    <a:pt x="1" y="140595"/>
                  </a:lnTo>
                  <a:lnTo>
                    <a:pt x="74323" y="103680"/>
                  </a:lnTo>
                  <a:lnTo>
                    <a:pt x="74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914402" y="1142548"/>
              <a:ext cx="1430408" cy="2682273"/>
            </a:xfrm>
            <a:custGeom>
              <a:avLst/>
              <a:gdLst/>
              <a:ahLst/>
              <a:cxnLst/>
              <a:rect l="l" t="t" r="r" b="b"/>
              <a:pathLst>
                <a:path w="75693" h="141938" extrusionOk="0">
                  <a:moveTo>
                    <a:pt x="74323" y="1781"/>
                  </a:moveTo>
                  <a:lnTo>
                    <a:pt x="74323" y="103927"/>
                  </a:lnTo>
                  <a:lnTo>
                    <a:pt x="1370" y="140184"/>
                  </a:lnTo>
                  <a:lnTo>
                    <a:pt x="1370" y="38038"/>
                  </a:lnTo>
                  <a:lnTo>
                    <a:pt x="74323" y="1781"/>
                  </a:lnTo>
                  <a:close/>
                  <a:moveTo>
                    <a:pt x="75014" y="1"/>
                  </a:moveTo>
                  <a:cubicBezTo>
                    <a:pt x="74898" y="1"/>
                    <a:pt x="74788" y="28"/>
                    <a:pt x="74706" y="83"/>
                  </a:cubicBezTo>
                  <a:lnTo>
                    <a:pt x="384" y="37053"/>
                  </a:lnTo>
                  <a:cubicBezTo>
                    <a:pt x="110" y="37162"/>
                    <a:pt x="0" y="37381"/>
                    <a:pt x="0" y="37655"/>
                  </a:cubicBezTo>
                  <a:lnTo>
                    <a:pt x="0" y="141280"/>
                  </a:lnTo>
                  <a:cubicBezTo>
                    <a:pt x="0" y="141663"/>
                    <a:pt x="274" y="141937"/>
                    <a:pt x="658" y="141937"/>
                  </a:cubicBezTo>
                  <a:cubicBezTo>
                    <a:pt x="767" y="141937"/>
                    <a:pt x="877" y="141937"/>
                    <a:pt x="986" y="141882"/>
                  </a:cubicBezTo>
                  <a:lnTo>
                    <a:pt x="75309" y="104967"/>
                  </a:lnTo>
                  <a:cubicBezTo>
                    <a:pt x="75528" y="104803"/>
                    <a:pt x="75692" y="104584"/>
                    <a:pt x="75692" y="104365"/>
                  </a:cubicBezTo>
                  <a:lnTo>
                    <a:pt x="75692" y="685"/>
                  </a:lnTo>
                  <a:cubicBezTo>
                    <a:pt x="75692" y="411"/>
                    <a:pt x="75583" y="247"/>
                    <a:pt x="75364" y="83"/>
                  </a:cubicBezTo>
                  <a:cubicBezTo>
                    <a:pt x="75254" y="28"/>
                    <a:pt x="75131" y="1"/>
                    <a:pt x="7501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926818" y="1294189"/>
              <a:ext cx="1705726" cy="854942"/>
            </a:xfrm>
            <a:custGeom>
              <a:avLst/>
              <a:gdLst/>
              <a:ahLst/>
              <a:cxnLst/>
              <a:rect l="l" t="t" r="r" b="b"/>
              <a:pathLst>
                <a:path w="90262" h="45241" extrusionOk="0">
                  <a:moveTo>
                    <a:pt x="70270" y="0"/>
                  </a:moveTo>
                  <a:lnTo>
                    <a:pt x="1" y="34889"/>
                  </a:lnTo>
                  <a:lnTo>
                    <a:pt x="20156" y="45240"/>
                  </a:lnTo>
                  <a:lnTo>
                    <a:pt x="90261" y="10571"/>
                  </a:lnTo>
                  <a:lnTo>
                    <a:pt x="70270" y="0"/>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926818" y="1294189"/>
              <a:ext cx="1705726" cy="699680"/>
            </a:xfrm>
            <a:custGeom>
              <a:avLst/>
              <a:gdLst/>
              <a:ahLst/>
              <a:cxnLst/>
              <a:rect l="l" t="t" r="r" b="b"/>
              <a:pathLst>
                <a:path w="90262" h="37025" extrusionOk="0">
                  <a:moveTo>
                    <a:pt x="82703" y="6573"/>
                  </a:moveTo>
                  <a:lnTo>
                    <a:pt x="82701" y="6574"/>
                  </a:lnTo>
                  <a:lnTo>
                    <a:pt x="90261" y="10571"/>
                  </a:lnTo>
                  <a:lnTo>
                    <a:pt x="82703" y="6573"/>
                  </a:lnTo>
                  <a:close/>
                  <a:moveTo>
                    <a:pt x="70270" y="0"/>
                  </a:moveTo>
                  <a:lnTo>
                    <a:pt x="1" y="34889"/>
                  </a:lnTo>
                  <a:lnTo>
                    <a:pt x="19992" y="37025"/>
                  </a:lnTo>
                  <a:lnTo>
                    <a:pt x="82701" y="6574"/>
                  </a:lnTo>
                  <a:lnTo>
                    <a:pt x="70270" y="0"/>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914402" y="1281244"/>
              <a:ext cx="1733657" cy="880302"/>
            </a:xfrm>
            <a:custGeom>
              <a:avLst/>
              <a:gdLst/>
              <a:ahLst/>
              <a:cxnLst/>
              <a:rect l="l" t="t" r="r" b="b"/>
              <a:pathLst>
                <a:path w="91740" h="46583" extrusionOk="0">
                  <a:moveTo>
                    <a:pt x="70872" y="1452"/>
                  </a:moveTo>
                  <a:lnTo>
                    <a:pt x="89439" y="11201"/>
                  </a:lnTo>
                  <a:lnTo>
                    <a:pt x="20813" y="45213"/>
                  </a:lnTo>
                  <a:lnTo>
                    <a:pt x="2191" y="35629"/>
                  </a:lnTo>
                  <a:lnTo>
                    <a:pt x="70872" y="1452"/>
                  </a:lnTo>
                  <a:close/>
                  <a:moveTo>
                    <a:pt x="70920" y="1"/>
                  </a:moveTo>
                  <a:cubicBezTo>
                    <a:pt x="70818" y="1"/>
                    <a:pt x="70708" y="28"/>
                    <a:pt x="70599" y="83"/>
                  </a:cubicBezTo>
                  <a:lnTo>
                    <a:pt x="384" y="34971"/>
                  </a:lnTo>
                  <a:cubicBezTo>
                    <a:pt x="165" y="35081"/>
                    <a:pt x="0" y="35355"/>
                    <a:pt x="0" y="35574"/>
                  </a:cubicBezTo>
                  <a:cubicBezTo>
                    <a:pt x="0" y="35848"/>
                    <a:pt x="165" y="36067"/>
                    <a:pt x="384" y="36176"/>
                  </a:cubicBezTo>
                  <a:lnTo>
                    <a:pt x="20484" y="46528"/>
                  </a:lnTo>
                  <a:cubicBezTo>
                    <a:pt x="20594" y="46583"/>
                    <a:pt x="20703" y="46583"/>
                    <a:pt x="20813" y="46583"/>
                  </a:cubicBezTo>
                  <a:cubicBezTo>
                    <a:pt x="20922" y="46583"/>
                    <a:pt x="20977" y="46583"/>
                    <a:pt x="21087" y="46528"/>
                  </a:cubicBezTo>
                  <a:lnTo>
                    <a:pt x="91247" y="11858"/>
                  </a:lnTo>
                  <a:cubicBezTo>
                    <a:pt x="91740" y="11585"/>
                    <a:pt x="91740" y="10873"/>
                    <a:pt x="91247" y="10654"/>
                  </a:cubicBezTo>
                  <a:lnTo>
                    <a:pt x="71201" y="83"/>
                  </a:lnTo>
                  <a:cubicBezTo>
                    <a:pt x="71119" y="28"/>
                    <a:pt x="71023" y="1"/>
                    <a:pt x="70920"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1304612" y="1355250"/>
              <a:ext cx="1404538" cy="2656913"/>
            </a:xfrm>
            <a:custGeom>
              <a:avLst/>
              <a:gdLst/>
              <a:ahLst/>
              <a:cxnLst/>
              <a:rect l="l" t="t" r="r" b="b"/>
              <a:pathLst>
                <a:path w="74324" h="140596" extrusionOk="0">
                  <a:moveTo>
                    <a:pt x="74323" y="1"/>
                  </a:moveTo>
                  <a:lnTo>
                    <a:pt x="1" y="36916"/>
                  </a:lnTo>
                  <a:lnTo>
                    <a:pt x="1" y="140595"/>
                  </a:lnTo>
                  <a:lnTo>
                    <a:pt x="74323" y="103626"/>
                  </a:lnTo>
                  <a:lnTo>
                    <a:pt x="74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1292196" y="1342323"/>
              <a:ext cx="1429369" cy="2682254"/>
            </a:xfrm>
            <a:custGeom>
              <a:avLst/>
              <a:gdLst/>
              <a:ahLst/>
              <a:cxnLst/>
              <a:rect l="l" t="t" r="r" b="b"/>
              <a:pathLst>
                <a:path w="75638" h="141937" extrusionOk="0">
                  <a:moveTo>
                    <a:pt x="74323" y="1780"/>
                  </a:moveTo>
                  <a:lnTo>
                    <a:pt x="74323" y="103872"/>
                  </a:lnTo>
                  <a:lnTo>
                    <a:pt x="1370" y="140184"/>
                  </a:lnTo>
                  <a:lnTo>
                    <a:pt x="1370" y="38093"/>
                  </a:lnTo>
                  <a:lnTo>
                    <a:pt x="74323" y="1780"/>
                  </a:lnTo>
                  <a:close/>
                  <a:moveTo>
                    <a:pt x="75014" y="0"/>
                  </a:moveTo>
                  <a:cubicBezTo>
                    <a:pt x="74898" y="0"/>
                    <a:pt x="74788" y="28"/>
                    <a:pt x="74706" y="82"/>
                  </a:cubicBezTo>
                  <a:lnTo>
                    <a:pt x="384" y="36997"/>
                  </a:lnTo>
                  <a:cubicBezTo>
                    <a:pt x="165" y="37107"/>
                    <a:pt x="0" y="37381"/>
                    <a:pt x="0" y="37600"/>
                  </a:cubicBezTo>
                  <a:lnTo>
                    <a:pt x="0" y="141279"/>
                  </a:lnTo>
                  <a:cubicBezTo>
                    <a:pt x="0" y="141499"/>
                    <a:pt x="110" y="141718"/>
                    <a:pt x="329" y="141827"/>
                  </a:cubicBezTo>
                  <a:cubicBezTo>
                    <a:pt x="438" y="141882"/>
                    <a:pt x="548" y="141937"/>
                    <a:pt x="658" y="141937"/>
                  </a:cubicBezTo>
                  <a:cubicBezTo>
                    <a:pt x="767" y="141937"/>
                    <a:pt x="877" y="141882"/>
                    <a:pt x="986" y="141882"/>
                  </a:cubicBezTo>
                  <a:lnTo>
                    <a:pt x="75309" y="104912"/>
                  </a:lnTo>
                  <a:cubicBezTo>
                    <a:pt x="75528" y="104803"/>
                    <a:pt x="75637" y="104584"/>
                    <a:pt x="75637" y="104310"/>
                  </a:cubicBezTo>
                  <a:lnTo>
                    <a:pt x="75637" y="685"/>
                  </a:lnTo>
                  <a:cubicBezTo>
                    <a:pt x="75637" y="411"/>
                    <a:pt x="75528" y="192"/>
                    <a:pt x="75364" y="82"/>
                  </a:cubicBezTo>
                  <a:cubicBezTo>
                    <a:pt x="75254" y="28"/>
                    <a:pt x="75131" y="0"/>
                    <a:pt x="75014"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2317933" y="1408052"/>
              <a:ext cx="128352" cy="64176"/>
            </a:xfrm>
            <a:custGeom>
              <a:avLst/>
              <a:gdLst/>
              <a:ahLst/>
              <a:cxnLst/>
              <a:rect l="l" t="t" r="r" b="b"/>
              <a:pathLst>
                <a:path w="6792" h="3396" extrusionOk="0">
                  <a:moveTo>
                    <a:pt x="0" y="3396"/>
                  </a:moveTo>
                  <a:lnTo>
                    <a:pt x="6792" y="0"/>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2301359" y="1396297"/>
              <a:ext cx="161611" cy="88365"/>
            </a:xfrm>
            <a:custGeom>
              <a:avLst/>
              <a:gdLst/>
              <a:ahLst/>
              <a:cxnLst/>
              <a:rect l="l" t="t" r="r" b="b"/>
              <a:pathLst>
                <a:path w="8552" h="4676" extrusionOk="0">
                  <a:moveTo>
                    <a:pt x="7614" y="0"/>
                  </a:moveTo>
                  <a:cubicBezTo>
                    <a:pt x="7561" y="0"/>
                    <a:pt x="7506" y="7"/>
                    <a:pt x="7450" y="20"/>
                  </a:cubicBezTo>
                  <a:lnTo>
                    <a:pt x="603" y="3415"/>
                  </a:lnTo>
                  <a:cubicBezTo>
                    <a:pt x="1" y="3744"/>
                    <a:pt x="220" y="4620"/>
                    <a:pt x="877" y="4675"/>
                  </a:cubicBezTo>
                  <a:cubicBezTo>
                    <a:pt x="987" y="4675"/>
                    <a:pt x="1096" y="4675"/>
                    <a:pt x="1151" y="4620"/>
                  </a:cubicBezTo>
                  <a:lnTo>
                    <a:pt x="7997" y="1225"/>
                  </a:lnTo>
                  <a:cubicBezTo>
                    <a:pt x="8552" y="821"/>
                    <a:pt x="8225" y="0"/>
                    <a:pt x="7614"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1294256" y="1993618"/>
              <a:ext cx="1036074" cy="2032029"/>
            </a:xfrm>
            <a:custGeom>
              <a:avLst/>
              <a:gdLst/>
              <a:ahLst/>
              <a:cxnLst/>
              <a:rect l="l" t="t" r="r" b="b"/>
              <a:pathLst>
                <a:path w="54826" h="107529" extrusionOk="0">
                  <a:moveTo>
                    <a:pt x="53511" y="1768"/>
                  </a:moveTo>
                  <a:lnTo>
                    <a:pt x="53511" y="79651"/>
                  </a:lnTo>
                  <a:lnTo>
                    <a:pt x="1370" y="105776"/>
                  </a:lnTo>
                  <a:lnTo>
                    <a:pt x="1370" y="27838"/>
                  </a:lnTo>
                  <a:lnTo>
                    <a:pt x="53511" y="1768"/>
                  </a:lnTo>
                  <a:close/>
                  <a:moveTo>
                    <a:pt x="54155" y="1"/>
                  </a:moveTo>
                  <a:cubicBezTo>
                    <a:pt x="54053" y="1"/>
                    <a:pt x="53946" y="22"/>
                    <a:pt x="53840" y="70"/>
                  </a:cubicBezTo>
                  <a:lnTo>
                    <a:pt x="384" y="26852"/>
                  </a:lnTo>
                  <a:cubicBezTo>
                    <a:pt x="165" y="26962"/>
                    <a:pt x="1" y="27181"/>
                    <a:pt x="1" y="27455"/>
                  </a:cubicBezTo>
                  <a:lnTo>
                    <a:pt x="1" y="106871"/>
                  </a:lnTo>
                  <a:cubicBezTo>
                    <a:pt x="1" y="107090"/>
                    <a:pt x="110" y="107309"/>
                    <a:pt x="329" y="107419"/>
                  </a:cubicBezTo>
                  <a:cubicBezTo>
                    <a:pt x="439" y="107474"/>
                    <a:pt x="549" y="107528"/>
                    <a:pt x="713" y="107528"/>
                  </a:cubicBezTo>
                  <a:cubicBezTo>
                    <a:pt x="768" y="107528"/>
                    <a:pt x="877" y="107474"/>
                    <a:pt x="987" y="107474"/>
                  </a:cubicBezTo>
                  <a:lnTo>
                    <a:pt x="54442" y="80691"/>
                  </a:lnTo>
                  <a:cubicBezTo>
                    <a:pt x="54716" y="80582"/>
                    <a:pt x="54825" y="80363"/>
                    <a:pt x="54825" y="80089"/>
                  </a:cubicBezTo>
                  <a:lnTo>
                    <a:pt x="54825" y="672"/>
                  </a:lnTo>
                  <a:cubicBezTo>
                    <a:pt x="54825" y="286"/>
                    <a:pt x="54523" y="1"/>
                    <a:pt x="54155"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926818" y="1854148"/>
              <a:ext cx="377799" cy="2158038"/>
            </a:xfrm>
            <a:custGeom>
              <a:avLst/>
              <a:gdLst/>
              <a:ahLst/>
              <a:cxnLst/>
              <a:rect l="l" t="t" r="r" b="b"/>
              <a:pathLst>
                <a:path w="19992" h="114197" extrusionOk="0">
                  <a:moveTo>
                    <a:pt x="1" y="1"/>
                  </a:moveTo>
                  <a:lnTo>
                    <a:pt x="1" y="103626"/>
                  </a:lnTo>
                  <a:lnTo>
                    <a:pt x="19992" y="114196"/>
                  </a:lnTo>
                  <a:lnTo>
                    <a:pt x="19992" y="1051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926818" y="1854148"/>
              <a:ext cx="377799" cy="2158038"/>
            </a:xfrm>
            <a:custGeom>
              <a:avLst/>
              <a:gdLst/>
              <a:ahLst/>
              <a:cxnLst/>
              <a:rect l="l" t="t" r="r" b="b"/>
              <a:pathLst>
                <a:path w="19992" h="114197" extrusionOk="0">
                  <a:moveTo>
                    <a:pt x="1" y="1"/>
                  </a:moveTo>
                  <a:lnTo>
                    <a:pt x="1" y="103626"/>
                  </a:lnTo>
                  <a:lnTo>
                    <a:pt x="19992" y="114196"/>
                  </a:lnTo>
                  <a:lnTo>
                    <a:pt x="8161" y="101818"/>
                  </a:lnTo>
                  <a:lnTo>
                    <a:pt x="8435" y="4437"/>
                  </a:lnTo>
                  <a:lnTo>
                    <a:pt x="1"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914402" y="1841335"/>
              <a:ext cx="403669" cy="2183266"/>
            </a:xfrm>
            <a:custGeom>
              <a:avLst/>
              <a:gdLst/>
              <a:ahLst/>
              <a:cxnLst/>
              <a:rect l="l" t="t" r="r" b="b"/>
              <a:pathLst>
                <a:path w="21361" h="115532" extrusionOk="0">
                  <a:moveTo>
                    <a:pt x="1370" y="1774"/>
                  </a:moveTo>
                  <a:lnTo>
                    <a:pt x="20046" y="11633"/>
                  </a:lnTo>
                  <a:lnTo>
                    <a:pt x="20046" y="113724"/>
                  </a:lnTo>
                  <a:lnTo>
                    <a:pt x="1370" y="103866"/>
                  </a:lnTo>
                  <a:lnTo>
                    <a:pt x="1370" y="1774"/>
                  </a:lnTo>
                  <a:close/>
                  <a:moveTo>
                    <a:pt x="668" y="1"/>
                  </a:moveTo>
                  <a:cubicBezTo>
                    <a:pt x="321" y="1"/>
                    <a:pt x="0" y="260"/>
                    <a:pt x="0" y="679"/>
                  </a:cubicBezTo>
                  <a:lnTo>
                    <a:pt x="0" y="104304"/>
                  </a:lnTo>
                  <a:cubicBezTo>
                    <a:pt x="0" y="104523"/>
                    <a:pt x="110" y="104797"/>
                    <a:pt x="384" y="104906"/>
                  </a:cubicBezTo>
                  <a:lnTo>
                    <a:pt x="20375" y="115422"/>
                  </a:lnTo>
                  <a:cubicBezTo>
                    <a:pt x="20429" y="115477"/>
                    <a:pt x="20539" y="115532"/>
                    <a:pt x="20649" y="115532"/>
                  </a:cubicBezTo>
                  <a:cubicBezTo>
                    <a:pt x="20813" y="115532"/>
                    <a:pt x="20922" y="115477"/>
                    <a:pt x="21032" y="115422"/>
                  </a:cubicBezTo>
                  <a:cubicBezTo>
                    <a:pt x="21196" y="115313"/>
                    <a:pt x="21361" y="115094"/>
                    <a:pt x="21361" y="114874"/>
                  </a:cubicBezTo>
                  <a:lnTo>
                    <a:pt x="21361" y="11195"/>
                  </a:lnTo>
                  <a:cubicBezTo>
                    <a:pt x="21361" y="10976"/>
                    <a:pt x="21196" y="10757"/>
                    <a:pt x="20977" y="10647"/>
                  </a:cubicBezTo>
                  <a:lnTo>
                    <a:pt x="986" y="77"/>
                  </a:lnTo>
                  <a:cubicBezTo>
                    <a:pt x="883" y="25"/>
                    <a:pt x="775" y="1"/>
                    <a:pt x="668"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926818" y="2057022"/>
              <a:ext cx="377799" cy="373660"/>
            </a:xfrm>
            <a:custGeom>
              <a:avLst/>
              <a:gdLst/>
              <a:ahLst/>
              <a:cxnLst/>
              <a:rect l="l" t="t" r="r" b="b"/>
              <a:pathLst>
                <a:path w="19992" h="19773" extrusionOk="0">
                  <a:moveTo>
                    <a:pt x="1" y="1"/>
                  </a:moveTo>
                  <a:lnTo>
                    <a:pt x="1" y="9202"/>
                  </a:lnTo>
                  <a:lnTo>
                    <a:pt x="19992" y="19773"/>
                  </a:lnTo>
                  <a:lnTo>
                    <a:pt x="19992" y="10572"/>
                  </a:lnTo>
                  <a:lnTo>
                    <a:pt x="1" y="1"/>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914402" y="2044341"/>
              <a:ext cx="403669" cy="398775"/>
            </a:xfrm>
            <a:custGeom>
              <a:avLst/>
              <a:gdLst/>
              <a:ahLst/>
              <a:cxnLst/>
              <a:rect l="l" t="t" r="r" b="b"/>
              <a:pathLst>
                <a:path w="21361" h="21102" extrusionOk="0">
                  <a:moveTo>
                    <a:pt x="1370" y="1767"/>
                  </a:moveTo>
                  <a:lnTo>
                    <a:pt x="20046" y="11626"/>
                  </a:lnTo>
                  <a:lnTo>
                    <a:pt x="20046" y="19294"/>
                  </a:lnTo>
                  <a:lnTo>
                    <a:pt x="1370" y="9490"/>
                  </a:lnTo>
                  <a:lnTo>
                    <a:pt x="1370" y="1767"/>
                  </a:lnTo>
                  <a:close/>
                  <a:moveTo>
                    <a:pt x="693" y="0"/>
                  </a:moveTo>
                  <a:cubicBezTo>
                    <a:pt x="337" y="0"/>
                    <a:pt x="0" y="286"/>
                    <a:pt x="0" y="672"/>
                  </a:cubicBezTo>
                  <a:lnTo>
                    <a:pt x="0" y="9928"/>
                  </a:lnTo>
                  <a:cubicBezTo>
                    <a:pt x="0" y="10147"/>
                    <a:pt x="110" y="10366"/>
                    <a:pt x="384" y="10531"/>
                  </a:cubicBezTo>
                  <a:lnTo>
                    <a:pt x="20375" y="21046"/>
                  </a:lnTo>
                  <a:cubicBezTo>
                    <a:pt x="20429" y="21101"/>
                    <a:pt x="20539" y="21101"/>
                    <a:pt x="20649" y="21101"/>
                  </a:cubicBezTo>
                  <a:cubicBezTo>
                    <a:pt x="20758" y="21101"/>
                    <a:pt x="20922" y="21046"/>
                    <a:pt x="21032" y="20992"/>
                  </a:cubicBezTo>
                  <a:cubicBezTo>
                    <a:pt x="21196" y="20882"/>
                    <a:pt x="21361" y="20663"/>
                    <a:pt x="21361" y="20444"/>
                  </a:cubicBezTo>
                  <a:lnTo>
                    <a:pt x="21361" y="11243"/>
                  </a:lnTo>
                  <a:cubicBezTo>
                    <a:pt x="21361" y="10969"/>
                    <a:pt x="21196" y="10750"/>
                    <a:pt x="20977" y="10640"/>
                  </a:cubicBezTo>
                  <a:lnTo>
                    <a:pt x="986" y="69"/>
                  </a:lnTo>
                  <a:cubicBezTo>
                    <a:pt x="891" y="22"/>
                    <a:pt x="791" y="0"/>
                    <a:pt x="693"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926818" y="3400546"/>
              <a:ext cx="377799" cy="373660"/>
            </a:xfrm>
            <a:custGeom>
              <a:avLst/>
              <a:gdLst/>
              <a:ahLst/>
              <a:cxnLst/>
              <a:rect l="l" t="t" r="r" b="b"/>
              <a:pathLst>
                <a:path w="19992" h="19773" extrusionOk="0">
                  <a:moveTo>
                    <a:pt x="1" y="0"/>
                  </a:moveTo>
                  <a:lnTo>
                    <a:pt x="1" y="9202"/>
                  </a:lnTo>
                  <a:lnTo>
                    <a:pt x="19992" y="19772"/>
                  </a:lnTo>
                  <a:lnTo>
                    <a:pt x="19992" y="10571"/>
                  </a:lnTo>
                  <a:lnTo>
                    <a:pt x="1" y="0"/>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914402" y="3387846"/>
              <a:ext cx="403669" cy="398775"/>
            </a:xfrm>
            <a:custGeom>
              <a:avLst/>
              <a:gdLst/>
              <a:ahLst/>
              <a:cxnLst/>
              <a:rect l="l" t="t" r="r" b="b"/>
              <a:pathLst>
                <a:path w="21361" h="21102" extrusionOk="0">
                  <a:moveTo>
                    <a:pt x="1370" y="1768"/>
                  </a:moveTo>
                  <a:lnTo>
                    <a:pt x="20046" y="11626"/>
                  </a:lnTo>
                  <a:lnTo>
                    <a:pt x="20046" y="19294"/>
                  </a:lnTo>
                  <a:lnTo>
                    <a:pt x="1370" y="9490"/>
                  </a:lnTo>
                  <a:lnTo>
                    <a:pt x="1370" y="1768"/>
                  </a:lnTo>
                  <a:close/>
                  <a:moveTo>
                    <a:pt x="693" y="1"/>
                  </a:moveTo>
                  <a:cubicBezTo>
                    <a:pt x="337" y="1"/>
                    <a:pt x="0" y="286"/>
                    <a:pt x="0" y="672"/>
                  </a:cubicBezTo>
                  <a:lnTo>
                    <a:pt x="0" y="9874"/>
                  </a:lnTo>
                  <a:cubicBezTo>
                    <a:pt x="0" y="10148"/>
                    <a:pt x="110" y="10367"/>
                    <a:pt x="384" y="10476"/>
                  </a:cubicBezTo>
                  <a:lnTo>
                    <a:pt x="20375" y="21047"/>
                  </a:lnTo>
                  <a:cubicBezTo>
                    <a:pt x="20429" y="21102"/>
                    <a:pt x="20539" y="21102"/>
                    <a:pt x="20649" y="21102"/>
                  </a:cubicBezTo>
                  <a:cubicBezTo>
                    <a:pt x="20813" y="21102"/>
                    <a:pt x="20922" y="21047"/>
                    <a:pt x="21032" y="20992"/>
                  </a:cubicBezTo>
                  <a:cubicBezTo>
                    <a:pt x="21196" y="20882"/>
                    <a:pt x="21361" y="20663"/>
                    <a:pt x="21361" y="20444"/>
                  </a:cubicBezTo>
                  <a:lnTo>
                    <a:pt x="21361" y="11188"/>
                  </a:lnTo>
                  <a:cubicBezTo>
                    <a:pt x="21361" y="10969"/>
                    <a:pt x="21196" y="10750"/>
                    <a:pt x="20977" y="10641"/>
                  </a:cubicBezTo>
                  <a:lnTo>
                    <a:pt x="986" y="70"/>
                  </a:lnTo>
                  <a:cubicBezTo>
                    <a:pt x="891" y="22"/>
                    <a:pt x="791" y="1"/>
                    <a:pt x="693"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1183512" y="2660731"/>
              <a:ext cx="25890" cy="733582"/>
            </a:xfrm>
            <a:custGeom>
              <a:avLst/>
              <a:gdLst/>
              <a:ahLst/>
              <a:cxnLst/>
              <a:rect l="l" t="t" r="r" b="b"/>
              <a:pathLst>
                <a:path w="1370" h="38819" extrusionOk="0">
                  <a:moveTo>
                    <a:pt x="685" y="1"/>
                  </a:moveTo>
                  <a:cubicBezTo>
                    <a:pt x="343" y="1"/>
                    <a:pt x="0" y="233"/>
                    <a:pt x="0" y="699"/>
                  </a:cubicBezTo>
                  <a:lnTo>
                    <a:pt x="0" y="38162"/>
                  </a:lnTo>
                  <a:cubicBezTo>
                    <a:pt x="0" y="38490"/>
                    <a:pt x="274" y="38819"/>
                    <a:pt x="658" y="38819"/>
                  </a:cubicBezTo>
                  <a:cubicBezTo>
                    <a:pt x="1041" y="38819"/>
                    <a:pt x="1370" y="38490"/>
                    <a:pt x="1370" y="38162"/>
                  </a:cubicBezTo>
                  <a:lnTo>
                    <a:pt x="1370" y="699"/>
                  </a:lnTo>
                  <a:cubicBezTo>
                    <a:pt x="1370" y="233"/>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1183512" y="2471048"/>
              <a:ext cx="25890" cy="143886"/>
            </a:xfrm>
            <a:custGeom>
              <a:avLst/>
              <a:gdLst/>
              <a:ahLst/>
              <a:cxnLst/>
              <a:rect l="l" t="t" r="r" b="b"/>
              <a:pathLst>
                <a:path w="1370" h="7614" extrusionOk="0">
                  <a:moveTo>
                    <a:pt x="685" y="1"/>
                  </a:moveTo>
                  <a:cubicBezTo>
                    <a:pt x="343" y="1"/>
                    <a:pt x="0" y="220"/>
                    <a:pt x="0" y="658"/>
                  </a:cubicBezTo>
                  <a:lnTo>
                    <a:pt x="0" y="6902"/>
                  </a:lnTo>
                  <a:cubicBezTo>
                    <a:pt x="0" y="7285"/>
                    <a:pt x="274" y="7614"/>
                    <a:pt x="658" y="7614"/>
                  </a:cubicBezTo>
                  <a:cubicBezTo>
                    <a:pt x="1041" y="7614"/>
                    <a:pt x="1370" y="7285"/>
                    <a:pt x="1370" y="6902"/>
                  </a:cubicBezTo>
                  <a:lnTo>
                    <a:pt x="1370" y="658"/>
                  </a:lnTo>
                  <a:cubicBezTo>
                    <a:pt x="1370" y="220"/>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1288057" y="1597470"/>
              <a:ext cx="600317" cy="297069"/>
            </a:xfrm>
            <a:custGeom>
              <a:avLst/>
              <a:gdLst/>
              <a:ahLst/>
              <a:cxnLst/>
              <a:rect l="l" t="t" r="r" b="b"/>
              <a:pathLst>
                <a:path w="31767" h="15720" extrusionOk="0">
                  <a:moveTo>
                    <a:pt x="0" y="15719"/>
                  </a:moveTo>
                  <a:lnTo>
                    <a:pt x="31767" y="0"/>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1271483" y="1585451"/>
              <a:ext cx="633331" cy="321503"/>
            </a:xfrm>
            <a:custGeom>
              <a:avLst/>
              <a:gdLst/>
              <a:ahLst/>
              <a:cxnLst/>
              <a:rect l="l" t="t" r="r" b="b"/>
              <a:pathLst>
                <a:path w="33514" h="17013" extrusionOk="0">
                  <a:moveTo>
                    <a:pt x="32581" y="1"/>
                  </a:moveTo>
                  <a:cubicBezTo>
                    <a:pt x="32514" y="1"/>
                    <a:pt x="32443" y="11"/>
                    <a:pt x="32370" y="34"/>
                  </a:cubicBezTo>
                  <a:lnTo>
                    <a:pt x="603" y="15698"/>
                  </a:lnTo>
                  <a:cubicBezTo>
                    <a:pt x="1" y="16026"/>
                    <a:pt x="220" y="16957"/>
                    <a:pt x="877" y="17012"/>
                  </a:cubicBezTo>
                  <a:cubicBezTo>
                    <a:pt x="987" y="17012"/>
                    <a:pt x="1096" y="16957"/>
                    <a:pt x="1206" y="16957"/>
                  </a:cubicBezTo>
                  <a:lnTo>
                    <a:pt x="32972" y="1238"/>
                  </a:lnTo>
                  <a:cubicBezTo>
                    <a:pt x="33513" y="796"/>
                    <a:pt x="33171" y="1"/>
                    <a:pt x="32581"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1307711" y="2006318"/>
              <a:ext cx="1010204" cy="2006915"/>
            </a:xfrm>
            <a:custGeom>
              <a:avLst/>
              <a:gdLst/>
              <a:ahLst/>
              <a:cxnLst/>
              <a:rect l="l" t="t" r="r" b="b"/>
              <a:pathLst>
                <a:path w="53457" h="106200" extrusionOk="0">
                  <a:moveTo>
                    <a:pt x="53456" y="0"/>
                  </a:moveTo>
                  <a:lnTo>
                    <a:pt x="1" y="26783"/>
                  </a:lnTo>
                  <a:lnTo>
                    <a:pt x="1" y="106199"/>
                  </a:lnTo>
                  <a:lnTo>
                    <a:pt x="53456" y="79417"/>
                  </a:lnTo>
                  <a:lnTo>
                    <a:pt x="534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1307711" y="2148112"/>
              <a:ext cx="1319669" cy="667611"/>
            </a:xfrm>
            <a:custGeom>
              <a:avLst/>
              <a:gdLst/>
              <a:ahLst/>
              <a:cxnLst/>
              <a:rect l="l" t="t" r="r" b="b"/>
              <a:pathLst>
                <a:path w="69833" h="35328" extrusionOk="0">
                  <a:moveTo>
                    <a:pt x="49239" y="1"/>
                  </a:moveTo>
                  <a:lnTo>
                    <a:pt x="1" y="24702"/>
                  </a:lnTo>
                  <a:lnTo>
                    <a:pt x="20649" y="35327"/>
                  </a:lnTo>
                  <a:lnTo>
                    <a:pt x="69832" y="10845"/>
                  </a:lnTo>
                  <a:lnTo>
                    <a:pt x="49239" y="1"/>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1307711" y="2148112"/>
              <a:ext cx="1177862" cy="512349"/>
            </a:xfrm>
            <a:custGeom>
              <a:avLst/>
              <a:gdLst/>
              <a:ahLst/>
              <a:cxnLst/>
              <a:rect l="l" t="t" r="r" b="b"/>
              <a:pathLst>
                <a:path w="62329" h="27112" extrusionOk="0">
                  <a:moveTo>
                    <a:pt x="49239" y="1"/>
                  </a:moveTo>
                  <a:lnTo>
                    <a:pt x="1" y="24702"/>
                  </a:lnTo>
                  <a:lnTo>
                    <a:pt x="21635" y="27112"/>
                  </a:lnTo>
                  <a:lnTo>
                    <a:pt x="62329" y="6902"/>
                  </a:lnTo>
                  <a:lnTo>
                    <a:pt x="49239" y="1"/>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1292196" y="2135186"/>
              <a:ext cx="1347600" cy="692952"/>
            </a:xfrm>
            <a:custGeom>
              <a:avLst/>
              <a:gdLst/>
              <a:ahLst/>
              <a:cxnLst/>
              <a:rect l="l" t="t" r="r" b="b"/>
              <a:pathLst>
                <a:path w="71311" h="36669" extrusionOk="0">
                  <a:moveTo>
                    <a:pt x="50060" y="1451"/>
                  </a:moveTo>
                  <a:lnTo>
                    <a:pt x="69175" y="11529"/>
                  </a:lnTo>
                  <a:lnTo>
                    <a:pt x="21525" y="35245"/>
                  </a:lnTo>
                  <a:lnTo>
                    <a:pt x="2301" y="25386"/>
                  </a:lnTo>
                  <a:lnTo>
                    <a:pt x="50060" y="1451"/>
                  </a:lnTo>
                  <a:close/>
                  <a:moveTo>
                    <a:pt x="50087" y="0"/>
                  </a:moveTo>
                  <a:cubicBezTo>
                    <a:pt x="49978" y="0"/>
                    <a:pt x="49868" y="27"/>
                    <a:pt x="49786" y="82"/>
                  </a:cubicBezTo>
                  <a:lnTo>
                    <a:pt x="493" y="24783"/>
                  </a:lnTo>
                  <a:cubicBezTo>
                    <a:pt x="0" y="25057"/>
                    <a:pt x="0" y="25715"/>
                    <a:pt x="493" y="25988"/>
                  </a:cubicBezTo>
                  <a:lnTo>
                    <a:pt x="21196" y="36614"/>
                  </a:lnTo>
                  <a:cubicBezTo>
                    <a:pt x="21251" y="36669"/>
                    <a:pt x="21361" y="36669"/>
                    <a:pt x="21470" y="36669"/>
                  </a:cubicBezTo>
                  <a:cubicBezTo>
                    <a:pt x="21580" y="36669"/>
                    <a:pt x="21689" y="36669"/>
                    <a:pt x="21799" y="36614"/>
                  </a:cubicBezTo>
                  <a:lnTo>
                    <a:pt x="70927" y="12132"/>
                  </a:lnTo>
                  <a:cubicBezTo>
                    <a:pt x="71146" y="12022"/>
                    <a:pt x="71311" y="11803"/>
                    <a:pt x="71311" y="11529"/>
                  </a:cubicBezTo>
                  <a:cubicBezTo>
                    <a:pt x="71311" y="11310"/>
                    <a:pt x="71146" y="11036"/>
                    <a:pt x="70927" y="10927"/>
                  </a:cubicBezTo>
                  <a:lnTo>
                    <a:pt x="50389" y="82"/>
                  </a:lnTo>
                  <a:cubicBezTo>
                    <a:pt x="50306" y="27"/>
                    <a:pt x="50197" y="0"/>
                    <a:pt x="50087"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1307711" y="2512454"/>
              <a:ext cx="388155" cy="1705726"/>
            </a:xfrm>
            <a:custGeom>
              <a:avLst/>
              <a:gdLst/>
              <a:ahLst/>
              <a:cxnLst/>
              <a:rect l="l" t="t" r="r" b="b"/>
              <a:pathLst>
                <a:path w="20540" h="90262" extrusionOk="0">
                  <a:moveTo>
                    <a:pt x="1" y="1"/>
                  </a:moveTo>
                  <a:lnTo>
                    <a:pt x="1" y="79417"/>
                  </a:lnTo>
                  <a:lnTo>
                    <a:pt x="20540" y="90262"/>
                  </a:lnTo>
                  <a:lnTo>
                    <a:pt x="20540" y="108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1399840" y="2565237"/>
              <a:ext cx="296029" cy="1652945"/>
            </a:xfrm>
            <a:custGeom>
              <a:avLst/>
              <a:gdLst/>
              <a:ahLst/>
              <a:cxnLst/>
              <a:rect l="l" t="t" r="r" b="b"/>
              <a:pathLst>
                <a:path w="15665" h="87469" extrusionOk="0">
                  <a:moveTo>
                    <a:pt x="384" y="1"/>
                  </a:moveTo>
                  <a:lnTo>
                    <a:pt x="0" y="73393"/>
                  </a:lnTo>
                  <a:lnTo>
                    <a:pt x="15665" y="87469"/>
                  </a:lnTo>
                  <a:lnTo>
                    <a:pt x="15665" y="8052"/>
                  </a:lnTo>
                  <a:lnTo>
                    <a:pt x="384" y="1"/>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1294256" y="2499528"/>
              <a:ext cx="414025" cy="1731068"/>
            </a:xfrm>
            <a:custGeom>
              <a:avLst/>
              <a:gdLst/>
              <a:ahLst/>
              <a:cxnLst/>
              <a:rect l="l" t="t" r="r" b="b"/>
              <a:pathLst>
                <a:path w="21909" h="91603" extrusionOk="0">
                  <a:moveTo>
                    <a:pt x="1370" y="1780"/>
                  </a:moveTo>
                  <a:lnTo>
                    <a:pt x="20540" y="11913"/>
                  </a:lnTo>
                  <a:lnTo>
                    <a:pt x="20540" y="89795"/>
                  </a:lnTo>
                  <a:lnTo>
                    <a:pt x="1370" y="79663"/>
                  </a:lnTo>
                  <a:lnTo>
                    <a:pt x="1370" y="1780"/>
                  </a:lnTo>
                  <a:close/>
                  <a:moveTo>
                    <a:pt x="685" y="0"/>
                  </a:moveTo>
                  <a:cubicBezTo>
                    <a:pt x="562" y="0"/>
                    <a:pt x="439" y="27"/>
                    <a:pt x="329" y="82"/>
                  </a:cubicBezTo>
                  <a:cubicBezTo>
                    <a:pt x="165" y="192"/>
                    <a:pt x="1" y="411"/>
                    <a:pt x="56" y="685"/>
                  </a:cubicBezTo>
                  <a:lnTo>
                    <a:pt x="56" y="80101"/>
                  </a:lnTo>
                  <a:cubicBezTo>
                    <a:pt x="56" y="80320"/>
                    <a:pt x="165" y="80539"/>
                    <a:pt x="384" y="80649"/>
                  </a:cubicBezTo>
                  <a:lnTo>
                    <a:pt x="20923" y="91548"/>
                  </a:lnTo>
                  <a:cubicBezTo>
                    <a:pt x="21032" y="91548"/>
                    <a:pt x="21142" y="91603"/>
                    <a:pt x="21252" y="91603"/>
                  </a:cubicBezTo>
                  <a:cubicBezTo>
                    <a:pt x="21361" y="91603"/>
                    <a:pt x="21471" y="91548"/>
                    <a:pt x="21635" y="91493"/>
                  </a:cubicBezTo>
                  <a:cubicBezTo>
                    <a:pt x="21799" y="91384"/>
                    <a:pt x="21909" y="91165"/>
                    <a:pt x="21909" y="90946"/>
                  </a:cubicBezTo>
                  <a:lnTo>
                    <a:pt x="21909" y="11529"/>
                  </a:lnTo>
                  <a:cubicBezTo>
                    <a:pt x="21909" y="11255"/>
                    <a:pt x="21799" y="11036"/>
                    <a:pt x="21580" y="10927"/>
                  </a:cubicBezTo>
                  <a:lnTo>
                    <a:pt x="1041" y="82"/>
                  </a:lnTo>
                  <a:cubicBezTo>
                    <a:pt x="932" y="27"/>
                    <a:pt x="809" y="0"/>
                    <a:pt x="685"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1307711" y="2720507"/>
              <a:ext cx="388155" cy="384016"/>
            </a:xfrm>
            <a:custGeom>
              <a:avLst/>
              <a:gdLst/>
              <a:ahLst/>
              <a:cxnLst/>
              <a:rect l="l" t="t" r="r" b="b"/>
              <a:pathLst>
                <a:path w="20540" h="20321" extrusionOk="0">
                  <a:moveTo>
                    <a:pt x="1" y="0"/>
                  </a:moveTo>
                  <a:lnTo>
                    <a:pt x="1" y="9476"/>
                  </a:lnTo>
                  <a:lnTo>
                    <a:pt x="20540" y="20320"/>
                  </a:lnTo>
                  <a:lnTo>
                    <a:pt x="20540" y="10845"/>
                  </a:lnTo>
                  <a:lnTo>
                    <a:pt x="1" y="0"/>
                  </a:lnTo>
                  <a:close/>
                </a:path>
              </a:pathLst>
            </a:custGeom>
            <a:solidFill>
              <a:srgbClr val="C73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1295295" y="2708601"/>
              <a:ext cx="412986" cy="409377"/>
            </a:xfrm>
            <a:custGeom>
              <a:avLst/>
              <a:gdLst/>
              <a:ahLst/>
              <a:cxnLst/>
              <a:rect l="l" t="t" r="r" b="b"/>
              <a:pathLst>
                <a:path w="21854" h="21663" extrusionOk="0">
                  <a:moveTo>
                    <a:pt x="1315" y="1781"/>
                  </a:moveTo>
                  <a:lnTo>
                    <a:pt x="20485" y="11913"/>
                  </a:lnTo>
                  <a:lnTo>
                    <a:pt x="20485" y="19855"/>
                  </a:lnTo>
                  <a:lnTo>
                    <a:pt x="1315" y="9722"/>
                  </a:lnTo>
                  <a:lnTo>
                    <a:pt x="1315" y="1781"/>
                  </a:lnTo>
                  <a:close/>
                  <a:moveTo>
                    <a:pt x="630" y="1"/>
                  </a:moveTo>
                  <a:cubicBezTo>
                    <a:pt x="507" y="1"/>
                    <a:pt x="384" y="28"/>
                    <a:pt x="274" y="83"/>
                  </a:cubicBezTo>
                  <a:cubicBezTo>
                    <a:pt x="110" y="192"/>
                    <a:pt x="1" y="411"/>
                    <a:pt x="1" y="630"/>
                  </a:cubicBezTo>
                  <a:lnTo>
                    <a:pt x="1" y="10106"/>
                  </a:lnTo>
                  <a:cubicBezTo>
                    <a:pt x="1" y="10380"/>
                    <a:pt x="110" y="10599"/>
                    <a:pt x="329" y="10708"/>
                  </a:cubicBezTo>
                  <a:lnTo>
                    <a:pt x="20868" y="21553"/>
                  </a:lnTo>
                  <a:cubicBezTo>
                    <a:pt x="20977" y="21607"/>
                    <a:pt x="21087" y="21662"/>
                    <a:pt x="21197" y="21662"/>
                  </a:cubicBezTo>
                  <a:cubicBezTo>
                    <a:pt x="21306" y="21662"/>
                    <a:pt x="21416" y="21607"/>
                    <a:pt x="21580" y="21553"/>
                  </a:cubicBezTo>
                  <a:cubicBezTo>
                    <a:pt x="21744" y="21443"/>
                    <a:pt x="21854" y="21224"/>
                    <a:pt x="21854" y="21005"/>
                  </a:cubicBezTo>
                  <a:lnTo>
                    <a:pt x="21854" y="11530"/>
                  </a:lnTo>
                  <a:cubicBezTo>
                    <a:pt x="21854" y="11256"/>
                    <a:pt x="21744" y="11037"/>
                    <a:pt x="21525" y="10927"/>
                  </a:cubicBezTo>
                  <a:lnTo>
                    <a:pt x="986" y="83"/>
                  </a:lnTo>
                  <a:cubicBezTo>
                    <a:pt x="877" y="28"/>
                    <a:pt x="754" y="1"/>
                    <a:pt x="630"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1307711" y="3588925"/>
              <a:ext cx="388155" cy="385037"/>
            </a:xfrm>
            <a:custGeom>
              <a:avLst/>
              <a:gdLst/>
              <a:ahLst/>
              <a:cxnLst/>
              <a:rect l="l" t="t" r="r" b="b"/>
              <a:pathLst>
                <a:path w="20540" h="20375" extrusionOk="0">
                  <a:moveTo>
                    <a:pt x="1" y="1"/>
                  </a:moveTo>
                  <a:lnTo>
                    <a:pt x="1" y="9476"/>
                  </a:lnTo>
                  <a:lnTo>
                    <a:pt x="20540" y="20375"/>
                  </a:lnTo>
                  <a:lnTo>
                    <a:pt x="20540" y="10900"/>
                  </a:lnTo>
                  <a:lnTo>
                    <a:pt x="1" y="1"/>
                  </a:lnTo>
                  <a:close/>
                </a:path>
              </a:pathLst>
            </a:custGeom>
            <a:solidFill>
              <a:srgbClr val="C73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1295295" y="3576698"/>
              <a:ext cx="412986" cy="409698"/>
            </a:xfrm>
            <a:custGeom>
              <a:avLst/>
              <a:gdLst/>
              <a:ahLst/>
              <a:cxnLst/>
              <a:rect l="l" t="t" r="r" b="b"/>
              <a:pathLst>
                <a:path w="21854" h="21680" extrusionOk="0">
                  <a:moveTo>
                    <a:pt x="1315" y="1798"/>
                  </a:moveTo>
                  <a:lnTo>
                    <a:pt x="20539" y="11930"/>
                  </a:lnTo>
                  <a:lnTo>
                    <a:pt x="20539" y="19872"/>
                  </a:lnTo>
                  <a:lnTo>
                    <a:pt x="1315" y="9739"/>
                  </a:lnTo>
                  <a:lnTo>
                    <a:pt x="1315" y="1798"/>
                  </a:lnTo>
                  <a:close/>
                  <a:moveTo>
                    <a:pt x="624" y="1"/>
                  </a:moveTo>
                  <a:cubicBezTo>
                    <a:pt x="278" y="1"/>
                    <a:pt x="1" y="278"/>
                    <a:pt x="1" y="648"/>
                  </a:cubicBezTo>
                  <a:lnTo>
                    <a:pt x="1" y="10123"/>
                  </a:lnTo>
                  <a:cubicBezTo>
                    <a:pt x="1" y="10397"/>
                    <a:pt x="110" y="10616"/>
                    <a:pt x="329" y="10725"/>
                  </a:cubicBezTo>
                  <a:lnTo>
                    <a:pt x="20868" y="21570"/>
                  </a:lnTo>
                  <a:cubicBezTo>
                    <a:pt x="20977" y="21624"/>
                    <a:pt x="21087" y="21679"/>
                    <a:pt x="21197" y="21679"/>
                  </a:cubicBezTo>
                  <a:cubicBezTo>
                    <a:pt x="21306" y="21679"/>
                    <a:pt x="21416" y="21624"/>
                    <a:pt x="21525" y="21570"/>
                  </a:cubicBezTo>
                  <a:cubicBezTo>
                    <a:pt x="21744" y="21460"/>
                    <a:pt x="21854" y="21241"/>
                    <a:pt x="21854" y="21022"/>
                  </a:cubicBezTo>
                  <a:lnTo>
                    <a:pt x="21854" y="11547"/>
                  </a:lnTo>
                  <a:cubicBezTo>
                    <a:pt x="21854" y="11273"/>
                    <a:pt x="21689" y="11054"/>
                    <a:pt x="21525" y="10944"/>
                  </a:cubicBezTo>
                  <a:lnTo>
                    <a:pt x="986" y="100"/>
                  </a:lnTo>
                  <a:cubicBezTo>
                    <a:pt x="863" y="31"/>
                    <a:pt x="740" y="1"/>
                    <a:pt x="62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1695861" y="2211252"/>
              <a:ext cx="1010185" cy="2006914"/>
            </a:xfrm>
            <a:custGeom>
              <a:avLst/>
              <a:gdLst/>
              <a:ahLst/>
              <a:cxnLst/>
              <a:rect l="l" t="t" r="r" b="b"/>
              <a:pathLst>
                <a:path w="53456" h="106200" extrusionOk="0">
                  <a:moveTo>
                    <a:pt x="53456" y="1"/>
                  </a:moveTo>
                  <a:lnTo>
                    <a:pt x="1" y="26783"/>
                  </a:lnTo>
                  <a:lnTo>
                    <a:pt x="1" y="106200"/>
                  </a:lnTo>
                  <a:lnTo>
                    <a:pt x="53456" y="79417"/>
                  </a:lnTo>
                  <a:lnTo>
                    <a:pt x="534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1"/>
            <p:cNvSpPr/>
            <p:nvPr/>
          </p:nvSpPr>
          <p:spPr>
            <a:xfrm>
              <a:off x="1695861" y="2211252"/>
              <a:ext cx="1010185" cy="1458358"/>
            </a:xfrm>
            <a:custGeom>
              <a:avLst/>
              <a:gdLst/>
              <a:ahLst/>
              <a:cxnLst/>
              <a:rect l="l" t="t" r="r" b="b"/>
              <a:pathLst>
                <a:path w="53456" h="77172" extrusionOk="0">
                  <a:moveTo>
                    <a:pt x="53456" y="1"/>
                  </a:moveTo>
                  <a:lnTo>
                    <a:pt x="1" y="26783"/>
                  </a:lnTo>
                  <a:lnTo>
                    <a:pt x="1" y="77172"/>
                  </a:lnTo>
                  <a:lnTo>
                    <a:pt x="12652" y="70873"/>
                  </a:lnTo>
                  <a:lnTo>
                    <a:pt x="12871" y="48472"/>
                  </a:lnTo>
                  <a:lnTo>
                    <a:pt x="53456" y="28098"/>
                  </a:lnTo>
                  <a:lnTo>
                    <a:pt x="53456" y="1"/>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1"/>
            <p:cNvSpPr/>
            <p:nvPr/>
          </p:nvSpPr>
          <p:spPr>
            <a:xfrm>
              <a:off x="1682406" y="2198552"/>
              <a:ext cx="1037095" cy="2032029"/>
            </a:xfrm>
            <a:custGeom>
              <a:avLst/>
              <a:gdLst/>
              <a:ahLst/>
              <a:cxnLst/>
              <a:rect l="l" t="t" r="r" b="b"/>
              <a:pathLst>
                <a:path w="54880" h="107529" extrusionOk="0">
                  <a:moveTo>
                    <a:pt x="53511" y="1768"/>
                  </a:moveTo>
                  <a:lnTo>
                    <a:pt x="53511" y="79651"/>
                  </a:lnTo>
                  <a:lnTo>
                    <a:pt x="1370" y="105776"/>
                  </a:lnTo>
                  <a:lnTo>
                    <a:pt x="1370" y="27839"/>
                  </a:lnTo>
                  <a:lnTo>
                    <a:pt x="53511" y="1768"/>
                  </a:lnTo>
                  <a:close/>
                  <a:moveTo>
                    <a:pt x="54181" y="1"/>
                  </a:moveTo>
                  <a:cubicBezTo>
                    <a:pt x="54086" y="1"/>
                    <a:pt x="53989" y="23"/>
                    <a:pt x="53894" y="70"/>
                  </a:cubicBezTo>
                  <a:lnTo>
                    <a:pt x="384" y="26853"/>
                  </a:lnTo>
                  <a:cubicBezTo>
                    <a:pt x="165" y="26962"/>
                    <a:pt x="1" y="27181"/>
                    <a:pt x="1" y="27455"/>
                  </a:cubicBezTo>
                  <a:lnTo>
                    <a:pt x="1" y="106872"/>
                  </a:lnTo>
                  <a:cubicBezTo>
                    <a:pt x="1" y="107091"/>
                    <a:pt x="165" y="107310"/>
                    <a:pt x="329" y="107419"/>
                  </a:cubicBezTo>
                  <a:cubicBezTo>
                    <a:pt x="439" y="107474"/>
                    <a:pt x="548" y="107529"/>
                    <a:pt x="713" y="107529"/>
                  </a:cubicBezTo>
                  <a:cubicBezTo>
                    <a:pt x="822" y="107529"/>
                    <a:pt x="932" y="107474"/>
                    <a:pt x="986" y="107474"/>
                  </a:cubicBezTo>
                  <a:lnTo>
                    <a:pt x="54496" y="80692"/>
                  </a:lnTo>
                  <a:cubicBezTo>
                    <a:pt x="54716" y="80582"/>
                    <a:pt x="54825" y="80363"/>
                    <a:pt x="54880" y="80089"/>
                  </a:cubicBezTo>
                  <a:lnTo>
                    <a:pt x="54880" y="673"/>
                  </a:lnTo>
                  <a:cubicBezTo>
                    <a:pt x="54837" y="286"/>
                    <a:pt x="54525" y="1"/>
                    <a:pt x="54181"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1"/>
            <p:cNvSpPr/>
            <p:nvPr/>
          </p:nvSpPr>
          <p:spPr>
            <a:xfrm>
              <a:off x="1592356" y="3302463"/>
              <a:ext cx="25890" cy="345465"/>
            </a:xfrm>
            <a:custGeom>
              <a:avLst/>
              <a:gdLst/>
              <a:ahLst/>
              <a:cxnLst/>
              <a:rect l="l" t="t" r="r" b="b"/>
              <a:pathLst>
                <a:path w="1370" h="18281" extrusionOk="0">
                  <a:moveTo>
                    <a:pt x="685" y="1"/>
                  </a:moveTo>
                  <a:cubicBezTo>
                    <a:pt x="343" y="1"/>
                    <a:pt x="1" y="234"/>
                    <a:pt x="1" y="699"/>
                  </a:cubicBezTo>
                  <a:lnTo>
                    <a:pt x="1" y="17623"/>
                  </a:lnTo>
                  <a:cubicBezTo>
                    <a:pt x="1" y="18007"/>
                    <a:pt x="329" y="18280"/>
                    <a:pt x="713" y="18280"/>
                  </a:cubicBezTo>
                  <a:cubicBezTo>
                    <a:pt x="1041" y="18280"/>
                    <a:pt x="1370" y="18007"/>
                    <a:pt x="1370" y="17623"/>
                  </a:cubicBezTo>
                  <a:lnTo>
                    <a:pt x="1370" y="699"/>
                  </a:lnTo>
                  <a:cubicBezTo>
                    <a:pt x="1370" y="234"/>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1"/>
            <p:cNvSpPr/>
            <p:nvPr/>
          </p:nvSpPr>
          <p:spPr>
            <a:xfrm>
              <a:off x="1592356" y="3152127"/>
              <a:ext cx="25890" cy="93165"/>
            </a:xfrm>
            <a:custGeom>
              <a:avLst/>
              <a:gdLst/>
              <a:ahLst/>
              <a:cxnLst/>
              <a:rect l="l" t="t" r="r" b="b"/>
              <a:pathLst>
                <a:path w="1370" h="4930" extrusionOk="0">
                  <a:moveTo>
                    <a:pt x="685" y="1"/>
                  </a:moveTo>
                  <a:cubicBezTo>
                    <a:pt x="343" y="1"/>
                    <a:pt x="1" y="220"/>
                    <a:pt x="1" y="658"/>
                  </a:cubicBezTo>
                  <a:lnTo>
                    <a:pt x="1" y="4218"/>
                  </a:lnTo>
                  <a:cubicBezTo>
                    <a:pt x="1" y="4601"/>
                    <a:pt x="329" y="4930"/>
                    <a:pt x="713" y="4930"/>
                  </a:cubicBezTo>
                  <a:cubicBezTo>
                    <a:pt x="1041" y="4930"/>
                    <a:pt x="1370" y="4601"/>
                    <a:pt x="1370" y="4218"/>
                  </a:cubicBezTo>
                  <a:lnTo>
                    <a:pt x="1370" y="658"/>
                  </a:lnTo>
                  <a:cubicBezTo>
                    <a:pt x="1370" y="220"/>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1"/>
            <p:cNvSpPr/>
            <p:nvPr/>
          </p:nvSpPr>
          <p:spPr>
            <a:xfrm>
              <a:off x="1592356" y="2391353"/>
              <a:ext cx="374700" cy="185290"/>
            </a:xfrm>
            <a:custGeom>
              <a:avLst/>
              <a:gdLst/>
              <a:ahLst/>
              <a:cxnLst/>
              <a:rect l="l" t="t" r="r" b="b"/>
              <a:pathLst>
                <a:path w="19828" h="9805" extrusionOk="0">
                  <a:moveTo>
                    <a:pt x="1" y="9804"/>
                  </a:moveTo>
                  <a:lnTo>
                    <a:pt x="19827" y="1"/>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1"/>
            <p:cNvSpPr/>
            <p:nvPr/>
          </p:nvSpPr>
          <p:spPr>
            <a:xfrm>
              <a:off x="1577861" y="2378087"/>
              <a:ext cx="406806" cy="210972"/>
            </a:xfrm>
            <a:custGeom>
              <a:avLst/>
              <a:gdLst/>
              <a:ahLst/>
              <a:cxnLst/>
              <a:rect l="l" t="t" r="r" b="b"/>
              <a:pathLst>
                <a:path w="21527" h="11164" extrusionOk="0">
                  <a:moveTo>
                    <a:pt x="20543" y="0"/>
                  </a:moveTo>
                  <a:cubicBezTo>
                    <a:pt x="20453" y="0"/>
                    <a:pt x="20359" y="30"/>
                    <a:pt x="20266" y="100"/>
                  </a:cubicBezTo>
                  <a:lnTo>
                    <a:pt x="494" y="9904"/>
                  </a:lnTo>
                  <a:cubicBezTo>
                    <a:pt x="165" y="10068"/>
                    <a:pt x="1" y="10452"/>
                    <a:pt x="165" y="10780"/>
                  </a:cubicBezTo>
                  <a:cubicBezTo>
                    <a:pt x="275" y="10999"/>
                    <a:pt x="548" y="11164"/>
                    <a:pt x="768" y="11164"/>
                  </a:cubicBezTo>
                  <a:cubicBezTo>
                    <a:pt x="877" y="11164"/>
                    <a:pt x="987" y="11164"/>
                    <a:pt x="1096" y="11109"/>
                  </a:cubicBezTo>
                  <a:lnTo>
                    <a:pt x="20868" y="1305"/>
                  </a:lnTo>
                  <a:cubicBezTo>
                    <a:pt x="21526" y="1117"/>
                    <a:pt x="21095" y="0"/>
                    <a:pt x="20543"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1"/>
            <p:cNvSpPr/>
            <p:nvPr/>
          </p:nvSpPr>
          <p:spPr>
            <a:xfrm>
              <a:off x="2317933" y="2265074"/>
              <a:ext cx="128352" cy="63155"/>
            </a:xfrm>
            <a:custGeom>
              <a:avLst/>
              <a:gdLst/>
              <a:ahLst/>
              <a:cxnLst/>
              <a:rect l="l" t="t" r="r" b="b"/>
              <a:pathLst>
                <a:path w="6792" h="3342" extrusionOk="0">
                  <a:moveTo>
                    <a:pt x="0" y="3342"/>
                  </a:moveTo>
                  <a:lnTo>
                    <a:pt x="6792" y="1"/>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1"/>
            <p:cNvSpPr/>
            <p:nvPr/>
          </p:nvSpPr>
          <p:spPr>
            <a:xfrm>
              <a:off x="2301359" y="2253093"/>
              <a:ext cx="161404" cy="88591"/>
            </a:xfrm>
            <a:custGeom>
              <a:avLst/>
              <a:gdLst/>
              <a:ahLst/>
              <a:cxnLst/>
              <a:rect l="l" t="t" r="r" b="b"/>
              <a:pathLst>
                <a:path w="8541" h="4688" extrusionOk="0">
                  <a:moveTo>
                    <a:pt x="7650" y="1"/>
                  </a:moveTo>
                  <a:cubicBezTo>
                    <a:pt x="7586" y="1"/>
                    <a:pt x="7519" y="11"/>
                    <a:pt x="7450" y="32"/>
                  </a:cubicBezTo>
                  <a:lnTo>
                    <a:pt x="603" y="3373"/>
                  </a:lnTo>
                  <a:cubicBezTo>
                    <a:pt x="1" y="3757"/>
                    <a:pt x="220" y="4633"/>
                    <a:pt x="877" y="4688"/>
                  </a:cubicBezTo>
                  <a:cubicBezTo>
                    <a:pt x="987" y="4688"/>
                    <a:pt x="1096" y="4633"/>
                    <a:pt x="1151" y="4578"/>
                  </a:cubicBezTo>
                  <a:lnTo>
                    <a:pt x="7997" y="1237"/>
                  </a:lnTo>
                  <a:cubicBezTo>
                    <a:pt x="8541" y="842"/>
                    <a:pt x="8237" y="1"/>
                    <a:pt x="7650"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1"/>
            <p:cNvSpPr/>
            <p:nvPr/>
          </p:nvSpPr>
          <p:spPr>
            <a:xfrm>
              <a:off x="2058121" y="2302342"/>
              <a:ext cx="80749" cy="40384"/>
            </a:xfrm>
            <a:custGeom>
              <a:avLst/>
              <a:gdLst/>
              <a:ahLst/>
              <a:cxnLst/>
              <a:rect l="l" t="t" r="r" b="b"/>
              <a:pathLst>
                <a:path w="4273" h="2137" extrusionOk="0">
                  <a:moveTo>
                    <a:pt x="1" y="2136"/>
                  </a:moveTo>
                  <a:lnTo>
                    <a:pt x="4273" y="0"/>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1"/>
            <p:cNvSpPr/>
            <p:nvPr/>
          </p:nvSpPr>
          <p:spPr>
            <a:xfrm>
              <a:off x="2042605" y="2290587"/>
              <a:ext cx="112969" cy="64554"/>
            </a:xfrm>
            <a:custGeom>
              <a:avLst/>
              <a:gdLst/>
              <a:ahLst/>
              <a:cxnLst/>
              <a:rect l="l" t="t" r="r" b="b"/>
              <a:pathLst>
                <a:path w="5978" h="3416" extrusionOk="0">
                  <a:moveTo>
                    <a:pt x="4986" y="1"/>
                  </a:moveTo>
                  <a:cubicBezTo>
                    <a:pt x="4932" y="1"/>
                    <a:pt x="4877" y="7"/>
                    <a:pt x="4820" y="20"/>
                  </a:cubicBezTo>
                  <a:lnTo>
                    <a:pt x="548" y="2156"/>
                  </a:lnTo>
                  <a:cubicBezTo>
                    <a:pt x="0" y="2485"/>
                    <a:pt x="165" y="3361"/>
                    <a:pt x="822" y="3416"/>
                  </a:cubicBezTo>
                  <a:cubicBezTo>
                    <a:pt x="986" y="3416"/>
                    <a:pt x="1096" y="3361"/>
                    <a:pt x="1205" y="3361"/>
                  </a:cubicBezTo>
                  <a:lnTo>
                    <a:pt x="5423" y="1225"/>
                  </a:lnTo>
                  <a:cubicBezTo>
                    <a:pt x="5977" y="822"/>
                    <a:pt x="5604" y="1"/>
                    <a:pt x="4986"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41"/>
          <p:cNvGrpSpPr/>
          <p:nvPr/>
        </p:nvGrpSpPr>
        <p:grpSpPr>
          <a:xfrm>
            <a:off x="844629" y="2786840"/>
            <a:ext cx="2592868" cy="2370407"/>
            <a:chOff x="1437560" y="2693622"/>
            <a:chExt cx="2592868" cy="2370407"/>
          </a:xfrm>
        </p:grpSpPr>
        <p:grpSp>
          <p:nvGrpSpPr>
            <p:cNvPr id="1647" name="Google Shape;1647;p41"/>
            <p:cNvGrpSpPr/>
            <p:nvPr/>
          </p:nvGrpSpPr>
          <p:grpSpPr>
            <a:xfrm>
              <a:off x="1437560" y="3299547"/>
              <a:ext cx="2558570" cy="1764481"/>
              <a:chOff x="1696169" y="3299547"/>
              <a:chExt cx="2558570" cy="1764481"/>
            </a:xfrm>
          </p:grpSpPr>
          <p:sp>
            <p:nvSpPr>
              <p:cNvPr id="1648" name="Google Shape;1648;p41"/>
              <p:cNvSpPr/>
              <p:nvPr/>
            </p:nvSpPr>
            <p:spPr>
              <a:xfrm>
                <a:off x="1710664" y="3569435"/>
                <a:ext cx="2531660" cy="1482150"/>
              </a:xfrm>
              <a:custGeom>
                <a:avLst/>
                <a:gdLst/>
                <a:ahLst/>
                <a:cxnLst/>
                <a:rect l="l" t="t" r="r" b="b"/>
                <a:pathLst>
                  <a:path w="133968" h="78431" extrusionOk="0">
                    <a:moveTo>
                      <a:pt x="48910" y="0"/>
                    </a:moveTo>
                    <a:lnTo>
                      <a:pt x="1" y="34451"/>
                    </a:lnTo>
                    <a:lnTo>
                      <a:pt x="81608" y="78431"/>
                    </a:lnTo>
                    <a:lnTo>
                      <a:pt x="133968" y="45898"/>
                    </a:lnTo>
                    <a:lnTo>
                      <a:pt x="489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1"/>
              <p:cNvSpPr/>
              <p:nvPr/>
            </p:nvSpPr>
            <p:spPr>
              <a:xfrm>
                <a:off x="1696169" y="3557113"/>
                <a:ext cx="2558570" cy="1506906"/>
              </a:xfrm>
              <a:custGeom>
                <a:avLst/>
                <a:gdLst/>
                <a:ahLst/>
                <a:cxnLst/>
                <a:rect l="l" t="t" r="r" b="b"/>
                <a:pathLst>
                  <a:path w="135392" h="79741" extrusionOk="0">
                    <a:moveTo>
                      <a:pt x="49732" y="1474"/>
                    </a:moveTo>
                    <a:lnTo>
                      <a:pt x="133420" y="46550"/>
                    </a:lnTo>
                    <a:lnTo>
                      <a:pt x="82320" y="78261"/>
                    </a:lnTo>
                    <a:lnTo>
                      <a:pt x="2027" y="34993"/>
                    </a:lnTo>
                    <a:lnTo>
                      <a:pt x="49732" y="1474"/>
                    </a:lnTo>
                    <a:close/>
                    <a:moveTo>
                      <a:pt x="49636" y="1"/>
                    </a:moveTo>
                    <a:cubicBezTo>
                      <a:pt x="49507" y="1"/>
                      <a:pt x="49384" y="45"/>
                      <a:pt x="49294" y="105"/>
                    </a:cubicBezTo>
                    <a:lnTo>
                      <a:pt x="384" y="34555"/>
                    </a:lnTo>
                    <a:cubicBezTo>
                      <a:pt x="1" y="34829"/>
                      <a:pt x="1" y="35431"/>
                      <a:pt x="439" y="35650"/>
                    </a:cubicBezTo>
                    <a:lnTo>
                      <a:pt x="82046" y="79631"/>
                    </a:lnTo>
                    <a:cubicBezTo>
                      <a:pt x="82156" y="79685"/>
                      <a:pt x="82265" y="79740"/>
                      <a:pt x="82375" y="79740"/>
                    </a:cubicBezTo>
                    <a:cubicBezTo>
                      <a:pt x="82484" y="79740"/>
                      <a:pt x="82594" y="79685"/>
                      <a:pt x="82649" y="79631"/>
                    </a:cubicBezTo>
                    <a:lnTo>
                      <a:pt x="135063" y="47097"/>
                    </a:lnTo>
                    <a:cubicBezTo>
                      <a:pt x="135282" y="46988"/>
                      <a:pt x="135392" y="46769"/>
                      <a:pt x="135392" y="46495"/>
                    </a:cubicBezTo>
                    <a:cubicBezTo>
                      <a:pt x="135392" y="46276"/>
                      <a:pt x="135228" y="46057"/>
                      <a:pt x="135063" y="45947"/>
                    </a:cubicBezTo>
                    <a:lnTo>
                      <a:pt x="49951" y="105"/>
                    </a:lnTo>
                    <a:cubicBezTo>
                      <a:pt x="49852" y="30"/>
                      <a:pt x="49742" y="1"/>
                      <a:pt x="49636"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1"/>
              <p:cNvSpPr/>
              <p:nvPr/>
            </p:nvSpPr>
            <p:spPr>
              <a:xfrm>
                <a:off x="3161799" y="3964827"/>
                <a:ext cx="855981" cy="1038134"/>
              </a:xfrm>
              <a:custGeom>
                <a:avLst/>
                <a:gdLst/>
                <a:ahLst/>
                <a:cxnLst/>
                <a:rect l="l" t="t" r="r" b="b"/>
                <a:pathLst>
                  <a:path w="45296" h="54935" extrusionOk="0">
                    <a:moveTo>
                      <a:pt x="45296" y="0"/>
                    </a:moveTo>
                    <a:lnTo>
                      <a:pt x="439" y="31658"/>
                    </a:lnTo>
                    <a:lnTo>
                      <a:pt x="1" y="54935"/>
                    </a:lnTo>
                    <a:lnTo>
                      <a:pt x="45077" y="25414"/>
                    </a:lnTo>
                    <a:lnTo>
                      <a:pt x="45296" y="0"/>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1"/>
              <p:cNvSpPr/>
              <p:nvPr/>
            </p:nvSpPr>
            <p:spPr>
              <a:xfrm>
                <a:off x="3161799" y="4221524"/>
                <a:ext cx="853921" cy="781449"/>
              </a:xfrm>
              <a:custGeom>
                <a:avLst/>
                <a:gdLst/>
                <a:ahLst/>
                <a:cxnLst/>
                <a:rect l="l" t="t" r="r" b="b"/>
                <a:pathLst>
                  <a:path w="45187" h="41352" extrusionOk="0">
                    <a:moveTo>
                      <a:pt x="45186" y="0"/>
                    </a:moveTo>
                    <a:lnTo>
                      <a:pt x="10298" y="23004"/>
                    </a:lnTo>
                    <a:lnTo>
                      <a:pt x="1" y="41352"/>
                    </a:lnTo>
                    <a:lnTo>
                      <a:pt x="45077" y="11831"/>
                    </a:lnTo>
                    <a:lnTo>
                      <a:pt x="45186" y="0"/>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1"/>
              <p:cNvSpPr/>
              <p:nvPr/>
            </p:nvSpPr>
            <p:spPr>
              <a:xfrm>
                <a:off x="3149383" y="3951277"/>
                <a:ext cx="880812" cy="1064118"/>
              </a:xfrm>
              <a:custGeom>
                <a:avLst/>
                <a:gdLst/>
                <a:ahLst/>
                <a:cxnLst/>
                <a:rect l="l" t="t" r="r" b="b"/>
                <a:pathLst>
                  <a:path w="46610" h="56310" extrusionOk="0">
                    <a:moveTo>
                      <a:pt x="45295" y="1977"/>
                    </a:moveTo>
                    <a:lnTo>
                      <a:pt x="45076" y="25747"/>
                    </a:lnTo>
                    <a:lnTo>
                      <a:pt x="1370" y="54337"/>
                    </a:lnTo>
                    <a:lnTo>
                      <a:pt x="1808" y="32703"/>
                    </a:lnTo>
                    <a:lnTo>
                      <a:pt x="45295" y="1977"/>
                    </a:lnTo>
                    <a:close/>
                    <a:moveTo>
                      <a:pt x="46012" y="1"/>
                    </a:moveTo>
                    <a:cubicBezTo>
                      <a:pt x="45861" y="1"/>
                      <a:pt x="45705" y="47"/>
                      <a:pt x="45569" y="115"/>
                    </a:cubicBezTo>
                    <a:lnTo>
                      <a:pt x="713" y="31772"/>
                    </a:lnTo>
                    <a:cubicBezTo>
                      <a:pt x="548" y="31936"/>
                      <a:pt x="439" y="32101"/>
                      <a:pt x="439" y="32320"/>
                    </a:cubicBezTo>
                    <a:lnTo>
                      <a:pt x="1" y="55597"/>
                    </a:lnTo>
                    <a:cubicBezTo>
                      <a:pt x="1" y="55980"/>
                      <a:pt x="329" y="56309"/>
                      <a:pt x="713" y="56309"/>
                    </a:cubicBezTo>
                    <a:cubicBezTo>
                      <a:pt x="822" y="56254"/>
                      <a:pt x="932" y="56254"/>
                      <a:pt x="1041" y="56145"/>
                    </a:cubicBezTo>
                    <a:lnTo>
                      <a:pt x="46117" y="26678"/>
                    </a:lnTo>
                    <a:cubicBezTo>
                      <a:pt x="46281" y="26569"/>
                      <a:pt x="46391" y="26350"/>
                      <a:pt x="46391" y="26131"/>
                    </a:cubicBezTo>
                    <a:lnTo>
                      <a:pt x="46610" y="663"/>
                    </a:lnTo>
                    <a:cubicBezTo>
                      <a:pt x="46610" y="444"/>
                      <a:pt x="46500" y="170"/>
                      <a:pt x="46281" y="60"/>
                    </a:cubicBezTo>
                    <a:cubicBezTo>
                      <a:pt x="46198" y="18"/>
                      <a:pt x="46106" y="1"/>
                      <a:pt x="46012"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1"/>
              <p:cNvSpPr/>
              <p:nvPr/>
            </p:nvSpPr>
            <p:spPr>
              <a:xfrm>
                <a:off x="1710664" y="3780587"/>
                <a:ext cx="1545305" cy="1271008"/>
              </a:xfrm>
              <a:custGeom>
                <a:avLst/>
                <a:gdLst/>
                <a:ahLst/>
                <a:cxnLst/>
                <a:rect l="l" t="t" r="r" b="b"/>
                <a:pathLst>
                  <a:path w="81773" h="67258" extrusionOk="0">
                    <a:moveTo>
                      <a:pt x="165" y="0"/>
                    </a:moveTo>
                    <a:lnTo>
                      <a:pt x="1" y="23278"/>
                    </a:lnTo>
                    <a:lnTo>
                      <a:pt x="81608" y="67258"/>
                    </a:lnTo>
                    <a:lnTo>
                      <a:pt x="81772" y="43981"/>
                    </a:lnTo>
                    <a:lnTo>
                      <a:pt x="165" y="0"/>
                    </a:lnTo>
                    <a:close/>
                  </a:path>
                </a:pathLst>
              </a:custGeom>
              <a:solidFill>
                <a:srgbClr val="B84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1"/>
              <p:cNvSpPr/>
              <p:nvPr/>
            </p:nvSpPr>
            <p:spPr>
              <a:xfrm>
                <a:off x="1713763" y="3780587"/>
                <a:ext cx="1542206" cy="1271008"/>
              </a:xfrm>
              <a:custGeom>
                <a:avLst/>
                <a:gdLst/>
                <a:ahLst/>
                <a:cxnLst/>
                <a:rect l="l" t="t" r="r" b="b"/>
                <a:pathLst>
                  <a:path w="81609" h="67258" extrusionOk="0">
                    <a:moveTo>
                      <a:pt x="1" y="0"/>
                    </a:moveTo>
                    <a:lnTo>
                      <a:pt x="4383" y="19991"/>
                    </a:lnTo>
                    <a:lnTo>
                      <a:pt x="81444" y="67258"/>
                    </a:lnTo>
                    <a:lnTo>
                      <a:pt x="81608" y="43981"/>
                    </a:lnTo>
                    <a:lnTo>
                      <a:pt x="1" y="0"/>
                    </a:ln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1"/>
              <p:cNvSpPr/>
              <p:nvPr/>
            </p:nvSpPr>
            <p:spPr>
              <a:xfrm>
                <a:off x="1697208" y="3767887"/>
                <a:ext cx="1571176" cy="1296142"/>
              </a:xfrm>
              <a:custGeom>
                <a:avLst/>
                <a:gdLst/>
                <a:ahLst/>
                <a:cxnLst/>
                <a:rect l="l" t="t" r="r" b="b"/>
                <a:pathLst>
                  <a:path w="83142" h="68588" extrusionOk="0">
                    <a:moveTo>
                      <a:pt x="1534" y="1823"/>
                    </a:moveTo>
                    <a:lnTo>
                      <a:pt x="81827" y="45091"/>
                    </a:lnTo>
                    <a:lnTo>
                      <a:pt x="81662" y="66780"/>
                    </a:lnTo>
                    <a:lnTo>
                      <a:pt x="1370" y="23512"/>
                    </a:lnTo>
                    <a:lnTo>
                      <a:pt x="1534" y="1823"/>
                    </a:lnTo>
                    <a:close/>
                    <a:moveTo>
                      <a:pt x="912" y="1"/>
                    </a:moveTo>
                    <a:cubicBezTo>
                      <a:pt x="556" y="1"/>
                      <a:pt x="220" y="286"/>
                      <a:pt x="220" y="672"/>
                    </a:cubicBezTo>
                    <a:lnTo>
                      <a:pt x="1" y="23895"/>
                    </a:lnTo>
                    <a:cubicBezTo>
                      <a:pt x="1" y="24169"/>
                      <a:pt x="165" y="24388"/>
                      <a:pt x="384" y="24497"/>
                    </a:cubicBezTo>
                    <a:lnTo>
                      <a:pt x="81991" y="68478"/>
                    </a:lnTo>
                    <a:cubicBezTo>
                      <a:pt x="82101" y="68532"/>
                      <a:pt x="82210" y="68587"/>
                      <a:pt x="82320" y="68587"/>
                    </a:cubicBezTo>
                    <a:cubicBezTo>
                      <a:pt x="82429" y="68587"/>
                      <a:pt x="82594" y="68532"/>
                      <a:pt x="82703" y="68478"/>
                    </a:cubicBezTo>
                    <a:cubicBezTo>
                      <a:pt x="82867" y="68368"/>
                      <a:pt x="82977" y="68149"/>
                      <a:pt x="83032" y="67930"/>
                    </a:cubicBezTo>
                    <a:lnTo>
                      <a:pt x="83141" y="44653"/>
                    </a:lnTo>
                    <a:cubicBezTo>
                      <a:pt x="83141" y="44434"/>
                      <a:pt x="83032" y="44215"/>
                      <a:pt x="82813" y="44050"/>
                    </a:cubicBezTo>
                    <a:lnTo>
                      <a:pt x="1206" y="70"/>
                    </a:lnTo>
                    <a:cubicBezTo>
                      <a:pt x="1111" y="23"/>
                      <a:pt x="1011" y="1"/>
                      <a:pt x="912"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1"/>
              <p:cNvSpPr/>
              <p:nvPr/>
            </p:nvSpPr>
            <p:spPr>
              <a:xfrm>
                <a:off x="2911323" y="4428536"/>
                <a:ext cx="161479" cy="523744"/>
              </a:xfrm>
              <a:custGeom>
                <a:avLst/>
                <a:gdLst/>
                <a:ahLst/>
                <a:cxnLst/>
                <a:rect l="l" t="t" r="r" b="b"/>
                <a:pathLst>
                  <a:path w="8545" h="27715" extrusionOk="0">
                    <a:moveTo>
                      <a:pt x="165" y="0"/>
                    </a:moveTo>
                    <a:lnTo>
                      <a:pt x="1" y="23223"/>
                    </a:lnTo>
                    <a:lnTo>
                      <a:pt x="8326" y="27714"/>
                    </a:lnTo>
                    <a:lnTo>
                      <a:pt x="8545" y="4492"/>
                    </a:lnTo>
                    <a:lnTo>
                      <a:pt x="165" y="0"/>
                    </a:lnTo>
                    <a:close/>
                  </a:path>
                </a:pathLst>
              </a:custGeom>
              <a:solidFill>
                <a:srgbClr val="FFA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1"/>
              <p:cNvSpPr/>
              <p:nvPr/>
            </p:nvSpPr>
            <p:spPr>
              <a:xfrm>
                <a:off x="2897867" y="4415723"/>
                <a:ext cx="187350" cy="548972"/>
              </a:xfrm>
              <a:custGeom>
                <a:avLst/>
                <a:gdLst/>
                <a:ahLst/>
                <a:cxnLst/>
                <a:rect l="l" t="t" r="r" b="b"/>
                <a:pathLst>
                  <a:path w="9914" h="29050" extrusionOk="0">
                    <a:moveTo>
                      <a:pt x="1534" y="1774"/>
                    </a:moveTo>
                    <a:lnTo>
                      <a:pt x="8545" y="5553"/>
                    </a:lnTo>
                    <a:lnTo>
                      <a:pt x="8380" y="27297"/>
                    </a:lnTo>
                    <a:lnTo>
                      <a:pt x="1370" y="23518"/>
                    </a:lnTo>
                    <a:lnTo>
                      <a:pt x="1534" y="1774"/>
                    </a:lnTo>
                    <a:close/>
                    <a:moveTo>
                      <a:pt x="888" y="0"/>
                    </a:moveTo>
                    <a:cubicBezTo>
                      <a:pt x="541" y="0"/>
                      <a:pt x="220" y="259"/>
                      <a:pt x="220" y="678"/>
                    </a:cubicBezTo>
                    <a:lnTo>
                      <a:pt x="1" y="23901"/>
                    </a:lnTo>
                    <a:cubicBezTo>
                      <a:pt x="1" y="24120"/>
                      <a:pt x="165" y="24394"/>
                      <a:pt x="384" y="24503"/>
                    </a:cubicBezTo>
                    <a:lnTo>
                      <a:pt x="8709" y="28995"/>
                    </a:lnTo>
                    <a:cubicBezTo>
                      <a:pt x="8819" y="29049"/>
                      <a:pt x="8928" y="29049"/>
                      <a:pt x="9038" y="29049"/>
                    </a:cubicBezTo>
                    <a:cubicBezTo>
                      <a:pt x="9147" y="29049"/>
                      <a:pt x="9257" y="29049"/>
                      <a:pt x="9366" y="28995"/>
                    </a:cubicBezTo>
                    <a:cubicBezTo>
                      <a:pt x="9585" y="28830"/>
                      <a:pt x="9695" y="28611"/>
                      <a:pt x="9695" y="28392"/>
                    </a:cubicBezTo>
                    <a:lnTo>
                      <a:pt x="9914" y="5170"/>
                    </a:lnTo>
                    <a:cubicBezTo>
                      <a:pt x="9914" y="4896"/>
                      <a:pt x="9750" y="4677"/>
                      <a:pt x="9531" y="4567"/>
                    </a:cubicBezTo>
                    <a:lnTo>
                      <a:pt x="1206" y="76"/>
                    </a:lnTo>
                    <a:cubicBezTo>
                      <a:pt x="1103" y="25"/>
                      <a:pt x="994" y="0"/>
                      <a:pt x="888"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1"/>
              <p:cNvSpPr/>
              <p:nvPr/>
            </p:nvSpPr>
            <p:spPr>
              <a:xfrm>
                <a:off x="1925952" y="3896509"/>
                <a:ext cx="161479" cy="524784"/>
              </a:xfrm>
              <a:custGeom>
                <a:avLst/>
                <a:gdLst/>
                <a:ahLst/>
                <a:cxnLst/>
                <a:rect l="l" t="t" r="r" b="b"/>
                <a:pathLst>
                  <a:path w="8545" h="27770" extrusionOk="0">
                    <a:moveTo>
                      <a:pt x="165" y="1"/>
                    </a:moveTo>
                    <a:lnTo>
                      <a:pt x="1" y="23223"/>
                    </a:lnTo>
                    <a:lnTo>
                      <a:pt x="8326" y="27769"/>
                    </a:lnTo>
                    <a:lnTo>
                      <a:pt x="8545" y="4492"/>
                    </a:lnTo>
                    <a:lnTo>
                      <a:pt x="165" y="1"/>
                    </a:lnTo>
                    <a:close/>
                  </a:path>
                </a:pathLst>
              </a:custGeom>
              <a:solidFill>
                <a:srgbClr val="FFA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1"/>
              <p:cNvSpPr/>
              <p:nvPr/>
            </p:nvSpPr>
            <p:spPr>
              <a:xfrm>
                <a:off x="1913536" y="3883677"/>
                <a:ext cx="186329" cy="550031"/>
              </a:xfrm>
              <a:custGeom>
                <a:avLst/>
                <a:gdLst/>
                <a:ahLst/>
                <a:cxnLst/>
                <a:rect l="l" t="t" r="r" b="b"/>
                <a:pathLst>
                  <a:path w="9860" h="29106" extrusionOk="0">
                    <a:moveTo>
                      <a:pt x="1479" y="1830"/>
                    </a:moveTo>
                    <a:lnTo>
                      <a:pt x="8490" y="5554"/>
                    </a:lnTo>
                    <a:lnTo>
                      <a:pt x="8326" y="27298"/>
                    </a:lnTo>
                    <a:lnTo>
                      <a:pt x="1315" y="23519"/>
                    </a:lnTo>
                    <a:lnTo>
                      <a:pt x="1479" y="1830"/>
                    </a:lnTo>
                    <a:close/>
                    <a:moveTo>
                      <a:pt x="883" y="1"/>
                    </a:moveTo>
                    <a:cubicBezTo>
                      <a:pt x="538" y="1"/>
                      <a:pt x="220" y="249"/>
                      <a:pt x="220" y="625"/>
                    </a:cubicBezTo>
                    <a:lnTo>
                      <a:pt x="1" y="23902"/>
                    </a:lnTo>
                    <a:cubicBezTo>
                      <a:pt x="1" y="24176"/>
                      <a:pt x="165" y="24395"/>
                      <a:pt x="384" y="24505"/>
                    </a:cubicBezTo>
                    <a:lnTo>
                      <a:pt x="8654" y="28996"/>
                    </a:lnTo>
                    <a:cubicBezTo>
                      <a:pt x="8764" y="29051"/>
                      <a:pt x="8873" y="29105"/>
                      <a:pt x="8983" y="29105"/>
                    </a:cubicBezTo>
                    <a:cubicBezTo>
                      <a:pt x="9092" y="29105"/>
                      <a:pt x="9257" y="29051"/>
                      <a:pt x="9366" y="28941"/>
                    </a:cubicBezTo>
                    <a:cubicBezTo>
                      <a:pt x="9585" y="28831"/>
                      <a:pt x="9695" y="28612"/>
                      <a:pt x="9695" y="28393"/>
                    </a:cubicBezTo>
                    <a:lnTo>
                      <a:pt x="9859" y="5171"/>
                    </a:lnTo>
                    <a:cubicBezTo>
                      <a:pt x="9859" y="4897"/>
                      <a:pt x="9750" y="4678"/>
                      <a:pt x="9531" y="4568"/>
                    </a:cubicBezTo>
                    <a:lnTo>
                      <a:pt x="1205" y="77"/>
                    </a:lnTo>
                    <a:cubicBezTo>
                      <a:pt x="1101" y="25"/>
                      <a:pt x="991" y="1"/>
                      <a:pt x="883"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1"/>
              <p:cNvSpPr/>
              <p:nvPr/>
            </p:nvSpPr>
            <p:spPr>
              <a:xfrm>
                <a:off x="1713763" y="3311699"/>
                <a:ext cx="2466464" cy="1299997"/>
              </a:xfrm>
              <a:custGeom>
                <a:avLst/>
                <a:gdLst/>
                <a:ahLst/>
                <a:cxnLst/>
                <a:rect l="l" t="t" r="r" b="b"/>
                <a:pathLst>
                  <a:path w="130518" h="68792" extrusionOk="0">
                    <a:moveTo>
                      <a:pt x="48910" y="1"/>
                    </a:moveTo>
                    <a:lnTo>
                      <a:pt x="1" y="24811"/>
                    </a:lnTo>
                    <a:lnTo>
                      <a:pt x="81608" y="68792"/>
                    </a:lnTo>
                    <a:lnTo>
                      <a:pt x="130517" y="38887"/>
                    </a:lnTo>
                    <a:lnTo>
                      <a:pt x="48910" y="1"/>
                    </a:lnTo>
                    <a:close/>
                  </a:path>
                </a:pathLst>
              </a:custGeom>
              <a:solidFill>
                <a:srgbClr val="B0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1"/>
              <p:cNvSpPr/>
              <p:nvPr/>
            </p:nvSpPr>
            <p:spPr>
              <a:xfrm>
                <a:off x="1699287" y="3299547"/>
                <a:ext cx="2493355" cy="1325603"/>
              </a:xfrm>
              <a:custGeom>
                <a:avLst/>
                <a:gdLst/>
                <a:ahLst/>
                <a:cxnLst/>
                <a:rect l="l" t="t" r="r" b="b"/>
                <a:pathLst>
                  <a:path w="131941" h="70147" extrusionOk="0">
                    <a:moveTo>
                      <a:pt x="49731" y="1410"/>
                    </a:moveTo>
                    <a:lnTo>
                      <a:pt x="129859" y="39585"/>
                    </a:lnTo>
                    <a:lnTo>
                      <a:pt x="82319" y="68668"/>
                    </a:lnTo>
                    <a:lnTo>
                      <a:pt x="2246" y="25509"/>
                    </a:lnTo>
                    <a:lnTo>
                      <a:pt x="49731" y="1410"/>
                    </a:lnTo>
                    <a:close/>
                    <a:moveTo>
                      <a:pt x="49676" y="0"/>
                    </a:moveTo>
                    <a:cubicBezTo>
                      <a:pt x="49581" y="0"/>
                      <a:pt x="49485" y="14"/>
                      <a:pt x="49403" y="41"/>
                    </a:cubicBezTo>
                    <a:lnTo>
                      <a:pt x="438" y="24852"/>
                    </a:lnTo>
                    <a:cubicBezTo>
                      <a:pt x="0" y="25126"/>
                      <a:pt x="0" y="25783"/>
                      <a:pt x="438" y="26057"/>
                    </a:cubicBezTo>
                    <a:lnTo>
                      <a:pt x="82045" y="70037"/>
                    </a:lnTo>
                    <a:cubicBezTo>
                      <a:pt x="82155" y="70092"/>
                      <a:pt x="82264" y="70147"/>
                      <a:pt x="82374" y="70147"/>
                    </a:cubicBezTo>
                    <a:cubicBezTo>
                      <a:pt x="82484" y="70092"/>
                      <a:pt x="82593" y="70092"/>
                      <a:pt x="82703" y="70037"/>
                    </a:cubicBezTo>
                    <a:lnTo>
                      <a:pt x="131612" y="40078"/>
                    </a:lnTo>
                    <a:cubicBezTo>
                      <a:pt x="131831" y="39968"/>
                      <a:pt x="131941" y="39749"/>
                      <a:pt x="131941" y="39476"/>
                    </a:cubicBezTo>
                    <a:cubicBezTo>
                      <a:pt x="131941" y="39256"/>
                      <a:pt x="131776" y="39037"/>
                      <a:pt x="131557" y="38928"/>
                    </a:cubicBezTo>
                    <a:lnTo>
                      <a:pt x="49950" y="41"/>
                    </a:lnTo>
                    <a:cubicBezTo>
                      <a:pt x="49868" y="14"/>
                      <a:pt x="49772" y="0"/>
                      <a:pt x="49676"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1"/>
              <p:cNvSpPr/>
              <p:nvPr/>
            </p:nvSpPr>
            <p:spPr>
              <a:xfrm>
                <a:off x="1713763" y="3311699"/>
                <a:ext cx="2466464" cy="1299997"/>
              </a:xfrm>
              <a:custGeom>
                <a:avLst/>
                <a:gdLst/>
                <a:ahLst/>
                <a:cxnLst/>
                <a:rect l="l" t="t" r="r" b="b"/>
                <a:pathLst>
                  <a:path w="130518" h="68792" extrusionOk="0">
                    <a:moveTo>
                      <a:pt x="48910" y="1"/>
                    </a:moveTo>
                    <a:lnTo>
                      <a:pt x="1" y="24811"/>
                    </a:lnTo>
                    <a:lnTo>
                      <a:pt x="81608" y="68792"/>
                    </a:lnTo>
                    <a:lnTo>
                      <a:pt x="130517" y="38887"/>
                    </a:lnTo>
                    <a:lnTo>
                      <a:pt x="489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1"/>
              <p:cNvSpPr/>
              <p:nvPr/>
            </p:nvSpPr>
            <p:spPr>
              <a:xfrm>
                <a:off x="1961140" y="3311699"/>
                <a:ext cx="2107317" cy="1097132"/>
              </a:xfrm>
              <a:custGeom>
                <a:avLst/>
                <a:gdLst/>
                <a:ahLst/>
                <a:cxnLst/>
                <a:rect l="l" t="t" r="r" b="b"/>
                <a:pathLst>
                  <a:path w="111513" h="58057" extrusionOk="0">
                    <a:moveTo>
                      <a:pt x="35820" y="1"/>
                    </a:moveTo>
                    <a:lnTo>
                      <a:pt x="1" y="18184"/>
                    </a:lnTo>
                    <a:lnTo>
                      <a:pt x="74926" y="58057"/>
                    </a:lnTo>
                    <a:lnTo>
                      <a:pt x="111512" y="36039"/>
                    </a:lnTo>
                    <a:lnTo>
                      <a:pt x="35820"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1699287" y="3299547"/>
                <a:ext cx="2493355" cy="1325603"/>
              </a:xfrm>
              <a:custGeom>
                <a:avLst/>
                <a:gdLst/>
                <a:ahLst/>
                <a:cxnLst/>
                <a:rect l="l" t="t" r="r" b="b"/>
                <a:pathLst>
                  <a:path w="131941" h="70147" extrusionOk="0">
                    <a:moveTo>
                      <a:pt x="49731" y="1410"/>
                    </a:moveTo>
                    <a:lnTo>
                      <a:pt x="129859" y="39585"/>
                    </a:lnTo>
                    <a:lnTo>
                      <a:pt x="82319" y="68668"/>
                    </a:lnTo>
                    <a:lnTo>
                      <a:pt x="2246" y="25509"/>
                    </a:lnTo>
                    <a:lnTo>
                      <a:pt x="49731" y="1410"/>
                    </a:lnTo>
                    <a:close/>
                    <a:moveTo>
                      <a:pt x="49676" y="0"/>
                    </a:moveTo>
                    <a:cubicBezTo>
                      <a:pt x="49581" y="0"/>
                      <a:pt x="49485" y="14"/>
                      <a:pt x="49403" y="41"/>
                    </a:cubicBezTo>
                    <a:lnTo>
                      <a:pt x="438" y="24852"/>
                    </a:lnTo>
                    <a:cubicBezTo>
                      <a:pt x="0" y="25126"/>
                      <a:pt x="0" y="25783"/>
                      <a:pt x="438" y="26057"/>
                    </a:cubicBezTo>
                    <a:lnTo>
                      <a:pt x="82045" y="70037"/>
                    </a:lnTo>
                    <a:cubicBezTo>
                      <a:pt x="82155" y="70092"/>
                      <a:pt x="82264" y="70147"/>
                      <a:pt x="82374" y="70147"/>
                    </a:cubicBezTo>
                    <a:cubicBezTo>
                      <a:pt x="82484" y="70092"/>
                      <a:pt x="82593" y="70092"/>
                      <a:pt x="82703" y="70037"/>
                    </a:cubicBezTo>
                    <a:lnTo>
                      <a:pt x="131612" y="40078"/>
                    </a:lnTo>
                    <a:cubicBezTo>
                      <a:pt x="131831" y="39968"/>
                      <a:pt x="131941" y="39749"/>
                      <a:pt x="131941" y="39476"/>
                    </a:cubicBezTo>
                    <a:cubicBezTo>
                      <a:pt x="131941" y="39256"/>
                      <a:pt x="131776" y="39037"/>
                      <a:pt x="131557" y="38928"/>
                    </a:cubicBezTo>
                    <a:lnTo>
                      <a:pt x="49950" y="41"/>
                    </a:lnTo>
                    <a:cubicBezTo>
                      <a:pt x="49868" y="14"/>
                      <a:pt x="49772" y="0"/>
                      <a:pt x="49676"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1"/>
              <p:cNvSpPr/>
              <p:nvPr/>
            </p:nvSpPr>
            <p:spPr>
              <a:xfrm>
                <a:off x="2162633" y="4125047"/>
                <a:ext cx="471304" cy="269346"/>
              </a:xfrm>
              <a:custGeom>
                <a:avLst/>
                <a:gdLst/>
                <a:ahLst/>
                <a:cxnLst/>
                <a:rect l="l" t="t" r="r" b="b"/>
                <a:pathLst>
                  <a:path w="24940" h="14253" extrusionOk="0">
                    <a:moveTo>
                      <a:pt x="973" y="1"/>
                    </a:moveTo>
                    <a:cubicBezTo>
                      <a:pt x="370" y="1"/>
                      <a:pt x="0" y="792"/>
                      <a:pt x="567" y="1217"/>
                    </a:cubicBezTo>
                    <a:lnTo>
                      <a:pt x="23680" y="14142"/>
                    </a:lnTo>
                    <a:cubicBezTo>
                      <a:pt x="23789" y="14197"/>
                      <a:pt x="23899" y="14197"/>
                      <a:pt x="24008" y="14252"/>
                    </a:cubicBezTo>
                    <a:cubicBezTo>
                      <a:pt x="24666" y="14197"/>
                      <a:pt x="24939" y="13321"/>
                      <a:pt x="24337" y="12992"/>
                    </a:cubicBezTo>
                    <a:lnTo>
                      <a:pt x="1279" y="67"/>
                    </a:lnTo>
                    <a:cubicBezTo>
                      <a:pt x="1173" y="21"/>
                      <a:pt x="107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1"/>
              <p:cNvSpPr/>
              <p:nvPr/>
            </p:nvSpPr>
            <p:spPr>
              <a:xfrm>
                <a:off x="2662887" y="4399735"/>
                <a:ext cx="156339" cy="89877"/>
              </a:xfrm>
              <a:custGeom>
                <a:avLst/>
                <a:gdLst/>
                <a:ahLst/>
                <a:cxnLst/>
                <a:rect l="l" t="t" r="r" b="b"/>
                <a:pathLst>
                  <a:path w="8273" h="4756" extrusionOk="0">
                    <a:moveTo>
                      <a:pt x="1001" y="0"/>
                    </a:moveTo>
                    <a:cubicBezTo>
                      <a:pt x="473" y="0"/>
                      <a:pt x="1" y="1117"/>
                      <a:pt x="659" y="1305"/>
                    </a:cubicBezTo>
                    <a:lnTo>
                      <a:pt x="7177" y="4701"/>
                    </a:lnTo>
                    <a:cubicBezTo>
                      <a:pt x="7286" y="4756"/>
                      <a:pt x="7396" y="4756"/>
                      <a:pt x="7505" y="4756"/>
                    </a:cubicBezTo>
                    <a:cubicBezTo>
                      <a:pt x="7724" y="4756"/>
                      <a:pt x="7944" y="4646"/>
                      <a:pt x="8108" y="4372"/>
                    </a:cubicBezTo>
                    <a:cubicBezTo>
                      <a:pt x="8272" y="4044"/>
                      <a:pt x="8108" y="3660"/>
                      <a:pt x="7779" y="3496"/>
                    </a:cubicBezTo>
                    <a:lnTo>
                      <a:pt x="1262" y="100"/>
                    </a:lnTo>
                    <a:cubicBezTo>
                      <a:pt x="1176" y="31"/>
                      <a:pt x="1088" y="0"/>
                      <a:pt x="1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41"/>
            <p:cNvGrpSpPr/>
            <p:nvPr/>
          </p:nvGrpSpPr>
          <p:grpSpPr>
            <a:xfrm>
              <a:off x="1752790" y="2693622"/>
              <a:ext cx="2277638" cy="1644161"/>
              <a:chOff x="-1307576" y="2693622"/>
              <a:chExt cx="2277638" cy="1644161"/>
            </a:xfrm>
          </p:grpSpPr>
          <p:sp>
            <p:nvSpPr>
              <p:cNvPr id="1668" name="Google Shape;1668;p41"/>
              <p:cNvSpPr/>
              <p:nvPr/>
            </p:nvSpPr>
            <p:spPr>
              <a:xfrm>
                <a:off x="-1292498" y="2963264"/>
                <a:ext cx="2246006" cy="1362094"/>
              </a:xfrm>
              <a:custGeom>
                <a:avLst/>
                <a:gdLst/>
                <a:ahLst/>
                <a:cxnLst/>
                <a:rect l="l" t="t" r="r" b="b"/>
                <a:pathLst>
                  <a:path w="118852" h="72078" extrusionOk="0">
                    <a:moveTo>
                      <a:pt x="48910" y="0"/>
                    </a:moveTo>
                    <a:lnTo>
                      <a:pt x="1" y="34396"/>
                    </a:lnTo>
                    <a:lnTo>
                      <a:pt x="69942" y="72078"/>
                    </a:lnTo>
                    <a:lnTo>
                      <a:pt x="118851" y="42611"/>
                    </a:lnTo>
                    <a:lnTo>
                      <a:pt x="48910" y="0"/>
                    </a:lnTo>
                    <a:close/>
                  </a:path>
                </a:pathLst>
              </a:custGeom>
              <a:solidFill>
                <a:srgbClr val="1FA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306993" y="2951622"/>
                <a:ext cx="2272916" cy="1386151"/>
              </a:xfrm>
              <a:custGeom>
                <a:avLst/>
                <a:gdLst/>
                <a:ahLst/>
                <a:cxnLst/>
                <a:rect l="l" t="t" r="r" b="b"/>
                <a:pathLst>
                  <a:path w="120276" h="73351" extrusionOk="0">
                    <a:moveTo>
                      <a:pt x="49677" y="1493"/>
                    </a:moveTo>
                    <a:lnTo>
                      <a:pt x="118304" y="43227"/>
                    </a:lnTo>
                    <a:lnTo>
                      <a:pt x="70654" y="71927"/>
                    </a:lnTo>
                    <a:lnTo>
                      <a:pt x="2027" y="34957"/>
                    </a:lnTo>
                    <a:lnTo>
                      <a:pt x="49677" y="1493"/>
                    </a:lnTo>
                    <a:close/>
                    <a:moveTo>
                      <a:pt x="49650" y="0"/>
                    </a:moveTo>
                    <a:cubicBezTo>
                      <a:pt x="49526" y="0"/>
                      <a:pt x="49403" y="41"/>
                      <a:pt x="49294" y="124"/>
                    </a:cubicBezTo>
                    <a:lnTo>
                      <a:pt x="384" y="34464"/>
                    </a:lnTo>
                    <a:cubicBezTo>
                      <a:pt x="1" y="34793"/>
                      <a:pt x="1" y="35395"/>
                      <a:pt x="439" y="35614"/>
                    </a:cubicBezTo>
                    <a:lnTo>
                      <a:pt x="70380" y="73296"/>
                    </a:lnTo>
                    <a:cubicBezTo>
                      <a:pt x="70435" y="73351"/>
                      <a:pt x="70544" y="73351"/>
                      <a:pt x="70709" y="73351"/>
                    </a:cubicBezTo>
                    <a:cubicBezTo>
                      <a:pt x="70818" y="73351"/>
                      <a:pt x="70928" y="73351"/>
                      <a:pt x="71037" y="73296"/>
                    </a:cubicBezTo>
                    <a:lnTo>
                      <a:pt x="119947" y="43885"/>
                    </a:lnTo>
                    <a:cubicBezTo>
                      <a:pt x="120166" y="43720"/>
                      <a:pt x="120275" y="43501"/>
                      <a:pt x="120275" y="43282"/>
                    </a:cubicBezTo>
                    <a:cubicBezTo>
                      <a:pt x="120275" y="43063"/>
                      <a:pt x="120166" y="42844"/>
                      <a:pt x="119947" y="42735"/>
                    </a:cubicBezTo>
                    <a:lnTo>
                      <a:pt x="50006" y="124"/>
                    </a:lnTo>
                    <a:cubicBezTo>
                      <a:pt x="49896" y="41"/>
                      <a:pt x="49773" y="0"/>
                      <a:pt x="49650"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1"/>
              <p:cNvSpPr/>
              <p:nvPr/>
            </p:nvSpPr>
            <p:spPr>
              <a:xfrm>
                <a:off x="-61828" y="3371072"/>
                <a:ext cx="934651" cy="905663"/>
              </a:xfrm>
              <a:custGeom>
                <a:avLst/>
                <a:gdLst/>
                <a:ahLst/>
                <a:cxnLst/>
                <a:rect l="l" t="t" r="r" b="b"/>
                <a:pathLst>
                  <a:path w="49459" h="47925" extrusionOk="0">
                    <a:moveTo>
                      <a:pt x="49458" y="1"/>
                    </a:moveTo>
                    <a:lnTo>
                      <a:pt x="439" y="24647"/>
                    </a:lnTo>
                    <a:lnTo>
                      <a:pt x="1" y="47925"/>
                    </a:lnTo>
                    <a:lnTo>
                      <a:pt x="48636" y="17965"/>
                    </a:lnTo>
                    <a:lnTo>
                      <a:pt x="49458" y="1"/>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p:nvPr/>
            </p:nvSpPr>
            <p:spPr>
              <a:xfrm>
                <a:off x="-61828" y="3458023"/>
                <a:ext cx="930494" cy="818715"/>
              </a:xfrm>
              <a:custGeom>
                <a:avLst/>
                <a:gdLst/>
                <a:ahLst/>
                <a:cxnLst/>
                <a:rect l="l" t="t" r="r" b="b"/>
                <a:pathLst>
                  <a:path w="49239" h="43324" extrusionOk="0">
                    <a:moveTo>
                      <a:pt x="49239" y="0"/>
                    </a:moveTo>
                    <a:lnTo>
                      <a:pt x="10791" y="25414"/>
                    </a:lnTo>
                    <a:lnTo>
                      <a:pt x="1" y="43324"/>
                    </a:lnTo>
                    <a:lnTo>
                      <a:pt x="48636" y="13364"/>
                    </a:lnTo>
                    <a:lnTo>
                      <a:pt x="49239" y="0"/>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1"/>
              <p:cNvSpPr/>
              <p:nvPr/>
            </p:nvSpPr>
            <p:spPr>
              <a:xfrm>
                <a:off x="-74244" y="3358391"/>
                <a:ext cx="960522" cy="930759"/>
              </a:xfrm>
              <a:custGeom>
                <a:avLst/>
                <a:gdLst/>
                <a:ahLst/>
                <a:cxnLst/>
                <a:rect l="l" t="t" r="r" b="b"/>
                <a:pathLst>
                  <a:path w="50828" h="49253" extrusionOk="0">
                    <a:moveTo>
                      <a:pt x="49403" y="1877"/>
                    </a:moveTo>
                    <a:lnTo>
                      <a:pt x="48636" y="18308"/>
                    </a:lnTo>
                    <a:lnTo>
                      <a:pt x="1370" y="47336"/>
                    </a:lnTo>
                    <a:lnTo>
                      <a:pt x="1370" y="47336"/>
                    </a:lnTo>
                    <a:lnTo>
                      <a:pt x="1753" y="25756"/>
                    </a:lnTo>
                    <a:lnTo>
                      <a:pt x="49403" y="1877"/>
                    </a:lnTo>
                    <a:close/>
                    <a:moveTo>
                      <a:pt x="50134" y="0"/>
                    </a:moveTo>
                    <a:cubicBezTo>
                      <a:pt x="50036" y="0"/>
                      <a:pt x="49936" y="22"/>
                      <a:pt x="49841" y="69"/>
                    </a:cubicBezTo>
                    <a:lnTo>
                      <a:pt x="822" y="24716"/>
                    </a:lnTo>
                    <a:cubicBezTo>
                      <a:pt x="603" y="24825"/>
                      <a:pt x="439" y="25044"/>
                      <a:pt x="439" y="25264"/>
                    </a:cubicBezTo>
                    <a:lnTo>
                      <a:pt x="1" y="48541"/>
                    </a:lnTo>
                    <a:cubicBezTo>
                      <a:pt x="1" y="48815"/>
                      <a:pt x="110" y="49034"/>
                      <a:pt x="329" y="49143"/>
                    </a:cubicBezTo>
                    <a:cubicBezTo>
                      <a:pt x="439" y="49198"/>
                      <a:pt x="548" y="49253"/>
                      <a:pt x="658" y="49253"/>
                    </a:cubicBezTo>
                    <a:cubicBezTo>
                      <a:pt x="767" y="49253"/>
                      <a:pt x="932" y="49198"/>
                      <a:pt x="986" y="49088"/>
                    </a:cubicBezTo>
                    <a:lnTo>
                      <a:pt x="49677" y="19184"/>
                    </a:lnTo>
                    <a:cubicBezTo>
                      <a:pt x="49841" y="19075"/>
                      <a:pt x="49951" y="18855"/>
                      <a:pt x="50005" y="18636"/>
                    </a:cubicBezTo>
                    <a:lnTo>
                      <a:pt x="50827" y="672"/>
                    </a:lnTo>
                    <a:cubicBezTo>
                      <a:pt x="50827" y="286"/>
                      <a:pt x="50491" y="0"/>
                      <a:pt x="50134"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1"/>
              <p:cNvSpPr/>
              <p:nvPr/>
            </p:nvSpPr>
            <p:spPr>
              <a:xfrm>
                <a:off x="-1292498" y="3174415"/>
                <a:ext cx="1324828" cy="1150952"/>
              </a:xfrm>
              <a:custGeom>
                <a:avLst/>
                <a:gdLst/>
                <a:ahLst/>
                <a:cxnLst/>
                <a:rect l="l" t="t" r="r" b="b"/>
                <a:pathLst>
                  <a:path w="70106" h="60905" extrusionOk="0">
                    <a:moveTo>
                      <a:pt x="165" y="1"/>
                    </a:moveTo>
                    <a:lnTo>
                      <a:pt x="1" y="23223"/>
                    </a:lnTo>
                    <a:lnTo>
                      <a:pt x="69942" y="60905"/>
                    </a:lnTo>
                    <a:lnTo>
                      <a:pt x="70106" y="37628"/>
                    </a:lnTo>
                    <a:lnTo>
                      <a:pt x="165" y="1"/>
                    </a:lnTo>
                    <a:close/>
                  </a:path>
                </a:pathLst>
              </a:custGeom>
              <a:solidFill>
                <a:srgbClr val="C0B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1"/>
              <p:cNvSpPr/>
              <p:nvPr/>
            </p:nvSpPr>
            <p:spPr>
              <a:xfrm>
                <a:off x="-1304914" y="3161716"/>
                <a:ext cx="1349678" cy="1176067"/>
              </a:xfrm>
              <a:custGeom>
                <a:avLst/>
                <a:gdLst/>
                <a:ahLst/>
                <a:cxnLst/>
                <a:rect l="l" t="t" r="r" b="b"/>
                <a:pathLst>
                  <a:path w="71421" h="62234" extrusionOk="0">
                    <a:moveTo>
                      <a:pt x="1479" y="1823"/>
                    </a:moveTo>
                    <a:lnTo>
                      <a:pt x="70106" y="38738"/>
                    </a:lnTo>
                    <a:lnTo>
                      <a:pt x="69887" y="60427"/>
                    </a:lnTo>
                    <a:lnTo>
                      <a:pt x="1315" y="23512"/>
                    </a:lnTo>
                    <a:lnTo>
                      <a:pt x="1479" y="1823"/>
                    </a:lnTo>
                    <a:close/>
                    <a:moveTo>
                      <a:pt x="857" y="1"/>
                    </a:moveTo>
                    <a:cubicBezTo>
                      <a:pt x="501" y="1"/>
                      <a:pt x="165" y="286"/>
                      <a:pt x="165" y="673"/>
                    </a:cubicBezTo>
                    <a:lnTo>
                      <a:pt x="0" y="23895"/>
                    </a:lnTo>
                    <a:cubicBezTo>
                      <a:pt x="0" y="24169"/>
                      <a:pt x="110" y="24388"/>
                      <a:pt x="329" y="24497"/>
                    </a:cubicBezTo>
                    <a:lnTo>
                      <a:pt x="70270" y="62179"/>
                    </a:lnTo>
                    <a:cubicBezTo>
                      <a:pt x="70325" y="62234"/>
                      <a:pt x="70434" y="62234"/>
                      <a:pt x="70599" y="62234"/>
                    </a:cubicBezTo>
                    <a:cubicBezTo>
                      <a:pt x="70708" y="62234"/>
                      <a:pt x="70818" y="62179"/>
                      <a:pt x="70927" y="62124"/>
                    </a:cubicBezTo>
                    <a:cubicBezTo>
                      <a:pt x="71092" y="62015"/>
                      <a:pt x="71256" y="61796"/>
                      <a:pt x="71256" y="61577"/>
                    </a:cubicBezTo>
                    <a:lnTo>
                      <a:pt x="71420" y="38354"/>
                    </a:lnTo>
                    <a:cubicBezTo>
                      <a:pt x="71420" y="38080"/>
                      <a:pt x="71311" y="37861"/>
                      <a:pt x="71092" y="37752"/>
                    </a:cubicBezTo>
                    <a:lnTo>
                      <a:pt x="1150" y="70"/>
                    </a:lnTo>
                    <a:cubicBezTo>
                      <a:pt x="1056" y="23"/>
                      <a:pt x="956" y="1"/>
                      <a:pt x="857"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1"/>
              <p:cNvSpPr/>
              <p:nvPr/>
            </p:nvSpPr>
            <p:spPr>
              <a:xfrm>
                <a:off x="-1292498" y="3174415"/>
                <a:ext cx="1324828" cy="1150952"/>
              </a:xfrm>
              <a:custGeom>
                <a:avLst/>
                <a:gdLst/>
                <a:ahLst/>
                <a:cxnLst/>
                <a:rect l="l" t="t" r="r" b="b"/>
                <a:pathLst>
                  <a:path w="70106" h="60905" extrusionOk="0">
                    <a:moveTo>
                      <a:pt x="165" y="1"/>
                    </a:moveTo>
                    <a:lnTo>
                      <a:pt x="1" y="23223"/>
                    </a:lnTo>
                    <a:lnTo>
                      <a:pt x="69942" y="60905"/>
                    </a:lnTo>
                    <a:lnTo>
                      <a:pt x="70106" y="37628"/>
                    </a:lnTo>
                    <a:lnTo>
                      <a:pt x="165" y="1"/>
                    </a:lnTo>
                    <a:close/>
                  </a:path>
                </a:pathLst>
              </a:custGeom>
              <a:solidFill>
                <a:srgbClr val="1FA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1"/>
              <p:cNvSpPr/>
              <p:nvPr/>
            </p:nvSpPr>
            <p:spPr>
              <a:xfrm>
                <a:off x="-1289398" y="3174415"/>
                <a:ext cx="1321729" cy="1042273"/>
              </a:xfrm>
              <a:custGeom>
                <a:avLst/>
                <a:gdLst/>
                <a:ahLst/>
                <a:cxnLst/>
                <a:rect l="l" t="t" r="r" b="b"/>
                <a:pathLst>
                  <a:path w="69942" h="55154" extrusionOk="0">
                    <a:moveTo>
                      <a:pt x="1" y="1"/>
                    </a:moveTo>
                    <a:lnTo>
                      <a:pt x="3068" y="19553"/>
                    </a:lnTo>
                    <a:lnTo>
                      <a:pt x="66546" y="55154"/>
                    </a:lnTo>
                    <a:lnTo>
                      <a:pt x="69942" y="3762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1"/>
              <p:cNvSpPr/>
              <p:nvPr/>
            </p:nvSpPr>
            <p:spPr>
              <a:xfrm>
                <a:off x="-312305" y="3702304"/>
                <a:ext cx="160440" cy="523725"/>
              </a:xfrm>
              <a:custGeom>
                <a:avLst/>
                <a:gdLst/>
                <a:ahLst/>
                <a:cxnLst/>
                <a:rect l="l" t="t" r="r" b="b"/>
                <a:pathLst>
                  <a:path w="8490" h="27714" extrusionOk="0">
                    <a:moveTo>
                      <a:pt x="165" y="0"/>
                    </a:moveTo>
                    <a:lnTo>
                      <a:pt x="1" y="23223"/>
                    </a:lnTo>
                    <a:lnTo>
                      <a:pt x="8326" y="27714"/>
                    </a:lnTo>
                    <a:lnTo>
                      <a:pt x="8490" y="4491"/>
                    </a:lnTo>
                    <a:lnTo>
                      <a:pt x="165" y="0"/>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1"/>
              <p:cNvSpPr/>
              <p:nvPr/>
            </p:nvSpPr>
            <p:spPr>
              <a:xfrm>
                <a:off x="-325761" y="3689604"/>
                <a:ext cx="186329" cy="548859"/>
              </a:xfrm>
              <a:custGeom>
                <a:avLst/>
                <a:gdLst/>
                <a:ahLst/>
                <a:cxnLst/>
                <a:rect l="l" t="t" r="r" b="b"/>
                <a:pathLst>
                  <a:path w="9860" h="29044" extrusionOk="0">
                    <a:moveTo>
                      <a:pt x="1534" y="1768"/>
                    </a:moveTo>
                    <a:lnTo>
                      <a:pt x="8545" y="5547"/>
                    </a:lnTo>
                    <a:lnTo>
                      <a:pt x="8380" y="27290"/>
                    </a:lnTo>
                    <a:lnTo>
                      <a:pt x="1370" y="23511"/>
                    </a:lnTo>
                    <a:lnTo>
                      <a:pt x="1534" y="1768"/>
                    </a:lnTo>
                    <a:close/>
                    <a:moveTo>
                      <a:pt x="891" y="1"/>
                    </a:moveTo>
                    <a:cubicBezTo>
                      <a:pt x="522" y="1"/>
                      <a:pt x="220" y="286"/>
                      <a:pt x="220" y="672"/>
                    </a:cubicBezTo>
                    <a:lnTo>
                      <a:pt x="1" y="23895"/>
                    </a:lnTo>
                    <a:cubicBezTo>
                      <a:pt x="1" y="24169"/>
                      <a:pt x="165" y="24388"/>
                      <a:pt x="384" y="24497"/>
                    </a:cubicBezTo>
                    <a:lnTo>
                      <a:pt x="8709" y="28988"/>
                    </a:lnTo>
                    <a:cubicBezTo>
                      <a:pt x="8819" y="29043"/>
                      <a:pt x="8928" y="29043"/>
                      <a:pt x="9038" y="29043"/>
                    </a:cubicBezTo>
                    <a:cubicBezTo>
                      <a:pt x="9147" y="29043"/>
                      <a:pt x="9257" y="29043"/>
                      <a:pt x="9366" y="28988"/>
                    </a:cubicBezTo>
                    <a:cubicBezTo>
                      <a:pt x="9531" y="28824"/>
                      <a:pt x="9695" y="28660"/>
                      <a:pt x="9695" y="28386"/>
                    </a:cubicBezTo>
                    <a:lnTo>
                      <a:pt x="9859" y="5163"/>
                    </a:lnTo>
                    <a:cubicBezTo>
                      <a:pt x="9859" y="4890"/>
                      <a:pt x="9750" y="4670"/>
                      <a:pt x="9531" y="4561"/>
                    </a:cubicBezTo>
                    <a:lnTo>
                      <a:pt x="1206" y="70"/>
                    </a:lnTo>
                    <a:cubicBezTo>
                      <a:pt x="1099" y="22"/>
                      <a:pt x="992" y="1"/>
                      <a:pt x="891"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7210" y="3290338"/>
                <a:ext cx="161479" cy="523744"/>
              </a:xfrm>
              <a:custGeom>
                <a:avLst/>
                <a:gdLst/>
                <a:ahLst/>
                <a:cxnLst/>
                <a:rect l="l" t="t" r="r" b="b"/>
                <a:pathLst>
                  <a:path w="8545" h="27715" extrusionOk="0">
                    <a:moveTo>
                      <a:pt x="165" y="1"/>
                    </a:moveTo>
                    <a:lnTo>
                      <a:pt x="1" y="23223"/>
                    </a:lnTo>
                    <a:lnTo>
                      <a:pt x="8326" y="27714"/>
                    </a:lnTo>
                    <a:lnTo>
                      <a:pt x="8545" y="4492"/>
                    </a:lnTo>
                    <a:lnTo>
                      <a:pt x="165" y="1"/>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0665" y="3277657"/>
                <a:ext cx="187350" cy="549879"/>
              </a:xfrm>
              <a:custGeom>
                <a:avLst/>
                <a:gdLst/>
                <a:ahLst/>
                <a:cxnLst/>
                <a:rect l="l" t="t" r="r" b="b"/>
                <a:pathLst>
                  <a:path w="9914" h="29098" extrusionOk="0">
                    <a:moveTo>
                      <a:pt x="1534" y="1822"/>
                    </a:moveTo>
                    <a:lnTo>
                      <a:pt x="8545" y="5546"/>
                    </a:lnTo>
                    <a:lnTo>
                      <a:pt x="8380" y="27290"/>
                    </a:lnTo>
                    <a:lnTo>
                      <a:pt x="1370" y="23511"/>
                    </a:lnTo>
                    <a:lnTo>
                      <a:pt x="1534" y="1822"/>
                    </a:lnTo>
                    <a:close/>
                    <a:moveTo>
                      <a:pt x="904" y="1"/>
                    </a:moveTo>
                    <a:cubicBezTo>
                      <a:pt x="781" y="1"/>
                      <a:pt x="658" y="42"/>
                      <a:pt x="548" y="124"/>
                    </a:cubicBezTo>
                    <a:cubicBezTo>
                      <a:pt x="329" y="234"/>
                      <a:pt x="220" y="453"/>
                      <a:pt x="220" y="672"/>
                    </a:cubicBezTo>
                    <a:lnTo>
                      <a:pt x="55" y="23894"/>
                    </a:lnTo>
                    <a:cubicBezTo>
                      <a:pt x="1" y="24168"/>
                      <a:pt x="165" y="24387"/>
                      <a:pt x="384" y="24497"/>
                    </a:cubicBezTo>
                    <a:lnTo>
                      <a:pt x="8709" y="28988"/>
                    </a:lnTo>
                    <a:cubicBezTo>
                      <a:pt x="8819" y="29043"/>
                      <a:pt x="8928" y="29097"/>
                      <a:pt x="9038" y="29097"/>
                    </a:cubicBezTo>
                    <a:cubicBezTo>
                      <a:pt x="9421" y="29097"/>
                      <a:pt x="9750" y="28824"/>
                      <a:pt x="9750" y="28440"/>
                    </a:cubicBezTo>
                    <a:lnTo>
                      <a:pt x="9914" y="5218"/>
                    </a:lnTo>
                    <a:cubicBezTo>
                      <a:pt x="9914" y="4944"/>
                      <a:pt x="9804" y="4725"/>
                      <a:pt x="9585" y="4615"/>
                    </a:cubicBezTo>
                    <a:lnTo>
                      <a:pt x="1260" y="124"/>
                    </a:lnTo>
                    <a:cubicBezTo>
                      <a:pt x="1151" y="42"/>
                      <a:pt x="1028" y="1"/>
                      <a:pt x="90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289398" y="2705528"/>
                <a:ext cx="2246006" cy="1179941"/>
              </a:xfrm>
              <a:custGeom>
                <a:avLst/>
                <a:gdLst/>
                <a:ahLst/>
                <a:cxnLst/>
                <a:rect l="l" t="t" r="r" b="b"/>
                <a:pathLst>
                  <a:path w="118852" h="62439" extrusionOk="0">
                    <a:moveTo>
                      <a:pt x="48910" y="1"/>
                    </a:moveTo>
                    <a:lnTo>
                      <a:pt x="1" y="24812"/>
                    </a:lnTo>
                    <a:lnTo>
                      <a:pt x="69942" y="62439"/>
                    </a:lnTo>
                    <a:lnTo>
                      <a:pt x="118851" y="34287"/>
                    </a:lnTo>
                    <a:lnTo>
                      <a:pt x="48910" y="1"/>
                    </a:lnTo>
                    <a:close/>
                  </a:path>
                </a:pathLst>
              </a:custGeom>
              <a:solidFill>
                <a:srgbClr val="1FA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289398" y="2787301"/>
                <a:ext cx="2246006" cy="1098172"/>
              </a:xfrm>
              <a:custGeom>
                <a:avLst/>
                <a:gdLst/>
                <a:ahLst/>
                <a:cxnLst/>
                <a:rect l="l" t="t" r="r" b="b"/>
                <a:pathLst>
                  <a:path w="118852" h="58112" extrusionOk="0">
                    <a:moveTo>
                      <a:pt x="50006" y="1"/>
                    </a:moveTo>
                    <a:lnTo>
                      <a:pt x="1" y="20485"/>
                    </a:lnTo>
                    <a:lnTo>
                      <a:pt x="69942" y="58112"/>
                    </a:lnTo>
                    <a:lnTo>
                      <a:pt x="118851" y="29960"/>
                    </a:lnTo>
                    <a:lnTo>
                      <a:pt x="50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1301815" y="2693622"/>
                <a:ext cx="2271876" cy="1205301"/>
              </a:xfrm>
              <a:custGeom>
                <a:avLst/>
                <a:gdLst/>
                <a:ahLst/>
                <a:cxnLst/>
                <a:rect l="l" t="t" r="r" b="b"/>
                <a:pathLst>
                  <a:path w="120221" h="63781" extrusionOk="0">
                    <a:moveTo>
                      <a:pt x="49677" y="1397"/>
                    </a:moveTo>
                    <a:lnTo>
                      <a:pt x="118139" y="34917"/>
                    </a:lnTo>
                    <a:lnTo>
                      <a:pt x="70654" y="62302"/>
                    </a:lnTo>
                    <a:lnTo>
                      <a:pt x="2191" y="25496"/>
                    </a:lnTo>
                    <a:lnTo>
                      <a:pt x="49677" y="1397"/>
                    </a:lnTo>
                    <a:close/>
                    <a:moveTo>
                      <a:pt x="49574" y="1"/>
                    </a:moveTo>
                    <a:cubicBezTo>
                      <a:pt x="49471" y="1"/>
                      <a:pt x="49376" y="28"/>
                      <a:pt x="49293" y="83"/>
                    </a:cubicBezTo>
                    <a:lnTo>
                      <a:pt x="384" y="24894"/>
                    </a:lnTo>
                    <a:cubicBezTo>
                      <a:pt x="165" y="25003"/>
                      <a:pt x="1" y="25222"/>
                      <a:pt x="1" y="25496"/>
                    </a:cubicBezTo>
                    <a:cubicBezTo>
                      <a:pt x="1" y="25715"/>
                      <a:pt x="110" y="25934"/>
                      <a:pt x="384" y="26099"/>
                    </a:cubicBezTo>
                    <a:lnTo>
                      <a:pt x="70325" y="63671"/>
                    </a:lnTo>
                    <a:cubicBezTo>
                      <a:pt x="70435" y="63726"/>
                      <a:pt x="70544" y="63781"/>
                      <a:pt x="70654" y="63781"/>
                    </a:cubicBezTo>
                    <a:cubicBezTo>
                      <a:pt x="70708" y="63726"/>
                      <a:pt x="70818" y="63726"/>
                      <a:pt x="70928" y="63671"/>
                    </a:cubicBezTo>
                    <a:lnTo>
                      <a:pt x="119837" y="35464"/>
                    </a:lnTo>
                    <a:cubicBezTo>
                      <a:pt x="120056" y="35355"/>
                      <a:pt x="120220" y="35136"/>
                      <a:pt x="120166" y="34862"/>
                    </a:cubicBezTo>
                    <a:cubicBezTo>
                      <a:pt x="120166" y="34643"/>
                      <a:pt x="120056" y="34424"/>
                      <a:pt x="119837" y="34314"/>
                    </a:cubicBezTo>
                    <a:lnTo>
                      <a:pt x="49896" y="83"/>
                    </a:lnTo>
                    <a:cubicBezTo>
                      <a:pt x="49786" y="28"/>
                      <a:pt x="49677" y="1"/>
                      <a:pt x="4957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702383" y="3578501"/>
                <a:ext cx="278303" cy="153826"/>
              </a:xfrm>
              <a:custGeom>
                <a:avLst/>
                <a:gdLst/>
                <a:ahLst/>
                <a:cxnLst/>
                <a:rect l="l" t="t" r="r" b="b"/>
                <a:pathLst>
                  <a:path w="14727" h="8140" extrusionOk="0">
                    <a:moveTo>
                      <a:pt x="932" y="1"/>
                    </a:moveTo>
                    <a:cubicBezTo>
                      <a:pt x="342" y="1"/>
                      <a:pt x="0" y="796"/>
                      <a:pt x="541" y="1239"/>
                    </a:cubicBezTo>
                    <a:lnTo>
                      <a:pt x="13631" y="8085"/>
                    </a:lnTo>
                    <a:cubicBezTo>
                      <a:pt x="13741" y="8140"/>
                      <a:pt x="13850" y="8140"/>
                      <a:pt x="13960" y="8140"/>
                    </a:cubicBezTo>
                    <a:cubicBezTo>
                      <a:pt x="14234" y="8140"/>
                      <a:pt x="14453" y="8030"/>
                      <a:pt x="14562" y="7811"/>
                    </a:cubicBezTo>
                    <a:cubicBezTo>
                      <a:pt x="14726" y="7482"/>
                      <a:pt x="14617" y="7044"/>
                      <a:pt x="14288" y="6880"/>
                    </a:cubicBezTo>
                    <a:lnTo>
                      <a:pt x="1144" y="34"/>
                    </a:lnTo>
                    <a:cubicBezTo>
                      <a:pt x="1071" y="11"/>
                      <a:pt x="1000" y="1"/>
                      <a:pt x="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817416" y="3517667"/>
                <a:ext cx="80749" cy="53196"/>
              </a:xfrm>
              <a:custGeom>
                <a:avLst/>
                <a:gdLst/>
                <a:ahLst/>
                <a:cxnLst/>
                <a:rect l="l" t="t" r="r" b="b"/>
                <a:pathLst>
                  <a:path w="4273" h="2815" extrusionOk="0">
                    <a:moveTo>
                      <a:pt x="771" y="0"/>
                    </a:moveTo>
                    <a:cubicBezTo>
                      <a:pt x="523" y="0"/>
                      <a:pt x="279" y="123"/>
                      <a:pt x="165" y="350"/>
                    </a:cubicBezTo>
                    <a:cubicBezTo>
                      <a:pt x="1" y="678"/>
                      <a:pt x="165" y="1117"/>
                      <a:pt x="494" y="1281"/>
                    </a:cubicBezTo>
                    <a:lnTo>
                      <a:pt x="3232" y="2705"/>
                    </a:lnTo>
                    <a:cubicBezTo>
                      <a:pt x="3287" y="2760"/>
                      <a:pt x="3397" y="2760"/>
                      <a:pt x="3506" y="2814"/>
                    </a:cubicBezTo>
                    <a:cubicBezTo>
                      <a:pt x="3780" y="2760"/>
                      <a:pt x="3999" y="2650"/>
                      <a:pt x="4109" y="2431"/>
                    </a:cubicBezTo>
                    <a:cubicBezTo>
                      <a:pt x="4273" y="2102"/>
                      <a:pt x="4163" y="1664"/>
                      <a:pt x="3835" y="1500"/>
                    </a:cubicBezTo>
                    <a:lnTo>
                      <a:pt x="1096" y="76"/>
                    </a:lnTo>
                    <a:cubicBezTo>
                      <a:pt x="995" y="25"/>
                      <a:pt x="882" y="0"/>
                      <a:pt x="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1307576" y="3161460"/>
                <a:ext cx="1349678" cy="1176067"/>
              </a:xfrm>
              <a:custGeom>
                <a:avLst/>
                <a:gdLst/>
                <a:ahLst/>
                <a:cxnLst/>
                <a:rect l="l" t="t" r="r" b="b"/>
                <a:pathLst>
                  <a:path w="71421" h="62234" extrusionOk="0">
                    <a:moveTo>
                      <a:pt x="1479" y="1823"/>
                    </a:moveTo>
                    <a:lnTo>
                      <a:pt x="70106" y="38738"/>
                    </a:lnTo>
                    <a:lnTo>
                      <a:pt x="69887" y="60427"/>
                    </a:lnTo>
                    <a:lnTo>
                      <a:pt x="1315" y="23512"/>
                    </a:lnTo>
                    <a:lnTo>
                      <a:pt x="1479" y="1823"/>
                    </a:lnTo>
                    <a:close/>
                    <a:moveTo>
                      <a:pt x="857" y="1"/>
                    </a:moveTo>
                    <a:cubicBezTo>
                      <a:pt x="501" y="1"/>
                      <a:pt x="165" y="286"/>
                      <a:pt x="165" y="673"/>
                    </a:cubicBezTo>
                    <a:lnTo>
                      <a:pt x="0" y="23895"/>
                    </a:lnTo>
                    <a:cubicBezTo>
                      <a:pt x="0" y="24169"/>
                      <a:pt x="110" y="24388"/>
                      <a:pt x="329" y="24497"/>
                    </a:cubicBezTo>
                    <a:lnTo>
                      <a:pt x="70270" y="62179"/>
                    </a:lnTo>
                    <a:cubicBezTo>
                      <a:pt x="70325" y="62234"/>
                      <a:pt x="70434" y="62234"/>
                      <a:pt x="70599" y="62234"/>
                    </a:cubicBezTo>
                    <a:cubicBezTo>
                      <a:pt x="70708" y="62234"/>
                      <a:pt x="70818" y="62179"/>
                      <a:pt x="70927" y="62124"/>
                    </a:cubicBezTo>
                    <a:cubicBezTo>
                      <a:pt x="71092" y="62015"/>
                      <a:pt x="71256" y="61796"/>
                      <a:pt x="71256" y="61577"/>
                    </a:cubicBezTo>
                    <a:lnTo>
                      <a:pt x="71420" y="38354"/>
                    </a:lnTo>
                    <a:cubicBezTo>
                      <a:pt x="71420" y="38080"/>
                      <a:pt x="71311" y="37861"/>
                      <a:pt x="71092" y="37752"/>
                    </a:cubicBezTo>
                    <a:lnTo>
                      <a:pt x="1150" y="70"/>
                    </a:lnTo>
                    <a:cubicBezTo>
                      <a:pt x="1056" y="23"/>
                      <a:pt x="956" y="1"/>
                      <a:pt x="8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202;p17">
            <a:extLst>
              <a:ext uri="{FF2B5EF4-FFF2-40B4-BE49-F238E27FC236}">
                <a16:creationId xmlns:a16="http://schemas.microsoft.com/office/drawing/2014/main" id="{777FA303-50B0-FB19-87C4-4867B57B8813}"/>
              </a:ext>
            </a:extLst>
          </p:cNvPr>
          <p:cNvSpPr txBox="1"/>
          <p:nvPr/>
        </p:nvSpPr>
        <p:spPr>
          <a:xfrm>
            <a:off x="1445651" y="338209"/>
            <a:ext cx="2531996" cy="54565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200" b="1" dirty="0">
                <a:solidFill>
                  <a:schemeClr val="dk2"/>
                </a:solidFill>
                <a:latin typeface="+mn-lt"/>
                <a:ea typeface="Fira Sans Extra Condensed Medium"/>
                <a:cs typeface="Fira Sans Extra Condensed Medium"/>
                <a:sym typeface="Fira Sans Extra Condensed Medium"/>
              </a:rPr>
              <a:t>Khối lượng riêng</a:t>
            </a:r>
          </a:p>
        </p:txBody>
      </p:sp>
      <p:grpSp>
        <p:nvGrpSpPr>
          <p:cNvPr id="5" name="Google Shape;207;p17">
            <a:extLst>
              <a:ext uri="{FF2B5EF4-FFF2-40B4-BE49-F238E27FC236}">
                <a16:creationId xmlns:a16="http://schemas.microsoft.com/office/drawing/2014/main" id="{14D5C01F-B894-D6CA-BA8D-3B5F8E9EF2A5}"/>
              </a:ext>
            </a:extLst>
          </p:cNvPr>
          <p:cNvGrpSpPr/>
          <p:nvPr/>
        </p:nvGrpSpPr>
        <p:grpSpPr>
          <a:xfrm>
            <a:off x="1069858" y="446596"/>
            <a:ext cx="401258" cy="400904"/>
            <a:chOff x="3936466" y="2199116"/>
            <a:chExt cx="457004" cy="456601"/>
          </a:xfrm>
        </p:grpSpPr>
        <p:sp>
          <p:nvSpPr>
            <p:cNvPr id="6" name="Google Shape;208;p17">
              <a:extLst>
                <a:ext uri="{FF2B5EF4-FFF2-40B4-BE49-F238E27FC236}">
                  <a16:creationId xmlns:a16="http://schemas.microsoft.com/office/drawing/2014/main" id="{A9ADDC66-84DF-0423-3480-BB62C1E42711}"/>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09;p17">
              <a:extLst>
                <a:ext uri="{FF2B5EF4-FFF2-40B4-BE49-F238E27FC236}">
                  <a16:creationId xmlns:a16="http://schemas.microsoft.com/office/drawing/2014/main" id="{EECF91AF-9BC4-1BD5-D3F3-8EFB4A55D4C8}"/>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0;p17">
              <a:extLst>
                <a:ext uri="{FF2B5EF4-FFF2-40B4-BE49-F238E27FC236}">
                  <a16:creationId xmlns:a16="http://schemas.microsoft.com/office/drawing/2014/main" id="{12D4C827-8E01-F9F4-E438-A210B63EF392}"/>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1;p17">
              <a:extLst>
                <a:ext uri="{FF2B5EF4-FFF2-40B4-BE49-F238E27FC236}">
                  <a16:creationId xmlns:a16="http://schemas.microsoft.com/office/drawing/2014/main" id="{B786F62B-4416-E0F4-1AF0-12870E67E00B}"/>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2;p17">
              <a:extLst>
                <a:ext uri="{FF2B5EF4-FFF2-40B4-BE49-F238E27FC236}">
                  <a16:creationId xmlns:a16="http://schemas.microsoft.com/office/drawing/2014/main" id="{349CE256-3E01-9193-5CDB-9848088B7C46}"/>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3;p17">
              <a:extLst>
                <a:ext uri="{FF2B5EF4-FFF2-40B4-BE49-F238E27FC236}">
                  <a16:creationId xmlns:a16="http://schemas.microsoft.com/office/drawing/2014/main" id="{42BBE165-BE5B-F494-C444-DFBBB9FD9194}"/>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214;p17">
              <a:extLst>
                <a:ext uri="{FF2B5EF4-FFF2-40B4-BE49-F238E27FC236}">
                  <a16:creationId xmlns:a16="http://schemas.microsoft.com/office/drawing/2014/main" id="{B9214607-5DED-B947-EFDF-009AE0C1972F}"/>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215;p17">
              <a:extLst>
                <a:ext uri="{FF2B5EF4-FFF2-40B4-BE49-F238E27FC236}">
                  <a16:creationId xmlns:a16="http://schemas.microsoft.com/office/drawing/2014/main" id="{6F9E40ED-3FF1-1938-1AAF-97C0098EE114}"/>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3074" name="Picture 2" descr="Physics ">
            <a:extLst>
              <a:ext uri="{FF2B5EF4-FFF2-40B4-BE49-F238E27FC236}">
                <a16:creationId xmlns:a16="http://schemas.microsoft.com/office/drawing/2014/main" id="{0A64B03C-03E2-8E5A-EA3A-E8A9B9769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794" y="1246433"/>
            <a:ext cx="388418" cy="388418"/>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02;p17">
            <a:extLst>
              <a:ext uri="{FF2B5EF4-FFF2-40B4-BE49-F238E27FC236}">
                <a16:creationId xmlns:a16="http://schemas.microsoft.com/office/drawing/2014/main" id="{702214E8-949E-04E8-0331-053091743E4D}"/>
              </a:ext>
            </a:extLst>
          </p:cNvPr>
          <p:cNvSpPr txBox="1"/>
          <p:nvPr/>
        </p:nvSpPr>
        <p:spPr>
          <a:xfrm>
            <a:off x="2522212" y="1114040"/>
            <a:ext cx="5573739" cy="734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Khối lượng riêng của 1 chất cho ta biết khối lượng của một đơn vị thể tích chất đó</a:t>
            </a:r>
            <a:endParaRPr dirty="0">
              <a:latin typeface="Arial" panose="020B0604020202020204" pitchFamily="34" charset="0"/>
              <a:sym typeface="Fira Sans Extra Condensed Medium"/>
            </a:endParaRPr>
          </a:p>
        </p:txBody>
      </p:sp>
      <mc:AlternateContent xmlns:mc="http://schemas.openxmlformats.org/markup-compatibility/2006" xmlns:a14="http://schemas.microsoft.com/office/drawing/2010/main">
        <mc:Choice Requires="a14">
          <p:sp>
            <p:nvSpPr>
              <p:cNvPr id="16" name="Google Shape;202;p17">
                <a:extLst>
                  <a:ext uri="{FF2B5EF4-FFF2-40B4-BE49-F238E27FC236}">
                    <a16:creationId xmlns:a16="http://schemas.microsoft.com/office/drawing/2014/main" id="{A9EB1F97-5A3E-B6FC-F06A-1B47773325A9}"/>
                  </a:ext>
                </a:extLst>
              </p:cNvPr>
              <p:cNvSpPr txBox="1"/>
              <p:nvPr/>
            </p:nvSpPr>
            <p:spPr>
              <a:xfrm>
                <a:off x="2078590" y="1910320"/>
                <a:ext cx="4508751" cy="734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 dirty="0">
                    <a:latin typeface="Arial" panose="020B0604020202020204" pitchFamily="34" charset="0"/>
                    <a:sym typeface="Fira Sans Extra Condensed Medium"/>
                  </a:rPr>
                  <a:t>Khối lượng riêng = </a:t>
                </a:r>
                <a14:m>
                  <m:oMath xmlns:m="http://schemas.openxmlformats.org/officeDocument/2006/math">
                    <m:f>
                      <m:fPr>
                        <m:ctrlPr>
                          <a:rPr lang="en" i="1" smtClean="0">
                            <a:latin typeface="Cambria Math" panose="02040503050406030204" pitchFamily="18" charset="0"/>
                            <a:sym typeface="Fira Sans Extra Condensed Medium"/>
                          </a:rPr>
                        </m:ctrlPr>
                      </m:fPr>
                      <m:num>
                        <m:r>
                          <m:rPr>
                            <m:nor/>
                          </m:rPr>
                          <a:rPr lang="en" dirty="0">
                            <a:latin typeface="Arial" panose="020B0604020202020204" pitchFamily="34" charset="0"/>
                            <a:sym typeface="Fira Sans Extra Condensed Medium"/>
                          </a:rPr>
                          <m:t>kh</m:t>
                        </m:r>
                        <m:r>
                          <m:rPr>
                            <m:nor/>
                          </m:rPr>
                          <a:rPr lang="en" dirty="0">
                            <a:latin typeface="Arial" panose="020B0604020202020204" pitchFamily="34" charset="0"/>
                            <a:sym typeface="Fira Sans Extra Condensed Medium"/>
                          </a:rPr>
                          <m:t>ố</m:t>
                        </m:r>
                        <m:r>
                          <m:rPr>
                            <m:nor/>
                          </m:rPr>
                          <a:rPr lang="en" dirty="0">
                            <a:latin typeface="Arial" panose="020B0604020202020204" pitchFamily="34" charset="0"/>
                            <a:sym typeface="Fira Sans Extra Condensed Medium"/>
                          </a:rPr>
                          <m:t>i</m:t>
                        </m:r>
                        <m:r>
                          <m:rPr>
                            <m:nor/>
                          </m:rPr>
                          <a:rPr lang="en" dirty="0">
                            <a:latin typeface="Arial" panose="020B0604020202020204" pitchFamily="34" charset="0"/>
                            <a:sym typeface="Fira Sans Extra Condensed Medium"/>
                          </a:rPr>
                          <m:t> </m:t>
                        </m:r>
                        <m:r>
                          <m:rPr>
                            <m:nor/>
                          </m:rPr>
                          <a:rPr lang="en" dirty="0">
                            <a:latin typeface="Arial" panose="020B0604020202020204" pitchFamily="34" charset="0"/>
                            <a:sym typeface="Fira Sans Extra Condensed Medium"/>
                          </a:rPr>
                          <m:t>l</m:t>
                        </m:r>
                        <m:r>
                          <m:rPr>
                            <m:nor/>
                          </m:rPr>
                          <a:rPr lang="en" dirty="0">
                            <a:latin typeface="Arial" panose="020B0604020202020204" pitchFamily="34" charset="0"/>
                            <a:sym typeface="Fira Sans Extra Condensed Medium"/>
                          </a:rPr>
                          <m:t>ượ</m:t>
                        </m:r>
                        <m:r>
                          <m:rPr>
                            <m:nor/>
                          </m:rPr>
                          <a:rPr lang="en" dirty="0">
                            <a:latin typeface="Arial" panose="020B0604020202020204" pitchFamily="34" charset="0"/>
                            <a:sym typeface="Fira Sans Extra Condensed Medium"/>
                          </a:rPr>
                          <m:t>ng</m:t>
                        </m:r>
                      </m:num>
                      <m:den>
                        <m:r>
                          <m:rPr>
                            <m:nor/>
                          </m:rPr>
                          <a:rPr lang="en" dirty="0">
                            <a:latin typeface="Arial" panose="020B0604020202020204" pitchFamily="34" charset="0"/>
                            <a:sym typeface="Fira Sans Extra Condensed Medium"/>
                          </a:rPr>
                          <m:t>th</m:t>
                        </m:r>
                        <m:r>
                          <m:rPr>
                            <m:nor/>
                          </m:rPr>
                          <a:rPr lang="en" dirty="0">
                            <a:latin typeface="Arial" panose="020B0604020202020204" pitchFamily="34" charset="0"/>
                            <a:sym typeface="Fira Sans Extra Condensed Medium"/>
                          </a:rPr>
                          <m:t>ể </m:t>
                        </m:r>
                        <m:r>
                          <m:rPr>
                            <m:nor/>
                          </m:rPr>
                          <a:rPr lang="en" dirty="0">
                            <a:latin typeface="Arial" panose="020B0604020202020204" pitchFamily="34" charset="0"/>
                            <a:sym typeface="Fira Sans Extra Condensed Medium"/>
                          </a:rPr>
                          <m:t>t</m:t>
                        </m:r>
                        <m:r>
                          <m:rPr>
                            <m:nor/>
                          </m:rPr>
                          <a:rPr lang="en" dirty="0">
                            <a:latin typeface="Arial" panose="020B0604020202020204" pitchFamily="34" charset="0"/>
                            <a:sym typeface="Fira Sans Extra Condensed Medium"/>
                          </a:rPr>
                          <m:t>í</m:t>
                        </m:r>
                        <m:r>
                          <m:rPr>
                            <m:nor/>
                          </m:rPr>
                          <a:rPr lang="en" dirty="0">
                            <a:latin typeface="Arial" panose="020B0604020202020204" pitchFamily="34" charset="0"/>
                            <a:sym typeface="Fira Sans Extra Condensed Medium"/>
                          </a:rPr>
                          <m:t>ch</m:t>
                        </m:r>
                      </m:den>
                    </m:f>
                  </m:oMath>
                </a14:m>
                <a:endParaRPr dirty="0">
                  <a:latin typeface="Arial" panose="020B0604020202020204" pitchFamily="34" charset="0"/>
                  <a:sym typeface="Fira Sans Extra Condensed Medium"/>
                </a:endParaRPr>
              </a:p>
            </p:txBody>
          </p:sp>
        </mc:Choice>
        <mc:Fallback xmlns="">
          <p:sp>
            <p:nvSpPr>
              <p:cNvPr id="16" name="Google Shape;202;p17">
                <a:extLst>
                  <a:ext uri="{FF2B5EF4-FFF2-40B4-BE49-F238E27FC236}">
                    <a16:creationId xmlns:a16="http://schemas.microsoft.com/office/drawing/2014/main" id="{A9EB1F97-5A3E-B6FC-F06A-1B47773325A9}"/>
                  </a:ext>
                </a:extLst>
              </p:cNvPr>
              <p:cNvSpPr txBox="1">
                <a:spLocks noRot="1" noChangeAspect="1" noMove="1" noResize="1" noEditPoints="1" noAdjustHandles="1" noChangeArrowheads="1" noChangeShapeType="1" noTextEdit="1"/>
              </p:cNvSpPr>
              <p:nvPr/>
            </p:nvSpPr>
            <p:spPr>
              <a:xfrm>
                <a:off x="2078590" y="1910320"/>
                <a:ext cx="4508751" cy="734683"/>
              </a:xfrm>
              <a:prstGeom prst="rect">
                <a:avLst/>
              </a:prstGeom>
              <a:blipFill>
                <a:blip r:embed="rId4"/>
                <a:stretch>
                  <a:fillRect/>
                </a:stretch>
              </a:blipFill>
              <a:ln>
                <a:noFill/>
              </a:ln>
            </p:spPr>
            <p:txBody>
              <a:bodyPr/>
              <a:lstStyle/>
              <a:p>
                <a:r>
                  <a:rPr lang="en-US">
                    <a:noFill/>
                  </a:rPr>
                  <a:t> </a:t>
                </a:r>
              </a:p>
            </p:txBody>
          </p:sp>
        </mc:Fallback>
      </mc:AlternateContent>
      <p:pic>
        <p:nvPicPr>
          <p:cNvPr id="18" name="Graphic 17" descr="Line arrow Counter clockwise curve">
            <a:extLst>
              <a:ext uri="{FF2B5EF4-FFF2-40B4-BE49-F238E27FC236}">
                <a16:creationId xmlns:a16="http://schemas.microsoft.com/office/drawing/2014/main" id="{C4477E30-5B2D-400B-2F47-6240FEDB89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606909" flipH="1">
            <a:off x="3213864" y="2410165"/>
            <a:ext cx="501501" cy="501501"/>
          </a:xfrm>
          <a:prstGeom prst="rect">
            <a:avLst/>
          </a:prstGeom>
        </p:spPr>
      </p:pic>
      <p:sp>
        <p:nvSpPr>
          <p:cNvPr id="19" name="Google Shape;202;p17">
            <a:extLst>
              <a:ext uri="{FF2B5EF4-FFF2-40B4-BE49-F238E27FC236}">
                <a16:creationId xmlns:a16="http://schemas.microsoft.com/office/drawing/2014/main" id="{4628297B-8B35-06DD-3CE1-CDB243EBA453}"/>
              </a:ext>
            </a:extLst>
          </p:cNvPr>
          <p:cNvSpPr txBox="1"/>
          <p:nvPr/>
        </p:nvSpPr>
        <p:spPr>
          <a:xfrm>
            <a:off x="2988238" y="2868672"/>
            <a:ext cx="650428" cy="4059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 dirty="0">
                <a:latin typeface="Arial" panose="020B0604020202020204" pitchFamily="34" charset="0"/>
                <a:sym typeface="Fira Sans Extra Condensed Medium"/>
              </a:rPr>
              <a:t>D</a:t>
            </a:r>
            <a:endParaRPr dirty="0">
              <a:latin typeface="Arial" panose="020B0604020202020204" pitchFamily="34" charset="0"/>
              <a:sym typeface="Fira Sans Extra Condensed Medium"/>
            </a:endParaRPr>
          </a:p>
        </p:txBody>
      </p:sp>
      <p:pic>
        <p:nvPicPr>
          <p:cNvPr id="20" name="Graphic 19" descr="Line arrow Counter clockwise curve">
            <a:extLst>
              <a:ext uri="{FF2B5EF4-FFF2-40B4-BE49-F238E27FC236}">
                <a16:creationId xmlns:a16="http://schemas.microsoft.com/office/drawing/2014/main" id="{7633AF35-3492-C1CD-C451-6C3F51FD9D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140791" flipH="1">
            <a:off x="6092912" y="1842636"/>
            <a:ext cx="501501" cy="501501"/>
          </a:xfrm>
          <a:prstGeom prst="rect">
            <a:avLst/>
          </a:prstGeom>
        </p:spPr>
      </p:pic>
      <p:sp>
        <p:nvSpPr>
          <p:cNvPr id="21" name="Google Shape;202;p17">
            <a:extLst>
              <a:ext uri="{FF2B5EF4-FFF2-40B4-BE49-F238E27FC236}">
                <a16:creationId xmlns:a16="http://schemas.microsoft.com/office/drawing/2014/main" id="{0F917DEF-0D9B-D18F-53AB-9FD33248B2E0}"/>
              </a:ext>
            </a:extLst>
          </p:cNvPr>
          <p:cNvSpPr txBox="1"/>
          <p:nvPr/>
        </p:nvSpPr>
        <p:spPr>
          <a:xfrm>
            <a:off x="6519557" y="1834886"/>
            <a:ext cx="650428" cy="4059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 dirty="0">
                <a:latin typeface="Arial" panose="020B0604020202020204" pitchFamily="34" charset="0"/>
                <a:sym typeface="Fira Sans Extra Condensed Medium"/>
              </a:rPr>
              <a:t>m</a:t>
            </a:r>
            <a:endParaRPr dirty="0">
              <a:latin typeface="Arial" panose="020B0604020202020204" pitchFamily="34" charset="0"/>
              <a:sym typeface="Fira Sans Extra Condensed Medium"/>
            </a:endParaRPr>
          </a:p>
        </p:txBody>
      </p:sp>
      <p:pic>
        <p:nvPicPr>
          <p:cNvPr id="22" name="Graphic 21" descr="Line arrow Counter clockwise curve">
            <a:extLst>
              <a:ext uri="{FF2B5EF4-FFF2-40B4-BE49-F238E27FC236}">
                <a16:creationId xmlns:a16="http://schemas.microsoft.com/office/drawing/2014/main" id="{DC492015-6445-0213-1755-55A6A1B512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560485" flipH="1" flipV="1">
            <a:off x="5816577" y="2394253"/>
            <a:ext cx="501501" cy="501501"/>
          </a:xfrm>
          <a:prstGeom prst="rect">
            <a:avLst/>
          </a:prstGeom>
        </p:spPr>
      </p:pic>
      <p:sp>
        <p:nvSpPr>
          <p:cNvPr id="23" name="Google Shape;202;p17">
            <a:extLst>
              <a:ext uri="{FF2B5EF4-FFF2-40B4-BE49-F238E27FC236}">
                <a16:creationId xmlns:a16="http://schemas.microsoft.com/office/drawing/2014/main" id="{06D0C304-36F1-B1A2-E2F7-F088E617EF2A}"/>
              </a:ext>
            </a:extLst>
          </p:cNvPr>
          <p:cNvSpPr txBox="1"/>
          <p:nvPr/>
        </p:nvSpPr>
        <p:spPr>
          <a:xfrm>
            <a:off x="6165509" y="2655524"/>
            <a:ext cx="650428" cy="4059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 dirty="0">
                <a:latin typeface="Arial" panose="020B0604020202020204" pitchFamily="34" charset="0"/>
                <a:sym typeface="Fira Sans Extra Condensed Medium"/>
              </a:rPr>
              <a:t>V</a:t>
            </a:r>
            <a:endParaRPr dirty="0">
              <a:latin typeface="Arial" panose="020B0604020202020204" pitchFamily="34" charset="0"/>
              <a:sym typeface="Fira Sans Extra Condensed Medium"/>
            </a:endParaRPr>
          </a:p>
        </p:txBody>
      </p:sp>
      <mc:AlternateContent xmlns:mc="http://schemas.openxmlformats.org/markup-compatibility/2006" xmlns:a14="http://schemas.microsoft.com/office/drawing/2010/main">
        <mc:Choice Requires="a14">
          <p:sp>
            <p:nvSpPr>
              <p:cNvPr id="24" name="Google Shape;202;p17">
                <a:extLst>
                  <a:ext uri="{FF2B5EF4-FFF2-40B4-BE49-F238E27FC236}">
                    <a16:creationId xmlns:a16="http://schemas.microsoft.com/office/drawing/2014/main" id="{270DB588-61F8-DCBF-A979-0A00CEF7F5A7}"/>
                  </a:ext>
                </a:extLst>
              </p:cNvPr>
              <p:cNvSpPr txBox="1"/>
              <p:nvPr/>
            </p:nvSpPr>
            <p:spPr>
              <a:xfrm>
                <a:off x="5045857" y="2958852"/>
                <a:ext cx="1075978" cy="647190"/>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US" b="1" dirty="0">
                    <a:solidFill>
                      <a:schemeClr val="bg1"/>
                    </a:solidFill>
                    <a:latin typeface="Arial" panose="020B0604020202020204" pitchFamily="34" charset="0"/>
                    <a:sym typeface="Fira Sans Extra Condensed Medium"/>
                  </a:rPr>
                  <a:t>D = </a:t>
                </a:r>
                <a14:m>
                  <m:oMath xmlns:m="http://schemas.openxmlformats.org/officeDocument/2006/math">
                    <m:f>
                      <m:fPr>
                        <m:ctrlPr>
                          <a:rPr lang="ar-AE" b="1" i="1" smtClean="0">
                            <a:solidFill>
                              <a:schemeClr val="bg1"/>
                            </a:solidFill>
                            <a:latin typeface="Cambria Math" panose="02040503050406030204" pitchFamily="18" charset="0"/>
                            <a:sym typeface="Fira Sans Extra Condensed Medium"/>
                          </a:rPr>
                        </m:ctrlPr>
                      </m:fPr>
                      <m:num>
                        <m:r>
                          <m:rPr>
                            <m:nor/>
                          </m:rPr>
                          <a:rPr lang="en-US" b="1" dirty="0">
                            <a:solidFill>
                              <a:schemeClr val="bg1"/>
                            </a:solidFill>
                            <a:latin typeface="Arial" panose="020B0604020202020204" pitchFamily="34" charset="0"/>
                            <a:sym typeface="Fira Sans Extra Condensed Medium"/>
                          </a:rPr>
                          <m:t>m</m:t>
                        </m:r>
                      </m:num>
                      <m:den>
                        <m:r>
                          <m:rPr>
                            <m:nor/>
                          </m:rPr>
                          <a:rPr lang="en-US" b="1" dirty="0">
                            <a:solidFill>
                              <a:schemeClr val="bg1"/>
                            </a:solidFill>
                            <a:latin typeface="Arial" panose="020B0604020202020204" pitchFamily="34" charset="0"/>
                            <a:sym typeface="Fira Sans Extra Condensed Medium"/>
                          </a:rPr>
                          <m:t>V</m:t>
                        </m:r>
                      </m:den>
                    </m:f>
                  </m:oMath>
                </a14:m>
                <a:endParaRPr lang="ar-AE" b="1" dirty="0">
                  <a:solidFill>
                    <a:schemeClr val="bg1"/>
                  </a:solidFill>
                  <a:latin typeface="Arial" panose="020B0604020202020204" pitchFamily="34" charset="0"/>
                  <a:sym typeface="Fira Sans Extra Condensed Medium"/>
                </a:endParaRPr>
              </a:p>
            </p:txBody>
          </p:sp>
        </mc:Choice>
        <mc:Fallback xmlns="">
          <p:sp>
            <p:nvSpPr>
              <p:cNvPr id="24" name="Google Shape;202;p17">
                <a:extLst>
                  <a:ext uri="{FF2B5EF4-FFF2-40B4-BE49-F238E27FC236}">
                    <a16:creationId xmlns:a16="http://schemas.microsoft.com/office/drawing/2014/main" id="{270DB588-61F8-DCBF-A979-0A00CEF7F5A7}"/>
                  </a:ext>
                </a:extLst>
              </p:cNvPr>
              <p:cNvSpPr txBox="1">
                <a:spLocks noRot="1" noChangeAspect="1" noMove="1" noResize="1" noEditPoints="1" noAdjustHandles="1" noChangeArrowheads="1" noChangeShapeType="1" noTextEdit="1"/>
              </p:cNvSpPr>
              <p:nvPr/>
            </p:nvSpPr>
            <p:spPr>
              <a:xfrm>
                <a:off x="5045857" y="2958852"/>
                <a:ext cx="1075978" cy="647190"/>
              </a:xfrm>
              <a:prstGeom prst="rect">
                <a:avLst/>
              </a:prstGeom>
              <a:blipFill>
                <a:blip r:embed="rId7"/>
                <a:stretch>
                  <a:fillRect r="-1136"/>
                </a:stretch>
              </a:blipFill>
              <a:ln>
                <a:noFill/>
              </a:ln>
            </p:spPr>
            <p:txBody>
              <a:bodyPr/>
              <a:lstStyle/>
              <a:p>
                <a:r>
                  <a:rPr lang="en-US">
                    <a:noFill/>
                  </a:rPr>
                  <a:t> </a:t>
                </a:r>
              </a:p>
            </p:txBody>
          </p:sp>
        </mc:Fallback>
      </mc:AlternateContent>
      <p:sp>
        <p:nvSpPr>
          <p:cNvPr id="25" name="Google Shape;202;p17">
            <a:extLst>
              <a:ext uri="{FF2B5EF4-FFF2-40B4-BE49-F238E27FC236}">
                <a16:creationId xmlns:a16="http://schemas.microsoft.com/office/drawing/2014/main" id="{166B2564-B669-6D7E-EED3-6C4DE3C13751}"/>
              </a:ext>
            </a:extLst>
          </p:cNvPr>
          <p:cNvSpPr txBox="1"/>
          <p:nvPr/>
        </p:nvSpPr>
        <p:spPr>
          <a:xfrm>
            <a:off x="6370712" y="1825150"/>
            <a:ext cx="2448872" cy="10950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D: Khối lượng riêng</a:t>
            </a:r>
          </a:p>
          <a:p>
            <a:r>
              <a:rPr lang="en-US" dirty="0">
                <a:latin typeface="Arial" panose="020B0604020202020204" pitchFamily="34" charset="0"/>
                <a:sym typeface="Fira Sans Extra Condensed Medium"/>
              </a:rPr>
              <a:t>m</a:t>
            </a:r>
            <a:r>
              <a:rPr lang="en" dirty="0">
                <a:latin typeface="Arial" panose="020B0604020202020204" pitchFamily="34" charset="0"/>
                <a:sym typeface="Fira Sans Extra Condensed Medium"/>
              </a:rPr>
              <a:t>: Khối lượng</a:t>
            </a:r>
          </a:p>
          <a:p>
            <a:r>
              <a:rPr lang="en" dirty="0">
                <a:latin typeface="Arial" panose="020B0604020202020204" pitchFamily="34" charset="0"/>
                <a:sym typeface="Fira Sans Extra Condensed Medium"/>
              </a:rPr>
              <a:t>V: Thể tích</a:t>
            </a:r>
            <a:endParaRPr dirty="0">
              <a:latin typeface="Arial" panose="020B0604020202020204" pitchFamily="34" charset="0"/>
              <a:sym typeface="Fira Sans Extra Condensed Medium"/>
            </a:endParaRPr>
          </a:p>
        </p:txBody>
      </p:sp>
      <p:pic>
        <p:nvPicPr>
          <p:cNvPr id="26" name="Graphic 25" descr="Line arrow Counter clockwise curve">
            <a:extLst>
              <a:ext uri="{FF2B5EF4-FFF2-40B4-BE49-F238E27FC236}">
                <a16:creationId xmlns:a16="http://schemas.microsoft.com/office/drawing/2014/main" id="{7C8585EB-C141-8623-2162-CF55A1605F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606909" flipH="1">
            <a:off x="4980066" y="3569845"/>
            <a:ext cx="501501" cy="501501"/>
          </a:xfrm>
          <a:prstGeom prst="rect">
            <a:avLst/>
          </a:prstGeom>
        </p:spPr>
      </p:pic>
      <p:sp>
        <p:nvSpPr>
          <p:cNvPr id="27" name="Google Shape;202;p17">
            <a:extLst>
              <a:ext uri="{FF2B5EF4-FFF2-40B4-BE49-F238E27FC236}">
                <a16:creationId xmlns:a16="http://schemas.microsoft.com/office/drawing/2014/main" id="{C7E6C0B7-D625-257E-6B1B-A147EF2DFF99}"/>
              </a:ext>
            </a:extLst>
          </p:cNvPr>
          <p:cNvSpPr txBox="1"/>
          <p:nvPr/>
        </p:nvSpPr>
        <p:spPr>
          <a:xfrm>
            <a:off x="4065213" y="4156334"/>
            <a:ext cx="1290250" cy="647190"/>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US" b="1" dirty="0">
                <a:solidFill>
                  <a:schemeClr val="bg1"/>
                </a:solidFill>
                <a:latin typeface="Arial" panose="020B0604020202020204" pitchFamily="34" charset="0"/>
                <a:sym typeface="Fira Sans Extra Condensed Medium"/>
              </a:rPr>
              <a:t>m = V.D</a:t>
            </a:r>
            <a:endParaRPr lang="ar-AE" b="1" dirty="0">
              <a:solidFill>
                <a:schemeClr val="bg1"/>
              </a:solidFill>
              <a:latin typeface="Arial" panose="020B0604020202020204" pitchFamily="34" charset="0"/>
              <a:sym typeface="Fira Sans Extra Condensed Medium"/>
            </a:endParaRPr>
          </a:p>
        </p:txBody>
      </p:sp>
      <p:pic>
        <p:nvPicPr>
          <p:cNvPr id="28" name="Graphic 27" descr="Line arrow Counter clockwise curve">
            <a:extLst>
              <a:ext uri="{FF2B5EF4-FFF2-40B4-BE49-F238E27FC236}">
                <a16:creationId xmlns:a16="http://schemas.microsoft.com/office/drawing/2014/main" id="{64D7A3FD-E634-6A96-97B1-46D41847DC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993091">
            <a:off x="5707008" y="3562868"/>
            <a:ext cx="501501" cy="501501"/>
          </a:xfrm>
          <a:prstGeom prst="rect">
            <a:avLst/>
          </a:prstGeom>
        </p:spPr>
      </p:pic>
      <mc:AlternateContent xmlns:mc="http://schemas.openxmlformats.org/markup-compatibility/2006" xmlns:a14="http://schemas.microsoft.com/office/drawing/2010/main">
        <mc:Choice Requires="a14">
          <p:sp>
            <p:nvSpPr>
              <p:cNvPr id="29" name="Google Shape;202;p17">
                <a:extLst>
                  <a:ext uri="{FF2B5EF4-FFF2-40B4-BE49-F238E27FC236}">
                    <a16:creationId xmlns:a16="http://schemas.microsoft.com/office/drawing/2014/main" id="{A7C70D3F-0CEF-4F39-38B3-D3CE1558E0DF}"/>
                  </a:ext>
                </a:extLst>
              </p:cNvPr>
              <p:cNvSpPr txBox="1"/>
              <p:nvPr/>
            </p:nvSpPr>
            <p:spPr>
              <a:xfrm>
                <a:off x="5883480" y="4164016"/>
                <a:ext cx="1075978" cy="647190"/>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US" b="1" dirty="0">
                    <a:solidFill>
                      <a:schemeClr val="bg1"/>
                    </a:solidFill>
                    <a:latin typeface="Arial" panose="020B0604020202020204" pitchFamily="34" charset="0"/>
                    <a:sym typeface="Fira Sans Extra Condensed Medium"/>
                  </a:rPr>
                  <a:t>V = </a:t>
                </a:r>
                <a14:m>
                  <m:oMath xmlns:m="http://schemas.openxmlformats.org/officeDocument/2006/math">
                    <m:f>
                      <m:fPr>
                        <m:ctrlPr>
                          <a:rPr lang="ar-AE" b="1" i="1" smtClean="0">
                            <a:solidFill>
                              <a:schemeClr val="bg1"/>
                            </a:solidFill>
                            <a:latin typeface="Cambria Math" panose="02040503050406030204" pitchFamily="18" charset="0"/>
                            <a:sym typeface="Fira Sans Extra Condensed Medium"/>
                          </a:rPr>
                        </m:ctrlPr>
                      </m:fPr>
                      <m:num>
                        <m:r>
                          <m:rPr>
                            <m:nor/>
                          </m:rPr>
                          <a:rPr lang="en-US" b="1" dirty="0">
                            <a:solidFill>
                              <a:schemeClr val="bg1"/>
                            </a:solidFill>
                            <a:latin typeface="Arial" panose="020B0604020202020204" pitchFamily="34" charset="0"/>
                            <a:sym typeface="Fira Sans Extra Condensed Medium"/>
                          </a:rPr>
                          <m:t>m</m:t>
                        </m:r>
                      </m:num>
                      <m:den>
                        <m:r>
                          <m:rPr>
                            <m:nor/>
                          </m:rPr>
                          <a:rPr lang="en-US" b="1" dirty="0">
                            <a:solidFill>
                              <a:schemeClr val="bg1"/>
                            </a:solidFill>
                            <a:latin typeface="Arial" panose="020B0604020202020204" pitchFamily="34" charset="0"/>
                            <a:sym typeface="Fira Sans Extra Condensed Medium"/>
                          </a:rPr>
                          <m:t>D</m:t>
                        </m:r>
                      </m:den>
                    </m:f>
                  </m:oMath>
                </a14:m>
                <a:endParaRPr lang="ar-AE" b="1" dirty="0">
                  <a:solidFill>
                    <a:schemeClr val="bg1"/>
                  </a:solidFill>
                  <a:latin typeface="Arial" panose="020B0604020202020204" pitchFamily="34" charset="0"/>
                  <a:sym typeface="Fira Sans Extra Condensed Medium"/>
                </a:endParaRPr>
              </a:p>
            </p:txBody>
          </p:sp>
        </mc:Choice>
        <mc:Fallback xmlns="">
          <p:sp>
            <p:nvSpPr>
              <p:cNvPr id="29" name="Google Shape;202;p17">
                <a:extLst>
                  <a:ext uri="{FF2B5EF4-FFF2-40B4-BE49-F238E27FC236}">
                    <a16:creationId xmlns:a16="http://schemas.microsoft.com/office/drawing/2014/main" id="{A7C70D3F-0CEF-4F39-38B3-D3CE1558E0DF}"/>
                  </a:ext>
                </a:extLst>
              </p:cNvPr>
              <p:cNvSpPr txBox="1">
                <a:spLocks noRot="1" noChangeAspect="1" noMove="1" noResize="1" noEditPoints="1" noAdjustHandles="1" noChangeArrowheads="1" noChangeShapeType="1" noTextEdit="1"/>
              </p:cNvSpPr>
              <p:nvPr/>
            </p:nvSpPr>
            <p:spPr>
              <a:xfrm>
                <a:off x="5883480" y="4164016"/>
                <a:ext cx="1075978" cy="647190"/>
              </a:xfrm>
              <a:prstGeom prst="rect">
                <a:avLst/>
              </a:prstGeom>
              <a:blipFill>
                <a:blip r:embed="rId8"/>
                <a:stretch>
                  <a:fillRect r="-565"/>
                </a:stretch>
              </a:blipFill>
              <a:ln>
                <a:noFill/>
              </a:ln>
            </p:spPr>
            <p:txBody>
              <a:bodyPr/>
              <a:lstStyle/>
              <a:p>
                <a:r>
                  <a:rPr lang="en-US">
                    <a:noFill/>
                  </a:rPr>
                  <a:t> </a:t>
                </a:r>
              </a:p>
            </p:txBody>
          </p:sp>
        </mc:Fallback>
      </mc:AlternateContent>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4000"/>
                                  </p:iterate>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randombar(horizont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0" presetClass="exit" presetSubtype="0" fill="hold" grpId="1"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par>
                          <p:cTn id="67" fill="hold">
                            <p:stCondLst>
                              <p:cond delay="500"/>
                            </p:stCondLst>
                            <p:childTnLst>
                              <p:par>
                                <p:cTn id="68" presetID="14" presetClass="entr" presetSubtype="1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right)">
                                      <p:cBhvr>
                                        <p:cTn id="75" dur="500"/>
                                        <p:tgtEl>
                                          <p:spTgt spid="26"/>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randombar(horizont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left)">
                                      <p:cBhvr>
                                        <p:cTn id="84" dur="500"/>
                                        <p:tgtEl>
                                          <p:spTgt spid="28"/>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randombar(horizontal)">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9" grpId="0"/>
      <p:bldP spid="19" grpId="1"/>
      <p:bldP spid="21" grpId="0"/>
      <p:bldP spid="21" grpId="1"/>
      <p:bldP spid="23" grpId="0"/>
      <p:bldP spid="23" grpId="1"/>
      <p:bldP spid="24" grpId="0" animBg="1"/>
      <p:bldP spid="25" grpId="0"/>
      <p:bldP spid="27"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05;p17">
            <a:extLst>
              <a:ext uri="{FF2B5EF4-FFF2-40B4-BE49-F238E27FC236}">
                <a16:creationId xmlns:a16="http://schemas.microsoft.com/office/drawing/2014/main" id="{3BAE0AC1-D485-1175-019A-76D4615F7235}"/>
              </a:ext>
            </a:extLst>
          </p:cNvPr>
          <p:cNvSpPr txBox="1"/>
          <p:nvPr/>
        </p:nvSpPr>
        <p:spPr>
          <a:xfrm>
            <a:off x="1367528" y="919592"/>
            <a:ext cx="7635989"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Nêu một số đơn vị đo khối lượng và đo thể tích mà e đã học.</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1026" name="Picture 2">
            <a:extLst>
              <a:ext uri="{FF2B5EF4-FFF2-40B4-BE49-F238E27FC236}">
                <a16:creationId xmlns:a16="http://schemas.microsoft.com/office/drawing/2014/main" id="{D27D8480-EF1A-6859-70A1-D800621EB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87" y="819675"/>
            <a:ext cx="656241" cy="60203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oogle Shape;207;p17">
            <a:extLst>
              <a:ext uri="{FF2B5EF4-FFF2-40B4-BE49-F238E27FC236}">
                <a16:creationId xmlns:a16="http://schemas.microsoft.com/office/drawing/2014/main" id="{65DDA525-14F6-277F-9802-2A1F2B79C6D0}"/>
              </a:ext>
            </a:extLst>
          </p:cNvPr>
          <p:cNvGrpSpPr/>
          <p:nvPr/>
        </p:nvGrpSpPr>
        <p:grpSpPr>
          <a:xfrm>
            <a:off x="293507" y="233360"/>
            <a:ext cx="401258" cy="400904"/>
            <a:chOff x="3936466" y="2199116"/>
            <a:chExt cx="457004" cy="456601"/>
          </a:xfrm>
        </p:grpSpPr>
        <p:sp>
          <p:nvSpPr>
            <p:cNvPr id="4" name="Google Shape;208;p17">
              <a:extLst>
                <a:ext uri="{FF2B5EF4-FFF2-40B4-BE49-F238E27FC236}">
                  <a16:creationId xmlns:a16="http://schemas.microsoft.com/office/drawing/2014/main" id="{BB8654B5-6FF0-EA07-1B39-72D6B10D6FEE}"/>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209;p17">
              <a:extLst>
                <a:ext uri="{FF2B5EF4-FFF2-40B4-BE49-F238E27FC236}">
                  <a16:creationId xmlns:a16="http://schemas.microsoft.com/office/drawing/2014/main" id="{D2408AF6-D610-2C73-4768-3336FA01E7EB}"/>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10;p17">
              <a:extLst>
                <a:ext uri="{FF2B5EF4-FFF2-40B4-BE49-F238E27FC236}">
                  <a16:creationId xmlns:a16="http://schemas.microsoft.com/office/drawing/2014/main" id="{F57D9515-46EC-1538-8868-89A5DCE7D909}"/>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11;p17">
              <a:extLst>
                <a:ext uri="{FF2B5EF4-FFF2-40B4-BE49-F238E27FC236}">
                  <a16:creationId xmlns:a16="http://schemas.microsoft.com/office/drawing/2014/main" id="{AFC3D6D7-C13A-3014-9A9D-C125DC253A5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2;p17">
              <a:extLst>
                <a:ext uri="{FF2B5EF4-FFF2-40B4-BE49-F238E27FC236}">
                  <a16:creationId xmlns:a16="http://schemas.microsoft.com/office/drawing/2014/main" id="{2DB6F67B-9D1A-4656-1E2B-C416EE9F0258}"/>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3;p17">
              <a:extLst>
                <a:ext uri="{FF2B5EF4-FFF2-40B4-BE49-F238E27FC236}">
                  <a16:creationId xmlns:a16="http://schemas.microsoft.com/office/drawing/2014/main" id="{042C9817-2BDD-C99E-E867-CFB2F06D88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4;p17">
              <a:extLst>
                <a:ext uri="{FF2B5EF4-FFF2-40B4-BE49-F238E27FC236}">
                  <a16:creationId xmlns:a16="http://schemas.microsoft.com/office/drawing/2014/main" id="{81E09A48-1BEE-1532-F4DD-278AE1ACB190}"/>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5;p17">
              <a:extLst>
                <a:ext uri="{FF2B5EF4-FFF2-40B4-BE49-F238E27FC236}">
                  <a16:creationId xmlns:a16="http://schemas.microsoft.com/office/drawing/2014/main" id="{0CF2C98A-7D8E-4B03-1F3B-35FA96F79905}"/>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13" name="Picture 2">
            <a:extLst>
              <a:ext uri="{FF2B5EF4-FFF2-40B4-BE49-F238E27FC236}">
                <a16:creationId xmlns:a16="http://schemas.microsoft.com/office/drawing/2014/main" id="{F3E5CDB3-DF79-4B7A-665A-B4F88714A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20" y="3530326"/>
            <a:ext cx="602035" cy="602035"/>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205;p17">
            <a:extLst>
              <a:ext uri="{FF2B5EF4-FFF2-40B4-BE49-F238E27FC236}">
                <a16:creationId xmlns:a16="http://schemas.microsoft.com/office/drawing/2014/main" id="{E61924FC-4166-041E-FDB3-0F113B65E4B2}"/>
              </a:ext>
            </a:extLst>
          </p:cNvPr>
          <p:cNvSpPr txBox="1"/>
          <p:nvPr/>
        </p:nvSpPr>
        <p:spPr>
          <a:xfrm>
            <a:off x="1400436" y="3657695"/>
            <a:ext cx="6035788"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Nêu một số đơn vị đo khối lượng riêng</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1032" name="Picture 8">
            <a:extLst>
              <a:ext uri="{FF2B5EF4-FFF2-40B4-BE49-F238E27FC236}">
                <a16:creationId xmlns:a16="http://schemas.microsoft.com/office/drawing/2014/main" id="{E674D854-F285-F57E-0593-1D38B4012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20" y="1523979"/>
            <a:ext cx="783616" cy="718888"/>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05;p17">
            <a:extLst>
              <a:ext uri="{FF2B5EF4-FFF2-40B4-BE49-F238E27FC236}">
                <a16:creationId xmlns:a16="http://schemas.microsoft.com/office/drawing/2014/main" id="{6653B44B-66F9-0B1A-9975-DCF1E7FE4A55}"/>
              </a:ext>
            </a:extLst>
          </p:cNvPr>
          <p:cNvSpPr txBox="1"/>
          <p:nvPr/>
        </p:nvSpPr>
        <p:spPr>
          <a:xfrm>
            <a:off x="1400436" y="1686566"/>
            <a:ext cx="7364201"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Một số đơn vị đo khối lượng và đo thể tích đã học</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16" name="Picture 8">
            <a:extLst>
              <a:ext uri="{FF2B5EF4-FFF2-40B4-BE49-F238E27FC236}">
                <a16:creationId xmlns:a16="http://schemas.microsoft.com/office/drawing/2014/main" id="{CD36BDF0-CA59-FAA9-FC0B-D263AC1E7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24" y="4251640"/>
            <a:ext cx="783616" cy="718888"/>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05;p17">
            <a:extLst>
              <a:ext uri="{FF2B5EF4-FFF2-40B4-BE49-F238E27FC236}">
                <a16:creationId xmlns:a16="http://schemas.microsoft.com/office/drawing/2014/main" id="{7BB812A8-FD40-2483-EB18-22C4144EB82E}"/>
              </a:ext>
            </a:extLst>
          </p:cNvPr>
          <p:cNvSpPr txBox="1"/>
          <p:nvPr/>
        </p:nvSpPr>
        <p:spPr>
          <a:xfrm>
            <a:off x="1354867" y="4414634"/>
            <a:ext cx="2645633"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k</a:t>
            </a: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g/m</a:t>
            </a:r>
            <a:r>
              <a:rPr lang="en" sz="2000" baseline="30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3</a:t>
            </a: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 g/cm</a:t>
            </a:r>
            <a:r>
              <a:rPr lang="en" sz="2000" baseline="30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3</a:t>
            </a: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 g/m</a:t>
            </a:r>
            <a:r>
              <a:rPr lang="vi-V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L</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graphicFrame>
        <p:nvGraphicFramePr>
          <p:cNvPr id="18" name="Table 18">
            <a:extLst>
              <a:ext uri="{FF2B5EF4-FFF2-40B4-BE49-F238E27FC236}">
                <a16:creationId xmlns:a16="http://schemas.microsoft.com/office/drawing/2014/main" id="{9F0577DB-BA13-DBE2-6359-25AC089BC221}"/>
              </a:ext>
            </a:extLst>
          </p:cNvPr>
          <p:cNvGraphicFramePr>
            <a:graphicFrameLocks noGrp="1"/>
          </p:cNvGraphicFramePr>
          <p:nvPr>
            <p:extLst>
              <p:ext uri="{D42A27DB-BD31-4B8C-83A1-F6EECF244321}">
                <p14:modId xmlns:p14="http://schemas.microsoft.com/office/powerpoint/2010/main" val="3459766557"/>
              </p:ext>
            </p:extLst>
          </p:nvPr>
        </p:nvGraphicFramePr>
        <p:xfrm>
          <a:off x="2110110" y="2290063"/>
          <a:ext cx="4923780" cy="1231630"/>
        </p:xfrm>
        <a:graphic>
          <a:graphicData uri="http://schemas.openxmlformats.org/drawingml/2006/table">
            <a:tbl>
              <a:tblPr firstRow="1" bandRow="1">
                <a:tableStyleId>{4DE6FB3C-7EE5-489D-85D8-43B90C86D4EF}</a:tableStyleId>
              </a:tblPr>
              <a:tblGrid>
                <a:gridCol w="1706127">
                  <a:extLst>
                    <a:ext uri="{9D8B030D-6E8A-4147-A177-3AD203B41FA5}">
                      <a16:colId xmlns:a16="http://schemas.microsoft.com/office/drawing/2014/main" val="3192820512"/>
                    </a:ext>
                  </a:extLst>
                </a:gridCol>
                <a:gridCol w="1072551">
                  <a:extLst>
                    <a:ext uri="{9D8B030D-6E8A-4147-A177-3AD203B41FA5}">
                      <a16:colId xmlns:a16="http://schemas.microsoft.com/office/drawing/2014/main" val="1325622145"/>
                    </a:ext>
                  </a:extLst>
                </a:gridCol>
                <a:gridCol w="1072551">
                  <a:extLst>
                    <a:ext uri="{9D8B030D-6E8A-4147-A177-3AD203B41FA5}">
                      <a16:colId xmlns:a16="http://schemas.microsoft.com/office/drawing/2014/main" val="1046884319"/>
                    </a:ext>
                  </a:extLst>
                </a:gridCol>
                <a:gridCol w="1072551">
                  <a:extLst>
                    <a:ext uri="{9D8B030D-6E8A-4147-A177-3AD203B41FA5}">
                      <a16:colId xmlns:a16="http://schemas.microsoft.com/office/drawing/2014/main" val="4107828897"/>
                    </a:ext>
                  </a:extLst>
                </a:gridCol>
              </a:tblGrid>
              <a:tr h="615815">
                <a:tc>
                  <a:txBody>
                    <a:bodyPr/>
                    <a:lstStyle/>
                    <a:p>
                      <a:pPr algn="ctr"/>
                      <a:r>
                        <a:rPr lang="en-US" sz="2000" b="1" dirty="0" err="1">
                          <a:solidFill>
                            <a:schemeClr val="bg1"/>
                          </a:solidFill>
                          <a:latin typeface="+mj-lt"/>
                        </a:rPr>
                        <a:t>Khối</a:t>
                      </a:r>
                      <a:r>
                        <a:rPr lang="en-US" sz="2000" b="1" dirty="0">
                          <a:solidFill>
                            <a:schemeClr val="bg1"/>
                          </a:solidFill>
                          <a:latin typeface="+mj-lt"/>
                        </a:rPr>
                        <a:t> </a:t>
                      </a:r>
                      <a:r>
                        <a:rPr lang="en-US" sz="2000" b="1" dirty="0" err="1">
                          <a:solidFill>
                            <a:schemeClr val="bg1"/>
                          </a:solidFill>
                          <a:latin typeface="+mj-lt"/>
                        </a:rPr>
                        <a:t>lượng</a:t>
                      </a:r>
                      <a:endParaRPr lang="en-US"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F0F40"/>
                    </a:solidFill>
                  </a:tcPr>
                </a:tc>
                <a:tc>
                  <a:txBody>
                    <a:bodyPr/>
                    <a:lstStyle/>
                    <a:p>
                      <a:pPr algn="ctr"/>
                      <a:r>
                        <a:rPr lang="en-US" sz="2000" dirty="0">
                          <a:solidFill>
                            <a:schemeClr val="tx1"/>
                          </a:solidFill>
                          <a:latin typeface="+mj-lt"/>
                        </a:rPr>
                        <a:t>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F3"/>
                    </a:solidFill>
                  </a:tcPr>
                </a:tc>
                <a:tc>
                  <a:txBody>
                    <a:bodyPr/>
                    <a:lstStyle/>
                    <a:p>
                      <a:pPr algn="ctr"/>
                      <a:r>
                        <a:rPr lang="en-US" sz="2000" dirty="0">
                          <a:solidFill>
                            <a:schemeClr val="tx1"/>
                          </a:solidFill>
                          <a:latin typeface="+mj-lt"/>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F3"/>
                    </a:solidFill>
                  </a:tcPr>
                </a:tc>
                <a:tc>
                  <a:txBody>
                    <a:bodyPr/>
                    <a:lstStyle/>
                    <a:p>
                      <a:pPr algn="ctr"/>
                      <a:r>
                        <a:rPr lang="en-US" sz="2000" dirty="0">
                          <a:solidFill>
                            <a:schemeClr val="tx1"/>
                          </a:solidFill>
                          <a:latin typeface="+mj-lt"/>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F3"/>
                    </a:solidFill>
                  </a:tcPr>
                </a:tc>
                <a:extLst>
                  <a:ext uri="{0D108BD9-81ED-4DB2-BD59-A6C34878D82A}">
                    <a16:rowId xmlns:a16="http://schemas.microsoft.com/office/drawing/2014/main" val="3250085675"/>
                  </a:ext>
                </a:extLst>
              </a:tr>
              <a:tr h="615815">
                <a:tc>
                  <a:txBody>
                    <a:bodyPr/>
                    <a:lstStyle/>
                    <a:p>
                      <a:pPr algn="ctr"/>
                      <a:r>
                        <a:rPr lang="en-US" sz="2000" b="1" dirty="0" err="1">
                          <a:solidFill>
                            <a:schemeClr val="bg1"/>
                          </a:solidFill>
                          <a:latin typeface="+mj-lt"/>
                        </a:rPr>
                        <a:t>Thể</a:t>
                      </a:r>
                      <a:r>
                        <a:rPr lang="en-US" sz="2000" b="1" dirty="0">
                          <a:solidFill>
                            <a:schemeClr val="bg1"/>
                          </a:solidFill>
                          <a:latin typeface="+mj-lt"/>
                        </a:rPr>
                        <a:t> </a:t>
                      </a:r>
                      <a:r>
                        <a:rPr lang="en-US" sz="2000" b="1" dirty="0" err="1">
                          <a:solidFill>
                            <a:schemeClr val="bg1"/>
                          </a:solidFill>
                          <a:latin typeface="+mj-lt"/>
                        </a:rPr>
                        <a:t>tích</a:t>
                      </a:r>
                      <a:endParaRPr lang="en-US"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F0F40"/>
                    </a:solidFill>
                  </a:tcPr>
                </a:tc>
                <a:tc>
                  <a:txBody>
                    <a:bodyPr/>
                    <a:lstStyle/>
                    <a:p>
                      <a:pPr algn="ctr"/>
                      <a:r>
                        <a:rPr lang="en-US" sz="2000" dirty="0">
                          <a:solidFill>
                            <a:schemeClr val="tx1"/>
                          </a:solidFill>
                          <a:latin typeface="+mj-lt"/>
                        </a:rPr>
                        <a:t>m</a:t>
                      </a:r>
                      <a:r>
                        <a:rPr lang="en-US" sz="2000" baseline="30000" dirty="0">
                          <a:solidFill>
                            <a:schemeClr val="tx1"/>
                          </a:solidFill>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F3"/>
                    </a:solidFill>
                  </a:tcPr>
                </a:tc>
                <a:tc>
                  <a:txBody>
                    <a:bodyPr/>
                    <a:lstStyle/>
                    <a:p>
                      <a:pPr algn="ctr"/>
                      <a:r>
                        <a:rPr lang="en-US" sz="2000" dirty="0">
                          <a:solidFill>
                            <a:schemeClr val="tx1"/>
                          </a:solidFill>
                          <a:latin typeface="+mj-lt"/>
                        </a:rPr>
                        <a:t>cm</a:t>
                      </a:r>
                      <a:r>
                        <a:rPr lang="en-US" sz="2000" baseline="30000" dirty="0">
                          <a:solidFill>
                            <a:schemeClr val="tx1"/>
                          </a:solidFill>
                          <a:latin typeface="+mj-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F3"/>
                    </a:solidFill>
                  </a:tcPr>
                </a:tc>
                <a:tc>
                  <a:txBody>
                    <a:bodyPr/>
                    <a:lstStyle/>
                    <a:p>
                      <a:pPr algn="ctr"/>
                      <a:r>
                        <a:rPr lang="en-US" sz="2000" dirty="0">
                          <a:solidFill>
                            <a:schemeClr val="tx1"/>
                          </a:solidFill>
                          <a:latin typeface="+mj-lt"/>
                        </a:rPr>
                        <a:t>m</a:t>
                      </a:r>
                      <a:r>
                        <a:rPr lang="vi-VN" sz="2000" dirty="0">
                          <a:solidFill>
                            <a:schemeClr val="tx1"/>
                          </a:solidFill>
                          <a:latin typeface="+mj-lt"/>
                        </a:rPr>
                        <a:t>L</a:t>
                      </a:r>
                      <a:endParaRPr lang="en-US" sz="20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F3"/>
                    </a:solidFill>
                  </a:tcPr>
                </a:tc>
                <a:extLst>
                  <a:ext uri="{0D108BD9-81ED-4DB2-BD59-A6C34878D82A}">
                    <a16:rowId xmlns:a16="http://schemas.microsoft.com/office/drawing/2014/main" val="443954839"/>
                  </a:ext>
                </a:extLst>
              </a:tr>
            </a:tbl>
          </a:graphicData>
        </a:graphic>
      </p:graphicFrame>
      <p:sp>
        <p:nvSpPr>
          <p:cNvPr id="19" name="Google Shape;202;p17">
            <a:extLst>
              <a:ext uri="{FF2B5EF4-FFF2-40B4-BE49-F238E27FC236}">
                <a16:creationId xmlns:a16="http://schemas.microsoft.com/office/drawing/2014/main" id="{DBE09DE5-04CC-BF94-4A27-B9C6D4A6274E}"/>
              </a:ext>
            </a:extLst>
          </p:cNvPr>
          <p:cNvSpPr txBox="1"/>
          <p:nvPr/>
        </p:nvSpPr>
        <p:spPr>
          <a:xfrm>
            <a:off x="711287" y="124973"/>
            <a:ext cx="2531996" cy="54565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200" b="1" dirty="0">
                <a:solidFill>
                  <a:schemeClr val="dk2"/>
                </a:solidFill>
                <a:latin typeface="+mn-lt"/>
                <a:ea typeface="Fira Sans Extra Condensed Medium"/>
                <a:cs typeface="Fira Sans Extra Condensed Medium"/>
                <a:sym typeface="Fira Sans Extra Condensed Medium"/>
              </a:rPr>
              <a:t>Khối lượng riêng</a:t>
            </a:r>
          </a:p>
        </p:txBody>
      </p:sp>
    </p:spTree>
    <p:extLst>
      <p:ext uri="{BB962C8B-B14F-4D97-AF65-F5344CB8AC3E}">
        <p14:creationId xmlns:p14="http://schemas.microsoft.com/office/powerpoint/2010/main" val="137361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4000"/>
                                  </p:iterate>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 calcmode="lin" valueType="num">
                                      <p:cBhvr>
                                        <p:cTn id="18" dur="500" fill="hold"/>
                                        <p:tgtEl>
                                          <p:spTgt spid="1032"/>
                                        </p:tgtEl>
                                        <p:attrNameLst>
                                          <p:attrName>ppt_w</p:attrName>
                                        </p:attrNameLst>
                                      </p:cBhvr>
                                      <p:tavLst>
                                        <p:tav tm="0">
                                          <p:val>
                                            <p:fltVal val="0"/>
                                          </p:val>
                                        </p:tav>
                                        <p:tav tm="100000">
                                          <p:val>
                                            <p:strVal val="#ppt_w"/>
                                          </p:val>
                                        </p:tav>
                                      </p:tavLst>
                                    </p:anim>
                                    <p:anim calcmode="lin" valueType="num">
                                      <p:cBhvr>
                                        <p:cTn id="19" dur="500" fill="hold"/>
                                        <p:tgtEl>
                                          <p:spTgt spid="1032"/>
                                        </p:tgtEl>
                                        <p:attrNameLst>
                                          <p:attrName>ppt_h</p:attrName>
                                        </p:attrNameLst>
                                      </p:cBhvr>
                                      <p:tavLst>
                                        <p:tav tm="0">
                                          <p:val>
                                            <p:fltVal val="0"/>
                                          </p:val>
                                        </p:tav>
                                        <p:tav tm="100000">
                                          <p:val>
                                            <p:strVal val="#ppt_h"/>
                                          </p:val>
                                        </p:tav>
                                      </p:tavLst>
                                    </p:anim>
                                    <p:animEffect transition="in" filter="fade">
                                      <p:cBhvr>
                                        <p:cTn id="20" dur="500"/>
                                        <p:tgtEl>
                                          <p:spTgt spid="103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4000"/>
                                  </p:iterate>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par>
                          <p:cTn id="25" fill="hold">
                            <p:stCondLst>
                              <p:cond delay="1720"/>
                            </p:stCondLst>
                            <p:childTnLst>
                              <p:par>
                                <p:cTn id="26" presetID="14"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500"/>
                            </p:stCondLst>
                            <p:childTnLst>
                              <p:par>
                                <p:cTn id="37" presetID="22" presetClass="entr" presetSubtype="1" fill="hold" grpId="0" nodeType="afterEffect">
                                  <p:stCondLst>
                                    <p:cond delay="0"/>
                                  </p:stCondLst>
                                  <p:iterate type="lt">
                                    <p:tmPct val="4000"/>
                                  </p:iterate>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par>
                          <p:cTn id="47" fill="hold">
                            <p:stCondLst>
                              <p:cond delay="500"/>
                            </p:stCondLst>
                            <p:childTnLst>
                              <p:par>
                                <p:cTn id="48" presetID="22" presetClass="entr" presetSubtype="1" fill="hold" grpId="0" nodeType="afterEffect">
                                  <p:stCondLst>
                                    <p:cond delay="0"/>
                                  </p:stCondLst>
                                  <p:iterate type="lt">
                                    <p:tmPct val="4000"/>
                                  </p:iterate>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13D93AB-84D0-754E-330B-F72707C33F43}"/>
              </a:ext>
            </a:extLst>
          </p:cNvPr>
          <p:cNvSpPr/>
          <p:nvPr/>
        </p:nvSpPr>
        <p:spPr>
          <a:xfrm>
            <a:off x="1059462" y="834862"/>
            <a:ext cx="7280312" cy="4022888"/>
          </a:xfrm>
          <a:prstGeom prst="roundRect">
            <a:avLst/>
          </a:prstGeom>
          <a:noFill/>
          <a:ln w="28575">
            <a:solidFill>
              <a:srgbClr val="27C2A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1" name="Google Shape;1601;p41"/>
          <p:cNvSpPr/>
          <p:nvPr/>
        </p:nvSpPr>
        <p:spPr>
          <a:xfrm>
            <a:off x="-851538" y="3231470"/>
            <a:ext cx="4127649" cy="2003815"/>
          </a:xfrm>
          <a:custGeom>
            <a:avLst/>
            <a:gdLst/>
            <a:ahLst/>
            <a:cxnLst/>
            <a:rect l="l" t="t" r="r" b="b"/>
            <a:pathLst>
              <a:path w="218423" h="106036" extrusionOk="0">
                <a:moveTo>
                  <a:pt x="47869" y="0"/>
                </a:moveTo>
                <a:lnTo>
                  <a:pt x="0" y="18896"/>
                </a:lnTo>
                <a:lnTo>
                  <a:pt x="0" y="60521"/>
                </a:lnTo>
                <a:lnTo>
                  <a:pt x="91904" y="106035"/>
                </a:lnTo>
                <a:lnTo>
                  <a:pt x="165679" y="106035"/>
                </a:lnTo>
                <a:lnTo>
                  <a:pt x="218422" y="73392"/>
                </a:lnTo>
                <a:lnTo>
                  <a:pt x="47869" y="0"/>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2" name="Google Shape;1602;p41"/>
          <p:cNvGrpSpPr/>
          <p:nvPr/>
        </p:nvGrpSpPr>
        <p:grpSpPr>
          <a:xfrm>
            <a:off x="62862" y="1235766"/>
            <a:ext cx="1807163" cy="3088047"/>
            <a:chOff x="914402" y="1142548"/>
            <a:chExt cx="1807163" cy="3088047"/>
          </a:xfrm>
        </p:grpSpPr>
        <p:sp>
          <p:nvSpPr>
            <p:cNvPr id="1603" name="Google Shape;1603;p41"/>
            <p:cNvSpPr/>
            <p:nvPr/>
          </p:nvSpPr>
          <p:spPr>
            <a:xfrm>
              <a:off x="926818" y="1155494"/>
              <a:ext cx="1404538" cy="2656894"/>
            </a:xfrm>
            <a:custGeom>
              <a:avLst/>
              <a:gdLst/>
              <a:ahLst/>
              <a:cxnLst/>
              <a:rect l="l" t="t" r="r" b="b"/>
              <a:pathLst>
                <a:path w="74324" h="140595" extrusionOk="0">
                  <a:moveTo>
                    <a:pt x="74323" y="0"/>
                  </a:moveTo>
                  <a:lnTo>
                    <a:pt x="1" y="36970"/>
                  </a:lnTo>
                  <a:lnTo>
                    <a:pt x="1" y="140595"/>
                  </a:lnTo>
                  <a:lnTo>
                    <a:pt x="74323" y="103680"/>
                  </a:lnTo>
                  <a:lnTo>
                    <a:pt x="74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914402" y="1142548"/>
              <a:ext cx="1430408" cy="2682273"/>
            </a:xfrm>
            <a:custGeom>
              <a:avLst/>
              <a:gdLst/>
              <a:ahLst/>
              <a:cxnLst/>
              <a:rect l="l" t="t" r="r" b="b"/>
              <a:pathLst>
                <a:path w="75693" h="141938" extrusionOk="0">
                  <a:moveTo>
                    <a:pt x="74323" y="1781"/>
                  </a:moveTo>
                  <a:lnTo>
                    <a:pt x="74323" y="103927"/>
                  </a:lnTo>
                  <a:lnTo>
                    <a:pt x="1370" y="140184"/>
                  </a:lnTo>
                  <a:lnTo>
                    <a:pt x="1370" y="38038"/>
                  </a:lnTo>
                  <a:lnTo>
                    <a:pt x="74323" y="1781"/>
                  </a:lnTo>
                  <a:close/>
                  <a:moveTo>
                    <a:pt x="75014" y="1"/>
                  </a:moveTo>
                  <a:cubicBezTo>
                    <a:pt x="74898" y="1"/>
                    <a:pt x="74788" y="28"/>
                    <a:pt x="74706" y="83"/>
                  </a:cubicBezTo>
                  <a:lnTo>
                    <a:pt x="384" y="37053"/>
                  </a:lnTo>
                  <a:cubicBezTo>
                    <a:pt x="110" y="37162"/>
                    <a:pt x="0" y="37381"/>
                    <a:pt x="0" y="37655"/>
                  </a:cubicBezTo>
                  <a:lnTo>
                    <a:pt x="0" y="141280"/>
                  </a:lnTo>
                  <a:cubicBezTo>
                    <a:pt x="0" y="141663"/>
                    <a:pt x="274" y="141937"/>
                    <a:pt x="658" y="141937"/>
                  </a:cubicBezTo>
                  <a:cubicBezTo>
                    <a:pt x="767" y="141937"/>
                    <a:pt x="877" y="141937"/>
                    <a:pt x="986" y="141882"/>
                  </a:cubicBezTo>
                  <a:lnTo>
                    <a:pt x="75309" y="104967"/>
                  </a:lnTo>
                  <a:cubicBezTo>
                    <a:pt x="75528" y="104803"/>
                    <a:pt x="75692" y="104584"/>
                    <a:pt x="75692" y="104365"/>
                  </a:cubicBezTo>
                  <a:lnTo>
                    <a:pt x="75692" y="685"/>
                  </a:lnTo>
                  <a:cubicBezTo>
                    <a:pt x="75692" y="411"/>
                    <a:pt x="75583" y="247"/>
                    <a:pt x="75364" y="83"/>
                  </a:cubicBezTo>
                  <a:cubicBezTo>
                    <a:pt x="75254" y="28"/>
                    <a:pt x="75131" y="1"/>
                    <a:pt x="7501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926818" y="1294189"/>
              <a:ext cx="1705726" cy="854942"/>
            </a:xfrm>
            <a:custGeom>
              <a:avLst/>
              <a:gdLst/>
              <a:ahLst/>
              <a:cxnLst/>
              <a:rect l="l" t="t" r="r" b="b"/>
              <a:pathLst>
                <a:path w="90262" h="45241" extrusionOk="0">
                  <a:moveTo>
                    <a:pt x="70270" y="0"/>
                  </a:moveTo>
                  <a:lnTo>
                    <a:pt x="1" y="34889"/>
                  </a:lnTo>
                  <a:lnTo>
                    <a:pt x="20156" y="45240"/>
                  </a:lnTo>
                  <a:lnTo>
                    <a:pt x="90261" y="10571"/>
                  </a:lnTo>
                  <a:lnTo>
                    <a:pt x="70270" y="0"/>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926818" y="1294189"/>
              <a:ext cx="1705726" cy="699680"/>
            </a:xfrm>
            <a:custGeom>
              <a:avLst/>
              <a:gdLst/>
              <a:ahLst/>
              <a:cxnLst/>
              <a:rect l="l" t="t" r="r" b="b"/>
              <a:pathLst>
                <a:path w="90262" h="37025" extrusionOk="0">
                  <a:moveTo>
                    <a:pt x="82703" y="6573"/>
                  </a:moveTo>
                  <a:lnTo>
                    <a:pt x="82701" y="6574"/>
                  </a:lnTo>
                  <a:lnTo>
                    <a:pt x="90261" y="10571"/>
                  </a:lnTo>
                  <a:lnTo>
                    <a:pt x="82703" y="6573"/>
                  </a:lnTo>
                  <a:close/>
                  <a:moveTo>
                    <a:pt x="70270" y="0"/>
                  </a:moveTo>
                  <a:lnTo>
                    <a:pt x="1" y="34889"/>
                  </a:lnTo>
                  <a:lnTo>
                    <a:pt x="19992" y="37025"/>
                  </a:lnTo>
                  <a:lnTo>
                    <a:pt x="82701" y="6574"/>
                  </a:lnTo>
                  <a:lnTo>
                    <a:pt x="70270" y="0"/>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914402" y="1281244"/>
              <a:ext cx="1733657" cy="880302"/>
            </a:xfrm>
            <a:custGeom>
              <a:avLst/>
              <a:gdLst/>
              <a:ahLst/>
              <a:cxnLst/>
              <a:rect l="l" t="t" r="r" b="b"/>
              <a:pathLst>
                <a:path w="91740" h="46583" extrusionOk="0">
                  <a:moveTo>
                    <a:pt x="70872" y="1452"/>
                  </a:moveTo>
                  <a:lnTo>
                    <a:pt x="89439" y="11201"/>
                  </a:lnTo>
                  <a:lnTo>
                    <a:pt x="20813" y="45213"/>
                  </a:lnTo>
                  <a:lnTo>
                    <a:pt x="2191" y="35629"/>
                  </a:lnTo>
                  <a:lnTo>
                    <a:pt x="70872" y="1452"/>
                  </a:lnTo>
                  <a:close/>
                  <a:moveTo>
                    <a:pt x="70920" y="1"/>
                  </a:moveTo>
                  <a:cubicBezTo>
                    <a:pt x="70818" y="1"/>
                    <a:pt x="70708" y="28"/>
                    <a:pt x="70599" y="83"/>
                  </a:cubicBezTo>
                  <a:lnTo>
                    <a:pt x="384" y="34971"/>
                  </a:lnTo>
                  <a:cubicBezTo>
                    <a:pt x="165" y="35081"/>
                    <a:pt x="0" y="35355"/>
                    <a:pt x="0" y="35574"/>
                  </a:cubicBezTo>
                  <a:cubicBezTo>
                    <a:pt x="0" y="35848"/>
                    <a:pt x="165" y="36067"/>
                    <a:pt x="384" y="36176"/>
                  </a:cubicBezTo>
                  <a:lnTo>
                    <a:pt x="20484" y="46528"/>
                  </a:lnTo>
                  <a:cubicBezTo>
                    <a:pt x="20594" y="46583"/>
                    <a:pt x="20703" y="46583"/>
                    <a:pt x="20813" y="46583"/>
                  </a:cubicBezTo>
                  <a:cubicBezTo>
                    <a:pt x="20922" y="46583"/>
                    <a:pt x="20977" y="46583"/>
                    <a:pt x="21087" y="46528"/>
                  </a:cubicBezTo>
                  <a:lnTo>
                    <a:pt x="91247" y="11858"/>
                  </a:lnTo>
                  <a:cubicBezTo>
                    <a:pt x="91740" y="11585"/>
                    <a:pt x="91740" y="10873"/>
                    <a:pt x="91247" y="10654"/>
                  </a:cubicBezTo>
                  <a:lnTo>
                    <a:pt x="71201" y="83"/>
                  </a:lnTo>
                  <a:cubicBezTo>
                    <a:pt x="71119" y="28"/>
                    <a:pt x="71023" y="1"/>
                    <a:pt x="70920"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1304612" y="1355250"/>
              <a:ext cx="1404538" cy="2656913"/>
            </a:xfrm>
            <a:custGeom>
              <a:avLst/>
              <a:gdLst/>
              <a:ahLst/>
              <a:cxnLst/>
              <a:rect l="l" t="t" r="r" b="b"/>
              <a:pathLst>
                <a:path w="74324" h="140596" extrusionOk="0">
                  <a:moveTo>
                    <a:pt x="74323" y="1"/>
                  </a:moveTo>
                  <a:lnTo>
                    <a:pt x="1" y="36916"/>
                  </a:lnTo>
                  <a:lnTo>
                    <a:pt x="1" y="140595"/>
                  </a:lnTo>
                  <a:lnTo>
                    <a:pt x="74323" y="103626"/>
                  </a:lnTo>
                  <a:lnTo>
                    <a:pt x="74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1292196" y="1342323"/>
              <a:ext cx="1429369" cy="2682254"/>
            </a:xfrm>
            <a:custGeom>
              <a:avLst/>
              <a:gdLst/>
              <a:ahLst/>
              <a:cxnLst/>
              <a:rect l="l" t="t" r="r" b="b"/>
              <a:pathLst>
                <a:path w="75638" h="141937" extrusionOk="0">
                  <a:moveTo>
                    <a:pt x="74323" y="1780"/>
                  </a:moveTo>
                  <a:lnTo>
                    <a:pt x="74323" y="103872"/>
                  </a:lnTo>
                  <a:lnTo>
                    <a:pt x="1370" y="140184"/>
                  </a:lnTo>
                  <a:lnTo>
                    <a:pt x="1370" y="38093"/>
                  </a:lnTo>
                  <a:lnTo>
                    <a:pt x="74323" y="1780"/>
                  </a:lnTo>
                  <a:close/>
                  <a:moveTo>
                    <a:pt x="75014" y="0"/>
                  </a:moveTo>
                  <a:cubicBezTo>
                    <a:pt x="74898" y="0"/>
                    <a:pt x="74788" y="28"/>
                    <a:pt x="74706" y="82"/>
                  </a:cubicBezTo>
                  <a:lnTo>
                    <a:pt x="384" y="36997"/>
                  </a:lnTo>
                  <a:cubicBezTo>
                    <a:pt x="165" y="37107"/>
                    <a:pt x="0" y="37381"/>
                    <a:pt x="0" y="37600"/>
                  </a:cubicBezTo>
                  <a:lnTo>
                    <a:pt x="0" y="141279"/>
                  </a:lnTo>
                  <a:cubicBezTo>
                    <a:pt x="0" y="141499"/>
                    <a:pt x="110" y="141718"/>
                    <a:pt x="329" y="141827"/>
                  </a:cubicBezTo>
                  <a:cubicBezTo>
                    <a:pt x="438" y="141882"/>
                    <a:pt x="548" y="141937"/>
                    <a:pt x="658" y="141937"/>
                  </a:cubicBezTo>
                  <a:cubicBezTo>
                    <a:pt x="767" y="141937"/>
                    <a:pt x="877" y="141882"/>
                    <a:pt x="986" y="141882"/>
                  </a:cubicBezTo>
                  <a:lnTo>
                    <a:pt x="75309" y="104912"/>
                  </a:lnTo>
                  <a:cubicBezTo>
                    <a:pt x="75528" y="104803"/>
                    <a:pt x="75637" y="104584"/>
                    <a:pt x="75637" y="104310"/>
                  </a:cubicBezTo>
                  <a:lnTo>
                    <a:pt x="75637" y="685"/>
                  </a:lnTo>
                  <a:cubicBezTo>
                    <a:pt x="75637" y="411"/>
                    <a:pt x="75528" y="192"/>
                    <a:pt x="75364" y="82"/>
                  </a:cubicBezTo>
                  <a:cubicBezTo>
                    <a:pt x="75254" y="28"/>
                    <a:pt x="75131" y="0"/>
                    <a:pt x="75014"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2317933" y="1408052"/>
              <a:ext cx="128352" cy="64176"/>
            </a:xfrm>
            <a:custGeom>
              <a:avLst/>
              <a:gdLst/>
              <a:ahLst/>
              <a:cxnLst/>
              <a:rect l="l" t="t" r="r" b="b"/>
              <a:pathLst>
                <a:path w="6792" h="3396" extrusionOk="0">
                  <a:moveTo>
                    <a:pt x="0" y="3396"/>
                  </a:moveTo>
                  <a:lnTo>
                    <a:pt x="6792" y="0"/>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2301359" y="1396297"/>
              <a:ext cx="161611" cy="88365"/>
            </a:xfrm>
            <a:custGeom>
              <a:avLst/>
              <a:gdLst/>
              <a:ahLst/>
              <a:cxnLst/>
              <a:rect l="l" t="t" r="r" b="b"/>
              <a:pathLst>
                <a:path w="8552" h="4676" extrusionOk="0">
                  <a:moveTo>
                    <a:pt x="7614" y="0"/>
                  </a:moveTo>
                  <a:cubicBezTo>
                    <a:pt x="7561" y="0"/>
                    <a:pt x="7506" y="7"/>
                    <a:pt x="7450" y="20"/>
                  </a:cubicBezTo>
                  <a:lnTo>
                    <a:pt x="603" y="3415"/>
                  </a:lnTo>
                  <a:cubicBezTo>
                    <a:pt x="1" y="3744"/>
                    <a:pt x="220" y="4620"/>
                    <a:pt x="877" y="4675"/>
                  </a:cubicBezTo>
                  <a:cubicBezTo>
                    <a:pt x="987" y="4675"/>
                    <a:pt x="1096" y="4675"/>
                    <a:pt x="1151" y="4620"/>
                  </a:cubicBezTo>
                  <a:lnTo>
                    <a:pt x="7997" y="1225"/>
                  </a:lnTo>
                  <a:cubicBezTo>
                    <a:pt x="8552" y="821"/>
                    <a:pt x="8225" y="0"/>
                    <a:pt x="7614"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1294256" y="1993618"/>
              <a:ext cx="1036074" cy="2032029"/>
            </a:xfrm>
            <a:custGeom>
              <a:avLst/>
              <a:gdLst/>
              <a:ahLst/>
              <a:cxnLst/>
              <a:rect l="l" t="t" r="r" b="b"/>
              <a:pathLst>
                <a:path w="54826" h="107529" extrusionOk="0">
                  <a:moveTo>
                    <a:pt x="53511" y="1768"/>
                  </a:moveTo>
                  <a:lnTo>
                    <a:pt x="53511" y="79651"/>
                  </a:lnTo>
                  <a:lnTo>
                    <a:pt x="1370" y="105776"/>
                  </a:lnTo>
                  <a:lnTo>
                    <a:pt x="1370" y="27838"/>
                  </a:lnTo>
                  <a:lnTo>
                    <a:pt x="53511" y="1768"/>
                  </a:lnTo>
                  <a:close/>
                  <a:moveTo>
                    <a:pt x="54155" y="1"/>
                  </a:moveTo>
                  <a:cubicBezTo>
                    <a:pt x="54053" y="1"/>
                    <a:pt x="53946" y="22"/>
                    <a:pt x="53840" y="70"/>
                  </a:cubicBezTo>
                  <a:lnTo>
                    <a:pt x="384" y="26852"/>
                  </a:lnTo>
                  <a:cubicBezTo>
                    <a:pt x="165" y="26962"/>
                    <a:pt x="1" y="27181"/>
                    <a:pt x="1" y="27455"/>
                  </a:cubicBezTo>
                  <a:lnTo>
                    <a:pt x="1" y="106871"/>
                  </a:lnTo>
                  <a:cubicBezTo>
                    <a:pt x="1" y="107090"/>
                    <a:pt x="110" y="107309"/>
                    <a:pt x="329" y="107419"/>
                  </a:cubicBezTo>
                  <a:cubicBezTo>
                    <a:pt x="439" y="107474"/>
                    <a:pt x="549" y="107528"/>
                    <a:pt x="713" y="107528"/>
                  </a:cubicBezTo>
                  <a:cubicBezTo>
                    <a:pt x="768" y="107528"/>
                    <a:pt x="877" y="107474"/>
                    <a:pt x="987" y="107474"/>
                  </a:cubicBezTo>
                  <a:lnTo>
                    <a:pt x="54442" y="80691"/>
                  </a:lnTo>
                  <a:cubicBezTo>
                    <a:pt x="54716" y="80582"/>
                    <a:pt x="54825" y="80363"/>
                    <a:pt x="54825" y="80089"/>
                  </a:cubicBezTo>
                  <a:lnTo>
                    <a:pt x="54825" y="672"/>
                  </a:lnTo>
                  <a:cubicBezTo>
                    <a:pt x="54825" y="286"/>
                    <a:pt x="54523" y="1"/>
                    <a:pt x="54155"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926818" y="1854148"/>
              <a:ext cx="377799" cy="2158038"/>
            </a:xfrm>
            <a:custGeom>
              <a:avLst/>
              <a:gdLst/>
              <a:ahLst/>
              <a:cxnLst/>
              <a:rect l="l" t="t" r="r" b="b"/>
              <a:pathLst>
                <a:path w="19992" h="114197" extrusionOk="0">
                  <a:moveTo>
                    <a:pt x="1" y="1"/>
                  </a:moveTo>
                  <a:lnTo>
                    <a:pt x="1" y="103626"/>
                  </a:lnTo>
                  <a:lnTo>
                    <a:pt x="19992" y="114196"/>
                  </a:lnTo>
                  <a:lnTo>
                    <a:pt x="19992" y="1051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926818" y="1854148"/>
              <a:ext cx="377799" cy="2158038"/>
            </a:xfrm>
            <a:custGeom>
              <a:avLst/>
              <a:gdLst/>
              <a:ahLst/>
              <a:cxnLst/>
              <a:rect l="l" t="t" r="r" b="b"/>
              <a:pathLst>
                <a:path w="19992" h="114197" extrusionOk="0">
                  <a:moveTo>
                    <a:pt x="1" y="1"/>
                  </a:moveTo>
                  <a:lnTo>
                    <a:pt x="1" y="103626"/>
                  </a:lnTo>
                  <a:lnTo>
                    <a:pt x="19992" y="114196"/>
                  </a:lnTo>
                  <a:lnTo>
                    <a:pt x="8161" y="101818"/>
                  </a:lnTo>
                  <a:lnTo>
                    <a:pt x="8435" y="4437"/>
                  </a:lnTo>
                  <a:lnTo>
                    <a:pt x="1"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914402" y="1841335"/>
              <a:ext cx="403669" cy="2183266"/>
            </a:xfrm>
            <a:custGeom>
              <a:avLst/>
              <a:gdLst/>
              <a:ahLst/>
              <a:cxnLst/>
              <a:rect l="l" t="t" r="r" b="b"/>
              <a:pathLst>
                <a:path w="21361" h="115532" extrusionOk="0">
                  <a:moveTo>
                    <a:pt x="1370" y="1774"/>
                  </a:moveTo>
                  <a:lnTo>
                    <a:pt x="20046" y="11633"/>
                  </a:lnTo>
                  <a:lnTo>
                    <a:pt x="20046" y="113724"/>
                  </a:lnTo>
                  <a:lnTo>
                    <a:pt x="1370" y="103866"/>
                  </a:lnTo>
                  <a:lnTo>
                    <a:pt x="1370" y="1774"/>
                  </a:lnTo>
                  <a:close/>
                  <a:moveTo>
                    <a:pt x="668" y="1"/>
                  </a:moveTo>
                  <a:cubicBezTo>
                    <a:pt x="321" y="1"/>
                    <a:pt x="0" y="260"/>
                    <a:pt x="0" y="679"/>
                  </a:cubicBezTo>
                  <a:lnTo>
                    <a:pt x="0" y="104304"/>
                  </a:lnTo>
                  <a:cubicBezTo>
                    <a:pt x="0" y="104523"/>
                    <a:pt x="110" y="104797"/>
                    <a:pt x="384" y="104906"/>
                  </a:cubicBezTo>
                  <a:lnTo>
                    <a:pt x="20375" y="115422"/>
                  </a:lnTo>
                  <a:cubicBezTo>
                    <a:pt x="20429" y="115477"/>
                    <a:pt x="20539" y="115532"/>
                    <a:pt x="20649" y="115532"/>
                  </a:cubicBezTo>
                  <a:cubicBezTo>
                    <a:pt x="20813" y="115532"/>
                    <a:pt x="20922" y="115477"/>
                    <a:pt x="21032" y="115422"/>
                  </a:cubicBezTo>
                  <a:cubicBezTo>
                    <a:pt x="21196" y="115313"/>
                    <a:pt x="21361" y="115094"/>
                    <a:pt x="21361" y="114874"/>
                  </a:cubicBezTo>
                  <a:lnTo>
                    <a:pt x="21361" y="11195"/>
                  </a:lnTo>
                  <a:cubicBezTo>
                    <a:pt x="21361" y="10976"/>
                    <a:pt x="21196" y="10757"/>
                    <a:pt x="20977" y="10647"/>
                  </a:cubicBezTo>
                  <a:lnTo>
                    <a:pt x="986" y="77"/>
                  </a:lnTo>
                  <a:cubicBezTo>
                    <a:pt x="883" y="25"/>
                    <a:pt x="775" y="1"/>
                    <a:pt x="668"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926818" y="2057022"/>
              <a:ext cx="377799" cy="373660"/>
            </a:xfrm>
            <a:custGeom>
              <a:avLst/>
              <a:gdLst/>
              <a:ahLst/>
              <a:cxnLst/>
              <a:rect l="l" t="t" r="r" b="b"/>
              <a:pathLst>
                <a:path w="19992" h="19773" extrusionOk="0">
                  <a:moveTo>
                    <a:pt x="1" y="1"/>
                  </a:moveTo>
                  <a:lnTo>
                    <a:pt x="1" y="9202"/>
                  </a:lnTo>
                  <a:lnTo>
                    <a:pt x="19992" y="19773"/>
                  </a:lnTo>
                  <a:lnTo>
                    <a:pt x="19992" y="10572"/>
                  </a:lnTo>
                  <a:lnTo>
                    <a:pt x="1" y="1"/>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914402" y="2044341"/>
              <a:ext cx="403669" cy="398775"/>
            </a:xfrm>
            <a:custGeom>
              <a:avLst/>
              <a:gdLst/>
              <a:ahLst/>
              <a:cxnLst/>
              <a:rect l="l" t="t" r="r" b="b"/>
              <a:pathLst>
                <a:path w="21361" h="21102" extrusionOk="0">
                  <a:moveTo>
                    <a:pt x="1370" y="1767"/>
                  </a:moveTo>
                  <a:lnTo>
                    <a:pt x="20046" y="11626"/>
                  </a:lnTo>
                  <a:lnTo>
                    <a:pt x="20046" y="19294"/>
                  </a:lnTo>
                  <a:lnTo>
                    <a:pt x="1370" y="9490"/>
                  </a:lnTo>
                  <a:lnTo>
                    <a:pt x="1370" y="1767"/>
                  </a:lnTo>
                  <a:close/>
                  <a:moveTo>
                    <a:pt x="693" y="0"/>
                  </a:moveTo>
                  <a:cubicBezTo>
                    <a:pt x="337" y="0"/>
                    <a:pt x="0" y="286"/>
                    <a:pt x="0" y="672"/>
                  </a:cubicBezTo>
                  <a:lnTo>
                    <a:pt x="0" y="9928"/>
                  </a:lnTo>
                  <a:cubicBezTo>
                    <a:pt x="0" y="10147"/>
                    <a:pt x="110" y="10366"/>
                    <a:pt x="384" y="10531"/>
                  </a:cubicBezTo>
                  <a:lnTo>
                    <a:pt x="20375" y="21046"/>
                  </a:lnTo>
                  <a:cubicBezTo>
                    <a:pt x="20429" y="21101"/>
                    <a:pt x="20539" y="21101"/>
                    <a:pt x="20649" y="21101"/>
                  </a:cubicBezTo>
                  <a:cubicBezTo>
                    <a:pt x="20758" y="21101"/>
                    <a:pt x="20922" y="21046"/>
                    <a:pt x="21032" y="20992"/>
                  </a:cubicBezTo>
                  <a:cubicBezTo>
                    <a:pt x="21196" y="20882"/>
                    <a:pt x="21361" y="20663"/>
                    <a:pt x="21361" y="20444"/>
                  </a:cubicBezTo>
                  <a:lnTo>
                    <a:pt x="21361" y="11243"/>
                  </a:lnTo>
                  <a:cubicBezTo>
                    <a:pt x="21361" y="10969"/>
                    <a:pt x="21196" y="10750"/>
                    <a:pt x="20977" y="10640"/>
                  </a:cubicBezTo>
                  <a:lnTo>
                    <a:pt x="986" y="69"/>
                  </a:lnTo>
                  <a:cubicBezTo>
                    <a:pt x="891" y="22"/>
                    <a:pt x="791" y="0"/>
                    <a:pt x="693"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926818" y="3400546"/>
              <a:ext cx="377799" cy="373660"/>
            </a:xfrm>
            <a:custGeom>
              <a:avLst/>
              <a:gdLst/>
              <a:ahLst/>
              <a:cxnLst/>
              <a:rect l="l" t="t" r="r" b="b"/>
              <a:pathLst>
                <a:path w="19992" h="19773" extrusionOk="0">
                  <a:moveTo>
                    <a:pt x="1" y="0"/>
                  </a:moveTo>
                  <a:lnTo>
                    <a:pt x="1" y="9202"/>
                  </a:lnTo>
                  <a:lnTo>
                    <a:pt x="19992" y="19772"/>
                  </a:lnTo>
                  <a:lnTo>
                    <a:pt x="19992" y="10571"/>
                  </a:lnTo>
                  <a:lnTo>
                    <a:pt x="1" y="0"/>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914402" y="3387846"/>
              <a:ext cx="403669" cy="398775"/>
            </a:xfrm>
            <a:custGeom>
              <a:avLst/>
              <a:gdLst/>
              <a:ahLst/>
              <a:cxnLst/>
              <a:rect l="l" t="t" r="r" b="b"/>
              <a:pathLst>
                <a:path w="21361" h="21102" extrusionOk="0">
                  <a:moveTo>
                    <a:pt x="1370" y="1768"/>
                  </a:moveTo>
                  <a:lnTo>
                    <a:pt x="20046" y="11626"/>
                  </a:lnTo>
                  <a:lnTo>
                    <a:pt x="20046" y="19294"/>
                  </a:lnTo>
                  <a:lnTo>
                    <a:pt x="1370" y="9490"/>
                  </a:lnTo>
                  <a:lnTo>
                    <a:pt x="1370" y="1768"/>
                  </a:lnTo>
                  <a:close/>
                  <a:moveTo>
                    <a:pt x="693" y="1"/>
                  </a:moveTo>
                  <a:cubicBezTo>
                    <a:pt x="337" y="1"/>
                    <a:pt x="0" y="286"/>
                    <a:pt x="0" y="672"/>
                  </a:cubicBezTo>
                  <a:lnTo>
                    <a:pt x="0" y="9874"/>
                  </a:lnTo>
                  <a:cubicBezTo>
                    <a:pt x="0" y="10148"/>
                    <a:pt x="110" y="10367"/>
                    <a:pt x="384" y="10476"/>
                  </a:cubicBezTo>
                  <a:lnTo>
                    <a:pt x="20375" y="21047"/>
                  </a:lnTo>
                  <a:cubicBezTo>
                    <a:pt x="20429" y="21102"/>
                    <a:pt x="20539" y="21102"/>
                    <a:pt x="20649" y="21102"/>
                  </a:cubicBezTo>
                  <a:cubicBezTo>
                    <a:pt x="20813" y="21102"/>
                    <a:pt x="20922" y="21047"/>
                    <a:pt x="21032" y="20992"/>
                  </a:cubicBezTo>
                  <a:cubicBezTo>
                    <a:pt x="21196" y="20882"/>
                    <a:pt x="21361" y="20663"/>
                    <a:pt x="21361" y="20444"/>
                  </a:cubicBezTo>
                  <a:lnTo>
                    <a:pt x="21361" y="11188"/>
                  </a:lnTo>
                  <a:cubicBezTo>
                    <a:pt x="21361" y="10969"/>
                    <a:pt x="21196" y="10750"/>
                    <a:pt x="20977" y="10641"/>
                  </a:cubicBezTo>
                  <a:lnTo>
                    <a:pt x="986" y="70"/>
                  </a:lnTo>
                  <a:cubicBezTo>
                    <a:pt x="891" y="22"/>
                    <a:pt x="791" y="1"/>
                    <a:pt x="693"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1183512" y="2660731"/>
              <a:ext cx="25890" cy="733582"/>
            </a:xfrm>
            <a:custGeom>
              <a:avLst/>
              <a:gdLst/>
              <a:ahLst/>
              <a:cxnLst/>
              <a:rect l="l" t="t" r="r" b="b"/>
              <a:pathLst>
                <a:path w="1370" h="38819" extrusionOk="0">
                  <a:moveTo>
                    <a:pt x="685" y="1"/>
                  </a:moveTo>
                  <a:cubicBezTo>
                    <a:pt x="343" y="1"/>
                    <a:pt x="0" y="233"/>
                    <a:pt x="0" y="699"/>
                  </a:cubicBezTo>
                  <a:lnTo>
                    <a:pt x="0" y="38162"/>
                  </a:lnTo>
                  <a:cubicBezTo>
                    <a:pt x="0" y="38490"/>
                    <a:pt x="274" y="38819"/>
                    <a:pt x="658" y="38819"/>
                  </a:cubicBezTo>
                  <a:cubicBezTo>
                    <a:pt x="1041" y="38819"/>
                    <a:pt x="1370" y="38490"/>
                    <a:pt x="1370" y="38162"/>
                  </a:cubicBezTo>
                  <a:lnTo>
                    <a:pt x="1370" y="699"/>
                  </a:lnTo>
                  <a:cubicBezTo>
                    <a:pt x="1370" y="233"/>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1183512" y="2471048"/>
              <a:ext cx="25890" cy="143886"/>
            </a:xfrm>
            <a:custGeom>
              <a:avLst/>
              <a:gdLst/>
              <a:ahLst/>
              <a:cxnLst/>
              <a:rect l="l" t="t" r="r" b="b"/>
              <a:pathLst>
                <a:path w="1370" h="7614" extrusionOk="0">
                  <a:moveTo>
                    <a:pt x="685" y="1"/>
                  </a:moveTo>
                  <a:cubicBezTo>
                    <a:pt x="343" y="1"/>
                    <a:pt x="0" y="220"/>
                    <a:pt x="0" y="658"/>
                  </a:cubicBezTo>
                  <a:lnTo>
                    <a:pt x="0" y="6902"/>
                  </a:lnTo>
                  <a:cubicBezTo>
                    <a:pt x="0" y="7285"/>
                    <a:pt x="274" y="7614"/>
                    <a:pt x="658" y="7614"/>
                  </a:cubicBezTo>
                  <a:cubicBezTo>
                    <a:pt x="1041" y="7614"/>
                    <a:pt x="1370" y="7285"/>
                    <a:pt x="1370" y="6902"/>
                  </a:cubicBezTo>
                  <a:lnTo>
                    <a:pt x="1370" y="658"/>
                  </a:lnTo>
                  <a:cubicBezTo>
                    <a:pt x="1370" y="220"/>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1288057" y="1597470"/>
              <a:ext cx="600317" cy="297069"/>
            </a:xfrm>
            <a:custGeom>
              <a:avLst/>
              <a:gdLst/>
              <a:ahLst/>
              <a:cxnLst/>
              <a:rect l="l" t="t" r="r" b="b"/>
              <a:pathLst>
                <a:path w="31767" h="15720" extrusionOk="0">
                  <a:moveTo>
                    <a:pt x="0" y="15719"/>
                  </a:moveTo>
                  <a:lnTo>
                    <a:pt x="31767" y="0"/>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1271483" y="1585451"/>
              <a:ext cx="633331" cy="321503"/>
            </a:xfrm>
            <a:custGeom>
              <a:avLst/>
              <a:gdLst/>
              <a:ahLst/>
              <a:cxnLst/>
              <a:rect l="l" t="t" r="r" b="b"/>
              <a:pathLst>
                <a:path w="33514" h="17013" extrusionOk="0">
                  <a:moveTo>
                    <a:pt x="32581" y="1"/>
                  </a:moveTo>
                  <a:cubicBezTo>
                    <a:pt x="32514" y="1"/>
                    <a:pt x="32443" y="11"/>
                    <a:pt x="32370" y="34"/>
                  </a:cubicBezTo>
                  <a:lnTo>
                    <a:pt x="603" y="15698"/>
                  </a:lnTo>
                  <a:cubicBezTo>
                    <a:pt x="1" y="16026"/>
                    <a:pt x="220" y="16957"/>
                    <a:pt x="877" y="17012"/>
                  </a:cubicBezTo>
                  <a:cubicBezTo>
                    <a:pt x="987" y="17012"/>
                    <a:pt x="1096" y="16957"/>
                    <a:pt x="1206" y="16957"/>
                  </a:cubicBezTo>
                  <a:lnTo>
                    <a:pt x="32972" y="1238"/>
                  </a:lnTo>
                  <a:cubicBezTo>
                    <a:pt x="33513" y="796"/>
                    <a:pt x="33171" y="1"/>
                    <a:pt x="32581"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1307711" y="2006318"/>
              <a:ext cx="1010204" cy="2006915"/>
            </a:xfrm>
            <a:custGeom>
              <a:avLst/>
              <a:gdLst/>
              <a:ahLst/>
              <a:cxnLst/>
              <a:rect l="l" t="t" r="r" b="b"/>
              <a:pathLst>
                <a:path w="53457" h="106200" extrusionOk="0">
                  <a:moveTo>
                    <a:pt x="53456" y="0"/>
                  </a:moveTo>
                  <a:lnTo>
                    <a:pt x="1" y="26783"/>
                  </a:lnTo>
                  <a:lnTo>
                    <a:pt x="1" y="106199"/>
                  </a:lnTo>
                  <a:lnTo>
                    <a:pt x="53456" y="79417"/>
                  </a:lnTo>
                  <a:lnTo>
                    <a:pt x="534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1307711" y="2148112"/>
              <a:ext cx="1319669" cy="667611"/>
            </a:xfrm>
            <a:custGeom>
              <a:avLst/>
              <a:gdLst/>
              <a:ahLst/>
              <a:cxnLst/>
              <a:rect l="l" t="t" r="r" b="b"/>
              <a:pathLst>
                <a:path w="69833" h="35328" extrusionOk="0">
                  <a:moveTo>
                    <a:pt x="49239" y="1"/>
                  </a:moveTo>
                  <a:lnTo>
                    <a:pt x="1" y="24702"/>
                  </a:lnTo>
                  <a:lnTo>
                    <a:pt x="20649" y="35327"/>
                  </a:lnTo>
                  <a:lnTo>
                    <a:pt x="69832" y="10845"/>
                  </a:lnTo>
                  <a:lnTo>
                    <a:pt x="49239" y="1"/>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1307711" y="2148112"/>
              <a:ext cx="1177862" cy="512349"/>
            </a:xfrm>
            <a:custGeom>
              <a:avLst/>
              <a:gdLst/>
              <a:ahLst/>
              <a:cxnLst/>
              <a:rect l="l" t="t" r="r" b="b"/>
              <a:pathLst>
                <a:path w="62329" h="27112" extrusionOk="0">
                  <a:moveTo>
                    <a:pt x="49239" y="1"/>
                  </a:moveTo>
                  <a:lnTo>
                    <a:pt x="1" y="24702"/>
                  </a:lnTo>
                  <a:lnTo>
                    <a:pt x="21635" y="27112"/>
                  </a:lnTo>
                  <a:lnTo>
                    <a:pt x="62329" y="6902"/>
                  </a:lnTo>
                  <a:lnTo>
                    <a:pt x="49239" y="1"/>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1292196" y="2135186"/>
              <a:ext cx="1347600" cy="692952"/>
            </a:xfrm>
            <a:custGeom>
              <a:avLst/>
              <a:gdLst/>
              <a:ahLst/>
              <a:cxnLst/>
              <a:rect l="l" t="t" r="r" b="b"/>
              <a:pathLst>
                <a:path w="71311" h="36669" extrusionOk="0">
                  <a:moveTo>
                    <a:pt x="50060" y="1451"/>
                  </a:moveTo>
                  <a:lnTo>
                    <a:pt x="69175" y="11529"/>
                  </a:lnTo>
                  <a:lnTo>
                    <a:pt x="21525" y="35245"/>
                  </a:lnTo>
                  <a:lnTo>
                    <a:pt x="2301" y="25386"/>
                  </a:lnTo>
                  <a:lnTo>
                    <a:pt x="50060" y="1451"/>
                  </a:lnTo>
                  <a:close/>
                  <a:moveTo>
                    <a:pt x="50087" y="0"/>
                  </a:moveTo>
                  <a:cubicBezTo>
                    <a:pt x="49978" y="0"/>
                    <a:pt x="49868" y="27"/>
                    <a:pt x="49786" y="82"/>
                  </a:cubicBezTo>
                  <a:lnTo>
                    <a:pt x="493" y="24783"/>
                  </a:lnTo>
                  <a:cubicBezTo>
                    <a:pt x="0" y="25057"/>
                    <a:pt x="0" y="25715"/>
                    <a:pt x="493" y="25988"/>
                  </a:cubicBezTo>
                  <a:lnTo>
                    <a:pt x="21196" y="36614"/>
                  </a:lnTo>
                  <a:cubicBezTo>
                    <a:pt x="21251" y="36669"/>
                    <a:pt x="21361" y="36669"/>
                    <a:pt x="21470" y="36669"/>
                  </a:cubicBezTo>
                  <a:cubicBezTo>
                    <a:pt x="21580" y="36669"/>
                    <a:pt x="21689" y="36669"/>
                    <a:pt x="21799" y="36614"/>
                  </a:cubicBezTo>
                  <a:lnTo>
                    <a:pt x="70927" y="12132"/>
                  </a:lnTo>
                  <a:cubicBezTo>
                    <a:pt x="71146" y="12022"/>
                    <a:pt x="71311" y="11803"/>
                    <a:pt x="71311" y="11529"/>
                  </a:cubicBezTo>
                  <a:cubicBezTo>
                    <a:pt x="71311" y="11310"/>
                    <a:pt x="71146" y="11036"/>
                    <a:pt x="70927" y="10927"/>
                  </a:cubicBezTo>
                  <a:lnTo>
                    <a:pt x="50389" y="82"/>
                  </a:lnTo>
                  <a:cubicBezTo>
                    <a:pt x="50306" y="27"/>
                    <a:pt x="50197" y="0"/>
                    <a:pt x="50087"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1307711" y="2512454"/>
              <a:ext cx="388155" cy="1705726"/>
            </a:xfrm>
            <a:custGeom>
              <a:avLst/>
              <a:gdLst/>
              <a:ahLst/>
              <a:cxnLst/>
              <a:rect l="l" t="t" r="r" b="b"/>
              <a:pathLst>
                <a:path w="20540" h="90262" extrusionOk="0">
                  <a:moveTo>
                    <a:pt x="1" y="1"/>
                  </a:moveTo>
                  <a:lnTo>
                    <a:pt x="1" y="79417"/>
                  </a:lnTo>
                  <a:lnTo>
                    <a:pt x="20540" y="90262"/>
                  </a:lnTo>
                  <a:lnTo>
                    <a:pt x="20540" y="108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1399840" y="2565237"/>
              <a:ext cx="296029" cy="1652945"/>
            </a:xfrm>
            <a:custGeom>
              <a:avLst/>
              <a:gdLst/>
              <a:ahLst/>
              <a:cxnLst/>
              <a:rect l="l" t="t" r="r" b="b"/>
              <a:pathLst>
                <a:path w="15665" h="87469" extrusionOk="0">
                  <a:moveTo>
                    <a:pt x="384" y="1"/>
                  </a:moveTo>
                  <a:lnTo>
                    <a:pt x="0" y="73393"/>
                  </a:lnTo>
                  <a:lnTo>
                    <a:pt x="15665" y="87469"/>
                  </a:lnTo>
                  <a:lnTo>
                    <a:pt x="15665" y="8052"/>
                  </a:lnTo>
                  <a:lnTo>
                    <a:pt x="384" y="1"/>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1294256" y="2499528"/>
              <a:ext cx="414025" cy="1731068"/>
            </a:xfrm>
            <a:custGeom>
              <a:avLst/>
              <a:gdLst/>
              <a:ahLst/>
              <a:cxnLst/>
              <a:rect l="l" t="t" r="r" b="b"/>
              <a:pathLst>
                <a:path w="21909" h="91603" extrusionOk="0">
                  <a:moveTo>
                    <a:pt x="1370" y="1780"/>
                  </a:moveTo>
                  <a:lnTo>
                    <a:pt x="20540" y="11913"/>
                  </a:lnTo>
                  <a:lnTo>
                    <a:pt x="20540" y="89795"/>
                  </a:lnTo>
                  <a:lnTo>
                    <a:pt x="1370" y="79663"/>
                  </a:lnTo>
                  <a:lnTo>
                    <a:pt x="1370" y="1780"/>
                  </a:lnTo>
                  <a:close/>
                  <a:moveTo>
                    <a:pt x="685" y="0"/>
                  </a:moveTo>
                  <a:cubicBezTo>
                    <a:pt x="562" y="0"/>
                    <a:pt x="439" y="27"/>
                    <a:pt x="329" y="82"/>
                  </a:cubicBezTo>
                  <a:cubicBezTo>
                    <a:pt x="165" y="192"/>
                    <a:pt x="1" y="411"/>
                    <a:pt x="56" y="685"/>
                  </a:cubicBezTo>
                  <a:lnTo>
                    <a:pt x="56" y="80101"/>
                  </a:lnTo>
                  <a:cubicBezTo>
                    <a:pt x="56" y="80320"/>
                    <a:pt x="165" y="80539"/>
                    <a:pt x="384" y="80649"/>
                  </a:cubicBezTo>
                  <a:lnTo>
                    <a:pt x="20923" y="91548"/>
                  </a:lnTo>
                  <a:cubicBezTo>
                    <a:pt x="21032" y="91548"/>
                    <a:pt x="21142" y="91603"/>
                    <a:pt x="21252" y="91603"/>
                  </a:cubicBezTo>
                  <a:cubicBezTo>
                    <a:pt x="21361" y="91603"/>
                    <a:pt x="21471" y="91548"/>
                    <a:pt x="21635" y="91493"/>
                  </a:cubicBezTo>
                  <a:cubicBezTo>
                    <a:pt x="21799" y="91384"/>
                    <a:pt x="21909" y="91165"/>
                    <a:pt x="21909" y="90946"/>
                  </a:cubicBezTo>
                  <a:lnTo>
                    <a:pt x="21909" y="11529"/>
                  </a:lnTo>
                  <a:cubicBezTo>
                    <a:pt x="21909" y="11255"/>
                    <a:pt x="21799" y="11036"/>
                    <a:pt x="21580" y="10927"/>
                  </a:cubicBezTo>
                  <a:lnTo>
                    <a:pt x="1041" y="82"/>
                  </a:lnTo>
                  <a:cubicBezTo>
                    <a:pt x="932" y="27"/>
                    <a:pt x="809" y="0"/>
                    <a:pt x="685"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1307711" y="2720507"/>
              <a:ext cx="388155" cy="384016"/>
            </a:xfrm>
            <a:custGeom>
              <a:avLst/>
              <a:gdLst/>
              <a:ahLst/>
              <a:cxnLst/>
              <a:rect l="l" t="t" r="r" b="b"/>
              <a:pathLst>
                <a:path w="20540" h="20321" extrusionOk="0">
                  <a:moveTo>
                    <a:pt x="1" y="0"/>
                  </a:moveTo>
                  <a:lnTo>
                    <a:pt x="1" y="9476"/>
                  </a:lnTo>
                  <a:lnTo>
                    <a:pt x="20540" y="20320"/>
                  </a:lnTo>
                  <a:lnTo>
                    <a:pt x="20540" y="10845"/>
                  </a:lnTo>
                  <a:lnTo>
                    <a:pt x="1" y="0"/>
                  </a:lnTo>
                  <a:close/>
                </a:path>
              </a:pathLst>
            </a:custGeom>
            <a:solidFill>
              <a:srgbClr val="C73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1295295" y="2708601"/>
              <a:ext cx="412986" cy="409377"/>
            </a:xfrm>
            <a:custGeom>
              <a:avLst/>
              <a:gdLst/>
              <a:ahLst/>
              <a:cxnLst/>
              <a:rect l="l" t="t" r="r" b="b"/>
              <a:pathLst>
                <a:path w="21854" h="21663" extrusionOk="0">
                  <a:moveTo>
                    <a:pt x="1315" y="1781"/>
                  </a:moveTo>
                  <a:lnTo>
                    <a:pt x="20485" y="11913"/>
                  </a:lnTo>
                  <a:lnTo>
                    <a:pt x="20485" y="19855"/>
                  </a:lnTo>
                  <a:lnTo>
                    <a:pt x="1315" y="9722"/>
                  </a:lnTo>
                  <a:lnTo>
                    <a:pt x="1315" y="1781"/>
                  </a:lnTo>
                  <a:close/>
                  <a:moveTo>
                    <a:pt x="630" y="1"/>
                  </a:moveTo>
                  <a:cubicBezTo>
                    <a:pt x="507" y="1"/>
                    <a:pt x="384" y="28"/>
                    <a:pt x="274" y="83"/>
                  </a:cubicBezTo>
                  <a:cubicBezTo>
                    <a:pt x="110" y="192"/>
                    <a:pt x="1" y="411"/>
                    <a:pt x="1" y="630"/>
                  </a:cubicBezTo>
                  <a:lnTo>
                    <a:pt x="1" y="10106"/>
                  </a:lnTo>
                  <a:cubicBezTo>
                    <a:pt x="1" y="10380"/>
                    <a:pt x="110" y="10599"/>
                    <a:pt x="329" y="10708"/>
                  </a:cubicBezTo>
                  <a:lnTo>
                    <a:pt x="20868" y="21553"/>
                  </a:lnTo>
                  <a:cubicBezTo>
                    <a:pt x="20977" y="21607"/>
                    <a:pt x="21087" y="21662"/>
                    <a:pt x="21197" y="21662"/>
                  </a:cubicBezTo>
                  <a:cubicBezTo>
                    <a:pt x="21306" y="21662"/>
                    <a:pt x="21416" y="21607"/>
                    <a:pt x="21580" y="21553"/>
                  </a:cubicBezTo>
                  <a:cubicBezTo>
                    <a:pt x="21744" y="21443"/>
                    <a:pt x="21854" y="21224"/>
                    <a:pt x="21854" y="21005"/>
                  </a:cubicBezTo>
                  <a:lnTo>
                    <a:pt x="21854" y="11530"/>
                  </a:lnTo>
                  <a:cubicBezTo>
                    <a:pt x="21854" y="11256"/>
                    <a:pt x="21744" y="11037"/>
                    <a:pt x="21525" y="10927"/>
                  </a:cubicBezTo>
                  <a:lnTo>
                    <a:pt x="986" y="83"/>
                  </a:lnTo>
                  <a:cubicBezTo>
                    <a:pt x="877" y="28"/>
                    <a:pt x="754" y="1"/>
                    <a:pt x="630"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1307711" y="3588925"/>
              <a:ext cx="388155" cy="385037"/>
            </a:xfrm>
            <a:custGeom>
              <a:avLst/>
              <a:gdLst/>
              <a:ahLst/>
              <a:cxnLst/>
              <a:rect l="l" t="t" r="r" b="b"/>
              <a:pathLst>
                <a:path w="20540" h="20375" extrusionOk="0">
                  <a:moveTo>
                    <a:pt x="1" y="1"/>
                  </a:moveTo>
                  <a:lnTo>
                    <a:pt x="1" y="9476"/>
                  </a:lnTo>
                  <a:lnTo>
                    <a:pt x="20540" y="20375"/>
                  </a:lnTo>
                  <a:lnTo>
                    <a:pt x="20540" y="10900"/>
                  </a:lnTo>
                  <a:lnTo>
                    <a:pt x="1" y="1"/>
                  </a:lnTo>
                  <a:close/>
                </a:path>
              </a:pathLst>
            </a:custGeom>
            <a:solidFill>
              <a:srgbClr val="C73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1295295" y="3576698"/>
              <a:ext cx="412986" cy="409698"/>
            </a:xfrm>
            <a:custGeom>
              <a:avLst/>
              <a:gdLst/>
              <a:ahLst/>
              <a:cxnLst/>
              <a:rect l="l" t="t" r="r" b="b"/>
              <a:pathLst>
                <a:path w="21854" h="21680" extrusionOk="0">
                  <a:moveTo>
                    <a:pt x="1315" y="1798"/>
                  </a:moveTo>
                  <a:lnTo>
                    <a:pt x="20539" y="11930"/>
                  </a:lnTo>
                  <a:lnTo>
                    <a:pt x="20539" y="19872"/>
                  </a:lnTo>
                  <a:lnTo>
                    <a:pt x="1315" y="9739"/>
                  </a:lnTo>
                  <a:lnTo>
                    <a:pt x="1315" y="1798"/>
                  </a:lnTo>
                  <a:close/>
                  <a:moveTo>
                    <a:pt x="624" y="1"/>
                  </a:moveTo>
                  <a:cubicBezTo>
                    <a:pt x="278" y="1"/>
                    <a:pt x="1" y="278"/>
                    <a:pt x="1" y="648"/>
                  </a:cubicBezTo>
                  <a:lnTo>
                    <a:pt x="1" y="10123"/>
                  </a:lnTo>
                  <a:cubicBezTo>
                    <a:pt x="1" y="10397"/>
                    <a:pt x="110" y="10616"/>
                    <a:pt x="329" y="10725"/>
                  </a:cubicBezTo>
                  <a:lnTo>
                    <a:pt x="20868" y="21570"/>
                  </a:lnTo>
                  <a:cubicBezTo>
                    <a:pt x="20977" y="21624"/>
                    <a:pt x="21087" y="21679"/>
                    <a:pt x="21197" y="21679"/>
                  </a:cubicBezTo>
                  <a:cubicBezTo>
                    <a:pt x="21306" y="21679"/>
                    <a:pt x="21416" y="21624"/>
                    <a:pt x="21525" y="21570"/>
                  </a:cubicBezTo>
                  <a:cubicBezTo>
                    <a:pt x="21744" y="21460"/>
                    <a:pt x="21854" y="21241"/>
                    <a:pt x="21854" y="21022"/>
                  </a:cubicBezTo>
                  <a:lnTo>
                    <a:pt x="21854" y="11547"/>
                  </a:lnTo>
                  <a:cubicBezTo>
                    <a:pt x="21854" y="11273"/>
                    <a:pt x="21689" y="11054"/>
                    <a:pt x="21525" y="10944"/>
                  </a:cubicBezTo>
                  <a:lnTo>
                    <a:pt x="986" y="100"/>
                  </a:lnTo>
                  <a:cubicBezTo>
                    <a:pt x="863" y="31"/>
                    <a:pt x="740" y="1"/>
                    <a:pt x="62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1695861" y="2211252"/>
              <a:ext cx="1010185" cy="2006914"/>
            </a:xfrm>
            <a:custGeom>
              <a:avLst/>
              <a:gdLst/>
              <a:ahLst/>
              <a:cxnLst/>
              <a:rect l="l" t="t" r="r" b="b"/>
              <a:pathLst>
                <a:path w="53456" h="106200" extrusionOk="0">
                  <a:moveTo>
                    <a:pt x="53456" y="1"/>
                  </a:moveTo>
                  <a:lnTo>
                    <a:pt x="1" y="26783"/>
                  </a:lnTo>
                  <a:lnTo>
                    <a:pt x="1" y="106200"/>
                  </a:lnTo>
                  <a:lnTo>
                    <a:pt x="53456" y="79417"/>
                  </a:lnTo>
                  <a:lnTo>
                    <a:pt x="534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1"/>
            <p:cNvSpPr/>
            <p:nvPr/>
          </p:nvSpPr>
          <p:spPr>
            <a:xfrm>
              <a:off x="1695861" y="2211252"/>
              <a:ext cx="1010185" cy="1458358"/>
            </a:xfrm>
            <a:custGeom>
              <a:avLst/>
              <a:gdLst/>
              <a:ahLst/>
              <a:cxnLst/>
              <a:rect l="l" t="t" r="r" b="b"/>
              <a:pathLst>
                <a:path w="53456" h="77172" extrusionOk="0">
                  <a:moveTo>
                    <a:pt x="53456" y="1"/>
                  </a:moveTo>
                  <a:lnTo>
                    <a:pt x="1" y="26783"/>
                  </a:lnTo>
                  <a:lnTo>
                    <a:pt x="1" y="77172"/>
                  </a:lnTo>
                  <a:lnTo>
                    <a:pt x="12652" y="70873"/>
                  </a:lnTo>
                  <a:lnTo>
                    <a:pt x="12871" y="48472"/>
                  </a:lnTo>
                  <a:lnTo>
                    <a:pt x="53456" y="28098"/>
                  </a:lnTo>
                  <a:lnTo>
                    <a:pt x="53456" y="1"/>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1"/>
            <p:cNvSpPr/>
            <p:nvPr/>
          </p:nvSpPr>
          <p:spPr>
            <a:xfrm>
              <a:off x="1682406" y="2198552"/>
              <a:ext cx="1037095" cy="2032029"/>
            </a:xfrm>
            <a:custGeom>
              <a:avLst/>
              <a:gdLst/>
              <a:ahLst/>
              <a:cxnLst/>
              <a:rect l="l" t="t" r="r" b="b"/>
              <a:pathLst>
                <a:path w="54880" h="107529" extrusionOk="0">
                  <a:moveTo>
                    <a:pt x="53511" y="1768"/>
                  </a:moveTo>
                  <a:lnTo>
                    <a:pt x="53511" y="79651"/>
                  </a:lnTo>
                  <a:lnTo>
                    <a:pt x="1370" y="105776"/>
                  </a:lnTo>
                  <a:lnTo>
                    <a:pt x="1370" y="27839"/>
                  </a:lnTo>
                  <a:lnTo>
                    <a:pt x="53511" y="1768"/>
                  </a:lnTo>
                  <a:close/>
                  <a:moveTo>
                    <a:pt x="54181" y="1"/>
                  </a:moveTo>
                  <a:cubicBezTo>
                    <a:pt x="54086" y="1"/>
                    <a:pt x="53989" y="23"/>
                    <a:pt x="53894" y="70"/>
                  </a:cubicBezTo>
                  <a:lnTo>
                    <a:pt x="384" y="26853"/>
                  </a:lnTo>
                  <a:cubicBezTo>
                    <a:pt x="165" y="26962"/>
                    <a:pt x="1" y="27181"/>
                    <a:pt x="1" y="27455"/>
                  </a:cubicBezTo>
                  <a:lnTo>
                    <a:pt x="1" y="106872"/>
                  </a:lnTo>
                  <a:cubicBezTo>
                    <a:pt x="1" y="107091"/>
                    <a:pt x="165" y="107310"/>
                    <a:pt x="329" y="107419"/>
                  </a:cubicBezTo>
                  <a:cubicBezTo>
                    <a:pt x="439" y="107474"/>
                    <a:pt x="548" y="107529"/>
                    <a:pt x="713" y="107529"/>
                  </a:cubicBezTo>
                  <a:cubicBezTo>
                    <a:pt x="822" y="107529"/>
                    <a:pt x="932" y="107474"/>
                    <a:pt x="986" y="107474"/>
                  </a:cubicBezTo>
                  <a:lnTo>
                    <a:pt x="54496" y="80692"/>
                  </a:lnTo>
                  <a:cubicBezTo>
                    <a:pt x="54716" y="80582"/>
                    <a:pt x="54825" y="80363"/>
                    <a:pt x="54880" y="80089"/>
                  </a:cubicBezTo>
                  <a:lnTo>
                    <a:pt x="54880" y="673"/>
                  </a:lnTo>
                  <a:cubicBezTo>
                    <a:pt x="54837" y="286"/>
                    <a:pt x="54525" y="1"/>
                    <a:pt x="54181"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1"/>
            <p:cNvSpPr/>
            <p:nvPr/>
          </p:nvSpPr>
          <p:spPr>
            <a:xfrm>
              <a:off x="1592356" y="3302463"/>
              <a:ext cx="25890" cy="345465"/>
            </a:xfrm>
            <a:custGeom>
              <a:avLst/>
              <a:gdLst/>
              <a:ahLst/>
              <a:cxnLst/>
              <a:rect l="l" t="t" r="r" b="b"/>
              <a:pathLst>
                <a:path w="1370" h="18281" extrusionOk="0">
                  <a:moveTo>
                    <a:pt x="685" y="1"/>
                  </a:moveTo>
                  <a:cubicBezTo>
                    <a:pt x="343" y="1"/>
                    <a:pt x="1" y="234"/>
                    <a:pt x="1" y="699"/>
                  </a:cubicBezTo>
                  <a:lnTo>
                    <a:pt x="1" y="17623"/>
                  </a:lnTo>
                  <a:cubicBezTo>
                    <a:pt x="1" y="18007"/>
                    <a:pt x="329" y="18280"/>
                    <a:pt x="713" y="18280"/>
                  </a:cubicBezTo>
                  <a:cubicBezTo>
                    <a:pt x="1041" y="18280"/>
                    <a:pt x="1370" y="18007"/>
                    <a:pt x="1370" y="17623"/>
                  </a:cubicBezTo>
                  <a:lnTo>
                    <a:pt x="1370" y="699"/>
                  </a:lnTo>
                  <a:cubicBezTo>
                    <a:pt x="1370" y="234"/>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1"/>
            <p:cNvSpPr/>
            <p:nvPr/>
          </p:nvSpPr>
          <p:spPr>
            <a:xfrm>
              <a:off x="1592356" y="3152127"/>
              <a:ext cx="25890" cy="93165"/>
            </a:xfrm>
            <a:custGeom>
              <a:avLst/>
              <a:gdLst/>
              <a:ahLst/>
              <a:cxnLst/>
              <a:rect l="l" t="t" r="r" b="b"/>
              <a:pathLst>
                <a:path w="1370" h="4930" extrusionOk="0">
                  <a:moveTo>
                    <a:pt x="685" y="1"/>
                  </a:moveTo>
                  <a:cubicBezTo>
                    <a:pt x="343" y="1"/>
                    <a:pt x="1" y="220"/>
                    <a:pt x="1" y="658"/>
                  </a:cubicBezTo>
                  <a:lnTo>
                    <a:pt x="1" y="4218"/>
                  </a:lnTo>
                  <a:cubicBezTo>
                    <a:pt x="1" y="4601"/>
                    <a:pt x="329" y="4930"/>
                    <a:pt x="713" y="4930"/>
                  </a:cubicBezTo>
                  <a:cubicBezTo>
                    <a:pt x="1041" y="4930"/>
                    <a:pt x="1370" y="4601"/>
                    <a:pt x="1370" y="4218"/>
                  </a:cubicBezTo>
                  <a:lnTo>
                    <a:pt x="1370" y="658"/>
                  </a:lnTo>
                  <a:cubicBezTo>
                    <a:pt x="1370" y="220"/>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1"/>
            <p:cNvSpPr/>
            <p:nvPr/>
          </p:nvSpPr>
          <p:spPr>
            <a:xfrm>
              <a:off x="1592356" y="2391353"/>
              <a:ext cx="374700" cy="185290"/>
            </a:xfrm>
            <a:custGeom>
              <a:avLst/>
              <a:gdLst/>
              <a:ahLst/>
              <a:cxnLst/>
              <a:rect l="l" t="t" r="r" b="b"/>
              <a:pathLst>
                <a:path w="19828" h="9805" extrusionOk="0">
                  <a:moveTo>
                    <a:pt x="1" y="9804"/>
                  </a:moveTo>
                  <a:lnTo>
                    <a:pt x="19827" y="1"/>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1"/>
            <p:cNvSpPr/>
            <p:nvPr/>
          </p:nvSpPr>
          <p:spPr>
            <a:xfrm>
              <a:off x="1577861" y="2378087"/>
              <a:ext cx="406806" cy="210972"/>
            </a:xfrm>
            <a:custGeom>
              <a:avLst/>
              <a:gdLst/>
              <a:ahLst/>
              <a:cxnLst/>
              <a:rect l="l" t="t" r="r" b="b"/>
              <a:pathLst>
                <a:path w="21527" h="11164" extrusionOk="0">
                  <a:moveTo>
                    <a:pt x="20543" y="0"/>
                  </a:moveTo>
                  <a:cubicBezTo>
                    <a:pt x="20453" y="0"/>
                    <a:pt x="20359" y="30"/>
                    <a:pt x="20266" y="100"/>
                  </a:cubicBezTo>
                  <a:lnTo>
                    <a:pt x="494" y="9904"/>
                  </a:lnTo>
                  <a:cubicBezTo>
                    <a:pt x="165" y="10068"/>
                    <a:pt x="1" y="10452"/>
                    <a:pt x="165" y="10780"/>
                  </a:cubicBezTo>
                  <a:cubicBezTo>
                    <a:pt x="275" y="10999"/>
                    <a:pt x="548" y="11164"/>
                    <a:pt x="768" y="11164"/>
                  </a:cubicBezTo>
                  <a:cubicBezTo>
                    <a:pt x="877" y="11164"/>
                    <a:pt x="987" y="11164"/>
                    <a:pt x="1096" y="11109"/>
                  </a:cubicBezTo>
                  <a:lnTo>
                    <a:pt x="20868" y="1305"/>
                  </a:lnTo>
                  <a:cubicBezTo>
                    <a:pt x="21526" y="1117"/>
                    <a:pt x="21095" y="0"/>
                    <a:pt x="20543"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1"/>
            <p:cNvSpPr/>
            <p:nvPr/>
          </p:nvSpPr>
          <p:spPr>
            <a:xfrm>
              <a:off x="2317933" y="2265074"/>
              <a:ext cx="128352" cy="63155"/>
            </a:xfrm>
            <a:custGeom>
              <a:avLst/>
              <a:gdLst/>
              <a:ahLst/>
              <a:cxnLst/>
              <a:rect l="l" t="t" r="r" b="b"/>
              <a:pathLst>
                <a:path w="6792" h="3342" extrusionOk="0">
                  <a:moveTo>
                    <a:pt x="0" y="3342"/>
                  </a:moveTo>
                  <a:lnTo>
                    <a:pt x="6792" y="1"/>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1"/>
            <p:cNvSpPr/>
            <p:nvPr/>
          </p:nvSpPr>
          <p:spPr>
            <a:xfrm>
              <a:off x="2301359" y="2253093"/>
              <a:ext cx="161404" cy="88591"/>
            </a:xfrm>
            <a:custGeom>
              <a:avLst/>
              <a:gdLst/>
              <a:ahLst/>
              <a:cxnLst/>
              <a:rect l="l" t="t" r="r" b="b"/>
              <a:pathLst>
                <a:path w="8541" h="4688" extrusionOk="0">
                  <a:moveTo>
                    <a:pt x="7650" y="1"/>
                  </a:moveTo>
                  <a:cubicBezTo>
                    <a:pt x="7586" y="1"/>
                    <a:pt x="7519" y="11"/>
                    <a:pt x="7450" y="32"/>
                  </a:cubicBezTo>
                  <a:lnTo>
                    <a:pt x="603" y="3373"/>
                  </a:lnTo>
                  <a:cubicBezTo>
                    <a:pt x="1" y="3757"/>
                    <a:pt x="220" y="4633"/>
                    <a:pt x="877" y="4688"/>
                  </a:cubicBezTo>
                  <a:cubicBezTo>
                    <a:pt x="987" y="4688"/>
                    <a:pt x="1096" y="4633"/>
                    <a:pt x="1151" y="4578"/>
                  </a:cubicBezTo>
                  <a:lnTo>
                    <a:pt x="7997" y="1237"/>
                  </a:lnTo>
                  <a:cubicBezTo>
                    <a:pt x="8541" y="842"/>
                    <a:pt x="8237" y="1"/>
                    <a:pt x="7650"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1"/>
            <p:cNvSpPr/>
            <p:nvPr/>
          </p:nvSpPr>
          <p:spPr>
            <a:xfrm>
              <a:off x="2058121" y="2302342"/>
              <a:ext cx="80749" cy="40384"/>
            </a:xfrm>
            <a:custGeom>
              <a:avLst/>
              <a:gdLst/>
              <a:ahLst/>
              <a:cxnLst/>
              <a:rect l="l" t="t" r="r" b="b"/>
              <a:pathLst>
                <a:path w="4273" h="2137" extrusionOk="0">
                  <a:moveTo>
                    <a:pt x="1" y="2136"/>
                  </a:moveTo>
                  <a:lnTo>
                    <a:pt x="4273" y="0"/>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1"/>
            <p:cNvSpPr/>
            <p:nvPr/>
          </p:nvSpPr>
          <p:spPr>
            <a:xfrm>
              <a:off x="2042605" y="2290587"/>
              <a:ext cx="112969" cy="64554"/>
            </a:xfrm>
            <a:custGeom>
              <a:avLst/>
              <a:gdLst/>
              <a:ahLst/>
              <a:cxnLst/>
              <a:rect l="l" t="t" r="r" b="b"/>
              <a:pathLst>
                <a:path w="5978" h="3416" extrusionOk="0">
                  <a:moveTo>
                    <a:pt x="4986" y="1"/>
                  </a:moveTo>
                  <a:cubicBezTo>
                    <a:pt x="4932" y="1"/>
                    <a:pt x="4877" y="7"/>
                    <a:pt x="4820" y="20"/>
                  </a:cubicBezTo>
                  <a:lnTo>
                    <a:pt x="548" y="2156"/>
                  </a:lnTo>
                  <a:cubicBezTo>
                    <a:pt x="0" y="2485"/>
                    <a:pt x="165" y="3361"/>
                    <a:pt x="822" y="3416"/>
                  </a:cubicBezTo>
                  <a:cubicBezTo>
                    <a:pt x="986" y="3416"/>
                    <a:pt x="1096" y="3361"/>
                    <a:pt x="1205" y="3361"/>
                  </a:cubicBezTo>
                  <a:lnTo>
                    <a:pt x="5423" y="1225"/>
                  </a:lnTo>
                  <a:cubicBezTo>
                    <a:pt x="5977" y="822"/>
                    <a:pt x="5604" y="1"/>
                    <a:pt x="4986"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41"/>
          <p:cNvGrpSpPr/>
          <p:nvPr/>
        </p:nvGrpSpPr>
        <p:grpSpPr>
          <a:xfrm>
            <a:off x="844629" y="2786840"/>
            <a:ext cx="2592868" cy="2370407"/>
            <a:chOff x="1437560" y="2693622"/>
            <a:chExt cx="2592868" cy="2370407"/>
          </a:xfrm>
        </p:grpSpPr>
        <p:grpSp>
          <p:nvGrpSpPr>
            <p:cNvPr id="1647" name="Google Shape;1647;p41"/>
            <p:cNvGrpSpPr/>
            <p:nvPr/>
          </p:nvGrpSpPr>
          <p:grpSpPr>
            <a:xfrm>
              <a:off x="1437560" y="3299547"/>
              <a:ext cx="2558570" cy="1764481"/>
              <a:chOff x="1696169" y="3299547"/>
              <a:chExt cx="2558570" cy="1764481"/>
            </a:xfrm>
          </p:grpSpPr>
          <p:sp>
            <p:nvSpPr>
              <p:cNvPr id="1648" name="Google Shape;1648;p41"/>
              <p:cNvSpPr/>
              <p:nvPr/>
            </p:nvSpPr>
            <p:spPr>
              <a:xfrm>
                <a:off x="1710664" y="3569435"/>
                <a:ext cx="2531660" cy="1482150"/>
              </a:xfrm>
              <a:custGeom>
                <a:avLst/>
                <a:gdLst/>
                <a:ahLst/>
                <a:cxnLst/>
                <a:rect l="l" t="t" r="r" b="b"/>
                <a:pathLst>
                  <a:path w="133968" h="78431" extrusionOk="0">
                    <a:moveTo>
                      <a:pt x="48910" y="0"/>
                    </a:moveTo>
                    <a:lnTo>
                      <a:pt x="1" y="34451"/>
                    </a:lnTo>
                    <a:lnTo>
                      <a:pt x="81608" y="78431"/>
                    </a:lnTo>
                    <a:lnTo>
                      <a:pt x="133968" y="45898"/>
                    </a:lnTo>
                    <a:lnTo>
                      <a:pt x="489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1"/>
              <p:cNvSpPr/>
              <p:nvPr/>
            </p:nvSpPr>
            <p:spPr>
              <a:xfrm>
                <a:off x="1696169" y="3557113"/>
                <a:ext cx="2558570" cy="1506906"/>
              </a:xfrm>
              <a:custGeom>
                <a:avLst/>
                <a:gdLst/>
                <a:ahLst/>
                <a:cxnLst/>
                <a:rect l="l" t="t" r="r" b="b"/>
                <a:pathLst>
                  <a:path w="135392" h="79741" extrusionOk="0">
                    <a:moveTo>
                      <a:pt x="49732" y="1474"/>
                    </a:moveTo>
                    <a:lnTo>
                      <a:pt x="133420" y="46550"/>
                    </a:lnTo>
                    <a:lnTo>
                      <a:pt x="82320" y="78261"/>
                    </a:lnTo>
                    <a:lnTo>
                      <a:pt x="2027" y="34993"/>
                    </a:lnTo>
                    <a:lnTo>
                      <a:pt x="49732" y="1474"/>
                    </a:lnTo>
                    <a:close/>
                    <a:moveTo>
                      <a:pt x="49636" y="1"/>
                    </a:moveTo>
                    <a:cubicBezTo>
                      <a:pt x="49507" y="1"/>
                      <a:pt x="49384" y="45"/>
                      <a:pt x="49294" y="105"/>
                    </a:cubicBezTo>
                    <a:lnTo>
                      <a:pt x="384" y="34555"/>
                    </a:lnTo>
                    <a:cubicBezTo>
                      <a:pt x="1" y="34829"/>
                      <a:pt x="1" y="35431"/>
                      <a:pt x="439" y="35650"/>
                    </a:cubicBezTo>
                    <a:lnTo>
                      <a:pt x="82046" y="79631"/>
                    </a:lnTo>
                    <a:cubicBezTo>
                      <a:pt x="82156" y="79685"/>
                      <a:pt x="82265" y="79740"/>
                      <a:pt x="82375" y="79740"/>
                    </a:cubicBezTo>
                    <a:cubicBezTo>
                      <a:pt x="82484" y="79740"/>
                      <a:pt x="82594" y="79685"/>
                      <a:pt x="82649" y="79631"/>
                    </a:cubicBezTo>
                    <a:lnTo>
                      <a:pt x="135063" y="47097"/>
                    </a:lnTo>
                    <a:cubicBezTo>
                      <a:pt x="135282" y="46988"/>
                      <a:pt x="135392" y="46769"/>
                      <a:pt x="135392" y="46495"/>
                    </a:cubicBezTo>
                    <a:cubicBezTo>
                      <a:pt x="135392" y="46276"/>
                      <a:pt x="135228" y="46057"/>
                      <a:pt x="135063" y="45947"/>
                    </a:cubicBezTo>
                    <a:lnTo>
                      <a:pt x="49951" y="105"/>
                    </a:lnTo>
                    <a:cubicBezTo>
                      <a:pt x="49852" y="30"/>
                      <a:pt x="49742" y="1"/>
                      <a:pt x="49636"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1"/>
              <p:cNvSpPr/>
              <p:nvPr/>
            </p:nvSpPr>
            <p:spPr>
              <a:xfrm>
                <a:off x="3161799" y="3964827"/>
                <a:ext cx="855981" cy="1038134"/>
              </a:xfrm>
              <a:custGeom>
                <a:avLst/>
                <a:gdLst/>
                <a:ahLst/>
                <a:cxnLst/>
                <a:rect l="l" t="t" r="r" b="b"/>
                <a:pathLst>
                  <a:path w="45296" h="54935" extrusionOk="0">
                    <a:moveTo>
                      <a:pt x="45296" y="0"/>
                    </a:moveTo>
                    <a:lnTo>
                      <a:pt x="439" y="31658"/>
                    </a:lnTo>
                    <a:lnTo>
                      <a:pt x="1" y="54935"/>
                    </a:lnTo>
                    <a:lnTo>
                      <a:pt x="45077" y="25414"/>
                    </a:lnTo>
                    <a:lnTo>
                      <a:pt x="45296" y="0"/>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1"/>
              <p:cNvSpPr/>
              <p:nvPr/>
            </p:nvSpPr>
            <p:spPr>
              <a:xfrm>
                <a:off x="3161799" y="4221524"/>
                <a:ext cx="853921" cy="781449"/>
              </a:xfrm>
              <a:custGeom>
                <a:avLst/>
                <a:gdLst/>
                <a:ahLst/>
                <a:cxnLst/>
                <a:rect l="l" t="t" r="r" b="b"/>
                <a:pathLst>
                  <a:path w="45187" h="41352" extrusionOk="0">
                    <a:moveTo>
                      <a:pt x="45186" y="0"/>
                    </a:moveTo>
                    <a:lnTo>
                      <a:pt x="10298" y="23004"/>
                    </a:lnTo>
                    <a:lnTo>
                      <a:pt x="1" y="41352"/>
                    </a:lnTo>
                    <a:lnTo>
                      <a:pt x="45077" y="11831"/>
                    </a:lnTo>
                    <a:lnTo>
                      <a:pt x="45186" y="0"/>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1"/>
              <p:cNvSpPr/>
              <p:nvPr/>
            </p:nvSpPr>
            <p:spPr>
              <a:xfrm>
                <a:off x="3149383" y="3951277"/>
                <a:ext cx="880812" cy="1064118"/>
              </a:xfrm>
              <a:custGeom>
                <a:avLst/>
                <a:gdLst/>
                <a:ahLst/>
                <a:cxnLst/>
                <a:rect l="l" t="t" r="r" b="b"/>
                <a:pathLst>
                  <a:path w="46610" h="56310" extrusionOk="0">
                    <a:moveTo>
                      <a:pt x="45295" y="1977"/>
                    </a:moveTo>
                    <a:lnTo>
                      <a:pt x="45076" y="25747"/>
                    </a:lnTo>
                    <a:lnTo>
                      <a:pt x="1370" y="54337"/>
                    </a:lnTo>
                    <a:lnTo>
                      <a:pt x="1808" y="32703"/>
                    </a:lnTo>
                    <a:lnTo>
                      <a:pt x="45295" y="1977"/>
                    </a:lnTo>
                    <a:close/>
                    <a:moveTo>
                      <a:pt x="46012" y="1"/>
                    </a:moveTo>
                    <a:cubicBezTo>
                      <a:pt x="45861" y="1"/>
                      <a:pt x="45705" y="47"/>
                      <a:pt x="45569" y="115"/>
                    </a:cubicBezTo>
                    <a:lnTo>
                      <a:pt x="713" y="31772"/>
                    </a:lnTo>
                    <a:cubicBezTo>
                      <a:pt x="548" y="31936"/>
                      <a:pt x="439" y="32101"/>
                      <a:pt x="439" y="32320"/>
                    </a:cubicBezTo>
                    <a:lnTo>
                      <a:pt x="1" y="55597"/>
                    </a:lnTo>
                    <a:cubicBezTo>
                      <a:pt x="1" y="55980"/>
                      <a:pt x="329" y="56309"/>
                      <a:pt x="713" y="56309"/>
                    </a:cubicBezTo>
                    <a:cubicBezTo>
                      <a:pt x="822" y="56254"/>
                      <a:pt x="932" y="56254"/>
                      <a:pt x="1041" y="56145"/>
                    </a:cubicBezTo>
                    <a:lnTo>
                      <a:pt x="46117" y="26678"/>
                    </a:lnTo>
                    <a:cubicBezTo>
                      <a:pt x="46281" y="26569"/>
                      <a:pt x="46391" y="26350"/>
                      <a:pt x="46391" y="26131"/>
                    </a:cubicBezTo>
                    <a:lnTo>
                      <a:pt x="46610" y="663"/>
                    </a:lnTo>
                    <a:cubicBezTo>
                      <a:pt x="46610" y="444"/>
                      <a:pt x="46500" y="170"/>
                      <a:pt x="46281" y="60"/>
                    </a:cubicBezTo>
                    <a:cubicBezTo>
                      <a:pt x="46198" y="18"/>
                      <a:pt x="46106" y="1"/>
                      <a:pt x="46012"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1"/>
              <p:cNvSpPr/>
              <p:nvPr/>
            </p:nvSpPr>
            <p:spPr>
              <a:xfrm>
                <a:off x="1710664" y="3780587"/>
                <a:ext cx="1545305" cy="1271008"/>
              </a:xfrm>
              <a:custGeom>
                <a:avLst/>
                <a:gdLst/>
                <a:ahLst/>
                <a:cxnLst/>
                <a:rect l="l" t="t" r="r" b="b"/>
                <a:pathLst>
                  <a:path w="81773" h="67258" extrusionOk="0">
                    <a:moveTo>
                      <a:pt x="165" y="0"/>
                    </a:moveTo>
                    <a:lnTo>
                      <a:pt x="1" y="23278"/>
                    </a:lnTo>
                    <a:lnTo>
                      <a:pt x="81608" y="67258"/>
                    </a:lnTo>
                    <a:lnTo>
                      <a:pt x="81772" y="43981"/>
                    </a:lnTo>
                    <a:lnTo>
                      <a:pt x="165" y="0"/>
                    </a:lnTo>
                    <a:close/>
                  </a:path>
                </a:pathLst>
              </a:custGeom>
              <a:solidFill>
                <a:srgbClr val="B84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1"/>
              <p:cNvSpPr/>
              <p:nvPr/>
            </p:nvSpPr>
            <p:spPr>
              <a:xfrm>
                <a:off x="1713763" y="3780587"/>
                <a:ext cx="1542206" cy="1271008"/>
              </a:xfrm>
              <a:custGeom>
                <a:avLst/>
                <a:gdLst/>
                <a:ahLst/>
                <a:cxnLst/>
                <a:rect l="l" t="t" r="r" b="b"/>
                <a:pathLst>
                  <a:path w="81609" h="67258" extrusionOk="0">
                    <a:moveTo>
                      <a:pt x="1" y="0"/>
                    </a:moveTo>
                    <a:lnTo>
                      <a:pt x="4383" y="19991"/>
                    </a:lnTo>
                    <a:lnTo>
                      <a:pt x="81444" y="67258"/>
                    </a:lnTo>
                    <a:lnTo>
                      <a:pt x="81608" y="43981"/>
                    </a:lnTo>
                    <a:lnTo>
                      <a:pt x="1" y="0"/>
                    </a:ln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1"/>
              <p:cNvSpPr/>
              <p:nvPr/>
            </p:nvSpPr>
            <p:spPr>
              <a:xfrm>
                <a:off x="1697208" y="3767887"/>
                <a:ext cx="1571176" cy="1296142"/>
              </a:xfrm>
              <a:custGeom>
                <a:avLst/>
                <a:gdLst/>
                <a:ahLst/>
                <a:cxnLst/>
                <a:rect l="l" t="t" r="r" b="b"/>
                <a:pathLst>
                  <a:path w="83142" h="68588" extrusionOk="0">
                    <a:moveTo>
                      <a:pt x="1534" y="1823"/>
                    </a:moveTo>
                    <a:lnTo>
                      <a:pt x="81827" y="45091"/>
                    </a:lnTo>
                    <a:lnTo>
                      <a:pt x="81662" y="66780"/>
                    </a:lnTo>
                    <a:lnTo>
                      <a:pt x="1370" y="23512"/>
                    </a:lnTo>
                    <a:lnTo>
                      <a:pt x="1534" y="1823"/>
                    </a:lnTo>
                    <a:close/>
                    <a:moveTo>
                      <a:pt x="912" y="1"/>
                    </a:moveTo>
                    <a:cubicBezTo>
                      <a:pt x="556" y="1"/>
                      <a:pt x="220" y="286"/>
                      <a:pt x="220" y="672"/>
                    </a:cubicBezTo>
                    <a:lnTo>
                      <a:pt x="1" y="23895"/>
                    </a:lnTo>
                    <a:cubicBezTo>
                      <a:pt x="1" y="24169"/>
                      <a:pt x="165" y="24388"/>
                      <a:pt x="384" y="24497"/>
                    </a:cubicBezTo>
                    <a:lnTo>
                      <a:pt x="81991" y="68478"/>
                    </a:lnTo>
                    <a:cubicBezTo>
                      <a:pt x="82101" y="68532"/>
                      <a:pt x="82210" y="68587"/>
                      <a:pt x="82320" y="68587"/>
                    </a:cubicBezTo>
                    <a:cubicBezTo>
                      <a:pt x="82429" y="68587"/>
                      <a:pt x="82594" y="68532"/>
                      <a:pt x="82703" y="68478"/>
                    </a:cubicBezTo>
                    <a:cubicBezTo>
                      <a:pt x="82867" y="68368"/>
                      <a:pt x="82977" y="68149"/>
                      <a:pt x="83032" y="67930"/>
                    </a:cubicBezTo>
                    <a:lnTo>
                      <a:pt x="83141" y="44653"/>
                    </a:lnTo>
                    <a:cubicBezTo>
                      <a:pt x="83141" y="44434"/>
                      <a:pt x="83032" y="44215"/>
                      <a:pt x="82813" y="44050"/>
                    </a:cubicBezTo>
                    <a:lnTo>
                      <a:pt x="1206" y="70"/>
                    </a:lnTo>
                    <a:cubicBezTo>
                      <a:pt x="1111" y="23"/>
                      <a:pt x="1011" y="1"/>
                      <a:pt x="912"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1"/>
              <p:cNvSpPr/>
              <p:nvPr/>
            </p:nvSpPr>
            <p:spPr>
              <a:xfrm>
                <a:off x="2911323" y="4428536"/>
                <a:ext cx="161479" cy="523744"/>
              </a:xfrm>
              <a:custGeom>
                <a:avLst/>
                <a:gdLst/>
                <a:ahLst/>
                <a:cxnLst/>
                <a:rect l="l" t="t" r="r" b="b"/>
                <a:pathLst>
                  <a:path w="8545" h="27715" extrusionOk="0">
                    <a:moveTo>
                      <a:pt x="165" y="0"/>
                    </a:moveTo>
                    <a:lnTo>
                      <a:pt x="1" y="23223"/>
                    </a:lnTo>
                    <a:lnTo>
                      <a:pt x="8326" y="27714"/>
                    </a:lnTo>
                    <a:lnTo>
                      <a:pt x="8545" y="4492"/>
                    </a:lnTo>
                    <a:lnTo>
                      <a:pt x="165" y="0"/>
                    </a:lnTo>
                    <a:close/>
                  </a:path>
                </a:pathLst>
              </a:custGeom>
              <a:solidFill>
                <a:srgbClr val="FFA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1"/>
              <p:cNvSpPr/>
              <p:nvPr/>
            </p:nvSpPr>
            <p:spPr>
              <a:xfrm>
                <a:off x="2897867" y="4415723"/>
                <a:ext cx="187350" cy="548972"/>
              </a:xfrm>
              <a:custGeom>
                <a:avLst/>
                <a:gdLst/>
                <a:ahLst/>
                <a:cxnLst/>
                <a:rect l="l" t="t" r="r" b="b"/>
                <a:pathLst>
                  <a:path w="9914" h="29050" extrusionOk="0">
                    <a:moveTo>
                      <a:pt x="1534" y="1774"/>
                    </a:moveTo>
                    <a:lnTo>
                      <a:pt x="8545" y="5553"/>
                    </a:lnTo>
                    <a:lnTo>
                      <a:pt x="8380" y="27297"/>
                    </a:lnTo>
                    <a:lnTo>
                      <a:pt x="1370" y="23518"/>
                    </a:lnTo>
                    <a:lnTo>
                      <a:pt x="1534" y="1774"/>
                    </a:lnTo>
                    <a:close/>
                    <a:moveTo>
                      <a:pt x="888" y="0"/>
                    </a:moveTo>
                    <a:cubicBezTo>
                      <a:pt x="541" y="0"/>
                      <a:pt x="220" y="259"/>
                      <a:pt x="220" y="678"/>
                    </a:cubicBezTo>
                    <a:lnTo>
                      <a:pt x="1" y="23901"/>
                    </a:lnTo>
                    <a:cubicBezTo>
                      <a:pt x="1" y="24120"/>
                      <a:pt x="165" y="24394"/>
                      <a:pt x="384" y="24503"/>
                    </a:cubicBezTo>
                    <a:lnTo>
                      <a:pt x="8709" y="28995"/>
                    </a:lnTo>
                    <a:cubicBezTo>
                      <a:pt x="8819" y="29049"/>
                      <a:pt x="8928" y="29049"/>
                      <a:pt x="9038" y="29049"/>
                    </a:cubicBezTo>
                    <a:cubicBezTo>
                      <a:pt x="9147" y="29049"/>
                      <a:pt x="9257" y="29049"/>
                      <a:pt x="9366" y="28995"/>
                    </a:cubicBezTo>
                    <a:cubicBezTo>
                      <a:pt x="9585" y="28830"/>
                      <a:pt x="9695" y="28611"/>
                      <a:pt x="9695" y="28392"/>
                    </a:cubicBezTo>
                    <a:lnTo>
                      <a:pt x="9914" y="5170"/>
                    </a:lnTo>
                    <a:cubicBezTo>
                      <a:pt x="9914" y="4896"/>
                      <a:pt x="9750" y="4677"/>
                      <a:pt x="9531" y="4567"/>
                    </a:cubicBezTo>
                    <a:lnTo>
                      <a:pt x="1206" y="76"/>
                    </a:lnTo>
                    <a:cubicBezTo>
                      <a:pt x="1103" y="25"/>
                      <a:pt x="994" y="0"/>
                      <a:pt x="888"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1"/>
              <p:cNvSpPr/>
              <p:nvPr/>
            </p:nvSpPr>
            <p:spPr>
              <a:xfrm>
                <a:off x="1925952" y="3896509"/>
                <a:ext cx="161479" cy="524784"/>
              </a:xfrm>
              <a:custGeom>
                <a:avLst/>
                <a:gdLst/>
                <a:ahLst/>
                <a:cxnLst/>
                <a:rect l="l" t="t" r="r" b="b"/>
                <a:pathLst>
                  <a:path w="8545" h="27770" extrusionOk="0">
                    <a:moveTo>
                      <a:pt x="165" y="1"/>
                    </a:moveTo>
                    <a:lnTo>
                      <a:pt x="1" y="23223"/>
                    </a:lnTo>
                    <a:lnTo>
                      <a:pt x="8326" y="27769"/>
                    </a:lnTo>
                    <a:lnTo>
                      <a:pt x="8545" y="4492"/>
                    </a:lnTo>
                    <a:lnTo>
                      <a:pt x="165" y="1"/>
                    </a:lnTo>
                    <a:close/>
                  </a:path>
                </a:pathLst>
              </a:custGeom>
              <a:solidFill>
                <a:srgbClr val="FFA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1"/>
              <p:cNvSpPr/>
              <p:nvPr/>
            </p:nvSpPr>
            <p:spPr>
              <a:xfrm>
                <a:off x="1913536" y="3883677"/>
                <a:ext cx="186329" cy="550031"/>
              </a:xfrm>
              <a:custGeom>
                <a:avLst/>
                <a:gdLst/>
                <a:ahLst/>
                <a:cxnLst/>
                <a:rect l="l" t="t" r="r" b="b"/>
                <a:pathLst>
                  <a:path w="9860" h="29106" extrusionOk="0">
                    <a:moveTo>
                      <a:pt x="1479" y="1830"/>
                    </a:moveTo>
                    <a:lnTo>
                      <a:pt x="8490" y="5554"/>
                    </a:lnTo>
                    <a:lnTo>
                      <a:pt x="8326" y="27298"/>
                    </a:lnTo>
                    <a:lnTo>
                      <a:pt x="1315" y="23519"/>
                    </a:lnTo>
                    <a:lnTo>
                      <a:pt x="1479" y="1830"/>
                    </a:lnTo>
                    <a:close/>
                    <a:moveTo>
                      <a:pt x="883" y="1"/>
                    </a:moveTo>
                    <a:cubicBezTo>
                      <a:pt x="538" y="1"/>
                      <a:pt x="220" y="249"/>
                      <a:pt x="220" y="625"/>
                    </a:cubicBezTo>
                    <a:lnTo>
                      <a:pt x="1" y="23902"/>
                    </a:lnTo>
                    <a:cubicBezTo>
                      <a:pt x="1" y="24176"/>
                      <a:pt x="165" y="24395"/>
                      <a:pt x="384" y="24505"/>
                    </a:cubicBezTo>
                    <a:lnTo>
                      <a:pt x="8654" y="28996"/>
                    </a:lnTo>
                    <a:cubicBezTo>
                      <a:pt x="8764" y="29051"/>
                      <a:pt x="8873" y="29105"/>
                      <a:pt x="8983" y="29105"/>
                    </a:cubicBezTo>
                    <a:cubicBezTo>
                      <a:pt x="9092" y="29105"/>
                      <a:pt x="9257" y="29051"/>
                      <a:pt x="9366" y="28941"/>
                    </a:cubicBezTo>
                    <a:cubicBezTo>
                      <a:pt x="9585" y="28831"/>
                      <a:pt x="9695" y="28612"/>
                      <a:pt x="9695" y="28393"/>
                    </a:cubicBezTo>
                    <a:lnTo>
                      <a:pt x="9859" y="5171"/>
                    </a:lnTo>
                    <a:cubicBezTo>
                      <a:pt x="9859" y="4897"/>
                      <a:pt x="9750" y="4678"/>
                      <a:pt x="9531" y="4568"/>
                    </a:cubicBezTo>
                    <a:lnTo>
                      <a:pt x="1205" y="77"/>
                    </a:lnTo>
                    <a:cubicBezTo>
                      <a:pt x="1101" y="25"/>
                      <a:pt x="991" y="1"/>
                      <a:pt x="883"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1"/>
              <p:cNvSpPr/>
              <p:nvPr/>
            </p:nvSpPr>
            <p:spPr>
              <a:xfrm>
                <a:off x="1713763" y="3311699"/>
                <a:ext cx="2466464" cy="1299997"/>
              </a:xfrm>
              <a:custGeom>
                <a:avLst/>
                <a:gdLst/>
                <a:ahLst/>
                <a:cxnLst/>
                <a:rect l="l" t="t" r="r" b="b"/>
                <a:pathLst>
                  <a:path w="130518" h="68792" extrusionOk="0">
                    <a:moveTo>
                      <a:pt x="48910" y="1"/>
                    </a:moveTo>
                    <a:lnTo>
                      <a:pt x="1" y="24811"/>
                    </a:lnTo>
                    <a:lnTo>
                      <a:pt x="81608" y="68792"/>
                    </a:lnTo>
                    <a:lnTo>
                      <a:pt x="130517" y="38887"/>
                    </a:lnTo>
                    <a:lnTo>
                      <a:pt x="48910" y="1"/>
                    </a:lnTo>
                    <a:close/>
                  </a:path>
                </a:pathLst>
              </a:custGeom>
              <a:solidFill>
                <a:srgbClr val="B0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1"/>
              <p:cNvSpPr/>
              <p:nvPr/>
            </p:nvSpPr>
            <p:spPr>
              <a:xfrm>
                <a:off x="1699287" y="3299547"/>
                <a:ext cx="2493355" cy="1325603"/>
              </a:xfrm>
              <a:custGeom>
                <a:avLst/>
                <a:gdLst/>
                <a:ahLst/>
                <a:cxnLst/>
                <a:rect l="l" t="t" r="r" b="b"/>
                <a:pathLst>
                  <a:path w="131941" h="70147" extrusionOk="0">
                    <a:moveTo>
                      <a:pt x="49731" y="1410"/>
                    </a:moveTo>
                    <a:lnTo>
                      <a:pt x="129859" y="39585"/>
                    </a:lnTo>
                    <a:lnTo>
                      <a:pt x="82319" y="68668"/>
                    </a:lnTo>
                    <a:lnTo>
                      <a:pt x="2246" y="25509"/>
                    </a:lnTo>
                    <a:lnTo>
                      <a:pt x="49731" y="1410"/>
                    </a:lnTo>
                    <a:close/>
                    <a:moveTo>
                      <a:pt x="49676" y="0"/>
                    </a:moveTo>
                    <a:cubicBezTo>
                      <a:pt x="49581" y="0"/>
                      <a:pt x="49485" y="14"/>
                      <a:pt x="49403" y="41"/>
                    </a:cubicBezTo>
                    <a:lnTo>
                      <a:pt x="438" y="24852"/>
                    </a:lnTo>
                    <a:cubicBezTo>
                      <a:pt x="0" y="25126"/>
                      <a:pt x="0" y="25783"/>
                      <a:pt x="438" y="26057"/>
                    </a:cubicBezTo>
                    <a:lnTo>
                      <a:pt x="82045" y="70037"/>
                    </a:lnTo>
                    <a:cubicBezTo>
                      <a:pt x="82155" y="70092"/>
                      <a:pt x="82264" y="70147"/>
                      <a:pt x="82374" y="70147"/>
                    </a:cubicBezTo>
                    <a:cubicBezTo>
                      <a:pt x="82484" y="70092"/>
                      <a:pt x="82593" y="70092"/>
                      <a:pt x="82703" y="70037"/>
                    </a:cubicBezTo>
                    <a:lnTo>
                      <a:pt x="131612" y="40078"/>
                    </a:lnTo>
                    <a:cubicBezTo>
                      <a:pt x="131831" y="39968"/>
                      <a:pt x="131941" y="39749"/>
                      <a:pt x="131941" y="39476"/>
                    </a:cubicBezTo>
                    <a:cubicBezTo>
                      <a:pt x="131941" y="39256"/>
                      <a:pt x="131776" y="39037"/>
                      <a:pt x="131557" y="38928"/>
                    </a:cubicBezTo>
                    <a:lnTo>
                      <a:pt x="49950" y="41"/>
                    </a:lnTo>
                    <a:cubicBezTo>
                      <a:pt x="49868" y="14"/>
                      <a:pt x="49772" y="0"/>
                      <a:pt x="49676"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1"/>
              <p:cNvSpPr/>
              <p:nvPr/>
            </p:nvSpPr>
            <p:spPr>
              <a:xfrm>
                <a:off x="1713763" y="3311699"/>
                <a:ext cx="2466464" cy="1299997"/>
              </a:xfrm>
              <a:custGeom>
                <a:avLst/>
                <a:gdLst/>
                <a:ahLst/>
                <a:cxnLst/>
                <a:rect l="l" t="t" r="r" b="b"/>
                <a:pathLst>
                  <a:path w="130518" h="68792" extrusionOk="0">
                    <a:moveTo>
                      <a:pt x="48910" y="1"/>
                    </a:moveTo>
                    <a:lnTo>
                      <a:pt x="1" y="24811"/>
                    </a:lnTo>
                    <a:lnTo>
                      <a:pt x="81608" y="68792"/>
                    </a:lnTo>
                    <a:lnTo>
                      <a:pt x="130517" y="38887"/>
                    </a:lnTo>
                    <a:lnTo>
                      <a:pt x="489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1"/>
              <p:cNvSpPr/>
              <p:nvPr/>
            </p:nvSpPr>
            <p:spPr>
              <a:xfrm>
                <a:off x="1961140" y="3311699"/>
                <a:ext cx="2107317" cy="1097132"/>
              </a:xfrm>
              <a:custGeom>
                <a:avLst/>
                <a:gdLst/>
                <a:ahLst/>
                <a:cxnLst/>
                <a:rect l="l" t="t" r="r" b="b"/>
                <a:pathLst>
                  <a:path w="111513" h="58057" extrusionOk="0">
                    <a:moveTo>
                      <a:pt x="35820" y="1"/>
                    </a:moveTo>
                    <a:lnTo>
                      <a:pt x="1" y="18184"/>
                    </a:lnTo>
                    <a:lnTo>
                      <a:pt x="74926" y="58057"/>
                    </a:lnTo>
                    <a:lnTo>
                      <a:pt x="111512" y="36039"/>
                    </a:lnTo>
                    <a:lnTo>
                      <a:pt x="35820"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1699287" y="3299547"/>
                <a:ext cx="2493355" cy="1325603"/>
              </a:xfrm>
              <a:custGeom>
                <a:avLst/>
                <a:gdLst/>
                <a:ahLst/>
                <a:cxnLst/>
                <a:rect l="l" t="t" r="r" b="b"/>
                <a:pathLst>
                  <a:path w="131941" h="70147" extrusionOk="0">
                    <a:moveTo>
                      <a:pt x="49731" y="1410"/>
                    </a:moveTo>
                    <a:lnTo>
                      <a:pt x="129859" y="39585"/>
                    </a:lnTo>
                    <a:lnTo>
                      <a:pt x="82319" y="68668"/>
                    </a:lnTo>
                    <a:lnTo>
                      <a:pt x="2246" y="25509"/>
                    </a:lnTo>
                    <a:lnTo>
                      <a:pt x="49731" y="1410"/>
                    </a:lnTo>
                    <a:close/>
                    <a:moveTo>
                      <a:pt x="49676" y="0"/>
                    </a:moveTo>
                    <a:cubicBezTo>
                      <a:pt x="49581" y="0"/>
                      <a:pt x="49485" y="14"/>
                      <a:pt x="49403" y="41"/>
                    </a:cubicBezTo>
                    <a:lnTo>
                      <a:pt x="438" y="24852"/>
                    </a:lnTo>
                    <a:cubicBezTo>
                      <a:pt x="0" y="25126"/>
                      <a:pt x="0" y="25783"/>
                      <a:pt x="438" y="26057"/>
                    </a:cubicBezTo>
                    <a:lnTo>
                      <a:pt x="82045" y="70037"/>
                    </a:lnTo>
                    <a:cubicBezTo>
                      <a:pt x="82155" y="70092"/>
                      <a:pt x="82264" y="70147"/>
                      <a:pt x="82374" y="70147"/>
                    </a:cubicBezTo>
                    <a:cubicBezTo>
                      <a:pt x="82484" y="70092"/>
                      <a:pt x="82593" y="70092"/>
                      <a:pt x="82703" y="70037"/>
                    </a:cubicBezTo>
                    <a:lnTo>
                      <a:pt x="131612" y="40078"/>
                    </a:lnTo>
                    <a:cubicBezTo>
                      <a:pt x="131831" y="39968"/>
                      <a:pt x="131941" y="39749"/>
                      <a:pt x="131941" y="39476"/>
                    </a:cubicBezTo>
                    <a:cubicBezTo>
                      <a:pt x="131941" y="39256"/>
                      <a:pt x="131776" y="39037"/>
                      <a:pt x="131557" y="38928"/>
                    </a:cubicBezTo>
                    <a:lnTo>
                      <a:pt x="49950" y="41"/>
                    </a:lnTo>
                    <a:cubicBezTo>
                      <a:pt x="49868" y="14"/>
                      <a:pt x="49772" y="0"/>
                      <a:pt x="49676"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1"/>
              <p:cNvSpPr/>
              <p:nvPr/>
            </p:nvSpPr>
            <p:spPr>
              <a:xfrm>
                <a:off x="2162633" y="4125047"/>
                <a:ext cx="471304" cy="269346"/>
              </a:xfrm>
              <a:custGeom>
                <a:avLst/>
                <a:gdLst/>
                <a:ahLst/>
                <a:cxnLst/>
                <a:rect l="l" t="t" r="r" b="b"/>
                <a:pathLst>
                  <a:path w="24940" h="14253" extrusionOk="0">
                    <a:moveTo>
                      <a:pt x="973" y="1"/>
                    </a:moveTo>
                    <a:cubicBezTo>
                      <a:pt x="370" y="1"/>
                      <a:pt x="0" y="792"/>
                      <a:pt x="567" y="1217"/>
                    </a:cubicBezTo>
                    <a:lnTo>
                      <a:pt x="23680" y="14142"/>
                    </a:lnTo>
                    <a:cubicBezTo>
                      <a:pt x="23789" y="14197"/>
                      <a:pt x="23899" y="14197"/>
                      <a:pt x="24008" y="14252"/>
                    </a:cubicBezTo>
                    <a:cubicBezTo>
                      <a:pt x="24666" y="14197"/>
                      <a:pt x="24939" y="13321"/>
                      <a:pt x="24337" y="12992"/>
                    </a:cubicBezTo>
                    <a:lnTo>
                      <a:pt x="1279" y="67"/>
                    </a:lnTo>
                    <a:cubicBezTo>
                      <a:pt x="1173" y="21"/>
                      <a:pt x="107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1"/>
              <p:cNvSpPr/>
              <p:nvPr/>
            </p:nvSpPr>
            <p:spPr>
              <a:xfrm>
                <a:off x="2662887" y="4399735"/>
                <a:ext cx="156339" cy="89877"/>
              </a:xfrm>
              <a:custGeom>
                <a:avLst/>
                <a:gdLst/>
                <a:ahLst/>
                <a:cxnLst/>
                <a:rect l="l" t="t" r="r" b="b"/>
                <a:pathLst>
                  <a:path w="8273" h="4756" extrusionOk="0">
                    <a:moveTo>
                      <a:pt x="1001" y="0"/>
                    </a:moveTo>
                    <a:cubicBezTo>
                      <a:pt x="473" y="0"/>
                      <a:pt x="1" y="1117"/>
                      <a:pt x="659" y="1305"/>
                    </a:cubicBezTo>
                    <a:lnTo>
                      <a:pt x="7177" y="4701"/>
                    </a:lnTo>
                    <a:cubicBezTo>
                      <a:pt x="7286" y="4756"/>
                      <a:pt x="7396" y="4756"/>
                      <a:pt x="7505" y="4756"/>
                    </a:cubicBezTo>
                    <a:cubicBezTo>
                      <a:pt x="7724" y="4756"/>
                      <a:pt x="7944" y="4646"/>
                      <a:pt x="8108" y="4372"/>
                    </a:cubicBezTo>
                    <a:cubicBezTo>
                      <a:pt x="8272" y="4044"/>
                      <a:pt x="8108" y="3660"/>
                      <a:pt x="7779" y="3496"/>
                    </a:cubicBezTo>
                    <a:lnTo>
                      <a:pt x="1262" y="100"/>
                    </a:lnTo>
                    <a:cubicBezTo>
                      <a:pt x="1176" y="31"/>
                      <a:pt x="1088" y="0"/>
                      <a:pt x="1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41"/>
            <p:cNvGrpSpPr/>
            <p:nvPr/>
          </p:nvGrpSpPr>
          <p:grpSpPr>
            <a:xfrm>
              <a:off x="1752790" y="2693622"/>
              <a:ext cx="2277638" cy="1644161"/>
              <a:chOff x="-1307576" y="2693622"/>
              <a:chExt cx="2277638" cy="1644161"/>
            </a:xfrm>
          </p:grpSpPr>
          <p:sp>
            <p:nvSpPr>
              <p:cNvPr id="1668" name="Google Shape;1668;p41"/>
              <p:cNvSpPr/>
              <p:nvPr/>
            </p:nvSpPr>
            <p:spPr>
              <a:xfrm>
                <a:off x="-1292498" y="2963264"/>
                <a:ext cx="2246006" cy="1362094"/>
              </a:xfrm>
              <a:custGeom>
                <a:avLst/>
                <a:gdLst/>
                <a:ahLst/>
                <a:cxnLst/>
                <a:rect l="l" t="t" r="r" b="b"/>
                <a:pathLst>
                  <a:path w="118852" h="72078" extrusionOk="0">
                    <a:moveTo>
                      <a:pt x="48910" y="0"/>
                    </a:moveTo>
                    <a:lnTo>
                      <a:pt x="1" y="34396"/>
                    </a:lnTo>
                    <a:lnTo>
                      <a:pt x="69942" y="72078"/>
                    </a:lnTo>
                    <a:lnTo>
                      <a:pt x="118851" y="42611"/>
                    </a:lnTo>
                    <a:lnTo>
                      <a:pt x="48910" y="0"/>
                    </a:lnTo>
                    <a:close/>
                  </a:path>
                </a:pathLst>
              </a:custGeom>
              <a:solidFill>
                <a:srgbClr val="1FA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306993" y="2951622"/>
                <a:ext cx="2272916" cy="1386151"/>
              </a:xfrm>
              <a:custGeom>
                <a:avLst/>
                <a:gdLst/>
                <a:ahLst/>
                <a:cxnLst/>
                <a:rect l="l" t="t" r="r" b="b"/>
                <a:pathLst>
                  <a:path w="120276" h="73351" extrusionOk="0">
                    <a:moveTo>
                      <a:pt x="49677" y="1493"/>
                    </a:moveTo>
                    <a:lnTo>
                      <a:pt x="118304" y="43227"/>
                    </a:lnTo>
                    <a:lnTo>
                      <a:pt x="70654" y="71927"/>
                    </a:lnTo>
                    <a:lnTo>
                      <a:pt x="2027" y="34957"/>
                    </a:lnTo>
                    <a:lnTo>
                      <a:pt x="49677" y="1493"/>
                    </a:lnTo>
                    <a:close/>
                    <a:moveTo>
                      <a:pt x="49650" y="0"/>
                    </a:moveTo>
                    <a:cubicBezTo>
                      <a:pt x="49526" y="0"/>
                      <a:pt x="49403" y="41"/>
                      <a:pt x="49294" y="124"/>
                    </a:cubicBezTo>
                    <a:lnTo>
                      <a:pt x="384" y="34464"/>
                    </a:lnTo>
                    <a:cubicBezTo>
                      <a:pt x="1" y="34793"/>
                      <a:pt x="1" y="35395"/>
                      <a:pt x="439" y="35614"/>
                    </a:cubicBezTo>
                    <a:lnTo>
                      <a:pt x="70380" y="73296"/>
                    </a:lnTo>
                    <a:cubicBezTo>
                      <a:pt x="70435" y="73351"/>
                      <a:pt x="70544" y="73351"/>
                      <a:pt x="70709" y="73351"/>
                    </a:cubicBezTo>
                    <a:cubicBezTo>
                      <a:pt x="70818" y="73351"/>
                      <a:pt x="70928" y="73351"/>
                      <a:pt x="71037" y="73296"/>
                    </a:cubicBezTo>
                    <a:lnTo>
                      <a:pt x="119947" y="43885"/>
                    </a:lnTo>
                    <a:cubicBezTo>
                      <a:pt x="120166" y="43720"/>
                      <a:pt x="120275" y="43501"/>
                      <a:pt x="120275" y="43282"/>
                    </a:cubicBezTo>
                    <a:cubicBezTo>
                      <a:pt x="120275" y="43063"/>
                      <a:pt x="120166" y="42844"/>
                      <a:pt x="119947" y="42735"/>
                    </a:cubicBezTo>
                    <a:lnTo>
                      <a:pt x="50006" y="124"/>
                    </a:lnTo>
                    <a:cubicBezTo>
                      <a:pt x="49896" y="41"/>
                      <a:pt x="49773" y="0"/>
                      <a:pt x="49650"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1"/>
              <p:cNvSpPr/>
              <p:nvPr/>
            </p:nvSpPr>
            <p:spPr>
              <a:xfrm>
                <a:off x="-61828" y="3371072"/>
                <a:ext cx="934651" cy="905663"/>
              </a:xfrm>
              <a:custGeom>
                <a:avLst/>
                <a:gdLst/>
                <a:ahLst/>
                <a:cxnLst/>
                <a:rect l="l" t="t" r="r" b="b"/>
                <a:pathLst>
                  <a:path w="49459" h="47925" extrusionOk="0">
                    <a:moveTo>
                      <a:pt x="49458" y="1"/>
                    </a:moveTo>
                    <a:lnTo>
                      <a:pt x="439" y="24647"/>
                    </a:lnTo>
                    <a:lnTo>
                      <a:pt x="1" y="47925"/>
                    </a:lnTo>
                    <a:lnTo>
                      <a:pt x="48636" y="17965"/>
                    </a:lnTo>
                    <a:lnTo>
                      <a:pt x="49458" y="1"/>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p:nvPr/>
            </p:nvSpPr>
            <p:spPr>
              <a:xfrm>
                <a:off x="-61828" y="3458023"/>
                <a:ext cx="930494" cy="818715"/>
              </a:xfrm>
              <a:custGeom>
                <a:avLst/>
                <a:gdLst/>
                <a:ahLst/>
                <a:cxnLst/>
                <a:rect l="l" t="t" r="r" b="b"/>
                <a:pathLst>
                  <a:path w="49239" h="43324" extrusionOk="0">
                    <a:moveTo>
                      <a:pt x="49239" y="0"/>
                    </a:moveTo>
                    <a:lnTo>
                      <a:pt x="10791" y="25414"/>
                    </a:lnTo>
                    <a:lnTo>
                      <a:pt x="1" y="43324"/>
                    </a:lnTo>
                    <a:lnTo>
                      <a:pt x="48636" y="13364"/>
                    </a:lnTo>
                    <a:lnTo>
                      <a:pt x="49239" y="0"/>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1"/>
              <p:cNvSpPr/>
              <p:nvPr/>
            </p:nvSpPr>
            <p:spPr>
              <a:xfrm>
                <a:off x="-74244" y="3358391"/>
                <a:ext cx="960522" cy="930759"/>
              </a:xfrm>
              <a:custGeom>
                <a:avLst/>
                <a:gdLst/>
                <a:ahLst/>
                <a:cxnLst/>
                <a:rect l="l" t="t" r="r" b="b"/>
                <a:pathLst>
                  <a:path w="50828" h="49253" extrusionOk="0">
                    <a:moveTo>
                      <a:pt x="49403" y="1877"/>
                    </a:moveTo>
                    <a:lnTo>
                      <a:pt x="48636" y="18308"/>
                    </a:lnTo>
                    <a:lnTo>
                      <a:pt x="1370" y="47336"/>
                    </a:lnTo>
                    <a:lnTo>
                      <a:pt x="1370" y="47336"/>
                    </a:lnTo>
                    <a:lnTo>
                      <a:pt x="1753" y="25756"/>
                    </a:lnTo>
                    <a:lnTo>
                      <a:pt x="49403" y="1877"/>
                    </a:lnTo>
                    <a:close/>
                    <a:moveTo>
                      <a:pt x="50134" y="0"/>
                    </a:moveTo>
                    <a:cubicBezTo>
                      <a:pt x="50036" y="0"/>
                      <a:pt x="49936" y="22"/>
                      <a:pt x="49841" y="69"/>
                    </a:cubicBezTo>
                    <a:lnTo>
                      <a:pt x="822" y="24716"/>
                    </a:lnTo>
                    <a:cubicBezTo>
                      <a:pt x="603" y="24825"/>
                      <a:pt x="439" y="25044"/>
                      <a:pt x="439" y="25264"/>
                    </a:cubicBezTo>
                    <a:lnTo>
                      <a:pt x="1" y="48541"/>
                    </a:lnTo>
                    <a:cubicBezTo>
                      <a:pt x="1" y="48815"/>
                      <a:pt x="110" y="49034"/>
                      <a:pt x="329" y="49143"/>
                    </a:cubicBezTo>
                    <a:cubicBezTo>
                      <a:pt x="439" y="49198"/>
                      <a:pt x="548" y="49253"/>
                      <a:pt x="658" y="49253"/>
                    </a:cubicBezTo>
                    <a:cubicBezTo>
                      <a:pt x="767" y="49253"/>
                      <a:pt x="932" y="49198"/>
                      <a:pt x="986" y="49088"/>
                    </a:cubicBezTo>
                    <a:lnTo>
                      <a:pt x="49677" y="19184"/>
                    </a:lnTo>
                    <a:cubicBezTo>
                      <a:pt x="49841" y="19075"/>
                      <a:pt x="49951" y="18855"/>
                      <a:pt x="50005" y="18636"/>
                    </a:cubicBezTo>
                    <a:lnTo>
                      <a:pt x="50827" y="672"/>
                    </a:lnTo>
                    <a:cubicBezTo>
                      <a:pt x="50827" y="286"/>
                      <a:pt x="50491" y="0"/>
                      <a:pt x="50134"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1"/>
              <p:cNvSpPr/>
              <p:nvPr/>
            </p:nvSpPr>
            <p:spPr>
              <a:xfrm>
                <a:off x="-1292498" y="3174415"/>
                <a:ext cx="1324828" cy="1150952"/>
              </a:xfrm>
              <a:custGeom>
                <a:avLst/>
                <a:gdLst/>
                <a:ahLst/>
                <a:cxnLst/>
                <a:rect l="l" t="t" r="r" b="b"/>
                <a:pathLst>
                  <a:path w="70106" h="60905" extrusionOk="0">
                    <a:moveTo>
                      <a:pt x="165" y="1"/>
                    </a:moveTo>
                    <a:lnTo>
                      <a:pt x="1" y="23223"/>
                    </a:lnTo>
                    <a:lnTo>
                      <a:pt x="69942" y="60905"/>
                    </a:lnTo>
                    <a:lnTo>
                      <a:pt x="70106" y="37628"/>
                    </a:lnTo>
                    <a:lnTo>
                      <a:pt x="165" y="1"/>
                    </a:lnTo>
                    <a:close/>
                  </a:path>
                </a:pathLst>
              </a:custGeom>
              <a:solidFill>
                <a:srgbClr val="C0B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1"/>
              <p:cNvSpPr/>
              <p:nvPr/>
            </p:nvSpPr>
            <p:spPr>
              <a:xfrm>
                <a:off x="-1304914" y="3161716"/>
                <a:ext cx="1349678" cy="1176067"/>
              </a:xfrm>
              <a:custGeom>
                <a:avLst/>
                <a:gdLst/>
                <a:ahLst/>
                <a:cxnLst/>
                <a:rect l="l" t="t" r="r" b="b"/>
                <a:pathLst>
                  <a:path w="71421" h="62234" extrusionOk="0">
                    <a:moveTo>
                      <a:pt x="1479" y="1823"/>
                    </a:moveTo>
                    <a:lnTo>
                      <a:pt x="70106" y="38738"/>
                    </a:lnTo>
                    <a:lnTo>
                      <a:pt x="69887" y="60427"/>
                    </a:lnTo>
                    <a:lnTo>
                      <a:pt x="1315" y="23512"/>
                    </a:lnTo>
                    <a:lnTo>
                      <a:pt x="1479" y="1823"/>
                    </a:lnTo>
                    <a:close/>
                    <a:moveTo>
                      <a:pt x="857" y="1"/>
                    </a:moveTo>
                    <a:cubicBezTo>
                      <a:pt x="501" y="1"/>
                      <a:pt x="165" y="286"/>
                      <a:pt x="165" y="673"/>
                    </a:cubicBezTo>
                    <a:lnTo>
                      <a:pt x="0" y="23895"/>
                    </a:lnTo>
                    <a:cubicBezTo>
                      <a:pt x="0" y="24169"/>
                      <a:pt x="110" y="24388"/>
                      <a:pt x="329" y="24497"/>
                    </a:cubicBezTo>
                    <a:lnTo>
                      <a:pt x="70270" y="62179"/>
                    </a:lnTo>
                    <a:cubicBezTo>
                      <a:pt x="70325" y="62234"/>
                      <a:pt x="70434" y="62234"/>
                      <a:pt x="70599" y="62234"/>
                    </a:cubicBezTo>
                    <a:cubicBezTo>
                      <a:pt x="70708" y="62234"/>
                      <a:pt x="70818" y="62179"/>
                      <a:pt x="70927" y="62124"/>
                    </a:cubicBezTo>
                    <a:cubicBezTo>
                      <a:pt x="71092" y="62015"/>
                      <a:pt x="71256" y="61796"/>
                      <a:pt x="71256" y="61577"/>
                    </a:cubicBezTo>
                    <a:lnTo>
                      <a:pt x="71420" y="38354"/>
                    </a:lnTo>
                    <a:cubicBezTo>
                      <a:pt x="71420" y="38080"/>
                      <a:pt x="71311" y="37861"/>
                      <a:pt x="71092" y="37752"/>
                    </a:cubicBezTo>
                    <a:lnTo>
                      <a:pt x="1150" y="70"/>
                    </a:lnTo>
                    <a:cubicBezTo>
                      <a:pt x="1056" y="23"/>
                      <a:pt x="956" y="1"/>
                      <a:pt x="857"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1"/>
              <p:cNvSpPr/>
              <p:nvPr/>
            </p:nvSpPr>
            <p:spPr>
              <a:xfrm>
                <a:off x="-1292498" y="3174415"/>
                <a:ext cx="1324828" cy="1150952"/>
              </a:xfrm>
              <a:custGeom>
                <a:avLst/>
                <a:gdLst/>
                <a:ahLst/>
                <a:cxnLst/>
                <a:rect l="l" t="t" r="r" b="b"/>
                <a:pathLst>
                  <a:path w="70106" h="60905" extrusionOk="0">
                    <a:moveTo>
                      <a:pt x="165" y="1"/>
                    </a:moveTo>
                    <a:lnTo>
                      <a:pt x="1" y="23223"/>
                    </a:lnTo>
                    <a:lnTo>
                      <a:pt x="69942" y="60905"/>
                    </a:lnTo>
                    <a:lnTo>
                      <a:pt x="70106" y="37628"/>
                    </a:lnTo>
                    <a:lnTo>
                      <a:pt x="165" y="1"/>
                    </a:lnTo>
                    <a:close/>
                  </a:path>
                </a:pathLst>
              </a:custGeom>
              <a:solidFill>
                <a:srgbClr val="1FA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1"/>
              <p:cNvSpPr/>
              <p:nvPr/>
            </p:nvSpPr>
            <p:spPr>
              <a:xfrm>
                <a:off x="-1289398" y="3174415"/>
                <a:ext cx="1321729" cy="1042273"/>
              </a:xfrm>
              <a:custGeom>
                <a:avLst/>
                <a:gdLst/>
                <a:ahLst/>
                <a:cxnLst/>
                <a:rect l="l" t="t" r="r" b="b"/>
                <a:pathLst>
                  <a:path w="69942" h="55154" extrusionOk="0">
                    <a:moveTo>
                      <a:pt x="1" y="1"/>
                    </a:moveTo>
                    <a:lnTo>
                      <a:pt x="3068" y="19553"/>
                    </a:lnTo>
                    <a:lnTo>
                      <a:pt x="66546" y="55154"/>
                    </a:lnTo>
                    <a:lnTo>
                      <a:pt x="69942" y="3762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1"/>
              <p:cNvSpPr/>
              <p:nvPr/>
            </p:nvSpPr>
            <p:spPr>
              <a:xfrm>
                <a:off x="-312305" y="3702304"/>
                <a:ext cx="160440" cy="523725"/>
              </a:xfrm>
              <a:custGeom>
                <a:avLst/>
                <a:gdLst/>
                <a:ahLst/>
                <a:cxnLst/>
                <a:rect l="l" t="t" r="r" b="b"/>
                <a:pathLst>
                  <a:path w="8490" h="27714" extrusionOk="0">
                    <a:moveTo>
                      <a:pt x="165" y="0"/>
                    </a:moveTo>
                    <a:lnTo>
                      <a:pt x="1" y="23223"/>
                    </a:lnTo>
                    <a:lnTo>
                      <a:pt x="8326" y="27714"/>
                    </a:lnTo>
                    <a:lnTo>
                      <a:pt x="8490" y="4491"/>
                    </a:lnTo>
                    <a:lnTo>
                      <a:pt x="165" y="0"/>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1"/>
              <p:cNvSpPr/>
              <p:nvPr/>
            </p:nvSpPr>
            <p:spPr>
              <a:xfrm>
                <a:off x="-325761" y="3689604"/>
                <a:ext cx="186329" cy="548859"/>
              </a:xfrm>
              <a:custGeom>
                <a:avLst/>
                <a:gdLst/>
                <a:ahLst/>
                <a:cxnLst/>
                <a:rect l="l" t="t" r="r" b="b"/>
                <a:pathLst>
                  <a:path w="9860" h="29044" extrusionOk="0">
                    <a:moveTo>
                      <a:pt x="1534" y="1768"/>
                    </a:moveTo>
                    <a:lnTo>
                      <a:pt x="8545" y="5547"/>
                    </a:lnTo>
                    <a:lnTo>
                      <a:pt x="8380" y="27290"/>
                    </a:lnTo>
                    <a:lnTo>
                      <a:pt x="1370" y="23511"/>
                    </a:lnTo>
                    <a:lnTo>
                      <a:pt x="1534" y="1768"/>
                    </a:lnTo>
                    <a:close/>
                    <a:moveTo>
                      <a:pt x="891" y="1"/>
                    </a:moveTo>
                    <a:cubicBezTo>
                      <a:pt x="522" y="1"/>
                      <a:pt x="220" y="286"/>
                      <a:pt x="220" y="672"/>
                    </a:cubicBezTo>
                    <a:lnTo>
                      <a:pt x="1" y="23895"/>
                    </a:lnTo>
                    <a:cubicBezTo>
                      <a:pt x="1" y="24169"/>
                      <a:pt x="165" y="24388"/>
                      <a:pt x="384" y="24497"/>
                    </a:cubicBezTo>
                    <a:lnTo>
                      <a:pt x="8709" y="28988"/>
                    </a:lnTo>
                    <a:cubicBezTo>
                      <a:pt x="8819" y="29043"/>
                      <a:pt x="8928" y="29043"/>
                      <a:pt x="9038" y="29043"/>
                    </a:cubicBezTo>
                    <a:cubicBezTo>
                      <a:pt x="9147" y="29043"/>
                      <a:pt x="9257" y="29043"/>
                      <a:pt x="9366" y="28988"/>
                    </a:cubicBezTo>
                    <a:cubicBezTo>
                      <a:pt x="9531" y="28824"/>
                      <a:pt x="9695" y="28660"/>
                      <a:pt x="9695" y="28386"/>
                    </a:cubicBezTo>
                    <a:lnTo>
                      <a:pt x="9859" y="5163"/>
                    </a:lnTo>
                    <a:cubicBezTo>
                      <a:pt x="9859" y="4890"/>
                      <a:pt x="9750" y="4670"/>
                      <a:pt x="9531" y="4561"/>
                    </a:cubicBezTo>
                    <a:lnTo>
                      <a:pt x="1206" y="70"/>
                    </a:lnTo>
                    <a:cubicBezTo>
                      <a:pt x="1099" y="22"/>
                      <a:pt x="992" y="1"/>
                      <a:pt x="891"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7210" y="3290338"/>
                <a:ext cx="161479" cy="523744"/>
              </a:xfrm>
              <a:custGeom>
                <a:avLst/>
                <a:gdLst/>
                <a:ahLst/>
                <a:cxnLst/>
                <a:rect l="l" t="t" r="r" b="b"/>
                <a:pathLst>
                  <a:path w="8545" h="27715" extrusionOk="0">
                    <a:moveTo>
                      <a:pt x="165" y="1"/>
                    </a:moveTo>
                    <a:lnTo>
                      <a:pt x="1" y="23223"/>
                    </a:lnTo>
                    <a:lnTo>
                      <a:pt x="8326" y="27714"/>
                    </a:lnTo>
                    <a:lnTo>
                      <a:pt x="8545" y="4492"/>
                    </a:lnTo>
                    <a:lnTo>
                      <a:pt x="165" y="1"/>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0665" y="3277657"/>
                <a:ext cx="187350" cy="549879"/>
              </a:xfrm>
              <a:custGeom>
                <a:avLst/>
                <a:gdLst/>
                <a:ahLst/>
                <a:cxnLst/>
                <a:rect l="l" t="t" r="r" b="b"/>
                <a:pathLst>
                  <a:path w="9914" h="29098" extrusionOk="0">
                    <a:moveTo>
                      <a:pt x="1534" y="1822"/>
                    </a:moveTo>
                    <a:lnTo>
                      <a:pt x="8545" y="5546"/>
                    </a:lnTo>
                    <a:lnTo>
                      <a:pt x="8380" y="27290"/>
                    </a:lnTo>
                    <a:lnTo>
                      <a:pt x="1370" y="23511"/>
                    </a:lnTo>
                    <a:lnTo>
                      <a:pt x="1534" y="1822"/>
                    </a:lnTo>
                    <a:close/>
                    <a:moveTo>
                      <a:pt x="904" y="1"/>
                    </a:moveTo>
                    <a:cubicBezTo>
                      <a:pt x="781" y="1"/>
                      <a:pt x="658" y="42"/>
                      <a:pt x="548" y="124"/>
                    </a:cubicBezTo>
                    <a:cubicBezTo>
                      <a:pt x="329" y="234"/>
                      <a:pt x="220" y="453"/>
                      <a:pt x="220" y="672"/>
                    </a:cubicBezTo>
                    <a:lnTo>
                      <a:pt x="55" y="23894"/>
                    </a:lnTo>
                    <a:cubicBezTo>
                      <a:pt x="1" y="24168"/>
                      <a:pt x="165" y="24387"/>
                      <a:pt x="384" y="24497"/>
                    </a:cubicBezTo>
                    <a:lnTo>
                      <a:pt x="8709" y="28988"/>
                    </a:lnTo>
                    <a:cubicBezTo>
                      <a:pt x="8819" y="29043"/>
                      <a:pt x="8928" y="29097"/>
                      <a:pt x="9038" y="29097"/>
                    </a:cubicBezTo>
                    <a:cubicBezTo>
                      <a:pt x="9421" y="29097"/>
                      <a:pt x="9750" y="28824"/>
                      <a:pt x="9750" y="28440"/>
                    </a:cubicBezTo>
                    <a:lnTo>
                      <a:pt x="9914" y="5218"/>
                    </a:lnTo>
                    <a:cubicBezTo>
                      <a:pt x="9914" y="4944"/>
                      <a:pt x="9804" y="4725"/>
                      <a:pt x="9585" y="4615"/>
                    </a:cubicBezTo>
                    <a:lnTo>
                      <a:pt x="1260" y="124"/>
                    </a:lnTo>
                    <a:cubicBezTo>
                      <a:pt x="1151" y="42"/>
                      <a:pt x="1028" y="1"/>
                      <a:pt x="90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289398" y="2705528"/>
                <a:ext cx="2246006" cy="1179941"/>
              </a:xfrm>
              <a:custGeom>
                <a:avLst/>
                <a:gdLst/>
                <a:ahLst/>
                <a:cxnLst/>
                <a:rect l="l" t="t" r="r" b="b"/>
                <a:pathLst>
                  <a:path w="118852" h="62439" extrusionOk="0">
                    <a:moveTo>
                      <a:pt x="48910" y="1"/>
                    </a:moveTo>
                    <a:lnTo>
                      <a:pt x="1" y="24812"/>
                    </a:lnTo>
                    <a:lnTo>
                      <a:pt x="69942" y="62439"/>
                    </a:lnTo>
                    <a:lnTo>
                      <a:pt x="118851" y="34287"/>
                    </a:lnTo>
                    <a:lnTo>
                      <a:pt x="48910" y="1"/>
                    </a:lnTo>
                    <a:close/>
                  </a:path>
                </a:pathLst>
              </a:custGeom>
              <a:solidFill>
                <a:srgbClr val="1FA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289398" y="2787301"/>
                <a:ext cx="2246006" cy="1098172"/>
              </a:xfrm>
              <a:custGeom>
                <a:avLst/>
                <a:gdLst/>
                <a:ahLst/>
                <a:cxnLst/>
                <a:rect l="l" t="t" r="r" b="b"/>
                <a:pathLst>
                  <a:path w="118852" h="58112" extrusionOk="0">
                    <a:moveTo>
                      <a:pt x="50006" y="1"/>
                    </a:moveTo>
                    <a:lnTo>
                      <a:pt x="1" y="20485"/>
                    </a:lnTo>
                    <a:lnTo>
                      <a:pt x="69942" y="58112"/>
                    </a:lnTo>
                    <a:lnTo>
                      <a:pt x="118851" y="29960"/>
                    </a:lnTo>
                    <a:lnTo>
                      <a:pt x="50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1301815" y="2693622"/>
                <a:ext cx="2271876" cy="1205301"/>
              </a:xfrm>
              <a:custGeom>
                <a:avLst/>
                <a:gdLst/>
                <a:ahLst/>
                <a:cxnLst/>
                <a:rect l="l" t="t" r="r" b="b"/>
                <a:pathLst>
                  <a:path w="120221" h="63781" extrusionOk="0">
                    <a:moveTo>
                      <a:pt x="49677" y="1397"/>
                    </a:moveTo>
                    <a:lnTo>
                      <a:pt x="118139" y="34917"/>
                    </a:lnTo>
                    <a:lnTo>
                      <a:pt x="70654" y="62302"/>
                    </a:lnTo>
                    <a:lnTo>
                      <a:pt x="2191" y="25496"/>
                    </a:lnTo>
                    <a:lnTo>
                      <a:pt x="49677" y="1397"/>
                    </a:lnTo>
                    <a:close/>
                    <a:moveTo>
                      <a:pt x="49574" y="1"/>
                    </a:moveTo>
                    <a:cubicBezTo>
                      <a:pt x="49471" y="1"/>
                      <a:pt x="49376" y="28"/>
                      <a:pt x="49293" y="83"/>
                    </a:cubicBezTo>
                    <a:lnTo>
                      <a:pt x="384" y="24894"/>
                    </a:lnTo>
                    <a:cubicBezTo>
                      <a:pt x="165" y="25003"/>
                      <a:pt x="1" y="25222"/>
                      <a:pt x="1" y="25496"/>
                    </a:cubicBezTo>
                    <a:cubicBezTo>
                      <a:pt x="1" y="25715"/>
                      <a:pt x="110" y="25934"/>
                      <a:pt x="384" y="26099"/>
                    </a:cubicBezTo>
                    <a:lnTo>
                      <a:pt x="70325" y="63671"/>
                    </a:lnTo>
                    <a:cubicBezTo>
                      <a:pt x="70435" y="63726"/>
                      <a:pt x="70544" y="63781"/>
                      <a:pt x="70654" y="63781"/>
                    </a:cubicBezTo>
                    <a:cubicBezTo>
                      <a:pt x="70708" y="63726"/>
                      <a:pt x="70818" y="63726"/>
                      <a:pt x="70928" y="63671"/>
                    </a:cubicBezTo>
                    <a:lnTo>
                      <a:pt x="119837" y="35464"/>
                    </a:lnTo>
                    <a:cubicBezTo>
                      <a:pt x="120056" y="35355"/>
                      <a:pt x="120220" y="35136"/>
                      <a:pt x="120166" y="34862"/>
                    </a:cubicBezTo>
                    <a:cubicBezTo>
                      <a:pt x="120166" y="34643"/>
                      <a:pt x="120056" y="34424"/>
                      <a:pt x="119837" y="34314"/>
                    </a:cubicBezTo>
                    <a:lnTo>
                      <a:pt x="49896" y="83"/>
                    </a:lnTo>
                    <a:cubicBezTo>
                      <a:pt x="49786" y="28"/>
                      <a:pt x="49677" y="1"/>
                      <a:pt x="4957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702383" y="3578501"/>
                <a:ext cx="278303" cy="153826"/>
              </a:xfrm>
              <a:custGeom>
                <a:avLst/>
                <a:gdLst/>
                <a:ahLst/>
                <a:cxnLst/>
                <a:rect l="l" t="t" r="r" b="b"/>
                <a:pathLst>
                  <a:path w="14727" h="8140" extrusionOk="0">
                    <a:moveTo>
                      <a:pt x="932" y="1"/>
                    </a:moveTo>
                    <a:cubicBezTo>
                      <a:pt x="342" y="1"/>
                      <a:pt x="0" y="796"/>
                      <a:pt x="541" y="1239"/>
                    </a:cubicBezTo>
                    <a:lnTo>
                      <a:pt x="13631" y="8085"/>
                    </a:lnTo>
                    <a:cubicBezTo>
                      <a:pt x="13741" y="8140"/>
                      <a:pt x="13850" y="8140"/>
                      <a:pt x="13960" y="8140"/>
                    </a:cubicBezTo>
                    <a:cubicBezTo>
                      <a:pt x="14234" y="8140"/>
                      <a:pt x="14453" y="8030"/>
                      <a:pt x="14562" y="7811"/>
                    </a:cubicBezTo>
                    <a:cubicBezTo>
                      <a:pt x="14726" y="7482"/>
                      <a:pt x="14617" y="7044"/>
                      <a:pt x="14288" y="6880"/>
                    </a:cubicBezTo>
                    <a:lnTo>
                      <a:pt x="1144" y="34"/>
                    </a:lnTo>
                    <a:cubicBezTo>
                      <a:pt x="1071" y="11"/>
                      <a:pt x="1000" y="1"/>
                      <a:pt x="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817416" y="3517667"/>
                <a:ext cx="80749" cy="53196"/>
              </a:xfrm>
              <a:custGeom>
                <a:avLst/>
                <a:gdLst/>
                <a:ahLst/>
                <a:cxnLst/>
                <a:rect l="l" t="t" r="r" b="b"/>
                <a:pathLst>
                  <a:path w="4273" h="2815" extrusionOk="0">
                    <a:moveTo>
                      <a:pt x="771" y="0"/>
                    </a:moveTo>
                    <a:cubicBezTo>
                      <a:pt x="523" y="0"/>
                      <a:pt x="279" y="123"/>
                      <a:pt x="165" y="350"/>
                    </a:cubicBezTo>
                    <a:cubicBezTo>
                      <a:pt x="1" y="678"/>
                      <a:pt x="165" y="1117"/>
                      <a:pt x="494" y="1281"/>
                    </a:cubicBezTo>
                    <a:lnTo>
                      <a:pt x="3232" y="2705"/>
                    </a:lnTo>
                    <a:cubicBezTo>
                      <a:pt x="3287" y="2760"/>
                      <a:pt x="3397" y="2760"/>
                      <a:pt x="3506" y="2814"/>
                    </a:cubicBezTo>
                    <a:cubicBezTo>
                      <a:pt x="3780" y="2760"/>
                      <a:pt x="3999" y="2650"/>
                      <a:pt x="4109" y="2431"/>
                    </a:cubicBezTo>
                    <a:cubicBezTo>
                      <a:pt x="4273" y="2102"/>
                      <a:pt x="4163" y="1664"/>
                      <a:pt x="3835" y="1500"/>
                    </a:cubicBezTo>
                    <a:lnTo>
                      <a:pt x="1096" y="76"/>
                    </a:lnTo>
                    <a:cubicBezTo>
                      <a:pt x="995" y="25"/>
                      <a:pt x="882" y="0"/>
                      <a:pt x="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1307576" y="3161460"/>
                <a:ext cx="1349678" cy="1176067"/>
              </a:xfrm>
              <a:custGeom>
                <a:avLst/>
                <a:gdLst/>
                <a:ahLst/>
                <a:cxnLst/>
                <a:rect l="l" t="t" r="r" b="b"/>
                <a:pathLst>
                  <a:path w="71421" h="62234" extrusionOk="0">
                    <a:moveTo>
                      <a:pt x="1479" y="1823"/>
                    </a:moveTo>
                    <a:lnTo>
                      <a:pt x="70106" y="38738"/>
                    </a:lnTo>
                    <a:lnTo>
                      <a:pt x="69887" y="60427"/>
                    </a:lnTo>
                    <a:lnTo>
                      <a:pt x="1315" y="23512"/>
                    </a:lnTo>
                    <a:lnTo>
                      <a:pt x="1479" y="1823"/>
                    </a:lnTo>
                    <a:close/>
                    <a:moveTo>
                      <a:pt x="857" y="1"/>
                    </a:moveTo>
                    <a:cubicBezTo>
                      <a:pt x="501" y="1"/>
                      <a:pt x="165" y="286"/>
                      <a:pt x="165" y="673"/>
                    </a:cubicBezTo>
                    <a:lnTo>
                      <a:pt x="0" y="23895"/>
                    </a:lnTo>
                    <a:cubicBezTo>
                      <a:pt x="0" y="24169"/>
                      <a:pt x="110" y="24388"/>
                      <a:pt x="329" y="24497"/>
                    </a:cubicBezTo>
                    <a:lnTo>
                      <a:pt x="70270" y="62179"/>
                    </a:lnTo>
                    <a:cubicBezTo>
                      <a:pt x="70325" y="62234"/>
                      <a:pt x="70434" y="62234"/>
                      <a:pt x="70599" y="62234"/>
                    </a:cubicBezTo>
                    <a:cubicBezTo>
                      <a:pt x="70708" y="62234"/>
                      <a:pt x="70818" y="62179"/>
                      <a:pt x="70927" y="62124"/>
                    </a:cubicBezTo>
                    <a:cubicBezTo>
                      <a:pt x="71092" y="62015"/>
                      <a:pt x="71256" y="61796"/>
                      <a:pt x="71256" y="61577"/>
                    </a:cubicBezTo>
                    <a:lnTo>
                      <a:pt x="71420" y="38354"/>
                    </a:lnTo>
                    <a:cubicBezTo>
                      <a:pt x="71420" y="38080"/>
                      <a:pt x="71311" y="37861"/>
                      <a:pt x="71092" y="37752"/>
                    </a:cubicBezTo>
                    <a:lnTo>
                      <a:pt x="1150" y="70"/>
                    </a:lnTo>
                    <a:cubicBezTo>
                      <a:pt x="1056" y="23"/>
                      <a:pt x="956" y="1"/>
                      <a:pt x="8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207;p17">
            <a:extLst>
              <a:ext uri="{FF2B5EF4-FFF2-40B4-BE49-F238E27FC236}">
                <a16:creationId xmlns:a16="http://schemas.microsoft.com/office/drawing/2014/main" id="{14D5C01F-B894-D6CA-BA8D-3B5F8E9EF2A5}"/>
              </a:ext>
            </a:extLst>
          </p:cNvPr>
          <p:cNvGrpSpPr/>
          <p:nvPr/>
        </p:nvGrpSpPr>
        <p:grpSpPr>
          <a:xfrm>
            <a:off x="1107557" y="374569"/>
            <a:ext cx="401258" cy="400904"/>
            <a:chOff x="3936466" y="2199116"/>
            <a:chExt cx="457004" cy="456601"/>
          </a:xfrm>
        </p:grpSpPr>
        <p:sp>
          <p:nvSpPr>
            <p:cNvPr id="6" name="Google Shape;208;p17">
              <a:extLst>
                <a:ext uri="{FF2B5EF4-FFF2-40B4-BE49-F238E27FC236}">
                  <a16:creationId xmlns:a16="http://schemas.microsoft.com/office/drawing/2014/main" id="{A9ADDC66-84DF-0423-3480-BB62C1E42711}"/>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09;p17">
              <a:extLst>
                <a:ext uri="{FF2B5EF4-FFF2-40B4-BE49-F238E27FC236}">
                  <a16:creationId xmlns:a16="http://schemas.microsoft.com/office/drawing/2014/main" id="{EECF91AF-9BC4-1BD5-D3F3-8EFB4A55D4C8}"/>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0;p17">
              <a:extLst>
                <a:ext uri="{FF2B5EF4-FFF2-40B4-BE49-F238E27FC236}">
                  <a16:creationId xmlns:a16="http://schemas.microsoft.com/office/drawing/2014/main" id="{12D4C827-8E01-F9F4-E438-A210B63EF392}"/>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1;p17">
              <a:extLst>
                <a:ext uri="{FF2B5EF4-FFF2-40B4-BE49-F238E27FC236}">
                  <a16:creationId xmlns:a16="http://schemas.microsoft.com/office/drawing/2014/main" id="{B786F62B-4416-E0F4-1AF0-12870E67E00B}"/>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2;p17">
              <a:extLst>
                <a:ext uri="{FF2B5EF4-FFF2-40B4-BE49-F238E27FC236}">
                  <a16:creationId xmlns:a16="http://schemas.microsoft.com/office/drawing/2014/main" id="{349CE256-3E01-9193-5CDB-9848088B7C46}"/>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3;p17">
              <a:extLst>
                <a:ext uri="{FF2B5EF4-FFF2-40B4-BE49-F238E27FC236}">
                  <a16:creationId xmlns:a16="http://schemas.microsoft.com/office/drawing/2014/main" id="{42BBE165-BE5B-F494-C444-DFBBB9FD9194}"/>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214;p17">
              <a:extLst>
                <a:ext uri="{FF2B5EF4-FFF2-40B4-BE49-F238E27FC236}">
                  <a16:creationId xmlns:a16="http://schemas.microsoft.com/office/drawing/2014/main" id="{B9214607-5DED-B947-EFDF-009AE0C1972F}"/>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215;p17">
              <a:extLst>
                <a:ext uri="{FF2B5EF4-FFF2-40B4-BE49-F238E27FC236}">
                  <a16:creationId xmlns:a16="http://schemas.microsoft.com/office/drawing/2014/main" id="{6F9E40ED-3FF1-1938-1AAF-97C0098EE114}"/>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3074" name="Picture 2" descr="Physics ">
            <a:extLst>
              <a:ext uri="{FF2B5EF4-FFF2-40B4-BE49-F238E27FC236}">
                <a16:creationId xmlns:a16="http://schemas.microsoft.com/office/drawing/2014/main" id="{0A64B03C-03E2-8E5A-EA3A-E8A9B9769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295" y="1079783"/>
            <a:ext cx="388418" cy="388418"/>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02;p17">
            <a:extLst>
              <a:ext uri="{FF2B5EF4-FFF2-40B4-BE49-F238E27FC236}">
                <a16:creationId xmlns:a16="http://schemas.microsoft.com/office/drawing/2014/main" id="{702214E8-949E-04E8-0331-053091743E4D}"/>
              </a:ext>
            </a:extLst>
          </p:cNvPr>
          <p:cNvSpPr txBox="1"/>
          <p:nvPr/>
        </p:nvSpPr>
        <p:spPr>
          <a:xfrm>
            <a:off x="2177713" y="947390"/>
            <a:ext cx="5750384" cy="734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Khối lượng riêng của 1 chất được xác định bằng khối lượng của một đơn vị thể tích chất đó</a:t>
            </a:r>
            <a:endParaRPr dirty="0">
              <a:latin typeface="Arial" panose="020B0604020202020204" pitchFamily="34" charset="0"/>
              <a:sym typeface="Fira Sans Extra Condensed Medium"/>
            </a:endParaRPr>
          </a:p>
        </p:txBody>
      </p:sp>
      <mc:AlternateContent xmlns:mc="http://schemas.openxmlformats.org/markup-compatibility/2006" xmlns:a14="http://schemas.microsoft.com/office/drawing/2010/main">
        <mc:Choice Requires="a14">
          <p:sp>
            <p:nvSpPr>
              <p:cNvPr id="24" name="Google Shape;202;p17">
                <a:extLst>
                  <a:ext uri="{FF2B5EF4-FFF2-40B4-BE49-F238E27FC236}">
                    <a16:creationId xmlns:a16="http://schemas.microsoft.com/office/drawing/2014/main" id="{270DB588-61F8-DCBF-A979-0A00CEF7F5A7}"/>
                  </a:ext>
                </a:extLst>
              </p:cNvPr>
              <p:cNvSpPr txBox="1"/>
              <p:nvPr/>
            </p:nvSpPr>
            <p:spPr>
              <a:xfrm>
                <a:off x="2780703" y="1845842"/>
                <a:ext cx="1075978" cy="647190"/>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US" b="1" dirty="0">
                    <a:solidFill>
                      <a:schemeClr val="bg1"/>
                    </a:solidFill>
                    <a:latin typeface="Arial" panose="020B0604020202020204" pitchFamily="34" charset="0"/>
                    <a:sym typeface="Fira Sans Extra Condensed Medium"/>
                  </a:rPr>
                  <a:t>D = </a:t>
                </a:r>
                <a14:m>
                  <m:oMath xmlns:m="http://schemas.openxmlformats.org/officeDocument/2006/math">
                    <m:f>
                      <m:fPr>
                        <m:ctrlPr>
                          <a:rPr lang="ar-AE" b="1" i="1" smtClean="0">
                            <a:solidFill>
                              <a:schemeClr val="bg1"/>
                            </a:solidFill>
                            <a:latin typeface="Cambria Math" panose="02040503050406030204" pitchFamily="18" charset="0"/>
                            <a:sym typeface="Fira Sans Extra Condensed Medium"/>
                          </a:rPr>
                        </m:ctrlPr>
                      </m:fPr>
                      <m:num>
                        <m:r>
                          <m:rPr>
                            <m:nor/>
                          </m:rPr>
                          <a:rPr lang="en-US" b="1" dirty="0">
                            <a:solidFill>
                              <a:schemeClr val="bg1"/>
                            </a:solidFill>
                            <a:latin typeface="Arial" panose="020B0604020202020204" pitchFamily="34" charset="0"/>
                            <a:sym typeface="Fira Sans Extra Condensed Medium"/>
                          </a:rPr>
                          <m:t>m</m:t>
                        </m:r>
                      </m:num>
                      <m:den>
                        <m:r>
                          <m:rPr>
                            <m:nor/>
                          </m:rPr>
                          <a:rPr lang="en-US" b="1" dirty="0">
                            <a:solidFill>
                              <a:schemeClr val="bg1"/>
                            </a:solidFill>
                            <a:latin typeface="Arial" panose="020B0604020202020204" pitchFamily="34" charset="0"/>
                            <a:sym typeface="Fira Sans Extra Condensed Medium"/>
                          </a:rPr>
                          <m:t>V</m:t>
                        </m:r>
                      </m:den>
                    </m:f>
                  </m:oMath>
                </a14:m>
                <a:endParaRPr lang="ar-AE" b="1" dirty="0">
                  <a:solidFill>
                    <a:schemeClr val="bg1"/>
                  </a:solidFill>
                  <a:latin typeface="Arial" panose="020B0604020202020204" pitchFamily="34" charset="0"/>
                  <a:sym typeface="Fira Sans Extra Condensed Medium"/>
                </a:endParaRPr>
              </a:p>
            </p:txBody>
          </p:sp>
        </mc:Choice>
        <mc:Fallback xmlns="">
          <p:sp>
            <p:nvSpPr>
              <p:cNvPr id="24" name="Google Shape;202;p17">
                <a:extLst>
                  <a:ext uri="{FF2B5EF4-FFF2-40B4-BE49-F238E27FC236}">
                    <a16:creationId xmlns:a16="http://schemas.microsoft.com/office/drawing/2014/main" id="{270DB588-61F8-DCBF-A979-0A00CEF7F5A7}"/>
                  </a:ext>
                </a:extLst>
              </p:cNvPr>
              <p:cNvSpPr txBox="1">
                <a:spLocks noRot="1" noChangeAspect="1" noMove="1" noResize="1" noEditPoints="1" noAdjustHandles="1" noChangeArrowheads="1" noChangeShapeType="1" noTextEdit="1"/>
              </p:cNvSpPr>
              <p:nvPr/>
            </p:nvSpPr>
            <p:spPr>
              <a:xfrm>
                <a:off x="2780703" y="1845842"/>
                <a:ext cx="1075978" cy="647190"/>
              </a:xfrm>
              <a:prstGeom prst="rect">
                <a:avLst/>
              </a:prstGeom>
              <a:blipFill>
                <a:blip r:embed="rId4"/>
                <a:stretch>
                  <a:fillRect r="-1130"/>
                </a:stretch>
              </a:blipFill>
              <a:ln>
                <a:noFill/>
              </a:ln>
            </p:spPr>
            <p:txBody>
              <a:bodyPr/>
              <a:lstStyle/>
              <a:p>
                <a:r>
                  <a:rPr lang="en-US">
                    <a:noFill/>
                  </a:rPr>
                  <a:t> </a:t>
                </a:r>
              </a:p>
            </p:txBody>
          </p:sp>
        </mc:Fallback>
      </mc:AlternateContent>
      <p:pic>
        <p:nvPicPr>
          <p:cNvPr id="2" name="Picture 2" descr="Physics ">
            <a:extLst>
              <a:ext uri="{FF2B5EF4-FFF2-40B4-BE49-F238E27FC236}">
                <a16:creationId xmlns:a16="http://schemas.microsoft.com/office/drawing/2014/main" id="{5F68C594-A453-D867-EC85-28B86E25B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115" y="2947315"/>
            <a:ext cx="388418" cy="38841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02;p17">
            <a:extLst>
              <a:ext uri="{FF2B5EF4-FFF2-40B4-BE49-F238E27FC236}">
                <a16:creationId xmlns:a16="http://schemas.microsoft.com/office/drawing/2014/main" id="{29EA3F7D-B5E2-2CD9-6D14-19DAAA691140}"/>
              </a:ext>
            </a:extLst>
          </p:cNvPr>
          <p:cNvSpPr txBox="1"/>
          <p:nvPr/>
        </p:nvSpPr>
        <p:spPr>
          <a:xfrm>
            <a:off x="3569554" y="2928574"/>
            <a:ext cx="4063829" cy="3362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Một số đơn vị đo khối lượng riêng:</a:t>
            </a:r>
            <a:endParaRPr dirty="0">
              <a:latin typeface="Arial" panose="020B0604020202020204" pitchFamily="34" charset="0"/>
              <a:sym typeface="Fira Sans Extra Condensed Medium"/>
            </a:endParaRPr>
          </a:p>
        </p:txBody>
      </p:sp>
      <p:sp>
        <p:nvSpPr>
          <p:cNvPr id="26" name="Google Shape;202;p17">
            <a:extLst>
              <a:ext uri="{FF2B5EF4-FFF2-40B4-BE49-F238E27FC236}">
                <a16:creationId xmlns:a16="http://schemas.microsoft.com/office/drawing/2014/main" id="{4E0EEBD1-010A-DE04-A7C3-393F08C1A764}"/>
              </a:ext>
            </a:extLst>
          </p:cNvPr>
          <p:cNvSpPr txBox="1"/>
          <p:nvPr/>
        </p:nvSpPr>
        <p:spPr>
          <a:xfrm>
            <a:off x="3842795" y="3345988"/>
            <a:ext cx="4063829" cy="3362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Kilogam trên mét khối: kg/m</a:t>
            </a:r>
            <a:r>
              <a:rPr lang="en" baseline="30000" dirty="0">
                <a:latin typeface="Arial" panose="020B0604020202020204" pitchFamily="34" charset="0"/>
                <a:sym typeface="Fira Sans Extra Condensed Medium"/>
              </a:rPr>
              <a:t>3</a:t>
            </a:r>
            <a:endParaRPr baseline="30000" dirty="0">
              <a:latin typeface="Arial" panose="020B0604020202020204" pitchFamily="34" charset="0"/>
              <a:sym typeface="Fira Sans Extra Condensed Medium"/>
            </a:endParaRPr>
          </a:p>
        </p:txBody>
      </p:sp>
      <p:sp>
        <p:nvSpPr>
          <p:cNvPr id="27" name="Google Shape;202;p17">
            <a:extLst>
              <a:ext uri="{FF2B5EF4-FFF2-40B4-BE49-F238E27FC236}">
                <a16:creationId xmlns:a16="http://schemas.microsoft.com/office/drawing/2014/main" id="{AB5FB1F6-EF70-B8CE-A11A-563353D521EC}"/>
              </a:ext>
            </a:extLst>
          </p:cNvPr>
          <p:cNvSpPr txBox="1"/>
          <p:nvPr/>
        </p:nvSpPr>
        <p:spPr>
          <a:xfrm>
            <a:off x="3864268" y="3752571"/>
            <a:ext cx="4063829" cy="3362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Gam trên centimét khối: g/cm</a:t>
            </a:r>
            <a:r>
              <a:rPr lang="en" baseline="30000" dirty="0">
                <a:latin typeface="Arial" panose="020B0604020202020204" pitchFamily="34" charset="0"/>
                <a:sym typeface="Fira Sans Extra Condensed Medium"/>
              </a:rPr>
              <a:t>3</a:t>
            </a:r>
            <a:endParaRPr baseline="30000" dirty="0">
              <a:latin typeface="Arial" panose="020B0604020202020204" pitchFamily="34" charset="0"/>
              <a:sym typeface="Fira Sans Extra Condensed Medium"/>
            </a:endParaRPr>
          </a:p>
        </p:txBody>
      </p:sp>
      <p:sp>
        <p:nvSpPr>
          <p:cNvPr id="28" name="Google Shape;202;p17">
            <a:extLst>
              <a:ext uri="{FF2B5EF4-FFF2-40B4-BE49-F238E27FC236}">
                <a16:creationId xmlns:a16="http://schemas.microsoft.com/office/drawing/2014/main" id="{5E648B4D-7BB4-3FAB-0F9D-AE9F8335BF75}"/>
              </a:ext>
            </a:extLst>
          </p:cNvPr>
          <p:cNvSpPr txBox="1"/>
          <p:nvPr/>
        </p:nvSpPr>
        <p:spPr>
          <a:xfrm>
            <a:off x="3588023" y="4201811"/>
            <a:ext cx="4063829" cy="336283"/>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None/>
              <a:defRPr sz="2000" b="1">
                <a:solidFill>
                  <a:schemeClr val="bg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1 g/cm</a:t>
            </a:r>
            <a:r>
              <a:rPr lang="en" baseline="30000" dirty="0">
                <a:latin typeface="Arial" panose="020B0604020202020204" pitchFamily="34" charset="0"/>
                <a:sym typeface="Fira Sans Extra Condensed Medium"/>
              </a:rPr>
              <a:t>3</a:t>
            </a:r>
            <a:r>
              <a:rPr lang="en" dirty="0">
                <a:latin typeface="Arial" panose="020B0604020202020204" pitchFamily="34" charset="0"/>
                <a:sym typeface="Fira Sans Extra Condensed Medium"/>
              </a:rPr>
              <a:t> = 1 g/m</a:t>
            </a:r>
            <a:r>
              <a:rPr lang="vi-VN" dirty="0">
                <a:latin typeface="Arial" panose="020B0604020202020204" pitchFamily="34" charset="0"/>
                <a:sym typeface="Fira Sans Extra Condensed Medium"/>
              </a:rPr>
              <a:t>L</a:t>
            </a:r>
            <a:r>
              <a:rPr lang="en" dirty="0">
                <a:latin typeface="Arial" panose="020B0604020202020204" pitchFamily="34" charset="0"/>
                <a:sym typeface="Fira Sans Extra Condensed Medium"/>
              </a:rPr>
              <a:t>= 1000 kg/m</a:t>
            </a:r>
            <a:r>
              <a:rPr lang="en" baseline="30000" dirty="0">
                <a:latin typeface="Arial" panose="020B0604020202020204" pitchFamily="34" charset="0"/>
                <a:sym typeface="Fira Sans Extra Condensed Medium"/>
              </a:rPr>
              <a:t>3</a:t>
            </a:r>
            <a:endParaRPr baseline="30000" dirty="0">
              <a:latin typeface="Arial" panose="020B0604020202020204" pitchFamily="34" charset="0"/>
              <a:sym typeface="Fira Sans Extra Condensed Medium"/>
            </a:endParaRPr>
          </a:p>
        </p:txBody>
      </p:sp>
      <p:pic>
        <p:nvPicPr>
          <p:cNvPr id="29" name="Graphic 28" descr="Line arrow Counter clockwise curve">
            <a:extLst>
              <a:ext uri="{FF2B5EF4-FFF2-40B4-BE49-F238E27FC236}">
                <a16:creationId xmlns:a16="http://schemas.microsoft.com/office/drawing/2014/main" id="{013ADCC7-2333-9251-1583-9370FF8397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167032" flipH="1">
            <a:off x="3876337" y="1721433"/>
            <a:ext cx="501501" cy="501501"/>
          </a:xfrm>
          <a:prstGeom prst="rect">
            <a:avLst/>
          </a:prstGeom>
        </p:spPr>
      </p:pic>
      <p:sp>
        <p:nvSpPr>
          <p:cNvPr id="30" name="Google Shape;202;p17">
            <a:extLst>
              <a:ext uri="{FF2B5EF4-FFF2-40B4-BE49-F238E27FC236}">
                <a16:creationId xmlns:a16="http://schemas.microsoft.com/office/drawing/2014/main" id="{E3038EFD-58C9-5A92-48B5-8133F2006224}"/>
              </a:ext>
            </a:extLst>
          </p:cNvPr>
          <p:cNvSpPr txBox="1"/>
          <p:nvPr/>
        </p:nvSpPr>
        <p:spPr>
          <a:xfrm>
            <a:off x="4517434" y="1715994"/>
            <a:ext cx="1290250" cy="346839"/>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US" b="1" dirty="0">
                <a:solidFill>
                  <a:schemeClr val="bg1"/>
                </a:solidFill>
                <a:latin typeface="Arial" panose="020B0604020202020204" pitchFamily="34" charset="0"/>
                <a:sym typeface="Fira Sans Extra Condensed Medium"/>
              </a:rPr>
              <a:t>m = V.D</a:t>
            </a:r>
            <a:endParaRPr lang="ar-AE" b="1" dirty="0">
              <a:solidFill>
                <a:schemeClr val="bg1"/>
              </a:solidFill>
              <a:latin typeface="Arial" panose="020B0604020202020204" pitchFamily="34" charset="0"/>
              <a:sym typeface="Fira Sans Extra Condensed Medium"/>
            </a:endParaRPr>
          </a:p>
        </p:txBody>
      </p:sp>
      <p:pic>
        <p:nvPicPr>
          <p:cNvPr id="31" name="Graphic 30" descr="Line arrow Counter clockwise curve">
            <a:extLst>
              <a:ext uri="{FF2B5EF4-FFF2-40B4-BE49-F238E27FC236}">
                <a16:creationId xmlns:a16="http://schemas.microsoft.com/office/drawing/2014/main" id="{8934A987-0618-E912-A0FF-5021920A78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238979">
            <a:off x="3866109" y="2094691"/>
            <a:ext cx="501501" cy="501501"/>
          </a:xfrm>
          <a:prstGeom prst="rect">
            <a:avLst/>
          </a:prstGeom>
        </p:spPr>
      </p:pic>
      <mc:AlternateContent xmlns:mc="http://schemas.openxmlformats.org/markup-compatibility/2006" xmlns:a14="http://schemas.microsoft.com/office/drawing/2010/main">
        <mc:Choice Requires="a14">
          <p:sp>
            <p:nvSpPr>
              <p:cNvPr id="1600" name="Google Shape;202;p17">
                <a:extLst>
                  <a:ext uri="{FF2B5EF4-FFF2-40B4-BE49-F238E27FC236}">
                    <a16:creationId xmlns:a16="http://schemas.microsoft.com/office/drawing/2014/main" id="{0BA3F8DD-EC20-857D-70CB-3182B9ACA8DA}"/>
                  </a:ext>
                </a:extLst>
              </p:cNvPr>
              <p:cNvSpPr txBox="1"/>
              <p:nvPr/>
            </p:nvSpPr>
            <p:spPr>
              <a:xfrm>
                <a:off x="4510184" y="2166535"/>
                <a:ext cx="1075978" cy="647190"/>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US" b="1" dirty="0">
                    <a:solidFill>
                      <a:schemeClr val="bg1"/>
                    </a:solidFill>
                    <a:latin typeface="Arial" panose="020B0604020202020204" pitchFamily="34" charset="0"/>
                    <a:sym typeface="Fira Sans Extra Condensed Medium"/>
                  </a:rPr>
                  <a:t>V = </a:t>
                </a:r>
                <a14:m>
                  <m:oMath xmlns:m="http://schemas.openxmlformats.org/officeDocument/2006/math">
                    <m:f>
                      <m:fPr>
                        <m:ctrlPr>
                          <a:rPr lang="ar-AE" b="1" i="1" smtClean="0">
                            <a:solidFill>
                              <a:schemeClr val="bg1"/>
                            </a:solidFill>
                            <a:latin typeface="Cambria Math" panose="02040503050406030204" pitchFamily="18" charset="0"/>
                            <a:sym typeface="Fira Sans Extra Condensed Medium"/>
                          </a:rPr>
                        </m:ctrlPr>
                      </m:fPr>
                      <m:num>
                        <m:r>
                          <m:rPr>
                            <m:nor/>
                          </m:rPr>
                          <a:rPr lang="en-US" b="1" dirty="0">
                            <a:solidFill>
                              <a:schemeClr val="bg1"/>
                            </a:solidFill>
                            <a:latin typeface="Arial" panose="020B0604020202020204" pitchFamily="34" charset="0"/>
                            <a:sym typeface="Fira Sans Extra Condensed Medium"/>
                          </a:rPr>
                          <m:t>m</m:t>
                        </m:r>
                      </m:num>
                      <m:den>
                        <m:r>
                          <m:rPr>
                            <m:nor/>
                          </m:rPr>
                          <a:rPr lang="en-US" b="1" dirty="0">
                            <a:solidFill>
                              <a:schemeClr val="bg1"/>
                            </a:solidFill>
                            <a:latin typeface="Arial" panose="020B0604020202020204" pitchFamily="34" charset="0"/>
                            <a:sym typeface="Fira Sans Extra Condensed Medium"/>
                          </a:rPr>
                          <m:t>D</m:t>
                        </m:r>
                      </m:den>
                    </m:f>
                  </m:oMath>
                </a14:m>
                <a:endParaRPr lang="ar-AE" b="1" dirty="0">
                  <a:solidFill>
                    <a:schemeClr val="bg1"/>
                  </a:solidFill>
                  <a:latin typeface="Arial" panose="020B0604020202020204" pitchFamily="34" charset="0"/>
                  <a:sym typeface="Fira Sans Extra Condensed Medium"/>
                </a:endParaRPr>
              </a:p>
            </p:txBody>
          </p:sp>
        </mc:Choice>
        <mc:Fallback xmlns="">
          <p:sp>
            <p:nvSpPr>
              <p:cNvPr id="1600" name="Google Shape;202;p17">
                <a:extLst>
                  <a:ext uri="{FF2B5EF4-FFF2-40B4-BE49-F238E27FC236}">
                    <a16:creationId xmlns:a16="http://schemas.microsoft.com/office/drawing/2014/main" id="{0BA3F8DD-EC20-857D-70CB-3182B9ACA8DA}"/>
                  </a:ext>
                </a:extLst>
              </p:cNvPr>
              <p:cNvSpPr txBox="1">
                <a:spLocks noRot="1" noChangeAspect="1" noMove="1" noResize="1" noEditPoints="1" noAdjustHandles="1" noChangeArrowheads="1" noChangeShapeType="1" noTextEdit="1"/>
              </p:cNvSpPr>
              <p:nvPr/>
            </p:nvSpPr>
            <p:spPr>
              <a:xfrm>
                <a:off x="4510184" y="2166535"/>
                <a:ext cx="1075978" cy="647190"/>
              </a:xfrm>
              <a:prstGeom prst="rect">
                <a:avLst/>
              </a:prstGeom>
              <a:blipFill>
                <a:blip r:embed="rId7"/>
                <a:stretch>
                  <a:fillRect r="-568"/>
                </a:stretch>
              </a:blipFill>
              <a:ln>
                <a:noFill/>
              </a:ln>
            </p:spPr>
            <p:txBody>
              <a:bodyPr/>
              <a:lstStyle/>
              <a:p>
                <a:r>
                  <a:rPr lang="en-US">
                    <a:noFill/>
                  </a:rPr>
                  <a:t> </a:t>
                </a:r>
              </a:p>
            </p:txBody>
          </p:sp>
        </mc:Fallback>
      </mc:AlternateContent>
      <p:sp>
        <p:nvSpPr>
          <p:cNvPr id="16" name="Google Shape;202;p17">
            <a:extLst>
              <a:ext uri="{FF2B5EF4-FFF2-40B4-BE49-F238E27FC236}">
                <a16:creationId xmlns:a16="http://schemas.microsoft.com/office/drawing/2014/main" id="{3F357806-281A-53C6-DE0E-EEA3B33F3F9D}"/>
              </a:ext>
            </a:extLst>
          </p:cNvPr>
          <p:cNvSpPr txBox="1"/>
          <p:nvPr/>
        </p:nvSpPr>
        <p:spPr>
          <a:xfrm>
            <a:off x="1536957" y="287451"/>
            <a:ext cx="2531996" cy="54565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200" b="1" dirty="0">
                <a:solidFill>
                  <a:schemeClr val="dk2"/>
                </a:solidFill>
                <a:latin typeface="+mn-lt"/>
                <a:ea typeface="Fira Sans Extra Condensed Medium"/>
                <a:cs typeface="Fira Sans Extra Condensed Medium"/>
                <a:sym typeface="Fira Sans Extra Condensed Medium"/>
              </a:rPr>
              <a:t>Khối lượng riêng</a:t>
            </a:r>
          </a:p>
        </p:txBody>
      </p:sp>
    </p:spTree>
    <p:extLst>
      <p:ext uri="{BB962C8B-B14F-4D97-AF65-F5344CB8AC3E}">
        <p14:creationId xmlns:p14="http://schemas.microsoft.com/office/powerpoint/2010/main" val="48977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4000"/>
                                  </p:iterate>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type="lt">
                                    <p:tmPct val="4000"/>
                                  </p:iterate>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iterate type="lt">
                                    <p:tmPct val="4000"/>
                                  </p:iterate>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iterate type="lt">
                                    <p:tmPct val="4000"/>
                                  </p:iterate>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27" grpId="0"/>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05;p17">
            <a:extLst>
              <a:ext uri="{FF2B5EF4-FFF2-40B4-BE49-F238E27FC236}">
                <a16:creationId xmlns:a16="http://schemas.microsoft.com/office/drawing/2014/main" id="{3BAE0AC1-D485-1175-019A-76D4615F7235}"/>
              </a:ext>
            </a:extLst>
          </p:cNvPr>
          <p:cNvSpPr txBox="1"/>
          <p:nvPr/>
        </p:nvSpPr>
        <p:spPr>
          <a:xfrm>
            <a:off x="888306" y="727123"/>
            <a:ext cx="2994027" cy="1859327"/>
          </a:xfrm>
          <a:prstGeom prst="rect">
            <a:avLst/>
          </a:prstGeom>
          <a:noFill/>
          <a:ln>
            <a:noFill/>
          </a:ln>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vi-VN" sz="2000" b="1"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BT1: </a:t>
            </a:r>
            <a:r>
              <a:rPr lang="en" sz="2000" b="1"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Một bể bơi có chiều dài 20 m, chiều rộng 8 m, độ sâu của nước là 1,5 m. Tính khối lượng của nước trong bể</a:t>
            </a:r>
            <a:r>
              <a:rPr lang="vi-VN" sz="2000" b="1"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 </a:t>
            </a:r>
            <a:endParaRPr sz="2000" b="1"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1026" name="Picture 2">
            <a:extLst>
              <a:ext uri="{FF2B5EF4-FFF2-40B4-BE49-F238E27FC236}">
                <a16:creationId xmlns:a16="http://schemas.microsoft.com/office/drawing/2014/main" id="{D27D8480-EF1A-6859-70A1-D800621EB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38" y="1420062"/>
            <a:ext cx="656241" cy="6020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CD36BDF0-CA59-FAA9-FC0B-D263AC1E7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83" y="3211954"/>
            <a:ext cx="783616" cy="718888"/>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05;p17">
            <a:extLst>
              <a:ext uri="{FF2B5EF4-FFF2-40B4-BE49-F238E27FC236}">
                <a16:creationId xmlns:a16="http://schemas.microsoft.com/office/drawing/2014/main" id="{7BB812A8-FD40-2483-EB18-22C4144EB82E}"/>
              </a:ext>
            </a:extLst>
          </p:cNvPr>
          <p:cNvSpPr txBox="1"/>
          <p:nvPr/>
        </p:nvSpPr>
        <p:spPr>
          <a:xfrm>
            <a:off x="1018697" y="3211954"/>
            <a:ext cx="7364201" cy="44224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Thể tích của bể bơi: V = dài.rộng.sâu = 20.8.1,5 = 240 m</a:t>
            </a:r>
            <a:r>
              <a:rPr lang="en" sz="2000" baseline="30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3</a:t>
            </a: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 </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5122" name="Picture 2" descr="Free vector sports pool, top view with blue ripped water.">
            <a:extLst>
              <a:ext uri="{FF2B5EF4-FFF2-40B4-BE49-F238E27FC236}">
                <a16:creationId xmlns:a16="http://schemas.microsoft.com/office/drawing/2014/main" id="{22D1A07A-AC0A-0817-9042-3303C2DA0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2333" y="440784"/>
            <a:ext cx="5121184" cy="25605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Google Shape;205;p17">
                <a:extLst>
                  <a:ext uri="{FF2B5EF4-FFF2-40B4-BE49-F238E27FC236}">
                    <a16:creationId xmlns:a16="http://schemas.microsoft.com/office/drawing/2014/main" id="{F3CC4B9A-A597-0FE2-A681-5F303E8ADA52}"/>
                  </a:ext>
                </a:extLst>
              </p:cNvPr>
              <p:cNvSpPr txBox="1"/>
              <p:nvPr/>
            </p:nvSpPr>
            <p:spPr>
              <a:xfrm>
                <a:off x="1068703" y="3752578"/>
                <a:ext cx="7364201" cy="9501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20000"/>
                  </a:lnSpc>
                  <a:buNone/>
                  <a:defRPr sz="2000">
                    <a:solidFill>
                      <a:schemeClr val="tx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Khối lượng nước trong bể:</a:t>
                </a:r>
              </a:p>
              <a:p>
                <a:r>
                  <a:rPr lang="en-US" dirty="0">
                    <a:latin typeface="Arial" panose="020B0604020202020204" pitchFamily="34" charset="0"/>
                    <a:sym typeface="Fira Sans Extra Condensed Medium"/>
                  </a:rPr>
                  <a:t>D = </a:t>
                </a:r>
                <a14:m>
                  <m:oMath xmlns:m="http://schemas.openxmlformats.org/officeDocument/2006/math">
                    <m:f>
                      <m:fPr>
                        <m:ctrlPr>
                          <a:rPr lang="en-US" i="1" smtClean="0">
                            <a:latin typeface="Cambria Math" panose="02040503050406030204" pitchFamily="18" charset="0"/>
                            <a:sym typeface="Fira Sans Extra Condensed Medium"/>
                          </a:rPr>
                        </m:ctrlPr>
                      </m:fPr>
                      <m:num>
                        <m:r>
                          <m:rPr>
                            <m:nor/>
                          </m:rPr>
                          <a:rPr lang="en-US" dirty="0">
                            <a:latin typeface="Arial" panose="020B0604020202020204" pitchFamily="34" charset="0"/>
                            <a:sym typeface="Fira Sans Extra Condensed Medium"/>
                          </a:rPr>
                          <m:t>m</m:t>
                        </m:r>
                      </m:num>
                      <m:den>
                        <m:r>
                          <m:rPr>
                            <m:nor/>
                          </m:rPr>
                          <a:rPr lang="en-US" dirty="0">
                            <a:latin typeface="Arial" panose="020B0604020202020204" pitchFamily="34" charset="0"/>
                            <a:sym typeface="Fira Sans Extra Condensed Medium"/>
                          </a:rPr>
                          <m:t>V</m:t>
                        </m:r>
                      </m:den>
                    </m:f>
                  </m:oMath>
                </a14:m>
                <a:r>
                  <a:rPr lang="en-US" dirty="0">
                    <a:latin typeface="Arial" panose="020B0604020202020204" pitchFamily="34" charset="0"/>
                    <a:sym typeface="Fira Sans Extra Condensed Medium"/>
                  </a:rPr>
                  <a:t> </a:t>
                </a:r>
                <a14:m>
                  <m:oMath xmlns:m="http://schemas.openxmlformats.org/officeDocument/2006/math">
                    <m:groupChr>
                      <m:groupChrPr>
                        <m:chr m:val="⇒"/>
                        <m:vertJc m:val="bot"/>
                        <m:ctrlPr>
                          <a:rPr lang="en-US" i="1" smtClean="0">
                            <a:latin typeface="Cambria Math" panose="02040503050406030204" pitchFamily="18" charset="0"/>
                            <a:sym typeface="Fira Sans Extra Condensed Medium"/>
                          </a:rPr>
                        </m:ctrlPr>
                      </m:groupChrPr>
                      <m:e>
                        <m:r>
                          <m:rPr>
                            <m:brk m:alnAt="2"/>
                          </m:rPr>
                          <a:rPr lang="en-US" b="0" i="1" smtClean="0">
                            <a:latin typeface="Cambria Math" panose="02040503050406030204" pitchFamily="18" charset="0"/>
                            <a:sym typeface="Fira Sans Extra Condensed Medium"/>
                          </a:rPr>
                          <m:t> </m:t>
                        </m:r>
                        <m:r>
                          <a:rPr lang="en-US" b="0" i="1" smtClean="0">
                            <a:latin typeface="Cambria Math" panose="02040503050406030204" pitchFamily="18" charset="0"/>
                            <a:sym typeface="Fira Sans Extra Condensed Medium"/>
                          </a:rPr>
                          <m:t>         </m:t>
                        </m:r>
                      </m:e>
                    </m:groupChr>
                  </m:oMath>
                </a14:m>
                <a:r>
                  <a:rPr lang="en-US" dirty="0">
                    <a:latin typeface="Arial" panose="020B0604020202020204" pitchFamily="34" charset="0"/>
                    <a:sym typeface="Fira Sans Extra Condensed Medium"/>
                  </a:rPr>
                  <a:t> m = D.V = 240.1000 = 240 000 kg</a:t>
                </a:r>
                <a:endParaRPr dirty="0">
                  <a:latin typeface="Arial" panose="020B0604020202020204" pitchFamily="34" charset="0"/>
                  <a:sym typeface="Fira Sans Extra Condensed Medium"/>
                </a:endParaRPr>
              </a:p>
            </p:txBody>
          </p:sp>
        </mc:Choice>
        <mc:Fallback xmlns="">
          <p:sp>
            <p:nvSpPr>
              <p:cNvPr id="18" name="Google Shape;205;p17">
                <a:extLst>
                  <a:ext uri="{FF2B5EF4-FFF2-40B4-BE49-F238E27FC236}">
                    <a16:creationId xmlns:a16="http://schemas.microsoft.com/office/drawing/2014/main" id="{F3CC4B9A-A597-0FE2-A681-5F303E8ADA52}"/>
                  </a:ext>
                </a:extLst>
              </p:cNvPr>
              <p:cNvSpPr txBox="1">
                <a:spLocks noRot="1" noChangeAspect="1" noMove="1" noResize="1" noEditPoints="1" noAdjustHandles="1" noChangeArrowheads="1" noChangeShapeType="1" noTextEdit="1"/>
              </p:cNvSpPr>
              <p:nvPr/>
            </p:nvSpPr>
            <p:spPr>
              <a:xfrm>
                <a:off x="1068703" y="3752578"/>
                <a:ext cx="7364201" cy="950138"/>
              </a:xfrm>
              <a:prstGeom prst="rect">
                <a:avLst/>
              </a:prstGeom>
              <a:blipFill>
                <a:blip r:embed="rId5"/>
                <a:stretch>
                  <a:fillRect l="-828" t="-3226" b="-451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46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4000"/>
                                  </p:iterate>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randombar(horizontal)">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cond delay="500"/>
                            </p:stCondLst>
                            <p:childTnLst>
                              <p:par>
                                <p:cTn id="25" presetID="22" presetClass="entr" presetSubtype="1" fill="hold" nodeType="afterEffect">
                                  <p:stCondLst>
                                    <p:cond delay="0"/>
                                  </p:stCondLst>
                                  <p:iterate type="lt">
                                    <p:tmPct val="4000"/>
                                  </p:iterate>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1880"/>
                            </p:stCondLst>
                            <p:childTnLst>
                              <p:par>
                                <p:cTn id="29" presetID="22" presetClass="entr" presetSubtype="1" fill="hold" grpId="0" nodeType="afterEffect">
                                  <p:stCondLst>
                                    <p:cond delay="0"/>
                                  </p:stCondLst>
                                  <p:iterate type="lt">
                                    <p:tmPct val="4000"/>
                                  </p:iterate>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3420"/>
                            </p:stCondLst>
                            <p:childTnLst>
                              <p:par>
                                <p:cTn id="33" presetID="22" presetClass="entr" presetSubtype="1" fill="hold" nodeType="afterEffect">
                                  <p:stCondLst>
                                    <p:cond delay="0"/>
                                  </p:stCondLst>
                                  <p:iterate type="lt">
                                    <p:tmPct val="4000"/>
                                  </p:iterate>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5F948A4-A818-0392-799D-B3D446D4E9C4}"/>
              </a:ext>
            </a:extLst>
          </p:cNvPr>
          <p:cNvGraphicFramePr>
            <a:graphicFrameLocks noGrp="1"/>
          </p:cNvGraphicFramePr>
          <p:nvPr/>
        </p:nvGraphicFramePr>
        <p:xfrm>
          <a:off x="700088" y="938565"/>
          <a:ext cx="7743824" cy="3913475"/>
        </p:xfrm>
        <a:graphic>
          <a:graphicData uri="http://schemas.openxmlformats.org/drawingml/2006/table">
            <a:tbl>
              <a:tblPr firstRow="1" bandRow="1">
                <a:tableStyleId>{4DE6FB3C-7EE5-489D-85D8-43B90C86D4EF}</a:tableStyleId>
              </a:tblPr>
              <a:tblGrid>
                <a:gridCol w="1935956">
                  <a:extLst>
                    <a:ext uri="{9D8B030D-6E8A-4147-A177-3AD203B41FA5}">
                      <a16:colId xmlns:a16="http://schemas.microsoft.com/office/drawing/2014/main" val="1420875109"/>
                    </a:ext>
                  </a:extLst>
                </a:gridCol>
                <a:gridCol w="1781211">
                  <a:extLst>
                    <a:ext uri="{9D8B030D-6E8A-4147-A177-3AD203B41FA5}">
                      <a16:colId xmlns:a16="http://schemas.microsoft.com/office/drawing/2014/main" val="1143427071"/>
                    </a:ext>
                  </a:extLst>
                </a:gridCol>
                <a:gridCol w="2159391">
                  <a:extLst>
                    <a:ext uri="{9D8B030D-6E8A-4147-A177-3AD203B41FA5}">
                      <a16:colId xmlns:a16="http://schemas.microsoft.com/office/drawing/2014/main" val="3763461806"/>
                    </a:ext>
                  </a:extLst>
                </a:gridCol>
                <a:gridCol w="1867266">
                  <a:extLst>
                    <a:ext uri="{9D8B030D-6E8A-4147-A177-3AD203B41FA5}">
                      <a16:colId xmlns:a16="http://schemas.microsoft.com/office/drawing/2014/main" val="1505303237"/>
                    </a:ext>
                  </a:extLst>
                </a:gridCol>
              </a:tblGrid>
              <a:tr h="526663">
                <a:tc>
                  <a:txBody>
                    <a:bodyPr/>
                    <a:lstStyle/>
                    <a:p>
                      <a:pPr algn="ctr"/>
                      <a:r>
                        <a:rPr lang="en-US" sz="1800" b="1" dirty="0" err="1">
                          <a:solidFill>
                            <a:schemeClr val="bg1"/>
                          </a:solidFill>
                          <a:latin typeface="+mj-lt"/>
                        </a:rPr>
                        <a:t>Chất</a:t>
                      </a:r>
                      <a:r>
                        <a:rPr lang="en-US" sz="1800" b="1" dirty="0">
                          <a:solidFill>
                            <a:schemeClr val="bg1"/>
                          </a:solidFill>
                          <a:latin typeface="+mj-lt"/>
                        </a:rPr>
                        <a:t> </a:t>
                      </a:r>
                      <a:r>
                        <a:rPr lang="en-US" sz="1800" b="1" dirty="0" err="1">
                          <a:solidFill>
                            <a:schemeClr val="bg1"/>
                          </a:solidFill>
                          <a:latin typeface="+mj-lt"/>
                        </a:rPr>
                        <a:t>Rắn</a:t>
                      </a:r>
                      <a:endParaRPr lang="en-US" sz="1800" b="1" dirty="0">
                        <a:solidFill>
                          <a:schemeClr val="bg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0F40"/>
                    </a:solidFill>
                  </a:tcPr>
                </a:tc>
                <a:tc>
                  <a:txBody>
                    <a:bodyPr/>
                    <a:lstStyle/>
                    <a:p>
                      <a:pPr algn="ctr"/>
                      <a:r>
                        <a:rPr lang="en-US" sz="1800" b="1" dirty="0">
                          <a:solidFill>
                            <a:schemeClr val="bg1"/>
                          </a:solidFill>
                          <a:latin typeface="+mj-lt"/>
                        </a:rPr>
                        <a:t>D (kg/m</a:t>
                      </a:r>
                      <a:r>
                        <a:rPr lang="en-US" sz="1800" b="1" baseline="30000" dirty="0">
                          <a:solidFill>
                            <a:schemeClr val="bg1"/>
                          </a:solidFill>
                          <a:latin typeface="+mj-lt"/>
                        </a:rPr>
                        <a:t>3</a:t>
                      </a:r>
                      <a:r>
                        <a:rPr lang="en-US" sz="1800" b="1" dirty="0">
                          <a:solidFill>
                            <a:schemeClr val="bg1"/>
                          </a:solidFill>
                          <a:latin typeface="+mj-lt"/>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0F40"/>
                    </a:solidFill>
                  </a:tcPr>
                </a:tc>
                <a:tc>
                  <a:txBody>
                    <a:bodyPr/>
                    <a:lstStyle/>
                    <a:p>
                      <a:pPr algn="ctr"/>
                      <a:r>
                        <a:rPr lang="en-US" sz="1800" b="1" dirty="0" err="1">
                          <a:solidFill>
                            <a:schemeClr val="bg1"/>
                          </a:solidFill>
                          <a:latin typeface="+mj-lt"/>
                        </a:rPr>
                        <a:t>Chất</a:t>
                      </a:r>
                      <a:r>
                        <a:rPr lang="en-US" sz="1800" b="1" dirty="0">
                          <a:solidFill>
                            <a:schemeClr val="bg1"/>
                          </a:solidFill>
                          <a:latin typeface="+mj-lt"/>
                        </a:rPr>
                        <a:t> </a:t>
                      </a:r>
                      <a:r>
                        <a:rPr lang="en-US" sz="1800" b="1" dirty="0" err="1">
                          <a:solidFill>
                            <a:schemeClr val="bg1"/>
                          </a:solidFill>
                          <a:latin typeface="+mj-lt"/>
                        </a:rPr>
                        <a:t>Lỏng</a:t>
                      </a:r>
                      <a:r>
                        <a:rPr lang="en-US" sz="1800" b="1" dirty="0">
                          <a:solidFill>
                            <a:schemeClr val="bg1"/>
                          </a:solidFill>
                          <a:latin typeface="+mj-lt"/>
                        </a:rPr>
                        <a:t> </a:t>
                      </a:r>
                      <a:r>
                        <a:rPr lang="en-US" sz="1800" b="1" dirty="0" err="1">
                          <a:solidFill>
                            <a:schemeClr val="bg1"/>
                          </a:solidFill>
                          <a:latin typeface="+mj-lt"/>
                        </a:rPr>
                        <a:t>và</a:t>
                      </a:r>
                      <a:r>
                        <a:rPr lang="en-US" sz="1800" b="1" dirty="0">
                          <a:solidFill>
                            <a:schemeClr val="bg1"/>
                          </a:solidFill>
                          <a:latin typeface="+mj-lt"/>
                        </a:rPr>
                        <a:t> </a:t>
                      </a:r>
                      <a:r>
                        <a:rPr lang="en-US" sz="1800" b="1" dirty="0" err="1">
                          <a:solidFill>
                            <a:schemeClr val="bg1"/>
                          </a:solidFill>
                          <a:latin typeface="+mj-lt"/>
                        </a:rPr>
                        <a:t>Khí</a:t>
                      </a:r>
                      <a:endParaRPr lang="en-US" sz="1800" b="1" dirty="0">
                        <a:solidFill>
                          <a:schemeClr val="bg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0F4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1"/>
                          </a:solidFill>
                          <a:latin typeface="+mj-lt"/>
                        </a:rPr>
                        <a:t>D (kg/m</a:t>
                      </a:r>
                      <a:r>
                        <a:rPr lang="en-US" sz="1800" b="1" baseline="30000" dirty="0">
                          <a:solidFill>
                            <a:schemeClr val="bg1"/>
                          </a:solidFill>
                          <a:latin typeface="+mj-lt"/>
                        </a:rPr>
                        <a:t>3</a:t>
                      </a:r>
                      <a:r>
                        <a:rPr lang="en-US" sz="1800" b="1" dirty="0">
                          <a:solidFill>
                            <a:schemeClr val="bg1"/>
                          </a:solidFill>
                          <a:latin typeface="+mj-lt"/>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F0F40"/>
                    </a:solidFill>
                  </a:tcPr>
                </a:tc>
                <a:extLst>
                  <a:ext uri="{0D108BD9-81ED-4DB2-BD59-A6C34878D82A}">
                    <a16:rowId xmlns:a16="http://schemas.microsoft.com/office/drawing/2014/main" val="356122471"/>
                  </a:ext>
                </a:extLst>
              </a:tr>
              <a:tr h="612589">
                <a:tc>
                  <a:txBody>
                    <a:bodyPr/>
                    <a:lstStyle/>
                    <a:p>
                      <a:pPr algn="ctr"/>
                      <a:r>
                        <a:rPr lang="en-US" sz="1800" dirty="0">
                          <a:solidFill>
                            <a:schemeClr val="tx1"/>
                          </a:solidFill>
                          <a:latin typeface="+mj-lt"/>
                        </a:rPr>
                        <a:t>Lead (</a:t>
                      </a:r>
                      <a:r>
                        <a:rPr lang="en-US" sz="1800" dirty="0" err="1">
                          <a:solidFill>
                            <a:schemeClr val="tx1"/>
                          </a:solidFill>
                          <a:latin typeface="+mj-lt"/>
                        </a:rPr>
                        <a:t>Chì</a:t>
                      </a:r>
                      <a:r>
                        <a:rPr lang="en-US" sz="1800" dirty="0">
                          <a:solidFill>
                            <a:schemeClr val="tx1"/>
                          </a:solidFill>
                          <a:latin typeface="+mj-lt"/>
                        </a:rPr>
                        <a:t>)</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a:solidFill>
                            <a:schemeClr val="tx1"/>
                          </a:solidFill>
                          <a:latin typeface="+mj-lt"/>
                        </a:rPr>
                        <a:t>11 300</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a:solidFill>
                            <a:schemeClr val="tx1"/>
                          </a:solidFill>
                          <a:latin typeface="+mj-lt"/>
                        </a:rPr>
                        <a:t>Mercury </a:t>
                      </a:r>
                    </a:p>
                    <a:p>
                      <a:pPr algn="ctr"/>
                      <a:r>
                        <a:rPr lang="en-US" sz="1800" dirty="0">
                          <a:solidFill>
                            <a:schemeClr val="tx1"/>
                          </a:solidFill>
                          <a:latin typeface="+mj-lt"/>
                        </a:rPr>
                        <a:t>(</a:t>
                      </a:r>
                      <a:r>
                        <a:rPr lang="en-US" sz="1800" dirty="0" err="1">
                          <a:solidFill>
                            <a:schemeClr val="tx1"/>
                          </a:solidFill>
                          <a:latin typeface="+mj-lt"/>
                        </a:rPr>
                        <a:t>Thủy</a:t>
                      </a:r>
                      <a:r>
                        <a:rPr lang="en-US" sz="1800" dirty="0">
                          <a:solidFill>
                            <a:schemeClr val="tx1"/>
                          </a:solidFill>
                          <a:latin typeface="+mj-lt"/>
                        </a:rPr>
                        <a:t> </a:t>
                      </a:r>
                      <a:r>
                        <a:rPr lang="en-US" sz="1800" dirty="0" err="1">
                          <a:solidFill>
                            <a:schemeClr val="tx1"/>
                          </a:solidFill>
                          <a:latin typeface="+mj-lt"/>
                        </a:rPr>
                        <a:t>Ngân</a:t>
                      </a:r>
                      <a:r>
                        <a:rPr lang="en-US" sz="1800" dirty="0">
                          <a:solidFill>
                            <a:schemeClr val="tx1"/>
                          </a:solidFill>
                          <a:latin typeface="+mj-lt"/>
                        </a:rPr>
                        <a:t>)</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a:solidFill>
                            <a:schemeClr val="tx1"/>
                          </a:solidFill>
                          <a:latin typeface="+mj-lt"/>
                        </a:rPr>
                        <a:t>13 600</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extLst>
                  <a:ext uri="{0D108BD9-81ED-4DB2-BD59-A6C34878D82A}">
                    <a16:rowId xmlns:a16="http://schemas.microsoft.com/office/drawing/2014/main" val="2765174425"/>
                  </a:ext>
                </a:extLst>
              </a:tr>
              <a:tr h="526663">
                <a:tc>
                  <a:txBody>
                    <a:bodyPr/>
                    <a:lstStyle/>
                    <a:p>
                      <a:pPr algn="ctr"/>
                      <a:r>
                        <a:rPr lang="en-US" sz="1800" dirty="0">
                          <a:solidFill>
                            <a:schemeClr val="tx1"/>
                          </a:solidFill>
                          <a:latin typeface="+mj-lt"/>
                        </a:rPr>
                        <a:t>Iron (</a:t>
                      </a:r>
                      <a:r>
                        <a:rPr lang="en-US" sz="1800" dirty="0" err="1">
                          <a:solidFill>
                            <a:schemeClr val="tx1"/>
                          </a:solidFill>
                          <a:latin typeface="+mj-lt"/>
                        </a:rPr>
                        <a:t>Sắt</a:t>
                      </a:r>
                      <a:r>
                        <a:rPr lang="en-US" sz="1800" dirty="0">
                          <a:solidFill>
                            <a:schemeClr val="tx1"/>
                          </a:solidFill>
                          <a:latin typeface="+mj-lt"/>
                        </a:rPr>
                        <a:t>)</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a:solidFill>
                            <a:schemeClr val="tx1"/>
                          </a:solidFill>
                          <a:latin typeface="+mj-lt"/>
                        </a:rPr>
                        <a:t>7 800</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err="1">
                          <a:solidFill>
                            <a:schemeClr val="tx1"/>
                          </a:solidFill>
                          <a:latin typeface="+mj-lt"/>
                        </a:rPr>
                        <a:t>Nước</a:t>
                      </a:r>
                      <a:endParaRPr lang="en-US" sz="1800" dirty="0">
                        <a:solidFill>
                          <a:schemeClr val="tx1"/>
                        </a:solidFill>
                        <a:latin typeface="+mj-lt"/>
                      </a:endParaRP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a:solidFill>
                            <a:schemeClr val="tx1"/>
                          </a:solidFill>
                          <a:latin typeface="+mj-lt"/>
                        </a:rPr>
                        <a:t>1 000</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extLst>
                  <a:ext uri="{0D108BD9-81ED-4DB2-BD59-A6C34878D82A}">
                    <a16:rowId xmlns:a16="http://schemas.microsoft.com/office/drawing/2014/main" val="3579880381"/>
                  </a:ext>
                </a:extLst>
              </a:tr>
              <a:tr h="637564">
                <a:tc>
                  <a:txBody>
                    <a:bodyPr/>
                    <a:lstStyle/>
                    <a:p>
                      <a:pPr algn="ctr"/>
                      <a:r>
                        <a:rPr lang="en-US" sz="1800" dirty="0" err="1">
                          <a:solidFill>
                            <a:schemeClr val="tx1"/>
                          </a:solidFill>
                          <a:latin typeface="+mj-lt"/>
                        </a:rPr>
                        <a:t>Aluminium</a:t>
                      </a:r>
                      <a:r>
                        <a:rPr lang="en-US" sz="1800" dirty="0">
                          <a:solidFill>
                            <a:schemeClr val="tx1"/>
                          </a:solidFill>
                          <a:latin typeface="+mj-lt"/>
                        </a:rPr>
                        <a:t> (</a:t>
                      </a:r>
                      <a:r>
                        <a:rPr lang="en-US" sz="1800" dirty="0" err="1">
                          <a:solidFill>
                            <a:schemeClr val="tx1"/>
                          </a:solidFill>
                          <a:latin typeface="+mj-lt"/>
                        </a:rPr>
                        <a:t>Nhôm</a:t>
                      </a:r>
                      <a:r>
                        <a:rPr lang="en-US" sz="1800" dirty="0">
                          <a:solidFill>
                            <a:schemeClr val="tx1"/>
                          </a:solidFill>
                          <a:latin typeface="+mj-lt"/>
                        </a:rPr>
                        <a:t>)</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a:solidFill>
                            <a:schemeClr val="tx1"/>
                          </a:solidFill>
                          <a:latin typeface="+mj-lt"/>
                        </a:rPr>
                        <a:t>2 700</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err="1">
                          <a:solidFill>
                            <a:schemeClr val="tx1"/>
                          </a:solidFill>
                          <a:latin typeface="+mj-lt"/>
                        </a:rPr>
                        <a:t>Dầu</a:t>
                      </a:r>
                      <a:r>
                        <a:rPr lang="en-US" sz="1800" dirty="0">
                          <a:solidFill>
                            <a:schemeClr val="tx1"/>
                          </a:solidFill>
                          <a:latin typeface="+mj-lt"/>
                        </a:rPr>
                        <a:t> </a:t>
                      </a:r>
                      <a:r>
                        <a:rPr lang="en-US" sz="1800" dirty="0" err="1">
                          <a:solidFill>
                            <a:schemeClr val="tx1"/>
                          </a:solidFill>
                          <a:latin typeface="+mj-lt"/>
                        </a:rPr>
                        <a:t>Ăn</a:t>
                      </a:r>
                      <a:endParaRPr lang="en-US" sz="1800" dirty="0">
                        <a:solidFill>
                          <a:schemeClr val="tx1"/>
                        </a:solidFill>
                        <a:latin typeface="+mj-lt"/>
                      </a:endParaRP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err="1">
                          <a:solidFill>
                            <a:schemeClr val="tx1"/>
                          </a:solidFill>
                          <a:latin typeface="+mj-lt"/>
                        </a:rPr>
                        <a:t>Khoảng</a:t>
                      </a:r>
                      <a:r>
                        <a:rPr lang="en-US" sz="1800" dirty="0">
                          <a:solidFill>
                            <a:schemeClr val="tx1"/>
                          </a:solidFill>
                          <a:latin typeface="+mj-lt"/>
                        </a:rPr>
                        <a:t> 800</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extLst>
                  <a:ext uri="{0D108BD9-81ED-4DB2-BD59-A6C34878D82A}">
                    <a16:rowId xmlns:a16="http://schemas.microsoft.com/office/drawing/2014/main" val="1069704980"/>
                  </a:ext>
                </a:extLst>
              </a:tr>
              <a:tr h="526663">
                <a:tc>
                  <a:txBody>
                    <a:bodyPr/>
                    <a:lstStyle/>
                    <a:p>
                      <a:pPr algn="ctr"/>
                      <a:r>
                        <a:rPr lang="en-US" sz="1800" dirty="0">
                          <a:solidFill>
                            <a:schemeClr val="tx1"/>
                          </a:solidFill>
                          <a:latin typeface="+mj-lt"/>
                        </a:rPr>
                        <a:t>Gold (</a:t>
                      </a:r>
                      <a:r>
                        <a:rPr lang="en-US" sz="1800" dirty="0" err="1">
                          <a:solidFill>
                            <a:schemeClr val="tx1"/>
                          </a:solidFill>
                          <a:latin typeface="+mj-lt"/>
                        </a:rPr>
                        <a:t>Vàng</a:t>
                      </a:r>
                      <a:r>
                        <a:rPr lang="en-US" sz="1800" dirty="0">
                          <a:solidFill>
                            <a:schemeClr val="tx1"/>
                          </a:solidFill>
                          <a:latin typeface="+mj-lt"/>
                        </a:rPr>
                        <a:t>)</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a:solidFill>
                            <a:schemeClr val="tx1"/>
                          </a:solidFill>
                          <a:latin typeface="+mj-lt"/>
                        </a:rPr>
                        <a:t>19 300</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err="1">
                          <a:solidFill>
                            <a:schemeClr val="tx1"/>
                          </a:solidFill>
                          <a:latin typeface="+mj-lt"/>
                        </a:rPr>
                        <a:t>Rượu</a:t>
                      </a:r>
                      <a:endParaRPr lang="en-US" sz="1800" dirty="0">
                        <a:solidFill>
                          <a:schemeClr val="tx1"/>
                        </a:solidFill>
                        <a:latin typeface="+mj-lt"/>
                      </a:endParaRP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a:solidFill>
                            <a:schemeClr val="tx1"/>
                          </a:solidFill>
                          <a:latin typeface="+mj-lt"/>
                        </a:rPr>
                        <a:t>790</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extLst>
                  <a:ext uri="{0D108BD9-81ED-4DB2-BD59-A6C34878D82A}">
                    <a16:rowId xmlns:a16="http://schemas.microsoft.com/office/drawing/2014/main" val="1425736615"/>
                  </a:ext>
                </a:extLst>
              </a:tr>
              <a:tr h="526663">
                <a:tc>
                  <a:txBody>
                    <a:bodyPr/>
                    <a:lstStyle/>
                    <a:p>
                      <a:pPr algn="ctr"/>
                      <a:r>
                        <a:rPr lang="en-US" sz="1800" dirty="0" err="1">
                          <a:solidFill>
                            <a:schemeClr val="tx1"/>
                          </a:solidFill>
                          <a:latin typeface="+mj-lt"/>
                        </a:rPr>
                        <a:t>Nước</a:t>
                      </a:r>
                      <a:r>
                        <a:rPr lang="en-US" sz="1800" dirty="0">
                          <a:solidFill>
                            <a:schemeClr val="tx1"/>
                          </a:solidFill>
                          <a:latin typeface="+mj-lt"/>
                        </a:rPr>
                        <a:t> </a:t>
                      </a:r>
                      <a:r>
                        <a:rPr lang="en-US" sz="1800" dirty="0" err="1">
                          <a:solidFill>
                            <a:schemeClr val="tx1"/>
                          </a:solidFill>
                          <a:latin typeface="+mj-lt"/>
                        </a:rPr>
                        <a:t>Đá</a:t>
                      </a:r>
                      <a:endParaRPr lang="en-US" sz="1800" dirty="0">
                        <a:solidFill>
                          <a:schemeClr val="tx1"/>
                        </a:solidFill>
                        <a:latin typeface="+mj-lt"/>
                      </a:endParaRP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a:solidFill>
                            <a:schemeClr val="tx1"/>
                          </a:solidFill>
                          <a:latin typeface="+mj-lt"/>
                        </a:rPr>
                        <a:t>917</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err="1">
                          <a:solidFill>
                            <a:schemeClr val="tx1"/>
                          </a:solidFill>
                          <a:latin typeface="+mj-lt"/>
                        </a:rPr>
                        <a:t>Không</a:t>
                      </a:r>
                      <a:r>
                        <a:rPr lang="en-US" sz="1800" dirty="0">
                          <a:solidFill>
                            <a:schemeClr val="tx1"/>
                          </a:solidFill>
                          <a:latin typeface="+mj-lt"/>
                        </a:rPr>
                        <a:t> </a:t>
                      </a:r>
                      <a:r>
                        <a:rPr lang="en-US" sz="1800" dirty="0" err="1">
                          <a:solidFill>
                            <a:schemeClr val="tx1"/>
                          </a:solidFill>
                          <a:latin typeface="+mj-lt"/>
                        </a:rPr>
                        <a:t>Khí</a:t>
                      </a:r>
                      <a:endParaRPr lang="en-US" sz="1800" dirty="0">
                        <a:solidFill>
                          <a:schemeClr val="tx1"/>
                        </a:solidFill>
                        <a:latin typeface="+mj-lt"/>
                      </a:endParaRP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a:solidFill>
                            <a:schemeClr val="tx1"/>
                          </a:solidFill>
                          <a:latin typeface="+mj-lt"/>
                        </a:rPr>
                        <a:t>1,29</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extLst>
                  <a:ext uri="{0D108BD9-81ED-4DB2-BD59-A6C34878D82A}">
                    <a16:rowId xmlns:a16="http://schemas.microsoft.com/office/drawing/2014/main" val="2688760289"/>
                  </a:ext>
                </a:extLst>
              </a:tr>
              <a:tr h="526663">
                <a:tc>
                  <a:txBody>
                    <a:bodyPr/>
                    <a:lstStyle/>
                    <a:p>
                      <a:pPr algn="ctr"/>
                      <a:r>
                        <a:rPr lang="en-US" sz="1800" dirty="0" err="1">
                          <a:solidFill>
                            <a:schemeClr val="tx1"/>
                          </a:solidFill>
                          <a:latin typeface="+mj-lt"/>
                        </a:rPr>
                        <a:t>Gỗ</a:t>
                      </a:r>
                      <a:r>
                        <a:rPr lang="en-US" sz="1800" dirty="0">
                          <a:solidFill>
                            <a:schemeClr val="tx1"/>
                          </a:solidFill>
                          <a:latin typeface="+mj-lt"/>
                        </a:rPr>
                        <a:t> Lim</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err="1">
                          <a:solidFill>
                            <a:schemeClr val="tx1"/>
                          </a:solidFill>
                          <a:latin typeface="+mj-lt"/>
                        </a:rPr>
                        <a:t>Khoảng</a:t>
                      </a:r>
                      <a:r>
                        <a:rPr lang="en-US" sz="1800" dirty="0">
                          <a:solidFill>
                            <a:schemeClr val="tx1"/>
                          </a:solidFill>
                          <a:latin typeface="+mj-lt"/>
                        </a:rPr>
                        <a:t> 950</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err="1">
                          <a:solidFill>
                            <a:schemeClr val="tx1"/>
                          </a:solidFill>
                          <a:latin typeface="+mj-lt"/>
                        </a:rPr>
                        <a:t>Khí</a:t>
                      </a:r>
                      <a:r>
                        <a:rPr lang="en-US" sz="1800" dirty="0">
                          <a:solidFill>
                            <a:schemeClr val="tx1"/>
                          </a:solidFill>
                          <a:latin typeface="+mj-lt"/>
                        </a:rPr>
                        <a:t> oxygen</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tc>
                  <a:txBody>
                    <a:bodyPr/>
                    <a:lstStyle/>
                    <a:p>
                      <a:pPr algn="ctr"/>
                      <a:r>
                        <a:rPr lang="en-US" sz="1800" dirty="0">
                          <a:solidFill>
                            <a:schemeClr val="tx1"/>
                          </a:solidFill>
                          <a:latin typeface="+mj-lt"/>
                        </a:rPr>
                        <a:t>1,43</a:t>
                      </a:r>
                    </a:p>
                  </a:txBody>
                  <a:tcPr anchor="ctr">
                    <a:lnL w="12700" cap="flat" cmpd="sng" algn="ctr">
                      <a:solidFill>
                        <a:srgbClr val="5F0F40"/>
                      </a:solidFill>
                      <a:prstDash val="solid"/>
                      <a:round/>
                      <a:headEnd type="none" w="med" len="med"/>
                      <a:tailEnd type="none" w="med" len="med"/>
                    </a:lnL>
                    <a:lnR w="12700" cap="flat" cmpd="sng" algn="ctr">
                      <a:solidFill>
                        <a:srgbClr val="5F0F40"/>
                      </a:solidFill>
                      <a:prstDash val="solid"/>
                      <a:round/>
                      <a:headEnd type="none" w="med" len="med"/>
                      <a:tailEnd type="none" w="med" len="med"/>
                    </a:lnR>
                    <a:lnT w="12700" cap="flat" cmpd="sng" algn="ctr">
                      <a:solidFill>
                        <a:srgbClr val="5F0F40"/>
                      </a:solidFill>
                      <a:prstDash val="solid"/>
                      <a:round/>
                      <a:headEnd type="none" w="med" len="med"/>
                      <a:tailEnd type="none" w="med" len="med"/>
                    </a:lnT>
                    <a:lnB w="12700" cap="flat" cmpd="sng" algn="ctr">
                      <a:solidFill>
                        <a:srgbClr val="5F0F40"/>
                      </a:solidFill>
                      <a:prstDash val="solid"/>
                      <a:round/>
                      <a:headEnd type="none" w="med" len="med"/>
                      <a:tailEnd type="none" w="med" len="med"/>
                    </a:lnB>
                  </a:tcPr>
                </a:tc>
                <a:extLst>
                  <a:ext uri="{0D108BD9-81ED-4DB2-BD59-A6C34878D82A}">
                    <a16:rowId xmlns:a16="http://schemas.microsoft.com/office/drawing/2014/main" val="3214115664"/>
                  </a:ext>
                </a:extLst>
              </a:tr>
            </a:tbl>
          </a:graphicData>
        </a:graphic>
      </p:graphicFrame>
      <p:sp>
        <p:nvSpPr>
          <p:cNvPr id="3" name="Google Shape;202;p17">
            <a:extLst>
              <a:ext uri="{FF2B5EF4-FFF2-40B4-BE49-F238E27FC236}">
                <a16:creationId xmlns:a16="http://schemas.microsoft.com/office/drawing/2014/main" id="{AB68C89D-DF9A-AA25-3DBB-9943C3BE7A9E}"/>
              </a:ext>
            </a:extLst>
          </p:cNvPr>
          <p:cNvSpPr txBox="1"/>
          <p:nvPr/>
        </p:nvSpPr>
        <p:spPr>
          <a:xfrm>
            <a:off x="1560362" y="293976"/>
            <a:ext cx="6352715" cy="545656"/>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5F0F40"/>
                </a:solidFill>
                <a:effectLst/>
                <a:uLnTx/>
                <a:uFillTx/>
                <a:latin typeface="Arial" panose="020B0604020202020204" pitchFamily="34" charset="0"/>
                <a:ea typeface="Fira Sans Extra Condensed Medium"/>
                <a:cs typeface="Fira Sans Extra Condensed Medium"/>
                <a:sym typeface="Fira Sans Extra Condensed Medium"/>
              </a:rPr>
              <a:t>Khối Lượng Riêng Của Một Số Chất</a:t>
            </a:r>
            <a:endParaRPr kumimoji="0" sz="2800" b="1" i="0" u="none" strike="noStrike" kern="0" cap="none" spc="0" normalizeH="0" baseline="0" noProof="0" dirty="0">
              <a:ln>
                <a:noFill/>
              </a:ln>
              <a:solidFill>
                <a:srgbClr val="5F0F40"/>
              </a:solidFill>
              <a:effectLst/>
              <a:uLnTx/>
              <a:uFillTx/>
              <a:latin typeface="Arial" panose="020B0604020202020204" pitchFamily="34" charset="0"/>
              <a:ea typeface="Fira Sans Extra Condensed Medium"/>
              <a:cs typeface="Fira Sans Extra Condensed Medium"/>
              <a:sym typeface="Fira Sans Extra Condensed Medium"/>
            </a:endParaRPr>
          </a:p>
        </p:txBody>
      </p:sp>
    </p:spTree>
    <p:extLst>
      <p:ext uri="{BB962C8B-B14F-4D97-AF65-F5344CB8AC3E}">
        <p14:creationId xmlns:p14="http://schemas.microsoft.com/office/powerpoint/2010/main" val="3442219468"/>
      </p:ext>
    </p:extLst>
  </p:cSld>
  <p:clrMapOvr>
    <a:masterClrMapping/>
  </p:clrMapOvr>
  <p:transition spd="slow">
    <p:comb/>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Top 100 hình nền powerpoint đẹp nhất 2023"/>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a:ea typeface="+mn-ea"/>
              <a:cs typeface="+mn-cs"/>
            </a:endParaRPr>
          </a:p>
        </p:txBody>
      </p:sp>
      <p:sp>
        <p:nvSpPr>
          <p:cNvPr id="26628" name="AutoShape 4" descr="Top 100 hình nền powerpoint đẹp nhất 2023"/>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a:ea typeface="+mn-ea"/>
              <a:cs typeface="+mn-cs"/>
            </a:endParaRPr>
          </a:p>
        </p:txBody>
      </p:sp>
      <p:sp>
        <p:nvSpPr>
          <p:cNvPr id="9217" name="Rectangle 1"/>
          <p:cNvSpPr>
            <a:spLocks noChangeArrowheads="1"/>
          </p:cNvSpPr>
          <p:nvPr/>
        </p:nvSpPr>
        <p:spPr bwMode="auto">
          <a:xfrm>
            <a:off x="378372" y="1"/>
            <a:ext cx="7263843" cy="43858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buClrTx/>
            </a:pPr>
            <a:r>
              <a:rPr lang="en-US" sz="2400" b="1" kern="1200" dirty="0" err="1">
                <a:solidFill>
                  <a:srgbClr val="002060"/>
                </a:solidFill>
                <a:latin typeface="Times New Roman" pitchFamily="18" charset="0"/>
                <a:ea typeface="Times New Roman" pitchFamily="18" charset="0"/>
                <a:cs typeface="Times New Roman" pitchFamily="18" charset="0"/>
              </a:rPr>
              <a:t>Khối</a:t>
            </a:r>
            <a:r>
              <a:rPr lang="en-US" sz="2400" b="1" kern="1200" dirty="0">
                <a:solidFill>
                  <a:srgbClr val="002060"/>
                </a:solidFill>
                <a:latin typeface="Times New Roman" pitchFamily="18" charset="0"/>
                <a:ea typeface="Times New Roman" pitchFamily="18" charset="0"/>
                <a:cs typeface="Times New Roman" pitchFamily="18" charset="0"/>
              </a:rPr>
              <a:t> </a:t>
            </a:r>
            <a:r>
              <a:rPr lang="en-US" sz="2400" b="1" kern="1200" dirty="0" err="1">
                <a:solidFill>
                  <a:srgbClr val="002060"/>
                </a:solidFill>
                <a:latin typeface="Times New Roman" pitchFamily="18" charset="0"/>
                <a:ea typeface="Times New Roman" pitchFamily="18" charset="0"/>
                <a:cs typeface="Times New Roman" pitchFamily="18" charset="0"/>
              </a:rPr>
              <a:t>lượng</a:t>
            </a:r>
            <a:r>
              <a:rPr lang="en-US" sz="2400" b="1" kern="1200" dirty="0">
                <a:solidFill>
                  <a:srgbClr val="002060"/>
                </a:solidFill>
                <a:latin typeface="Times New Roman" pitchFamily="18" charset="0"/>
                <a:ea typeface="Times New Roman" pitchFamily="18" charset="0"/>
                <a:cs typeface="Times New Roman" pitchFamily="18" charset="0"/>
              </a:rPr>
              <a:t> </a:t>
            </a:r>
            <a:r>
              <a:rPr lang="en-US" sz="2400" b="1" kern="1200" dirty="0" err="1">
                <a:solidFill>
                  <a:srgbClr val="002060"/>
                </a:solidFill>
                <a:latin typeface="Times New Roman" pitchFamily="18" charset="0"/>
                <a:ea typeface="Times New Roman" pitchFamily="18" charset="0"/>
                <a:cs typeface="Times New Roman" pitchFamily="18" charset="0"/>
              </a:rPr>
              <a:t>riêng</a:t>
            </a:r>
            <a:r>
              <a:rPr lang="en-US" sz="2400" b="1" kern="1200" dirty="0">
                <a:solidFill>
                  <a:srgbClr val="002060"/>
                </a:solidFill>
                <a:latin typeface="Times New Roman" pitchFamily="18" charset="0"/>
                <a:ea typeface="Times New Roman" pitchFamily="18" charset="0"/>
                <a:cs typeface="Times New Roman" pitchFamily="18" charset="0"/>
              </a:rPr>
              <a:t> </a:t>
            </a:r>
            <a:r>
              <a:rPr lang="en-US" sz="2400" b="1" kern="1200" dirty="0" err="1">
                <a:solidFill>
                  <a:srgbClr val="002060"/>
                </a:solidFill>
                <a:latin typeface="Times New Roman" pitchFamily="18" charset="0"/>
                <a:ea typeface="Times New Roman" pitchFamily="18" charset="0"/>
                <a:cs typeface="Times New Roman" pitchFamily="18" charset="0"/>
              </a:rPr>
              <a:t>của</a:t>
            </a:r>
            <a:r>
              <a:rPr lang="en-US" sz="2400" b="1" kern="1200" dirty="0">
                <a:solidFill>
                  <a:srgbClr val="002060"/>
                </a:solidFill>
                <a:latin typeface="Times New Roman" pitchFamily="18" charset="0"/>
                <a:ea typeface="Times New Roman" pitchFamily="18" charset="0"/>
                <a:cs typeface="Times New Roman" pitchFamily="18" charset="0"/>
              </a:rPr>
              <a:t> </a:t>
            </a:r>
            <a:r>
              <a:rPr lang="en-US" sz="2400" b="1" kern="1200" dirty="0" err="1">
                <a:solidFill>
                  <a:srgbClr val="002060"/>
                </a:solidFill>
                <a:latin typeface="Times New Roman" pitchFamily="18" charset="0"/>
                <a:ea typeface="Times New Roman" pitchFamily="18" charset="0"/>
                <a:cs typeface="Times New Roman" pitchFamily="18" charset="0"/>
              </a:rPr>
              <a:t>một</a:t>
            </a:r>
            <a:r>
              <a:rPr lang="en-US" sz="2400" b="1" kern="1200" dirty="0">
                <a:solidFill>
                  <a:srgbClr val="002060"/>
                </a:solidFill>
                <a:latin typeface="Times New Roman" pitchFamily="18" charset="0"/>
                <a:ea typeface="Times New Roman" pitchFamily="18" charset="0"/>
                <a:cs typeface="Times New Roman" pitchFamily="18" charset="0"/>
              </a:rPr>
              <a:t> </a:t>
            </a:r>
            <a:r>
              <a:rPr lang="en-US" sz="2400" b="1" kern="1200" dirty="0" err="1">
                <a:solidFill>
                  <a:srgbClr val="002060"/>
                </a:solidFill>
                <a:latin typeface="Times New Roman" pitchFamily="18" charset="0"/>
                <a:ea typeface="Times New Roman" pitchFamily="18" charset="0"/>
                <a:cs typeface="Times New Roman" pitchFamily="18" charset="0"/>
              </a:rPr>
              <a:t>số</a:t>
            </a:r>
            <a:r>
              <a:rPr lang="en-US" sz="2400" b="1" kern="1200" dirty="0">
                <a:solidFill>
                  <a:srgbClr val="002060"/>
                </a:solidFill>
                <a:latin typeface="Times New Roman" pitchFamily="18" charset="0"/>
                <a:ea typeface="Times New Roman" pitchFamily="18" charset="0"/>
                <a:cs typeface="Times New Roman" pitchFamily="18" charset="0"/>
              </a:rPr>
              <a:t> </a:t>
            </a:r>
            <a:r>
              <a:rPr lang="en-US" sz="2400" b="1" kern="1200" dirty="0" err="1">
                <a:solidFill>
                  <a:srgbClr val="002060"/>
                </a:solidFill>
                <a:latin typeface="Times New Roman" pitchFamily="18" charset="0"/>
                <a:ea typeface="Times New Roman" pitchFamily="18" charset="0"/>
                <a:cs typeface="Times New Roman" pitchFamily="18" charset="0"/>
              </a:rPr>
              <a:t>chất</a:t>
            </a:r>
            <a:r>
              <a:rPr lang="en-US" sz="2400" b="1" kern="1200" dirty="0">
                <a:solidFill>
                  <a:srgbClr val="002060"/>
                </a:solidFill>
                <a:latin typeface="Times New Roman" pitchFamily="18" charset="0"/>
                <a:ea typeface="Times New Roman" pitchFamily="18" charset="0"/>
                <a:cs typeface="Times New Roman" pitchFamily="18" charset="0"/>
              </a:rPr>
              <a:t> ở </a:t>
            </a:r>
            <a:r>
              <a:rPr lang="en-US" sz="2400" b="1" kern="1200" dirty="0" err="1">
                <a:solidFill>
                  <a:srgbClr val="002060"/>
                </a:solidFill>
                <a:latin typeface="Times New Roman" pitchFamily="18" charset="0"/>
                <a:ea typeface="Times New Roman" pitchFamily="18" charset="0"/>
                <a:cs typeface="Times New Roman" pitchFamily="18" charset="0"/>
              </a:rPr>
              <a:t>nhiệt</a:t>
            </a:r>
            <a:r>
              <a:rPr lang="en-US" sz="2400" b="1" kern="1200" dirty="0">
                <a:solidFill>
                  <a:srgbClr val="002060"/>
                </a:solidFill>
                <a:latin typeface="Times New Roman" pitchFamily="18" charset="0"/>
                <a:ea typeface="Times New Roman" pitchFamily="18" charset="0"/>
                <a:cs typeface="Times New Roman" pitchFamily="18" charset="0"/>
              </a:rPr>
              <a:t> </a:t>
            </a:r>
            <a:r>
              <a:rPr lang="en-US" sz="2400" b="1" kern="1200" dirty="0" err="1">
                <a:solidFill>
                  <a:srgbClr val="002060"/>
                </a:solidFill>
                <a:latin typeface="Times New Roman" pitchFamily="18" charset="0"/>
                <a:ea typeface="Times New Roman" pitchFamily="18" charset="0"/>
                <a:cs typeface="Times New Roman" pitchFamily="18" charset="0"/>
              </a:rPr>
              <a:t>độ</a:t>
            </a:r>
            <a:r>
              <a:rPr lang="en-US" sz="2400" b="1" kern="1200" dirty="0">
                <a:solidFill>
                  <a:srgbClr val="002060"/>
                </a:solidFill>
                <a:latin typeface="Times New Roman" pitchFamily="18" charset="0"/>
                <a:ea typeface="Times New Roman" pitchFamily="18" charset="0"/>
                <a:cs typeface="Times New Roman" pitchFamily="18" charset="0"/>
              </a:rPr>
              <a:t> </a:t>
            </a:r>
            <a:r>
              <a:rPr lang="en-US" sz="2400" b="1" kern="1200" dirty="0" err="1">
                <a:solidFill>
                  <a:srgbClr val="002060"/>
                </a:solidFill>
                <a:latin typeface="Times New Roman" pitchFamily="18" charset="0"/>
                <a:ea typeface="Times New Roman" pitchFamily="18" charset="0"/>
                <a:cs typeface="Times New Roman" pitchFamily="18" charset="0"/>
              </a:rPr>
              <a:t>phòng</a:t>
            </a:r>
            <a:r>
              <a:rPr lang="vi-VN" sz="2400" b="1" kern="1200" dirty="0">
                <a:solidFill>
                  <a:srgbClr val="002060"/>
                </a:solidFill>
                <a:latin typeface="Times New Roman" pitchFamily="18" charset="0"/>
                <a:ea typeface="Times New Roman" pitchFamily="18" charset="0"/>
                <a:cs typeface="Times New Roman" pitchFamily="18" charset="0"/>
              </a:rPr>
              <a:t>:</a:t>
            </a:r>
            <a:endParaRPr lang="en-US" sz="2400" b="1" kern="1200" dirty="0">
              <a:solidFill>
                <a:srgbClr val="002060"/>
              </a:solidFill>
              <a:latin typeface="Times New Roman" pitchFamily="18" charset="0"/>
              <a:ea typeface="+mn-ea"/>
              <a:cs typeface="Times New Roman" pitchFamily="18" charset="0"/>
            </a:endParaRPr>
          </a:p>
        </p:txBody>
      </p:sp>
      <p:pic>
        <p:nvPicPr>
          <p:cNvPr id="9218" name="Picture 2" descr="gRVUgLV-0K50WPXQPVA-N31ot7AnOhMAkOPvGtn0W1JXNvCinocLBY4lG6Uq71X33T8gcG9QHJS6hRuqa3ie3svHhSf-jUKc9jnJyTWvyFCnLg0bN11zD-My1Ws0Z1I6ezCd4quGwlPyd-1TDpx6sA"/>
          <p:cNvPicPr>
            <a:picLocks noChangeAspect="1" noChangeArrowheads="1"/>
          </p:cNvPicPr>
          <p:nvPr/>
        </p:nvPicPr>
        <p:blipFill>
          <a:blip r:embed="rId2"/>
          <a:srcRect/>
          <a:stretch>
            <a:fillRect/>
          </a:stretch>
        </p:blipFill>
        <p:spPr bwMode="auto">
          <a:xfrm>
            <a:off x="378371" y="571500"/>
            <a:ext cx="8316311" cy="3371850"/>
          </a:xfrm>
          <a:prstGeom prst="rect">
            <a:avLst/>
          </a:prstGeom>
          <a:noFill/>
          <a:ln w="9525">
            <a:noFill/>
            <a:miter lim="800000"/>
            <a:headEnd/>
            <a:tailEnd/>
          </a:ln>
        </p:spPr>
      </p:pic>
      <p:sp>
        <p:nvSpPr>
          <p:cNvPr id="9219" name="Rectangle 3"/>
          <p:cNvSpPr>
            <a:spLocks noChangeArrowheads="1"/>
          </p:cNvSpPr>
          <p:nvPr/>
        </p:nvSpPr>
        <p:spPr bwMode="auto">
          <a:xfrm>
            <a:off x="291662" y="4000501"/>
            <a:ext cx="8403020" cy="80791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buClrTx/>
            </a:pPr>
            <a:r>
              <a:rPr lang="vi-VN" sz="2400" kern="1200" dirty="0">
                <a:latin typeface="Times New Roman" pitchFamily="18" charset="0"/>
                <a:ea typeface="Times New Roman" pitchFamily="18" charset="0"/>
                <a:cs typeface="Times New Roman" pitchFamily="18" charset="0"/>
              </a:rPr>
              <a:t>N</a:t>
            </a:r>
            <a:r>
              <a:rPr lang="en-US" sz="2400" kern="1200" dirty="0" err="1">
                <a:latin typeface="Times New Roman" pitchFamily="18" charset="0"/>
                <a:ea typeface="Times New Roman" pitchFamily="18" charset="0"/>
                <a:cs typeface="Times New Roman" pitchFamily="18" charset="0"/>
              </a:rPr>
              <a:t>gười</a:t>
            </a:r>
            <a:r>
              <a:rPr lang="en-US" sz="2400" kern="1200" dirty="0">
                <a:latin typeface="Times New Roman" pitchFamily="18" charset="0"/>
                <a:ea typeface="Times New Roman" pitchFamily="18" charset="0"/>
                <a:cs typeface="Times New Roman" pitchFamily="18" charset="0"/>
              </a:rPr>
              <a:t> ta </a:t>
            </a:r>
            <a:r>
              <a:rPr lang="en-US" sz="2400" kern="1200" dirty="0" err="1">
                <a:latin typeface="Times New Roman" pitchFamily="18" charset="0"/>
                <a:ea typeface="Times New Roman" pitchFamily="18" charset="0"/>
                <a:cs typeface="Times New Roman" pitchFamily="18" charset="0"/>
              </a:rPr>
              <a:t>còn</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sử</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dụng</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đại</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lượng</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khác</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là</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trọng</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lượng</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riêng</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để</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nói</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tới</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một</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chất</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nặng</a:t>
            </a:r>
            <a:r>
              <a:rPr lang="en-US" sz="2400" kern="1200" dirty="0">
                <a:latin typeface="Times New Roman" pitchFamily="18" charset="0"/>
                <a:ea typeface="Times New Roman" pitchFamily="18" charset="0"/>
                <a:cs typeface="Times New Roman" pitchFamily="18" charset="0"/>
              </a:rPr>
              <a:t> hay </a:t>
            </a:r>
            <a:r>
              <a:rPr lang="en-US" sz="2400" kern="1200" dirty="0" err="1">
                <a:latin typeface="Times New Roman" pitchFamily="18" charset="0"/>
                <a:ea typeface="Times New Roman" pitchFamily="18" charset="0"/>
                <a:cs typeface="Times New Roman" pitchFamily="18" charset="0"/>
              </a:rPr>
              <a:t>nhẹ</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hơn</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chất</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khác</a:t>
            </a:r>
            <a:r>
              <a:rPr lang="en-US" sz="2400" kern="1200" dirty="0">
                <a:latin typeface="Times New Roman" pitchFamily="18" charset="0"/>
                <a:ea typeface="Times New Roman" pitchFamily="18" charset="0"/>
                <a:cs typeface="Times New Roman" pitchFamily="18" charset="0"/>
              </a:rPr>
              <a:t>.</a:t>
            </a:r>
            <a:endParaRPr lang="en-US" sz="2400" kern="1200" dirty="0">
              <a:solidFill>
                <a:prstClr val="black"/>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blinds(horizontal)">
                                      <p:cBhvr>
                                        <p:cTn id="7" dur="500"/>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linds(horizont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plus(in)">
                                      <p:cBhvr>
                                        <p:cTn id="1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244366" y="0"/>
            <a:ext cx="8757744" cy="5143500"/>
          </a:xfrm>
          <a:prstGeom prst="rect">
            <a:avLst/>
          </a:prstGeom>
          <a:noFill/>
        </p:spPr>
      </p:pic>
      <p:sp>
        <p:nvSpPr>
          <p:cNvPr id="3" name="Rectangle 134"/>
          <p:cNvSpPr>
            <a:spLocks noChangeArrowheads="1"/>
          </p:cNvSpPr>
          <p:nvPr/>
        </p:nvSpPr>
        <p:spPr bwMode="auto">
          <a:xfrm>
            <a:off x="2343150" y="2628900"/>
            <a:ext cx="4972050" cy="1118457"/>
          </a:xfrm>
          <a:prstGeom prst="rect">
            <a:avLst/>
          </a:prstGeom>
          <a:noFill/>
          <a:ln w="9525" algn="ctr">
            <a:noFill/>
            <a:miter lim="800000"/>
            <a:headEnd/>
            <a:tailEnd/>
          </a:ln>
        </p:spPr>
        <p:txBody>
          <a:bodyPr wrap="square" lIns="101800" tIns="50900" rIns="101800" bIns="50900">
            <a:spAutoFit/>
          </a:bodyPr>
          <a:lstStyle/>
          <a:p>
            <a:pPr algn="ctr" defTabSz="685800" eaLnBrk="0" hangingPunct="0">
              <a:buClrTx/>
            </a:pPr>
            <a:r>
              <a:rPr lang="vi-VN" sz="3300" b="1" kern="1200" dirty="0">
                <a:solidFill>
                  <a:srgbClr val="0000FF"/>
                </a:solidFill>
                <a:latin typeface="Times New Roman" pitchFamily="18" charset="0"/>
                <a:ea typeface="+mn-ea"/>
                <a:cs typeface="Times New Roman" pitchFamily="18" charset="0"/>
              </a:rPr>
              <a:t>BÀI 13:</a:t>
            </a:r>
            <a:endParaRPr lang="en-US" sz="3300" b="1" kern="1200" dirty="0">
              <a:solidFill>
                <a:srgbClr val="0000FF"/>
              </a:solidFill>
              <a:latin typeface="Times New Roman" pitchFamily="18" charset="0"/>
              <a:ea typeface="+mn-ea"/>
              <a:cs typeface="Times New Roman" pitchFamily="18" charset="0"/>
            </a:endParaRPr>
          </a:p>
          <a:p>
            <a:pPr algn="ctr" defTabSz="685800" eaLnBrk="0" hangingPunct="0">
              <a:buClrTx/>
            </a:pPr>
            <a:r>
              <a:rPr lang="en-US" sz="3300" kern="1200" dirty="0">
                <a:solidFill>
                  <a:srgbClr val="C0504D"/>
                </a:solidFill>
                <a:latin typeface="Times New Roman" pitchFamily="18" charset="0"/>
                <a:ea typeface="+mn-ea"/>
                <a:cs typeface="Times New Roman" pitchFamily="18" charset="0"/>
              </a:rPr>
              <a:t> </a:t>
            </a:r>
            <a:r>
              <a:rPr lang="vi-VN" sz="3300" b="1" kern="1200" dirty="0">
                <a:solidFill>
                  <a:srgbClr val="FF0000"/>
                </a:solidFill>
                <a:latin typeface="Times New Roman" pitchFamily="18" charset="0"/>
                <a:ea typeface="+mn-ea"/>
                <a:cs typeface="Times New Roman" pitchFamily="18" charset="0"/>
              </a:rPr>
              <a:t>KHỐI LƯỢNG RIÊNG</a:t>
            </a:r>
            <a:endParaRPr lang="en-US" sz="3300" b="1" kern="1200" dirty="0">
              <a:solidFill>
                <a:srgbClr val="FF0000"/>
              </a:solidFill>
              <a:latin typeface="Times New Roman" pitchFamily="18" charset="0"/>
              <a:ea typeface="+mn-ea"/>
              <a:cs typeface="Times New Roman" pitchFamily="18" charset="0"/>
            </a:endParaRPr>
          </a:p>
        </p:txBody>
      </p:sp>
      <p:sp>
        <p:nvSpPr>
          <p:cNvPr id="4" name="Rectangle 3"/>
          <p:cNvSpPr/>
          <p:nvPr/>
        </p:nvSpPr>
        <p:spPr>
          <a:xfrm>
            <a:off x="2286000" y="1714500"/>
            <a:ext cx="4914900" cy="923330"/>
          </a:xfrm>
          <a:prstGeom prst="rect">
            <a:avLst/>
          </a:prstGeom>
        </p:spPr>
        <p:txBody>
          <a:bodyPr wrap="square">
            <a:spAutoFit/>
          </a:bodyPr>
          <a:lstStyle/>
          <a:p>
            <a:pPr algn="ctr" defTabSz="685800" eaLnBrk="0" hangingPunct="0">
              <a:buClrTx/>
            </a:pPr>
            <a:r>
              <a:rPr lang="vi-VN" sz="2700" b="1" kern="1200" dirty="0">
                <a:solidFill>
                  <a:srgbClr val="7030A0"/>
                </a:solidFill>
                <a:latin typeface="Times New Roman" pitchFamily="18" charset="0"/>
                <a:ea typeface="+mn-ea"/>
                <a:cs typeface="Times New Roman" pitchFamily="18" charset="0"/>
              </a:rPr>
              <a:t>CHƯƠNG </a:t>
            </a:r>
            <a:r>
              <a:rPr lang="en-US" sz="2700" b="1" kern="1200" dirty="0">
                <a:solidFill>
                  <a:srgbClr val="7030A0"/>
                </a:solidFill>
                <a:latin typeface="Times New Roman" pitchFamily="18" charset="0"/>
                <a:ea typeface="+mn-ea"/>
                <a:cs typeface="Times New Roman" pitchFamily="18" charset="0"/>
              </a:rPr>
              <a:t>III</a:t>
            </a:r>
            <a:r>
              <a:rPr lang="vi-VN" sz="2700" b="1" kern="1200" dirty="0">
                <a:solidFill>
                  <a:srgbClr val="7030A0"/>
                </a:solidFill>
                <a:latin typeface="Times New Roman" pitchFamily="18" charset="0"/>
                <a:ea typeface="+mn-ea"/>
                <a:cs typeface="Times New Roman" pitchFamily="18" charset="0"/>
              </a:rPr>
              <a:t>: KHỐI LƯỢNG RIÊNG VÀ ÁP SUẤT</a:t>
            </a:r>
            <a:endParaRPr lang="en-US" sz="2700" b="1" kern="1200" dirty="0">
              <a:solidFill>
                <a:srgbClr val="7030A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4F9EFE4-68F6-0174-8066-F79624B8708D}"/>
              </a:ext>
            </a:extLst>
          </p:cNvPr>
          <p:cNvSpPr/>
          <p:nvPr/>
        </p:nvSpPr>
        <p:spPr>
          <a:xfrm>
            <a:off x="3014229" y="-963786"/>
            <a:ext cx="7884669" cy="7071072"/>
          </a:xfrm>
          <a:custGeom>
            <a:avLst/>
            <a:gdLst>
              <a:gd name="connsiteX0" fmla="*/ 1065654 w 5754533"/>
              <a:gd name="connsiteY0" fmla="*/ 412512 h 5060139"/>
              <a:gd name="connsiteX1" fmla="*/ 1065654 w 5754533"/>
              <a:gd name="connsiteY1" fmla="*/ 412512 h 5060139"/>
              <a:gd name="connsiteX2" fmla="*/ 1093155 w 5754533"/>
              <a:gd name="connsiteY2" fmla="*/ 343760 h 5060139"/>
              <a:gd name="connsiteX3" fmla="*/ 1244409 w 5754533"/>
              <a:gd name="connsiteY3" fmla="*/ 151254 h 5060139"/>
              <a:gd name="connsiteX4" fmla="*/ 1416289 w 5754533"/>
              <a:gd name="connsiteY4" fmla="*/ 144379 h 5060139"/>
              <a:gd name="connsiteX5" fmla="*/ 2392566 w 5754533"/>
              <a:gd name="connsiteY5" fmla="*/ 364385 h 5060139"/>
              <a:gd name="connsiteX6" fmla="*/ 2887579 w 5754533"/>
              <a:gd name="connsiteY6" fmla="*/ 522515 h 5060139"/>
              <a:gd name="connsiteX7" fmla="*/ 3300090 w 5754533"/>
              <a:gd name="connsiteY7" fmla="*/ 721895 h 5060139"/>
              <a:gd name="connsiteX8" fmla="*/ 4090737 w 5754533"/>
              <a:gd name="connsiteY8" fmla="*/ 1196283 h 5060139"/>
              <a:gd name="connsiteX9" fmla="*/ 4682003 w 5754533"/>
              <a:gd name="connsiteY9" fmla="*/ 1718797 h 5060139"/>
              <a:gd name="connsiteX10" fmla="*/ 5390148 w 5754533"/>
              <a:gd name="connsiteY10" fmla="*/ 2722575 h 5060139"/>
              <a:gd name="connsiteX11" fmla="*/ 5568903 w 5754533"/>
              <a:gd name="connsiteY11" fmla="*/ 2983832 h 5060139"/>
              <a:gd name="connsiteX12" fmla="*/ 5754533 w 5754533"/>
              <a:gd name="connsiteY12" fmla="*/ 3506346 h 5060139"/>
              <a:gd name="connsiteX13" fmla="*/ 5665155 w 5754533"/>
              <a:gd name="connsiteY13" fmla="*/ 4035736 h 5060139"/>
              <a:gd name="connsiteX14" fmla="*/ 5204518 w 5754533"/>
              <a:gd name="connsiteY14" fmla="*/ 4413871 h 5060139"/>
              <a:gd name="connsiteX15" fmla="*/ 4771381 w 5754533"/>
              <a:gd name="connsiteY15" fmla="*/ 4723254 h 5060139"/>
              <a:gd name="connsiteX16" fmla="*/ 4695754 w 5754533"/>
              <a:gd name="connsiteY16" fmla="*/ 4764506 h 5060139"/>
              <a:gd name="connsiteX17" fmla="*/ 4530749 w 5754533"/>
              <a:gd name="connsiteY17" fmla="*/ 4812632 h 5060139"/>
              <a:gd name="connsiteX18" fmla="*/ 4001360 w 5754533"/>
              <a:gd name="connsiteY18" fmla="*/ 4977636 h 5060139"/>
              <a:gd name="connsiteX19" fmla="*/ 3657600 w 5754533"/>
              <a:gd name="connsiteY19" fmla="*/ 5025763 h 5060139"/>
              <a:gd name="connsiteX20" fmla="*/ 3093835 w 5754533"/>
              <a:gd name="connsiteY20" fmla="*/ 5060139 h 5060139"/>
              <a:gd name="connsiteX21" fmla="*/ 2715700 w 5754533"/>
              <a:gd name="connsiteY21" fmla="*/ 5046388 h 5060139"/>
              <a:gd name="connsiteX22" fmla="*/ 2344439 w 5754533"/>
              <a:gd name="connsiteY22" fmla="*/ 4840133 h 5060139"/>
              <a:gd name="connsiteX23" fmla="*/ 1876927 w 5754533"/>
              <a:gd name="connsiteY23" fmla="*/ 4331369 h 5060139"/>
              <a:gd name="connsiteX24" fmla="*/ 1650045 w 5754533"/>
              <a:gd name="connsiteY24" fmla="*/ 3918857 h 5060139"/>
              <a:gd name="connsiteX25" fmla="*/ 1478166 w 5754533"/>
              <a:gd name="connsiteY25" fmla="*/ 3444469 h 5060139"/>
              <a:gd name="connsiteX26" fmla="*/ 1175657 w 5754533"/>
              <a:gd name="connsiteY26" fmla="*/ 1952554 h 5060139"/>
              <a:gd name="connsiteX27" fmla="*/ 687519 w 5754533"/>
              <a:gd name="connsiteY27" fmla="*/ 1079405 h 5060139"/>
              <a:gd name="connsiteX28" fmla="*/ 570641 w 5754533"/>
              <a:gd name="connsiteY28" fmla="*/ 935026 h 5060139"/>
              <a:gd name="connsiteX29" fmla="*/ 378136 w 5754533"/>
              <a:gd name="connsiteY29" fmla="*/ 584391 h 5060139"/>
              <a:gd name="connsiteX30" fmla="*/ 336884 w 5754533"/>
              <a:gd name="connsiteY30" fmla="*/ 481263 h 5060139"/>
              <a:gd name="connsiteX31" fmla="*/ 316259 w 5754533"/>
              <a:gd name="connsiteY31" fmla="*/ 453763 h 5060139"/>
              <a:gd name="connsiteX32" fmla="*/ 61877 w 5754533"/>
              <a:gd name="connsiteY32" fmla="*/ 302509 h 5060139"/>
              <a:gd name="connsiteX33" fmla="*/ 0 w 5754533"/>
              <a:gd name="connsiteY33" fmla="*/ 151254 h 5060139"/>
              <a:gd name="connsiteX34" fmla="*/ 20626 w 5754533"/>
              <a:gd name="connsiteY34" fmla="*/ 96253 h 5060139"/>
              <a:gd name="connsiteX35" fmla="*/ 68752 w 5754533"/>
              <a:gd name="connsiteY35" fmla="*/ 48127 h 5060139"/>
              <a:gd name="connsiteX36" fmla="*/ 364385 w 5754533"/>
              <a:gd name="connsiteY36" fmla="*/ 0 h 5060139"/>
              <a:gd name="connsiteX37" fmla="*/ 467513 w 5754533"/>
              <a:gd name="connsiteY37" fmla="*/ 6875 h 5060139"/>
              <a:gd name="connsiteX38" fmla="*/ 941901 w 5754533"/>
              <a:gd name="connsiteY38" fmla="*/ 199381 h 5060139"/>
              <a:gd name="connsiteX39" fmla="*/ 1079405 w 5754533"/>
              <a:gd name="connsiteY39" fmla="*/ 261257 h 5060139"/>
              <a:gd name="connsiteX40" fmla="*/ 1168782 w 5754533"/>
              <a:gd name="connsiteY40" fmla="*/ 309384 h 5060139"/>
              <a:gd name="connsiteX41" fmla="*/ 1251284 w 5754533"/>
              <a:gd name="connsiteY41" fmla="*/ 336884 h 5060139"/>
              <a:gd name="connsiteX42" fmla="*/ 1079405 w 5754533"/>
              <a:gd name="connsiteY42" fmla="*/ 391886 h 5060139"/>
              <a:gd name="connsiteX43" fmla="*/ 1065654 w 5754533"/>
              <a:gd name="connsiteY43" fmla="*/ 412512 h 506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54533" h="5060139">
                <a:moveTo>
                  <a:pt x="1065654" y="412512"/>
                </a:moveTo>
                <a:lnTo>
                  <a:pt x="1065654" y="412512"/>
                </a:lnTo>
                <a:cubicBezTo>
                  <a:pt x="1074821" y="389595"/>
                  <a:pt x="1082996" y="366255"/>
                  <a:pt x="1093155" y="343760"/>
                </a:cubicBezTo>
                <a:cubicBezTo>
                  <a:pt x="1131336" y="259217"/>
                  <a:pt x="1142299" y="173332"/>
                  <a:pt x="1244409" y="151254"/>
                </a:cubicBezTo>
                <a:cubicBezTo>
                  <a:pt x="1300453" y="139136"/>
                  <a:pt x="1358996" y="146671"/>
                  <a:pt x="1416289" y="144379"/>
                </a:cubicBezTo>
                <a:cubicBezTo>
                  <a:pt x="1888892" y="227292"/>
                  <a:pt x="1858010" y="211168"/>
                  <a:pt x="2392566" y="364385"/>
                </a:cubicBezTo>
                <a:cubicBezTo>
                  <a:pt x="2559080" y="412112"/>
                  <a:pt x="2726415" y="459026"/>
                  <a:pt x="2887579" y="522515"/>
                </a:cubicBezTo>
                <a:cubicBezTo>
                  <a:pt x="3029673" y="578492"/>
                  <a:pt x="3164943" y="650765"/>
                  <a:pt x="3300090" y="721895"/>
                </a:cubicBezTo>
                <a:cubicBezTo>
                  <a:pt x="3449426" y="800493"/>
                  <a:pt x="3915689" y="1054056"/>
                  <a:pt x="4090737" y="1196283"/>
                </a:cubicBezTo>
                <a:cubicBezTo>
                  <a:pt x="4294871" y="1362141"/>
                  <a:pt x="4517696" y="1513413"/>
                  <a:pt x="4682003" y="1718797"/>
                </a:cubicBezTo>
                <a:cubicBezTo>
                  <a:pt x="5116344" y="2261724"/>
                  <a:pt x="4828495" y="1883115"/>
                  <a:pt x="5390148" y="2722575"/>
                </a:cubicBezTo>
                <a:cubicBezTo>
                  <a:pt x="5448825" y="2810275"/>
                  <a:pt x="5531024" y="2885346"/>
                  <a:pt x="5568903" y="2983832"/>
                </a:cubicBezTo>
                <a:cubicBezTo>
                  <a:pt x="5681100" y="3275549"/>
                  <a:pt x="5617104" y="3102145"/>
                  <a:pt x="5754533" y="3506346"/>
                </a:cubicBezTo>
                <a:cubicBezTo>
                  <a:pt x="5724740" y="3682809"/>
                  <a:pt x="5757911" y="3882689"/>
                  <a:pt x="5665155" y="4035736"/>
                </a:cubicBezTo>
                <a:cubicBezTo>
                  <a:pt x="5562192" y="4205625"/>
                  <a:pt x="5358604" y="4288487"/>
                  <a:pt x="5204518" y="4413871"/>
                </a:cubicBezTo>
                <a:cubicBezTo>
                  <a:pt x="5008764" y="4573161"/>
                  <a:pt x="4976052" y="4611613"/>
                  <a:pt x="4771381" y="4723254"/>
                </a:cubicBezTo>
                <a:cubicBezTo>
                  <a:pt x="4746172" y="4737005"/>
                  <a:pt x="4722673" y="4754508"/>
                  <a:pt x="4695754" y="4764506"/>
                </a:cubicBezTo>
                <a:cubicBezTo>
                  <a:pt x="4642046" y="4784455"/>
                  <a:pt x="4585102" y="4794514"/>
                  <a:pt x="4530749" y="4812632"/>
                </a:cubicBezTo>
                <a:cubicBezTo>
                  <a:pt x="4294182" y="4891487"/>
                  <a:pt x="4254349" y="4927594"/>
                  <a:pt x="4001360" y="4977636"/>
                </a:cubicBezTo>
                <a:cubicBezTo>
                  <a:pt x="3887855" y="5000088"/>
                  <a:pt x="3772567" y="5012725"/>
                  <a:pt x="3657600" y="5025763"/>
                </a:cubicBezTo>
                <a:cubicBezTo>
                  <a:pt x="3388980" y="5056225"/>
                  <a:pt x="3342707" y="5053028"/>
                  <a:pt x="3093835" y="5060139"/>
                </a:cubicBezTo>
                <a:cubicBezTo>
                  <a:pt x="2967790" y="5055555"/>
                  <a:pt x="2840195" y="5066619"/>
                  <a:pt x="2715700" y="5046388"/>
                </a:cubicBezTo>
                <a:cubicBezTo>
                  <a:pt x="2623314" y="5031375"/>
                  <a:pt x="2402958" y="4887505"/>
                  <a:pt x="2344439" y="4840133"/>
                </a:cubicBezTo>
                <a:cubicBezTo>
                  <a:pt x="2185099" y="4711144"/>
                  <a:pt x="1987515" y="4499727"/>
                  <a:pt x="1876927" y="4331369"/>
                </a:cubicBezTo>
                <a:cubicBezTo>
                  <a:pt x="1790771" y="4200205"/>
                  <a:pt x="1714397" y="4061985"/>
                  <a:pt x="1650045" y="3918857"/>
                </a:cubicBezTo>
                <a:cubicBezTo>
                  <a:pt x="1581076" y="3765460"/>
                  <a:pt x="1535459" y="3602598"/>
                  <a:pt x="1478166" y="3444469"/>
                </a:cubicBezTo>
                <a:cubicBezTo>
                  <a:pt x="1442119" y="3220679"/>
                  <a:pt x="1338057" y="2300553"/>
                  <a:pt x="1175657" y="1952554"/>
                </a:cubicBezTo>
                <a:cubicBezTo>
                  <a:pt x="1034648" y="1650392"/>
                  <a:pt x="897322" y="1338573"/>
                  <a:pt x="687519" y="1079405"/>
                </a:cubicBezTo>
                <a:cubicBezTo>
                  <a:pt x="648560" y="1031279"/>
                  <a:pt x="605886" y="985935"/>
                  <a:pt x="570641" y="935026"/>
                </a:cubicBezTo>
                <a:cubicBezTo>
                  <a:pt x="466680" y="784860"/>
                  <a:pt x="442277" y="734053"/>
                  <a:pt x="378136" y="584391"/>
                </a:cubicBezTo>
                <a:cubicBezTo>
                  <a:pt x="363551" y="550360"/>
                  <a:pt x="352734" y="514723"/>
                  <a:pt x="336884" y="481263"/>
                </a:cubicBezTo>
                <a:cubicBezTo>
                  <a:pt x="331979" y="470908"/>
                  <a:pt x="326008" y="459784"/>
                  <a:pt x="316259" y="453763"/>
                </a:cubicBezTo>
                <a:cubicBezTo>
                  <a:pt x="13950" y="267042"/>
                  <a:pt x="181607" y="402281"/>
                  <a:pt x="61877" y="302509"/>
                </a:cubicBezTo>
                <a:cubicBezTo>
                  <a:pt x="39084" y="260722"/>
                  <a:pt x="0" y="202917"/>
                  <a:pt x="0" y="151254"/>
                </a:cubicBezTo>
                <a:cubicBezTo>
                  <a:pt x="0" y="131674"/>
                  <a:pt x="12421" y="114031"/>
                  <a:pt x="20626" y="96253"/>
                </a:cubicBezTo>
                <a:cubicBezTo>
                  <a:pt x="34786" y="65574"/>
                  <a:pt x="38302" y="58277"/>
                  <a:pt x="68752" y="48127"/>
                </a:cubicBezTo>
                <a:cubicBezTo>
                  <a:pt x="235169" y="-7346"/>
                  <a:pt x="182287" y="7917"/>
                  <a:pt x="364385" y="0"/>
                </a:cubicBezTo>
                <a:cubicBezTo>
                  <a:pt x="398761" y="2292"/>
                  <a:pt x="433651" y="526"/>
                  <a:pt x="467513" y="6875"/>
                </a:cubicBezTo>
                <a:cubicBezTo>
                  <a:pt x="608009" y="33218"/>
                  <a:pt x="872603" y="168582"/>
                  <a:pt x="941901" y="199381"/>
                </a:cubicBezTo>
                <a:cubicBezTo>
                  <a:pt x="987831" y="219794"/>
                  <a:pt x="1035151" y="237428"/>
                  <a:pt x="1079405" y="261257"/>
                </a:cubicBezTo>
                <a:cubicBezTo>
                  <a:pt x="1109197" y="277299"/>
                  <a:pt x="1138232" y="294836"/>
                  <a:pt x="1168782" y="309384"/>
                </a:cubicBezTo>
                <a:cubicBezTo>
                  <a:pt x="1204063" y="326185"/>
                  <a:pt x="1218574" y="328706"/>
                  <a:pt x="1251284" y="336884"/>
                </a:cubicBezTo>
                <a:cubicBezTo>
                  <a:pt x="1168870" y="354545"/>
                  <a:pt x="1150375" y="351331"/>
                  <a:pt x="1079405" y="391886"/>
                </a:cubicBezTo>
                <a:cubicBezTo>
                  <a:pt x="1071201" y="396574"/>
                  <a:pt x="1067946" y="409074"/>
                  <a:pt x="1065654" y="412512"/>
                </a:cubicBezTo>
                <a:close/>
              </a:path>
            </a:pathLst>
          </a:custGeom>
          <a:solidFill>
            <a:srgbClr val="DE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4FDC6FC-1E62-D090-4C92-1A463E6395B5}"/>
              </a:ext>
            </a:extLst>
          </p:cNvPr>
          <p:cNvPicPr>
            <a:picLocks noChangeAspect="1"/>
          </p:cNvPicPr>
          <p:nvPr/>
        </p:nvPicPr>
        <p:blipFill>
          <a:blip r:embed="rId3"/>
          <a:stretch>
            <a:fillRect/>
          </a:stretch>
        </p:blipFill>
        <p:spPr>
          <a:xfrm>
            <a:off x="83791" y="400732"/>
            <a:ext cx="4873219" cy="4873219"/>
          </a:xfrm>
          <a:prstGeom prst="rect">
            <a:avLst/>
          </a:prstGeom>
        </p:spPr>
      </p:pic>
      <p:sp>
        <p:nvSpPr>
          <p:cNvPr id="14" name="Google Shape;202;p17">
            <a:extLst>
              <a:ext uri="{FF2B5EF4-FFF2-40B4-BE49-F238E27FC236}">
                <a16:creationId xmlns:a16="http://schemas.microsoft.com/office/drawing/2014/main" id="{89366B84-C834-62A2-03FC-90093DA8B04E}"/>
              </a:ext>
            </a:extLst>
          </p:cNvPr>
          <p:cNvSpPr txBox="1"/>
          <p:nvPr/>
        </p:nvSpPr>
        <p:spPr>
          <a:xfrm>
            <a:off x="4186989" y="1220536"/>
            <a:ext cx="4563937" cy="298005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Công</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thức</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tính</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trọng</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lượng</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Từ</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đó</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hãy</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đề</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xuất</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công</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thức</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tính</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trọng</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lượng</a:t>
            </a:r>
            <a:r>
              <a:rPr lang="en-US" sz="4400" dirty="0">
                <a:solidFill>
                  <a:srgbClr val="E36414"/>
                </a:solidFill>
                <a:latin typeface="Arial" panose="020B0604020202020204" pitchFamily="34" charset="0"/>
                <a:ea typeface="Fira Sans Extra Condensed Medium"/>
                <a:cs typeface="Fira Sans Extra Condensed Medium"/>
                <a:sym typeface="Fira Sans Extra Condensed Medium"/>
              </a:rPr>
              <a:t> </a:t>
            </a:r>
            <a:r>
              <a:rPr lang="en-US" sz="4400" dirty="0" err="1">
                <a:solidFill>
                  <a:srgbClr val="E36414"/>
                </a:solidFill>
                <a:latin typeface="Arial" panose="020B0604020202020204" pitchFamily="34" charset="0"/>
                <a:ea typeface="Fira Sans Extra Condensed Medium"/>
                <a:cs typeface="Fira Sans Extra Condensed Medium"/>
                <a:sym typeface="Fira Sans Extra Condensed Medium"/>
              </a:rPr>
              <a:t>riêng</a:t>
            </a:r>
            <a:endParaRPr lang="vi-VN" sz="4400" dirty="0">
              <a:solidFill>
                <a:srgbClr val="E36414"/>
              </a:solidFill>
              <a:latin typeface="#9Slide07 Cadena" panose="02000503000000020004" pitchFamily="2" charset="-93"/>
              <a:ea typeface="Fira Sans Extra Condensed Medium"/>
              <a:cs typeface="Fira Sans Extra Condensed Medium"/>
              <a:sym typeface="Fira Sans Extra Condensed Medium"/>
            </a:endParaRPr>
          </a:p>
        </p:txBody>
      </p:sp>
    </p:spTree>
    <p:extLst>
      <p:ext uri="{BB962C8B-B14F-4D97-AF65-F5344CB8AC3E}">
        <p14:creationId xmlns:p14="http://schemas.microsoft.com/office/powerpoint/2010/main" val="103107105"/>
      </p:ext>
    </p:extLst>
  </p:cSld>
  <p:clrMapOvr>
    <a:masterClrMapping/>
  </p:clrMapOvr>
  <p:transition spd="slow">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4F9EFE4-68F6-0174-8066-F79624B8708D}"/>
              </a:ext>
            </a:extLst>
          </p:cNvPr>
          <p:cNvSpPr/>
          <p:nvPr/>
        </p:nvSpPr>
        <p:spPr>
          <a:xfrm>
            <a:off x="2523412" y="-963786"/>
            <a:ext cx="7884669" cy="7071072"/>
          </a:xfrm>
          <a:custGeom>
            <a:avLst/>
            <a:gdLst>
              <a:gd name="connsiteX0" fmla="*/ 1065654 w 5754533"/>
              <a:gd name="connsiteY0" fmla="*/ 412512 h 5060139"/>
              <a:gd name="connsiteX1" fmla="*/ 1065654 w 5754533"/>
              <a:gd name="connsiteY1" fmla="*/ 412512 h 5060139"/>
              <a:gd name="connsiteX2" fmla="*/ 1093155 w 5754533"/>
              <a:gd name="connsiteY2" fmla="*/ 343760 h 5060139"/>
              <a:gd name="connsiteX3" fmla="*/ 1244409 w 5754533"/>
              <a:gd name="connsiteY3" fmla="*/ 151254 h 5060139"/>
              <a:gd name="connsiteX4" fmla="*/ 1416289 w 5754533"/>
              <a:gd name="connsiteY4" fmla="*/ 144379 h 5060139"/>
              <a:gd name="connsiteX5" fmla="*/ 2392566 w 5754533"/>
              <a:gd name="connsiteY5" fmla="*/ 364385 h 5060139"/>
              <a:gd name="connsiteX6" fmla="*/ 2887579 w 5754533"/>
              <a:gd name="connsiteY6" fmla="*/ 522515 h 5060139"/>
              <a:gd name="connsiteX7" fmla="*/ 3300090 w 5754533"/>
              <a:gd name="connsiteY7" fmla="*/ 721895 h 5060139"/>
              <a:gd name="connsiteX8" fmla="*/ 4090737 w 5754533"/>
              <a:gd name="connsiteY8" fmla="*/ 1196283 h 5060139"/>
              <a:gd name="connsiteX9" fmla="*/ 4682003 w 5754533"/>
              <a:gd name="connsiteY9" fmla="*/ 1718797 h 5060139"/>
              <a:gd name="connsiteX10" fmla="*/ 5390148 w 5754533"/>
              <a:gd name="connsiteY10" fmla="*/ 2722575 h 5060139"/>
              <a:gd name="connsiteX11" fmla="*/ 5568903 w 5754533"/>
              <a:gd name="connsiteY11" fmla="*/ 2983832 h 5060139"/>
              <a:gd name="connsiteX12" fmla="*/ 5754533 w 5754533"/>
              <a:gd name="connsiteY12" fmla="*/ 3506346 h 5060139"/>
              <a:gd name="connsiteX13" fmla="*/ 5665155 w 5754533"/>
              <a:gd name="connsiteY13" fmla="*/ 4035736 h 5060139"/>
              <a:gd name="connsiteX14" fmla="*/ 5204518 w 5754533"/>
              <a:gd name="connsiteY14" fmla="*/ 4413871 h 5060139"/>
              <a:gd name="connsiteX15" fmla="*/ 4771381 w 5754533"/>
              <a:gd name="connsiteY15" fmla="*/ 4723254 h 5060139"/>
              <a:gd name="connsiteX16" fmla="*/ 4695754 w 5754533"/>
              <a:gd name="connsiteY16" fmla="*/ 4764506 h 5060139"/>
              <a:gd name="connsiteX17" fmla="*/ 4530749 w 5754533"/>
              <a:gd name="connsiteY17" fmla="*/ 4812632 h 5060139"/>
              <a:gd name="connsiteX18" fmla="*/ 4001360 w 5754533"/>
              <a:gd name="connsiteY18" fmla="*/ 4977636 h 5060139"/>
              <a:gd name="connsiteX19" fmla="*/ 3657600 w 5754533"/>
              <a:gd name="connsiteY19" fmla="*/ 5025763 h 5060139"/>
              <a:gd name="connsiteX20" fmla="*/ 3093835 w 5754533"/>
              <a:gd name="connsiteY20" fmla="*/ 5060139 h 5060139"/>
              <a:gd name="connsiteX21" fmla="*/ 2715700 w 5754533"/>
              <a:gd name="connsiteY21" fmla="*/ 5046388 h 5060139"/>
              <a:gd name="connsiteX22" fmla="*/ 2344439 w 5754533"/>
              <a:gd name="connsiteY22" fmla="*/ 4840133 h 5060139"/>
              <a:gd name="connsiteX23" fmla="*/ 1876927 w 5754533"/>
              <a:gd name="connsiteY23" fmla="*/ 4331369 h 5060139"/>
              <a:gd name="connsiteX24" fmla="*/ 1650045 w 5754533"/>
              <a:gd name="connsiteY24" fmla="*/ 3918857 h 5060139"/>
              <a:gd name="connsiteX25" fmla="*/ 1478166 w 5754533"/>
              <a:gd name="connsiteY25" fmla="*/ 3444469 h 5060139"/>
              <a:gd name="connsiteX26" fmla="*/ 1175657 w 5754533"/>
              <a:gd name="connsiteY26" fmla="*/ 1952554 h 5060139"/>
              <a:gd name="connsiteX27" fmla="*/ 687519 w 5754533"/>
              <a:gd name="connsiteY27" fmla="*/ 1079405 h 5060139"/>
              <a:gd name="connsiteX28" fmla="*/ 570641 w 5754533"/>
              <a:gd name="connsiteY28" fmla="*/ 935026 h 5060139"/>
              <a:gd name="connsiteX29" fmla="*/ 378136 w 5754533"/>
              <a:gd name="connsiteY29" fmla="*/ 584391 h 5060139"/>
              <a:gd name="connsiteX30" fmla="*/ 336884 w 5754533"/>
              <a:gd name="connsiteY30" fmla="*/ 481263 h 5060139"/>
              <a:gd name="connsiteX31" fmla="*/ 316259 w 5754533"/>
              <a:gd name="connsiteY31" fmla="*/ 453763 h 5060139"/>
              <a:gd name="connsiteX32" fmla="*/ 61877 w 5754533"/>
              <a:gd name="connsiteY32" fmla="*/ 302509 h 5060139"/>
              <a:gd name="connsiteX33" fmla="*/ 0 w 5754533"/>
              <a:gd name="connsiteY33" fmla="*/ 151254 h 5060139"/>
              <a:gd name="connsiteX34" fmla="*/ 20626 w 5754533"/>
              <a:gd name="connsiteY34" fmla="*/ 96253 h 5060139"/>
              <a:gd name="connsiteX35" fmla="*/ 68752 w 5754533"/>
              <a:gd name="connsiteY35" fmla="*/ 48127 h 5060139"/>
              <a:gd name="connsiteX36" fmla="*/ 364385 w 5754533"/>
              <a:gd name="connsiteY36" fmla="*/ 0 h 5060139"/>
              <a:gd name="connsiteX37" fmla="*/ 467513 w 5754533"/>
              <a:gd name="connsiteY37" fmla="*/ 6875 h 5060139"/>
              <a:gd name="connsiteX38" fmla="*/ 941901 w 5754533"/>
              <a:gd name="connsiteY38" fmla="*/ 199381 h 5060139"/>
              <a:gd name="connsiteX39" fmla="*/ 1079405 w 5754533"/>
              <a:gd name="connsiteY39" fmla="*/ 261257 h 5060139"/>
              <a:gd name="connsiteX40" fmla="*/ 1168782 w 5754533"/>
              <a:gd name="connsiteY40" fmla="*/ 309384 h 5060139"/>
              <a:gd name="connsiteX41" fmla="*/ 1251284 w 5754533"/>
              <a:gd name="connsiteY41" fmla="*/ 336884 h 5060139"/>
              <a:gd name="connsiteX42" fmla="*/ 1079405 w 5754533"/>
              <a:gd name="connsiteY42" fmla="*/ 391886 h 5060139"/>
              <a:gd name="connsiteX43" fmla="*/ 1065654 w 5754533"/>
              <a:gd name="connsiteY43" fmla="*/ 412512 h 506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54533" h="5060139">
                <a:moveTo>
                  <a:pt x="1065654" y="412512"/>
                </a:moveTo>
                <a:lnTo>
                  <a:pt x="1065654" y="412512"/>
                </a:lnTo>
                <a:cubicBezTo>
                  <a:pt x="1074821" y="389595"/>
                  <a:pt x="1082996" y="366255"/>
                  <a:pt x="1093155" y="343760"/>
                </a:cubicBezTo>
                <a:cubicBezTo>
                  <a:pt x="1131336" y="259217"/>
                  <a:pt x="1142299" y="173332"/>
                  <a:pt x="1244409" y="151254"/>
                </a:cubicBezTo>
                <a:cubicBezTo>
                  <a:pt x="1300453" y="139136"/>
                  <a:pt x="1358996" y="146671"/>
                  <a:pt x="1416289" y="144379"/>
                </a:cubicBezTo>
                <a:cubicBezTo>
                  <a:pt x="1888892" y="227292"/>
                  <a:pt x="1858010" y="211168"/>
                  <a:pt x="2392566" y="364385"/>
                </a:cubicBezTo>
                <a:cubicBezTo>
                  <a:pt x="2559080" y="412112"/>
                  <a:pt x="2726415" y="459026"/>
                  <a:pt x="2887579" y="522515"/>
                </a:cubicBezTo>
                <a:cubicBezTo>
                  <a:pt x="3029673" y="578492"/>
                  <a:pt x="3164943" y="650765"/>
                  <a:pt x="3300090" y="721895"/>
                </a:cubicBezTo>
                <a:cubicBezTo>
                  <a:pt x="3449426" y="800493"/>
                  <a:pt x="3915689" y="1054056"/>
                  <a:pt x="4090737" y="1196283"/>
                </a:cubicBezTo>
                <a:cubicBezTo>
                  <a:pt x="4294871" y="1362141"/>
                  <a:pt x="4517696" y="1513413"/>
                  <a:pt x="4682003" y="1718797"/>
                </a:cubicBezTo>
                <a:cubicBezTo>
                  <a:pt x="5116344" y="2261724"/>
                  <a:pt x="4828495" y="1883115"/>
                  <a:pt x="5390148" y="2722575"/>
                </a:cubicBezTo>
                <a:cubicBezTo>
                  <a:pt x="5448825" y="2810275"/>
                  <a:pt x="5531024" y="2885346"/>
                  <a:pt x="5568903" y="2983832"/>
                </a:cubicBezTo>
                <a:cubicBezTo>
                  <a:pt x="5681100" y="3275549"/>
                  <a:pt x="5617104" y="3102145"/>
                  <a:pt x="5754533" y="3506346"/>
                </a:cubicBezTo>
                <a:cubicBezTo>
                  <a:pt x="5724740" y="3682809"/>
                  <a:pt x="5757911" y="3882689"/>
                  <a:pt x="5665155" y="4035736"/>
                </a:cubicBezTo>
                <a:cubicBezTo>
                  <a:pt x="5562192" y="4205625"/>
                  <a:pt x="5358604" y="4288487"/>
                  <a:pt x="5204518" y="4413871"/>
                </a:cubicBezTo>
                <a:cubicBezTo>
                  <a:pt x="5008764" y="4573161"/>
                  <a:pt x="4976052" y="4611613"/>
                  <a:pt x="4771381" y="4723254"/>
                </a:cubicBezTo>
                <a:cubicBezTo>
                  <a:pt x="4746172" y="4737005"/>
                  <a:pt x="4722673" y="4754508"/>
                  <a:pt x="4695754" y="4764506"/>
                </a:cubicBezTo>
                <a:cubicBezTo>
                  <a:pt x="4642046" y="4784455"/>
                  <a:pt x="4585102" y="4794514"/>
                  <a:pt x="4530749" y="4812632"/>
                </a:cubicBezTo>
                <a:cubicBezTo>
                  <a:pt x="4294182" y="4891487"/>
                  <a:pt x="4254349" y="4927594"/>
                  <a:pt x="4001360" y="4977636"/>
                </a:cubicBezTo>
                <a:cubicBezTo>
                  <a:pt x="3887855" y="5000088"/>
                  <a:pt x="3772567" y="5012725"/>
                  <a:pt x="3657600" y="5025763"/>
                </a:cubicBezTo>
                <a:cubicBezTo>
                  <a:pt x="3388980" y="5056225"/>
                  <a:pt x="3342707" y="5053028"/>
                  <a:pt x="3093835" y="5060139"/>
                </a:cubicBezTo>
                <a:cubicBezTo>
                  <a:pt x="2967790" y="5055555"/>
                  <a:pt x="2840195" y="5066619"/>
                  <a:pt x="2715700" y="5046388"/>
                </a:cubicBezTo>
                <a:cubicBezTo>
                  <a:pt x="2623314" y="5031375"/>
                  <a:pt x="2402958" y="4887505"/>
                  <a:pt x="2344439" y="4840133"/>
                </a:cubicBezTo>
                <a:cubicBezTo>
                  <a:pt x="2185099" y="4711144"/>
                  <a:pt x="1987515" y="4499727"/>
                  <a:pt x="1876927" y="4331369"/>
                </a:cubicBezTo>
                <a:cubicBezTo>
                  <a:pt x="1790771" y="4200205"/>
                  <a:pt x="1714397" y="4061985"/>
                  <a:pt x="1650045" y="3918857"/>
                </a:cubicBezTo>
                <a:cubicBezTo>
                  <a:pt x="1581076" y="3765460"/>
                  <a:pt x="1535459" y="3602598"/>
                  <a:pt x="1478166" y="3444469"/>
                </a:cubicBezTo>
                <a:cubicBezTo>
                  <a:pt x="1442119" y="3220679"/>
                  <a:pt x="1338057" y="2300553"/>
                  <a:pt x="1175657" y="1952554"/>
                </a:cubicBezTo>
                <a:cubicBezTo>
                  <a:pt x="1034648" y="1650392"/>
                  <a:pt x="897322" y="1338573"/>
                  <a:pt x="687519" y="1079405"/>
                </a:cubicBezTo>
                <a:cubicBezTo>
                  <a:pt x="648560" y="1031279"/>
                  <a:pt x="605886" y="985935"/>
                  <a:pt x="570641" y="935026"/>
                </a:cubicBezTo>
                <a:cubicBezTo>
                  <a:pt x="466680" y="784860"/>
                  <a:pt x="442277" y="734053"/>
                  <a:pt x="378136" y="584391"/>
                </a:cubicBezTo>
                <a:cubicBezTo>
                  <a:pt x="363551" y="550360"/>
                  <a:pt x="352734" y="514723"/>
                  <a:pt x="336884" y="481263"/>
                </a:cubicBezTo>
                <a:cubicBezTo>
                  <a:pt x="331979" y="470908"/>
                  <a:pt x="326008" y="459784"/>
                  <a:pt x="316259" y="453763"/>
                </a:cubicBezTo>
                <a:cubicBezTo>
                  <a:pt x="13950" y="267042"/>
                  <a:pt x="181607" y="402281"/>
                  <a:pt x="61877" y="302509"/>
                </a:cubicBezTo>
                <a:cubicBezTo>
                  <a:pt x="39084" y="260722"/>
                  <a:pt x="0" y="202917"/>
                  <a:pt x="0" y="151254"/>
                </a:cubicBezTo>
                <a:cubicBezTo>
                  <a:pt x="0" y="131674"/>
                  <a:pt x="12421" y="114031"/>
                  <a:pt x="20626" y="96253"/>
                </a:cubicBezTo>
                <a:cubicBezTo>
                  <a:pt x="34786" y="65574"/>
                  <a:pt x="38302" y="58277"/>
                  <a:pt x="68752" y="48127"/>
                </a:cubicBezTo>
                <a:cubicBezTo>
                  <a:pt x="235169" y="-7346"/>
                  <a:pt x="182287" y="7917"/>
                  <a:pt x="364385" y="0"/>
                </a:cubicBezTo>
                <a:cubicBezTo>
                  <a:pt x="398761" y="2292"/>
                  <a:pt x="433651" y="526"/>
                  <a:pt x="467513" y="6875"/>
                </a:cubicBezTo>
                <a:cubicBezTo>
                  <a:pt x="608009" y="33218"/>
                  <a:pt x="872603" y="168582"/>
                  <a:pt x="941901" y="199381"/>
                </a:cubicBezTo>
                <a:cubicBezTo>
                  <a:pt x="987831" y="219794"/>
                  <a:pt x="1035151" y="237428"/>
                  <a:pt x="1079405" y="261257"/>
                </a:cubicBezTo>
                <a:cubicBezTo>
                  <a:pt x="1109197" y="277299"/>
                  <a:pt x="1138232" y="294836"/>
                  <a:pt x="1168782" y="309384"/>
                </a:cubicBezTo>
                <a:cubicBezTo>
                  <a:pt x="1204063" y="326185"/>
                  <a:pt x="1218574" y="328706"/>
                  <a:pt x="1251284" y="336884"/>
                </a:cubicBezTo>
                <a:cubicBezTo>
                  <a:pt x="1168870" y="354545"/>
                  <a:pt x="1150375" y="351331"/>
                  <a:pt x="1079405" y="391886"/>
                </a:cubicBezTo>
                <a:cubicBezTo>
                  <a:pt x="1071201" y="396574"/>
                  <a:pt x="1067946" y="409074"/>
                  <a:pt x="1065654" y="412512"/>
                </a:cubicBezTo>
                <a:close/>
              </a:path>
            </a:pathLst>
          </a:custGeom>
          <a:solidFill>
            <a:srgbClr val="E3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Google Shape;202;p17">
                <a:extLst>
                  <a:ext uri="{FF2B5EF4-FFF2-40B4-BE49-F238E27FC236}">
                    <a16:creationId xmlns:a16="http://schemas.microsoft.com/office/drawing/2014/main" id="{89366B84-C834-62A2-03FC-90093DA8B04E}"/>
                  </a:ext>
                </a:extLst>
              </p:cNvPr>
              <p:cNvSpPr txBox="1"/>
              <p:nvPr/>
            </p:nvSpPr>
            <p:spPr>
              <a:xfrm>
                <a:off x="4716960" y="1106235"/>
                <a:ext cx="4427039" cy="298005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solidFill>
                      <a:srgbClr val="DEF6E5"/>
                    </a:solidFill>
                    <a:latin typeface="Arial" panose="020B0604020202020204" pitchFamily="34" charset="0"/>
                    <a:ea typeface="Fira Sans Extra Condensed Medium"/>
                    <a:cs typeface="Fira Sans Extra Condensed Medium"/>
                    <a:sym typeface="Fira Sans Extra Condensed Medium"/>
                  </a:rPr>
                  <a:t>P = 10m</a:t>
                </a:r>
              </a:p>
              <a:p>
                <a:pPr marL="0" lvl="0" indent="0" algn="ctr" rtl="0">
                  <a:spcBef>
                    <a:spcPts val="0"/>
                  </a:spcBef>
                  <a:spcAft>
                    <a:spcPts val="0"/>
                  </a:spcAft>
                  <a:buNone/>
                </a:pPr>
                <a14:m>
                  <m:oMath xmlns:m="http://schemas.openxmlformats.org/officeDocument/2006/math">
                    <m:groupChr>
                      <m:groupChrPr>
                        <m:chr m:val="⇒"/>
                        <m:vertJc m:val="bot"/>
                        <m:ctrlPr>
                          <a:rPr lang="vi-VN" sz="3600" i="1" smtClean="0">
                            <a:solidFill>
                              <a:srgbClr val="DEF6E5"/>
                            </a:solidFill>
                            <a:latin typeface="Cambria Math" panose="02040503050406030204" pitchFamily="18" charset="0"/>
                            <a:sym typeface="Fira Sans Extra Condensed Medium"/>
                          </a:rPr>
                        </m:ctrlPr>
                      </m:groupChrPr>
                      <m:e>
                        <m:r>
                          <m:rPr>
                            <m:brk m:alnAt="2"/>
                          </m:rPr>
                          <a:rPr lang="en-US" sz="3600" b="0" i="1" smtClean="0">
                            <a:solidFill>
                              <a:srgbClr val="DEF6E5"/>
                            </a:solidFill>
                            <a:latin typeface="Cambria Math" panose="02040503050406030204" pitchFamily="18" charset="0"/>
                            <a:sym typeface="Fira Sans Extra Condensed Medium"/>
                          </a:rPr>
                          <m:t> </m:t>
                        </m:r>
                        <m:r>
                          <a:rPr lang="en-US" sz="3600" b="0" i="1" smtClean="0">
                            <a:solidFill>
                              <a:srgbClr val="DEF6E5"/>
                            </a:solidFill>
                            <a:latin typeface="Cambria Math" panose="02040503050406030204" pitchFamily="18" charset="0"/>
                            <a:sym typeface="Fira Sans Extra Condensed Medium"/>
                          </a:rPr>
                          <m:t>       </m:t>
                        </m:r>
                      </m:e>
                    </m:groupChr>
                  </m:oMath>
                </a14:m>
                <a:r>
                  <a:rPr lang="en-US" sz="3600" dirty="0">
                    <a:solidFill>
                      <a:srgbClr val="DEF6E5"/>
                    </a:solidFill>
                    <a:latin typeface="Arial" panose="020B0604020202020204" pitchFamily="34" charset="0"/>
                    <a:ea typeface="Fira Sans Extra Condensed Medium"/>
                    <a:cs typeface="Fira Sans Extra Condensed Medium"/>
                    <a:sym typeface="Fira Sans Extra Condensed Medium"/>
                  </a:rPr>
                  <a:t> </a:t>
                </a:r>
                <a:r>
                  <a:rPr lang="en-US" sz="3600" dirty="0" err="1">
                    <a:solidFill>
                      <a:srgbClr val="DEF6E5"/>
                    </a:solidFill>
                    <a:latin typeface="Arial" panose="020B0604020202020204" pitchFamily="34" charset="0"/>
                    <a:ea typeface="Fira Sans Extra Condensed Medium"/>
                    <a:cs typeface="Fira Sans Extra Condensed Medium"/>
                    <a:sym typeface="Fira Sans Extra Condensed Medium"/>
                  </a:rPr>
                  <a:t>trọng</a:t>
                </a:r>
                <a:r>
                  <a:rPr lang="en-US" sz="3600" dirty="0">
                    <a:solidFill>
                      <a:srgbClr val="DEF6E5"/>
                    </a:solidFill>
                    <a:latin typeface="Arial" panose="020B0604020202020204" pitchFamily="34" charset="0"/>
                    <a:ea typeface="Fira Sans Extra Condensed Medium"/>
                    <a:cs typeface="Fira Sans Extra Condensed Medium"/>
                    <a:sym typeface="Fira Sans Extra Condensed Medium"/>
                  </a:rPr>
                  <a:t> </a:t>
                </a:r>
                <a:r>
                  <a:rPr lang="en-US" sz="3600" dirty="0" err="1">
                    <a:solidFill>
                      <a:srgbClr val="DEF6E5"/>
                    </a:solidFill>
                    <a:latin typeface="Arial" panose="020B0604020202020204" pitchFamily="34" charset="0"/>
                    <a:ea typeface="Fira Sans Extra Condensed Medium"/>
                    <a:cs typeface="Fira Sans Extra Condensed Medium"/>
                    <a:sym typeface="Fira Sans Extra Condensed Medium"/>
                  </a:rPr>
                  <a:t>lượng</a:t>
                </a:r>
                <a:r>
                  <a:rPr lang="en-US" sz="3600" dirty="0">
                    <a:solidFill>
                      <a:srgbClr val="DEF6E5"/>
                    </a:solidFill>
                    <a:latin typeface="Arial" panose="020B0604020202020204" pitchFamily="34" charset="0"/>
                    <a:ea typeface="Fira Sans Extra Condensed Medium"/>
                    <a:cs typeface="Fira Sans Extra Condensed Medium"/>
                    <a:sym typeface="Fira Sans Extra Condensed Medium"/>
                  </a:rPr>
                  <a:t> </a:t>
                </a:r>
                <a:r>
                  <a:rPr lang="en-US" sz="3600" dirty="0" err="1">
                    <a:solidFill>
                      <a:srgbClr val="DEF6E5"/>
                    </a:solidFill>
                    <a:latin typeface="Arial" panose="020B0604020202020204" pitchFamily="34" charset="0"/>
                    <a:ea typeface="Fira Sans Extra Condensed Medium"/>
                    <a:cs typeface="Fira Sans Extra Condensed Medium"/>
                    <a:sym typeface="Fira Sans Extra Condensed Medium"/>
                  </a:rPr>
                  <a:t>riêng</a:t>
                </a:r>
                <a:r>
                  <a:rPr lang="en-US" sz="3600" dirty="0">
                    <a:solidFill>
                      <a:srgbClr val="DEF6E5"/>
                    </a:solidFill>
                    <a:latin typeface="Arial" panose="020B0604020202020204" pitchFamily="34" charset="0"/>
                    <a:ea typeface="Fira Sans Extra Condensed Medium"/>
                    <a:cs typeface="Fira Sans Extra Condensed Medium"/>
                    <a:sym typeface="Fira Sans Extra Condensed Medium"/>
                  </a:rPr>
                  <a:t>  = 10. </a:t>
                </a:r>
                <a:r>
                  <a:rPr lang="en-US" sz="3600" dirty="0" err="1">
                    <a:solidFill>
                      <a:srgbClr val="DEF6E5"/>
                    </a:solidFill>
                    <a:latin typeface="Arial" panose="020B0604020202020204" pitchFamily="34" charset="0"/>
                    <a:ea typeface="Fira Sans Extra Condensed Medium"/>
                    <a:cs typeface="Fira Sans Extra Condensed Medium"/>
                    <a:sym typeface="Fira Sans Extra Condensed Medium"/>
                  </a:rPr>
                  <a:t>khối</a:t>
                </a:r>
                <a:r>
                  <a:rPr lang="en-US" sz="3600" dirty="0">
                    <a:solidFill>
                      <a:srgbClr val="DEF6E5"/>
                    </a:solidFill>
                    <a:latin typeface="Arial" panose="020B0604020202020204" pitchFamily="34" charset="0"/>
                    <a:ea typeface="Fira Sans Extra Condensed Medium"/>
                    <a:cs typeface="Fira Sans Extra Condensed Medium"/>
                    <a:sym typeface="Fira Sans Extra Condensed Medium"/>
                  </a:rPr>
                  <a:t> </a:t>
                </a:r>
                <a:r>
                  <a:rPr lang="en-US" sz="3600" dirty="0" err="1">
                    <a:solidFill>
                      <a:srgbClr val="DEF6E5"/>
                    </a:solidFill>
                    <a:latin typeface="Arial" panose="020B0604020202020204" pitchFamily="34" charset="0"/>
                    <a:ea typeface="Fira Sans Extra Condensed Medium"/>
                    <a:cs typeface="Fira Sans Extra Condensed Medium"/>
                    <a:sym typeface="Fira Sans Extra Condensed Medium"/>
                  </a:rPr>
                  <a:t>lượng</a:t>
                </a:r>
                <a:r>
                  <a:rPr lang="en-US" sz="3600" dirty="0">
                    <a:solidFill>
                      <a:srgbClr val="DEF6E5"/>
                    </a:solidFill>
                    <a:latin typeface="Arial" panose="020B0604020202020204" pitchFamily="34" charset="0"/>
                    <a:ea typeface="Fira Sans Extra Condensed Medium"/>
                    <a:cs typeface="Fira Sans Extra Condensed Medium"/>
                    <a:sym typeface="Fira Sans Extra Condensed Medium"/>
                  </a:rPr>
                  <a:t> </a:t>
                </a:r>
                <a:r>
                  <a:rPr lang="en-US" sz="3600" dirty="0" err="1">
                    <a:solidFill>
                      <a:srgbClr val="DEF6E5"/>
                    </a:solidFill>
                    <a:latin typeface="Arial" panose="020B0604020202020204" pitchFamily="34" charset="0"/>
                    <a:ea typeface="Fira Sans Extra Condensed Medium"/>
                    <a:cs typeface="Fira Sans Extra Condensed Medium"/>
                    <a:sym typeface="Fira Sans Extra Condensed Medium"/>
                  </a:rPr>
                  <a:t>riêng</a:t>
                </a:r>
                <a:endParaRPr lang="vi-VN" sz="3600" dirty="0">
                  <a:solidFill>
                    <a:srgbClr val="DEF6E5"/>
                  </a:solidFill>
                  <a:latin typeface="#9Slide07 Cadena" panose="02000503000000020004" pitchFamily="2" charset="-93"/>
                  <a:ea typeface="Fira Sans Extra Condensed Medium"/>
                  <a:cs typeface="Fira Sans Extra Condensed Medium"/>
                  <a:sym typeface="Fira Sans Extra Condensed Medium"/>
                </a:endParaRPr>
              </a:p>
            </p:txBody>
          </p:sp>
        </mc:Choice>
        <mc:Fallback xmlns="">
          <p:sp>
            <p:nvSpPr>
              <p:cNvPr id="14" name="Google Shape;202;p17">
                <a:extLst>
                  <a:ext uri="{FF2B5EF4-FFF2-40B4-BE49-F238E27FC236}">
                    <a16:creationId xmlns:a16="http://schemas.microsoft.com/office/drawing/2014/main" id="{89366B84-C834-62A2-03FC-90093DA8B04E}"/>
                  </a:ext>
                </a:extLst>
              </p:cNvPr>
              <p:cNvSpPr txBox="1">
                <a:spLocks noRot="1" noChangeAspect="1" noMove="1" noResize="1" noEditPoints="1" noAdjustHandles="1" noChangeArrowheads="1" noChangeShapeType="1" noTextEdit="1"/>
              </p:cNvSpPr>
              <p:nvPr/>
            </p:nvSpPr>
            <p:spPr>
              <a:xfrm>
                <a:off x="4716960" y="1106235"/>
                <a:ext cx="4427039" cy="2980055"/>
              </a:xfrm>
              <a:prstGeom prst="rect">
                <a:avLst/>
              </a:prstGeom>
              <a:blipFill>
                <a:blip r:embed="rId2"/>
                <a:stretch>
                  <a:fillRect r="-4132" b="-6339"/>
                </a:stretch>
              </a:blipFill>
              <a:ln>
                <a:noFill/>
              </a:ln>
            </p:spPr>
            <p:txBody>
              <a:bodyPr/>
              <a:lstStyle/>
              <a:p>
                <a:r>
                  <a:rPr lang="en-US">
                    <a:noFill/>
                  </a:rPr>
                  <a:t> </a:t>
                </a:r>
              </a:p>
            </p:txBody>
          </p:sp>
        </mc:Fallback>
      </mc:AlternateContent>
      <p:pic>
        <p:nvPicPr>
          <p:cNvPr id="3" name="Graphic 2">
            <a:extLst>
              <a:ext uri="{FF2B5EF4-FFF2-40B4-BE49-F238E27FC236}">
                <a16:creationId xmlns:a16="http://schemas.microsoft.com/office/drawing/2014/main" id="{42F22807-4EB7-5B60-7A1A-D402DF6102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06235"/>
            <a:ext cx="4122429" cy="4122429"/>
          </a:xfrm>
          <a:prstGeom prst="rect">
            <a:avLst/>
          </a:prstGeom>
        </p:spPr>
      </p:pic>
    </p:spTree>
    <p:extLst>
      <p:ext uri="{BB962C8B-B14F-4D97-AF65-F5344CB8AC3E}">
        <p14:creationId xmlns:p14="http://schemas.microsoft.com/office/powerpoint/2010/main" val="4082402479"/>
      </p:ext>
    </p:extLst>
  </p:cSld>
  <p:clrMapOvr>
    <a:masterClrMapping/>
  </p:clrMapOvr>
  <p:transition spd="slow">
    <p:comb/>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13D93AB-84D0-754E-330B-F72707C33F43}"/>
              </a:ext>
            </a:extLst>
          </p:cNvPr>
          <p:cNvSpPr/>
          <p:nvPr/>
        </p:nvSpPr>
        <p:spPr>
          <a:xfrm>
            <a:off x="856254" y="701941"/>
            <a:ext cx="7558573" cy="4177736"/>
          </a:xfrm>
          <a:prstGeom prst="roundRect">
            <a:avLst/>
          </a:prstGeom>
          <a:noFill/>
          <a:ln w="28575">
            <a:solidFill>
              <a:srgbClr val="27C2A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1" name="Google Shape;1601;p41"/>
          <p:cNvSpPr/>
          <p:nvPr/>
        </p:nvSpPr>
        <p:spPr>
          <a:xfrm>
            <a:off x="-1218461" y="3231470"/>
            <a:ext cx="4127649" cy="2003815"/>
          </a:xfrm>
          <a:custGeom>
            <a:avLst/>
            <a:gdLst/>
            <a:ahLst/>
            <a:cxnLst/>
            <a:rect l="l" t="t" r="r" b="b"/>
            <a:pathLst>
              <a:path w="218423" h="106036" extrusionOk="0">
                <a:moveTo>
                  <a:pt x="47869" y="0"/>
                </a:moveTo>
                <a:lnTo>
                  <a:pt x="0" y="18896"/>
                </a:lnTo>
                <a:lnTo>
                  <a:pt x="0" y="60521"/>
                </a:lnTo>
                <a:lnTo>
                  <a:pt x="91904" y="106035"/>
                </a:lnTo>
                <a:lnTo>
                  <a:pt x="165679" y="106035"/>
                </a:lnTo>
                <a:lnTo>
                  <a:pt x="218422" y="73392"/>
                </a:lnTo>
                <a:lnTo>
                  <a:pt x="47869" y="0"/>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2" name="Google Shape;1602;p41"/>
          <p:cNvGrpSpPr/>
          <p:nvPr/>
        </p:nvGrpSpPr>
        <p:grpSpPr>
          <a:xfrm>
            <a:off x="-304061" y="1235766"/>
            <a:ext cx="1807163" cy="3088047"/>
            <a:chOff x="914402" y="1142548"/>
            <a:chExt cx="1807163" cy="3088047"/>
          </a:xfrm>
        </p:grpSpPr>
        <p:sp>
          <p:nvSpPr>
            <p:cNvPr id="1603" name="Google Shape;1603;p41"/>
            <p:cNvSpPr/>
            <p:nvPr/>
          </p:nvSpPr>
          <p:spPr>
            <a:xfrm>
              <a:off x="926818" y="1155494"/>
              <a:ext cx="1404538" cy="2656894"/>
            </a:xfrm>
            <a:custGeom>
              <a:avLst/>
              <a:gdLst/>
              <a:ahLst/>
              <a:cxnLst/>
              <a:rect l="l" t="t" r="r" b="b"/>
              <a:pathLst>
                <a:path w="74324" h="140595" extrusionOk="0">
                  <a:moveTo>
                    <a:pt x="74323" y="0"/>
                  </a:moveTo>
                  <a:lnTo>
                    <a:pt x="1" y="36970"/>
                  </a:lnTo>
                  <a:lnTo>
                    <a:pt x="1" y="140595"/>
                  </a:lnTo>
                  <a:lnTo>
                    <a:pt x="74323" y="103680"/>
                  </a:lnTo>
                  <a:lnTo>
                    <a:pt x="74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914402" y="1142548"/>
              <a:ext cx="1430408" cy="2682273"/>
            </a:xfrm>
            <a:custGeom>
              <a:avLst/>
              <a:gdLst/>
              <a:ahLst/>
              <a:cxnLst/>
              <a:rect l="l" t="t" r="r" b="b"/>
              <a:pathLst>
                <a:path w="75693" h="141938" extrusionOk="0">
                  <a:moveTo>
                    <a:pt x="74323" y="1781"/>
                  </a:moveTo>
                  <a:lnTo>
                    <a:pt x="74323" y="103927"/>
                  </a:lnTo>
                  <a:lnTo>
                    <a:pt x="1370" y="140184"/>
                  </a:lnTo>
                  <a:lnTo>
                    <a:pt x="1370" y="38038"/>
                  </a:lnTo>
                  <a:lnTo>
                    <a:pt x="74323" y="1781"/>
                  </a:lnTo>
                  <a:close/>
                  <a:moveTo>
                    <a:pt x="75014" y="1"/>
                  </a:moveTo>
                  <a:cubicBezTo>
                    <a:pt x="74898" y="1"/>
                    <a:pt x="74788" y="28"/>
                    <a:pt x="74706" y="83"/>
                  </a:cubicBezTo>
                  <a:lnTo>
                    <a:pt x="384" y="37053"/>
                  </a:lnTo>
                  <a:cubicBezTo>
                    <a:pt x="110" y="37162"/>
                    <a:pt x="0" y="37381"/>
                    <a:pt x="0" y="37655"/>
                  </a:cubicBezTo>
                  <a:lnTo>
                    <a:pt x="0" y="141280"/>
                  </a:lnTo>
                  <a:cubicBezTo>
                    <a:pt x="0" y="141663"/>
                    <a:pt x="274" y="141937"/>
                    <a:pt x="658" y="141937"/>
                  </a:cubicBezTo>
                  <a:cubicBezTo>
                    <a:pt x="767" y="141937"/>
                    <a:pt x="877" y="141937"/>
                    <a:pt x="986" y="141882"/>
                  </a:cubicBezTo>
                  <a:lnTo>
                    <a:pt x="75309" y="104967"/>
                  </a:lnTo>
                  <a:cubicBezTo>
                    <a:pt x="75528" y="104803"/>
                    <a:pt x="75692" y="104584"/>
                    <a:pt x="75692" y="104365"/>
                  </a:cubicBezTo>
                  <a:lnTo>
                    <a:pt x="75692" y="685"/>
                  </a:lnTo>
                  <a:cubicBezTo>
                    <a:pt x="75692" y="411"/>
                    <a:pt x="75583" y="247"/>
                    <a:pt x="75364" y="83"/>
                  </a:cubicBezTo>
                  <a:cubicBezTo>
                    <a:pt x="75254" y="28"/>
                    <a:pt x="75131" y="1"/>
                    <a:pt x="7501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926818" y="1294189"/>
              <a:ext cx="1705726" cy="854942"/>
            </a:xfrm>
            <a:custGeom>
              <a:avLst/>
              <a:gdLst/>
              <a:ahLst/>
              <a:cxnLst/>
              <a:rect l="l" t="t" r="r" b="b"/>
              <a:pathLst>
                <a:path w="90262" h="45241" extrusionOk="0">
                  <a:moveTo>
                    <a:pt x="70270" y="0"/>
                  </a:moveTo>
                  <a:lnTo>
                    <a:pt x="1" y="34889"/>
                  </a:lnTo>
                  <a:lnTo>
                    <a:pt x="20156" y="45240"/>
                  </a:lnTo>
                  <a:lnTo>
                    <a:pt x="90261" y="10571"/>
                  </a:lnTo>
                  <a:lnTo>
                    <a:pt x="70270" y="0"/>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926818" y="1294189"/>
              <a:ext cx="1705726" cy="699680"/>
            </a:xfrm>
            <a:custGeom>
              <a:avLst/>
              <a:gdLst/>
              <a:ahLst/>
              <a:cxnLst/>
              <a:rect l="l" t="t" r="r" b="b"/>
              <a:pathLst>
                <a:path w="90262" h="37025" extrusionOk="0">
                  <a:moveTo>
                    <a:pt x="82703" y="6573"/>
                  </a:moveTo>
                  <a:lnTo>
                    <a:pt x="82701" y="6574"/>
                  </a:lnTo>
                  <a:lnTo>
                    <a:pt x="90261" y="10571"/>
                  </a:lnTo>
                  <a:lnTo>
                    <a:pt x="82703" y="6573"/>
                  </a:lnTo>
                  <a:close/>
                  <a:moveTo>
                    <a:pt x="70270" y="0"/>
                  </a:moveTo>
                  <a:lnTo>
                    <a:pt x="1" y="34889"/>
                  </a:lnTo>
                  <a:lnTo>
                    <a:pt x="19992" y="37025"/>
                  </a:lnTo>
                  <a:lnTo>
                    <a:pt x="82701" y="6574"/>
                  </a:lnTo>
                  <a:lnTo>
                    <a:pt x="70270" y="0"/>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914402" y="1281244"/>
              <a:ext cx="1733657" cy="880302"/>
            </a:xfrm>
            <a:custGeom>
              <a:avLst/>
              <a:gdLst/>
              <a:ahLst/>
              <a:cxnLst/>
              <a:rect l="l" t="t" r="r" b="b"/>
              <a:pathLst>
                <a:path w="91740" h="46583" extrusionOk="0">
                  <a:moveTo>
                    <a:pt x="70872" y="1452"/>
                  </a:moveTo>
                  <a:lnTo>
                    <a:pt x="89439" y="11201"/>
                  </a:lnTo>
                  <a:lnTo>
                    <a:pt x="20813" y="45213"/>
                  </a:lnTo>
                  <a:lnTo>
                    <a:pt x="2191" y="35629"/>
                  </a:lnTo>
                  <a:lnTo>
                    <a:pt x="70872" y="1452"/>
                  </a:lnTo>
                  <a:close/>
                  <a:moveTo>
                    <a:pt x="70920" y="1"/>
                  </a:moveTo>
                  <a:cubicBezTo>
                    <a:pt x="70818" y="1"/>
                    <a:pt x="70708" y="28"/>
                    <a:pt x="70599" y="83"/>
                  </a:cubicBezTo>
                  <a:lnTo>
                    <a:pt x="384" y="34971"/>
                  </a:lnTo>
                  <a:cubicBezTo>
                    <a:pt x="165" y="35081"/>
                    <a:pt x="0" y="35355"/>
                    <a:pt x="0" y="35574"/>
                  </a:cubicBezTo>
                  <a:cubicBezTo>
                    <a:pt x="0" y="35848"/>
                    <a:pt x="165" y="36067"/>
                    <a:pt x="384" y="36176"/>
                  </a:cubicBezTo>
                  <a:lnTo>
                    <a:pt x="20484" y="46528"/>
                  </a:lnTo>
                  <a:cubicBezTo>
                    <a:pt x="20594" y="46583"/>
                    <a:pt x="20703" y="46583"/>
                    <a:pt x="20813" y="46583"/>
                  </a:cubicBezTo>
                  <a:cubicBezTo>
                    <a:pt x="20922" y="46583"/>
                    <a:pt x="20977" y="46583"/>
                    <a:pt x="21087" y="46528"/>
                  </a:cubicBezTo>
                  <a:lnTo>
                    <a:pt x="91247" y="11858"/>
                  </a:lnTo>
                  <a:cubicBezTo>
                    <a:pt x="91740" y="11585"/>
                    <a:pt x="91740" y="10873"/>
                    <a:pt x="91247" y="10654"/>
                  </a:cubicBezTo>
                  <a:lnTo>
                    <a:pt x="71201" y="83"/>
                  </a:lnTo>
                  <a:cubicBezTo>
                    <a:pt x="71119" y="28"/>
                    <a:pt x="71023" y="1"/>
                    <a:pt x="70920"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1304612" y="1355250"/>
              <a:ext cx="1404538" cy="2656913"/>
            </a:xfrm>
            <a:custGeom>
              <a:avLst/>
              <a:gdLst/>
              <a:ahLst/>
              <a:cxnLst/>
              <a:rect l="l" t="t" r="r" b="b"/>
              <a:pathLst>
                <a:path w="74324" h="140596" extrusionOk="0">
                  <a:moveTo>
                    <a:pt x="74323" y="1"/>
                  </a:moveTo>
                  <a:lnTo>
                    <a:pt x="1" y="36916"/>
                  </a:lnTo>
                  <a:lnTo>
                    <a:pt x="1" y="140595"/>
                  </a:lnTo>
                  <a:lnTo>
                    <a:pt x="74323" y="103626"/>
                  </a:lnTo>
                  <a:lnTo>
                    <a:pt x="74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1292196" y="1342323"/>
              <a:ext cx="1429369" cy="2682254"/>
            </a:xfrm>
            <a:custGeom>
              <a:avLst/>
              <a:gdLst/>
              <a:ahLst/>
              <a:cxnLst/>
              <a:rect l="l" t="t" r="r" b="b"/>
              <a:pathLst>
                <a:path w="75638" h="141937" extrusionOk="0">
                  <a:moveTo>
                    <a:pt x="74323" y="1780"/>
                  </a:moveTo>
                  <a:lnTo>
                    <a:pt x="74323" y="103872"/>
                  </a:lnTo>
                  <a:lnTo>
                    <a:pt x="1370" y="140184"/>
                  </a:lnTo>
                  <a:lnTo>
                    <a:pt x="1370" y="38093"/>
                  </a:lnTo>
                  <a:lnTo>
                    <a:pt x="74323" y="1780"/>
                  </a:lnTo>
                  <a:close/>
                  <a:moveTo>
                    <a:pt x="75014" y="0"/>
                  </a:moveTo>
                  <a:cubicBezTo>
                    <a:pt x="74898" y="0"/>
                    <a:pt x="74788" y="28"/>
                    <a:pt x="74706" y="82"/>
                  </a:cubicBezTo>
                  <a:lnTo>
                    <a:pt x="384" y="36997"/>
                  </a:lnTo>
                  <a:cubicBezTo>
                    <a:pt x="165" y="37107"/>
                    <a:pt x="0" y="37381"/>
                    <a:pt x="0" y="37600"/>
                  </a:cubicBezTo>
                  <a:lnTo>
                    <a:pt x="0" y="141279"/>
                  </a:lnTo>
                  <a:cubicBezTo>
                    <a:pt x="0" y="141499"/>
                    <a:pt x="110" y="141718"/>
                    <a:pt x="329" y="141827"/>
                  </a:cubicBezTo>
                  <a:cubicBezTo>
                    <a:pt x="438" y="141882"/>
                    <a:pt x="548" y="141937"/>
                    <a:pt x="658" y="141937"/>
                  </a:cubicBezTo>
                  <a:cubicBezTo>
                    <a:pt x="767" y="141937"/>
                    <a:pt x="877" y="141882"/>
                    <a:pt x="986" y="141882"/>
                  </a:cubicBezTo>
                  <a:lnTo>
                    <a:pt x="75309" y="104912"/>
                  </a:lnTo>
                  <a:cubicBezTo>
                    <a:pt x="75528" y="104803"/>
                    <a:pt x="75637" y="104584"/>
                    <a:pt x="75637" y="104310"/>
                  </a:cubicBezTo>
                  <a:lnTo>
                    <a:pt x="75637" y="685"/>
                  </a:lnTo>
                  <a:cubicBezTo>
                    <a:pt x="75637" y="411"/>
                    <a:pt x="75528" y="192"/>
                    <a:pt x="75364" y="82"/>
                  </a:cubicBezTo>
                  <a:cubicBezTo>
                    <a:pt x="75254" y="28"/>
                    <a:pt x="75131" y="0"/>
                    <a:pt x="75014"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2317933" y="1408052"/>
              <a:ext cx="128352" cy="64176"/>
            </a:xfrm>
            <a:custGeom>
              <a:avLst/>
              <a:gdLst/>
              <a:ahLst/>
              <a:cxnLst/>
              <a:rect l="l" t="t" r="r" b="b"/>
              <a:pathLst>
                <a:path w="6792" h="3396" extrusionOk="0">
                  <a:moveTo>
                    <a:pt x="0" y="3396"/>
                  </a:moveTo>
                  <a:lnTo>
                    <a:pt x="6792" y="0"/>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2301359" y="1396297"/>
              <a:ext cx="161611" cy="88365"/>
            </a:xfrm>
            <a:custGeom>
              <a:avLst/>
              <a:gdLst/>
              <a:ahLst/>
              <a:cxnLst/>
              <a:rect l="l" t="t" r="r" b="b"/>
              <a:pathLst>
                <a:path w="8552" h="4676" extrusionOk="0">
                  <a:moveTo>
                    <a:pt x="7614" y="0"/>
                  </a:moveTo>
                  <a:cubicBezTo>
                    <a:pt x="7561" y="0"/>
                    <a:pt x="7506" y="7"/>
                    <a:pt x="7450" y="20"/>
                  </a:cubicBezTo>
                  <a:lnTo>
                    <a:pt x="603" y="3415"/>
                  </a:lnTo>
                  <a:cubicBezTo>
                    <a:pt x="1" y="3744"/>
                    <a:pt x="220" y="4620"/>
                    <a:pt x="877" y="4675"/>
                  </a:cubicBezTo>
                  <a:cubicBezTo>
                    <a:pt x="987" y="4675"/>
                    <a:pt x="1096" y="4675"/>
                    <a:pt x="1151" y="4620"/>
                  </a:cubicBezTo>
                  <a:lnTo>
                    <a:pt x="7997" y="1225"/>
                  </a:lnTo>
                  <a:cubicBezTo>
                    <a:pt x="8552" y="821"/>
                    <a:pt x="8225" y="0"/>
                    <a:pt x="7614"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1294256" y="1993618"/>
              <a:ext cx="1036074" cy="2032029"/>
            </a:xfrm>
            <a:custGeom>
              <a:avLst/>
              <a:gdLst/>
              <a:ahLst/>
              <a:cxnLst/>
              <a:rect l="l" t="t" r="r" b="b"/>
              <a:pathLst>
                <a:path w="54826" h="107529" extrusionOk="0">
                  <a:moveTo>
                    <a:pt x="53511" y="1768"/>
                  </a:moveTo>
                  <a:lnTo>
                    <a:pt x="53511" y="79651"/>
                  </a:lnTo>
                  <a:lnTo>
                    <a:pt x="1370" y="105776"/>
                  </a:lnTo>
                  <a:lnTo>
                    <a:pt x="1370" y="27838"/>
                  </a:lnTo>
                  <a:lnTo>
                    <a:pt x="53511" y="1768"/>
                  </a:lnTo>
                  <a:close/>
                  <a:moveTo>
                    <a:pt x="54155" y="1"/>
                  </a:moveTo>
                  <a:cubicBezTo>
                    <a:pt x="54053" y="1"/>
                    <a:pt x="53946" y="22"/>
                    <a:pt x="53840" y="70"/>
                  </a:cubicBezTo>
                  <a:lnTo>
                    <a:pt x="384" y="26852"/>
                  </a:lnTo>
                  <a:cubicBezTo>
                    <a:pt x="165" y="26962"/>
                    <a:pt x="1" y="27181"/>
                    <a:pt x="1" y="27455"/>
                  </a:cubicBezTo>
                  <a:lnTo>
                    <a:pt x="1" y="106871"/>
                  </a:lnTo>
                  <a:cubicBezTo>
                    <a:pt x="1" y="107090"/>
                    <a:pt x="110" y="107309"/>
                    <a:pt x="329" y="107419"/>
                  </a:cubicBezTo>
                  <a:cubicBezTo>
                    <a:pt x="439" y="107474"/>
                    <a:pt x="549" y="107528"/>
                    <a:pt x="713" y="107528"/>
                  </a:cubicBezTo>
                  <a:cubicBezTo>
                    <a:pt x="768" y="107528"/>
                    <a:pt x="877" y="107474"/>
                    <a:pt x="987" y="107474"/>
                  </a:cubicBezTo>
                  <a:lnTo>
                    <a:pt x="54442" y="80691"/>
                  </a:lnTo>
                  <a:cubicBezTo>
                    <a:pt x="54716" y="80582"/>
                    <a:pt x="54825" y="80363"/>
                    <a:pt x="54825" y="80089"/>
                  </a:cubicBezTo>
                  <a:lnTo>
                    <a:pt x="54825" y="672"/>
                  </a:lnTo>
                  <a:cubicBezTo>
                    <a:pt x="54825" y="286"/>
                    <a:pt x="54523" y="1"/>
                    <a:pt x="54155"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926818" y="1854148"/>
              <a:ext cx="377799" cy="2158038"/>
            </a:xfrm>
            <a:custGeom>
              <a:avLst/>
              <a:gdLst/>
              <a:ahLst/>
              <a:cxnLst/>
              <a:rect l="l" t="t" r="r" b="b"/>
              <a:pathLst>
                <a:path w="19992" h="114197" extrusionOk="0">
                  <a:moveTo>
                    <a:pt x="1" y="1"/>
                  </a:moveTo>
                  <a:lnTo>
                    <a:pt x="1" y="103626"/>
                  </a:lnTo>
                  <a:lnTo>
                    <a:pt x="19992" y="114196"/>
                  </a:lnTo>
                  <a:lnTo>
                    <a:pt x="19992" y="1051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926818" y="1854148"/>
              <a:ext cx="377799" cy="2158038"/>
            </a:xfrm>
            <a:custGeom>
              <a:avLst/>
              <a:gdLst/>
              <a:ahLst/>
              <a:cxnLst/>
              <a:rect l="l" t="t" r="r" b="b"/>
              <a:pathLst>
                <a:path w="19992" h="114197" extrusionOk="0">
                  <a:moveTo>
                    <a:pt x="1" y="1"/>
                  </a:moveTo>
                  <a:lnTo>
                    <a:pt x="1" y="103626"/>
                  </a:lnTo>
                  <a:lnTo>
                    <a:pt x="19992" y="114196"/>
                  </a:lnTo>
                  <a:lnTo>
                    <a:pt x="8161" y="101818"/>
                  </a:lnTo>
                  <a:lnTo>
                    <a:pt x="8435" y="4437"/>
                  </a:lnTo>
                  <a:lnTo>
                    <a:pt x="1"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914402" y="1841335"/>
              <a:ext cx="403669" cy="2183266"/>
            </a:xfrm>
            <a:custGeom>
              <a:avLst/>
              <a:gdLst/>
              <a:ahLst/>
              <a:cxnLst/>
              <a:rect l="l" t="t" r="r" b="b"/>
              <a:pathLst>
                <a:path w="21361" h="115532" extrusionOk="0">
                  <a:moveTo>
                    <a:pt x="1370" y="1774"/>
                  </a:moveTo>
                  <a:lnTo>
                    <a:pt x="20046" y="11633"/>
                  </a:lnTo>
                  <a:lnTo>
                    <a:pt x="20046" y="113724"/>
                  </a:lnTo>
                  <a:lnTo>
                    <a:pt x="1370" y="103866"/>
                  </a:lnTo>
                  <a:lnTo>
                    <a:pt x="1370" y="1774"/>
                  </a:lnTo>
                  <a:close/>
                  <a:moveTo>
                    <a:pt x="668" y="1"/>
                  </a:moveTo>
                  <a:cubicBezTo>
                    <a:pt x="321" y="1"/>
                    <a:pt x="0" y="260"/>
                    <a:pt x="0" y="679"/>
                  </a:cubicBezTo>
                  <a:lnTo>
                    <a:pt x="0" y="104304"/>
                  </a:lnTo>
                  <a:cubicBezTo>
                    <a:pt x="0" y="104523"/>
                    <a:pt x="110" y="104797"/>
                    <a:pt x="384" y="104906"/>
                  </a:cubicBezTo>
                  <a:lnTo>
                    <a:pt x="20375" y="115422"/>
                  </a:lnTo>
                  <a:cubicBezTo>
                    <a:pt x="20429" y="115477"/>
                    <a:pt x="20539" y="115532"/>
                    <a:pt x="20649" y="115532"/>
                  </a:cubicBezTo>
                  <a:cubicBezTo>
                    <a:pt x="20813" y="115532"/>
                    <a:pt x="20922" y="115477"/>
                    <a:pt x="21032" y="115422"/>
                  </a:cubicBezTo>
                  <a:cubicBezTo>
                    <a:pt x="21196" y="115313"/>
                    <a:pt x="21361" y="115094"/>
                    <a:pt x="21361" y="114874"/>
                  </a:cubicBezTo>
                  <a:lnTo>
                    <a:pt x="21361" y="11195"/>
                  </a:lnTo>
                  <a:cubicBezTo>
                    <a:pt x="21361" y="10976"/>
                    <a:pt x="21196" y="10757"/>
                    <a:pt x="20977" y="10647"/>
                  </a:cubicBezTo>
                  <a:lnTo>
                    <a:pt x="986" y="77"/>
                  </a:lnTo>
                  <a:cubicBezTo>
                    <a:pt x="883" y="25"/>
                    <a:pt x="775" y="1"/>
                    <a:pt x="668"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926818" y="2057022"/>
              <a:ext cx="377799" cy="373660"/>
            </a:xfrm>
            <a:custGeom>
              <a:avLst/>
              <a:gdLst/>
              <a:ahLst/>
              <a:cxnLst/>
              <a:rect l="l" t="t" r="r" b="b"/>
              <a:pathLst>
                <a:path w="19992" h="19773" extrusionOk="0">
                  <a:moveTo>
                    <a:pt x="1" y="1"/>
                  </a:moveTo>
                  <a:lnTo>
                    <a:pt x="1" y="9202"/>
                  </a:lnTo>
                  <a:lnTo>
                    <a:pt x="19992" y="19773"/>
                  </a:lnTo>
                  <a:lnTo>
                    <a:pt x="19992" y="10572"/>
                  </a:lnTo>
                  <a:lnTo>
                    <a:pt x="1" y="1"/>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914402" y="2044341"/>
              <a:ext cx="403669" cy="398775"/>
            </a:xfrm>
            <a:custGeom>
              <a:avLst/>
              <a:gdLst/>
              <a:ahLst/>
              <a:cxnLst/>
              <a:rect l="l" t="t" r="r" b="b"/>
              <a:pathLst>
                <a:path w="21361" h="21102" extrusionOk="0">
                  <a:moveTo>
                    <a:pt x="1370" y="1767"/>
                  </a:moveTo>
                  <a:lnTo>
                    <a:pt x="20046" y="11626"/>
                  </a:lnTo>
                  <a:lnTo>
                    <a:pt x="20046" y="19294"/>
                  </a:lnTo>
                  <a:lnTo>
                    <a:pt x="1370" y="9490"/>
                  </a:lnTo>
                  <a:lnTo>
                    <a:pt x="1370" y="1767"/>
                  </a:lnTo>
                  <a:close/>
                  <a:moveTo>
                    <a:pt x="693" y="0"/>
                  </a:moveTo>
                  <a:cubicBezTo>
                    <a:pt x="337" y="0"/>
                    <a:pt x="0" y="286"/>
                    <a:pt x="0" y="672"/>
                  </a:cubicBezTo>
                  <a:lnTo>
                    <a:pt x="0" y="9928"/>
                  </a:lnTo>
                  <a:cubicBezTo>
                    <a:pt x="0" y="10147"/>
                    <a:pt x="110" y="10366"/>
                    <a:pt x="384" y="10531"/>
                  </a:cubicBezTo>
                  <a:lnTo>
                    <a:pt x="20375" y="21046"/>
                  </a:lnTo>
                  <a:cubicBezTo>
                    <a:pt x="20429" y="21101"/>
                    <a:pt x="20539" y="21101"/>
                    <a:pt x="20649" y="21101"/>
                  </a:cubicBezTo>
                  <a:cubicBezTo>
                    <a:pt x="20758" y="21101"/>
                    <a:pt x="20922" y="21046"/>
                    <a:pt x="21032" y="20992"/>
                  </a:cubicBezTo>
                  <a:cubicBezTo>
                    <a:pt x="21196" y="20882"/>
                    <a:pt x="21361" y="20663"/>
                    <a:pt x="21361" y="20444"/>
                  </a:cubicBezTo>
                  <a:lnTo>
                    <a:pt x="21361" y="11243"/>
                  </a:lnTo>
                  <a:cubicBezTo>
                    <a:pt x="21361" y="10969"/>
                    <a:pt x="21196" y="10750"/>
                    <a:pt x="20977" y="10640"/>
                  </a:cubicBezTo>
                  <a:lnTo>
                    <a:pt x="986" y="69"/>
                  </a:lnTo>
                  <a:cubicBezTo>
                    <a:pt x="891" y="22"/>
                    <a:pt x="791" y="0"/>
                    <a:pt x="693"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926818" y="3400546"/>
              <a:ext cx="377799" cy="373660"/>
            </a:xfrm>
            <a:custGeom>
              <a:avLst/>
              <a:gdLst/>
              <a:ahLst/>
              <a:cxnLst/>
              <a:rect l="l" t="t" r="r" b="b"/>
              <a:pathLst>
                <a:path w="19992" h="19773" extrusionOk="0">
                  <a:moveTo>
                    <a:pt x="1" y="0"/>
                  </a:moveTo>
                  <a:lnTo>
                    <a:pt x="1" y="9202"/>
                  </a:lnTo>
                  <a:lnTo>
                    <a:pt x="19992" y="19772"/>
                  </a:lnTo>
                  <a:lnTo>
                    <a:pt x="19992" y="10571"/>
                  </a:lnTo>
                  <a:lnTo>
                    <a:pt x="1" y="0"/>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914402" y="3387846"/>
              <a:ext cx="403669" cy="398775"/>
            </a:xfrm>
            <a:custGeom>
              <a:avLst/>
              <a:gdLst/>
              <a:ahLst/>
              <a:cxnLst/>
              <a:rect l="l" t="t" r="r" b="b"/>
              <a:pathLst>
                <a:path w="21361" h="21102" extrusionOk="0">
                  <a:moveTo>
                    <a:pt x="1370" y="1768"/>
                  </a:moveTo>
                  <a:lnTo>
                    <a:pt x="20046" y="11626"/>
                  </a:lnTo>
                  <a:lnTo>
                    <a:pt x="20046" y="19294"/>
                  </a:lnTo>
                  <a:lnTo>
                    <a:pt x="1370" y="9490"/>
                  </a:lnTo>
                  <a:lnTo>
                    <a:pt x="1370" y="1768"/>
                  </a:lnTo>
                  <a:close/>
                  <a:moveTo>
                    <a:pt x="693" y="1"/>
                  </a:moveTo>
                  <a:cubicBezTo>
                    <a:pt x="337" y="1"/>
                    <a:pt x="0" y="286"/>
                    <a:pt x="0" y="672"/>
                  </a:cubicBezTo>
                  <a:lnTo>
                    <a:pt x="0" y="9874"/>
                  </a:lnTo>
                  <a:cubicBezTo>
                    <a:pt x="0" y="10148"/>
                    <a:pt x="110" y="10367"/>
                    <a:pt x="384" y="10476"/>
                  </a:cubicBezTo>
                  <a:lnTo>
                    <a:pt x="20375" y="21047"/>
                  </a:lnTo>
                  <a:cubicBezTo>
                    <a:pt x="20429" y="21102"/>
                    <a:pt x="20539" y="21102"/>
                    <a:pt x="20649" y="21102"/>
                  </a:cubicBezTo>
                  <a:cubicBezTo>
                    <a:pt x="20813" y="21102"/>
                    <a:pt x="20922" y="21047"/>
                    <a:pt x="21032" y="20992"/>
                  </a:cubicBezTo>
                  <a:cubicBezTo>
                    <a:pt x="21196" y="20882"/>
                    <a:pt x="21361" y="20663"/>
                    <a:pt x="21361" y="20444"/>
                  </a:cubicBezTo>
                  <a:lnTo>
                    <a:pt x="21361" y="11188"/>
                  </a:lnTo>
                  <a:cubicBezTo>
                    <a:pt x="21361" y="10969"/>
                    <a:pt x="21196" y="10750"/>
                    <a:pt x="20977" y="10641"/>
                  </a:cubicBezTo>
                  <a:lnTo>
                    <a:pt x="986" y="70"/>
                  </a:lnTo>
                  <a:cubicBezTo>
                    <a:pt x="891" y="22"/>
                    <a:pt x="791" y="1"/>
                    <a:pt x="693"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1183512" y="2660731"/>
              <a:ext cx="25890" cy="733582"/>
            </a:xfrm>
            <a:custGeom>
              <a:avLst/>
              <a:gdLst/>
              <a:ahLst/>
              <a:cxnLst/>
              <a:rect l="l" t="t" r="r" b="b"/>
              <a:pathLst>
                <a:path w="1370" h="38819" extrusionOk="0">
                  <a:moveTo>
                    <a:pt x="685" y="1"/>
                  </a:moveTo>
                  <a:cubicBezTo>
                    <a:pt x="343" y="1"/>
                    <a:pt x="0" y="233"/>
                    <a:pt x="0" y="699"/>
                  </a:cubicBezTo>
                  <a:lnTo>
                    <a:pt x="0" y="38162"/>
                  </a:lnTo>
                  <a:cubicBezTo>
                    <a:pt x="0" y="38490"/>
                    <a:pt x="274" y="38819"/>
                    <a:pt x="658" y="38819"/>
                  </a:cubicBezTo>
                  <a:cubicBezTo>
                    <a:pt x="1041" y="38819"/>
                    <a:pt x="1370" y="38490"/>
                    <a:pt x="1370" y="38162"/>
                  </a:cubicBezTo>
                  <a:lnTo>
                    <a:pt x="1370" y="699"/>
                  </a:lnTo>
                  <a:cubicBezTo>
                    <a:pt x="1370" y="233"/>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1183512" y="2471048"/>
              <a:ext cx="25890" cy="143886"/>
            </a:xfrm>
            <a:custGeom>
              <a:avLst/>
              <a:gdLst/>
              <a:ahLst/>
              <a:cxnLst/>
              <a:rect l="l" t="t" r="r" b="b"/>
              <a:pathLst>
                <a:path w="1370" h="7614" extrusionOk="0">
                  <a:moveTo>
                    <a:pt x="685" y="1"/>
                  </a:moveTo>
                  <a:cubicBezTo>
                    <a:pt x="343" y="1"/>
                    <a:pt x="0" y="220"/>
                    <a:pt x="0" y="658"/>
                  </a:cubicBezTo>
                  <a:lnTo>
                    <a:pt x="0" y="6902"/>
                  </a:lnTo>
                  <a:cubicBezTo>
                    <a:pt x="0" y="7285"/>
                    <a:pt x="274" y="7614"/>
                    <a:pt x="658" y="7614"/>
                  </a:cubicBezTo>
                  <a:cubicBezTo>
                    <a:pt x="1041" y="7614"/>
                    <a:pt x="1370" y="7285"/>
                    <a:pt x="1370" y="6902"/>
                  </a:cubicBezTo>
                  <a:lnTo>
                    <a:pt x="1370" y="658"/>
                  </a:lnTo>
                  <a:cubicBezTo>
                    <a:pt x="1370" y="220"/>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1288057" y="1597470"/>
              <a:ext cx="600317" cy="297069"/>
            </a:xfrm>
            <a:custGeom>
              <a:avLst/>
              <a:gdLst/>
              <a:ahLst/>
              <a:cxnLst/>
              <a:rect l="l" t="t" r="r" b="b"/>
              <a:pathLst>
                <a:path w="31767" h="15720" extrusionOk="0">
                  <a:moveTo>
                    <a:pt x="0" y="15719"/>
                  </a:moveTo>
                  <a:lnTo>
                    <a:pt x="31767" y="0"/>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1271483" y="1585451"/>
              <a:ext cx="633331" cy="321503"/>
            </a:xfrm>
            <a:custGeom>
              <a:avLst/>
              <a:gdLst/>
              <a:ahLst/>
              <a:cxnLst/>
              <a:rect l="l" t="t" r="r" b="b"/>
              <a:pathLst>
                <a:path w="33514" h="17013" extrusionOk="0">
                  <a:moveTo>
                    <a:pt x="32581" y="1"/>
                  </a:moveTo>
                  <a:cubicBezTo>
                    <a:pt x="32514" y="1"/>
                    <a:pt x="32443" y="11"/>
                    <a:pt x="32370" y="34"/>
                  </a:cubicBezTo>
                  <a:lnTo>
                    <a:pt x="603" y="15698"/>
                  </a:lnTo>
                  <a:cubicBezTo>
                    <a:pt x="1" y="16026"/>
                    <a:pt x="220" y="16957"/>
                    <a:pt x="877" y="17012"/>
                  </a:cubicBezTo>
                  <a:cubicBezTo>
                    <a:pt x="987" y="17012"/>
                    <a:pt x="1096" y="16957"/>
                    <a:pt x="1206" y="16957"/>
                  </a:cubicBezTo>
                  <a:lnTo>
                    <a:pt x="32972" y="1238"/>
                  </a:lnTo>
                  <a:cubicBezTo>
                    <a:pt x="33513" y="796"/>
                    <a:pt x="33171" y="1"/>
                    <a:pt x="32581"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1307711" y="2006318"/>
              <a:ext cx="1010204" cy="2006915"/>
            </a:xfrm>
            <a:custGeom>
              <a:avLst/>
              <a:gdLst/>
              <a:ahLst/>
              <a:cxnLst/>
              <a:rect l="l" t="t" r="r" b="b"/>
              <a:pathLst>
                <a:path w="53457" h="106200" extrusionOk="0">
                  <a:moveTo>
                    <a:pt x="53456" y="0"/>
                  </a:moveTo>
                  <a:lnTo>
                    <a:pt x="1" y="26783"/>
                  </a:lnTo>
                  <a:lnTo>
                    <a:pt x="1" y="106199"/>
                  </a:lnTo>
                  <a:lnTo>
                    <a:pt x="53456" y="79417"/>
                  </a:lnTo>
                  <a:lnTo>
                    <a:pt x="534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1307711" y="2148112"/>
              <a:ext cx="1319669" cy="667611"/>
            </a:xfrm>
            <a:custGeom>
              <a:avLst/>
              <a:gdLst/>
              <a:ahLst/>
              <a:cxnLst/>
              <a:rect l="l" t="t" r="r" b="b"/>
              <a:pathLst>
                <a:path w="69833" h="35328" extrusionOk="0">
                  <a:moveTo>
                    <a:pt x="49239" y="1"/>
                  </a:moveTo>
                  <a:lnTo>
                    <a:pt x="1" y="24702"/>
                  </a:lnTo>
                  <a:lnTo>
                    <a:pt x="20649" y="35327"/>
                  </a:lnTo>
                  <a:lnTo>
                    <a:pt x="69832" y="10845"/>
                  </a:lnTo>
                  <a:lnTo>
                    <a:pt x="49239" y="1"/>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1307711" y="2148112"/>
              <a:ext cx="1177862" cy="512349"/>
            </a:xfrm>
            <a:custGeom>
              <a:avLst/>
              <a:gdLst/>
              <a:ahLst/>
              <a:cxnLst/>
              <a:rect l="l" t="t" r="r" b="b"/>
              <a:pathLst>
                <a:path w="62329" h="27112" extrusionOk="0">
                  <a:moveTo>
                    <a:pt x="49239" y="1"/>
                  </a:moveTo>
                  <a:lnTo>
                    <a:pt x="1" y="24702"/>
                  </a:lnTo>
                  <a:lnTo>
                    <a:pt x="21635" y="27112"/>
                  </a:lnTo>
                  <a:lnTo>
                    <a:pt x="62329" y="6902"/>
                  </a:lnTo>
                  <a:lnTo>
                    <a:pt x="49239" y="1"/>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1292196" y="2135186"/>
              <a:ext cx="1347600" cy="692952"/>
            </a:xfrm>
            <a:custGeom>
              <a:avLst/>
              <a:gdLst/>
              <a:ahLst/>
              <a:cxnLst/>
              <a:rect l="l" t="t" r="r" b="b"/>
              <a:pathLst>
                <a:path w="71311" h="36669" extrusionOk="0">
                  <a:moveTo>
                    <a:pt x="50060" y="1451"/>
                  </a:moveTo>
                  <a:lnTo>
                    <a:pt x="69175" y="11529"/>
                  </a:lnTo>
                  <a:lnTo>
                    <a:pt x="21525" y="35245"/>
                  </a:lnTo>
                  <a:lnTo>
                    <a:pt x="2301" y="25386"/>
                  </a:lnTo>
                  <a:lnTo>
                    <a:pt x="50060" y="1451"/>
                  </a:lnTo>
                  <a:close/>
                  <a:moveTo>
                    <a:pt x="50087" y="0"/>
                  </a:moveTo>
                  <a:cubicBezTo>
                    <a:pt x="49978" y="0"/>
                    <a:pt x="49868" y="27"/>
                    <a:pt x="49786" y="82"/>
                  </a:cubicBezTo>
                  <a:lnTo>
                    <a:pt x="493" y="24783"/>
                  </a:lnTo>
                  <a:cubicBezTo>
                    <a:pt x="0" y="25057"/>
                    <a:pt x="0" y="25715"/>
                    <a:pt x="493" y="25988"/>
                  </a:cubicBezTo>
                  <a:lnTo>
                    <a:pt x="21196" y="36614"/>
                  </a:lnTo>
                  <a:cubicBezTo>
                    <a:pt x="21251" y="36669"/>
                    <a:pt x="21361" y="36669"/>
                    <a:pt x="21470" y="36669"/>
                  </a:cubicBezTo>
                  <a:cubicBezTo>
                    <a:pt x="21580" y="36669"/>
                    <a:pt x="21689" y="36669"/>
                    <a:pt x="21799" y="36614"/>
                  </a:cubicBezTo>
                  <a:lnTo>
                    <a:pt x="70927" y="12132"/>
                  </a:lnTo>
                  <a:cubicBezTo>
                    <a:pt x="71146" y="12022"/>
                    <a:pt x="71311" y="11803"/>
                    <a:pt x="71311" y="11529"/>
                  </a:cubicBezTo>
                  <a:cubicBezTo>
                    <a:pt x="71311" y="11310"/>
                    <a:pt x="71146" y="11036"/>
                    <a:pt x="70927" y="10927"/>
                  </a:cubicBezTo>
                  <a:lnTo>
                    <a:pt x="50389" y="82"/>
                  </a:lnTo>
                  <a:cubicBezTo>
                    <a:pt x="50306" y="27"/>
                    <a:pt x="50197" y="0"/>
                    <a:pt x="50087"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1307711" y="2512454"/>
              <a:ext cx="388155" cy="1705726"/>
            </a:xfrm>
            <a:custGeom>
              <a:avLst/>
              <a:gdLst/>
              <a:ahLst/>
              <a:cxnLst/>
              <a:rect l="l" t="t" r="r" b="b"/>
              <a:pathLst>
                <a:path w="20540" h="90262" extrusionOk="0">
                  <a:moveTo>
                    <a:pt x="1" y="1"/>
                  </a:moveTo>
                  <a:lnTo>
                    <a:pt x="1" y="79417"/>
                  </a:lnTo>
                  <a:lnTo>
                    <a:pt x="20540" y="90262"/>
                  </a:lnTo>
                  <a:lnTo>
                    <a:pt x="20540" y="108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1399840" y="2565237"/>
              <a:ext cx="296029" cy="1652945"/>
            </a:xfrm>
            <a:custGeom>
              <a:avLst/>
              <a:gdLst/>
              <a:ahLst/>
              <a:cxnLst/>
              <a:rect l="l" t="t" r="r" b="b"/>
              <a:pathLst>
                <a:path w="15665" h="87469" extrusionOk="0">
                  <a:moveTo>
                    <a:pt x="384" y="1"/>
                  </a:moveTo>
                  <a:lnTo>
                    <a:pt x="0" y="73393"/>
                  </a:lnTo>
                  <a:lnTo>
                    <a:pt x="15665" y="87469"/>
                  </a:lnTo>
                  <a:lnTo>
                    <a:pt x="15665" y="8052"/>
                  </a:lnTo>
                  <a:lnTo>
                    <a:pt x="384" y="1"/>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1294256" y="2499528"/>
              <a:ext cx="414025" cy="1731068"/>
            </a:xfrm>
            <a:custGeom>
              <a:avLst/>
              <a:gdLst/>
              <a:ahLst/>
              <a:cxnLst/>
              <a:rect l="l" t="t" r="r" b="b"/>
              <a:pathLst>
                <a:path w="21909" h="91603" extrusionOk="0">
                  <a:moveTo>
                    <a:pt x="1370" y="1780"/>
                  </a:moveTo>
                  <a:lnTo>
                    <a:pt x="20540" y="11913"/>
                  </a:lnTo>
                  <a:lnTo>
                    <a:pt x="20540" y="89795"/>
                  </a:lnTo>
                  <a:lnTo>
                    <a:pt x="1370" y="79663"/>
                  </a:lnTo>
                  <a:lnTo>
                    <a:pt x="1370" y="1780"/>
                  </a:lnTo>
                  <a:close/>
                  <a:moveTo>
                    <a:pt x="685" y="0"/>
                  </a:moveTo>
                  <a:cubicBezTo>
                    <a:pt x="562" y="0"/>
                    <a:pt x="439" y="27"/>
                    <a:pt x="329" y="82"/>
                  </a:cubicBezTo>
                  <a:cubicBezTo>
                    <a:pt x="165" y="192"/>
                    <a:pt x="1" y="411"/>
                    <a:pt x="56" y="685"/>
                  </a:cubicBezTo>
                  <a:lnTo>
                    <a:pt x="56" y="80101"/>
                  </a:lnTo>
                  <a:cubicBezTo>
                    <a:pt x="56" y="80320"/>
                    <a:pt x="165" y="80539"/>
                    <a:pt x="384" y="80649"/>
                  </a:cubicBezTo>
                  <a:lnTo>
                    <a:pt x="20923" y="91548"/>
                  </a:lnTo>
                  <a:cubicBezTo>
                    <a:pt x="21032" y="91548"/>
                    <a:pt x="21142" y="91603"/>
                    <a:pt x="21252" y="91603"/>
                  </a:cubicBezTo>
                  <a:cubicBezTo>
                    <a:pt x="21361" y="91603"/>
                    <a:pt x="21471" y="91548"/>
                    <a:pt x="21635" y="91493"/>
                  </a:cubicBezTo>
                  <a:cubicBezTo>
                    <a:pt x="21799" y="91384"/>
                    <a:pt x="21909" y="91165"/>
                    <a:pt x="21909" y="90946"/>
                  </a:cubicBezTo>
                  <a:lnTo>
                    <a:pt x="21909" y="11529"/>
                  </a:lnTo>
                  <a:cubicBezTo>
                    <a:pt x="21909" y="11255"/>
                    <a:pt x="21799" y="11036"/>
                    <a:pt x="21580" y="10927"/>
                  </a:cubicBezTo>
                  <a:lnTo>
                    <a:pt x="1041" y="82"/>
                  </a:lnTo>
                  <a:cubicBezTo>
                    <a:pt x="932" y="27"/>
                    <a:pt x="809" y="0"/>
                    <a:pt x="685"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1307711" y="2720507"/>
              <a:ext cx="388155" cy="384016"/>
            </a:xfrm>
            <a:custGeom>
              <a:avLst/>
              <a:gdLst/>
              <a:ahLst/>
              <a:cxnLst/>
              <a:rect l="l" t="t" r="r" b="b"/>
              <a:pathLst>
                <a:path w="20540" h="20321" extrusionOk="0">
                  <a:moveTo>
                    <a:pt x="1" y="0"/>
                  </a:moveTo>
                  <a:lnTo>
                    <a:pt x="1" y="9476"/>
                  </a:lnTo>
                  <a:lnTo>
                    <a:pt x="20540" y="20320"/>
                  </a:lnTo>
                  <a:lnTo>
                    <a:pt x="20540" y="10845"/>
                  </a:lnTo>
                  <a:lnTo>
                    <a:pt x="1" y="0"/>
                  </a:lnTo>
                  <a:close/>
                </a:path>
              </a:pathLst>
            </a:custGeom>
            <a:solidFill>
              <a:srgbClr val="C73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1295295" y="2708601"/>
              <a:ext cx="412986" cy="409377"/>
            </a:xfrm>
            <a:custGeom>
              <a:avLst/>
              <a:gdLst/>
              <a:ahLst/>
              <a:cxnLst/>
              <a:rect l="l" t="t" r="r" b="b"/>
              <a:pathLst>
                <a:path w="21854" h="21663" extrusionOk="0">
                  <a:moveTo>
                    <a:pt x="1315" y="1781"/>
                  </a:moveTo>
                  <a:lnTo>
                    <a:pt x="20485" y="11913"/>
                  </a:lnTo>
                  <a:lnTo>
                    <a:pt x="20485" y="19855"/>
                  </a:lnTo>
                  <a:lnTo>
                    <a:pt x="1315" y="9722"/>
                  </a:lnTo>
                  <a:lnTo>
                    <a:pt x="1315" y="1781"/>
                  </a:lnTo>
                  <a:close/>
                  <a:moveTo>
                    <a:pt x="630" y="1"/>
                  </a:moveTo>
                  <a:cubicBezTo>
                    <a:pt x="507" y="1"/>
                    <a:pt x="384" y="28"/>
                    <a:pt x="274" y="83"/>
                  </a:cubicBezTo>
                  <a:cubicBezTo>
                    <a:pt x="110" y="192"/>
                    <a:pt x="1" y="411"/>
                    <a:pt x="1" y="630"/>
                  </a:cubicBezTo>
                  <a:lnTo>
                    <a:pt x="1" y="10106"/>
                  </a:lnTo>
                  <a:cubicBezTo>
                    <a:pt x="1" y="10380"/>
                    <a:pt x="110" y="10599"/>
                    <a:pt x="329" y="10708"/>
                  </a:cubicBezTo>
                  <a:lnTo>
                    <a:pt x="20868" y="21553"/>
                  </a:lnTo>
                  <a:cubicBezTo>
                    <a:pt x="20977" y="21607"/>
                    <a:pt x="21087" y="21662"/>
                    <a:pt x="21197" y="21662"/>
                  </a:cubicBezTo>
                  <a:cubicBezTo>
                    <a:pt x="21306" y="21662"/>
                    <a:pt x="21416" y="21607"/>
                    <a:pt x="21580" y="21553"/>
                  </a:cubicBezTo>
                  <a:cubicBezTo>
                    <a:pt x="21744" y="21443"/>
                    <a:pt x="21854" y="21224"/>
                    <a:pt x="21854" y="21005"/>
                  </a:cubicBezTo>
                  <a:lnTo>
                    <a:pt x="21854" y="11530"/>
                  </a:lnTo>
                  <a:cubicBezTo>
                    <a:pt x="21854" y="11256"/>
                    <a:pt x="21744" y="11037"/>
                    <a:pt x="21525" y="10927"/>
                  </a:cubicBezTo>
                  <a:lnTo>
                    <a:pt x="986" y="83"/>
                  </a:lnTo>
                  <a:cubicBezTo>
                    <a:pt x="877" y="28"/>
                    <a:pt x="754" y="1"/>
                    <a:pt x="630"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1307711" y="3588925"/>
              <a:ext cx="388155" cy="385037"/>
            </a:xfrm>
            <a:custGeom>
              <a:avLst/>
              <a:gdLst/>
              <a:ahLst/>
              <a:cxnLst/>
              <a:rect l="l" t="t" r="r" b="b"/>
              <a:pathLst>
                <a:path w="20540" h="20375" extrusionOk="0">
                  <a:moveTo>
                    <a:pt x="1" y="1"/>
                  </a:moveTo>
                  <a:lnTo>
                    <a:pt x="1" y="9476"/>
                  </a:lnTo>
                  <a:lnTo>
                    <a:pt x="20540" y="20375"/>
                  </a:lnTo>
                  <a:lnTo>
                    <a:pt x="20540" y="10900"/>
                  </a:lnTo>
                  <a:lnTo>
                    <a:pt x="1" y="1"/>
                  </a:lnTo>
                  <a:close/>
                </a:path>
              </a:pathLst>
            </a:custGeom>
            <a:solidFill>
              <a:srgbClr val="C73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1295295" y="3576698"/>
              <a:ext cx="412986" cy="409698"/>
            </a:xfrm>
            <a:custGeom>
              <a:avLst/>
              <a:gdLst/>
              <a:ahLst/>
              <a:cxnLst/>
              <a:rect l="l" t="t" r="r" b="b"/>
              <a:pathLst>
                <a:path w="21854" h="21680" extrusionOk="0">
                  <a:moveTo>
                    <a:pt x="1315" y="1798"/>
                  </a:moveTo>
                  <a:lnTo>
                    <a:pt x="20539" y="11930"/>
                  </a:lnTo>
                  <a:lnTo>
                    <a:pt x="20539" y="19872"/>
                  </a:lnTo>
                  <a:lnTo>
                    <a:pt x="1315" y="9739"/>
                  </a:lnTo>
                  <a:lnTo>
                    <a:pt x="1315" y="1798"/>
                  </a:lnTo>
                  <a:close/>
                  <a:moveTo>
                    <a:pt x="624" y="1"/>
                  </a:moveTo>
                  <a:cubicBezTo>
                    <a:pt x="278" y="1"/>
                    <a:pt x="1" y="278"/>
                    <a:pt x="1" y="648"/>
                  </a:cubicBezTo>
                  <a:lnTo>
                    <a:pt x="1" y="10123"/>
                  </a:lnTo>
                  <a:cubicBezTo>
                    <a:pt x="1" y="10397"/>
                    <a:pt x="110" y="10616"/>
                    <a:pt x="329" y="10725"/>
                  </a:cubicBezTo>
                  <a:lnTo>
                    <a:pt x="20868" y="21570"/>
                  </a:lnTo>
                  <a:cubicBezTo>
                    <a:pt x="20977" y="21624"/>
                    <a:pt x="21087" y="21679"/>
                    <a:pt x="21197" y="21679"/>
                  </a:cubicBezTo>
                  <a:cubicBezTo>
                    <a:pt x="21306" y="21679"/>
                    <a:pt x="21416" y="21624"/>
                    <a:pt x="21525" y="21570"/>
                  </a:cubicBezTo>
                  <a:cubicBezTo>
                    <a:pt x="21744" y="21460"/>
                    <a:pt x="21854" y="21241"/>
                    <a:pt x="21854" y="21022"/>
                  </a:cubicBezTo>
                  <a:lnTo>
                    <a:pt x="21854" y="11547"/>
                  </a:lnTo>
                  <a:cubicBezTo>
                    <a:pt x="21854" y="11273"/>
                    <a:pt x="21689" y="11054"/>
                    <a:pt x="21525" y="10944"/>
                  </a:cubicBezTo>
                  <a:lnTo>
                    <a:pt x="986" y="100"/>
                  </a:lnTo>
                  <a:cubicBezTo>
                    <a:pt x="863" y="31"/>
                    <a:pt x="740" y="1"/>
                    <a:pt x="62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1695861" y="2211252"/>
              <a:ext cx="1010185" cy="2006914"/>
            </a:xfrm>
            <a:custGeom>
              <a:avLst/>
              <a:gdLst/>
              <a:ahLst/>
              <a:cxnLst/>
              <a:rect l="l" t="t" r="r" b="b"/>
              <a:pathLst>
                <a:path w="53456" h="106200" extrusionOk="0">
                  <a:moveTo>
                    <a:pt x="53456" y="1"/>
                  </a:moveTo>
                  <a:lnTo>
                    <a:pt x="1" y="26783"/>
                  </a:lnTo>
                  <a:lnTo>
                    <a:pt x="1" y="106200"/>
                  </a:lnTo>
                  <a:lnTo>
                    <a:pt x="53456" y="79417"/>
                  </a:lnTo>
                  <a:lnTo>
                    <a:pt x="534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1"/>
            <p:cNvSpPr/>
            <p:nvPr/>
          </p:nvSpPr>
          <p:spPr>
            <a:xfrm>
              <a:off x="1695861" y="2211252"/>
              <a:ext cx="1010185" cy="1458358"/>
            </a:xfrm>
            <a:custGeom>
              <a:avLst/>
              <a:gdLst/>
              <a:ahLst/>
              <a:cxnLst/>
              <a:rect l="l" t="t" r="r" b="b"/>
              <a:pathLst>
                <a:path w="53456" h="77172" extrusionOk="0">
                  <a:moveTo>
                    <a:pt x="53456" y="1"/>
                  </a:moveTo>
                  <a:lnTo>
                    <a:pt x="1" y="26783"/>
                  </a:lnTo>
                  <a:lnTo>
                    <a:pt x="1" y="77172"/>
                  </a:lnTo>
                  <a:lnTo>
                    <a:pt x="12652" y="70873"/>
                  </a:lnTo>
                  <a:lnTo>
                    <a:pt x="12871" y="48472"/>
                  </a:lnTo>
                  <a:lnTo>
                    <a:pt x="53456" y="28098"/>
                  </a:lnTo>
                  <a:lnTo>
                    <a:pt x="53456" y="1"/>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1"/>
            <p:cNvSpPr/>
            <p:nvPr/>
          </p:nvSpPr>
          <p:spPr>
            <a:xfrm>
              <a:off x="1682406" y="2198552"/>
              <a:ext cx="1037095" cy="2032029"/>
            </a:xfrm>
            <a:custGeom>
              <a:avLst/>
              <a:gdLst/>
              <a:ahLst/>
              <a:cxnLst/>
              <a:rect l="l" t="t" r="r" b="b"/>
              <a:pathLst>
                <a:path w="54880" h="107529" extrusionOk="0">
                  <a:moveTo>
                    <a:pt x="53511" y="1768"/>
                  </a:moveTo>
                  <a:lnTo>
                    <a:pt x="53511" y="79651"/>
                  </a:lnTo>
                  <a:lnTo>
                    <a:pt x="1370" y="105776"/>
                  </a:lnTo>
                  <a:lnTo>
                    <a:pt x="1370" y="27839"/>
                  </a:lnTo>
                  <a:lnTo>
                    <a:pt x="53511" y="1768"/>
                  </a:lnTo>
                  <a:close/>
                  <a:moveTo>
                    <a:pt x="54181" y="1"/>
                  </a:moveTo>
                  <a:cubicBezTo>
                    <a:pt x="54086" y="1"/>
                    <a:pt x="53989" y="23"/>
                    <a:pt x="53894" y="70"/>
                  </a:cubicBezTo>
                  <a:lnTo>
                    <a:pt x="384" y="26853"/>
                  </a:lnTo>
                  <a:cubicBezTo>
                    <a:pt x="165" y="26962"/>
                    <a:pt x="1" y="27181"/>
                    <a:pt x="1" y="27455"/>
                  </a:cubicBezTo>
                  <a:lnTo>
                    <a:pt x="1" y="106872"/>
                  </a:lnTo>
                  <a:cubicBezTo>
                    <a:pt x="1" y="107091"/>
                    <a:pt x="165" y="107310"/>
                    <a:pt x="329" y="107419"/>
                  </a:cubicBezTo>
                  <a:cubicBezTo>
                    <a:pt x="439" y="107474"/>
                    <a:pt x="548" y="107529"/>
                    <a:pt x="713" y="107529"/>
                  </a:cubicBezTo>
                  <a:cubicBezTo>
                    <a:pt x="822" y="107529"/>
                    <a:pt x="932" y="107474"/>
                    <a:pt x="986" y="107474"/>
                  </a:cubicBezTo>
                  <a:lnTo>
                    <a:pt x="54496" y="80692"/>
                  </a:lnTo>
                  <a:cubicBezTo>
                    <a:pt x="54716" y="80582"/>
                    <a:pt x="54825" y="80363"/>
                    <a:pt x="54880" y="80089"/>
                  </a:cubicBezTo>
                  <a:lnTo>
                    <a:pt x="54880" y="673"/>
                  </a:lnTo>
                  <a:cubicBezTo>
                    <a:pt x="54837" y="286"/>
                    <a:pt x="54525" y="1"/>
                    <a:pt x="54181"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1"/>
            <p:cNvSpPr/>
            <p:nvPr/>
          </p:nvSpPr>
          <p:spPr>
            <a:xfrm>
              <a:off x="1592356" y="3302463"/>
              <a:ext cx="25890" cy="345465"/>
            </a:xfrm>
            <a:custGeom>
              <a:avLst/>
              <a:gdLst/>
              <a:ahLst/>
              <a:cxnLst/>
              <a:rect l="l" t="t" r="r" b="b"/>
              <a:pathLst>
                <a:path w="1370" h="18281" extrusionOk="0">
                  <a:moveTo>
                    <a:pt x="685" y="1"/>
                  </a:moveTo>
                  <a:cubicBezTo>
                    <a:pt x="343" y="1"/>
                    <a:pt x="1" y="234"/>
                    <a:pt x="1" y="699"/>
                  </a:cubicBezTo>
                  <a:lnTo>
                    <a:pt x="1" y="17623"/>
                  </a:lnTo>
                  <a:cubicBezTo>
                    <a:pt x="1" y="18007"/>
                    <a:pt x="329" y="18280"/>
                    <a:pt x="713" y="18280"/>
                  </a:cubicBezTo>
                  <a:cubicBezTo>
                    <a:pt x="1041" y="18280"/>
                    <a:pt x="1370" y="18007"/>
                    <a:pt x="1370" y="17623"/>
                  </a:cubicBezTo>
                  <a:lnTo>
                    <a:pt x="1370" y="699"/>
                  </a:lnTo>
                  <a:cubicBezTo>
                    <a:pt x="1370" y="234"/>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1"/>
            <p:cNvSpPr/>
            <p:nvPr/>
          </p:nvSpPr>
          <p:spPr>
            <a:xfrm>
              <a:off x="1592356" y="3152127"/>
              <a:ext cx="25890" cy="93165"/>
            </a:xfrm>
            <a:custGeom>
              <a:avLst/>
              <a:gdLst/>
              <a:ahLst/>
              <a:cxnLst/>
              <a:rect l="l" t="t" r="r" b="b"/>
              <a:pathLst>
                <a:path w="1370" h="4930" extrusionOk="0">
                  <a:moveTo>
                    <a:pt x="685" y="1"/>
                  </a:moveTo>
                  <a:cubicBezTo>
                    <a:pt x="343" y="1"/>
                    <a:pt x="1" y="220"/>
                    <a:pt x="1" y="658"/>
                  </a:cubicBezTo>
                  <a:lnTo>
                    <a:pt x="1" y="4218"/>
                  </a:lnTo>
                  <a:cubicBezTo>
                    <a:pt x="1" y="4601"/>
                    <a:pt x="329" y="4930"/>
                    <a:pt x="713" y="4930"/>
                  </a:cubicBezTo>
                  <a:cubicBezTo>
                    <a:pt x="1041" y="4930"/>
                    <a:pt x="1370" y="4601"/>
                    <a:pt x="1370" y="4218"/>
                  </a:cubicBezTo>
                  <a:lnTo>
                    <a:pt x="1370" y="658"/>
                  </a:lnTo>
                  <a:cubicBezTo>
                    <a:pt x="1370" y="220"/>
                    <a:pt x="1027"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1"/>
            <p:cNvSpPr/>
            <p:nvPr/>
          </p:nvSpPr>
          <p:spPr>
            <a:xfrm>
              <a:off x="1592356" y="2391353"/>
              <a:ext cx="374700" cy="185290"/>
            </a:xfrm>
            <a:custGeom>
              <a:avLst/>
              <a:gdLst/>
              <a:ahLst/>
              <a:cxnLst/>
              <a:rect l="l" t="t" r="r" b="b"/>
              <a:pathLst>
                <a:path w="19828" h="9805" extrusionOk="0">
                  <a:moveTo>
                    <a:pt x="1" y="9804"/>
                  </a:moveTo>
                  <a:lnTo>
                    <a:pt x="19827" y="1"/>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1"/>
            <p:cNvSpPr/>
            <p:nvPr/>
          </p:nvSpPr>
          <p:spPr>
            <a:xfrm>
              <a:off x="1577861" y="2378087"/>
              <a:ext cx="406806" cy="210972"/>
            </a:xfrm>
            <a:custGeom>
              <a:avLst/>
              <a:gdLst/>
              <a:ahLst/>
              <a:cxnLst/>
              <a:rect l="l" t="t" r="r" b="b"/>
              <a:pathLst>
                <a:path w="21527" h="11164" extrusionOk="0">
                  <a:moveTo>
                    <a:pt x="20543" y="0"/>
                  </a:moveTo>
                  <a:cubicBezTo>
                    <a:pt x="20453" y="0"/>
                    <a:pt x="20359" y="30"/>
                    <a:pt x="20266" y="100"/>
                  </a:cubicBezTo>
                  <a:lnTo>
                    <a:pt x="494" y="9904"/>
                  </a:lnTo>
                  <a:cubicBezTo>
                    <a:pt x="165" y="10068"/>
                    <a:pt x="1" y="10452"/>
                    <a:pt x="165" y="10780"/>
                  </a:cubicBezTo>
                  <a:cubicBezTo>
                    <a:pt x="275" y="10999"/>
                    <a:pt x="548" y="11164"/>
                    <a:pt x="768" y="11164"/>
                  </a:cubicBezTo>
                  <a:cubicBezTo>
                    <a:pt x="877" y="11164"/>
                    <a:pt x="987" y="11164"/>
                    <a:pt x="1096" y="11109"/>
                  </a:cubicBezTo>
                  <a:lnTo>
                    <a:pt x="20868" y="1305"/>
                  </a:lnTo>
                  <a:cubicBezTo>
                    <a:pt x="21526" y="1117"/>
                    <a:pt x="21095" y="0"/>
                    <a:pt x="20543"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1"/>
            <p:cNvSpPr/>
            <p:nvPr/>
          </p:nvSpPr>
          <p:spPr>
            <a:xfrm>
              <a:off x="2317933" y="2265074"/>
              <a:ext cx="128352" cy="63155"/>
            </a:xfrm>
            <a:custGeom>
              <a:avLst/>
              <a:gdLst/>
              <a:ahLst/>
              <a:cxnLst/>
              <a:rect l="l" t="t" r="r" b="b"/>
              <a:pathLst>
                <a:path w="6792" h="3342" extrusionOk="0">
                  <a:moveTo>
                    <a:pt x="0" y="3342"/>
                  </a:moveTo>
                  <a:lnTo>
                    <a:pt x="6792" y="1"/>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1"/>
            <p:cNvSpPr/>
            <p:nvPr/>
          </p:nvSpPr>
          <p:spPr>
            <a:xfrm>
              <a:off x="2301359" y="2253093"/>
              <a:ext cx="161404" cy="88591"/>
            </a:xfrm>
            <a:custGeom>
              <a:avLst/>
              <a:gdLst/>
              <a:ahLst/>
              <a:cxnLst/>
              <a:rect l="l" t="t" r="r" b="b"/>
              <a:pathLst>
                <a:path w="8541" h="4688" extrusionOk="0">
                  <a:moveTo>
                    <a:pt x="7650" y="1"/>
                  </a:moveTo>
                  <a:cubicBezTo>
                    <a:pt x="7586" y="1"/>
                    <a:pt x="7519" y="11"/>
                    <a:pt x="7450" y="32"/>
                  </a:cubicBezTo>
                  <a:lnTo>
                    <a:pt x="603" y="3373"/>
                  </a:lnTo>
                  <a:cubicBezTo>
                    <a:pt x="1" y="3757"/>
                    <a:pt x="220" y="4633"/>
                    <a:pt x="877" y="4688"/>
                  </a:cubicBezTo>
                  <a:cubicBezTo>
                    <a:pt x="987" y="4688"/>
                    <a:pt x="1096" y="4633"/>
                    <a:pt x="1151" y="4578"/>
                  </a:cubicBezTo>
                  <a:lnTo>
                    <a:pt x="7997" y="1237"/>
                  </a:lnTo>
                  <a:cubicBezTo>
                    <a:pt x="8541" y="842"/>
                    <a:pt x="8237" y="1"/>
                    <a:pt x="7650"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1"/>
            <p:cNvSpPr/>
            <p:nvPr/>
          </p:nvSpPr>
          <p:spPr>
            <a:xfrm>
              <a:off x="2058121" y="2302342"/>
              <a:ext cx="80749" cy="40384"/>
            </a:xfrm>
            <a:custGeom>
              <a:avLst/>
              <a:gdLst/>
              <a:ahLst/>
              <a:cxnLst/>
              <a:rect l="l" t="t" r="r" b="b"/>
              <a:pathLst>
                <a:path w="4273" h="2137" extrusionOk="0">
                  <a:moveTo>
                    <a:pt x="1" y="2136"/>
                  </a:moveTo>
                  <a:lnTo>
                    <a:pt x="4273" y="0"/>
                  </a:lnTo>
                </a:path>
              </a:pathLst>
            </a:custGeom>
            <a:solidFill>
              <a:srgbClr val="FDD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1"/>
            <p:cNvSpPr/>
            <p:nvPr/>
          </p:nvSpPr>
          <p:spPr>
            <a:xfrm>
              <a:off x="2042605" y="2290587"/>
              <a:ext cx="112969" cy="64554"/>
            </a:xfrm>
            <a:custGeom>
              <a:avLst/>
              <a:gdLst/>
              <a:ahLst/>
              <a:cxnLst/>
              <a:rect l="l" t="t" r="r" b="b"/>
              <a:pathLst>
                <a:path w="5978" h="3416" extrusionOk="0">
                  <a:moveTo>
                    <a:pt x="4986" y="1"/>
                  </a:moveTo>
                  <a:cubicBezTo>
                    <a:pt x="4932" y="1"/>
                    <a:pt x="4877" y="7"/>
                    <a:pt x="4820" y="20"/>
                  </a:cubicBezTo>
                  <a:lnTo>
                    <a:pt x="548" y="2156"/>
                  </a:lnTo>
                  <a:cubicBezTo>
                    <a:pt x="0" y="2485"/>
                    <a:pt x="165" y="3361"/>
                    <a:pt x="822" y="3416"/>
                  </a:cubicBezTo>
                  <a:cubicBezTo>
                    <a:pt x="986" y="3416"/>
                    <a:pt x="1096" y="3361"/>
                    <a:pt x="1205" y="3361"/>
                  </a:cubicBezTo>
                  <a:lnTo>
                    <a:pt x="5423" y="1225"/>
                  </a:lnTo>
                  <a:cubicBezTo>
                    <a:pt x="5977" y="822"/>
                    <a:pt x="5604" y="1"/>
                    <a:pt x="4986"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41"/>
          <p:cNvGrpSpPr/>
          <p:nvPr/>
        </p:nvGrpSpPr>
        <p:grpSpPr>
          <a:xfrm>
            <a:off x="477706" y="2786840"/>
            <a:ext cx="2592868" cy="2370407"/>
            <a:chOff x="1437560" y="2693622"/>
            <a:chExt cx="2592868" cy="2370407"/>
          </a:xfrm>
        </p:grpSpPr>
        <p:grpSp>
          <p:nvGrpSpPr>
            <p:cNvPr id="1647" name="Google Shape;1647;p41"/>
            <p:cNvGrpSpPr/>
            <p:nvPr/>
          </p:nvGrpSpPr>
          <p:grpSpPr>
            <a:xfrm>
              <a:off x="1437560" y="3299547"/>
              <a:ext cx="2558570" cy="1764481"/>
              <a:chOff x="1696169" y="3299547"/>
              <a:chExt cx="2558570" cy="1764481"/>
            </a:xfrm>
          </p:grpSpPr>
          <p:sp>
            <p:nvSpPr>
              <p:cNvPr id="1648" name="Google Shape;1648;p41"/>
              <p:cNvSpPr/>
              <p:nvPr/>
            </p:nvSpPr>
            <p:spPr>
              <a:xfrm>
                <a:off x="1710664" y="3569435"/>
                <a:ext cx="2531660" cy="1482150"/>
              </a:xfrm>
              <a:custGeom>
                <a:avLst/>
                <a:gdLst/>
                <a:ahLst/>
                <a:cxnLst/>
                <a:rect l="l" t="t" r="r" b="b"/>
                <a:pathLst>
                  <a:path w="133968" h="78431" extrusionOk="0">
                    <a:moveTo>
                      <a:pt x="48910" y="0"/>
                    </a:moveTo>
                    <a:lnTo>
                      <a:pt x="1" y="34451"/>
                    </a:lnTo>
                    <a:lnTo>
                      <a:pt x="81608" y="78431"/>
                    </a:lnTo>
                    <a:lnTo>
                      <a:pt x="133968" y="45898"/>
                    </a:lnTo>
                    <a:lnTo>
                      <a:pt x="489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1"/>
              <p:cNvSpPr/>
              <p:nvPr/>
            </p:nvSpPr>
            <p:spPr>
              <a:xfrm>
                <a:off x="1696169" y="3557113"/>
                <a:ext cx="2558570" cy="1506906"/>
              </a:xfrm>
              <a:custGeom>
                <a:avLst/>
                <a:gdLst/>
                <a:ahLst/>
                <a:cxnLst/>
                <a:rect l="l" t="t" r="r" b="b"/>
                <a:pathLst>
                  <a:path w="135392" h="79741" extrusionOk="0">
                    <a:moveTo>
                      <a:pt x="49732" y="1474"/>
                    </a:moveTo>
                    <a:lnTo>
                      <a:pt x="133420" y="46550"/>
                    </a:lnTo>
                    <a:lnTo>
                      <a:pt x="82320" y="78261"/>
                    </a:lnTo>
                    <a:lnTo>
                      <a:pt x="2027" y="34993"/>
                    </a:lnTo>
                    <a:lnTo>
                      <a:pt x="49732" y="1474"/>
                    </a:lnTo>
                    <a:close/>
                    <a:moveTo>
                      <a:pt x="49636" y="1"/>
                    </a:moveTo>
                    <a:cubicBezTo>
                      <a:pt x="49507" y="1"/>
                      <a:pt x="49384" y="45"/>
                      <a:pt x="49294" y="105"/>
                    </a:cubicBezTo>
                    <a:lnTo>
                      <a:pt x="384" y="34555"/>
                    </a:lnTo>
                    <a:cubicBezTo>
                      <a:pt x="1" y="34829"/>
                      <a:pt x="1" y="35431"/>
                      <a:pt x="439" y="35650"/>
                    </a:cubicBezTo>
                    <a:lnTo>
                      <a:pt x="82046" y="79631"/>
                    </a:lnTo>
                    <a:cubicBezTo>
                      <a:pt x="82156" y="79685"/>
                      <a:pt x="82265" y="79740"/>
                      <a:pt x="82375" y="79740"/>
                    </a:cubicBezTo>
                    <a:cubicBezTo>
                      <a:pt x="82484" y="79740"/>
                      <a:pt x="82594" y="79685"/>
                      <a:pt x="82649" y="79631"/>
                    </a:cubicBezTo>
                    <a:lnTo>
                      <a:pt x="135063" y="47097"/>
                    </a:lnTo>
                    <a:cubicBezTo>
                      <a:pt x="135282" y="46988"/>
                      <a:pt x="135392" y="46769"/>
                      <a:pt x="135392" y="46495"/>
                    </a:cubicBezTo>
                    <a:cubicBezTo>
                      <a:pt x="135392" y="46276"/>
                      <a:pt x="135228" y="46057"/>
                      <a:pt x="135063" y="45947"/>
                    </a:cubicBezTo>
                    <a:lnTo>
                      <a:pt x="49951" y="105"/>
                    </a:lnTo>
                    <a:cubicBezTo>
                      <a:pt x="49852" y="30"/>
                      <a:pt x="49742" y="1"/>
                      <a:pt x="49636"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1"/>
              <p:cNvSpPr/>
              <p:nvPr/>
            </p:nvSpPr>
            <p:spPr>
              <a:xfrm>
                <a:off x="3161799" y="3964827"/>
                <a:ext cx="855981" cy="1038134"/>
              </a:xfrm>
              <a:custGeom>
                <a:avLst/>
                <a:gdLst/>
                <a:ahLst/>
                <a:cxnLst/>
                <a:rect l="l" t="t" r="r" b="b"/>
                <a:pathLst>
                  <a:path w="45296" h="54935" extrusionOk="0">
                    <a:moveTo>
                      <a:pt x="45296" y="0"/>
                    </a:moveTo>
                    <a:lnTo>
                      <a:pt x="439" y="31658"/>
                    </a:lnTo>
                    <a:lnTo>
                      <a:pt x="1" y="54935"/>
                    </a:lnTo>
                    <a:lnTo>
                      <a:pt x="45077" y="25414"/>
                    </a:lnTo>
                    <a:lnTo>
                      <a:pt x="45296" y="0"/>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1"/>
              <p:cNvSpPr/>
              <p:nvPr/>
            </p:nvSpPr>
            <p:spPr>
              <a:xfrm>
                <a:off x="3161799" y="4221524"/>
                <a:ext cx="853921" cy="781449"/>
              </a:xfrm>
              <a:custGeom>
                <a:avLst/>
                <a:gdLst/>
                <a:ahLst/>
                <a:cxnLst/>
                <a:rect l="l" t="t" r="r" b="b"/>
                <a:pathLst>
                  <a:path w="45187" h="41352" extrusionOk="0">
                    <a:moveTo>
                      <a:pt x="45186" y="0"/>
                    </a:moveTo>
                    <a:lnTo>
                      <a:pt x="10298" y="23004"/>
                    </a:lnTo>
                    <a:lnTo>
                      <a:pt x="1" y="41352"/>
                    </a:lnTo>
                    <a:lnTo>
                      <a:pt x="45077" y="11831"/>
                    </a:lnTo>
                    <a:lnTo>
                      <a:pt x="45186" y="0"/>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1"/>
              <p:cNvSpPr/>
              <p:nvPr/>
            </p:nvSpPr>
            <p:spPr>
              <a:xfrm>
                <a:off x="3149383" y="3951277"/>
                <a:ext cx="880812" cy="1064118"/>
              </a:xfrm>
              <a:custGeom>
                <a:avLst/>
                <a:gdLst/>
                <a:ahLst/>
                <a:cxnLst/>
                <a:rect l="l" t="t" r="r" b="b"/>
                <a:pathLst>
                  <a:path w="46610" h="56310" extrusionOk="0">
                    <a:moveTo>
                      <a:pt x="45295" y="1977"/>
                    </a:moveTo>
                    <a:lnTo>
                      <a:pt x="45076" y="25747"/>
                    </a:lnTo>
                    <a:lnTo>
                      <a:pt x="1370" y="54337"/>
                    </a:lnTo>
                    <a:lnTo>
                      <a:pt x="1808" y="32703"/>
                    </a:lnTo>
                    <a:lnTo>
                      <a:pt x="45295" y="1977"/>
                    </a:lnTo>
                    <a:close/>
                    <a:moveTo>
                      <a:pt x="46012" y="1"/>
                    </a:moveTo>
                    <a:cubicBezTo>
                      <a:pt x="45861" y="1"/>
                      <a:pt x="45705" y="47"/>
                      <a:pt x="45569" y="115"/>
                    </a:cubicBezTo>
                    <a:lnTo>
                      <a:pt x="713" y="31772"/>
                    </a:lnTo>
                    <a:cubicBezTo>
                      <a:pt x="548" y="31936"/>
                      <a:pt x="439" y="32101"/>
                      <a:pt x="439" y="32320"/>
                    </a:cubicBezTo>
                    <a:lnTo>
                      <a:pt x="1" y="55597"/>
                    </a:lnTo>
                    <a:cubicBezTo>
                      <a:pt x="1" y="55980"/>
                      <a:pt x="329" y="56309"/>
                      <a:pt x="713" y="56309"/>
                    </a:cubicBezTo>
                    <a:cubicBezTo>
                      <a:pt x="822" y="56254"/>
                      <a:pt x="932" y="56254"/>
                      <a:pt x="1041" y="56145"/>
                    </a:cubicBezTo>
                    <a:lnTo>
                      <a:pt x="46117" y="26678"/>
                    </a:lnTo>
                    <a:cubicBezTo>
                      <a:pt x="46281" y="26569"/>
                      <a:pt x="46391" y="26350"/>
                      <a:pt x="46391" y="26131"/>
                    </a:cubicBezTo>
                    <a:lnTo>
                      <a:pt x="46610" y="663"/>
                    </a:lnTo>
                    <a:cubicBezTo>
                      <a:pt x="46610" y="444"/>
                      <a:pt x="46500" y="170"/>
                      <a:pt x="46281" y="60"/>
                    </a:cubicBezTo>
                    <a:cubicBezTo>
                      <a:pt x="46198" y="18"/>
                      <a:pt x="46106" y="1"/>
                      <a:pt x="46012"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1"/>
              <p:cNvSpPr/>
              <p:nvPr/>
            </p:nvSpPr>
            <p:spPr>
              <a:xfrm>
                <a:off x="1710664" y="3780587"/>
                <a:ext cx="1545305" cy="1271008"/>
              </a:xfrm>
              <a:custGeom>
                <a:avLst/>
                <a:gdLst/>
                <a:ahLst/>
                <a:cxnLst/>
                <a:rect l="l" t="t" r="r" b="b"/>
                <a:pathLst>
                  <a:path w="81773" h="67258" extrusionOk="0">
                    <a:moveTo>
                      <a:pt x="165" y="0"/>
                    </a:moveTo>
                    <a:lnTo>
                      <a:pt x="1" y="23278"/>
                    </a:lnTo>
                    <a:lnTo>
                      <a:pt x="81608" y="67258"/>
                    </a:lnTo>
                    <a:lnTo>
                      <a:pt x="81772" y="43981"/>
                    </a:lnTo>
                    <a:lnTo>
                      <a:pt x="165" y="0"/>
                    </a:lnTo>
                    <a:close/>
                  </a:path>
                </a:pathLst>
              </a:custGeom>
              <a:solidFill>
                <a:srgbClr val="B84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1"/>
              <p:cNvSpPr/>
              <p:nvPr/>
            </p:nvSpPr>
            <p:spPr>
              <a:xfrm>
                <a:off x="1713763" y="3780587"/>
                <a:ext cx="1542206" cy="1271008"/>
              </a:xfrm>
              <a:custGeom>
                <a:avLst/>
                <a:gdLst/>
                <a:ahLst/>
                <a:cxnLst/>
                <a:rect l="l" t="t" r="r" b="b"/>
                <a:pathLst>
                  <a:path w="81609" h="67258" extrusionOk="0">
                    <a:moveTo>
                      <a:pt x="1" y="0"/>
                    </a:moveTo>
                    <a:lnTo>
                      <a:pt x="4383" y="19991"/>
                    </a:lnTo>
                    <a:lnTo>
                      <a:pt x="81444" y="67258"/>
                    </a:lnTo>
                    <a:lnTo>
                      <a:pt x="81608" y="43981"/>
                    </a:lnTo>
                    <a:lnTo>
                      <a:pt x="1" y="0"/>
                    </a:ln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1"/>
              <p:cNvSpPr/>
              <p:nvPr/>
            </p:nvSpPr>
            <p:spPr>
              <a:xfrm>
                <a:off x="1697208" y="3767887"/>
                <a:ext cx="1571176" cy="1296142"/>
              </a:xfrm>
              <a:custGeom>
                <a:avLst/>
                <a:gdLst/>
                <a:ahLst/>
                <a:cxnLst/>
                <a:rect l="l" t="t" r="r" b="b"/>
                <a:pathLst>
                  <a:path w="83142" h="68588" extrusionOk="0">
                    <a:moveTo>
                      <a:pt x="1534" y="1823"/>
                    </a:moveTo>
                    <a:lnTo>
                      <a:pt x="81827" y="45091"/>
                    </a:lnTo>
                    <a:lnTo>
                      <a:pt x="81662" y="66780"/>
                    </a:lnTo>
                    <a:lnTo>
                      <a:pt x="1370" y="23512"/>
                    </a:lnTo>
                    <a:lnTo>
                      <a:pt x="1534" y="1823"/>
                    </a:lnTo>
                    <a:close/>
                    <a:moveTo>
                      <a:pt x="912" y="1"/>
                    </a:moveTo>
                    <a:cubicBezTo>
                      <a:pt x="556" y="1"/>
                      <a:pt x="220" y="286"/>
                      <a:pt x="220" y="672"/>
                    </a:cubicBezTo>
                    <a:lnTo>
                      <a:pt x="1" y="23895"/>
                    </a:lnTo>
                    <a:cubicBezTo>
                      <a:pt x="1" y="24169"/>
                      <a:pt x="165" y="24388"/>
                      <a:pt x="384" y="24497"/>
                    </a:cubicBezTo>
                    <a:lnTo>
                      <a:pt x="81991" y="68478"/>
                    </a:lnTo>
                    <a:cubicBezTo>
                      <a:pt x="82101" y="68532"/>
                      <a:pt x="82210" y="68587"/>
                      <a:pt x="82320" y="68587"/>
                    </a:cubicBezTo>
                    <a:cubicBezTo>
                      <a:pt x="82429" y="68587"/>
                      <a:pt x="82594" y="68532"/>
                      <a:pt x="82703" y="68478"/>
                    </a:cubicBezTo>
                    <a:cubicBezTo>
                      <a:pt x="82867" y="68368"/>
                      <a:pt x="82977" y="68149"/>
                      <a:pt x="83032" y="67930"/>
                    </a:cubicBezTo>
                    <a:lnTo>
                      <a:pt x="83141" y="44653"/>
                    </a:lnTo>
                    <a:cubicBezTo>
                      <a:pt x="83141" y="44434"/>
                      <a:pt x="83032" y="44215"/>
                      <a:pt x="82813" y="44050"/>
                    </a:cubicBezTo>
                    <a:lnTo>
                      <a:pt x="1206" y="70"/>
                    </a:lnTo>
                    <a:cubicBezTo>
                      <a:pt x="1111" y="23"/>
                      <a:pt x="1011" y="1"/>
                      <a:pt x="912"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1"/>
              <p:cNvSpPr/>
              <p:nvPr/>
            </p:nvSpPr>
            <p:spPr>
              <a:xfrm>
                <a:off x="2911323" y="4428536"/>
                <a:ext cx="161479" cy="523744"/>
              </a:xfrm>
              <a:custGeom>
                <a:avLst/>
                <a:gdLst/>
                <a:ahLst/>
                <a:cxnLst/>
                <a:rect l="l" t="t" r="r" b="b"/>
                <a:pathLst>
                  <a:path w="8545" h="27715" extrusionOk="0">
                    <a:moveTo>
                      <a:pt x="165" y="0"/>
                    </a:moveTo>
                    <a:lnTo>
                      <a:pt x="1" y="23223"/>
                    </a:lnTo>
                    <a:lnTo>
                      <a:pt x="8326" y="27714"/>
                    </a:lnTo>
                    <a:lnTo>
                      <a:pt x="8545" y="4492"/>
                    </a:lnTo>
                    <a:lnTo>
                      <a:pt x="165" y="0"/>
                    </a:lnTo>
                    <a:close/>
                  </a:path>
                </a:pathLst>
              </a:custGeom>
              <a:solidFill>
                <a:srgbClr val="FFA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1"/>
              <p:cNvSpPr/>
              <p:nvPr/>
            </p:nvSpPr>
            <p:spPr>
              <a:xfrm>
                <a:off x="2897867" y="4415723"/>
                <a:ext cx="187350" cy="548972"/>
              </a:xfrm>
              <a:custGeom>
                <a:avLst/>
                <a:gdLst/>
                <a:ahLst/>
                <a:cxnLst/>
                <a:rect l="l" t="t" r="r" b="b"/>
                <a:pathLst>
                  <a:path w="9914" h="29050" extrusionOk="0">
                    <a:moveTo>
                      <a:pt x="1534" y="1774"/>
                    </a:moveTo>
                    <a:lnTo>
                      <a:pt x="8545" y="5553"/>
                    </a:lnTo>
                    <a:lnTo>
                      <a:pt x="8380" y="27297"/>
                    </a:lnTo>
                    <a:lnTo>
                      <a:pt x="1370" y="23518"/>
                    </a:lnTo>
                    <a:lnTo>
                      <a:pt x="1534" y="1774"/>
                    </a:lnTo>
                    <a:close/>
                    <a:moveTo>
                      <a:pt x="888" y="0"/>
                    </a:moveTo>
                    <a:cubicBezTo>
                      <a:pt x="541" y="0"/>
                      <a:pt x="220" y="259"/>
                      <a:pt x="220" y="678"/>
                    </a:cubicBezTo>
                    <a:lnTo>
                      <a:pt x="1" y="23901"/>
                    </a:lnTo>
                    <a:cubicBezTo>
                      <a:pt x="1" y="24120"/>
                      <a:pt x="165" y="24394"/>
                      <a:pt x="384" y="24503"/>
                    </a:cubicBezTo>
                    <a:lnTo>
                      <a:pt x="8709" y="28995"/>
                    </a:lnTo>
                    <a:cubicBezTo>
                      <a:pt x="8819" y="29049"/>
                      <a:pt x="8928" y="29049"/>
                      <a:pt x="9038" y="29049"/>
                    </a:cubicBezTo>
                    <a:cubicBezTo>
                      <a:pt x="9147" y="29049"/>
                      <a:pt x="9257" y="29049"/>
                      <a:pt x="9366" y="28995"/>
                    </a:cubicBezTo>
                    <a:cubicBezTo>
                      <a:pt x="9585" y="28830"/>
                      <a:pt x="9695" y="28611"/>
                      <a:pt x="9695" y="28392"/>
                    </a:cubicBezTo>
                    <a:lnTo>
                      <a:pt x="9914" y="5170"/>
                    </a:lnTo>
                    <a:cubicBezTo>
                      <a:pt x="9914" y="4896"/>
                      <a:pt x="9750" y="4677"/>
                      <a:pt x="9531" y="4567"/>
                    </a:cubicBezTo>
                    <a:lnTo>
                      <a:pt x="1206" y="76"/>
                    </a:lnTo>
                    <a:cubicBezTo>
                      <a:pt x="1103" y="25"/>
                      <a:pt x="994" y="0"/>
                      <a:pt x="888"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1"/>
              <p:cNvSpPr/>
              <p:nvPr/>
            </p:nvSpPr>
            <p:spPr>
              <a:xfrm>
                <a:off x="1925952" y="3896509"/>
                <a:ext cx="161479" cy="524784"/>
              </a:xfrm>
              <a:custGeom>
                <a:avLst/>
                <a:gdLst/>
                <a:ahLst/>
                <a:cxnLst/>
                <a:rect l="l" t="t" r="r" b="b"/>
                <a:pathLst>
                  <a:path w="8545" h="27770" extrusionOk="0">
                    <a:moveTo>
                      <a:pt x="165" y="1"/>
                    </a:moveTo>
                    <a:lnTo>
                      <a:pt x="1" y="23223"/>
                    </a:lnTo>
                    <a:lnTo>
                      <a:pt x="8326" y="27769"/>
                    </a:lnTo>
                    <a:lnTo>
                      <a:pt x="8545" y="4492"/>
                    </a:lnTo>
                    <a:lnTo>
                      <a:pt x="165" y="1"/>
                    </a:lnTo>
                    <a:close/>
                  </a:path>
                </a:pathLst>
              </a:custGeom>
              <a:solidFill>
                <a:srgbClr val="FFA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1"/>
              <p:cNvSpPr/>
              <p:nvPr/>
            </p:nvSpPr>
            <p:spPr>
              <a:xfrm>
                <a:off x="1913536" y="3883677"/>
                <a:ext cx="186329" cy="550031"/>
              </a:xfrm>
              <a:custGeom>
                <a:avLst/>
                <a:gdLst/>
                <a:ahLst/>
                <a:cxnLst/>
                <a:rect l="l" t="t" r="r" b="b"/>
                <a:pathLst>
                  <a:path w="9860" h="29106" extrusionOk="0">
                    <a:moveTo>
                      <a:pt x="1479" y="1830"/>
                    </a:moveTo>
                    <a:lnTo>
                      <a:pt x="8490" y="5554"/>
                    </a:lnTo>
                    <a:lnTo>
                      <a:pt x="8326" y="27298"/>
                    </a:lnTo>
                    <a:lnTo>
                      <a:pt x="1315" y="23519"/>
                    </a:lnTo>
                    <a:lnTo>
                      <a:pt x="1479" y="1830"/>
                    </a:lnTo>
                    <a:close/>
                    <a:moveTo>
                      <a:pt x="883" y="1"/>
                    </a:moveTo>
                    <a:cubicBezTo>
                      <a:pt x="538" y="1"/>
                      <a:pt x="220" y="249"/>
                      <a:pt x="220" y="625"/>
                    </a:cubicBezTo>
                    <a:lnTo>
                      <a:pt x="1" y="23902"/>
                    </a:lnTo>
                    <a:cubicBezTo>
                      <a:pt x="1" y="24176"/>
                      <a:pt x="165" y="24395"/>
                      <a:pt x="384" y="24505"/>
                    </a:cubicBezTo>
                    <a:lnTo>
                      <a:pt x="8654" y="28996"/>
                    </a:lnTo>
                    <a:cubicBezTo>
                      <a:pt x="8764" y="29051"/>
                      <a:pt x="8873" y="29105"/>
                      <a:pt x="8983" y="29105"/>
                    </a:cubicBezTo>
                    <a:cubicBezTo>
                      <a:pt x="9092" y="29105"/>
                      <a:pt x="9257" y="29051"/>
                      <a:pt x="9366" y="28941"/>
                    </a:cubicBezTo>
                    <a:cubicBezTo>
                      <a:pt x="9585" y="28831"/>
                      <a:pt x="9695" y="28612"/>
                      <a:pt x="9695" y="28393"/>
                    </a:cubicBezTo>
                    <a:lnTo>
                      <a:pt x="9859" y="5171"/>
                    </a:lnTo>
                    <a:cubicBezTo>
                      <a:pt x="9859" y="4897"/>
                      <a:pt x="9750" y="4678"/>
                      <a:pt x="9531" y="4568"/>
                    </a:cubicBezTo>
                    <a:lnTo>
                      <a:pt x="1205" y="77"/>
                    </a:lnTo>
                    <a:cubicBezTo>
                      <a:pt x="1101" y="25"/>
                      <a:pt x="991" y="1"/>
                      <a:pt x="883"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1"/>
              <p:cNvSpPr/>
              <p:nvPr/>
            </p:nvSpPr>
            <p:spPr>
              <a:xfrm>
                <a:off x="1713763" y="3311699"/>
                <a:ext cx="2466464" cy="1299997"/>
              </a:xfrm>
              <a:custGeom>
                <a:avLst/>
                <a:gdLst/>
                <a:ahLst/>
                <a:cxnLst/>
                <a:rect l="l" t="t" r="r" b="b"/>
                <a:pathLst>
                  <a:path w="130518" h="68792" extrusionOk="0">
                    <a:moveTo>
                      <a:pt x="48910" y="1"/>
                    </a:moveTo>
                    <a:lnTo>
                      <a:pt x="1" y="24811"/>
                    </a:lnTo>
                    <a:lnTo>
                      <a:pt x="81608" y="68792"/>
                    </a:lnTo>
                    <a:lnTo>
                      <a:pt x="130517" y="38887"/>
                    </a:lnTo>
                    <a:lnTo>
                      <a:pt x="48910" y="1"/>
                    </a:lnTo>
                    <a:close/>
                  </a:path>
                </a:pathLst>
              </a:custGeom>
              <a:solidFill>
                <a:srgbClr val="B0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1"/>
              <p:cNvSpPr/>
              <p:nvPr/>
            </p:nvSpPr>
            <p:spPr>
              <a:xfrm>
                <a:off x="1699287" y="3299547"/>
                <a:ext cx="2493355" cy="1325603"/>
              </a:xfrm>
              <a:custGeom>
                <a:avLst/>
                <a:gdLst/>
                <a:ahLst/>
                <a:cxnLst/>
                <a:rect l="l" t="t" r="r" b="b"/>
                <a:pathLst>
                  <a:path w="131941" h="70147" extrusionOk="0">
                    <a:moveTo>
                      <a:pt x="49731" y="1410"/>
                    </a:moveTo>
                    <a:lnTo>
                      <a:pt x="129859" y="39585"/>
                    </a:lnTo>
                    <a:lnTo>
                      <a:pt x="82319" y="68668"/>
                    </a:lnTo>
                    <a:lnTo>
                      <a:pt x="2246" y="25509"/>
                    </a:lnTo>
                    <a:lnTo>
                      <a:pt x="49731" y="1410"/>
                    </a:lnTo>
                    <a:close/>
                    <a:moveTo>
                      <a:pt x="49676" y="0"/>
                    </a:moveTo>
                    <a:cubicBezTo>
                      <a:pt x="49581" y="0"/>
                      <a:pt x="49485" y="14"/>
                      <a:pt x="49403" y="41"/>
                    </a:cubicBezTo>
                    <a:lnTo>
                      <a:pt x="438" y="24852"/>
                    </a:lnTo>
                    <a:cubicBezTo>
                      <a:pt x="0" y="25126"/>
                      <a:pt x="0" y="25783"/>
                      <a:pt x="438" y="26057"/>
                    </a:cubicBezTo>
                    <a:lnTo>
                      <a:pt x="82045" y="70037"/>
                    </a:lnTo>
                    <a:cubicBezTo>
                      <a:pt x="82155" y="70092"/>
                      <a:pt x="82264" y="70147"/>
                      <a:pt x="82374" y="70147"/>
                    </a:cubicBezTo>
                    <a:cubicBezTo>
                      <a:pt x="82484" y="70092"/>
                      <a:pt x="82593" y="70092"/>
                      <a:pt x="82703" y="70037"/>
                    </a:cubicBezTo>
                    <a:lnTo>
                      <a:pt x="131612" y="40078"/>
                    </a:lnTo>
                    <a:cubicBezTo>
                      <a:pt x="131831" y="39968"/>
                      <a:pt x="131941" y="39749"/>
                      <a:pt x="131941" y="39476"/>
                    </a:cubicBezTo>
                    <a:cubicBezTo>
                      <a:pt x="131941" y="39256"/>
                      <a:pt x="131776" y="39037"/>
                      <a:pt x="131557" y="38928"/>
                    </a:cubicBezTo>
                    <a:lnTo>
                      <a:pt x="49950" y="41"/>
                    </a:lnTo>
                    <a:cubicBezTo>
                      <a:pt x="49868" y="14"/>
                      <a:pt x="49772" y="0"/>
                      <a:pt x="49676"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1"/>
              <p:cNvSpPr/>
              <p:nvPr/>
            </p:nvSpPr>
            <p:spPr>
              <a:xfrm>
                <a:off x="1713763" y="3311699"/>
                <a:ext cx="2466464" cy="1299997"/>
              </a:xfrm>
              <a:custGeom>
                <a:avLst/>
                <a:gdLst/>
                <a:ahLst/>
                <a:cxnLst/>
                <a:rect l="l" t="t" r="r" b="b"/>
                <a:pathLst>
                  <a:path w="130518" h="68792" extrusionOk="0">
                    <a:moveTo>
                      <a:pt x="48910" y="1"/>
                    </a:moveTo>
                    <a:lnTo>
                      <a:pt x="1" y="24811"/>
                    </a:lnTo>
                    <a:lnTo>
                      <a:pt x="81608" y="68792"/>
                    </a:lnTo>
                    <a:lnTo>
                      <a:pt x="130517" y="38887"/>
                    </a:lnTo>
                    <a:lnTo>
                      <a:pt x="489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1"/>
              <p:cNvSpPr/>
              <p:nvPr/>
            </p:nvSpPr>
            <p:spPr>
              <a:xfrm>
                <a:off x="1961140" y="3311699"/>
                <a:ext cx="2107317" cy="1097132"/>
              </a:xfrm>
              <a:custGeom>
                <a:avLst/>
                <a:gdLst/>
                <a:ahLst/>
                <a:cxnLst/>
                <a:rect l="l" t="t" r="r" b="b"/>
                <a:pathLst>
                  <a:path w="111513" h="58057" extrusionOk="0">
                    <a:moveTo>
                      <a:pt x="35820" y="1"/>
                    </a:moveTo>
                    <a:lnTo>
                      <a:pt x="1" y="18184"/>
                    </a:lnTo>
                    <a:lnTo>
                      <a:pt x="74926" y="58057"/>
                    </a:lnTo>
                    <a:lnTo>
                      <a:pt x="111512" y="36039"/>
                    </a:lnTo>
                    <a:lnTo>
                      <a:pt x="35820"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1699287" y="3299547"/>
                <a:ext cx="2493355" cy="1325603"/>
              </a:xfrm>
              <a:custGeom>
                <a:avLst/>
                <a:gdLst/>
                <a:ahLst/>
                <a:cxnLst/>
                <a:rect l="l" t="t" r="r" b="b"/>
                <a:pathLst>
                  <a:path w="131941" h="70147" extrusionOk="0">
                    <a:moveTo>
                      <a:pt x="49731" y="1410"/>
                    </a:moveTo>
                    <a:lnTo>
                      <a:pt x="129859" y="39585"/>
                    </a:lnTo>
                    <a:lnTo>
                      <a:pt x="82319" y="68668"/>
                    </a:lnTo>
                    <a:lnTo>
                      <a:pt x="2246" y="25509"/>
                    </a:lnTo>
                    <a:lnTo>
                      <a:pt x="49731" y="1410"/>
                    </a:lnTo>
                    <a:close/>
                    <a:moveTo>
                      <a:pt x="49676" y="0"/>
                    </a:moveTo>
                    <a:cubicBezTo>
                      <a:pt x="49581" y="0"/>
                      <a:pt x="49485" y="14"/>
                      <a:pt x="49403" y="41"/>
                    </a:cubicBezTo>
                    <a:lnTo>
                      <a:pt x="438" y="24852"/>
                    </a:lnTo>
                    <a:cubicBezTo>
                      <a:pt x="0" y="25126"/>
                      <a:pt x="0" y="25783"/>
                      <a:pt x="438" y="26057"/>
                    </a:cubicBezTo>
                    <a:lnTo>
                      <a:pt x="82045" y="70037"/>
                    </a:lnTo>
                    <a:cubicBezTo>
                      <a:pt x="82155" y="70092"/>
                      <a:pt x="82264" y="70147"/>
                      <a:pt x="82374" y="70147"/>
                    </a:cubicBezTo>
                    <a:cubicBezTo>
                      <a:pt x="82484" y="70092"/>
                      <a:pt x="82593" y="70092"/>
                      <a:pt x="82703" y="70037"/>
                    </a:cubicBezTo>
                    <a:lnTo>
                      <a:pt x="131612" y="40078"/>
                    </a:lnTo>
                    <a:cubicBezTo>
                      <a:pt x="131831" y="39968"/>
                      <a:pt x="131941" y="39749"/>
                      <a:pt x="131941" y="39476"/>
                    </a:cubicBezTo>
                    <a:cubicBezTo>
                      <a:pt x="131941" y="39256"/>
                      <a:pt x="131776" y="39037"/>
                      <a:pt x="131557" y="38928"/>
                    </a:cubicBezTo>
                    <a:lnTo>
                      <a:pt x="49950" y="41"/>
                    </a:lnTo>
                    <a:cubicBezTo>
                      <a:pt x="49868" y="14"/>
                      <a:pt x="49772" y="0"/>
                      <a:pt x="49676"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1"/>
              <p:cNvSpPr/>
              <p:nvPr/>
            </p:nvSpPr>
            <p:spPr>
              <a:xfrm>
                <a:off x="2162633" y="4125047"/>
                <a:ext cx="471304" cy="269346"/>
              </a:xfrm>
              <a:custGeom>
                <a:avLst/>
                <a:gdLst/>
                <a:ahLst/>
                <a:cxnLst/>
                <a:rect l="l" t="t" r="r" b="b"/>
                <a:pathLst>
                  <a:path w="24940" h="14253" extrusionOk="0">
                    <a:moveTo>
                      <a:pt x="973" y="1"/>
                    </a:moveTo>
                    <a:cubicBezTo>
                      <a:pt x="370" y="1"/>
                      <a:pt x="0" y="792"/>
                      <a:pt x="567" y="1217"/>
                    </a:cubicBezTo>
                    <a:lnTo>
                      <a:pt x="23680" y="14142"/>
                    </a:lnTo>
                    <a:cubicBezTo>
                      <a:pt x="23789" y="14197"/>
                      <a:pt x="23899" y="14197"/>
                      <a:pt x="24008" y="14252"/>
                    </a:cubicBezTo>
                    <a:cubicBezTo>
                      <a:pt x="24666" y="14197"/>
                      <a:pt x="24939" y="13321"/>
                      <a:pt x="24337" y="12992"/>
                    </a:cubicBezTo>
                    <a:lnTo>
                      <a:pt x="1279" y="67"/>
                    </a:lnTo>
                    <a:cubicBezTo>
                      <a:pt x="1173" y="21"/>
                      <a:pt x="107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1"/>
              <p:cNvSpPr/>
              <p:nvPr/>
            </p:nvSpPr>
            <p:spPr>
              <a:xfrm>
                <a:off x="2662887" y="4399735"/>
                <a:ext cx="156339" cy="89877"/>
              </a:xfrm>
              <a:custGeom>
                <a:avLst/>
                <a:gdLst/>
                <a:ahLst/>
                <a:cxnLst/>
                <a:rect l="l" t="t" r="r" b="b"/>
                <a:pathLst>
                  <a:path w="8273" h="4756" extrusionOk="0">
                    <a:moveTo>
                      <a:pt x="1001" y="0"/>
                    </a:moveTo>
                    <a:cubicBezTo>
                      <a:pt x="473" y="0"/>
                      <a:pt x="1" y="1117"/>
                      <a:pt x="659" y="1305"/>
                    </a:cubicBezTo>
                    <a:lnTo>
                      <a:pt x="7177" y="4701"/>
                    </a:lnTo>
                    <a:cubicBezTo>
                      <a:pt x="7286" y="4756"/>
                      <a:pt x="7396" y="4756"/>
                      <a:pt x="7505" y="4756"/>
                    </a:cubicBezTo>
                    <a:cubicBezTo>
                      <a:pt x="7724" y="4756"/>
                      <a:pt x="7944" y="4646"/>
                      <a:pt x="8108" y="4372"/>
                    </a:cubicBezTo>
                    <a:cubicBezTo>
                      <a:pt x="8272" y="4044"/>
                      <a:pt x="8108" y="3660"/>
                      <a:pt x="7779" y="3496"/>
                    </a:cubicBezTo>
                    <a:lnTo>
                      <a:pt x="1262" y="100"/>
                    </a:lnTo>
                    <a:cubicBezTo>
                      <a:pt x="1176" y="31"/>
                      <a:pt x="1088" y="0"/>
                      <a:pt x="1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41"/>
            <p:cNvGrpSpPr/>
            <p:nvPr/>
          </p:nvGrpSpPr>
          <p:grpSpPr>
            <a:xfrm>
              <a:off x="1752790" y="2693622"/>
              <a:ext cx="2277638" cy="1644161"/>
              <a:chOff x="-1307576" y="2693622"/>
              <a:chExt cx="2277638" cy="1644161"/>
            </a:xfrm>
          </p:grpSpPr>
          <p:sp>
            <p:nvSpPr>
              <p:cNvPr id="1668" name="Google Shape;1668;p41"/>
              <p:cNvSpPr/>
              <p:nvPr/>
            </p:nvSpPr>
            <p:spPr>
              <a:xfrm>
                <a:off x="-1292498" y="2963264"/>
                <a:ext cx="2246006" cy="1362094"/>
              </a:xfrm>
              <a:custGeom>
                <a:avLst/>
                <a:gdLst/>
                <a:ahLst/>
                <a:cxnLst/>
                <a:rect l="l" t="t" r="r" b="b"/>
                <a:pathLst>
                  <a:path w="118852" h="72078" extrusionOk="0">
                    <a:moveTo>
                      <a:pt x="48910" y="0"/>
                    </a:moveTo>
                    <a:lnTo>
                      <a:pt x="1" y="34396"/>
                    </a:lnTo>
                    <a:lnTo>
                      <a:pt x="69942" y="72078"/>
                    </a:lnTo>
                    <a:lnTo>
                      <a:pt x="118851" y="42611"/>
                    </a:lnTo>
                    <a:lnTo>
                      <a:pt x="48910" y="0"/>
                    </a:lnTo>
                    <a:close/>
                  </a:path>
                </a:pathLst>
              </a:custGeom>
              <a:solidFill>
                <a:srgbClr val="1FA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306993" y="2951622"/>
                <a:ext cx="2272916" cy="1386151"/>
              </a:xfrm>
              <a:custGeom>
                <a:avLst/>
                <a:gdLst/>
                <a:ahLst/>
                <a:cxnLst/>
                <a:rect l="l" t="t" r="r" b="b"/>
                <a:pathLst>
                  <a:path w="120276" h="73351" extrusionOk="0">
                    <a:moveTo>
                      <a:pt x="49677" y="1493"/>
                    </a:moveTo>
                    <a:lnTo>
                      <a:pt x="118304" y="43227"/>
                    </a:lnTo>
                    <a:lnTo>
                      <a:pt x="70654" y="71927"/>
                    </a:lnTo>
                    <a:lnTo>
                      <a:pt x="2027" y="34957"/>
                    </a:lnTo>
                    <a:lnTo>
                      <a:pt x="49677" y="1493"/>
                    </a:lnTo>
                    <a:close/>
                    <a:moveTo>
                      <a:pt x="49650" y="0"/>
                    </a:moveTo>
                    <a:cubicBezTo>
                      <a:pt x="49526" y="0"/>
                      <a:pt x="49403" y="41"/>
                      <a:pt x="49294" y="124"/>
                    </a:cubicBezTo>
                    <a:lnTo>
                      <a:pt x="384" y="34464"/>
                    </a:lnTo>
                    <a:cubicBezTo>
                      <a:pt x="1" y="34793"/>
                      <a:pt x="1" y="35395"/>
                      <a:pt x="439" y="35614"/>
                    </a:cubicBezTo>
                    <a:lnTo>
                      <a:pt x="70380" y="73296"/>
                    </a:lnTo>
                    <a:cubicBezTo>
                      <a:pt x="70435" y="73351"/>
                      <a:pt x="70544" y="73351"/>
                      <a:pt x="70709" y="73351"/>
                    </a:cubicBezTo>
                    <a:cubicBezTo>
                      <a:pt x="70818" y="73351"/>
                      <a:pt x="70928" y="73351"/>
                      <a:pt x="71037" y="73296"/>
                    </a:cubicBezTo>
                    <a:lnTo>
                      <a:pt x="119947" y="43885"/>
                    </a:lnTo>
                    <a:cubicBezTo>
                      <a:pt x="120166" y="43720"/>
                      <a:pt x="120275" y="43501"/>
                      <a:pt x="120275" y="43282"/>
                    </a:cubicBezTo>
                    <a:cubicBezTo>
                      <a:pt x="120275" y="43063"/>
                      <a:pt x="120166" y="42844"/>
                      <a:pt x="119947" y="42735"/>
                    </a:cubicBezTo>
                    <a:lnTo>
                      <a:pt x="50006" y="124"/>
                    </a:lnTo>
                    <a:cubicBezTo>
                      <a:pt x="49896" y="41"/>
                      <a:pt x="49773" y="0"/>
                      <a:pt x="49650"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1"/>
              <p:cNvSpPr/>
              <p:nvPr/>
            </p:nvSpPr>
            <p:spPr>
              <a:xfrm>
                <a:off x="-61828" y="3371072"/>
                <a:ext cx="934651" cy="905663"/>
              </a:xfrm>
              <a:custGeom>
                <a:avLst/>
                <a:gdLst/>
                <a:ahLst/>
                <a:cxnLst/>
                <a:rect l="l" t="t" r="r" b="b"/>
                <a:pathLst>
                  <a:path w="49459" h="47925" extrusionOk="0">
                    <a:moveTo>
                      <a:pt x="49458" y="1"/>
                    </a:moveTo>
                    <a:lnTo>
                      <a:pt x="439" y="24647"/>
                    </a:lnTo>
                    <a:lnTo>
                      <a:pt x="1" y="47925"/>
                    </a:lnTo>
                    <a:lnTo>
                      <a:pt x="48636" y="17965"/>
                    </a:lnTo>
                    <a:lnTo>
                      <a:pt x="49458" y="1"/>
                    </a:lnTo>
                    <a:close/>
                  </a:path>
                </a:pathLst>
              </a:custGeom>
              <a:solidFill>
                <a:srgbClr val="E8C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p:nvPr/>
            </p:nvSpPr>
            <p:spPr>
              <a:xfrm>
                <a:off x="-61828" y="3458023"/>
                <a:ext cx="930494" cy="818715"/>
              </a:xfrm>
              <a:custGeom>
                <a:avLst/>
                <a:gdLst/>
                <a:ahLst/>
                <a:cxnLst/>
                <a:rect l="l" t="t" r="r" b="b"/>
                <a:pathLst>
                  <a:path w="49239" h="43324" extrusionOk="0">
                    <a:moveTo>
                      <a:pt x="49239" y="0"/>
                    </a:moveTo>
                    <a:lnTo>
                      <a:pt x="10791" y="25414"/>
                    </a:lnTo>
                    <a:lnTo>
                      <a:pt x="1" y="43324"/>
                    </a:lnTo>
                    <a:lnTo>
                      <a:pt x="48636" y="13364"/>
                    </a:lnTo>
                    <a:lnTo>
                      <a:pt x="49239" y="0"/>
                    </a:lnTo>
                    <a:close/>
                  </a:path>
                </a:pathLst>
              </a:custGeom>
              <a:solidFill>
                <a:srgbClr val="FFF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1"/>
              <p:cNvSpPr/>
              <p:nvPr/>
            </p:nvSpPr>
            <p:spPr>
              <a:xfrm>
                <a:off x="-74244" y="3358391"/>
                <a:ext cx="960522" cy="930759"/>
              </a:xfrm>
              <a:custGeom>
                <a:avLst/>
                <a:gdLst/>
                <a:ahLst/>
                <a:cxnLst/>
                <a:rect l="l" t="t" r="r" b="b"/>
                <a:pathLst>
                  <a:path w="50828" h="49253" extrusionOk="0">
                    <a:moveTo>
                      <a:pt x="49403" y="1877"/>
                    </a:moveTo>
                    <a:lnTo>
                      <a:pt x="48636" y="18308"/>
                    </a:lnTo>
                    <a:lnTo>
                      <a:pt x="1370" y="47336"/>
                    </a:lnTo>
                    <a:lnTo>
                      <a:pt x="1370" y="47336"/>
                    </a:lnTo>
                    <a:lnTo>
                      <a:pt x="1753" y="25756"/>
                    </a:lnTo>
                    <a:lnTo>
                      <a:pt x="49403" y="1877"/>
                    </a:lnTo>
                    <a:close/>
                    <a:moveTo>
                      <a:pt x="50134" y="0"/>
                    </a:moveTo>
                    <a:cubicBezTo>
                      <a:pt x="50036" y="0"/>
                      <a:pt x="49936" y="22"/>
                      <a:pt x="49841" y="69"/>
                    </a:cubicBezTo>
                    <a:lnTo>
                      <a:pt x="822" y="24716"/>
                    </a:lnTo>
                    <a:cubicBezTo>
                      <a:pt x="603" y="24825"/>
                      <a:pt x="439" y="25044"/>
                      <a:pt x="439" y="25264"/>
                    </a:cubicBezTo>
                    <a:lnTo>
                      <a:pt x="1" y="48541"/>
                    </a:lnTo>
                    <a:cubicBezTo>
                      <a:pt x="1" y="48815"/>
                      <a:pt x="110" y="49034"/>
                      <a:pt x="329" y="49143"/>
                    </a:cubicBezTo>
                    <a:cubicBezTo>
                      <a:pt x="439" y="49198"/>
                      <a:pt x="548" y="49253"/>
                      <a:pt x="658" y="49253"/>
                    </a:cubicBezTo>
                    <a:cubicBezTo>
                      <a:pt x="767" y="49253"/>
                      <a:pt x="932" y="49198"/>
                      <a:pt x="986" y="49088"/>
                    </a:cubicBezTo>
                    <a:lnTo>
                      <a:pt x="49677" y="19184"/>
                    </a:lnTo>
                    <a:cubicBezTo>
                      <a:pt x="49841" y="19075"/>
                      <a:pt x="49951" y="18855"/>
                      <a:pt x="50005" y="18636"/>
                    </a:cubicBezTo>
                    <a:lnTo>
                      <a:pt x="50827" y="672"/>
                    </a:lnTo>
                    <a:cubicBezTo>
                      <a:pt x="50827" y="286"/>
                      <a:pt x="50491" y="0"/>
                      <a:pt x="50134" y="0"/>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1"/>
              <p:cNvSpPr/>
              <p:nvPr/>
            </p:nvSpPr>
            <p:spPr>
              <a:xfrm>
                <a:off x="-1292498" y="3174415"/>
                <a:ext cx="1324828" cy="1150952"/>
              </a:xfrm>
              <a:custGeom>
                <a:avLst/>
                <a:gdLst/>
                <a:ahLst/>
                <a:cxnLst/>
                <a:rect l="l" t="t" r="r" b="b"/>
                <a:pathLst>
                  <a:path w="70106" h="60905" extrusionOk="0">
                    <a:moveTo>
                      <a:pt x="165" y="1"/>
                    </a:moveTo>
                    <a:lnTo>
                      <a:pt x="1" y="23223"/>
                    </a:lnTo>
                    <a:lnTo>
                      <a:pt x="69942" y="60905"/>
                    </a:lnTo>
                    <a:lnTo>
                      <a:pt x="70106" y="37628"/>
                    </a:lnTo>
                    <a:lnTo>
                      <a:pt x="165" y="1"/>
                    </a:lnTo>
                    <a:close/>
                  </a:path>
                </a:pathLst>
              </a:custGeom>
              <a:solidFill>
                <a:srgbClr val="C0B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1"/>
              <p:cNvSpPr/>
              <p:nvPr/>
            </p:nvSpPr>
            <p:spPr>
              <a:xfrm>
                <a:off x="-1304914" y="3161716"/>
                <a:ext cx="1349678" cy="1176067"/>
              </a:xfrm>
              <a:custGeom>
                <a:avLst/>
                <a:gdLst/>
                <a:ahLst/>
                <a:cxnLst/>
                <a:rect l="l" t="t" r="r" b="b"/>
                <a:pathLst>
                  <a:path w="71421" h="62234" extrusionOk="0">
                    <a:moveTo>
                      <a:pt x="1479" y="1823"/>
                    </a:moveTo>
                    <a:lnTo>
                      <a:pt x="70106" y="38738"/>
                    </a:lnTo>
                    <a:lnTo>
                      <a:pt x="69887" y="60427"/>
                    </a:lnTo>
                    <a:lnTo>
                      <a:pt x="1315" y="23512"/>
                    </a:lnTo>
                    <a:lnTo>
                      <a:pt x="1479" y="1823"/>
                    </a:lnTo>
                    <a:close/>
                    <a:moveTo>
                      <a:pt x="857" y="1"/>
                    </a:moveTo>
                    <a:cubicBezTo>
                      <a:pt x="501" y="1"/>
                      <a:pt x="165" y="286"/>
                      <a:pt x="165" y="673"/>
                    </a:cubicBezTo>
                    <a:lnTo>
                      <a:pt x="0" y="23895"/>
                    </a:lnTo>
                    <a:cubicBezTo>
                      <a:pt x="0" y="24169"/>
                      <a:pt x="110" y="24388"/>
                      <a:pt x="329" y="24497"/>
                    </a:cubicBezTo>
                    <a:lnTo>
                      <a:pt x="70270" y="62179"/>
                    </a:lnTo>
                    <a:cubicBezTo>
                      <a:pt x="70325" y="62234"/>
                      <a:pt x="70434" y="62234"/>
                      <a:pt x="70599" y="62234"/>
                    </a:cubicBezTo>
                    <a:cubicBezTo>
                      <a:pt x="70708" y="62234"/>
                      <a:pt x="70818" y="62179"/>
                      <a:pt x="70927" y="62124"/>
                    </a:cubicBezTo>
                    <a:cubicBezTo>
                      <a:pt x="71092" y="62015"/>
                      <a:pt x="71256" y="61796"/>
                      <a:pt x="71256" y="61577"/>
                    </a:cubicBezTo>
                    <a:lnTo>
                      <a:pt x="71420" y="38354"/>
                    </a:lnTo>
                    <a:cubicBezTo>
                      <a:pt x="71420" y="38080"/>
                      <a:pt x="71311" y="37861"/>
                      <a:pt x="71092" y="37752"/>
                    </a:cubicBezTo>
                    <a:lnTo>
                      <a:pt x="1150" y="70"/>
                    </a:lnTo>
                    <a:cubicBezTo>
                      <a:pt x="1056" y="23"/>
                      <a:pt x="956" y="1"/>
                      <a:pt x="857"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1"/>
              <p:cNvSpPr/>
              <p:nvPr/>
            </p:nvSpPr>
            <p:spPr>
              <a:xfrm>
                <a:off x="-1292498" y="3174415"/>
                <a:ext cx="1324828" cy="1150952"/>
              </a:xfrm>
              <a:custGeom>
                <a:avLst/>
                <a:gdLst/>
                <a:ahLst/>
                <a:cxnLst/>
                <a:rect l="l" t="t" r="r" b="b"/>
                <a:pathLst>
                  <a:path w="70106" h="60905" extrusionOk="0">
                    <a:moveTo>
                      <a:pt x="165" y="1"/>
                    </a:moveTo>
                    <a:lnTo>
                      <a:pt x="1" y="23223"/>
                    </a:lnTo>
                    <a:lnTo>
                      <a:pt x="69942" y="60905"/>
                    </a:lnTo>
                    <a:lnTo>
                      <a:pt x="70106" y="37628"/>
                    </a:lnTo>
                    <a:lnTo>
                      <a:pt x="165" y="1"/>
                    </a:lnTo>
                    <a:close/>
                  </a:path>
                </a:pathLst>
              </a:custGeom>
              <a:solidFill>
                <a:srgbClr val="1FA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1"/>
              <p:cNvSpPr/>
              <p:nvPr/>
            </p:nvSpPr>
            <p:spPr>
              <a:xfrm>
                <a:off x="-1289398" y="3174415"/>
                <a:ext cx="1321729" cy="1042273"/>
              </a:xfrm>
              <a:custGeom>
                <a:avLst/>
                <a:gdLst/>
                <a:ahLst/>
                <a:cxnLst/>
                <a:rect l="l" t="t" r="r" b="b"/>
                <a:pathLst>
                  <a:path w="69942" h="55154" extrusionOk="0">
                    <a:moveTo>
                      <a:pt x="1" y="1"/>
                    </a:moveTo>
                    <a:lnTo>
                      <a:pt x="3068" y="19553"/>
                    </a:lnTo>
                    <a:lnTo>
                      <a:pt x="66546" y="55154"/>
                    </a:lnTo>
                    <a:lnTo>
                      <a:pt x="69942" y="3762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1"/>
              <p:cNvSpPr/>
              <p:nvPr/>
            </p:nvSpPr>
            <p:spPr>
              <a:xfrm>
                <a:off x="-312305" y="3702304"/>
                <a:ext cx="160440" cy="523725"/>
              </a:xfrm>
              <a:custGeom>
                <a:avLst/>
                <a:gdLst/>
                <a:ahLst/>
                <a:cxnLst/>
                <a:rect l="l" t="t" r="r" b="b"/>
                <a:pathLst>
                  <a:path w="8490" h="27714" extrusionOk="0">
                    <a:moveTo>
                      <a:pt x="165" y="0"/>
                    </a:moveTo>
                    <a:lnTo>
                      <a:pt x="1" y="23223"/>
                    </a:lnTo>
                    <a:lnTo>
                      <a:pt x="8326" y="27714"/>
                    </a:lnTo>
                    <a:lnTo>
                      <a:pt x="8490" y="4491"/>
                    </a:lnTo>
                    <a:lnTo>
                      <a:pt x="165" y="0"/>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1"/>
              <p:cNvSpPr/>
              <p:nvPr/>
            </p:nvSpPr>
            <p:spPr>
              <a:xfrm>
                <a:off x="-325761" y="3689604"/>
                <a:ext cx="186329" cy="548859"/>
              </a:xfrm>
              <a:custGeom>
                <a:avLst/>
                <a:gdLst/>
                <a:ahLst/>
                <a:cxnLst/>
                <a:rect l="l" t="t" r="r" b="b"/>
                <a:pathLst>
                  <a:path w="9860" h="29044" extrusionOk="0">
                    <a:moveTo>
                      <a:pt x="1534" y="1768"/>
                    </a:moveTo>
                    <a:lnTo>
                      <a:pt x="8545" y="5547"/>
                    </a:lnTo>
                    <a:lnTo>
                      <a:pt x="8380" y="27290"/>
                    </a:lnTo>
                    <a:lnTo>
                      <a:pt x="1370" y="23511"/>
                    </a:lnTo>
                    <a:lnTo>
                      <a:pt x="1534" y="1768"/>
                    </a:lnTo>
                    <a:close/>
                    <a:moveTo>
                      <a:pt x="891" y="1"/>
                    </a:moveTo>
                    <a:cubicBezTo>
                      <a:pt x="522" y="1"/>
                      <a:pt x="220" y="286"/>
                      <a:pt x="220" y="672"/>
                    </a:cubicBezTo>
                    <a:lnTo>
                      <a:pt x="1" y="23895"/>
                    </a:lnTo>
                    <a:cubicBezTo>
                      <a:pt x="1" y="24169"/>
                      <a:pt x="165" y="24388"/>
                      <a:pt x="384" y="24497"/>
                    </a:cubicBezTo>
                    <a:lnTo>
                      <a:pt x="8709" y="28988"/>
                    </a:lnTo>
                    <a:cubicBezTo>
                      <a:pt x="8819" y="29043"/>
                      <a:pt x="8928" y="29043"/>
                      <a:pt x="9038" y="29043"/>
                    </a:cubicBezTo>
                    <a:cubicBezTo>
                      <a:pt x="9147" y="29043"/>
                      <a:pt x="9257" y="29043"/>
                      <a:pt x="9366" y="28988"/>
                    </a:cubicBezTo>
                    <a:cubicBezTo>
                      <a:pt x="9531" y="28824"/>
                      <a:pt x="9695" y="28660"/>
                      <a:pt x="9695" y="28386"/>
                    </a:cubicBezTo>
                    <a:lnTo>
                      <a:pt x="9859" y="5163"/>
                    </a:lnTo>
                    <a:cubicBezTo>
                      <a:pt x="9859" y="4890"/>
                      <a:pt x="9750" y="4670"/>
                      <a:pt x="9531" y="4561"/>
                    </a:cubicBezTo>
                    <a:lnTo>
                      <a:pt x="1206" y="70"/>
                    </a:lnTo>
                    <a:cubicBezTo>
                      <a:pt x="1099" y="22"/>
                      <a:pt x="992" y="1"/>
                      <a:pt x="891"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7210" y="3290338"/>
                <a:ext cx="161479" cy="523744"/>
              </a:xfrm>
              <a:custGeom>
                <a:avLst/>
                <a:gdLst/>
                <a:ahLst/>
                <a:cxnLst/>
                <a:rect l="l" t="t" r="r" b="b"/>
                <a:pathLst>
                  <a:path w="8545" h="27715" extrusionOk="0">
                    <a:moveTo>
                      <a:pt x="165" y="1"/>
                    </a:moveTo>
                    <a:lnTo>
                      <a:pt x="1" y="23223"/>
                    </a:lnTo>
                    <a:lnTo>
                      <a:pt x="8326" y="27714"/>
                    </a:lnTo>
                    <a:lnTo>
                      <a:pt x="8545" y="4492"/>
                    </a:lnTo>
                    <a:lnTo>
                      <a:pt x="165" y="1"/>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0665" y="3277657"/>
                <a:ext cx="187350" cy="549879"/>
              </a:xfrm>
              <a:custGeom>
                <a:avLst/>
                <a:gdLst/>
                <a:ahLst/>
                <a:cxnLst/>
                <a:rect l="l" t="t" r="r" b="b"/>
                <a:pathLst>
                  <a:path w="9914" h="29098" extrusionOk="0">
                    <a:moveTo>
                      <a:pt x="1534" y="1822"/>
                    </a:moveTo>
                    <a:lnTo>
                      <a:pt x="8545" y="5546"/>
                    </a:lnTo>
                    <a:lnTo>
                      <a:pt x="8380" y="27290"/>
                    </a:lnTo>
                    <a:lnTo>
                      <a:pt x="1370" y="23511"/>
                    </a:lnTo>
                    <a:lnTo>
                      <a:pt x="1534" y="1822"/>
                    </a:lnTo>
                    <a:close/>
                    <a:moveTo>
                      <a:pt x="904" y="1"/>
                    </a:moveTo>
                    <a:cubicBezTo>
                      <a:pt x="781" y="1"/>
                      <a:pt x="658" y="42"/>
                      <a:pt x="548" y="124"/>
                    </a:cubicBezTo>
                    <a:cubicBezTo>
                      <a:pt x="329" y="234"/>
                      <a:pt x="220" y="453"/>
                      <a:pt x="220" y="672"/>
                    </a:cubicBezTo>
                    <a:lnTo>
                      <a:pt x="55" y="23894"/>
                    </a:lnTo>
                    <a:cubicBezTo>
                      <a:pt x="1" y="24168"/>
                      <a:pt x="165" y="24387"/>
                      <a:pt x="384" y="24497"/>
                    </a:cubicBezTo>
                    <a:lnTo>
                      <a:pt x="8709" y="28988"/>
                    </a:lnTo>
                    <a:cubicBezTo>
                      <a:pt x="8819" y="29043"/>
                      <a:pt x="8928" y="29097"/>
                      <a:pt x="9038" y="29097"/>
                    </a:cubicBezTo>
                    <a:cubicBezTo>
                      <a:pt x="9421" y="29097"/>
                      <a:pt x="9750" y="28824"/>
                      <a:pt x="9750" y="28440"/>
                    </a:cubicBezTo>
                    <a:lnTo>
                      <a:pt x="9914" y="5218"/>
                    </a:lnTo>
                    <a:cubicBezTo>
                      <a:pt x="9914" y="4944"/>
                      <a:pt x="9804" y="4725"/>
                      <a:pt x="9585" y="4615"/>
                    </a:cubicBezTo>
                    <a:lnTo>
                      <a:pt x="1260" y="124"/>
                    </a:lnTo>
                    <a:cubicBezTo>
                      <a:pt x="1151" y="42"/>
                      <a:pt x="1028" y="1"/>
                      <a:pt x="90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289398" y="2705528"/>
                <a:ext cx="2246006" cy="1179941"/>
              </a:xfrm>
              <a:custGeom>
                <a:avLst/>
                <a:gdLst/>
                <a:ahLst/>
                <a:cxnLst/>
                <a:rect l="l" t="t" r="r" b="b"/>
                <a:pathLst>
                  <a:path w="118852" h="62439" extrusionOk="0">
                    <a:moveTo>
                      <a:pt x="48910" y="1"/>
                    </a:moveTo>
                    <a:lnTo>
                      <a:pt x="1" y="24812"/>
                    </a:lnTo>
                    <a:lnTo>
                      <a:pt x="69942" y="62439"/>
                    </a:lnTo>
                    <a:lnTo>
                      <a:pt x="118851" y="34287"/>
                    </a:lnTo>
                    <a:lnTo>
                      <a:pt x="48910" y="1"/>
                    </a:lnTo>
                    <a:close/>
                  </a:path>
                </a:pathLst>
              </a:custGeom>
              <a:solidFill>
                <a:srgbClr val="1FA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289398" y="2787301"/>
                <a:ext cx="2246006" cy="1098172"/>
              </a:xfrm>
              <a:custGeom>
                <a:avLst/>
                <a:gdLst/>
                <a:ahLst/>
                <a:cxnLst/>
                <a:rect l="l" t="t" r="r" b="b"/>
                <a:pathLst>
                  <a:path w="118852" h="58112" extrusionOk="0">
                    <a:moveTo>
                      <a:pt x="50006" y="1"/>
                    </a:moveTo>
                    <a:lnTo>
                      <a:pt x="1" y="20485"/>
                    </a:lnTo>
                    <a:lnTo>
                      <a:pt x="69942" y="58112"/>
                    </a:lnTo>
                    <a:lnTo>
                      <a:pt x="118851" y="29960"/>
                    </a:lnTo>
                    <a:lnTo>
                      <a:pt x="50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1301815" y="2693622"/>
                <a:ext cx="2271876" cy="1205301"/>
              </a:xfrm>
              <a:custGeom>
                <a:avLst/>
                <a:gdLst/>
                <a:ahLst/>
                <a:cxnLst/>
                <a:rect l="l" t="t" r="r" b="b"/>
                <a:pathLst>
                  <a:path w="120221" h="63781" extrusionOk="0">
                    <a:moveTo>
                      <a:pt x="49677" y="1397"/>
                    </a:moveTo>
                    <a:lnTo>
                      <a:pt x="118139" y="34917"/>
                    </a:lnTo>
                    <a:lnTo>
                      <a:pt x="70654" y="62302"/>
                    </a:lnTo>
                    <a:lnTo>
                      <a:pt x="2191" y="25496"/>
                    </a:lnTo>
                    <a:lnTo>
                      <a:pt x="49677" y="1397"/>
                    </a:lnTo>
                    <a:close/>
                    <a:moveTo>
                      <a:pt x="49574" y="1"/>
                    </a:moveTo>
                    <a:cubicBezTo>
                      <a:pt x="49471" y="1"/>
                      <a:pt x="49376" y="28"/>
                      <a:pt x="49293" y="83"/>
                    </a:cubicBezTo>
                    <a:lnTo>
                      <a:pt x="384" y="24894"/>
                    </a:lnTo>
                    <a:cubicBezTo>
                      <a:pt x="165" y="25003"/>
                      <a:pt x="1" y="25222"/>
                      <a:pt x="1" y="25496"/>
                    </a:cubicBezTo>
                    <a:cubicBezTo>
                      <a:pt x="1" y="25715"/>
                      <a:pt x="110" y="25934"/>
                      <a:pt x="384" y="26099"/>
                    </a:cubicBezTo>
                    <a:lnTo>
                      <a:pt x="70325" y="63671"/>
                    </a:lnTo>
                    <a:cubicBezTo>
                      <a:pt x="70435" y="63726"/>
                      <a:pt x="70544" y="63781"/>
                      <a:pt x="70654" y="63781"/>
                    </a:cubicBezTo>
                    <a:cubicBezTo>
                      <a:pt x="70708" y="63726"/>
                      <a:pt x="70818" y="63726"/>
                      <a:pt x="70928" y="63671"/>
                    </a:cubicBezTo>
                    <a:lnTo>
                      <a:pt x="119837" y="35464"/>
                    </a:lnTo>
                    <a:cubicBezTo>
                      <a:pt x="120056" y="35355"/>
                      <a:pt x="120220" y="35136"/>
                      <a:pt x="120166" y="34862"/>
                    </a:cubicBezTo>
                    <a:cubicBezTo>
                      <a:pt x="120166" y="34643"/>
                      <a:pt x="120056" y="34424"/>
                      <a:pt x="119837" y="34314"/>
                    </a:cubicBezTo>
                    <a:lnTo>
                      <a:pt x="49896" y="83"/>
                    </a:lnTo>
                    <a:cubicBezTo>
                      <a:pt x="49786" y="28"/>
                      <a:pt x="49677" y="1"/>
                      <a:pt x="49574" y="1"/>
                    </a:cubicBezTo>
                    <a:close/>
                  </a:path>
                </a:pathLst>
              </a:custGeom>
              <a:solidFill>
                <a:srgbClr val="594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702383" y="3578501"/>
                <a:ext cx="278303" cy="153826"/>
              </a:xfrm>
              <a:custGeom>
                <a:avLst/>
                <a:gdLst/>
                <a:ahLst/>
                <a:cxnLst/>
                <a:rect l="l" t="t" r="r" b="b"/>
                <a:pathLst>
                  <a:path w="14727" h="8140" extrusionOk="0">
                    <a:moveTo>
                      <a:pt x="932" y="1"/>
                    </a:moveTo>
                    <a:cubicBezTo>
                      <a:pt x="342" y="1"/>
                      <a:pt x="0" y="796"/>
                      <a:pt x="541" y="1239"/>
                    </a:cubicBezTo>
                    <a:lnTo>
                      <a:pt x="13631" y="8085"/>
                    </a:lnTo>
                    <a:cubicBezTo>
                      <a:pt x="13741" y="8140"/>
                      <a:pt x="13850" y="8140"/>
                      <a:pt x="13960" y="8140"/>
                    </a:cubicBezTo>
                    <a:cubicBezTo>
                      <a:pt x="14234" y="8140"/>
                      <a:pt x="14453" y="8030"/>
                      <a:pt x="14562" y="7811"/>
                    </a:cubicBezTo>
                    <a:cubicBezTo>
                      <a:pt x="14726" y="7482"/>
                      <a:pt x="14617" y="7044"/>
                      <a:pt x="14288" y="6880"/>
                    </a:cubicBezTo>
                    <a:lnTo>
                      <a:pt x="1144" y="34"/>
                    </a:lnTo>
                    <a:cubicBezTo>
                      <a:pt x="1071" y="11"/>
                      <a:pt x="1000" y="1"/>
                      <a:pt x="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817416" y="3517667"/>
                <a:ext cx="80749" cy="53196"/>
              </a:xfrm>
              <a:custGeom>
                <a:avLst/>
                <a:gdLst/>
                <a:ahLst/>
                <a:cxnLst/>
                <a:rect l="l" t="t" r="r" b="b"/>
                <a:pathLst>
                  <a:path w="4273" h="2815" extrusionOk="0">
                    <a:moveTo>
                      <a:pt x="771" y="0"/>
                    </a:moveTo>
                    <a:cubicBezTo>
                      <a:pt x="523" y="0"/>
                      <a:pt x="279" y="123"/>
                      <a:pt x="165" y="350"/>
                    </a:cubicBezTo>
                    <a:cubicBezTo>
                      <a:pt x="1" y="678"/>
                      <a:pt x="165" y="1117"/>
                      <a:pt x="494" y="1281"/>
                    </a:cubicBezTo>
                    <a:lnTo>
                      <a:pt x="3232" y="2705"/>
                    </a:lnTo>
                    <a:cubicBezTo>
                      <a:pt x="3287" y="2760"/>
                      <a:pt x="3397" y="2760"/>
                      <a:pt x="3506" y="2814"/>
                    </a:cubicBezTo>
                    <a:cubicBezTo>
                      <a:pt x="3780" y="2760"/>
                      <a:pt x="3999" y="2650"/>
                      <a:pt x="4109" y="2431"/>
                    </a:cubicBezTo>
                    <a:cubicBezTo>
                      <a:pt x="4273" y="2102"/>
                      <a:pt x="4163" y="1664"/>
                      <a:pt x="3835" y="1500"/>
                    </a:cubicBezTo>
                    <a:lnTo>
                      <a:pt x="1096" y="76"/>
                    </a:lnTo>
                    <a:cubicBezTo>
                      <a:pt x="995" y="25"/>
                      <a:pt x="882" y="0"/>
                      <a:pt x="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1307576" y="3161460"/>
                <a:ext cx="1349678" cy="1176067"/>
              </a:xfrm>
              <a:custGeom>
                <a:avLst/>
                <a:gdLst/>
                <a:ahLst/>
                <a:cxnLst/>
                <a:rect l="l" t="t" r="r" b="b"/>
                <a:pathLst>
                  <a:path w="71421" h="62234" extrusionOk="0">
                    <a:moveTo>
                      <a:pt x="1479" y="1823"/>
                    </a:moveTo>
                    <a:lnTo>
                      <a:pt x="70106" y="38738"/>
                    </a:lnTo>
                    <a:lnTo>
                      <a:pt x="69887" y="60427"/>
                    </a:lnTo>
                    <a:lnTo>
                      <a:pt x="1315" y="23512"/>
                    </a:lnTo>
                    <a:lnTo>
                      <a:pt x="1479" y="1823"/>
                    </a:lnTo>
                    <a:close/>
                    <a:moveTo>
                      <a:pt x="857" y="1"/>
                    </a:moveTo>
                    <a:cubicBezTo>
                      <a:pt x="501" y="1"/>
                      <a:pt x="165" y="286"/>
                      <a:pt x="165" y="673"/>
                    </a:cubicBezTo>
                    <a:lnTo>
                      <a:pt x="0" y="23895"/>
                    </a:lnTo>
                    <a:cubicBezTo>
                      <a:pt x="0" y="24169"/>
                      <a:pt x="110" y="24388"/>
                      <a:pt x="329" y="24497"/>
                    </a:cubicBezTo>
                    <a:lnTo>
                      <a:pt x="70270" y="62179"/>
                    </a:lnTo>
                    <a:cubicBezTo>
                      <a:pt x="70325" y="62234"/>
                      <a:pt x="70434" y="62234"/>
                      <a:pt x="70599" y="62234"/>
                    </a:cubicBezTo>
                    <a:cubicBezTo>
                      <a:pt x="70708" y="62234"/>
                      <a:pt x="70818" y="62179"/>
                      <a:pt x="70927" y="62124"/>
                    </a:cubicBezTo>
                    <a:cubicBezTo>
                      <a:pt x="71092" y="62015"/>
                      <a:pt x="71256" y="61796"/>
                      <a:pt x="71256" y="61577"/>
                    </a:cubicBezTo>
                    <a:lnTo>
                      <a:pt x="71420" y="38354"/>
                    </a:lnTo>
                    <a:cubicBezTo>
                      <a:pt x="71420" y="38080"/>
                      <a:pt x="71311" y="37861"/>
                      <a:pt x="71092" y="37752"/>
                    </a:cubicBezTo>
                    <a:lnTo>
                      <a:pt x="1150" y="70"/>
                    </a:lnTo>
                    <a:cubicBezTo>
                      <a:pt x="1056" y="23"/>
                      <a:pt x="956" y="1"/>
                      <a:pt x="8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207;p17">
            <a:extLst>
              <a:ext uri="{FF2B5EF4-FFF2-40B4-BE49-F238E27FC236}">
                <a16:creationId xmlns:a16="http://schemas.microsoft.com/office/drawing/2014/main" id="{14D5C01F-B894-D6CA-BA8D-3B5F8E9EF2A5}"/>
              </a:ext>
            </a:extLst>
          </p:cNvPr>
          <p:cNvGrpSpPr/>
          <p:nvPr/>
        </p:nvGrpSpPr>
        <p:grpSpPr>
          <a:xfrm>
            <a:off x="859813" y="201540"/>
            <a:ext cx="401258" cy="400904"/>
            <a:chOff x="3936466" y="2199116"/>
            <a:chExt cx="457004" cy="456601"/>
          </a:xfrm>
        </p:grpSpPr>
        <p:sp>
          <p:nvSpPr>
            <p:cNvPr id="6" name="Google Shape;208;p17">
              <a:extLst>
                <a:ext uri="{FF2B5EF4-FFF2-40B4-BE49-F238E27FC236}">
                  <a16:creationId xmlns:a16="http://schemas.microsoft.com/office/drawing/2014/main" id="{A9ADDC66-84DF-0423-3480-BB62C1E42711}"/>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09;p17">
              <a:extLst>
                <a:ext uri="{FF2B5EF4-FFF2-40B4-BE49-F238E27FC236}">
                  <a16:creationId xmlns:a16="http://schemas.microsoft.com/office/drawing/2014/main" id="{EECF91AF-9BC4-1BD5-D3F3-8EFB4A55D4C8}"/>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0;p17">
              <a:extLst>
                <a:ext uri="{FF2B5EF4-FFF2-40B4-BE49-F238E27FC236}">
                  <a16:creationId xmlns:a16="http://schemas.microsoft.com/office/drawing/2014/main" id="{12D4C827-8E01-F9F4-E438-A210B63EF392}"/>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1;p17">
              <a:extLst>
                <a:ext uri="{FF2B5EF4-FFF2-40B4-BE49-F238E27FC236}">
                  <a16:creationId xmlns:a16="http://schemas.microsoft.com/office/drawing/2014/main" id="{B786F62B-4416-E0F4-1AF0-12870E67E00B}"/>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2;p17">
              <a:extLst>
                <a:ext uri="{FF2B5EF4-FFF2-40B4-BE49-F238E27FC236}">
                  <a16:creationId xmlns:a16="http://schemas.microsoft.com/office/drawing/2014/main" id="{349CE256-3E01-9193-5CDB-9848088B7C46}"/>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3;p17">
              <a:extLst>
                <a:ext uri="{FF2B5EF4-FFF2-40B4-BE49-F238E27FC236}">
                  <a16:creationId xmlns:a16="http://schemas.microsoft.com/office/drawing/2014/main" id="{42BBE165-BE5B-F494-C444-DFBBB9FD9194}"/>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214;p17">
              <a:extLst>
                <a:ext uri="{FF2B5EF4-FFF2-40B4-BE49-F238E27FC236}">
                  <a16:creationId xmlns:a16="http://schemas.microsoft.com/office/drawing/2014/main" id="{B9214607-5DED-B947-EFDF-009AE0C1972F}"/>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215;p17">
              <a:extLst>
                <a:ext uri="{FF2B5EF4-FFF2-40B4-BE49-F238E27FC236}">
                  <a16:creationId xmlns:a16="http://schemas.microsoft.com/office/drawing/2014/main" id="{6F9E40ED-3FF1-1938-1AAF-97C0098EE114}"/>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3074" name="Picture 2" descr="Physics ">
            <a:extLst>
              <a:ext uri="{FF2B5EF4-FFF2-40B4-BE49-F238E27FC236}">
                <a16:creationId xmlns:a16="http://schemas.microsoft.com/office/drawing/2014/main" id="{0A64B03C-03E2-8E5A-EA3A-E8A9B9769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246" y="990461"/>
            <a:ext cx="388418" cy="388418"/>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02;p17">
            <a:extLst>
              <a:ext uri="{FF2B5EF4-FFF2-40B4-BE49-F238E27FC236}">
                <a16:creationId xmlns:a16="http://schemas.microsoft.com/office/drawing/2014/main" id="{702214E8-949E-04E8-0331-053091743E4D}"/>
              </a:ext>
            </a:extLst>
          </p:cNvPr>
          <p:cNvSpPr txBox="1"/>
          <p:nvPr/>
        </p:nvSpPr>
        <p:spPr>
          <a:xfrm>
            <a:off x="1806392" y="824091"/>
            <a:ext cx="5573739" cy="734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Khối lượng riêng của 1 chất được xác định bằng khối lượng của một đơn vị thể tích chất đó</a:t>
            </a:r>
            <a:endParaRPr dirty="0">
              <a:latin typeface="Arial" panose="020B0604020202020204" pitchFamily="34" charset="0"/>
              <a:sym typeface="Fira Sans Extra Condensed Medium"/>
            </a:endParaRPr>
          </a:p>
        </p:txBody>
      </p:sp>
      <mc:AlternateContent xmlns:mc="http://schemas.openxmlformats.org/markup-compatibility/2006" xmlns:a14="http://schemas.microsoft.com/office/drawing/2010/main">
        <mc:Choice Requires="a14">
          <p:sp>
            <p:nvSpPr>
              <p:cNvPr id="24" name="Google Shape;202;p17">
                <a:extLst>
                  <a:ext uri="{FF2B5EF4-FFF2-40B4-BE49-F238E27FC236}">
                    <a16:creationId xmlns:a16="http://schemas.microsoft.com/office/drawing/2014/main" id="{270DB588-61F8-DCBF-A979-0A00CEF7F5A7}"/>
                  </a:ext>
                </a:extLst>
              </p:cNvPr>
              <p:cNvSpPr txBox="1"/>
              <p:nvPr/>
            </p:nvSpPr>
            <p:spPr>
              <a:xfrm>
                <a:off x="2872310" y="1696605"/>
                <a:ext cx="1075978" cy="647190"/>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US" b="1" dirty="0">
                    <a:solidFill>
                      <a:schemeClr val="bg1"/>
                    </a:solidFill>
                    <a:latin typeface="Arial" panose="020B0604020202020204" pitchFamily="34" charset="0"/>
                    <a:sym typeface="Fira Sans Extra Condensed Medium"/>
                  </a:rPr>
                  <a:t>D = </a:t>
                </a:r>
                <a14:m>
                  <m:oMath xmlns:m="http://schemas.openxmlformats.org/officeDocument/2006/math">
                    <m:f>
                      <m:fPr>
                        <m:ctrlPr>
                          <a:rPr lang="ar-AE" b="1" i="1" smtClean="0">
                            <a:solidFill>
                              <a:schemeClr val="bg1"/>
                            </a:solidFill>
                            <a:latin typeface="Cambria Math" panose="02040503050406030204" pitchFamily="18" charset="0"/>
                            <a:sym typeface="Fira Sans Extra Condensed Medium"/>
                          </a:rPr>
                        </m:ctrlPr>
                      </m:fPr>
                      <m:num>
                        <m:r>
                          <m:rPr>
                            <m:nor/>
                          </m:rPr>
                          <a:rPr lang="en-US" b="1" dirty="0">
                            <a:solidFill>
                              <a:schemeClr val="bg1"/>
                            </a:solidFill>
                            <a:latin typeface="Arial" panose="020B0604020202020204" pitchFamily="34" charset="0"/>
                            <a:sym typeface="Fira Sans Extra Condensed Medium"/>
                          </a:rPr>
                          <m:t>m</m:t>
                        </m:r>
                      </m:num>
                      <m:den>
                        <m:r>
                          <m:rPr>
                            <m:nor/>
                          </m:rPr>
                          <a:rPr lang="en-US" b="1" dirty="0">
                            <a:solidFill>
                              <a:schemeClr val="bg1"/>
                            </a:solidFill>
                            <a:latin typeface="Arial" panose="020B0604020202020204" pitchFamily="34" charset="0"/>
                            <a:sym typeface="Fira Sans Extra Condensed Medium"/>
                          </a:rPr>
                          <m:t>V</m:t>
                        </m:r>
                      </m:den>
                    </m:f>
                  </m:oMath>
                </a14:m>
                <a:endParaRPr lang="ar-AE" b="1" dirty="0">
                  <a:solidFill>
                    <a:schemeClr val="bg1"/>
                  </a:solidFill>
                  <a:latin typeface="Arial" panose="020B0604020202020204" pitchFamily="34" charset="0"/>
                  <a:sym typeface="Fira Sans Extra Condensed Medium"/>
                </a:endParaRPr>
              </a:p>
            </p:txBody>
          </p:sp>
        </mc:Choice>
        <mc:Fallback xmlns="">
          <p:sp>
            <p:nvSpPr>
              <p:cNvPr id="24" name="Google Shape;202;p17">
                <a:extLst>
                  <a:ext uri="{FF2B5EF4-FFF2-40B4-BE49-F238E27FC236}">
                    <a16:creationId xmlns:a16="http://schemas.microsoft.com/office/drawing/2014/main" id="{270DB588-61F8-DCBF-A979-0A00CEF7F5A7}"/>
                  </a:ext>
                </a:extLst>
              </p:cNvPr>
              <p:cNvSpPr txBox="1">
                <a:spLocks noRot="1" noChangeAspect="1" noMove="1" noResize="1" noEditPoints="1" noAdjustHandles="1" noChangeArrowheads="1" noChangeShapeType="1" noTextEdit="1"/>
              </p:cNvSpPr>
              <p:nvPr/>
            </p:nvSpPr>
            <p:spPr>
              <a:xfrm>
                <a:off x="2872310" y="1696605"/>
                <a:ext cx="1075978" cy="647190"/>
              </a:xfrm>
              <a:prstGeom prst="rect">
                <a:avLst/>
              </a:prstGeom>
              <a:blipFill>
                <a:blip r:embed="rId4"/>
                <a:stretch>
                  <a:fillRect r="-1130"/>
                </a:stretch>
              </a:blipFill>
              <a:ln>
                <a:noFill/>
              </a:ln>
            </p:spPr>
            <p:txBody>
              <a:bodyPr/>
              <a:lstStyle/>
              <a:p>
                <a:r>
                  <a:rPr lang="en-US">
                    <a:noFill/>
                  </a:rPr>
                  <a:t> </a:t>
                </a:r>
              </a:p>
            </p:txBody>
          </p:sp>
        </mc:Fallback>
      </mc:AlternateContent>
      <p:pic>
        <p:nvPicPr>
          <p:cNvPr id="2" name="Picture 2" descr="Physics ">
            <a:extLst>
              <a:ext uri="{FF2B5EF4-FFF2-40B4-BE49-F238E27FC236}">
                <a16:creationId xmlns:a16="http://schemas.microsoft.com/office/drawing/2014/main" id="{5F68C594-A453-D867-EC85-28B86E25B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23" y="2736416"/>
            <a:ext cx="388418" cy="38841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02;p17">
            <a:extLst>
              <a:ext uri="{FF2B5EF4-FFF2-40B4-BE49-F238E27FC236}">
                <a16:creationId xmlns:a16="http://schemas.microsoft.com/office/drawing/2014/main" id="{29EA3F7D-B5E2-2CD9-6D14-19DAAA691140}"/>
              </a:ext>
            </a:extLst>
          </p:cNvPr>
          <p:cNvSpPr txBox="1"/>
          <p:nvPr/>
        </p:nvSpPr>
        <p:spPr>
          <a:xfrm>
            <a:off x="2837292" y="2725407"/>
            <a:ext cx="4063829" cy="3362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Một số đơn vị đo khối lượng riêng:</a:t>
            </a:r>
            <a:endParaRPr dirty="0">
              <a:latin typeface="Arial" panose="020B0604020202020204" pitchFamily="34" charset="0"/>
              <a:sym typeface="Fira Sans Extra Condensed Medium"/>
            </a:endParaRPr>
          </a:p>
        </p:txBody>
      </p:sp>
      <p:sp>
        <p:nvSpPr>
          <p:cNvPr id="28" name="Google Shape;202;p17">
            <a:extLst>
              <a:ext uri="{FF2B5EF4-FFF2-40B4-BE49-F238E27FC236}">
                <a16:creationId xmlns:a16="http://schemas.microsoft.com/office/drawing/2014/main" id="{5E648B4D-7BB4-3FAB-0F9D-AE9F8335BF75}"/>
              </a:ext>
            </a:extLst>
          </p:cNvPr>
          <p:cNvSpPr txBox="1"/>
          <p:nvPr/>
        </p:nvSpPr>
        <p:spPr>
          <a:xfrm>
            <a:off x="3790233" y="3206414"/>
            <a:ext cx="4063829" cy="336283"/>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None/>
              <a:defRPr sz="2000" b="1">
                <a:solidFill>
                  <a:schemeClr val="bg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1 g/cm</a:t>
            </a:r>
            <a:r>
              <a:rPr lang="en" baseline="30000" dirty="0">
                <a:latin typeface="Arial" panose="020B0604020202020204" pitchFamily="34" charset="0"/>
                <a:sym typeface="Fira Sans Extra Condensed Medium"/>
              </a:rPr>
              <a:t>3</a:t>
            </a:r>
            <a:r>
              <a:rPr lang="en" dirty="0">
                <a:latin typeface="Arial" panose="020B0604020202020204" pitchFamily="34" charset="0"/>
                <a:sym typeface="Fira Sans Extra Condensed Medium"/>
              </a:rPr>
              <a:t> = 1 g/ml = 1000 kg/m</a:t>
            </a:r>
            <a:r>
              <a:rPr lang="en" baseline="30000" dirty="0">
                <a:latin typeface="Arial" panose="020B0604020202020204" pitchFamily="34" charset="0"/>
                <a:sym typeface="Fira Sans Extra Condensed Medium"/>
              </a:rPr>
              <a:t>3</a:t>
            </a:r>
            <a:endParaRPr baseline="30000" dirty="0">
              <a:latin typeface="Arial" panose="020B0604020202020204" pitchFamily="34" charset="0"/>
              <a:sym typeface="Fira Sans Extra Condensed Medium"/>
            </a:endParaRPr>
          </a:p>
        </p:txBody>
      </p:sp>
      <p:pic>
        <p:nvPicPr>
          <p:cNvPr id="29" name="Graphic 28" descr="Line arrow Counter clockwise curve">
            <a:extLst>
              <a:ext uri="{FF2B5EF4-FFF2-40B4-BE49-F238E27FC236}">
                <a16:creationId xmlns:a16="http://schemas.microsoft.com/office/drawing/2014/main" id="{013ADCC7-2333-9251-1583-9370FF8397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167032" flipH="1">
            <a:off x="4334867" y="1572196"/>
            <a:ext cx="501501" cy="501501"/>
          </a:xfrm>
          <a:prstGeom prst="rect">
            <a:avLst/>
          </a:prstGeom>
        </p:spPr>
      </p:pic>
      <p:sp>
        <p:nvSpPr>
          <p:cNvPr id="30" name="Google Shape;202;p17">
            <a:extLst>
              <a:ext uri="{FF2B5EF4-FFF2-40B4-BE49-F238E27FC236}">
                <a16:creationId xmlns:a16="http://schemas.microsoft.com/office/drawing/2014/main" id="{E3038EFD-58C9-5A92-48B5-8133F2006224}"/>
              </a:ext>
            </a:extLst>
          </p:cNvPr>
          <p:cNvSpPr txBox="1"/>
          <p:nvPr/>
        </p:nvSpPr>
        <p:spPr>
          <a:xfrm>
            <a:off x="4975964" y="1566757"/>
            <a:ext cx="1290250" cy="346839"/>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US" b="1" dirty="0">
                <a:solidFill>
                  <a:schemeClr val="bg1"/>
                </a:solidFill>
                <a:latin typeface="Arial" panose="020B0604020202020204" pitchFamily="34" charset="0"/>
                <a:sym typeface="Fira Sans Extra Condensed Medium"/>
              </a:rPr>
              <a:t>m = V.D</a:t>
            </a:r>
            <a:endParaRPr lang="ar-AE" b="1" dirty="0">
              <a:solidFill>
                <a:schemeClr val="bg1"/>
              </a:solidFill>
              <a:latin typeface="Arial" panose="020B0604020202020204" pitchFamily="34" charset="0"/>
              <a:sym typeface="Fira Sans Extra Condensed Medium"/>
            </a:endParaRPr>
          </a:p>
        </p:txBody>
      </p:sp>
      <p:pic>
        <p:nvPicPr>
          <p:cNvPr id="31" name="Graphic 30" descr="Line arrow Counter clockwise curve">
            <a:extLst>
              <a:ext uri="{FF2B5EF4-FFF2-40B4-BE49-F238E27FC236}">
                <a16:creationId xmlns:a16="http://schemas.microsoft.com/office/drawing/2014/main" id="{8934A987-0618-E912-A0FF-5021920A78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238979">
            <a:off x="4324639" y="1945454"/>
            <a:ext cx="501501" cy="501501"/>
          </a:xfrm>
          <a:prstGeom prst="rect">
            <a:avLst/>
          </a:prstGeom>
        </p:spPr>
      </p:pic>
      <mc:AlternateContent xmlns:mc="http://schemas.openxmlformats.org/markup-compatibility/2006" xmlns:a14="http://schemas.microsoft.com/office/drawing/2010/main">
        <mc:Choice Requires="a14">
          <p:sp>
            <p:nvSpPr>
              <p:cNvPr id="1600" name="Google Shape;202;p17">
                <a:extLst>
                  <a:ext uri="{FF2B5EF4-FFF2-40B4-BE49-F238E27FC236}">
                    <a16:creationId xmlns:a16="http://schemas.microsoft.com/office/drawing/2014/main" id="{0BA3F8DD-EC20-857D-70CB-3182B9ACA8DA}"/>
                  </a:ext>
                </a:extLst>
              </p:cNvPr>
              <p:cNvSpPr txBox="1"/>
              <p:nvPr/>
            </p:nvSpPr>
            <p:spPr>
              <a:xfrm>
                <a:off x="4968714" y="2017298"/>
                <a:ext cx="1075978" cy="647190"/>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algn="ctr"/>
                <a:r>
                  <a:rPr lang="en-US" b="1" dirty="0">
                    <a:solidFill>
                      <a:schemeClr val="bg1"/>
                    </a:solidFill>
                    <a:latin typeface="Arial" panose="020B0604020202020204" pitchFamily="34" charset="0"/>
                    <a:sym typeface="Fira Sans Extra Condensed Medium"/>
                  </a:rPr>
                  <a:t>V = </a:t>
                </a:r>
                <a14:m>
                  <m:oMath xmlns:m="http://schemas.openxmlformats.org/officeDocument/2006/math">
                    <m:f>
                      <m:fPr>
                        <m:ctrlPr>
                          <a:rPr lang="ar-AE" b="1" i="1" smtClean="0">
                            <a:solidFill>
                              <a:schemeClr val="bg1"/>
                            </a:solidFill>
                            <a:latin typeface="Cambria Math" panose="02040503050406030204" pitchFamily="18" charset="0"/>
                            <a:sym typeface="Fira Sans Extra Condensed Medium"/>
                          </a:rPr>
                        </m:ctrlPr>
                      </m:fPr>
                      <m:num>
                        <m:r>
                          <m:rPr>
                            <m:nor/>
                          </m:rPr>
                          <a:rPr lang="en-US" b="1" dirty="0">
                            <a:solidFill>
                              <a:schemeClr val="bg1"/>
                            </a:solidFill>
                            <a:latin typeface="Arial" panose="020B0604020202020204" pitchFamily="34" charset="0"/>
                            <a:sym typeface="Fira Sans Extra Condensed Medium"/>
                          </a:rPr>
                          <m:t>m</m:t>
                        </m:r>
                      </m:num>
                      <m:den>
                        <m:r>
                          <m:rPr>
                            <m:nor/>
                          </m:rPr>
                          <a:rPr lang="en-US" b="1" dirty="0">
                            <a:solidFill>
                              <a:schemeClr val="bg1"/>
                            </a:solidFill>
                            <a:latin typeface="Arial" panose="020B0604020202020204" pitchFamily="34" charset="0"/>
                            <a:sym typeface="Fira Sans Extra Condensed Medium"/>
                          </a:rPr>
                          <m:t>D</m:t>
                        </m:r>
                      </m:den>
                    </m:f>
                  </m:oMath>
                </a14:m>
                <a:endParaRPr lang="ar-AE" b="1" dirty="0">
                  <a:solidFill>
                    <a:schemeClr val="bg1"/>
                  </a:solidFill>
                  <a:latin typeface="Arial" panose="020B0604020202020204" pitchFamily="34" charset="0"/>
                  <a:sym typeface="Fira Sans Extra Condensed Medium"/>
                </a:endParaRPr>
              </a:p>
            </p:txBody>
          </p:sp>
        </mc:Choice>
        <mc:Fallback xmlns="">
          <p:sp>
            <p:nvSpPr>
              <p:cNvPr id="1600" name="Google Shape;202;p17">
                <a:extLst>
                  <a:ext uri="{FF2B5EF4-FFF2-40B4-BE49-F238E27FC236}">
                    <a16:creationId xmlns:a16="http://schemas.microsoft.com/office/drawing/2014/main" id="{0BA3F8DD-EC20-857D-70CB-3182B9ACA8DA}"/>
                  </a:ext>
                </a:extLst>
              </p:cNvPr>
              <p:cNvSpPr txBox="1">
                <a:spLocks noRot="1" noChangeAspect="1" noMove="1" noResize="1" noEditPoints="1" noAdjustHandles="1" noChangeArrowheads="1" noChangeShapeType="1" noTextEdit="1"/>
              </p:cNvSpPr>
              <p:nvPr/>
            </p:nvSpPr>
            <p:spPr>
              <a:xfrm>
                <a:off x="4968714" y="2017298"/>
                <a:ext cx="1075978" cy="647190"/>
              </a:xfrm>
              <a:prstGeom prst="rect">
                <a:avLst/>
              </a:prstGeom>
              <a:blipFill>
                <a:blip r:embed="rId7"/>
                <a:stretch>
                  <a:fillRect r="-565"/>
                </a:stretch>
              </a:blipFill>
              <a:ln>
                <a:noFill/>
              </a:ln>
            </p:spPr>
            <p:txBody>
              <a:bodyPr/>
              <a:lstStyle/>
              <a:p>
                <a:r>
                  <a:rPr lang="en-US">
                    <a:noFill/>
                  </a:rPr>
                  <a:t> </a:t>
                </a:r>
              </a:p>
            </p:txBody>
          </p:sp>
        </mc:Fallback>
      </mc:AlternateContent>
      <p:pic>
        <p:nvPicPr>
          <p:cNvPr id="16" name="Picture 2" descr="Physics ">
            <a:extLst>
              <a:ext uri="{FF2B5EF4-FFF2-40B4-BE49-F238E27FC236}">
                <a16:creationId xmlns:a16="http://schemas.microsoft.com/office/drawing/2014/main" id="{C122D9D6-3900-66B4-9BC7-1021CD2A1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764" y="3844531"/>
            <a:ext cx="388418" cy="388418"/>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02;p17">
            <a:extLst>
              <a:ext uri="{FF2B5EF4-FFF2-40B4-BE49-F238E27FC236}">
                <a16:creationId xmlns:a16="http://schemas.microsoft.com/office/drawing/2014/main" id="{04868BC0-A8FF-BC6A-4B72-66CBFEA5F456}"/>
              </a:ext>
            </a:extLst>
          </p:cNvPr>
          <p:cNvSpPr txBox="1"/>
          <p:nvPr/>
        </p:nvSpPr>
        <p:spPr>
          <a:xfrm>
            <a:off x="3656033" y="3833522"/>
            <a:ext cx="4063829" cy="3362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Trọng lượng riêng: d</a:t>
            </a:r>
            <a:endParaRPr dirty="0">
              <a:latin typeface="Arial" panose="020B0604020202020204" pitchFamily="34" charset="0"/>
              <a:sym typeface="Fira Sans Extra Condensed Medium"/>
            </a:endParaRPr>
          </a:p>
        </p:txBody>
      </p:sp>
      <p:sp>
        <p:nvSpPr>
          <p:cNvPr id="18" name="Google Shape;202;p17">
            <a:extLst>
              <a:ext uri="{FF2B5EF4-FFF2-40B4-BE49-F238E27FC236}">
                <a16:creationId xmlns:a16="http://schemas.microsoft.com/office/drawing/2014/main" id="{FBEA9857-5C73-978F-71E6-49DF146B2D7F}"/>
              </a:ext>
            </a:extLst>
          </p:cNvPr>
          <p:cNvSpPr txBox="1"/>
          <p:nvPr/>
        </p:nvSpPr>
        <p:spPr>
          <a:xfrm>
            <a:off x="5359067" y="4314529"/>
            <a:ext cx="1657240" cy="336283"/>
          </a:xfrm>
          <a:prstGeom prst="rect">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None/>
              <a:defRPr sz="2000" b="1">
                <a:solidFill>
                  <a:schemeClr val="bg1"/>
                </a:solidFill>
                <a:latin typeface="Roboto" panose="02000000000000000000" pitchFamily="2" charset="0"/>
                <a:ea typeface="Roboto" panose="02000000000000000000" pitchFamily="2" charset="0"/>
                <a:cs typeface="Fira Sans Extra Condensed Medium"/>
              </a:defRPr>
            </a:lvl1pPr>
          </a:lstStyle>
          <a:p>
            <a:r>
              <a:rPr lang="en" dirty="0">
                <a:latin typeface="Arial" panose="020B0604020202020204" pitchFamily="34" charset="0"/>
                <a:sym typeface="Fira Sans Extra Condensed Medium"/>
              </a:rPr>
              <a:t>d = 10.D</a:t>
            </a:r>
            <a:endParaRPr baseline="30000" dirty="0">
              <a:latin typeface="Arial" panose="020B0604020202020204" pitchFamily="34" charset="0"/>
              <a:sym typeface="Fira Sans Extra Condensed Medium"/>
            </a:endParaRPr>
          </a:p>
        </p:txBody>
      </p:sp>
      <p:sp>
        <p:nvSpPr>
          <p:cNvPr id="19" name="Google Shape;202;p17">
            <a:extLst>
              <a:ext uri="{FF2B5EF4-FFF2-40B4-BE49-F238E27FC236}">
                <a16:creationId xmlns:a16="http://schemas.microsoft.com/office/drawing/2014/main" id="{5AE7C7B7-D584-05F1-CBE4-E4C7081F92C5}"/>
              </a:ext>
            </a:extLst>
          </p:cNvPr>
          <p:cNvSpPr txBox="1"/>
          <p:nvPr/>
        </p:nvSpPr>
        <p:spPr>
          <a:xfrm>
            <a:off x="1308542" y="99615"/>
            <a:ext cx="2531996" cy="54565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200" b="1" dirty="0">
                <a:solidFill>
                  <a:schemeClr val="dk2"/>
                </a:solidFill>
                <a:latin typeface="+mn-lt"/>
                <a:ea typeface="Fira Sans Extra Condensed Medium"/>
                <a:cs typeface="Fira Sans Extra Condensed Medium"/>
                <a:sym typeface="Fira Sans Extra Condensed Medium"/>
              </a:rPr>
              <a:t>Khối lượng riêng</a:t>
            </a:r>
          </a:p>
        </p:txBody>
      </p:sp>
    </p:spTree>
    <p:extLst>
      <p:ext uri="{BB962C8B-B14F-4D97-AF65-F5344CB8AC3E}">
        <p14:creationId xmlns:p14="http://schemas.microsoft.com/office/powerpoint/2010/main" val="38603740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4000"/>
                                  </p:iterate>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type="lt">
                                    <p:tmPct val="4000"/>
                                  </p:iterate>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143001" y="1"/>
            <a:ext cx="6858000" cy="80791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buClrTx/>
            </a:pPr>
            <a:r>
              <a:rPr lang="en-US" sz="2400" kern="1200" dirty="0" err="1">
                <a:latin typeface="Times New Roman" pitchFamily="18" charset="0"/>
                <a:ea typeface="Times New Roman" pitchFamily="18" charset="0"/>
                <a:cs typeface="Times New Roman" pitchFamily="18" charset="0"/>
              </a:rPr>
              <a:t>Trọng</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lượng</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của</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một</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mét</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khối</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một</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chất</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gọi</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là</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trọng</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lượng</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riêng</a:t>
            </a:r>
            <a:r>
              <a:rPr lang="en-US" sz="2400" kern="1200" dirty="0">
                <a:latin typeface="Times New Roman" pitchFamily="18" charset="0"/>
                <a:ea typeface="Times New Roman" pitchFamily="18" charset="0"/>
                <a:cs typeface="Times New Roman" pitchFamily="18" charset="0"/>
              </a:rPr>
              <a:t> d </a:t>
            </a:r>
            <a:r>
              <a:rPr lang="en-US" sz="2400" kern="1200" dirty="0" err="1">
                <a:latin typeface="Times New Roman" pitchFamily="18" charset="0"/>
                <a:ea typeface="Times New Roman" pitchFamily="18" charset="0"/>
                <a:cs typeface="Times New Roman" pitchFamily="18" charset="0"/>
              </a:rPr>
              <a:t>của</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chất</a:t>
            </a:r>
            <a:r>
              <a:rPr lang="en-US" sz="2400" kern="1200" dirty="0">
                <a:latin typeface="Times New Roman" pitchFamily="18" charset="0"/>
                <a:ea typeface="Times New Roman" pitchFamily="18" charset="0"/>
                <a:cs typeface="Times New Roman" pitchFamily="18" charset="0"/>
              </a:rPr>
              <a:t> </a:t>
            </a:r>
            <a:r>
              <a:rPr lang="en-US" sz="2400" kern="1200" dirty="0" err="1">
                <a:latin typeface="Times New Roman" pitchFamily="18" charset="0"/>
                <a:ea typeface="Times New Roman" pitchFamily="18" charset="0"/>
                <a:cs typeface="Times New Roman" pitchFamily="18" charset="0"/>
              </a:rPr>
              <a:t>đó</a:t>
            </a:r>
            <a:r>
              <a:rPr lang="en-US" sz="2400" kern="1200" dirty="0">
                <a:latin typeface="Times New Roman" pitchFamily="18" charset="0"/>
                <a:ea typeface="Times New Roman" pitchFamily="18" charset="0"/>
                <a:cs typeface="Times New Roman" pitchFamily="18" charset="0"/>
              </a:rPr>
              <a:t>.</a:t>
            </a:r>
            <a:endParaRPr lang="en-US" sz="2400" kern="1200" dirty="0">
              <a:solidFill>
                <a:prstClr val="black"/>
              </a:solidFill>
              <a:latin typeface="Times New Roman" pitchFamily="18" charset="0"/>
              <a:ea typeface="+mn-ea"/>
              <a:cs typeface="Times New Roman" pitchFamily="18" charset="0"/>
            </a:endParaRPr>
          </a:p>
        </p:txBody>
      </p:sp>
      <p:sp>
        <p:nvSpPr>
          <p:cNvPr id="3" name="Rectangle 2"/>
          <p:cNvSpPr/>
          <p:nvPr/>
        </p:nvSpPr>
        <p:spPr>
          <a:xfrm>
            <a:off x="1314450" y="800100"/>
            <a:ext cx="1632178" cy="461665"/>
          </a:xfrm>
          <a:prstGeom prst="rect">
            <a:avLst/>
          </a:prstGeom>
        </p:spPr>
        <p:txBody>
          <a:bodyPr wrap="none">
            <a:spAutoFit/>
          </a:bodyPr>
          <a:lstStyle/>
          <a:p>
            <a:pPr defTabSz="685800">
              <a:buClrTx/>
            </a:pPr>
            <a:r>
              <a:rPr lang="en-US" sz="2400" kern="1200">
                <a:solidFill>
                  <a:prstClr val="black"/>
                </a:solidFill>
                <a:latin typeface="Times New Roman" pitchFamily="18" charset="0"/>
                <a:ea typeface="+mn-ea"/>
                <a:cs typeface="Times New Roman" pitchFamily="18" charset="0"/>
              </a:rPr>
              <a:t>Công thức: </a:t>
            </a:r>
          </a:p>
        </p:txBody>
      </p:sp>
      <p:pic>
        <p:nvPicPr>
          <p:cNvPr id="8194" name="Picture 2" descr="m6EsLHgoc689GEZSvetk_7hvW31Lhr5WWhO9-p5mL5IFWzHA2f_yemPkcT37DfbAc0wCiJrymtFH1xFqUOOC5mLBAa0YlaTktAaX4FhXDSgy7vyNGCz0Ln1waBHJqh6aBxErCQnCytacbD3hF3ga_A"/>
          <p:cNvPicPr>
            <a:picLocks noChangeAspect="1" noChangeArrowheads="1"/>
          </p:cNvPicPr>
          <p:nvPr/>
        </p:nvPicPr>
        <p:blipFill>
          <a:blip r:embed="rId2" cstate="print"/>
          <a:srcRect/>
          <a:stretch>
            <a:fillRect/>
          </a:stretch>
        </p:blipFill>
        <p:spPr bwMode="auto">
          <a:xfrm>
            <a:off x="2800350" y="685800"/>
            <a:ext cx="857250" cy="839755"/>
          </a:xfrm>
          <a:prstGeom prst="rect">
            <a:avLst/>
          </a:prstGeom>
          <a:noFill/>
          <a:ln w="9525">
            <a:noFill/>
            <a:miter lim="800000"/>
            <a:headEnd/>
            <a:tailEnd/>
          </a:ln>
        </p:spPr>
      </p:pic>
      <p:sp>
        <p:nvSpPr>
          <p:cNvPr id="8195" name="Rectangle 3"/>
          <p:cNvSpPr>
            <a:spLocks noChangeArrowheads="1"/>
          </p:cNvSpPr>
          <p:nvPr/>
        </p:nvSpPr>
        <p:spPr bwMode="auto">
          <a:xfrm>
            <a:off x="2628900" y="2400301"/>
            <a:ext cx="4914900" cy="43858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buClrTx/>
            </a:pPr>
            <a:r>
              <a:rPr lang="en-US" sz="2400" kern="1200">
                <a:latin typeface="Times New Roman" pitchFamily="18" charset="0"/>
                <a:ea typeface="Times New Roman" pitchFamily="18" charset="0"/>
                <a:cs typeface="Times New Roman" pitchFamily="18" charset="0"/>
              </a:rPr>
              <a:t>+ d là trọng lượng riêng (N/m</a:t>
            </a:r>
            <a:r>
              <a:rPr lang="en-US" sz="2400" kern="1200" baseline="30000">
                <a:latin typeface="Times New Roman" pitchFamily="18" charset="0"/>
                <a:ea typeface="Times New Roman" pitchFamily="18" charset="0"/>
                <a:cs typeface="Times New Roman" pitchFamily="18" charset="0"/>
              </a:rPr>
              <a:t>3</a:t>
            </a:r>
            <a:r>
              <a:rPr lang="en-US" sz="2400" kern="1200">
                <a:latin typeface="Times New Roman" pitchFamily="18" charset="0"/>
                <a:ea typeface="Times New Roman" pitchFamily="18" charset="0"/>
                <a:cs typeface="Times New Roman" pitchFamily="18" charset="0"/>
              </a:rPr>
              <a:t>).</a:t>
            </a:r>
            <a:endParaRPr lang="en-US" sz="2400" kern="1200">
              <a:solidFill>
                <a:prstClr val="black"/>
              </a:solidFill>
              <a:latin typeface="Times New Roman" pitchFamily="18" charset="0"/>
              <a:ea typeface="+mn-ea"/>
              <a:cs typeface="Times New Roman" pitchFamily="18" charset="0"/>
            </a:endParaRPr>
          </a:p>
        </p:txBody>
      </p:sp>
      <p:sp>
        <p:nvSpPr>
          <p:cNvPr id="6" name="Rectangle 5"/>
          <p:cNvSpPr/>
          <p:nvPr/>
        </p:nvSpPr>
        <p:spPr>
          <a:xfrm>
            <a:off x="1143001" y="1543050"/>
            <a:ext cx="1472263" cy="461665"/>
          </a:xfrm>
          <a:prstGeom prst="rect">
            <a:avLst/>
          </a:prstGeom>
        </p:spPr>
        <p:txBody>
          <a:bodyPr wrap="none">
            <a:spAutoFit/>
          </a:bodyPr>
          <a:lstStyle/>
          <a:p>
            <a:pPr defTabSz="685800">
              <a:buClrTx/>
            </a:pPr>
            <a:r>
              <a:rPr lang="en-US" sz="2400" kern="1200">
                <a:latin typeface="Times New Roman" pitchFamily="18" charset="0"/>
                <a:ea typeface="Times New Roman" pitchFamily="18" charset="0"/>
                <a:cs typeface="Times New Roman" pitchFamily="18" charset="0"/>
              </a:rPr>
              <a:t>Trong đó:</a:t>
            </a:r>
            <a:r>
              <a:rPr lang="vi-VN" sz="2400" kern="1200">
                <a:solidFill>
                  <a:srgbClr val="222222"/>
                </a:solidFill>
                <a:latin typeface="Times New Roman" pitchFamily="18" charset="0"/>
                <a:ea typeface="Times New Roman" pitchFamily="18" charset="0"/>
                <a:cs typeface="Times New Roman" pitchFamily="18" charset="0"/>
              </a:rPr>
              <a:t> </a:t>
            </a:r>
            <a:endParaRPr lang="en-US" sz="2400" kern="1200">
              <a:solidFill>
                <a:prstClr val="black"/>
              </a:solidFill>
              <a:latin typeface="Times New Roman" pitchFamily="18" charset="0"/>
              <a:ea typeface="+mn-ea"/>
              <a:cs typeface="Times New Roman" pitchFamily="18" charset="0"/>
            </a:endParaRPr>
          </a:p>
        </p:txBody>
      </p:sp>
      <p:sp>
        <p:nvSpPr>
          <p:cNvPr id="7" name="Rectangle 6"/>
          <p:cNvSpPr/>
          <p:nvPr/>
        </p:nvSpPr>
        <p:spPr>
          <a:xfrm>
            <a:off x="2514600" y="1543050"/>
            <a:ext cx="3000950" cy="461665"/>
          </a:xfrm>
          <a:prstGeom prst="rect">
            <a:avLst/>
          </a:prstGeom>
        </p:spPr>
        <p:txBody>
          <a:bodyPr wrap="none">
            <a:spAutoFit/>
          </a:bodyPr>
          <a:lstStyle/>
          <a:p>
            <a:pPr defTabSz="685800" fontAlgn="base">
              <a:spcBef>
                <a:spcPct val="0"/>
              </a:spcBef>
              <a:spcAft>
                <a:spcPct val="0"/>
              </a:spcAft>
              <a:buClrTx/>
            </a:pPr>
            <a:r>
              <a:rPr lang="en-US" sz="2400" kern="1200">
                <a:latin typeface="Times New Roman" pitchFamily="18" charset="0"/>
                <a:ea typeface="Times New Roman" pitchFamily="18" charset="0"/>
                <a:cs typeface="Times New Roman" pitchFamily="18" charset="0"/>
              </a:rPr>
              <a:t>+ P là trọng lượng (N).</a:t>
            </a:r>
            <a:endParaRPr lang="en-US" sz="2400" kern="1200">
              <a:solidFill>
                <a:prstClr val="black"/>
              </a:solidFill>
              <a:latin typeface="Times New Roman" pitchFamily="18" charset="0"/>
              <a:ea typeface="Times New Roman" pitchFamily="18" charset="0"/>
              <a:cs typeface="Times New Roman" pitchFamily="18" charset="0"/>
            </a:endParaRPr>
          </a:p>
        </p:txBody>
      </p:sp>
      <p:sp>
        <p:nvSpPr>
          <p:cNvPr id="8" name="Rectangle 7"/>
          <p:cNvSpPr/>
          <p:nvPr/>
        </p:nvSpPr>
        <p:spPr>
          <a:xfrm>
            <a:off x="2571751" y="2000250"/>
            <a:ext cx="2634119" cy="461665"/>
          </a:xfrm>
          <a:prstGeom prst="rect">
            <a:avLst/>
          </a:prstGeom>
        </p:spPr>
        <p:txBody>
          <a:bodyPr wrap="none">
            <a:spAutoFit/>
          </a:bodyPr>
          <a:lstStyle/>
          <a:p>
            <a:pPr defTabSz="685800" fontAlgn="base">
              <a:spcBef>
                <a:spcPct val="0"/>
              </a:spcBef>
              <a:spcAft>
                <a:spcPct val="0"/>
              </a:spcAft>
              <a:buClrTx/>
            </a:pPr>
            <a:r>
              <a:rPr lang="en-US" sz="2400" kern="1200">
                <a:latin typeface="Times New Roman" pitchFamily="18" charset="0"/>
                <a:ea typeface="Times New Roman" pitchFamily="18" charset="0"/>
                <a:cs typeface="Times New Roman" pitchFamily="18" charset="0"/>
              </a:rPr>
              <a:t>+ V là thể tích (m</a:t>
            </a:r>
            <a:r>
              <a:rPr lang="en-US" sz="2400" kern="1200" baseline="30000">
                <a:latin typeface="Times New Roman" pitchFamily="18" charset="0"/>
                <a:ea typeface="Times New Roman" pitchFamily="18" charset="0"/>
                <a:cs typeface="Times New Roman" pitchFamily="18" charset="0"/>
              </a:rPr>
              <a:t>3</a:t>
            </a:r>
            <a:r>
              <a:rPr lang="en-US" sz="2400" kern="1200">
                <a:latin typeface="Times New Roman" pitchFamily="18" charset="0"/>
                <a:ea typeface="Times New Roman" pitchFamily="18" charset="0"/>
                <a:cs typeface="Times New Roman" pitchFamily="18" charset="0"/>
              </a:rPr>
              <a:t>).</a:t>
            </a:r>
            <a:endParaRPr lang="en-US" sz="2400" kern="1200">
              <a:solidFill>
                <a:prstClr val="black"/>
              </a:solidFill>
              <a:latin typeface="Times New Roman" pitchFamily="18" charset="0"/>
              <a:ea typeface="Times New Roman" pitchFamily="18" charset="0"/>
              <a:cs typeface="Times New Roman" pitchFamily="18" charset="0"/>
            </a:endParaRPr>
          </a:p>
        </p:txBody>
      </p:sp>
      <p:pic>
        <p:nvPicPr>
          <p:cNvPr id="8196" name="Picture 4" descr="ZGJCBQVEf77ZxgC4PXwswdgKaDyYC8bSGkRXYfuO-3inF8oSALXuGKr9yiMmbCXCF0Z7eJM2zC5XPV6J6nRdueTbuKMvGdxj8jhDMAO1xNRyZwqO3i_KhjUH1GWvcsCJnW8CivuIm2yIsfaQ9NARFw"/>
          <p:cNvPicPr>
            <a:picLocks noChangeAspect="1" noChangeArrowheads="1"/>
          </p:cNvPicPr>
          <p:nvPr/>
        </p:nvPicPr>
        <p:blipFill>
          <a:blip r:embed="rId3" cstate="print"/>
          <a:srcRect/>
          <a:stretch>
            <a:fillRect/>
          </a:stretch>
        </p:blipFill>
        <p:spPr bwMode="auto">
          <a:xfrm>
            <a:off x="1428750" y="2800350"/>
            <a:ext cx="1600200" cy="457200"/>
          </a:xfrm>
          <a:prstGeom prst="rect">
            <a:avLst/>
          </a:prstGeom>
          <a:noFill/>
          <a:ln w="9525">
            <a:noFill/>
            <a:miter lim="800000"/>
            <a:headEnd/>
            <a:tailEnd/>
          </a:ln>
        </p:spPr>
      </p:pic>
      <p:sp>
        <p:nvSpPr>
          <p:cNvPr id="10" name="Rectangle 9"/>
          <p:cNvSpPr/>
          <p:nvPr/>
        </p:nvSpPr>
        <p:spPr>
          <a:xfrm>
            <a:off x="1143000" y="3257550"/>
            <a:ext cx="6858000" cy="830997"/>
          </a:xfrm>
          <a:prstGeom prst="rect">
            <a:avLst/>
          </a:prstGeom>
        </p:spPr>
        <p:txBody>
          <a:bodyPr wrap="square">
            <a:spAutoFit/>
          </a:bodyPr>
          <a:lstStyle/>
          <a:p>
            <a:pPr defTabSz="685800">
              <a:buClrTx/>
            </a:pPr>
            <a:r>
              <a:rPr lang="en-US" sz="2400" b="1" kern="1200" dirty="0" err="1">
                <a:solidFill>
                  <a:srgbClr val="002060"/>
                </a:solidFill>
                <a:latin typeface="Times New Roman" pitchFamily="18" charset="0"/>
                <a:ea typeface="+mn-ea"/>
                <a:cs typeface="Times New Roman" pitchFamily="18" charset="0"/>
              </a:rPr>
              <a:t>Như</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vậy</a:t>
            </a:r>
            <a:r>
              <a:rPr lang="en-US" sz="2400" b="1" kern="1200" dirty="0">
                <a:solidFill>
                  <a:srgbClr val="002060"/>
                </a:solidFill>
                <a:latin typeface="Times New Roman" pitchFamily="18" charset="0"/>
                <a:ea typeface="+mn-ea"/>
                <a:cs typeface="Times New Roman" pitchFamily="18" charset="0"/>
              </a:rPr>
              <a:t>, ta </a:t>
            </a:r>
            <a:r>
              <a:rPr lang="en-US" sz="2400" b="1" kern="1200" dirty="0" err="1">
                <a:solidFill>
                  <a:srgbClr val="002060"/>
                </a:solidFill>
                <a:latin typeface="Times New Roman" pitchFamily="18" charset="0"/>
                <a:ea typeface="+mn-ea"/>
                <a:cs typeface="Times New Roman" pitchFamily="18" charset="0"/>
              </a:rPr>
              <a:t>cũng</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có</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thể</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dựa</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vào</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trọng</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lượng</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riêng</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của</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vật</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liệu</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để</a:t>
            </a:r>
            <a:r>
              <a:rPr lang="en-US" sz="2400" b="1" kern="1200" dirty="0">
                <a:solidFill>
                  <a:srgbClr val="002060"/>
                </a:solidFill>
                <a:latin typeface="Times New Roman" pitchFamily="18" charset="0"/>
                <a:ea typeface="+mn-ea"/>
                <a:cs typeface="Times New Roman" pitchFamily="18" charset="0"/>
              </a:rPr>
              <a:t> so </a:t>
            </a:r>
            <a:r>
              <a:rPr lang="en-US" sz="2400" b="1" kern="1200" dirty="0" err="1">
                <a:solidFill>
                  <a:srgbClr val="002060"/>
                </a:solidFill>
                <a:latin typeface="Times New Roman" pitchFamily="18" charset="0"/>
                <a:ea typeface="+mn-ea"/>
                <a:cs typeface="Times New Roman" pitchFamily="18" charset="0"/>
              </a:rPr>
              <a:t>sánh</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các</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vật</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liệu</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nặng</a:t>
            </a:r>
            <a:r>
              <a:rPr lang="en-US" sz="2400" b="1" kern="1200" dirty="0">
                <a:solidFill>
                  <a:srgbClr val="002060"/>
                </a:solidFill>
                <a:latin typeface="Times New Roman" pitchFamily="18" charset="0"/>
                <a:ea typeface="+mn-ea"/>
                <a:cs typeface="Times New Roman" pitchFamily="18" charset="0"/>
              </a:rPr>
              <a:t>, </a:t>
            </a:r>
            <a:r>
              <a:rPr lang="en-US" sz="2400" b="1" kern="1200" dirty="0" err="1">
                <a:solidFill>
                  <a:srgbClr val="002060"/>
                </a:solidFill>
                <a:latin typeface="Times New Roman" pitchFamily="18" charset="0"/>
                <a:ea typeface="+mn-ea"/>
                <a:cs typeface="Times New Roman" pitchFamily="18" charset="0"/>
              </a:rPr>
              <a:t>nhẹ</a:t>
            </a:r>
            <a:r>
              <a:rPr lang="en-US" sz="2400" b="1" kern="1200" dirty="0">
                <a:solidFill>
                  <a:srgbClr val="002060"/>
                </a:solidFill>
                <a:latin typeface="Times New Roman" pitchFamily="18" charset="0"/>
                <a:ea typeface="+mn-ea"/>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plus(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slide(fromBottom)">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plus(in)">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gtEl>
                                        <p:attrNameLst>
                                          <p:attrName>style.visibility</p:attrName>
                                        </p:attrNameLst>
                                      </p:cBhvr>
                                      <p:to>
                                        <p:strVal val="visible"/>
                                      </p:to>
                                    </p:set>
                                    <p:animEffect transition="in" filter="fade">
                                      <p:cBhvr>
                                        <p:cTn id="37" dur="2000"/>
                                        <p:tgtEl>
                                          <p:spTgt spid="819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196"/>
                                        </p:tgtEl>
                                        <p:attrNameLst>
                                          <p:attrName>style.visibility</p:attrName>
                                        </p:attrNameLst>
                                      </p:cBhvr>
                                      <p:to>
                                        <p:strVal val="visible"/>
                                      </p:to>
                                    </p:set>
                                    <p:animEffect transition="in" filter="randombar(horizontal)">
                                      <p:cBhvr>
                                        <p:cTn id="42" dur="500"/>
                                        <p:tgtEl>
                                          <p:spTgt spid="8196"/>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plus(in)">
                                      <p:cBhvr>
                                        <p:cTn id="4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pSp>
        <p:nvGrpSpPr>
          <p:cNvPr id="477" name="Google Shape;477;p22"/>
          <p:cNvGrpSpPr/>
          <p:nvPr/>
        </p:nvGrpSpPr>
        <p:grpSpPr>
          <a:xfrm>
            <a:off x="469451" y="1190503"/>
            <a:ext cx="455632" cy="705959"/>
            <a:chOff x="3437100" y="1060626"/>
            <a:chExt cx="2269801" cy="3516846"/>
          </a:xfrm>
        </p:grpSpPr>
        <p:sp>
          <p:nvSpPr>
            <p:cNvPr id="478" name="Google Shape;478;p22"/>
            <p:cNvSpPr/>
            <p:nvPr/>
          </p:nvSpPr>
          <p:spPr>
            <a:xfrm>
              <a:off x="3437100" y="1060626"/>
              <a:ext cx="2211797" cy="3512985"/>
            </a:xfrm>
            <a:custGeom>
              <a:avLst/>
              <a:gdLst/>
              <a:ahLst/>
              <a:cxnLst/>
              <a:rect l="l" t="t" r="r" b="b"/>
              <a:pathLst>
                <a:path w="130144" h="206707" extrusionOk="0">
                  <a:moveTo>
                    <a:pt x="123432" y="200222"/>
                  </a:moveTo>
                  <a:lnTo>
                    <a:pt x="6712" y="206479"/>
                  </a:lnTo>
                  <a:cubicBezTo>
                    <a:pt x="3072" y="206706"/>
                    <a:pt x="0" y="203749"/>
                    <a:pt x="114" y="200108"/>
                  </a:cubicBezTo>
                  <a:lnTo>
                    <a:pt x="114" y="13652"/>
                  </a:lnTo>
                  <a:cubicBezTo>
                    <a:pt x="114" y="10012"/>
                    <a:pt x="2958" y="6826"/>
                    <a:pt x="6712" y="6599"/>
                  </a:cubicBezTo>
                  <a:lnTo>
                    <a:pt x="123432" y="228"/>
                  </a:lnTo>
                  <a:cubicBezTo>
                    <a:pt x="127072" y="0"/>
                    <a:pt x="130144" y="2958"/>
                    <a:pt x="130030" y="6599"/>
                  </a:cubicBezTo>
                  <a:lnTo>
                    <a:pt x="130030" y="193055"/>
                  </a:lnTo>
                  <a:cubicBezTo>
                    <a:pt x="130030" y="196809"/>
                    <a:pt x="127186" y="199994"/>
                    <a:pt x="123432" y="200222"/>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3437100" y="1122489"/>
              <a:ext cx="2196332" cy="3453061"/>
            </a:xfrm>
            <a:custGeom>
              <a:avLst/>
              <a:gdLst/>
              <a:ahLst/>
              <a:cxnLst/>
              <a:rect l="l" t="t" r="r" b="b"/>
              <a:pathLst>
                <a:path w="129234" h="203181" extrusionOk="0">
                  <a:moveTo>
                    <a:pt x="122636" y="199995"/>
                  </a:moveTo>
                  <a:lnTo>
                    <a:pt x="6712" y="203066"/>
                  </a:lnTo>
                  <a:cubicBezTo>
                    <a:pt x="2958" y="203180"/>
                    <a:pt x="0" y="200109"/>
                    <a:pt x="114" y="196468"/>
                  </a:cubicBezTo>
                  <a:lnTo>
                    <a:pt x="114" y="10012"/>
                  </a:lnTo>
                  <a:cubicBezTo>
                    <a:pt x="114" y="6372"/>
                    <a:pt x="2958" y="3300"/>
                    <a:pt x="6712" y="3072"/>
                  </a:cubicBezTo>
                  <a:lnTo>
                    <a:pt x="122636" y="1"/>
                  </a:lnTo>
                  <a:cubicBezTo>
                    <a:pt x="126276" y="1"/>
                    <a:pt x="129234" y="2959"/>
                    <a:pt x="129120" y="6599"/>
                  </a:cubicBezTo>
                  <a:lnTo>
                    <a:pt x="129120" y="193055"/>
                  </a:lnTo>
                  <a:cubicBezTo>
                    <a:pt x="129120" y="196696"/>
                    <a:pt x="126276" y="199767"/>
                    <a:pt x="122636" y="1999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3439037" y="1178557"/>
              <a:ext cx="2267864" cy="3398915"/>
            </a:xfrm>
            <a:custGeom>
              <a:avLst/>
              <a:gdLst/>
              <a:ahLst/>
              <a:cxnLst/>
              <a:rect l="l" t="t" r="r" b="b"/>
              <a:pathLst>
                <a:path w="133443" h="199995" extrusionOk="0">
                  <a:moveTo>
                    <a:pt x="6826" y="1"/>
                  </a:moveTo>
                  <a:cubicBezTo>
                    <a:pt x="3072" y="1"/>
                    <a:pt x="0" y="2959"/>
                    <a:pt x="0" y="6827"/>
                  </a:cubicBezTo>
                  <a:lnTo>
                    <a:pt x="0" y="193169"/>
                  </a:lnTo>
                  <a:cubicBezTo>
                    <a:pt x="0" y="196923"/>
                    <a:pt x="3072" y="199995"/>
                    <a:pt x="6826" y="199995"/>
                  </a:cubicBezTo>
                  <a:lnTo>
                    <a:pt x="126617" y="199995"/>
                  </a:lnTo>
                  <a:cubicBezTo>
                    <a:pt x="130371" y="199995"/>
                    <a:pt x="133443" y="196923"/>
                    <a:pt x="133443" y="193169"/>
                  </a:cubicBezTo>
                  <a:lnTo>
                    <a:pt x="133443" y="6827"/>
                  </a:lnTo>
                  <a:cubicBezTo>
                    <a:pt x="133443" y="2959"/>
                    <a:pt x="130371" y="1"/>
                    <a:pt x="126617"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3682631" y="1178557"/>
              <a:ext cx="90889" cy="3398915"/>
            </a:xfrm>
            <a:custGeom>
              <a:avLst/>
              <a:gdLst/>
              <a:ahLst/>
              <a:cxnLst/>
              <a:rect l="l" t="t" r="r" b="b"/>
              <a:pathLst>
                <a:path w="5348" h="199995" extrusionOk="0">
                  <a:moveTo>
                    <a:pt x="5348" y="199995"/>
                  </a:moveTo>
                  <a:lnTo>
                    <a:pt x="1" y="199995"/>
                  </a:lnTo>
                  <a:lnTo>
                    <a:pt x="1" y="1"/>
                  </a:lnTo>
                  <a:lnTo>
                    <a:pt x="2504"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3682631" y="1178557"/>
              <a:ext cx="42555" cy="3398915"/>
            </a:xfrm>
            <a:custGeom>
              <a:avLst/>
              <a:gdLst/>
              <a:ahLst/>
              <a:cxnLst/>
              <a:rect l="l" t="t" r="r" b="b"/>
              <a:pathLst>
                <a:path w="2504" h="199995" extrusionOk="0">
                  <a:moveTo>
                    <a:pt x="2504" y="199995"/>
                  </a:moveTo>
                  <a:lnTo>
                    <a:pt x="1" y="199995"/>
                  </a:lnTo>
                  <a:lnTo>
                    <a:pt x="1" y="1"/>
                  </a:lnTo>
                  <a:lnTo>
                    <a:pt x="102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4053860" y="1874601"/>
              <a:ext cx="1231577" cy="357694"/>
            </a:xfrm>
            <a:custGeom>
              <a:avLst/>
              <a:gdLst/>
              <a:ahLst/>
              <a:cxnLst/>
              <a:rect l="l" t="t" r="r" b="b"/>
              <a:pathLst>
                <a:path w="72467" h="21047" extrusionOk="0">
                  <a:moveTo>
                    <a:pt x="68485" y="21046"/>
                  </a:moveTo>
                  <a:lnTo>
                    <a:pt x="3868" y="21046"/>
                  </a:lnTo>
                  <a:cubicBezTo>
                    <a:pt x="3868" y="18885"/>
                    <a:pt x="2162" y="17178"/>
                    <a:pt x="0" y="17178"/>
                  </a:cubicBezTo>
                  <a:lnTo>
                    <a:pt x="0" y="3868"/>
                  </a:lnTo>
                  <a:cubicBezTo>
                    <a:pt x="2162" y="3868"/>
                    <a:pt x="3868" y="2162"/>
                    <a:pt x="3868" y="0"/>
                  </a:cubicBezTo>
                  <a:lnTo>
                    <a:pt x="68485" y="0"/>
                  </a:lnTo>
                  <a:cubicBezTo>
                    <a:pt x="68485" y="2162"/>
                    <a:pt x="70305" y="3868"/>
                    <a:pt x="72467" y="3868"/>
                  </a:cubicBezTo>
                  <a:lnTo>
                    <a:pt x="72467" y="17178"/>
                  </a:lnTo>
                  <a:cubicBezTo>
                    <a:pt x="70305" y="17178"/>
                    <a:pt x="68485" y="18885"/>
                    <a:pt x="68485" y="210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4106053" y="1915203"/>
              <a:ext cx="1127193" cy="276492"/>
            </a:xfrm>
            <a:custGeom>
              <a:avLst/>
              <a:gdLst/>
              <a:ahLst/>
              <a:cxnLst/>
              <a:rect l="l" t="t" r="r" b="b"/>
              <a:pathLst>
                <a:path w="66325" h="16269" extrusionOk="0">
                  <a:moveTo>
                    <a:pt x="63025" y="16268"/>
                  </a:moveTo>
                  <a:lnTo>
                    <a:pt x="3300" y="16268"/>
                  </a:lnTo>
                  <a:cubicBezTo>
                    <a:pt x="3300" y="14562"/>
                    <a:pt x="1821" y="13083"/>
                    <a:pt x="1" y="13083"/>
                  </a:cubicBezTo>
                  <a:lnTo>
                    <a:pt x="1" y="3186"/>
                  </a:lnTo>
                  <a:cubicBezTo>
                    <a:pt x="1821" y="3186"/>
                    <a:pt x="3300" y="1821"/>
                    <a:pt x="3300" y="0"/>
                  </a:cubicBezTo>
                  <a:lnTo>
                    <a:pt x="63025" y="0"/>
                  </a:lnTo>
                  <a:cubicBezTo>
                    <a:pt x="63025" y="1821"/>
                    <a:pt x="64504" y="3299"/>
                    <a:pt x="66324" y="3186"/>
                  </a:cubicBezTo>
                  <a:lnTo>
                    <a:pt x="66324" y="13083"/>
                  </a:lnTo>
                  <a:cubicBezTo>
                    <a:pt x="64504" y="13083"/>
                    <a:pt x="63025" y="14562"/>
                    <a:pt x="63025" y="16268"/>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4177603" y="2350216"/>
              <a:ext cx="984095" cy="38698"/>
            </a:xfrm>
            <a:custGeom>
              <a:avLst/>
              <a:gdLst/>
              <a:ahLst/>
              <a:cxnLst/>
              <a:rect l="l" t="t" r="r" b="b"/>
              <a:pathLst>
                <a:path w="57905" h="2277" extrusionOk="0">
                  <a:moveTo>
                    <a:pt x="56767" y="2276"/>
                  </a:moveTo>
                  <a:lnTo>
                    <a:pt x="1138" y="2276"/>
                  </a:lnTo>
                  <a:cubicBezTo>
                    <a:pt x="455" y="2276"/>
                    <a:pt x="0" y="1707"/>
                    <a:pt x="0" y="1138"/>
                  </a:cubicBezTo>
                  <a:lnTo>
                    <a:pt x="0" y="1138"/>
                  </a:lnTo>
                  <a:cubicBezTo>
                    <a:pt x="0" y="570"/>
                    <a:pt x="455" y="1"/>
                    <a:pt x="1138" y="1"/>
                  </a:cubicBezTo>
                  <a:lnTo>
                    <a:pt x="56767" y="1"/>
                  </a:lnTo>
                  <a:cubicBezTo>
                    <a:pt x="57336" y="1"/>
                    <a:pt x="57905" y="570"/>
                    <a:pt x="57905" y="1138"/>
                  </a:cubicBezTo>
                  <a:lnTo>
                    <a:pt x="57905" y="1138"/>
                  </a:lnTo>
                  <a:cubicBezTo>
                    <a:pt x="57905" y="1707"/>
                    <a:pt x="57336" y="2276"/>
                    <a:pt x="56767" y="2276"/>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p:nvPr/>
          </p:nvSpPr>
          <p:spPr>
            <a:xfrm>
              <a:off x="4309062" y="2497158"/>
              <a:ext cx="721183" cy="36760"/>
            </a:xfrm>
            <a:custGeom>
              <a:avLst/>
              <a:gdLst/>
              <a:ahLst/>
              <a:cxnLst/>
              <a:rect l="l" t="t" r="r" b="b"/>
              <a:pathLst>
                <a:path w="42435" h="2163" extrusionOk="0">
                  <a:moveTo>
                    <a:pt x="911" y="1"/>
                  </a:moveTo>
                  <a:cubicBezTo>
                    <a:pt x="342" y="1"/>
                    <a:pt x="1" y="456"/>
                    <a:pt x="1" y="911"/>
                  </a:cubicBezTo>
                  <a:lnTo>
                    <a:pt x="1" y="1252"/>
                  </a:lnTo>
                  <a:cubicBezTo>
                    <a:pt x="1" y="1821"/>
                    <a:pt x="342" y="2162"/>
                    <a:pt x="911" y="2162"/>
                  </a:cubicBezTo>
                  <a:lnTo>
                    <a:pt x="41524" y="2162"/>
                  </a:lnTo>
                  <a:cubicBezTo>
                    <a:pt x="41979" y="2162"/>
                    <a:pt x="42434" y="1821"/>
                    <a:pt x="42434" y="1252"/>
                  </a:cubicBezTo>
                  <a:lnTo>
                    <a:pt x="42434" y="911"/>
                  </a:lnTo>
                  <a:cubicBezTo>
                    <a:pt x="42434" y="456"/>
                    <a:pt x="41979" y="1"/>
                    <a:pt x="41524"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Rủi ro và lợi ích của việc uống nước đá với sức khỏe?">
            <a:extLst>
              <a:ext uri="{FF2B5EF4-FFF2-40B4-BE49-F238E27FC236}">
                <a16:creationId xmlns:a16="http://schemas.microsoft.com/office/drawing/2014/main" id="{C0F9CA07-E752-5F91-044F-94C19DF2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025" y="611707"/>
            <a:ext cx="5226781" cy="392008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02;p17">
            <a:extLst>
              <a:ext uri="{FF2B5EF4-FFF2-40B4-BE49-F238E27FC236}">
                <a16:creationId xmlns:a16="http://schemas.microsoft.com/office/drawing/2014/main" id="{0CACC963-4C8D-238A-D07C-C50C68AF2B3D}"/>
              </a:ext>
            </a:extLst>
          </p:cNvPr>
          <p:cNvSpPr txBox="1"/>
          <p:nvPr/>
        </p:nvSpPr>
        <p:spPr>
          <a:xfrm>
            <a:off x="896754" y="729702"/>
            <a:ext cx="2965798" cy="16275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 dirty="0">
                <a:solidFill>
                  <a:srgbClr val="000000"/>
                </a:solidFill>
                <a:latin typeface="Arial" panose="020B0604020202020204" pitchFamily="34" charset="0"/>
                <a:sym typeface="Fira Sans Extra Condensed Medium"/>
              </a:rPr>
              <a:t>Ở thể lỏng, D có giá trị lớn nhất: 1000 kg/m</a:t>
            </a:r>
            <a:r>
              <a:rPr lang="en" baseline="30000" dirty="0">
                <a:solidFill>
                  <a:srgbClr val="000000"/>
                </a:solidFill>
                <a:latin typeface="Arial" panose="020B0604020202020204" pitchFamily="34" charset="0"/>
                <a:sym typeface="Fira Sans Extra Condensed Medium"/>
              </a:rPr>
              <a:t>3</a:t>
            </a:r>
            <a:r>
              <a:rPr lang="en" dirty="0">
                <a:solidFill>
                  <a:srgbClr val="000000"/>
                </a:solidFill>
                <a:latin typeface="Arial" panose="020B0604020202020204" pitchFamily="34" charset="0"/>
                <a:sym typeface="Fira Sans Extra Condensed Medium"/>
              </a:rPr>
              <a:t> ở 4</a:t>
            </a:r>
            <a:r>
              <a:rPr lang="en" baseline="30000" dirty="0">
                <a:solidFill>
                  <a:srgbClr val="000000"/>
                </a:solidFill>
                <a:latin typeface="Arial" panose="020B0604020202020204" pitchFamily="34" charset="0"/>
                <a:sym typeface="Fira Sans Extra Condensed Medium"/>
              </a:rPr>
              <a:t>o</a:t>
            </a:r>
            <a:r>
              <a:rPr lang="en" dirty="0">
                <a:solidFill>
                  <a:srgbClr val="000000"/>
                </a:solidFill>
                <a:latin typeface="Arial" panose="020B0604020202020204" pitchFamily="34" charset="0"/>
                <a:sym typeface="Fira Sans Extra Condensed Medium"/>
              </a:rPr>
              <a:t>C</a:t>
            </a:r>
            <a:endParaRPr kumimoji="0" sz="2000" b="0" i="0" u="none" strike="noStrike" kern="0" cap="none" spc="0" normalizeH="0" baseline="0" noProof="0" dirty="0">
              <a:ln>
                <a:noFill/>
              </a:ln>
              <a:solidFill>
                <a:srgbClr val="000000"/>
              </a:solidFill>
              <a:effectLst/>
              <a:uLnTx/>
              <a:uFillTx/>
              <a:latin typeface="Arial" panose="020B0604020202020204" pitchFamily="34" charset="0"/>
              <a:sym typeface="Fira Sans Extra Condensed Medium"/>
            </a:endParaRPr>
          </a:p>
        </p:txBody>
      </p:sp>
      <p:grpSp>
        <p:nvGrpSpPr>
          <p:cNvPr id="5" name="Google Shape;477;p22">
            <a:extLst>
              <a:ext uri="{FF2B5EF4-FFF2-40B4-BE49-F238E27FC236}">
                <a16:creationId xmlns:a16="http://schemas.microsoft.com/office/drawing/2014/main" id="{B5C0BCA2-0DE4-BB91-18CA-FCB4D0A457C7}"/>
              </a:ext>
            </a:extLst>
          </p:cNvPr>
          <p:cNvGrpSpPr/>
          <p:nvPr/>
        </p:nvGrpSpPr>
        <p:grpSpPr>
          <a:xfrm>
            <a:off x="469451" y="2762562"/>
            <a:ext cx="455632" cy="705959"/>
            <a:chOff x="3437100" y="1060626"/>
            <a:chExt cx="2269801" cy="3516846"/>
          </a:xfrm>
        </p:grpSpPr>
        <p:sp>
          <p:nvSpPr>
            <p:cNvPr id="6" name="Google Shape;478;p22">
              <a:extLst>
                <a:ext uri="{FF2B5EF4-FFF2-40B4-BE49-F238E27FC236}">
                  <a16:creationId xmlns:a16="http://schemas.microsoft.com/office/drawing/2014/main" id="{99D5093B-FF3E-59EB-8E0C-A6CFA90C9F82}"/>
                </a:ext>
              </a:extLst>
            </p:cNvPr>
            <p:cNvSpPr/>
            <p:nvPr/>
          </p:nvSpPr>
          <p:spPr>
            <a:xfrm>
              <a:off x="3437100" y="1060626"/>
              <a:ext cx="2211797" cy="3512985"/>
            </a:xfrm>
            <a:custGeom>
              <a:avLst/>
              <a:gdLst/>
              <a:ahLst/>
              <a:cxnLst/>
              <a:rect l="l" t="t" r="r" b="b"/>
              <a:pathLst>
                <a:path w="130144" h="206707" extrusionOk="0">
                  <a:moveTo>
                    <a:pt x="123432" y="200222"/>
                  </a:moveTo>
                  <a:lnTo>
                    <a:pt x="6712" y="206479"/>
                  </a:lnTo>
                  <a:cubicBezTo>
                    <a:pt x="3072" y="206706"/>
                    <a:pt x="0" y="203749"/>
                    <a:pt x="114" y="200108"/>
                  </a:cubicBezTo>
                  <a:lnTo>
                    <a:pt x="114" y="13652"/>
                  </a:lnTo>
                  <a:cubicBezTo>
                    <a:pt x="114" y="10012"/>
                    <a:pt x="2958" y="6826"/>
                    <a:pt x="6712" y="6599"/>
                  </a:cubicBezTo>
                  <a:lnTo>
                    <a:pt x="123432" y="228"/>
                  </a:lnTo>
                  <a:cubicBezTo>
                    <a:pt x="127072" y="0"/>
                    <a:pt x="130144" y="2958"/>
                    <a:pt x="130030" y="6599"/>
                  </a:cubicBezTo>
                  <a:lnTo>
                    <a:pt x="130030" y="193055"/>
                  </a:lnTo>
                  <a:cubicBezTo>
                    <a:pt x="130030" y="196809"/>
                    <a:pt x="127186" y="199994"/>
                    <a:pt x="123432" y="200222"/>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79;p22">
              <a:extLst>
                <a:ext uri="{FF2B5EF4-FFF2-40B4-BE49-F238E27FC236}">
                  <a16:creationId xmlns:a16="http://schemas.microsoft.com/office/drawing/2014/main" id="{E3901F27-25A9-0ADB-81FC-9CA6F126E0FF}"/>
                </a:ext>
              </a:extLst>
            </p:cNvPr>
            <p:cNvSpPr/>
            <p:nvPr/>
          </p:nvSpPr>
          <p:spPr>
            <a:xfrm>
              <a:off x="3437100" y="1122489"/>
              <a:ext cx="2196332" cy="3453061"/>
            </a:xfrm>
            <a:custGeom>
              <a:avLst/>
              <a:gdLst/>
              <a:ahLst/>
              <a:cxnLst/>
              <a:rect l="l" t="t" r="r" b="b"/>
              <a:pathLst>
                <a:path w="129234" h="203181" extrusionOk="0">
                  <a:moveTo>
                    <a:pt x="122636" y="199995"/>
                  </a:moveTo>
                  <a:lnTo>
                    <a:pt x="6712" y="203066"/>
                  </a:lnTo>
                  <a:cubicBezTo>
                    <a:pt x="2958" y="203180"/>
                    <a:pt x="0" y="200109"/>
                    <a:pt x="114" y="196468"/>
                  </a:cubicBezTo>
                  <a:lnTo>
                    <a:pt x="114" y="10012"/>
                  </a:lnTo>
                  <a:cubicBezTo>
                    <a:pt x="114" y="6372"/>
                    <a:pt x="2958" y="3300"/>
                    <a:pt x="6712" y="3072"/>
                  </a:cubicBezTo>
                  <a:lnTo>
                    <a:pt x="122636" y="1"/>
                  </a:lnTo>
                  <a:cubicBezTo>
                    <a:pt x="126276" y="1"/>
                    <a:pt x="129234" y="2959"/>
                    <a:pt x="129120" y="6599"/>
                  </a:cubicBezTo>
                  <a:lnTo>
                    <a:pt x="129120" y="193055"/>
                  </a:lnTo>
                  <a:cubicBezTo>
                    <a:pt x="129120" y="196696"/>
                    <a:pt x="126276" y="199767"/>
                    <a:pt x="122636" y="1999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80;p22">
              <a:extLst>
                <a:ext uri="{FF2B5EF4-FFF2-40B4-BE49-F238E27FC236}">
                  <a16:creationId xmlns:a16="http://schemas.microsoft.com/office/drawing/2014/main" id="{8C913668-D700-F551-3AB7-461D984AA419}"/>
                </a:ext>
              </a:extLst>
            </p:cNvPr>
            <p:cNvSpPr/>
            <p:nvPr/>
          </p:nvSpPr>
          <p:spPr>
            <a:xfrm>
              <a:off x="3439037" y="1178557"/>
              <a:ext cx="2267864" cy="3398915"/>
            </a:xfrm>
            <a:custGeom>
              <a:avLst/>
              <a:gdLst/>
              <a:ahLst/>
              <a:cxnLst/>
              <a:rect l="l" t="t" r="r" b="b"/>
              <a:pathLst>
                <a:path w="133443" h="199995" extrusionOk="0">
                  <a:moveTo>
                    <a:pt x="6826" y="1"/>
                  </a:moveTo>
                  <a:cubicBezTo>
                    <a:pt x="3072" y="1"/>
                    <a:pt x="0" y="2959"/>
                    <a:pt x="0" y="6827"/>
                  </a:cubicBezTo>
                  <a:lnTo>
                    <a:pt x="0" y="193169"/>
                  </a:lnTo>
                  <a:cubicBezTo>
                    <a:pt x="0" y="196923"/>
                    <a:pt x="3072" y="199995"/>
                    <a:pt x="6826" y="199995"/>
                  </a:cubicBezTo>
                  <a:lnTo>
                    <a:pt x="126617" y="199995"/>
                  </a:lnTo>
                  <a:cubicBezTo>
                    <a:pt x="130371" y="199995"/>
                    <a:pt x="133443" y="196923"/>
                    <a:pt x="133443" y="193169"/>
                  </a:cubicBezTo>
                  <a:lnTo>
                    <a:pt x="133443" y="6827"/>
                  </a:lnTo>
                  <a:cubicBezTo>
                    <a:pt x="133443" y="2959"/>
                    <a:pt x="130371" y="1"/>
                    <a:pt x="126617"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1;p22">
              <a:extLst>
                <a:ext uri="{FF2B5EF4-FFF2-40B4-BE49-F238E27FC236}">
                  <a16:creationId xmlns:a16="http://schemas.microsoft.com/office/drawing/2014/main" id="{DB2E3BA1-25AA-419B-7937-CC7E32BF9379}"/>
                </a:ext>
              </a:extLst>
            </p:cNvPr>
            <p:cNvSpPr/>
            <p:nvPr/>
          </p:nvSpPr>
          <p:spPr>
            <a:xfrm>
              <a:off x="3682631" y="1178557"/>
              <a:ext cx="90889" cy="3398915"/>
            </a:xfrm>
            <a:custGeom>
              <a:avLst/>
              <a:gdLst/>
              <a:ahLst/>
              <a:cxnLst/>
              <a:rect l="l" t="t" r="r" b="b"/>
              <a:pathLst>
                <a:path w="5348" h="199995" extrusionOk="0">
                  <a:moveTo>
                    <a:pt x="5348" y="199995"/>
                  </a:moveTo>
                  <a:lnTo>
                    <a:pt x="1" y="199995"/>
                  </a:lnTo>
                  <a:lnTo>
                    <a:pt x="1" y="1"/>
                  </a:lnTo>
                  <a:lnTo>
                    <a:pt x="2504"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2;p22">
              <a:extLst>
                <a:ext uri="{FF2B5EF4-FFF2-40B4-BE49-F238E27FC236}">
                  <a16:creationId xmlns:a16="http://schemas.microsoft.com/office/drawing/2014/main" id="{483A2787-6C94-913C-2C0C-15586E3524BC}"/>
                </a:ext>
              </a:extLst>
            </p:cNvPr>
            <p:cNvSpPr/>
            <p:nvPr/>
          </p:nvSpPr>
          <p:spPr>
            <a:xfrm>
              <a:off x="3682631" y="1178557"/>
              <a:ext cx="42555" cy="3398915"/>
            </a:xfrm>
            <a:custGeom>
              <a:avLst/>
              <a:gdLst/>
              <a:ahLst/>
              <a:cxnLst/>
              <a:rect l="l" t="t" r="r" b="b"/>
              <a:pathLst>
                <a:path w="2504" h="199995" extrusionOk="0">
                  <a:moveTo>
                    <a:pt x="2504" y="199995"/>
                  </a:moveTo>
                  <a:lnTo>
                    <a:pt x="1" y="199995"/>
                  </a:lnTo>
                  <a:lnTo>
                    <a:pt x="1" y="1"/>
                  </a:lnTo>
                  <a:lnTo>
                    <a:pt x="102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3;p22">
              <a:extLst>
                <a:ext uri="{FF2B5EF4-FFF2-40B4-BE49-F238E27FC236}">
                  <a16:creationId xmlns:a16="http://schemas.microsoft.com/office/drawing/2014/main" id="{0066A272-5EB2-1854-F69E-4156BE4B5D43}"/>
                </a:ext>
              </a:extLst>
            </p:cNvPr>
            <p:cNvSpPr/>
            <p:nvPr/>
          </p:nvSpPr>
          <p:spPr>
            <a:xfrm>
              <a:off x="4053860" y="1874601"/>
              <a:ext cx="1231577" cy="357694"/>
            </a:xfrm>
            <a:custGeom>
              <a:avLst/>
              <a:gdLst/>
              <a:ahLst/>
              <a:cxnLst/>
              <a:rect l="l" t="t" r="r" b="b"/>
              <a:pathLst>
                <a:path w="72467" h="21047" extrusionOk="0">
                  <a:moveTo>
                    <a:pt x="68485" y="21046"/>
                  </a:moveTo>
                  <a:lnTo>
                    <a:pt x="3868" y="21046"/>
                  </a:lnTo>
                  <a:cubicBezTo>
                    <a:pt x="3868" y="18885"/>
                    <a:pt x="2162" y="17178"/>
                    <a:pt x="0" y="17178"/>
                  </a:cubicBezTo>
                  <a:lnTo>
                    <a:pt x="0" y="3868"/>
                  </a:lnTo>
                  <a:cubicBezTo>
                    <a:pt x="2162" y="3868"/>
                    <a:pt x="3868" y="2162"/>
                    <a:pt x="3868" y="0"/>
                  </a:cubicBezTo>
                  <a:lnTo>
                    <a:pt x="68485" y="0"/>
                  </a:lnTo>
                  <a:cubicBezTo>
                    <a:pt x="68485" y="2162"/>
                    <a:pt x="70305" y="3868"/>
                    <a:pt x="72467" y="3868"/>
                  </a:cubicBezTo>
                  <a:lnTo>
                    <a:pt x="72467" y="17178"/>
                  </a:lnTo>
                  <a:cubicBezTo>
                    <a:pt x="70305" y="17178"/>
                    <a:pt x="68485" y="18885"/>
                    <a:pt x="68485" y="210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p22">
              <a:extLst>
                <a:ext uri="{FF2B5EF4-FFF2-40B4-BE49-F238E27FC236}">
                  <a16:creationId xmlns:a16="http://schemas.microsoft.com/office/drawing/2014/main" id="{6CE724BE-5661-3777-3A80-1DF63097451D}"/>
                </a:ext>
              </a:extLst>
            </p:cNvPr>
            <p:cNvSpPr/>
            <p:nvPr/>
          </p:nvSpPr>
          <p:spPr>
            <a:xfrm>
              <a:off x="4106053" y="1915203"/>
              <a:ext cx="1127193" cy="276492"/>
            </a:xfrm>
            <a:custGeom>
              <a:avLst/>
              <a:gdLst/>
              <a:ahLst/>
              <a:cxnLst/>
              <a:rect l="l" t="t" r="r" b="b"/>
              <a:pathLst>
                <a:path w="66325" h="16269" extrusionOk="0">
                  <a:moveTo>
                    <a:pt x="63025" y="16268"/>
                  </a:moveTo>
                  <a:lnTo>
                    <a:pt x="3300" y="16268"/>
                  </a:lnTo>
                  <a:cubicBezTo>
                    <a:pt x="3300" y="14562"/>
                    <a:pt x="1821" y="13083"/>
                    <a:pt x="1" y="13083"/>
                  </a:cubicBezTo>
                  <a:lnTo>
                    <a:pt x="1" y="3186"/>
                  </a:lnTo>
                  <a:cubicBezTo>
                    <a:pt x="1821" y="3186"/>
                    <a:pt x="3300" y="1821"/>
                    <a:pt x="3300" y="0"/>
                  </a:cubicBezTo>
                  <a:lnTo>
                    <a:pt x="63025" y="0"/>
                  </a:lnTo>
                  <a:cubicBezTo>
                    <a:pt x="63025" y="1821"/>
                    <a:pt x="64504" y="3299"/>
                    <a:pt x="66324" y="3186"/>
                  </a:cubicBezTo>
                  <a:lnTo>
                    <a:pt x="66324" y="13083"/>
                  </a:lnTo>
                  <a:cubicBezTo>
                    <a:pt x="64504" y="13083"/>
                    <a:pt x="63025" y="14562"/>
                    <a:pt x="63025" y="16268"/>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5;p22">
              <a:extLst>
                <a:ext uri="{FF2B5EF4-FFF2-40B4-BE49-F238E27FC236}">
                  <a16:creationId xmlns:a16="http://schemas.microsoft.com/office/drawing/2014/main" id="{5EC26D41-951A-3930-9235-F4C9E484F20F}"/>
                </a:ext>
              </a:extLst>
            </p:cNvPr>
            <p:cNvSpPr/>
            <p:nvPr/>
          </p:nvSpPr>
          <p:spPr>
            <a:xfrm>
              <a:off x="4177603" y="2350216"/>
              <a:ext cx="984095" cy="38698"/>
            </a:xfrm>
            <a:custGeom>
              <a:avLst/>
              <a:gdLst/>
              <a:ahLst/>
              <a:cxnLst/>
              <a:rect l="l" t="t" r="r" b="b"/>
              <a:pathLst>
                <a:path w="57905" h="2277" extrusionOk="0">
                  <a:moveTo>
                    <a:pt x="56767" y="2276"/>
                  </a:moveTo>
                  <a:lnTo>
                    <a:pt x="1138" y="2276"/>
                  </a:lnTo>
                  <a:cubicBezTo>
                    <a:pt x="455" y="2276"/>
                    <a:pt x="0" y="1707"/>
                    <a:pt x="0" y="1138"/>
                  </a:cubicBezTo>
                  <a:lnTo>
                    <a:pt x="0" y="1138"/>
                  </a:lnTo>
                  <a:cubicBezTo>
                    <a:pt x="0" y="570"/>
                    <a:pt x="455" y="1"/>
                    <a:pt x="1138" y="1"/>
                  </a:cubicBezTo>
                  <a:lnTo>
                    <a:pt x="56767" y="1"/>
                  </a:lnTo>
                  <a:cubicBezTo>
                    <a:pt x="57336" y="1"/>
                    <a:pt x="57905" y="570"/>
                    <a:pt x="57905" y="1138"/>
                  </a:cubicBezTo>
                  <a:lnTo>
                    <a:pt x="57905" y="1138"/>
                  </a:lnTo>
                  <a:cubicBezTo>
                    <a:pt x="57905" y="1707"/>
                    <a:pt x="57336" y="2276"/>
                    <a:pt x="56767" y="2276"/>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6;p22">
              <a:extLst>
                <a:ext uri="{FF2B5EF4-FFF2-40B4-BE49-F238E27FC236}">
                  <a16:creationId xmlns:a16="http://schemas.microsoft.com/office/drawing/2014/main" id="{7C9BCD2F-BB9F-8F30-4AD8-A39426EE993E}"/>
                </a:ext>
              </a:extLst>
            </p:cNvPr>
            <p:cNvSpPr/>
            <p:nvPr/>
          </p:nvSpPr>
          <p:spPr>
            <a:xfrm>
              <a:off x="4309062" y="2497158"/>
              <a:ext cx="721183" cy="36760"/>
            </a:xfrm>
            <a:custGeom>
              <a:avLst/>
              <a:gdLst/>
              <a:ahLst/>
              <a:cxnLst/>
              <a:rect l="l" t="t" r="r" b="b"/>
              <a:pathLst>
                <a:path w="42435" h="2163" extrusionOk="0">
                  <a:moveTo>
                    <a:pt x="911" y="1"/>
                  </a:moveTo>
                  <a:cubicBezTo>
                    <a:pt x="342" y="1"/>
                    <a:pt x="1" y="456"/>
                    <a:pt x="1" y="911"/>
                  </a:cubicBezTo>
                  <a:lnTo>
                    <a:pt x="1" y="1252"/>
                  </a:lnTo>
                  <a:cubicBezTo>
                    <a:pt x="1" y="1821"/>
                    <a:pt x="342" y="2162"/>
                    <a:pt x="911" y="2162"/>
                  </a:cubicBezTo>
                  <a:lnTo>
                    <a:pt x="41524" y="2162"/>
                  </a:lnTo>
                  <a:cubicBezTo>
                    <a:pt x="41979" y="2162"/>
                    <a:pt x="42434" y="1821"/>
                    <a:pt x="42434" y="1252"/>
                  </a:cubicBezTo>
                  <a:lnTo>
                    <a:pt x="42434" y="911"/>
                  </a:lnTo>
                  <a:cubicBezTo>
                    <a:pt x="42434" y="456"/>
                    <a:pt x="41979" y="1"/>
                    <a:pt x="41524"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02;p17">
            <a:extLst>
              <a:ext uri="{FF2B5EF4-FFF2-40B4-BE49-F238E27FC236}">
                <a16:creationId xmlns:a16="http://schemas.microsoft.com/office/drawing/2014/main" id="{6D118E5E-3425-C2C0-3FE6-BBFB30EAE242}"/>
              </a:ext>
            </a:extLst>
          </p:cNvPr>
          <p:cNvSpPr txBox="1"/>
          <p:nvPr/>
        </p:nvSpPr>
        <p:spPr>
          <a:xfrm>
            <a:off x="1086616" y="2244523"/>
            <a:ext cx="2446128" cy="16275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 sz="2800" dirty="0">
                <a:solidFill>
                  <a:srgbClr val="000000"/>
                </a:solidFill>
                <a:latin typeface="Arial" panose="020B0604020202020204" pitchFamily="34" charset="0"/>
                <a:sym typeface="Fira Sans Extra Condensed Medium"/>
              </a:rPr>
              <a:t>D</a:t>
            </a:r>
            <a:r>
              <a:rPr lang="en" sz="2800" baseline="-25000" dirty="0">
                <a:solidFill>
                  <a:srgbClr val="000000"/>
                </a:solidFill>
                <a:latin typeface="Arial" panose="020B0604020202020204" pitchFamily="34" charset="0"/>
                <a:sym typeface="Fira Sans Extra Condensed Medium"/>
              </a:rPr>
              <a:t>rắn</a:t>
            </a:r>
            <a:r>
              <a:rPr lang="en" sz="2800" dirty="0">
                <a:solidFill>
                  <a:srgbClr val="000000"/>
                </a:solidFill>
                <a:latin typeface="Arial" panose="020B0604020202020204" pitchFamily="34" charset="0"/>
                <a:sym typeface="Fira Sans Extra Condensed Medium"/>
              </a:rPr>
              <a:t> &lt; D</a:t>
            </a:r>
            <a:r>
              <a:rPr lang="en" sz="2800" baseline="-25000" dirty="0">
                <a:solidFill>
                  <a:srgbClr val="000000"/>
                </a:solidFill>
                <a:latin typeface="Arial" panose="020B0604020202020204" pitchFamily="34" charset="0"/>
                <a:sym typeface="Fira Sans Extra Condensed Medium"/>
              </a:rPr>
              <a:t>lỏng</a:t>
            </a:r>
            <a:endParaRPr kumimoji="0" sz="2800" b="0" i="0" u="none" strike="noStrike" kern="0" cap="none" spc="0" normalizeH="0" baseline="-25000" noProof="0" dirty="0">
              <a:ln>
                <a:noFill/>
              </a:ln>
              <a:solidFill>
                <a:srgbClr val="000000"/>
              </a:solidFill>
              <a:effectLst/>
              <a:uLnTx/>
              <a:uFillTx/>
              <a:latin typeface="Arial" panose="020B0604020202020204" pitchFamily="34" charset="0"/>
              <a:sym typeface="Fira Sans Extra Condensed Medium"/>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4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1260"/>
                            </p:stCondLst>
                            <p:childTnLst>
                              <p:par>
                                <p:cTn id="9" presetID="22" presetClass="entr" presetSubtype="1" fill="hold" grpId="0" nodeType="afterEffect">
                                  <p:stCondLst>
                                    <p:cond delay="0"/>
                                  </p:stCondLst>
                                  <p:iterate type="lt">
                                    <p:tmPct val="4000"/>
                                  </p:iterate>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6" name="Google Shape;202;p17">
            <a:extLst>
              <a:ext uri="{FF2B5EF4-FFF2-40B4-BE49-F238E27FC236}">
                <a16:creationId xmlns:a16="http://schemas.microsoft.com/office/drawing/2014/main" id="{AFE6BCC8-64BE-4E12-AA78-75A496008F6E}"/>
              </a:ext>
            </a:extLst>
          </p:cNvPr>
          <p:cNvSpPr txBox="1"/>
          <p:nvPr/>
        </p:nvSpPr>
        <p:spPr>
          <a:xfrm>
            <a:off x="737572" y="405884"/>
            <a:ext cx="7518154" cy="1567801"/>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800" b="1" i="0" u="none" strike="noStrike" kern="0" cap="none" spc="0" normalizeH="0" baseline="0" noProof="0" dirty="0">
                <a:ln>
                  <a:noFill/>
                </a:ln>
                <a:solidFill>
                  <a:srgbClr val="5F0F40"/>
                </a:solidFill>
                <a:effectLst/>
                <a:uLnTx/>
                <a:uFillTx/>
                <a:latin typeface="Arial" panose="020B0604020202020204" pitchFamily="34" charset="0"/>
                <a:ea typeface="Fira Sans Extra Condensed Medium"/>
                <a:cs typeface="Fira Sans Extra Condensed Medium"/>
                <a:sym typeface="Fira Sans Extra Condensed Medium"/>
              </a:rPr>
              <a:t>LUYỆN TẬP</a:t>
            </a:r>
            <a:endParaRPr kumimoji="0" sz="8800" b="1" i="0" u="none" strike="noStrike" kern="0" cap="none" spc="0" normalizeH="0" baseline="0" noProof="0" dirty="0">
              <a:ln>
                <a:noFill/>
              </a:ln>
              <a:solidFill>
                <a:srgbClr val="5F0F40"/>
              </a:solidFill>
              <a:effectLst/>
              <a:uLnTx/>
              <a:uFillTx/>
              <a:latin typeface="Arial" panose="020B0604020202020204" pitchFamily="34" charset="0"/>
              <a:ea typeface="Fira Sans Extra Condensed Medium"/>
              <a:cs typeface="Fira Sans Extra Condensed Medium"/>
              <a:sym typeface="Fira Sans Extra Condensed Medium"/>
            </a:endParaRPr>
          </a:p>
        </p:txBody>
      </p:sp>
      <p:pic>
        <p:nvPicPr>
          <p:cNvPr id="5" name="Picture 4">
            <a:extLst>
              <a:ext uri="{FF2B5EF4-FFF2-40B4-BE49-F238E27FC236}">
                <a16:creationId xmlns:a16="http://schemas.microsoft.com/office/drawing/2014/main" id="{1192E6FE-EAC2-C950-8253-2275D503F6BE}"/>
              </a:ext>
            </a:extLst>
          </p:cNvPr>
          <p:cNvPicPr>
            <a:picLocks noChangeAspect="1"/>
          </p:cNvPicPr>
          <p:nvPr/>
        </p:nvPicPr>
        <p:blipFill>
          <a:blip r:embed="rId3"/>
          <a:stretch>
            <a:fillRect/>
          </a:stretch>
        </p:blipFill>
        <p:spPr>
          <a:xfrm>
            <a:off x="1763453" y="571347"/>
            <a:ext cx="5617093" cy="5617093"/>
          </a:xfrm>
          <a:prstGeom prst="rect">
            <a:avLst/>
          </a:prstGeom>
        </p:spPr>
      </p:pic>
    </p:spTree>
    <p:extLst>
      <p:ext uri="{BB962C8B-B14F-4D97-AF65-F5344CB8AC3E}">
        <p14:creationId xmlns:p14="http://schemas.microsoft.com/office/powerpoint/2010/main" val="292950985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title"/>
          </p:nvPr>
        </p:nvSpPr>
        <p:spPr>
          <a:xfrm>
            <a:off x="457200" y="673545"/>
            <a:ext cx="8229600" cy="45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1. Công thức tính khối lượng riêng là:</a:t>
            </a:r>
            <a:endParaRPr sz="2800" dirty="0"/>
          </a:p>
        </p:txBody>
      </p:sp>
      <p:grpSp>
        <p:nvGrpSpPr>
          <p:cNvPr id="278" name="Google Shape;278;p19"/>
          <p:cNvGrpSpPr/>
          <p:nvPr/>
        </p:nvGrpSpPr>
        <p:grpSpPr>
          <a:xfrm>
            <a:off x="2957149" y="1494687"/>
            <a:ext cx="3229899" cy="2970881"/>
            <a:chOff x="3050212" y="1493202"/>
            <a:chExt cx="3043629" cy="2799548"/>
          </a:xfrm>
        </p:grpSpPr>
        <p:sp>
          <p:nvSpPr>
            <p:cNvPr id="279" name="Google Shape;279;p19"/>
            <p:cNvSpPr/>
            <p:nvPr/>
          </p:nvSpPr>
          <p:spPr>
            <a:xfrm>
              <a:off x="3050212" y="2289515"/>
              <a:ext cx="1838055" cy="1254512"/>
            </a:xfrm>
            <a:custGeom>
              <a:avLst/>
              <a:gdLst/>
              <a:ahLst/>
              <a:cxnLst/>
              <a:rect l="l" t="t" r="r" b="b"/>
              <a:pathLst>
                <a:path w="23589" h="16100" extrusionOk="0">
                  <a:moveTo>
                    <a:pt x="23588" y="1"/>
                  </a:moveTo>
                  <a:lnTo>
                    <a:pt x="1498" y="12838"/>
                  </a:lnTo>
                  <a:cubicBezTo>
                    <a:pt x="1498" y="12838"/>
                    <a:pt x="0" y="14468"/>
                    <a:pt x="1498" y="16099"/>
                  </a:cubicBezTo>
                  <a:lnTo>
                    <a:pt x="23399" y="3452"/>
                  </a:lnTo>
                  <a:cubicBezTo>
                    <a:pt x="23399" y="3452"/>
                    <a:pt x="22413" y="1556"/>
                    <a:pt x="235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 name="Google Shape;280;p19"/>
            <p:cNvSpPr/>
            <p:nvPr/>
          </p:nvSpPr>
          <p:spPr>
            <a:xfrm>
              <a:off x="3078262" y="3229195"/>
              <a:ext cx="88751" cy="375341"/>
            </a:xfrm>
            <a:custGeom>
              <a:avLst/>
              <a:gdLst/>
              <a:ahLst/>
              <a:cxnLst/>
              <a:rect l="l" t="t" r="r" b="b"/>
              <a:pathLst>
                <a:path w="1139" h="4817" extrusionOk="0">
                  <a:moveTo>
                    <a:pt x="1138" y="0"/>
                  </a:moveTo>
                  <a:cubicBezTo>
                    <a:pt x="1138" y="0"/>
                    <a:pt x="1" y="493"/>
                    <a:pt x="1" y="2408"/>
                  </a:cubicBezTo>
                  <a:cubicBezTo>
                    <a:pt x="1" y="4342"/>
                    <a:pt x="1138" y="4816"/>
                    <a:pt x="1138" y="4816"/>
                  </a:cubicBezTo>
                  <a:lnTo>
                    <a:pt x="1138" y="4039"/>
                  </a:lnTo>
                  <a:cubicBezTo>
                    <a:pt x="437" y="3072"/>
                    <a:pt x="437" y="1764"/>
                    <a:pt x="1138" y="778"/>
                  </a:cubicBezTo>
                  <a:lnTo>
                    <a:pt x="1138" y="0"/>
                  </a:ln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 name="Google Shape;281;p19"/>
            <p:cNvSpPr/>
            <p:nvPr/>
          </p:nvSpPr>
          <p:spPr>
            <a:xfrm>
              <a:off x="3165451" y="2558407"/>
              <a:ext cx="2918104" cy="1734343"/>
            </a:xfrm>
            <a:custGeom>
              <a:avLst/>
              <a:gdLst/>
              <a:ahLst/>
              <a:cxnLst/>
              <a:rect l="l" t="t" r="r" b="b"/>
              <a:pathLst>
                <a:path w="37450" h="22258" extrusionOk="0">
                  <a:moveTo>
                    <a:pt x="21920" y="1"/>
                  </a:moveTo>
                  <a:lnTo>
                    <a:pt x="0" y="12648"/>
                  </a:lnTo>
                  <a:lnTo>
                    <a:pt x="0" y="13425"/>
                  </a:lnTo>
                  <a:lnTo>
                    <a:pt x="15207" y="22072"/>
                  </a:lnTo>
                  <a:cubicBezTo>
                    <a:pt x="15418" y="22198"/>
                    <a:pt x="15699" y="22257"/>
                    <a:pt x="15996" y="22257"/>
                  </a:cubicBezTo>
                  <a:cubicBezTo>
                    <a:pt x="16366" y="22257"/>
                    <a:pt x="16760" y="22165"/>
                    <a:pt x="17066" y="21996"/>
                  </a:cubicBezTo>
                  <a:lnTo>
                    <a:pt x="36975" y="10505"/>
                  </a:lnTo>
                  <a:cubicBezTo>
                    <a:pt x="37298" y="10316"/>
                    <a:pt x="37449" y="10069"/>
                    <a:pt x="37430" y="9842"/>
                  </a:cubicBezTo>
                  <a:lnTo>
                    <a:pt x="37430" y="9178"/>
                  </a:lnTo>
                  <a:cubicBezTo>
                    <a:pt x="37449" y="8951"/>
                    <a:pt x="37317" y="8742"/>
                    <a:pt x="37108" y="8647"/>
                  </a:cubicBezTo>
                  <a:lnTo>
                    <a:pt x="21920" y="1"/>
                  </a:ln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19"/>
            <p:cNvSpPr/>
            <p:nvPr/>
          </p:nvSpPr>
          <p:spPr>
            <a:xfrm>
              <a:off x="3166932" y="2558407"/>
              <a:ext cx="2926909" cy="1674189"/>
            </a:xfrm>
            <a:custGeom>
              <a:avLst/>
              <a:gdLst/>
              <a:ahLst/>
              <a:cxnLst/>
              <a:rect l="l" t="t" r="r" b="b"/>
              <a:pathLst>
                <a:path w="37563" h="21486" extrusionOk="0">
                  <a:moveTo>
                    <a:pt x="21901" y="1"/>
                  </a:moveTo>
                  <a:lnTo>
                    <a:pt x="0" y="12648"/>
                  </a:lnTo>
                  <a:lnTo>
                    <a:pt x="15188" y="21294"/>
                  </a:lnTo>
                  <a:cubicBezTo>
                    <a:pt x="15403" y="21423"/>
                    <a:pt x="15696" y="21486"/>
                    <a:pt x="16001" y="21486"/>
                  </a:cubicBezTo>
                  <a:cubicBezTo>
                    <a:pt x="16370" y="21486"/>
                    <a:pt x="16756" y="21395"/>
                    <a:pt x="17047" y="21219"/>
                  </a:cubicBezTo>
                  <a:lnTo>
                    <a:pt x="36956" y="9728"/>
                  </a:lnTo>
                  <a:cubicBezTo>
                    <a:pt x="37506" y="9406"/>
                    <a:pt x="37563" y="8913"/>
                    <a:pt x="37089" y="8647"/>
                  </a:cubicBezTo>
                  <a:lnTo>
                    <a:pt x="219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p19"/>
            <p:cNvSpPr/>
            <p:nvPr/>
          </p:nvSpPr>
          <p:spPr>
            <a:xfrm>
              <a:off x="3165451" y="2307280"/>
              <a:ext cx="2822029" cy="1831198"/>
            </a:xfrm>
            <a:custGeom>
              <a:avLst/>
              <a:gdLst/>
              <a:ahLst/>
              <a:cxnLst/>
              <a:rect l="l" t="t" r="r" b="b"/>
              <a:pathLst>
                <a:path w="36217" h="23501" extrusionOk="0">
                  <a:moveTo>
                    <a:pt x="21654" y="0"/>
                  </a:moveTo>
                  <a:lnTo>
                    <a:pt x="1233" y="11794"/>
                  </a:lnTo>
                  <a:cubicBezTo>
                    <a:pt x="0" y="13861"/>
                    <a:pt x="1233" y="15226"/>
                    <a:pt x="1233" y="15226"/>
                  </a:cubicBezTo>
                  <a:lnTo>
                    <a:pt x="15492" y="23323"/>
                  </a:lnTo>
                  <a:cubicBezTo>
                    <a:pt x="15748" y="23442"/>
                    <a:pt x="16019" y="23500"/>
                    <a:pt x="16289" y="23500"/>
                  </a:cubicBezTo>
                  <a:cubicBezTo>
                    <a:pt x="16618" y="23500"/>
                    <a:pt x="16944" y="23414"/>
                    <a:pt x="17236" y="23247"/>
                  </a:cubicBezTo>
                  <a:lnTo>
                    <a:pt x="35781" y="12553"/>
                  </a:lnTo>
                  <a:cubicBezTo>
                    <a:pt x="36046" y="12401"/>
                    <a:pt x="36198" y="12136"/>
                    <a:pt x="36198" y="11832"/>
                  </a:cubicBezTo>
                  <a:lnTo>
                    <a:pt x="36198" y="8609"/>
                  </a:lnTo>
                  <a:cubicBezTo>
                    <a:pt x="36217" y="8400"/>
                    <a:pt x="36103" y="8192"/>
                    <a:pt x="35894" y="8116"/>
                  </a:cubicBezTo>
                  <a:lnTo>
                    <a:pt x="216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 name="Google Shape;284;p19"/>
            <p:cNvSpPr/>
            <p:nvPr/>
          </p:nvSpPr>
          <p:spPr>
            <a:xfrm>
              <a:off x="3305780" y="3450791"/>
              <a:ext cx="147814" cy="223163"/>
            </a:xfrm>
            <a:custGeom>
              <a:avLst/>
              <a:gdLst/>
              <a:ahLst/>
              <a:cxnLst/>
              <a:rect l="l" t="t" r="r" b="b"/>
              <a:pathLst>
                <a:path w="1897" h="2864" extrusionOk="0">
                  <a:moveTo>
                    <a:pt x="1" y="0"/>
                  </a:moveTo>
                  <a:lnTo>
                    <a:pt x="1" y="1840"/>
                  </a:lnTo>
                  <a:lnTo>
                    <a:pt x="892" y="1859"/>
                  </a:lnTo>
                  <a:lnTo>
                    <a:pt x="1897" y="2864"/>
                  </a:lnTo>
                  <a:lnTo>
                    <a:pt x="1897" y="94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 name="Google Shape;285;p19"/>
            <p:cNvSpPr/>
            <p:nvPr/>
          </p:nvSpPr>
          <p:spPr>
            <a:xfrm>
              <a:off x="3166932" y="2243777"/>
              <a:ext cx="2916624" cy="1733642"/>
            </a:xfrm>
            <a:custGeom>
              <a:avLst/>
              <a:gdLst/>
              <a:ahLst/>
              <a:cxnLst/>
              <a:rect l="l" t="t" r="r" b="b"/>
              <a:pathLst>
                <a:path w="37431" h="22249" extrusionOk="0">
                  <a:moveTo>
                    <a:pt x="21901" y="0"/>
                  </a:moveTo>
                  <a:lnTo>
                    <a:pt x="0" y="12647"/>
                  </a:lnTo>
                  <a:lnTo>
                    <a:pt x="0" y="13425"/>
                  </a:lnTo>
                  <a:lnTo>
                    <a:pt x="15188" y="22071"/>
                  </a:lnTo>
                  <a:cubicBezTo>
                    <a:pt x="15402" y="22191"/>
                    <a:pt x="15688" y="22249"/>
                    <a:pt x="15989" y="22249"/>
                  </a:cubicBezTo>
                  <a:cubicBezTo>
                    <a:pt x="16356" y="22249"/>
                    <a:pt x="16744" y="22162"/>
                    <a:pt x="17047" y="21995"/>
                  </a:cubicBezTo>
                  <a:lnTo>
                    <a:pt x="36956" y="10505"/>
                  </a:lnTo>
                  <a:cubicBezTo>
                    <a:pt x="37279" y="10315"/>
                    <a:pt x="37430" y="10069"/>
                    <a:pt x="37411" y="9841"/>
                  </a:cubicBezTo>
                  <a:lnTo>
                    <a:pt x="37411" y="9177"/>
                  </a:lnTo>
                  <a:cubicBezTo>
                    <a:pt x="37430" y="8950"/>
                    <a:pt x="37298" y="8741"/>
                    <a:pt x="37089" y="8646"/>
                  </a:cubicBezTo>
                  <a:lnTo>
                    <a:pt x="21901" y="0"/>
                  </a:ln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 name="Google Shape;286;p19"/>
            <p:cNvSpPr/>
            <p:nvPr/>
          </p:nvSpPr>
          <p:spPr>
            <a:xfrm>
              <a:off x="3166932" y="2243777"/>
              <a:ext cx="2926909" cy="1673410"/>
            </a:xfrm>
            <a:custGeom>
              <a:avLst/>
              <a:gdLst/>
              <a:ahLst/>
              <a:cxnLst/>
              <a:rect l="l" t="t" r="r" b="b"/>
              <a:pathLst>
                <a:path w="37563" h="21476" extrusionOk="0">
                  <a:moveTo>
                    <a:pt x="21901" y="0"/>
                  </a:moveTo>
                  <a:lnTo>
                    <a:pt x="0" y="12647"/>
                  </a:lnTo>
                  <a:lnTo>
                    <a:pt x="15188" y="21294"/>
                  </a:lnTo>
                  <a:cubicBezTo>
                    <a:pt x="15403" y="21414"/>
                    <a:pt x="15696" y="21476"/>
                    <a:pt x="16001" y="21476"/>
                  </a:cubicBezTo>
                  <a:cubicBezTo>
                    <a:pt x="16369" y="21476"/>
                    <a:pt x="16756" y="21386"/>
                    <a:pt x="17047" y="21199"/>
                  </a:cubicBezTo>
                  <a:lnTo>
                    <a:pt x="36956" y="9708"/>
                  </a:lnTo>
                  <a:cubicBezTo>
                    <a:pt x="37506" y="9386"/>
                    <a:pt x="37563" y="8912"/>
                    <a:pt x="37089" y="8627"/>
                  </a:cubicBezTo>
                  <a:lnTo>
                    <a:pt x="21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p19"/>
            <p:cNvSpPr/>
            <p:nvPr/>
          </p:nvSpPr>
          <p:spPr>
            <a:xfrm>
              <a:off x="3274769" y="2093008"/>
              <a:ext cx="1685877" cy="1094932"/>
            </a:xfrm>
            <a:custGeom>
              <a:avLst/>
              <a:gdLst/>
              <a:ahLst/>
              <a:cxnLst/>
              <a:rect l="l" t="t" r="r" b="b"/>
              <a:pathLst>
                <a:path w="21636" h="14052" extrusionOk="0">
                  <a:moveTo>
                    <a:pt x="21636" y="1"/>
                  </a:moveTo>
                  <a:lnTo>
                    <a:pt x="1385" y="11776"/>
                  </a:lnTo>
                  <a:cubicBezTo>
                    <a:pt x="1385" y="11776"/>
                    <a:pt x="0" y="12534"/>
                    <a:pt x="1385" y="14051"/>
                  </a:cubicBezTo>
                  <a:lnTo>
                    <a:pt x="21446" y="3168"/>
                  </a:lnTo>
                  <a:cubicBezTo>
                    <a:pt x="21446" y="3168"/>
                    <a:pt x="20536" y="1442"/>
                    <a:pt x="21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 name="Google Shape;288;p19"/>
            <p:cNvSpPr/>
            <p:nvPr/>
          </p:nvSpPr>
          <p:spPr>
            <a:xfrm>
              <a:off x="3313182" y="2954381"/>
              <a:ext cx="69505" cy="288148"/>
            </a:xfrm>
            <a:custGeom>
              <a:avLst/>
              <a:gdLst/>
              <a:ahLst/>
              <a:cxnLst/>
              <a:rect l="l" t="t" r="r" b="b"/>
              <a:pathLst>
                <a:path w="892" h="3698" extrusionOk="0">
                  <a:moveTo>
                    <a:pt x="892" y="0"/>
                  </a:moveTo>
                  <a:cubicBezTo>
                    <a:pt x="323" y="323"/>
                    <a:pt x="0" y="949"/>
                    <a:pt x="38" y="1612"/>
                  </a:cubicBezTo>
                  <a:cubicBezTo>
                    <a:pt x="38" y="3357"/>
                    <a:pt x="892" y="3698"/>
                    <a:pt x="892" y="3698"/>
                  </a:cubicBezTo>
                  <a:lnTo>
                    <a:pt x="892" y="2996"/>
                  </a:lnTo>
                  <a:cubicBezTo>
                    <a:pt x="892" y="2996"/>
                    <a:pt x="266" y="1859"/>
                    <a:pt x="892" y="721"/>
                  </a:cubicBezTo>
                  <a:lnTo>
                    <a:pt x="892" y="0"/>
                  </a:ln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 name="Google Shape;289;p19"/>
            <p:cNvSpPr/>
            <p:nvPr/>
          </p:nvSpPr>
          <p:spPr>
            <a:xfrm>
              <a:off x="3382606" y="2339771"/>
              <a:ext cx="2563490" cy="1478922"/>
            </a:xfrm>
            <a:custGeom>
              <a:avLst/>
              <a:gdLst/>
              <a:ahLst/>
              <a:cxnLst/>
              <a:rect l="l" t="t" r="r" b="b"/>
              <a:pathLst>
                <a:path w="32899" h="18980" extrusionOk="0">
                  <a:moveTo>
                    <a:pt x="20062" y="1"/>
                  </a:moveTo>
                  <a:lnTo>
                    <a:pt x="1" y="10884"/>
                  </a:lnTo>
                  <a:lnTo>
                    <a:pt x="1" y="11586"/>
                  </a:lnTo>
                  <a:lnTo>
                    <a:pt x="12496" y="18810"/>
                  </a:lnTo>
                  <a:cubicBezTo>
                    <a:pt x="12747" y="18923"/>
                    <a:pt x="13018" y="18980"/>
                    <a:pt x="13288" y="18980"/>
                  </a:cubicBezTo>
                  <a:cubicBezTo>
                    <a:pt x="13607" y="18980"/>
                    <a:pt x="13925" y="18899"/>
                    <a:pt x="14203" y="18734"/>
                  </a:cubicBezTo>
                  <a:lnTo>
                    <a:pt x="32463" y="8211"/>
                  </a:lnTo>
                  <a:cubicBezTo>
                    <a:pt x="32747" y="8040"/>
                    <a:pt x="32899" y="7813"/>
                    <a:pt x="32861" y="7604"/>
                  </a:cubicBezTo>
                  <a:lnTo>
                    <a:pt x="32861" y="6997"/>
                  </a:lnTo>
                  <a:cubicBezTo>
                    <a:pt x="32880" y="6789"/>
                    <a:pt x="32766" y="6599"/>
                    <a:pt x="32577" y="6504"/>
                  </a:cubicBezTo>
                  <a:lnTo>
                    <a:pt x="20062" y="1"/>
                  </a:ln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 name="Google Shape;290;p19"/>
            <p:cNvSpPr/>
            <p:nvPr/>
          </p:nvSpPr>
          <p:spPr>
            <a:xfrm>
              <a:off x="3382606" y="2339771"/>
              <a:ext cx="2572373" cy="1423832"/>
            </a:xfrm>
            <a:custGeom>
              <a:avLst/>
              <a:gdLst/>
              <a:ahLst/>
              <a:cxnLst/>
              <a:rect l="l" t="t" r="r" b="b"/>
              <a:pathLst>
                <a:path w="33013" h="18273" extrusionOk="0">
                  <a:moveTo>
                    <a:pt x="20062" y="1"/>
                  </a:moveTo>
                  <a:lnTo>
                    <a:pt x="1" y="10884"/>
                  </a:lnTo>
                  <a:lnTo>
                    <a:pt x="12496" y="18109"/>
                  </a:lnTo>
                  <a:cubicBezTo>
                    <a:pt x="12742" y="18219"/>
                    <a:pt x="13006" y="18272"/>
                    <a:pt x="13271" y="18272"/>
                  </a:cubicBezTo>
                  <a:cubicBezTo>
                    <a:pt x="13599" y="18272"/>
                    <a:pt x="13928" y="18190"/>
                    <a:pt x="14222" y="18033"/>
                  </a:cubicBezTo>
                  <a:lnTo>
                    <a:pt x="32444" y="7509"/>
                  </a:lnTo>
                  <a:cubicBezTo>
                    <a:pt x="32956" y="7206"/>
                    <a:pt x="33013" y="6770"/>
                    <a:pt x="32577" y="6504"/>
                  </a:cubicBezTo>
                  <a:lnTo>
                    <a:pt x="200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19"/>
            <p:cNvSpPr/>
            <p:nvPr/>
          </p:nvSpPr>
          <p:spPr>
            <a:xfrm>
              <a:off x="3381126" y="2110773"/>
              <a:ext cx="2476376" cy="1566660"/>
            </a:xfrm>
            <a:custGeom>
              <a:avLst/>
              <a:gdLst/>
              <a:ahLst/>
              <a:cxnLst/>
              <a:rect l="l" t="t" r="r" b="b"/>
              <a:pathLst>
                <a:path w="31781" h="20106" extrusionOk="0">
                  <a:moveTo>
                    <a:pt x="19834" y="1"/>
                  </a:moveTo>
                  <a:lnTo>
                    <a:pt x="1138" y="10790"/>
                  </a:lnTo>
                  <a:cubicBezTo>
                    <a:pt x="1" y="12686"/>
                    <a:pt x="1138" y="13217"/>
                    <a:pt x="1138" y="13217"/>
                  </a:cubicBezTo>
                  <a:lnTo>
                    <a:pt x="12800" y="19948"/>
                  </a:lnTo>
                  <a:cubicBezTo>
                    <a:pt x="13036" y="20053"/>
                    <a:pt x="13288" y="20105"/>
                    <a:pt x="13540" y="20105"/>
                  </a:cubicBezTo>
                  <a:cubicBezTo>
                    <a:pt x="13834" y="20105"/>
                    <a:pt x="14127" y="20034"/>
                    <a:pt x="14392" y="19891"/>
                  </a:cubicBezTo>
                  <a:lnTo>
                    <a:pt x="31382" y="10069"/>
                  </a:lnTo>
                  <a:cubicBezTo>
                    <a:pt x="31610" y="9955"/>
                    <a:pt x="31761" y="9690"/>
                    <a:pt x="31761" y="9424"/>
                  </a:cubicBezTo>
                  <a:lnTo>
                    <a:pt x="31761" y="7168"/>
                  </a:lnTo>
                  <a:lnTo>
                    <a:pt x="31780" y="7168"/>
                  </a:lnTo>
                  <a:cubicBezTo>
                    <a:pt x="31780" y="6978"/>
                    <a:pt x="31666" y="6789"/>
                    <a:pt x="31496" y="6713"/>
                  </a:cubicBezTo>
                  <a:lnTo>
                    <a:pt x="19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19"/>
            <p:cNvSpPr/>
            <p:nvPr/>
          </p:nvSpPr>
          <p:spPr>
            <a:xfrm>
              <a:off x="3382606" y="2051712"/>
              <a:ext cx="2563490" cy="1534556"/>
            </a:xfrm>
            <a:custGeom>
              <a:avLst/>
              <a:gdLst/>
              <a:ahLst/>
              <a:cxnLst/>
              <a:rect l="l" t="t" r="r" b="b"/>
              <a:pathLst>
                <a:path w="32899" h="19694" extrusionOk="0">
                  <a:moveTo>
                    <a:pt x="20062" y="0"/>
                  </a:moveTo>
                  <a:lnTo>
                    <a:pt x="1" y="11585"/>
                  </a:lnTo>
                  <a:lnTo>
                    <a:pt x="1" y="12287"/>
                  </a:lnTo>
                  <a:lnTo>
                    <a:pt x="12496" y="19530"/>
                  </a:lnTo>
                  <a:cubicBezTo>
                    <a:pt x="12742" y="19640"/>
                    <a:pt x="13006" y="19694"/>
                    <a:pt x="13271" y="19694"/>
                  </a:cubicBezTo>
                  <a:cubicBezTo>
                    <a:pt x="13599" y="19694"/>
                    <a:pt x="13928" y="19612"/>
                    <a:pt x="14222" y="19454"/>
                  </a:cubicBezTo>
                  <a:lnTo>
                    <a:pt x="32463" y="8912"/>
                  </a:lnTo>
                  <a:cubicBezTo>
                    <a:pt x="32747" y="8741"/>
                    <a:pt x="32899" y="8514"/>
                    <a:pt x="32861" y="8305"/>
                  </a:cubicBezTo>
                  <a:lnTo>
                    <a:pt x="32861" y="7698"/>
                  </a:lnTo>
                  <a:cubicBezTo>
                    <a:pt x="32880" y="7490"/>
                    <a:pt x="32766" y="7300"/>
                    <a:pt x="32577" y="7224"/>
                  </a:cubicBezTo>
                  <a:lnTo>
                    <a:pt x="20062" y="0"/>
                  </a:ln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19"/>
            <p:cNvSpPr/>
            <p:nvPr/>
          </p:nvSpPr>
          <p:spPr>
            <a:xfrm>
              <a:off x="3382606" y="2051712"/>
              <a:ext cx="2572373" cy="1478922"/>
            </a:xfrm>
            <a:custGeom>
              <a:avLst/>
              <a:gdLst/>
              <a:ahLst/>
              <a:cxnLst/>
              <a:rect l="l" t="t" r="r" b="b"/>
              <a:pathLst>
                <a:path w="33013" h="18980" extrusionOk="0">
                  <a:moveTo>
                    <a:pt x="20062" y="0"/>
                  </a:moveTo>
                  <a:lnTo>
                    <a:pt x="1" y="11585"/>
                  </a:lnTo>
                  <a:lnTo>
                    <a:pt x="12496" y="18810"/>
                  </a:lnTo>
                  <a:cubicBezTo>
                    <a:pt x="12747" y="18922"/>
                    <a:pt x="13018" y="18980"/>
                    <a:pt x="13289" y="18980"/>
                  </a:cubicBezTo>
                  <a:cubicBezTo>
                    <a:pt x="13611" y="18980"/>
                    <a:pt x="13933" y="18899"/>
                    <a:pt x="14222" y="18734"/>
                  </a:cubicBezTo>
                  <a:lnTo>
                    <a:pt x="32444" y="8210"/>
                  </a:lnTo>
                  <a:cubicBezTo>
                    <a:pt x="32956" y="7907"/>
                    <a:pt x="33013" y="7471"/>
                    <a:pt x="32577" y="7205"/>
                  </a:cubicBezTo>
                  <a:lnTo>
                    <a:pt x="200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19"/>
            <p:cNvSpPr/>
            <p:nvPr/>
          </p:nvSpPr>
          <p:spPr>
            <a:xfrm>
              <a:off x="3215630" y="1710357"/>
              <a:ext cx="1638658" cy="1055037"/>
            </a:xfrm>
            <a:custGeom>
              <a:avLst/>
              <a:gdLst/>
              <a:ahLst/>
              <a:cxnLst/>
              <a:rect l="l" t="t" r="r" b="b"/>
              <a:pathLst>
                <a:path w="21030" h="13540" extrusionOk="0">
                  <a:moveTo>
                    <a:pt x="21029" y="1"/>
                  </a:moveTo>
                  <a:lnTo>
                    <a:pt x="1252" y="11454"/>
                  </a:lnTo>
                  <a:cubicBezTo>
                    <a:pt x="1252" y="11454"/>
                    <a:pt x="1" y="12155"/>
                    <a:pt x="1271" y="13539"/>
                  </a:cubicBezTo>
                  <a:lnTo>
                    <a:pt x="20859" y="2902"/>
                  </a:lnTo>
                  <a:cubicBezTo>
                    <a:pt x="20859" y="2902"/>
                    <a:pt x="20024" y="1328"/>
                    <a:pt x="210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 name="Google Shape;295;p19"/>
            <p:cNvSpPr/>
            <p:nvPr/>
          </p:nvSpPr>
          <p:spPr>
            <a:xfrm>
              <a:off x="3249680" y="2551083"/>
              <a:ext cx="65063" cy="264538"/>
            </a:xfrm>
            <a:custGeom>
              <a:avLst/>
              <a:gdLst/>
              <a:ahLst/>
              <a:cxnLst/>
              <a:rect l="l" t="t" r="r" b="b"/>
              <a:pathLst>
                <a:path w="835" h="3395" extrusionOk="0">
                  <a:moveTo>
                    <a:pt x="815" y="0"/>
                  </a:moveTo>
                  <a:cubicBezTo>
                    <a:pt x="303" y="303"/>
                    <a:pt x="0" y="872"/>
                    <a:pt x="38" y="1479"/>
                  </a:cubicBezTo>
                  <a:cubicBezTo>
                    <a:pt x="38" y="3091"/>
                    <a:pt x="834" y="3394"/>
                    <a:pt x="834" y="3394"/>
                  </a:cubicBezTo>
                  <a:lnTo>
                    <a:pt x="834" y="2749"/>
                  </a:lnTo>
                  <a:cubicBezTo>
                    <a:pt x="512" y="2086"/>
                    <a:pt x="512" y="1308"/>
                    <a:pt x="834" y="664"/>
                  </a:cubicBezTo>
                  <a:lnTo>
                    <a:pt x="815" y="0"/>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 name="Google Shape;296;p19"/>
            <p:cNvSpPr/>
            <p:nvPr/>
          </p:nvSpPr>
          <p:spPr>
            <a:xfrm>
              <a:off x="3313182" y="1936472"/>
              <a:ext cx="2613748" cy="1516401"/>
            </a:xfrm>
            <a:custGeom>
              <a:avLst/>
              <a:gdLst/>
              <a:ahLst/>
              <a:cxnLst/>
              <a:rect l="l" t="t" r="r" b="b"/>
              <a:pathLst>
                <a:path w="33544" h="19461" extrusionOk="0">
                  <a:moveTo>
                    <a:pt x="19607" y="0"/>
                  </a:moveTo>
                  <a:lnTo>
                    <a:pt x="0" y="10637"/>
                  </a:lnTo>
                  <a:lnTo>
                    <a:pt x="0" y="11282"/>
                  </a:lnTo>
                  <a:lnTo>
                    <a:pt x="13653" y="19303"/>
                  </a:lnTo>
                  <a:cubicBezTo>
                    <a:pt x="13880" y="19408"/>
                    <a:pt x="14128" y="19460"/>
                    <a:pt x="14377" y="19460"/>
                  </a:cubicBezTo>
                  <a:cubicBezTo>
                    <a:pt x="14668" y="19460"/>
                    <a:pt x="14961" y="19389"/>
                    <a:pt x="15227" y="19246"/>
                  </a:cubicBezTo>
                  <a:lnTo>
                    <a:pt x="33126" y="8931"/>
                  </a:lnTo>
                  <a:cubicBezTo>
                    <a:pt x="33411" y="8779"/>
                    <a:pt x="33543" y="8571"/>
                    <a:pt x="33524" y="8381"/>
                  </a:cubicBezTo>
                  <a:lnTo>
                    <a:pt x="33524" y="7831"/>
                  </a:lnTo>
                  <a:cubicBezTo>
                    <a:pt x="33524" y="7623"/>
                    <a:pt x="33430" y="7452"/>
                    <a:pt x="33240" y="7376"/>
                  </a:cubicBezTo>
                  <a:lnTo>
                    <a:pt x="19607" y="0"/>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 name="Google Shape;297;p19"/>
            <p:cNvSpPr/>
            <p:nvPr/>
          </p:nvSpPr>
          <p:spPr>
            <a:xfrm>
              <a:off x="3314662" y="1936472"/>
              <a:ext cx="2621151" cy="1466143"/>
            </a:xfrm>
            <a:custGeom>
              <a:avLst/>
              <a:gdLst/>
              <a:ahLst/>
              <a:cxnLst/>
              <a:rect l="l" t="t" r="r" b="b"/>
              <a:pathLst>
                <a:path w="33639" h="18816" extrusionOk="0">
                  <a:moveTo>
                    <a:pt x="19588" y="0"/>
                  </a:moveTo>
                  <a:lnTo>
                    <a:pt x="0" y="10637"/>
                  </a:lnTo>
                  <a:lnTo>
                    <a:pt x="13634" y="18658"/>
                  </a:lnTo>
                  <a:cubicBezTo>
                    <a:pt x="13861" y="18763"/>
                    <a:pt x="14109" y="18816"/>
                    <a:pt x="14358" y="18816"/>
                  </a:cubicBezTo>
                  <a:cubicBezTo>
                    <a:pt x="14649" y="18816"/>
                    <a:pt x="14942" y="18744"/>
                    <a:pt x="15208" y="18601"/>
                  </a:cubicBezTo>
                  <a:lnTo>
                    <a:pt x="33107" y="8286"/>
                  </a:lnTo>
                  <a:cubicBezTo>
                    <a:pt x="33581" y="8021"/>
                    <a:pt x="33638" y="7604"/>
                    <a:pt x="33221" y="7376"/>
                  </a:cubicBezTo>
                  <a:lnTo>
                    <a:pt x="195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19"/>
            <p:cNvSpPr/>
            <p:nvPr/>
          </p:nvSpPr>
          <p:spPr>
            <a:xfrm>
              <a:off x="3313182" y="1726642"/>
              <a:ext cx="2532478" cy="1598061"/>
            </a:xfrm>
            <a:custGeom>
              <a:avLst/>
              <a:gdLst/>
              <a:ahLst/>
              <a:cxnLst/>
              <a:rect l="l" t="t" r="r" b="b"/>
              <a:pathLst>
                <a:path w="32501" h="20509" extrusionOk="0">
                  <a:moveTo>
                    <a:pt x="19379" y="1"/>
                  </a:moveTo>
                  <a:lnTo>
                    <a:pt x="1043" y="10543"/>
                  </a:lnTo>
                  <a:cubicBezTo>
                    <a:pt x="0" y="12288"/>
                    <a:pt x="1043" y="12781"/>
                    <a:pt x="1043" y="12781"/>
                  </a:cubicBezTo>
                  <a:lnTo>
                    <a:pt x="13899" y="20365"/>
                  </a:lnTo>
                  <a:cubicBezTo>
                    <a:pt x="14117" y="20461"/>
                    <a:pt x="14350" y="20508"/>
                    <a:pt x="14581" y="20508"/>
                  </a:cubicBezTo>
                  <a:cubicBezTo>
                    <a:pt x="14853" y="20508"/>
                    <a:pt x="15123" y="20442"/>
                    <a:pt x="15359" y="20308"/>
                  </a:cubicBezTo>
                  <a:lnTo>
                    <a:pt x="32140" y="10657"/>
                  </a:lnTo>
                  <a:cubicBezTo>
                    <a:pt x="32349" y="10524"/>
                    <a:pt x="32482" y="10297"/>
                    <a:pt x="32482" y="10050"/>
                  </a:cubicBezTo>
                  <a:lnTo>
                    <a:pt x="32482" y="7983"/>
                  </a:lnTo>
                  <a:cubicBezTo>
                    <a:pt x="32500" y="7794"/>
                    <a:pt x="32406" y="7623"/>
                    <a:pt x="32235" y="7566"/>
                  </a:cubicBezTo>
                  <a:lnTo>
                    <a:pt x="193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19"/>
            <p:cNvSpPr/>
            <p:nvPr/>
          </p:nvSpPr>
          <p:spPr>
            <a:xfrm>
              <a:off x="3313182" y="1672022"/>
              <a:ext cx="2613748" cy="1567906"/>
            </a:xfrm>
            <a:custGeom>
              <a:avLst/>
              <a:gdLst/>
              <a:ahLst/>
              <a:cxnLst/>
              <a:rect l="l" t="t" r="r" b="b"/>
              <a:pathLst>
                <a:path w="33544" h="20122" extrusionOk="0">
                  <a:moveTo>
                    <a:pt x="19607" y="0"/>
                  </a:moveTo>
                  <a:lnTo>
                    <a:pt x="0" y="11282"/>
                  </a:lnTo>
                  <a:lnTo>
                    <a:pt x="0" y="11946"/>
                  </a:lnTo>
                  <a:lnTo>
                    <a:pt x="13653" y="19966"/>
                  </a:lnTo>
                  <a:cubicBezTo>
                    <a:pt x="13876" y="20070"/>
                    <a:pt x="14120" y="20122"/>
                    <a:pt x="14364" y="20122"/>
                  </a:cubicBezTo>
                  <a:cubicBezTo>
                    <a:pt x="14660" y="20122"/>
                    <a:pt x="14957" y="20046"/>
                    <a:pt x="15227" y="19890"/>
                  </a:cubicBezTo>
                  <a:lnTo>
                    <a:pt x="33126" y="9575"/>
                  </a:lnTo>
                  <a:cubicBezTo>
                    <a:pt x="33411" y="9424"/>
                    <a:pt x="33543" y="9234"/>
                    <a:pt x="33524" y="9026"/>
                  </a:cubicBezTo>
                  <a:lnTo>
                    <a:pt x="33524" y="8476"/>
                  </a:lnTo>
                  <a:cubicBezTo>
                    <a:pt x="33524" y="8267"/>
                    <a:pt x="33430" y="8096"/>
                    <a:pt x="33240" y="8021"/>
                  </a:cubicBezTo>
                  <a:lnTo>
                    <a:pt x="19607" y="0"/>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 name="Google Shape;300;p19"/>
            <p:cNvSpPr/>
            <p:nvPr/>
          </p:nvSpPr>
          <p:spPr>
            <a:xfrm>
              <a:off x="3314662" y="1672022"/>
              <a:ext cx="2621151" cy="1516401"/>
            </a:xfrm>
            <a:custGeom>
              <a:avLst/>
              <a:gdLst/>
              <a:ahLst/>
              <a:cxnLst/>
              <a:rect l="l" t="t" r="r" b="b"/>
              <a:pathLst>
                <a:path w="33639" h="19461" extrusionOk="0">
                  <a:moveTo>
                    <a:pt x="19588" y="0"/>
                  </a:moveTo>
                  <a:lnTo>
                    <a:pt x="0" y="11282"/>
                  </a:lnTo>
                  <a:lnTo>
                    <a:pt x="13634" y="19303"/>
                  </a:lnTo>
                  <a:cubicBezTo>
                    <a:pt x="13870" y="19408"/>
                    <a:pt x="14118" y="19460"/>
                    <a:pt x="14366" y="19460"/>
                  </a:cubicBezTo>
                  <a:cubicBezTo>
                    <a:pt x="14655" y="19460"/>
                    <a:pt x="14942" y="19389"/>
                    <a:pt x="15208" y="19246"/>
                  </a:cubicBezTo>
                  <a:lnTo>
                    <a:pt x="33107" y="8931"/>
                  </a:lnTo>
                  <a:cubicBezTo>
                    <a:pt x="33581" y="8665"/>
                    <a:pt x="33638" y="8267"/>
                    <a:pt x="33221" y="8021"/>
                  </a:cubicBezTo>
                  <a:lnTo>
                    <a:pt x="195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 name="Google Shape;301;p19"/>
            <p:cNvSpPr/>
            <p:nvPr/>
          </p:nvSpPr>
          <p:spPr>
            <a:xfrm>
              <a:off x="3388528" y="1534576"/>
              <a:ext cx="1547024" cy="1004778"/>
            </a:xfrm>
            <a:custGeom>
              <a:avLst/>
              <a:gdLst/>
              <a:ahLst/>
              <a:cxnLst/>
              <a:rect l="l" t="t" r="r" b="b"/>
              <a:pathLst>
                <a:path w="19854" h="12895" extrusionOk="0">
                  <a:moveTo>
                    <a:pt x="19853" y="1"/>
                  </a:moveTo>
                  <a:lnTo>
                    <a:pt x="1252" y="10790"/>
                  </a:lnTo>
                  <a:cubicBezTo>
                    <a:pt x="1252" y="10790"/>
                    <a:pt x="0" y="11491"/>
                    <a:pt x="1252" y="12894"/>
                  </a:cubicBezTo>
                  <a:lnTo>
                    <a:pt x="19683" y="2902"/>
                  </a:lnTo>
                  <a:cubicBezTo>
                    <a:pt x="19683" y="2902"/>
                    <a:pt x="18867" y="1309"/>
                    <a:pt x="19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19"/>
            <p:cNvSpPr/>
            <p:nvPr/>
          </p:nvSpPr>
          <p:spPr>
            <a:xfrm>
              <a:off x="3422500" y="2323487"/>
              <a:ext cx="63583" cy="266019"/>
            </a:xfrm>
            <a:custGeom>
              <a:avLst/>
              <a:gdLst/>
              <a:ahLst/>
              <a:cxnLst/>
              <a:rect l="l" t="t" r="r" b="b"/>
              <a:pathLst>
                <a:path w="816" h="3414" extrusionOk="0">
                  <a:moveTo>
                    <a:pt x="816" y="1"/>
                  </a:moveTo>
                  <a:cubicBezTo>
                    <a:pt x="304" y="304"/>
                    <a:pt x="1" y="873"/>
                    <a:pt x="39" y="1480"/>
                  </a:cubicBezTo>
                  <a:cubicBezTo>
                    <a:pt x="39" y="3092"/>
                    <a:pt x="816" y="3414"/>
                    <a:pt x="816" y="3414"/>
                  </a:cubicBezTo>
                  <a:lnTo>
                    <a:pt x="816" y="2750"/>
                  </a:lnTo>
                  <a:cubicBezTo>
                    <a:pt x="494" y="2087"/>
                    <a:pt x="494" y="1309"/>
                    <a:pt x="816" y="665"/>
                  </a:cubicBezTo>
                  <a:lnTo>
                    <a:pt x="816" y="1"/>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p19"/>
            <p:cNvSpPr/>
            <p:nvPr/>
          </p:nvSpPr>
          <p:spPr>
            <a:xfrm>
              <a:off x="3486002" y="1759133"/>
              <a:ext cx="2353729" cy="1359704"/>
            </a:xfrm>
            <a:custGeom>
              <a:avLst/>
              <a:gdLst/>
              <a:ahLst/>
              <a:cxnLst/>
              <a:rect l="l" t="t" r="r" b="b"/>
              <a:pathLst>
                <a:path w="30207" h="17450" extrusionOk="0">
                  <a:moveTo>
                    <a:pt x="18432" y="1"/>
                  </a:moveTo>
                  <a:lnTo>
                    <a:pt x="1" y="10012"/>
                  </a:lnTo>
                  <a:lnTo>
                    <a:pt x="1" y="10657"/>
                  </a:lnTo>
                  <a:lnTo>
                    <a:pt x="11492" y="17293"/>
                  </a:lnTo>
                  <a:cubicBezTo>
                    <a:pt x="11724" y="17397"/>
                    <a:pt x="11968" y="17449"/>
                    <a:pt x="12211" y="17449"/>
                  </a:cubicBezTo>
                  <a:cubicBezTo>
                    <a:pt x="12504" y="17449"/>
                    <a:pt x="12796" y="17373"/>
                    <a:pt x="13065" y="17218"/>
                  </a:cubicBezTo>
                  <a:lnTo>
                    <a:pt x="29808" y="7566"/>
                  </a:lnTo>
                  <a:cubicBezTo>
                    <a:pt x="30093" y="7396"/>
                    <a:pt x="30207" y="7187"/>
                    <a:pt x="30188" y="6978"/>
                  </a:cubicBezTo>
                  <a:lnTo>
                    <a:pt x="30188" y="6429"/>
                  </a:lnTo>
                  <a:cubicBezTo>
                    <a:pt x="30207" y="6239"/>
                    <a:pt x="30093" y="6049"/>
                    <a:pt x="29922" y="5974"/>
                  </a:cubicBezTo>
                  <a:lnTo>
                    <a:pt x="18432" y="1"/>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 name="Google Shape;304;p19"/>
            <p:cNvSpPr/>
            <p:nvPr/>
          </p:nvSpPr>
          <p:spPr>
            <a:xfrm>
              <a:off x="3486002" y="1759133"/>
              <a:ext cx="2362612" cy="1307498"/>
            </a:xfrm>
            <a:custGeom>
              <a:avLst/>
              <a:gdLst/>
              <a:ahLst/>
              <a:cxnLst/>
              <a:rect l="l" t="t" r="r" b="b"/>
              <a:pathLst>
                <a:path w="30321" h="16780" extrusionOk="0">
                  <a:moveTo>
                    <a:pt x="18432" y="1"/>
                  </a:moveTo>
                  <a:lnTo>
                    <a:pt x="1" y="9993"/>
                  </a:lnTo>
                  <a:lnTo>
                    <a:pt x="11492" y="16630"/>
                  </a:lnTo>
                  <a:cubicBezTo>
                    <a:pt x="11718" y="16731"/>
                    <a:pt x="11956" y="16779"/>
                    <a:pt x="12193" y="16779"/>
                  </a:cubicBezTo>
                  <a:cubicBezTo>
                    <a:pt x="12492" y="16779"/>
                    <a:pt x="12791" y="16702"/>
                    <a:pt x="13065" y="16554"/>
                  </a:cubicBezTo>
                  <a:lnTo>
                    <a:pt x="29808" y="6884"/>
                  </a:lnTo>
                  <a:cubicBezTo>
                    <a:pt x="30282" y="6618"/>
                    <a:pt x="30320" y="6220"/>
                    <a:pt x="29922" y="5974"/>
                  </a:cubicBezTo>
                  <a:lnTo>
                    <a:pt x="18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 name="Google Shape;305;p19"/>
            <p:cNvSpPr/>
            <p:nvPr/>
          </p:nvSpPr>
          <p:spPr>
            <a:xfrm>
              <a:off x="3486002" y="1549380"/>
              <a:ext cx="2272459" cy="1438481"/>
            </a:xfrm>
            <a:custGeom>
              <a:avLst/>
              <a:gdLst/>
              <a:ahLst/>
              <a:cxnLst/>
              <a:rect l="l" t="t" r="r" b="b"/>
              <a:pathLst>
                <a:path w="29164" h="18461" extrusionOk="0">
                  <a:moveTo>
                    <a:pt x="18204" y="0"/>
                  </a:moveTo>
                  <a:lnTo>
                    <a:pt x="1044" y="9898"/>
                  </a:lnTo>
                  <a:cubicBezTo>
                    <a:pt x="1" y="11642"/>
                    <a:pt x="1044" y="12135"/>
                    <a:pt x="1044" y="12135"/>
                  </a:cubicBezTo>
                  <a:lnTo>
                    <a:pt x="11738" y="18317"/>
                  </a:lnTo>
                  <a:cubicBezTo>
                    <a:pt x="11947" y="18412"/>
                    <a:pt x="12175" y="18460"/>
                    <a:pt x="12405" y="18460"/>
                  </a:cubicBezTo>
                  <a:cubicBezTo>
                    <a:pt x="12677" y="18460"/>
                    <a:pt x="12952" y="18394"/>
                    <a:pt x="13198" y="18260"/>
                  </a:cubicBezTo>
                  <a:lnTo>
                    <a:pt x="28803" y="9253"/>
                  </a:lnTo>
                  <a:cubicBezTo>
                    <a:pt x="29012" y="9121"/>
                    <a:pt x="29145" y="8893"/>
                    <a:pt x="29145" y="8647"/>
                  </a:cubicBezTo>
                  <a:lnTo>
                    <a:pt x="29145" y="6580"/>
                  </a:lnTo>
                  <a:lnTo>
                    <a:pt x="29164" y="6580"/>
                  </a:lnTo>
                  <a:cubicBezTo>
                    <a:pt x="29164" y="6409"/>
                    <a:pt x="29069" y="6238"/>
                    <a:pt x="28898" y="6163"/>
                  </a:cubicBezTo>
                  <a:lnTo>
                    <a:pt x="182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 name="Google Shape;306;p19"/>
            <p:cNvSpPr/>
            <p:nvPr/>
          </p:nvSpPr>
          <p:spPr>
            <a:xfrm>
              <a:off x="3486002" y="1494682"/>
              <a:ext cx="2353729" cy="1408560"/>
            </a:xfrm>
            <a:custGeom>
              <a:avLst/>
              <a:gdLst/>
              <a:ahLst/>
              <a:cxnLst/>
              <a:rect l="l" t="t" r="r" b="b"/>
              <a:pathLst>
                <a:path w="30207" h="18077" extrusionOk="0">
                  <a:moveTo>
                    <a:pt x="18432" y="1"/>
                  </a:moveTo>
                  <a:lnTo>
                    <a:pt x="1" y="10638"/>
                  </a:lnTo>
                  <a:lnTo>
                    <a:pt x="1" y="11283"/>
                  </a:lnTo>
                  <a:lnTo>
                    <a:pt x="11492" y="17919"/>
                  </a:lnTo>
                  <a:cubicBezTo>
                    <a:pt x="11728" y="18024"/>
                    <a:pt x="11976" y="18077"/>
                    <a:pt x="12224" y="18077"/>
                  </a:cubicBezTo>
                  <a:cubicBezTo>
                    <a:pt x="12513" y="18077"/>
                    <a:pt x="12800" y="18005"/>
                    <a:pt x="13065" y="17862"/>
                  </a:cubicBezTo>
                  <a:lnTo>
                    <a:pt x="29808" y="8192"/>
                  </a:lnTo>
                  <a:cubicBezTo>
                    <a:pt x="30093" y="8040"/>
                    <a:pt x="30207" y="7832"/>
                    <a:pt x="30188" y="7642"/>
                  </a:cubicBezTo>
                  <a:lnTo>
                    <a:pt x="30188" y="7073"/>
                  </a:lnTo>
                  <a:cubicBezTo>
                    <a:pt x="30207" y="6884"/>
                    <a:pt x="30093" y="6713"/>
                    <a:pt x="29922" y="6637"/>
                  </a:cubicBezTo>
                  <a:lnTo>
                    <a:pt x="18432" y="1"/>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19"/>
            <p:cNvSpPr/>
            <p:nvPr/>
          </p:nvSpPr>
          <p:spPr>
            <a:xfrm>
              <a:off x="3486002" y="1493202"/>
              <a:ext cx="2362612" cy="1359159"/>
            </a:xfrm>
            <a:custGeom>
              <a:avLst/>
              <a:gdLst/>
              <a:ahLst/>
              <a:cxnLst/>
              <a:rect l="l" t="t" r="r" b="b"/>
              <a:pathLst>
                <a:path w="30321" h="17443" extrusionOk="0">
                  <a:moveTo>
                    <a:pt x="18432" y="1"/>
                  </a:moveTo>
                  <a:lnTo>
                    <a:pt x="1" y="10657"/>
                  </a:lnTo>
                  <a:lnTo>
                    <a:pt x="11492" y="17293"/>
                  </a:lnTo>
                  <a:cubicBezTo>
                    <a:pt x="11718" y="17394"/>
                    <a:pt x="11956" y="17443"/>
                    <a:pt x="12193" y="17443"/>
                  </a:cubicBezTo>
                  <a:cubicBezTo>
                    <a:pt x="12492" y="17443"/>
                    <a:pt x="12791" y="17366"/>
                    <a:pt x="13065" y="17218"/>
                  </a:cubicBezTo>
                  <a:lnTo>
                    <a:pt x="29808" y="7547"/>
                  </a:lnTo>
                  <a:cubicBezTo>
                    <a:pt x="30282" y="7282"/>
                    <a:pt x="30320" y="6884"/>
                    <a:pt x="29922" y="6637"/>
                  </a:cubicBezTo>
                  <a:lnTo>
                    <a:pt x="18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9"/>
            <p:cNvSpPr/>
            <p:nvPr/>
          </p:nvSpPr>
          <p:spPr>
            <a:xfrm>
              <a:off x="4693092" y="1704513"/>
              <a:ext cx="747720" cy="432924"/>
            </a:xfrm>
            <a:custGeom>
              <a:avLst/>
              <a:gdLst/>
              <a:ahLst/>
              <a:cxnLst/>
              <a:rect l="l" t="t" r="r" b="b"/>
              <a:pathLst>
                <a:path w="9596" h="5556" extrusionOk="0">
                  <a:moveTo>
                    <a:pt x="2181" y="0"/>
                  </a:moveTo>
                  <a:lnTo>
                    <a:pt x="0" y="1271"/>
                  </a:lnTo>
                  <a:lnTo>
                    <a:pt x="7414" y="5556"/>
                  </a:lnTo>
                  <a:lnTo>
                    <a:pt x="9595" y="4285"/>
                  </a:lnTo>
                  <a:lnTo>
                    <a:pt x="2181" y="0"/>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9"/>
            <p:cNvSpPr/>
            <p:nvPr/>
          </p:nvSpPr>
          <p:spPr>
            <a:xfrm>
              <a:off x="4676807" y="1901020"/>
              <a:ext cx="434482" cy="249734"/>
            </a:xfrm>
            <a:custGeom>
              <a:avLst/>
              <a:gdLst/>
              <a:ahLst/>
              <a:cxnLst/>
              <a:rect l="l" t="t" r="r" b="b"/>
              <a:pathLst>
                <a:path w="5576" h="3205" extrusionOk="0">
                  <a:moveTo>
                    <a:pt x="304" y="0"/>
                  </a:moveTo>
                  <a:lnTo>
                    <a:pt x="1" y="152"/>
                  </a:lnTo>
                  <a:lnTo>
                    <a:pt x="5291" y="3204"/>
                  </a:lnTo>
                  <a:lnTo>
                    <a:pt x="5576" y="3034"/>
                  </a:lnTo>
                  <a:lnTo>
                    <a:pt x="304" y="0"/>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9"/>
            <p:cNvSpPr/>
            <p:nvPr/>
          </p:nvSpPr>
          <p:spPr>
            <a:xfrm>
              <a:off x="4642835" y="1960081"/>
              <a:ext cx="365055" cy="211319"/>
            </a:xfrm>
            <a:custGeom>
              <a:avLst/>
              <a:gdLst/>
              <a:ahLst/>
              <a:cxnLst/>
              <a:rect l="l" t="t" r="r" b="b"/>
              <a:pathLst>
                <a:path w="4685" h="2712" extrusionOk="0">
                  <a:moveTo>
                    <a:pt x="304" y="0"/>
                  </a:moveTo>
                  <a:lnTo>
                    <a:pt x="1" y="171"/>
                  </a:lnTo>
                  <a:lnTo>
                    <a:pt x="4381" y="2712"/>
                  </a:lnTo>
                  <a:lnTo>
                    <a:pt x="4684" y="2541"/>
                  </a:lnTo>
                  <a:lnTo>
                    <a:pt x="304" y="0"/>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1" name="Google Shape;311;p19"/>
          <p:cNvSpPr/>
          <p:nvPr/>
        </p:nvSpPr>
        <p:spPr>
          <a:xfrm>
            <a:off x="2240570" y="1562062"/>
            <a:ext cx="759900" cy="7599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FFFFFF"/>
                </a:solidFill>
                <a:latin typeface="Arial" panose="020B0604020202020204" pitchFamily="34" charset="0"/>
                <a:ea typeface="Fira Sans Extra Condensed Medium"/>
                <a:cs typeface="Fira Sans Extra Condensed Medium"/>
                <a:sym typeface="Fira Sans Extra Condensed Medium"/>
              </a:rPr>
              <a:t>A</a:t>
            </a:r>
            <a:endParaRPr sz="32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mc:AlternateContent xmlns:mc="http://schemas.openxmlformats.org/markup-compatibility/2006" xmlns:a14="http://schemas.microsoft.com/office/drawing/2010/main">
        <mc:Choice Requires="a14">
          <p:sp>
            <p:nvSpPr>
              <p:cNvPr id="313" name="Google Shape;313;p19"/>
              <p:cNvSpPr txBox="1"/>
              <p:nvPr/>
            </p:nvSpPr>
            <p:spPr>
              <a:xfrm>
                <a:off x="379998" y="1722993"/>
                <a:ext cx="1740000" cy="45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dk2"/>
                    </a:solidFill>
                    <a:latin typeface="Arial" panose="020B0604020202020204" pitchFamily="34" charset="0"/>
                    <a:ea typeface="Fira Sans Extra Condensed Medium"/>
                    <a:cs typeface="Fira Sans Extra Condensed Medium"/>
                    <a:sym typeface="Fira Sans Extra Condensed Medium"/>
                  </a:rPr>
                  <a:t>D = </a:t>
                </a:r>
                <a14:m>
                  <m:oMath xmlns:m="http://schemas.openxmlformats.org/officeDocument/2006/math">
                    <m:f>
                      <m:fPr>
                        <m:ctrlPr>
                          <a:rPr lang="en" sz="2800" i="1">
                            <a:solidFill>
                              <a:schemeClr val="dk2"/>
                            </a:solidFill>
                            <a:latin typeface="Cambria Math" panose="02040503050406030204" pitchFamily="18" charset="0"/>
                            <a:ea typeface="Fira Sans Extra Condensed Medium"/>
                            <a:cs typeface="Fira Sans Extra Condensed Medium"/>
                            <a:sym typeface="Fira Sans Extra Condensed Medium"/>
                          </a:rPr>
                        </m:ctrlPr>
                      </m:fPr>
                      <m:num>
                        <m:r>
                          <m:rPr>
                            <m:nor/>
                          </m:rPr>
                          <a:rPr lang="en-US" sz="2800" b="0" i="0" smtClean="0">
                            <a:solidFill>
                              <a:schemeClr val="dk2"/>
                            </a:solidFill>
                            <a:latin typeface="Arial" panose="020B0604020202020204" pitchFamily="34" charset="0"/>
                            <a:ea typeface="Fira Sans Extra Condensed Medium"/>
                            <a:cs typeface="Fira Sans Extra Condensed Medium"/>
                            <a:sym typeface="Fira Sans Extra Condensed Medium"/>
                          </a:rPr>
                          <m:t>V</m:t>
                        </m:r>
                      </m:num>
                      <m:den>
                        <m:r>
                          <m:rPr>
                            <m:nor/>
                          </m:rPr>
                          <a:rPr lang="en-US" sz="2800" b="0" i="0" dirty="0" smtClean="0">
                            <a:solidFill>
                              <a:schemeClr val="dk2"/>
                            </a:solidFill>
                            <a:latin typeface="Arial" panose="020B0604020202020204" pitchFamily="34" charset="0"/>
                            <a:ea typeface="Fira Sans Extra Condensed Medium"/>
                            <a:cs typeface="Fira Sans Extra Condensed Medium"/>
                            <a:sym typeface="Fira Sans Extra Condensed Medium"/>
                          </a:rPr>
                          <m:t>m</m:t>
                        </m:r>
                      </m:den>
                    </m:f>
                  </m:oMath>
                </a14:m>
                <a:endParaRPr sz="2800"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mc:Choice>
        <mc:Fallback xmlns="">
          <p:sp>
            <p:nvSpPr>
              <p:cNvPr id="313" name="Google Shape;313;p19"/>
              <p:cNvSpPr txBox="1">
                <a:spLocks noRot="1" noChangeAspect="1" noMove="1" noResize="1" noEditPoints="1" noAdjustHandles="1" noChangeArrowheads="1" noChangeShapeType="1" noTextEdit="1"/>
              </p:cNvSpPr>
              <p:nvPr/>
            </p:nvSpPr>
            <p:spPr>
              <a:xfrm>
                <a:off x="379998" y="1722993"/>
                <a:ext cx="1740000" cy="456600"/>
              </a:xfrm>
              <a:prstGeom prst="rect">
                <a:avLst/>
              </a:prstGeom>
              <a:blipFill>
                <a:blip r:embed="rId3"/>
                <a:stretch>
                  <a:fillRect t="-16000" b="-50667"/>
                </a:stretch>
              </a:blipFill>
              <a:ln>
                <a:noFill/>
              </a:ln>
            </p:spPr>
            <p:txBody>
              <a:bodyPr/>
              <a:lstStyle/>
              <a:p>
                <a:r>
                  <a:rPr lang="en-US">
                    <a:noFill/>
                  </a:rPr>
                  <a:t> </a:t>
                </a:r>
              </a:p>
            </p:txBody>
          </p:sp>
        </mc:Fallback>
      </mc:AlternateContent>
      <p:sp>
        <p:nvSpPr>
          <p:cNvPr id="315" name="Google Shape;315;p19"/>
          <p:cNvSpPr/>
          <p:nvPr/>
        </p:nvSpPr>
        <p:spPr>
          <a:xfrm>
            <a:off x="2240570" y="3503689"/>
            <a:ext cx="759900" cy="759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FFFFFF"/>
                </a:solidFill>
                <a:latin typeface="Arial" panose="020B0604020202020204" pitchFamily="34" charset="0"/>
                <a:ea typeface="Fira Sans Extra Condensed Medium"/>
                <a:cs typeface="Fira Sans Extra Condensed Medium"/>
                <a:sym typeface="Fira Sans Extra Condensed Medium"/>
              </a:rPr>
              <a:t>D</a:t>
            </a:r>
            <a:endParaRPr sz="32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p:sp>
        <p:nvSpPr>
          <p:cNvPr id="317" name="Google Shape;317;p19"/>
          <p:cNvSpPr txBox="1"/>
          <p:nvPr/>
        </p:nvSpPr>
        <p:spPr>
          <a:xfrm>
            <a:off x="379998" y="3722297"/>
            <a:ext cx="1740000" cy="45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800" dirty="0">
                <a:solidFill>
                  <a:schemeClr val="accent1"/>
                </a:solidFill>
                <a:latin typeface="Arial" panose="020B0604020202020204" pitchFamily="34" charset="0"/>
                <a:ea typeface="Fira Sans Extra Condensed Medium"/>
                <a:cs typeface="Fira Sans Extra Condensed Medium"/>
                <a:sym typeface="Fira Sans Extra Condensed Medium"/>
              </a:rPr>
              <a:t>D</a:t>
            </a:r>
            <a:r>
              <a:rPr lang="en" sz="2800" dirty="0">
                <a:solidFill>
                  <a:schemeClr val="accent1"/>
                </a:solidFill>
                <a:latin typeface="Arial" panose="020B0604020202020204" pitchFamily="34" charset="0"/>
                <a:ea typeface="Fira Sans Extra Condensed Medium"/>
                <a:cs typeface="Fira Sans Extra Condensed Medium"/>
                <a:sym typeface="Fira Sans Extra Condensed Medium"/>
              </a:rPr>
              <a:t> = V.m</a:t>
            </a:r>
            <a:endParaRPr sz="2800" dirty="0">
              <a:solidFill>
                <a:schemeClr val="accent1"/>
              </a:solidFill>
              <a:latin typeface="Arial" panose="020B0604020202020204" pitchFamily="34" charset="0"/>
              <a:ea typeface="Fira Sans Extra Condensed Medium"/>
              <a:cs typeface="Fira Sans Extra Condensed Medium"/>
              <a:sym typeface="Fira Sans Extra Condensed Medium"/>
            </a:endParaRPr>
          </a:p>
        </p:txBody>
      </p:sp>
      <p:sp>
        <p:nvSpPr>
          <p:cNvPr id="319" name="Google Shape;319;p19"/>
          <p:cNvSpPr/>
          <p:nvPr/>
        </p:nvSpPr>
        <p:spPr>
          <a:xfrm flipH="1">
            <a:off x="6125857" y="1562062"/>
            <a:ext cx="759900" cy="7599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FFFFFF"/>
                </a:solidFill>
                <a:latin typeface="Arial" panose="020B0604020202020204" pitchFamily="34" charset="0"/>
                <a:ea typeface="Fira Sans Extra Condensed Medium"/>
                <a:cs typeface="Fira Sans Extra Condensed Medium"/>
                <a:sym typeface="Fira Sans Extra Condensed Medium"/>
              </a:rPr>
              <a:t>B</a:t>
            </a:r>
            <a:endParaRPr sz="32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p:sp>
        <p:nvSpPr>
          <p:cNvPr id="321" name="Google Shape;321;p19"/>
          <p:cNvSpPr txBox="1"/>
          <p:nvPr/>
        </p:nvSpPr>
        <p:spPr>
          <a:xfrm flipH="1">
            <a:off x="6946800" y="1645690"/>
            <a:ext cx="1740000" cy="456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800" dirty="0">
                <a:solidFill>
                  <a:schemeClr val="lt2"/>
                </a:solidFill>
                <a:latin typeface="Arial" panose="020B0604020202020204" pitchFamily="34" charset="0"/>
                <a:ea typeface="Fira Sans Extra Condensed Medium"/>
                <a:cs typeface="Fira Sans Extra Condensed Medium"/>
                <a:sym typeface="Fira Sans Extra Condensed Medium"/>
              </a:rPr>
              <a:t>D = m.V</a:t>
            </a:r>
            <a:endParaRPr sz="2800" dirty="0">
              <a:solidFill>
                <a:schemeClr val="lt2"/>
              </a:solidFill>
              <a:latin typeface="Arial" panose="020B0604020202020204" pitchFamily="34" charset="0"/>
              <a:ea typeface="Fira Sans Extra Condensed Medium"/>
              <a:cs typeface="Fira Sans Extra Condensed Medium"/>
              <a:sym typeface="Fira Sans Extra Condensed Medium"/>
            </a:endParaRPr>
          </a:p>
        </p:txBody>
      </p:sp>
      <p:sp>
        <p:nvSpPr>
          <p:cNvPr id="323" name="Google Shape;323;p19"/>
          <p:cNvSpPr/>
          <p:nvPr/>
        </p:nvSpPr>
        <p:spPr>
          <a:xfrm flipH="1">
            <a:off x="6125857" y="3503689"/>
            <a:ext cx="759900" cy="759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FFFFFF"/>
                </a:solidFill>
                <a:latin typeface="Arial" panose="020B0604020202020204" pitchFamily="34" charset="0"/>
                <a:ea typeface="Fira Sans Extra Condensed Medium"/>
                <a:cs typeface="Fira Sans Extra Condensed Medium"/>
                <a:sym typeface="Fira Sans Extra Condensed Medium"/>
              </a:rPr>
              <a:t>C</a:t>
            </a:r>
            <a:endParaRPr sz="32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mc:AlternateContent xmlns:mc="http://schemas.openxmlformats.org/markup-compatibility/2006" xmlns:a14="http://schemas.microsoft.com/office/drawing/2010/main">
        <mc:Choice Requires="a14">
          <p:sp>
            <p:nvSpPr>
              <p:cNvPr id="324" name="Google Shape;324;p19"/>
              <p:cNvSpPr txBox="1"/>
              <p:nvPr/>
            </p:nvSpPr>
            <p:spPr>
              <a:xfrm flipH="1">
                <a:off x="6987160" y="3320172"/>
                <a:ext cx="1740000" cy="1020360"/>
              </a:xfrm>
              <a:prstGeom prst="rect">
                <a:avLst/>
              </a:prstGeom>
              <a:noFill/>
              <a:ln>
                <a:noFill/>
              </a:ln>
            </p:spPr>
            <p:txBody>
              <a:bodyPr spcFirstLastPara="1" wrap="square" lIns="91425" tIns="91425" rIns="91425" bIns="91425" anchor="ctr" anchorCtr="0">
                <a:noAutofit/>
              </a:bodyPr>
              <a:lstStyle/>
              <a:p>
                <a:pPr lvl="0"/>
                <a:r>
                  <a:rPr lang="en" sz="2800" dirty="0">
                    <a:solidFill>
                      <a:schemeClr val="accent2"/>
                    </a:solidFill>
                    <a:latin typeface="Arial" panose="020B0604020202020204" pitchFamily="34" charset="0"/>
                    <a:ea typeface="Fira Sans Extra Condensed Medium"/>
                    <a:cs typeface="Fira Sans Extra Condensed Medium"/>
                    <a:sym typeface="Fira Sans Extra Condensed Medium"/>
                  </a:rPr>
                  <a:t>D = </a:t>
                </a:r>
                <a14:m>
                  <m:oMath xmlns:m="http://schemas.openxmlformats.org/officeDocument/2006/math">
                    <m:f>
                      <m:fPr>
                        <m:ctrlPr>
                          <a:rPr lang="en" sz="2800" i="1" smtClean="0">
                            <a:solidFill>
                              <a:schemeClr val="accent2"/>
                            </a:solidFill>
                            <a:latin typeface="Cambria Math" panose="02040503050406030204" pitchFamily="18" charset="0"/>
                            <a:sym typeface="Fira Sans Extra Condensed Medium"/>
                          </a:rPr>
                        </m:ctrlPr>
                      </m:fPr>
                      <m:num>
                        <m:r>
                          <m:rPr>
                            <m:nor/>
                          </m:rPr>
                          <a:rPr lang="en" sz="2800" dirty="0">
                            <a:solidFill>
                              <a:schemeClr val="accent2"/>
                            </a:solidFill>
                            <a:latin typeface="Arial" panose="020B0604020202020204" pitchFamily="34" charset="0"/>
                            <a:ea typeface="Fira Sans Extra Condensed Medium"/>
                            <a:cs typeface="Fira Sans Extra Condensed Medium"/>
                            <a:sym typeface="Fira Sans Extra Condensed Medium"/>
                          </a:rPr>
                          <m:t>m</m:t>
                        </m:r>
                      </m:num>
                      <m:den>
                        <m:r>
                          <m:rPr>
                            <m:nor/>
                          </m:rPr>
                          <a:rPr lang="en" sz="2800" dirty="0">
                            <a:solidFill>
                              <a:schemeClr val="accent2"/>
                            </a:solidFill>
                            <a:latin typeface="Arial" panose="020B0604020202020204" pitchFamily="34" charset="0"/>
                            <a:ea typeface="Fira Sans Extra Condensed Medium"/>
                            <a:cs typeface="Fira Sans Extra Condensed Medium"/>
                            <a:sym typeface="Fira Sans Extra Condensed Medium"/>
                          </a:rPr>
                          <m:t>V</m:t>
                        </m:r>
                      </m:den>
                    </m:f>
                  </m:oMath>
                </a14:m>
                <a:endParaRPr sz="2800" dirty="0">
                  <a:solidFill>
                    <a:schemeClr val="accent2"/>
                  </a:solidFill>
                  <a:latin typeface="Arial" panose="020B0604020202020204" pitchFamily="34" charset="0"/>
                  <a:ea typeface="Fira Sans Extra Condensed Medium"/>
                  <a:cs typeface="Fira Sans Extra Condensed Medium"/>
                  <a:sym typeface="Fira Sans Extra Condensed Medium"/>
                </a:endParaRPr>
              </a:p>
            </p:txBody>
          </p:sp>
        </mc:Choice>
        <mc:Fallback xmlns="">
          <p:sp>
            <p:nvSpPr>
              <p:cNvPr id="324" name="Google Shape;324;p19"/>
              <p:cNvSpPr txBox="1">
                <a:spLocks noRot="1" noChangeAspect="1" noMove="1" noResize="1" noEditPoints="1" noAdjustHandles="1" noChangeArrowheads="1" noChangeShapeType="1" noTextEdit="1"/>
              </p:cNvSpPr>
              <p:nvPr/>
            </p:nvSpPr>
            <p:spPr>
              <a:xfrm flipH="1">
                <a:off x="6987160" y="3320172"/>
                <a:ext cx="1740000" cy="1020360"/>
              </a:xfrm>
              <a:prstGeom prst="rect">
                <a:avLst/>
              </a:prstGeom>
              <a:blipFill>
                <a:blip r:embed="rId4"/>
                <a:stretch>
                  <a:fillRect l="-6993"/>
                </a:stretch>
              </a:blipFill>
              <a:ln>
                <a:noFill/>
              </a:ln>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9FCB7BE9-4C84-0FF5-95D2-505DA5A26591}"/>
              </a:ext>
            </a:extLst>
          </p:cNvPr>
          <p:cNvSpPr/>
          <p:nvPr/>
        </p:nvSpPr>
        <p:spPr>
          <a:xfrm>
            <a:off x="5936245" y="3289805"/>
            <a:ext cx="2946498" cy="1130074"/>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grpSp>
        <p:nvGrpSpPr>
          <p:cNvPr id="1388" name="Google Shape;1388;p38"/>
          <p:cNvGrpSpPr/>
          <p:nvPr/>
        </p:nvGrpSpPr>
        <p:grpSpPr>
          <a:xfrm>
            <a:off x="234192" y="905220"/>
            <a:ext cx="4899906" cy="1175109"/>
            <a:chOff x="457200" y="1611465"/>
            <a:chExt cx="3930520" cy="1175109"/>
          </a:xfrm>
        </p:grpSpPr>
        <p:sp>
          <p:nvSpPr>
            <p:cNvPr id="1389" name="Google Shape;1389;p38"/>
            <p:cNvSpPr/>
            <p:nvPr/>
          </p:nvSpPr>
          <p:spPr>
            <a:xfrm>
              <a:off x="683227" y="1756357"/>
              <a:ext cx="3704494" cy="965424"/>
            </a:xfrm>
            <a:custGeom>
              <a:avLst/>
              <a:gdLst/>
              <a:ahLst/>
              <a:cxnLst/>
              <a:rect l="l" t="t" r="r" b="b"/>
              <a:pathLst>
                <a:path w="167757" h="43714" extrusionOk="0">
                  <a:moveTo>
                    <a:pt x="158337" y="1"/>
                  </a:moveTo>
                  <a:cubicBezTo>
                    <a:pt x="157947" y="1"/>
                    <a:pt x="157557" y="7"/>
                    <a:pt x="157172" y="15"/>
                  </a:cubicBezTo>
                  <a:cubicBezTo>
                    <a:pt x="131995" y="132"/>
                    <a:pt x="31754" y="249"/>
                    <a:pt x="6576" y="366"/>
                  </a:cubicBezTo>
                  <a:cubicBezTo>
                    <a:pt x="6349" y="353"/>
                    <a:pt x="6122" y="346"/>
                    <a:pt x="5896" y="346"/>
                  </a:cubicBezTo>
                  <a:cubicBezTo>
                    <a:pt x="4763" y="346"/>
                    <a:pt x="3638" y="508"/>
                    <a:pt x="2568" y="833"/>
                  </a:cubicBezTo>
                  <a:cubicBezTo>
                    <a:pt x="272" y="1650"/>
                    <a:pt x="0" y="3051"/>
                    <a:pt x="389" y="5113"/>
                  </a:cubicBezTo>
                  <a:cubicBezTo>
                    <a:pt x="895" y="7720"/>
                    <a:pt x="1401" y="10366"/>
                    <a:pt x="1868" y="12974"/>
                  </a:cubicBezTo>
                  <a:lnTo>
                    <a:pt x="4864" y="28578"/>
                  </a:lnTo>
                  <a:cubicBezTo>
                    <a:pt x="5370" y="31146"/>
                    <a:pt x="5915" y="33870"/>
                    <a:pt x="7744" y="35816"/>
                  </a:cubicBezTo>
                  <a:cubicBezTo>
                    <a:pt x="10118" y="38306"/>
                    <a:pt x="13931" y="38773"/>
                    <a:pt x="17394" y="39085"/>
                  </a:cubicBezTo>
                  <a:cubicBezTo>
                    <a:pt x="32960" y="40563"/>
                    <a:pt x="123628" y="42003"/>
                    <a:pt x="139194" y="43482"/>
                  </a:cubicBezTo>
                  <a:cubicBezTo>
                    <a:pt x="140458" y="43604"/>
                    <a:pt x="141752" y="43714"/>
                    <a:pt x="143031" y="43714"/>
                  </a:cubicBezTo>
                  <a:cubicBezTo>
                    <a:pt x="145021" y="43714"/>
                    <a:pt x="146975" y="43448"/>
                    <a:pt x="148728" y="42548"/>
                  </a:cubicBezTo>
                  <a:cubicBezTo>
                    <a:pt x="151724" y="40991"/>
                    <a:pt x="153436" y="37839"/>
                    <a:pt x="154954" y="34882"/>
                  </a:cubicBezTo>
                  <a:cubicBezTo>
                    <a:pt x="158962" y="26905"/>
                    <a:pt x="162620" y="18772"/>
                    <a:pt x="166005" y="10522"/>
                  </a:cubicBezTo>
                  <a:cubicBezTo>
                    <a:pt x="166900" y="8382"/>
                    <a:pt x="167756" y="5969"/>
                    <a:pt x="166861" y="3829"/>
                  </a:cubicBezTo>
                  <a:cubicBezTo>
                    <a:pt x="166122" y="2156"/>
                    <a:pt x="164449" y="1027"/>
                    <a:pt x="162659" y="521"/>
                  </a:cubicBezTo>
                  <a:cubicBezTo>
                    <a:pt x="161277" y="91"/>
                    <a:pt x="159798" y="1"/>
                    <a:pt x="158337" y="1"/>
                  </a:cubicBez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90" name="Google Shape;1390;p38"/>
            <p:cNvSpPr/>
            <p:nvPr/>
          </p:nvSpPr>
          <p:spPr>
            <a:xfrm>
              <a:off x="3545714" y="1756357"/>
              <a:ext cx="841299" cy="576153"/>
            </a:xfrm>
            <a:custGeom>
              <a:avLst/>
              <a:gdLst/>
              <a:ahLst/>
              <a:cxnLst/>
              <a:rect l="l" t="t" r="r" b="b"/>
              <a:pathLst>
                <a:path w="38098" h="26088" extrusionOk="0">
                  <a:moveTo>
                    <a:pt x="28694" y="1"/>
                  </a:moveTo>
                  <a:cubicBezTo>
                    <a:pt x="28301" y="1"/>
                    <a:pt x="27907" y="7"/>
                    <a:pt x="27513" y="15"/>
                  </a:cubicBezTo>
                  <a:cubicBezTo>
                    <a:pt x="21715" y="15"/>
                    <a:pt x="11947" y="54"/>
                    <a:pt x="1" y="93"/>
                  </a:cubicBezTo>
                  <a:cubicBezTo>
                    <a:pt x="1519" y="2700"/>
                    <a:pt x="3192" y="5191"/>
                    <a:pt x="5060" y="7526"/>
                  </a:cubicBezTo>
                  <a:cubicBezTo>
                    <a:pt x="7356" y="10405"/>
                    <a:pt x="9885" y="13090"/>
                    <a:pt x="12648" y="15542"/>
                  </a:cubicBezTo>
                  <a:cubicBezTo>
                    <a:pt x="17668" y="19939"/>
                    <a:pt x="23388" y="23519"/>
                    <a:pt x="29575" y="26088"/>
                  </a:cubicBezTo>
                  <a:cubicBezTo>
                    <a:pt x="31949" y="20990"/>
                    <a:pt x="34206" y="15775"/>
                    <a:pt x="36385" y="10522"/>
                  </a:cubicBezTo>
                  <a:cubicBezTo>
                    <a:pt x="37241" y="8382"/>
                    <a:pt x="38097" y="5969"/>
                    <a:pt x="37202" y="3829"/>
                  </a:cubicBezTo>
                  <a:cubicBezTo>
                    <a:pt x="36502" y="2156"/>
                    <a:pt x="34790" y="1027"/>
                    <a:pt x="33039" y="521"/>
                  </a:cubicBezTo>
                  <a:cubicBezTo>
                    <a:pt x="31626" y="91"/>
                    <a:pt x="30165" y="1"/>
                    <a:pt x="28694"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91" name="Google Shape;1391;p38"/>
            <p:cNvSpPr/>
            <p:nvPr/>
          </p:nvSpPr>
          <p:spPr>
            <a:xfrm>
              <a:off x="683227" y="1761834"/>
              <a:ext cx="1007117" cy="885211"/>
            </a:xfrm>
            <a:custGeom>
              <a:avLst/>
              <a:gdLst/>
              <a:ahLst/>
              <a:cxnLst/>
              <a:rect l="l" t="t" r="r" b="b"/>
              <a:pathLst>
                <a:path w="45607" h="40082" extrusionOk="0">
                  <a:moveTo>
                    <a:pt x="27201" y="1"/>
                  </a:moveTo>
                  <a:cubicBezTo>
                    <a:pt x="18367" y="1"/>
                    <a:pt x="11168" y="40"/>
                    <a:pt x="6538" y="79"/>
                  </a:cubicBezTo>
                  <a:cubicBezTo>
                    <a:pt x="6314" y="66"/>
                    <a:pt x="6090" y="59"/>
                    <a:pt x="5866" y="59"/>
                  </a:cubicBezTo>
                  <a:cubicBezTo>
                    <a:pt x="4730" y="59"/>
                    <a:pt x="3602" y="227"/>
                    <a:pt x="2529" y="585"/>
                  </a:cubicBezTo>
                  <a:cubicBezTo>
                    <a:pt x="272" y="1402"/>
                    <a:pt x="0" y="2803"/>
                    <a:pt x="389" y="4865"/>
                  </a:cubicBezTo>
                  <a:cubicBezTo>
                    <a:pt x="895" y="7472"/>
                    <a:pt x="1401" y="10118"/>
                    <a:pt x="1868" y="12726"/>
                  </a:cubicBezTo>
                  <a:lnTo>
                    <a:pt x="4864" y="28330"/>
                  </a:lnTo>
                  <a:cubicBezTo>
                    <a:pt x="5370" y="30898"/>
                    <a:pt x="5915" y="33622"/>
                    <a:pt x="7744" y="35568"/>
                  </a:cubicBezTo>
                  <a:cubicBezTo>
                    <a:pt x="10118" y="38058"/>
                    <a:pt x="13931" y="38525"/>
                    <a:pt x="17394" y="38837"/>
                  </a:cubicBezTo>
                  <a:cubicBezTo>
                    <a:pt x="21869" y="39265"/>
                    <a:pt x="32415" y="39693"/>
                    <a:pt x="45607" y="40082"/>
                  </a:cubicBezTo>
                  <a:cubicBezTo>
                    <a:pt x="40120" y="35879"/>
                    <a:pt x="35917" y="29848"/>
                    <a:pt x="33154" y="23388"/>
                  </a:cubicBezTo>
                  <a:cubicBezTo>
                    <a:pt x="30119" y="16345"/>
                    <a:pt x="28563" y="8795"/>
                    <a:pt x="27395" y="1246"/>
                  </a:cubicBezTo>
                  <a:cubicBezTo>
                    <a:pt x="27317" y="818"/>
                    <a:pt x="27240" y="390"/>
                    <a:pt x="27201"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92" name="Google Shape;1392;p38"/>
            <p:cNvSpPr/>
            <p:nvPr/>
          </p:nvSpPr>
          <p:spPr>
            <a:xfrm>
              <a:off x="731347" y="1802667"/>
              <a:ext cx="3605675" cy="872755"/>
            </a:xfrm>
            <a:custGeom>
              <a:avLst/>
              <a:gdLst/>
              <a:ahLst/>
              <a:cxnLst/>
              <a:rect l="l" t="t" r="r" b="b"/>
              <a:pathLst>
                <a:path w="163282" h="39518" extrusionOk="0">
                  <a:moveTo>
                    <a:pt x="156319" y="467"/>
                  </a:moveTo>
                  <a:cubicBezTo>
                    <a:pt x="157457" y="467"/>
                    <a:pt x="158612" y="618"/>
                    <a:pt x="159740" y="876"/>
                  </a:cubicBezTo>
                  <a:cubicBezTo>
                    <a:pt x="160985" y="1226"/>
                    <a:pt x="161919" y="1965"/>
                    <a:pt x="162270" y="2744"/>
                  </a:cubicBezTo>
                  <a:cubicBezTo>
                    <a:pt x="162775" y="3950"/>
                    <a:pt x="162114" y="5740"/>
                    <a:pt x="161413" y="7452"/>
                  </a:cubicBezTo>
                  <a:cubicBezTo>
                    <a:pt x="158067" y="15585"/>
                    <a:pt x="154409" y="23718"/>
                    <a:pt x="150440" y="31618"/>
                  </a:cubicBezTo>
                  <a:cubicBezTo>
                    <a:pt x="149039" y="34380"/>
                    <a:pt x="147599" y="36988"/>
                    <a:pt x="145342" y="38155"/>
                  </a:cubicBezTo>
                  <a:cubicBezTo>
                    <a:pt x="144214" y="38739"/>
                    <a:pt x="142774" y="39011"/>
                    <a:pt x="140906" y="39011"/>
                  </a:cubicBezTo>
                  <a:cubicBezTo>
                    <a:pt x="139700" y="39011"/>
                    <a:pt x="138493" y="38933"/>
                    <a:pt x="137209" y="38817"/>
                  </a:cubicBezTo>
                  <a:cubicBezTo>
                    <a:pt x="129349" y="38077"/>
                    <a:pt x="103510" y="37338"/>
                    <a:pt x="76154" y="36599"/>
                  </a:cubicBezTo>
                  <a:cubicBezTo>
                    <a:pt x="50082" y="35898"/>
                    <a:pt x="23154" y="35159"/>
                    <a:pt x="15449" y="34419"/>
                  </a:cubicBezTo>
                  <a:cubicBezTo>
                    <a:pt x="12180" y="34108"/>
                    <a:pt x="9106" y="33719"/>
                    <a:pt x="7433" y="31929"/>
                  </a:cubicBezTo>
                  <a:cubicBezTo>
                    <a:pt x="6187" y="30606"/>
                    <a:pt x="5682" y="28543"/>
                    <a:pt x="5215" y="25975"/>
                  </a:cubicBezTo>
                  <a:lnTo>
                    <a:pt x="2218" y="10371"/>
                  </a:lnTo>
                  <a:lnTo>
                    <a:pt x="1790" y="8075"/>
                  </a:lnTo>
                  <a:lnTo>
                    <a:pt x="1751" y="7764"/>
                  </a:lnTo>
                  <a:cubicBezTo>
                    <a:pt x="1401" y="6012"/>
                    <a:pt x="1090" y="4261"/>
                    <a:pt x="740" y="2510"/>
                  </a:cubicBezTo>
                  <a:cubicBezTo>
                    <a:pt x="506" y="1421"/>
                    <a:pt x="506" y="1421"/>
                    <a:pt x="1245" y="1148"/>
                  </a:cubicBezTo>
                  <a:cubicBezTo>
                    <a:pt x="2131" y="910"/>
                    <a:pt x="3046" y="791"/>
                    <a:pt x="3965" y="791"/>
                  </a:cubicBezTo>
                  <a:cubicBezTo>
                    <a:pt x="4096" y="791"/>
                    <a:pt x="4227" y="793"/>
                    <a:pt x="4359" y="798"/>
                  </a:cubicBezTo>
                  <a:cubicBezTo>
                    <a:pt x="16967" y="759"/>
                    <a:pt x="48837" y="681"/>
                    <a:pt x="79656" y="642"/>
                  </a:cubicBezTo>
                  <a:cubicBezTo>
                    <a:pt x="110476" y="603"/>
                    <a:pt x="142346" y="526"/>
                    <a:pt x="154954" y="487"/>
                  </a:cubicBezTo>
                  <a:lnTo>
                    <a:pt x="155615" y="487"/>
                  </a:lnTo>
                  <a:cubicBezTo>
                    <a:pt x="155849" y="473"/>
                    <a:pt x="156084" y="467"/>
                    <a:pt x="156319" y="467"/>
                  </a:cubicBezTo>
                  <a:close/>
                  <a:moveTo>
                    <a:pt x="156332" y="0"/>
                  </a:moveTo>
                  <a:cubicBezTo>
                    <a:pt x="156091" y="0"/>
                    <a:pt x="155852" y="7"/>
                    <a:pt x="155615" y="20"/>
                  </a:cubicBezTo>
                  <a:lnTo>
                    <a:pt x="154954" y="20"/>
                  </a:lnTo>
                  <a:cubicBezTo>
                    <a:pt x="142346" y="59"/>
                    <a:pt x="110476" y="136"/>
                    <a:pt x="79656" y="175"/>
                  </a:cubicBezTo>
                  <a:cubicBezTo>
                    <a:pt x="48837" y="214"/>
                    <a:pt x="16967" y="292"/>
                    <a:pt x="4359" y="331"/>
                  </a:cubicBezTo>
                  <a:cubicBezTo>
                    <a:pt x="4169" y="317"/>
                    <a:pt x="3978" y="311"/>
                    <a:pt x="3786" y="311"/>
                  </a:cubicBezTo>
                  <a:cubicBezTo>
                    <a:pt x="2878" y="311"/>
                    <a:pt x="1957" y="456"/>
                    <a:pt x="1090" y="681"/>
                  </a:cubicBezTo>
                  <a:cubicBezTo>
                    <a:pt x="156" y="1031"/>
                    <a:pt x="0" y="1226"/>
                    <a:pt x="273" y="2588"/>
                  </a:cubicBezTo>
                  <a:cubicBezTo>
                    <a:pt x="623" y="4339"/>
                    <a:pt x="934" y="6090"/>
                    <a:pt x="1284" y="7841"/>
                  </a:cubicBezTo>
                  <a:lnTo>
                    <a:pt x="1323" y="8153"/>
                  </a:lnTo>
                  <a:cubicBezTo>
                    <a:pt x="1479" y="8931"/>
                    <a:pt x="1635" y="9709"/>
                    <a:pt x="1790" y="10488"/>
                  </a:cubicBezTo>
                  <a:lnTo>
                    <a:pt x="4748" y="26092"/>
                  </a:lnTo>
                  <a:cubicBezTo>
                    <a:pt x="5215" y="28699"/>
                    <a:pt x="5721" y="30839"/>
                    <a:pt x="7082" y="32240"/>
                  </a:cubicBezTo>
                  <a:cubicBezTo>
                    <a:pt x="8873" y="34147"/>
                    <a:pt x="12025" y="34575"/>
                    <a:pt x="15371" y="34886"/>
                  </a:cubicBezTo>
                  <a:cubicBezTo>
                    <a:pt x="23115" y="35626"/>
                    <a:pt x="50043" y="36365"/>
                    <a:pt x="76154" y="37066"/>
                  </a:cubicBezTo>
                  <a:cubicBezTo>
                    <a:pt x="103510" y="37844"/>
                    <a:pt x="129310" y="38544"/>
                    <a:pt x="137170" y="39284"/>
                  </a:cubicBezTo>
                  <a:cubicBezTo>
                    <a:pt x="138455" y="39400"/>
                    <a:pt x="139700" y="39517"/>
                    <a:pt x="140906" y="39517"/>
                  </a:cubicBezTo>
                  <a:cubicBezTo>
                    <a:pt x="142852" y="39517"/>
                    <a:pt x="144369" y="39206"/>
                    <a:pt x="145576" y="38583"/>
                  </a:cubicBezTo>
                  <a:cubicBezTo>
                    <a:pt x="147949" y="37338"/>
                    <a:pt x="149428" y="34692"/>
                    <a:pt x="150868" y="31812"/>
                  </a:cubicBezTo>
                  <a:cubicBezTo>
                    <a:pt x="154798" y="23952"/>
                    <a:pt x="158495" y="15780"/>
                    <a:pt x="161842" y="7608"/>
                  </a:cubicBezTo>
                  <a:cubicBezTo>
                    <a:pt x="162581" y="5818"/>
                    <a:pt x="163281" y="3911"/>
                    <a:pt x="162698" y="2549"/>
                  </a:cubicBezTo>
                  <a:cubicBezTo>
                    <a:pt x="162308" y="1654"/>
                    <a:pt x="161219" y="837"/>
                    <a:pt x="159896" y="448"/>
                  </a:cubicBezTo>
                  <a:cubicBezTo>
                    <a:pt x="158732" y="157"/>
                    <a:pt x="157514" y="0"/>
                    <a:pt x="156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93" name="Google Shape;1393;p38"/>
            <p:cNvSpPr/>
            <p:nvPr/>
          </p:nvSpPr>
          <p:spPr>
            <a:xfrm>
              <a:off x="468374" y="1611465"/>
              <a:ext cx="623875" cy="312834"/>
            </a:xfrm>
            <a:custGeom>
              <a:avLst/>
              <a:gdLst/>
              <a:ahLst/>
              <a:cxnLst/>
              <a:rect l="l" t="t" r="r" b="b"/>
              <a:pathLst>
                <a:path w="28252" h="14165" extrusionOk="0">
                  <a:moveTo>
                    <a:pt x="25294" y="0"/>
                  </a:moveTo>
                  <a:cubicBezTo>
                    <a:pt x="18018" y="3347"/>
                    <a:pt x="1" y="10195"/>
                    <a:pt x="1" y="10195"/>
                  </a:cubicBezTo>
                  <a:lnTo>
                    <a:pt x="584" y="11441"/>
                  </a:lnTo>
                  <a:lnTo>
                    <a:pt x="3503" y="14165"/>
                  </a:lnTo>
                  <a:lnTo>
                    <a:pt x="28252" y="4397"/>
                  </a:lnTo>
                  <a:lnTo>
                    <a:pt x="252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94" name="Google Shape;1394;p38"/>
            <p:cNvSpPr/>
            <p:nvPr/>
          </p:nvSpPr>
          <p:spPr>
            <a:xfrm>
              <a:off x="481271" y="1636376"/>
              <a:ext cx="676299" cy="274163"/>
            </a:xfrm>
            <a:custGeom>
              <a:avLst/>
              <a:gdLst/>
              <a:ahLst/>
              <a:cxnLst/>
              <a:rect l="l" t="t" r="r" b="b"/>
              <a:pathLst>
                <a:path w="30626" h="12414" extrusionOk="0">
                  <a:moveTo>
                    <a:pt x="26189" y="0"/>
                  </a:moveTo>
                  <a:lnTo>
                    <a:pt x="0" y="10001"/>
                  </a:lnTo>
                  <a:lnTo>
                    <a:pt x="1790" y="12414"/>
                  </a:lnTo>
                  <a:lnTo>
                    <a:pt x="5059" y="11986"/>
                  </a:lnTo>
                  <a:lnTo>
                    <a:pt x="30625" y="2257"/>
                  </a:lnTo>
                  <a:cubicBezTo>
                    <a:pt x="28874" y="2257"/>
                    <a:pt x="27240" y="1401"/>
                    <a:pt x="26189" y="0"/>
                  </a:cubicBezTo>
                  <a:close/>
                </a:path>
              </a:pathLst>
            </a:custGeom>
            <a:solidFill>
              <a:srgbClr val="FFE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95" name="Google Shape;1395;p38"/>
            <p:cNvSpPr/>
            <p:nvPr/>
          </p:nvSpPr>
          <p:spPr>
            <a:xfrm>
              <a:off x="526808" y="1671600"/>
              <a:ext cx="585208" cy="225201"/>
            </a:xfrm>
            <a:custGeom>
              <a:avLst/>
              <a:gdLst/>
              <a:ahLst/>
              <a:cxnLst/>
              <a:rect l="l" t="t" r="r" b="b"/>
              <a:pathLst>
                <a:path w="26501" h="10197" extrusionOk="0">
                  <a:moveTo>
                    <a:pt x="26034" y="1"/>
                  </a:moveTo>
                  <a:cubicBezTo>
                    <a:pt x="17278" y="3036"/>
                    <a:pt x="8523" y="6344"/>
                    <a:pt x="1" y="9846"/>
                  </a:cubicBezTo>
                  <a:lnTo>
                    <a:pt x="156" y="10196"/>
                  </a:lnTo>
                  <a:cubicBezTo>
                    <a:pt x="8795" y="6655"/>
                    <a:pt x="17668" y="3309"/>
                    <a:pt x="26501" y="234"/>
                  </a:cubicBezTo>
                  <a:cubicBezTo>
                    <a:pt x="26345" y="157"/>
                    <a:pt x="26190" y="79"/>
                    <a:pt x="26034" y="1"/>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96" name="Google Shape;1396;p38"/>
            <p:cNvSpPr/>
            <p:nvPr/>
          </p:nvSpPr>
          <p:spPr>
            <a:xfrm>
              <a:off x="484716" y="1640682"/>
              <a:ext cx="584347" cy="228624"/>
            </a:xfrm>
            <a:custGeom>
              <a:avLst/>
              <a:gdLst/>
              <a:ahLst/>
              <a:cxnLst/>
              <a:rect l="l" t="t" r="r" b="b"/>
              <a:pathLst>
                <a:path w="26462" h="10352" extrusionOk="0">
                  <a:moveTo>
                    <a:pt x="26189" y="0"/>
                  </a:moveTo>
                  <a:lnTo>
                    <a:pt x="0" y="10040"/>
                  </a:lnTo>
                  <a:lnTo>
                    <a:pt x="234" y="10351"/>
                  </a:lnTo>
                  <a:lnTo>
                    <a:pt x="26461" y="272"/>
                  </a:lnTo>
                  <a:cubicBezTo>
                    <a:pt x="26345" y="156"/>
                    <a:pt x="26228" y="78"/>
                    <a:pt x="26189" y="0"/>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97" name="Google Shape;1397;p38"/>
            <p:cNvSpPr/>
            <p:nvPr/>
          </p:nvSpPr>
          <p:spPr>
            <a:xfrm>
              <a:off x="499314" y="1653557"/>
              <a:ext cx="582625" cy="234653"/>
            </a:xfrm>
            <a:custGeom>
              <a:avLst/>
              <a:gdLst/>
              <a:ahLst/>
              <a:cxnLst/>
              <a:rect l="l" t="t" r="r" b="b"/>
              <a:pathLst>
                <a:path w="26384" h="10625" extrusionOk="0">
                  <a:moveTo>
                    <a:pt x="26073" y="1"/>
                  </a:moveTo>
                  <a:lnTo>
                    <a:pt x="1" y="10313"/>
                  </a:lnTo>
                  <a:lnTo>
                    <a:pt x="234" y="10624"/>
                  </a:lnTo>
                  <a:lnTo>
                    <a:pt x="26384" y="273"/>
                  </a:lnTo>
                  <a:cubicBezTo>
                    <a:pt x="26267" y="156"/>
                    <a:pt x="26150" y="79"/>
                    <a:pt x="26073" y="1"/>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98" name="Google Shape;1398;p38"/>
            <p:cNvSpPr/>
            <p:nvPr/>
          </p:nvSpPr>
          <p:spPr>
            <a:xfrm>
              <a:off x="457200" y="1836610"/>
              <a:ext cx="292196" cy="949964"/>
            </a:xfrm>
            <a:custGeom>
              <a:avLst/>
              <a:gdLst/>
              <a:ahLst/>
              <a:cxnLst/>
              <a:rect l="l" t="t" r="r" b="b"/>
              <a:pathLst>
                <a:path w="13232" h="43014" extrusionOk="0">
                  <a:moveTo>
                    <a:pt x="507" y="0"/>
                  </a:moveTo>
                  <a:lnTo>
                    <a:pt x="507" y="0"/>
                  </a:lnTo>
                  <a:cubicBezTo>
                    <a:pt x="1" y="818"/>
                    <a:pt x="3075" y="16772"/>
                    <a:pt x="4126" y="21831"/>
                  </a:cubicBezTo>
                  <a:cubicBezTo>
                    <a:pt x="5098" y="26617"/>
                    <a:pt x="7044" y="35723"/>
                    <a:pt x="7745" y="39031"/>
                  </a:cubicBezTo>
                  <a:cubicBezTo>
                    <a:pt x="8017" y="40354"/>
                    <a:pt x="8756" y="41482"/>
                    <a:pt x="9846" y="42261"/>
                  </a:cubicBezTo>
                  <a:cubicBezTo>
                    <a:pt x="10506" y="42762"/>
                    <a:pt x="11292" y="43013"/>
                    <a:pt x="12093" y="43013"/>
                  </a:cubicBezTo>
                  <a:cubicBezTo>
                    <a:pt x="12473" y="43013"/>
                    <a:pt x="12856" y="42957"/>
                    <a:pt x="13231" y="42844"/>
                  </a:cubicBezTo>
                  <a:lnTo>
                    <a:pt x="5604" y="2180"/>
                  </a:lnTo>
                  <a:cubicBezTo>
                    <a:pt x="5604" y="2180"/>
                    <a:pt x="5048" y="2343"/>
                    <a:pt x="4281" y="2343"/>
                  </a:cubicBezTo>
                  <a:cubicBezTo>
                    <a:pt x="3103" y="2343"/>
                    <a:pt x="1426" y="1957"/>
                    <a:pt x="507" y="0"/>
                  </a:cubicBez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99" name="Google Shape;1399;p38"/>
            <p:cNvSpPr/>
            <p:nvPr/>
          </p:nvSpPr>
          <p:spPr>
            <a:xfrm>
              <a:off x="580957" y="1674183"/>
              <a:ext cx="727861" cy="1108667"/>
            </a:xfrm>
            <a:custGeom>
              <a:avLst/>
              <a:gdLst/>
              <a:ahLst/>
              <a:cxnLst/>
              <a:rect l="l" t="t" r="r" b="b"/>
              <a:pathLst>
                <a:path w="32961" h="50200" extrusionOk="0">
                  <a:moveTo>
                    <a:pt x="28524" y="1"/>
                  </a:moveTo>
                  <a:cubicBezTo>
                    <a:pt x="28524" y="1"/>
                    <a:pt x="21130" y="1051"/>
                    <a:pt x="0" y="9535"/>
                  </a:cubicBezTo>
                  <a:lnTo>
                    <a:pt x="7666" y="50199"/>
                  </a:lnTo>
                  <a:cubicBezTo>
                    <a:pt x="7666" y="50199"/>
                    <a:pt x="17823" y="44635"/>
                    <a:pt x="32960" y="39693"/>
                  </a:cubicBezTo>
                  <a:cubicBezTo>
                    <a:pt x="32960" y="39693"/>
                    <a:pt x="28719" y="23621"/>
                    <a:pt x="28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00" name="Google Shape;1400;p38"/>
            <p:cNvSpPr/>
            <p:nvPr/>
          </p:nvSpPr>
          <p:spPr>
            <a:xfrm>
              <a:off x="791503" y="2406372"/>
              <a:ext cx="437410" cy="285338"/>
            </a:xfrm>
            <a:custGeom>
              <a:avLst/>
              <a:gdLst/>
              <a:ahLst/>
              <a:cxnLst/>
              <a:rect l="l" t="t" r="r" b="b"/>
              <a:pathLst>
                <a:path w="19808" h="12920" extrusionOk="0">
                  <a:moveTo>
                    <a:pt x="18679" y="0"/>
                  </a:moveTo>
                  <a:cubicBezTo>
                    <a:pt x="6615" y="2763"/>
                    <a:pt x="0" y="7472"/>
                    <a:pt x="0" y="7472"/>
                  </a:cubicBezTo>
                  <a:lnTo>
                    <a:pt x="973" y="12919"/>
                  </a:lnTo>
                  <a:cubicBezTo>
                    <a:pt x="6771" y="8795"/>
                    <a:pt x="19807" y="4981"/>
                    <a:pt x="19807" y="4981"/>
                  </a:cubicBezTo>
                  <a:cubicBezTo>
                    <a:pt x="19301" y="3347"/>
                    <a:pt x="18951" y="1673"/>
                    <a:pt x="18679" y="0"/>
                  </a:cubicBez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01" name="Google Shape;1401;p38"/>
            <p:cNvSpPr/>
            <p:nvPr/>
          </p:nvSpPr>
          <p:spPr>
            <a:xfrm>
              <a:off x="489862" y="2011050"/>
              <a:ext cx="124612" cy="55522"/>
            </a:xfrm>
            <a:custGeom>
              <a:avLst/>
              <a:gdLst/>
              <a:ahLst/>
              <a:cxnLst/>
              <a:rect l="l" t="t" r="r" b="b"/>
              <a:pathLst>
                <a:path w="5643" h="2514" extrusionOk="0">
                  <a:moveTo>
                    <a:pt x="1" y="1"/>
                  </a:moveTo>
                  <a:lnTo>
                    <a:pt x="1" y="1"/>
                  </a:lnTo>
                  <a:cubicBezTo>
                    <a:pt x="117" y="585"/>
                    <a:pt x="195" y="1129"/>
                    <a:pt x="312" y="1713"/>
                  </a:cubicBezTo>
                  <a:cubicBezTo>
                    <a:pt x="1630" y="2234"/>
                    <a:pt x="3069" y="2514"/>
                    <a:pt x="4496" y="2514"/>
                  </a:cubicBezTo>
                  <a:cubicBezTo>
                    <a:pt x="4880" y="2514"/>
                    <a:pt x="5263" y="2494"/>
                    <a:pt x="5643" y="2452"/>
                  </a:cubicBezTo>
                  <a:lnTo>
                    <a:pt x="5371" y="1013"/>
                  </a:lnTo>
                  <a:cubicBezTo>
                    <a:pt x="5124" y="1028"/>
                    <a:pt x="4877" y="1036"/>
                    <a:pt x="4630" y="1036"/>
                  </a:cubicBezTo>
                  <a:cubicBezTo>
                    <a:pt x="3042" y="1036"/>
                    <a:pt x="1448" y="70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02" name="Google Shape;1402;p38"/>
            <p:cNvSpPr/>
            <p:nvPr/>
          </p:nvSpPr>
          <p:spPr>
            <a:xfrm>
              <a:off x="507043" y="2109036"/>
              <a:ext cx="123772" cy="44987"/>
            </a:xfrm>
            <a:custGeom>
              <a:avLst/>
              <a:gdLst/>
              <a:ahLst/>
              <a:cxnLst/>
              <a:rect l="l" t="t" r="r" b="b"/>
              <a:pathLst>
                <a:path w="5605" h="2037" extrusionOk="0">
                  <a:moveTo>
                    <a:pt x="1" y="0"/>
                  </a:moveTo>
                  <a:lnTo>
                    <a:pt x="312" y="1634"/>
                  </a:lnTo>
                  <a:lnTo>
                    <a:pt x="390" y="1634"/>
                  </a:lnTo>
                  <a:cubicBezTo>
                    <a:pt x="1474" y="1906"/>
                    <a:pt x="2575" y="2036"/>
                    <a:pt x="3680" y="2036"/>
                  </a:cubicBezTo>
                  <a:cubicBezTo>
                    <a:pt x="4320" y="2036"/>
                    <a:pt x="4962" y="1992"/>
                    <a:pt x="5604" y="1907"/>
                  </a:cubicBezTo>
                  <a:lnTo>
                    <a:pt x="5371" y="467"/>
                  </a:lnTo>
                  <a:cubicBezTo>
                    <a:pt x="4761" y="571"/>
                    <a:pt x="4152" y="623"/>
                    <a:pt x="3546" y="623"/>
                  </a:cubicBezTo>
                  <a:cubicBezTo>
                    <a:pt x="2336" y="623"/>
                    <a:pt x="1142" y="41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03" name="Google Shape;1403;p38"/>
            <p:cNvSpPr/>
            <p:nvPr/>
          </p:nvSpPr>
          <p:spPr>
            <a:xfrm>
              <a:off x="613619" y="2632378"/>
              <a:ext cx="123750" cy="85270"/>
            </a:xfrm>
            <a:custGeom>
              <a:avLst/>
              <a:gdLst/>
              <a:ahLst/>
              <a:cxnLst/>
              <a:rect l="l" t="t" r="r" b="b"/>
              <a:pathLst>
                <a:path w="5604" h="3861" extrusionOk="0">
                  <a:moveTo>
                    <a:pt x="0" y="0"/>
                  </a:moveTo>
                  <a:lnTo>
                    <a:pt x="0" y="0"/>
                  </a:lnTo>
                  <a:cubicBezTo>
                    <a:pt x="195" y="857"/>
                    <a:pt x="350" y="1635"/>
                    <a:pt x="506" y="2257"/>
                  </a:cubicBezTo>
                  <a:cubicBezTo>
                    <a:pt x="739" y="2413"/>
                    <a:pt x="973" y="2569"/>
                    <a:pt x="1206" y="2724"/>
                  </a:cubicBezTo>
                  <a:cubicBezTo>
                    <a:pt x="2344" y="3357"/>
                    <a:pt x="3534" y="3860"/>
                    <a:pt x="4753" y="3860"/>
                  </a:cubicBezTo>
                  <a:cubicBezTo>
                    <a:pt x="5035" y="3860"/>
                    <a:pt x="5319" y="3833"/>
                    <a:pt x="5604" y="3775"/>
                  </a:cubicBezTo>
                  <a:lnTo>
                    <a:pt x="5292" y="2296"/>
                  </a:lnTo>
                  <a:cubicBezTo>
                    <a:pt x="5099" y="2331"/>
                    <a:pt x="4898" y="2348"/>
                    <a:pt x="4692" y="2348"/>
                  </a:cubicBezTo>
                  <a:cubicBezTo>
                    <a:pt x="3074" y="2348"/>
                    <a:pt x="1139" y="13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04" name="Google Shape;1404;p38"/>
            <p:cNvSpPr/>
            <p:nvPr/>
          </p:nvSpPr>
          <p:spPr>
            <a:xfrm>
              <a:off x="522524" y="2188935"/>
              <a:ext cx="122889" cy="41829"/>
            </a:xfrm>
            <a:custGeom>
              <a:avLst/>
              <a:gdLst/>
              <a:ahLst/>
              <a:cxnLst/>
              <a:rect l="l" t="t" r="r" b="b"/>
              <a:pathLst>
                <a:path w="5565" h="1894" extrusionOk="0">
                  <a:moveTo>
                    <a:pt x="0" y="1"/>
                  </a:moveTo>
                  <a:cubicBezTo>
                    <a:pt x="78" y="546"/>
                    <a:pt x="195" y="1091"/>
                    <a:pt x="312" y="1596"/>
                  </a:cubicBezTo>
                  <a:cubicBezTo>
                    <a:pt x="1190" y="1796"/>
                    <a:pt x="2089" y="1893"/>
                    <a:pt x="2993" y="1893"/>
                  </a:cubicBezTo>
                  <a:cubicBezTo>
                    <a:pt x="3851" y="1893"/>
                    <a:pt x="4712" y="1806"/>
                    <a:pt x="5565" y="1635"/>
                  </a:cubicBezTo>
                  <a:lnTo>
                    <a:pt x="5292" y="196"/>
                  </a:lnTo>
                  <a:cubicBezTo>
                    <a:pt x="4562" y="342"/>
                    <a:pt x="3819" y="413"/>
                    <a:pt x="3075" y="413"/>
                  </a:cubicBezTo>
                  <a:cubicBezTo>
                    <a:pt x="2036" y="413"/>
                    <a:pt x="998" y="273"/>
                    <a:pt x="0" y="1"/>
                  </a:cubicBez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05" name="Google Shape;1405;p38"/>
            <p:cNvSpPr/>
            <p:nvPr/>
          </p:nvSpPr>
          <p:spPr>
            <a:xfrm>
              <a:off x="769154" y="1674183"/>
              <a:ext cx="496702" cy="661777"/>
            </a:xfrm>
            <a:custGeom>
              <a:avLst/>
              <a:gdLst/>
              <a:ahLst/>
              <a:cxnLst/>
              <a:rect l="l" t="t" r="r" b="b"/>
              <a:pathLst>
                <a:path w="22493" h="29965" extrusionOk="0">
                  <a:moveTo>
                    <a:pt x="20002" y="1"/>
                  </a:moveTo>
                  <a:cubicBezTo>
                    <a:pt x="20002" y="1"/>
                    <a:pt x="14632" y="779"/>
                    <a:pt x="0" y="6266"/>
                  </a:cubicBezTo>
                  <a:cubicBezTo>
                    <a:pt x="39" y="6460"/>
                    <a:pt x="78" y="6655"/>
                    <a:pt x="117" y="6849"/>
                  </a:cubicBezTo>
                  <a:cubicBezTo>
                    <a:pt x="895" y="11597"/>
                    <a:pt x="2919" y="16072"/>
                    <a:pt x="5954" y="19847"/>
                  </a:cubicBezTo>
                  <a:cubicBezTo>
                    <a:pt x="7627" y="21948"/>
                    <a:pt x="9651" y="23777"/>
                    <a:pt x="11869" y="25295"/>
                  </a:cubicBezTo>
                  <a:cubicBezTo>
                    <a:pt x="15138" y="27435"/>
                    <a:pt x="18757" y="28875"/>
                    <a:pt x="22492" y="29964"/>
                  </a:cubicBezTo>
                  <a:cubicBezTo>
                    <a:pt x="20897" y="20080"/>
                    <a:pt x="20080" y="10040"/>
                    <a:pt x="2000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06" name="Google Shape;1406;p38"/>
            <p:cNvSpPr/>
            <p:nvPr/>
          </p:nvSpPr>
          <p:spPr>
            <a:xfrm>
              <a:off x="560495" y="2405136"/>
              <a:ext cx="183064" cy="381033"/>
            </a:xfrm>
            <a:custGeom>
              <a:avLst/>
              <a:gdLst/>
              <a:ahLst/>
              <a:cxnLst/>
              <a:rect l="l" t="t" r="r" b="b"/>
              <a:pathLst>
                <a:path w="8290" h="17253" extrusionOk="0">
                  <a:moveTo>
                    <a:pt x="1" y="0"/>
                  </a:moveTo>
                  <a:lnTo>
                    <a:pt x="1" y="0"/>
                  </a:lnTo>
                  <a:cubicBezTo>
                    <a:pt x="1013" y="4787"/>
                    <a:pt x="2258" y="10740"/>
                    <a:pt x="2803" y="13270"/>
                  </a:cubicBezTo>
                  <a:cubicBezTo>
                    <a:pt x="3075" y="14593"/>
                    <a:pt x="3814" y="15721"/>
                    <a:pt x="4904" y="16500"/>
                  </a:cubicBezTo>
                  <a:cubicBezTo>
                    <a:pt x="5564" y="17001"/>
                    <a:pt x="6350" y="17252"/>
                    <a:pt x="7151" y="17252"/>
                  </a:cubicBezTo>
                  <a:cubicBezTo>
                    <a:pt x="7531" y="17252"/>
                    <a:pt x="7914" y="17196"/>
                    <a:pt x="8289" y="17083"/>
                  </a:cubicBezTo>
                  <a:lnTo>
                    <a:pt x="6266" y="6265"/>
                  </a:lnTo>
                  <a:lnTo>
                    <a:pt x="5604" y="5798"/>
                  </a:lnTo>
                  <a:cubicBezTo>
                    <a:pt x="3425" y="4164"/>
                    <a:pt x="1518" y="2218"/>
                    <a:pt x="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407" name="Google Shape;1407;p38"/>
          <p:cNvGrpSpPr/>
          <p:nvPr/>
        </p:nvGrpSpPr>
        <p:grpSpPr>
          <a:xfrm>
            <a:off x="69855" y="2814607"/>
            <a:ext cx="4894744" cy="1101396"/>
            <a:chOff x="611035" y="3122369"/>
            <a:chExt cx="3926379" cy="1101396"/>
          </a:xfrm>
        </p:grpSpPr>
        <p:sp>
          <p:nvSpPr>
            <p:cNvPr id="1408" name="Google Shape;1408;p38"/>
            <p:cNvSpPr/>
            <p:nvPr/>
          </p:nvSpPr>
          <p:spPr>
            <a:xfrm>
              <a:off x="611035" y="3164682"/>
              <a:ext cx="3545522" cy="1016263"/>
            </a:xfrm>
            <a:custGeom>
              <a:avLst/>
              <a:gdLst/>
              <a:ahLst/>
              <a:cxnLst/>
              <a:rect l="l" t="t" r="r" b="b"/>
              <a:pathLst>
                <a:path w="160558" h="46016" extrusionOk="0">
                  <a:moveTo>
                    <a:pt x="15528" y="0"/>
                  </a:moveTo>
                  <a:cubicBezTo>
                    <a:pt x="14552" y="0"/>
                    <a:pt x="13578" y="42"/>
                    <a:pt x="12608" y="147"/>
                  </a:cubicBezTo>
                  <a:cubicBezTo>
                    <a:pt x="6849" y="770"/>
                    <a:pt x="2802" y="4895"/>
                    <a:pt x="1674" y="10420"/>
                  </a:cubicBezTo>
                  <a:cubicBezTo>
                    <a:pt x="0" y="18787"/>
                    <a:pt x="584" y="27426"/>
                    <a:pt x="3308" y="35481"/>
                  </a:cubicBezTo>
                  <a:cubicBezTo>
                    <a:pt x="4436" y="38711"/>
                    <a:pt x="6071" y="42135"/>
                    <a:pt x="9495" y="43964"/>
                  </a:cubicBezTo>
                  <a:cubicBezTo>
                    <a:pt x="12102" y="45365"/>
                    <a:pt x="15332" y="45598"/>
                    <a:pt x="18445" y="45754"/>
                  </a:cubicBezTo>
                  <a:cubicBezTo>
                    <a:pt x="22236" y="45929"/>
                    <a:pt x="28338" y="46015"/>
                    <a:pt x="35882" y="46015"/>
                  </a:cubicBezTo>
                  <a:cubicBezTo>
                    <a:pt x="68615" y="46015"/>
                    <a:pt x="128506" y="44393"/>
                    <a:pt x="144603" y="41357"/>
                  </a:cubicBezTo>
                  <a:cubicBezTo>
                    <a:pt x="148689" y="40617"/>
                    <a:pt x="153125" y="39528"/>
                    <a:pt x="155577" y="36648"/>
                  </a:cubicBezTo>
                  <a:cubicBezTo>
                    <a:pt x="157211" y="34702"/>
                    <a:pt x="157678" y="32251"/>
                    <a:pt x="158067" y="29916"/>
                  </a:cubicBezTo>
                  <a:cubicBezTo>
                    <a:pt x="158573" y="26453"/>
                    <a:pt x="158962" y="22951"/>
                    <a:pt x="159196" y="19487"/>
                  </a:cubicBezTo>
                  <a:cubicBezTo>
                    <a:pt x="159546" y="14234"/>
                    <a:pt x="160557" y="8864"/>
                    <a:pt x="153787" y="8280"/>
                  </a:cubicBezTo>
                  <a:cubicBezTo>
                    <a:pt x="147794" y="7813"/>
                    <a:pt x="141801" y="7424"/>
                    <a:pt x="135847" y="7074"/>
                  </a:cubicBezTo>
                  <a:lnTo>
                    <a:pt x="130205" y="6801"/>
                  </a:lnTo>
                  <a:cubicBezTo>
                    <a:pt x="115107" y="6023"/>
                    <a:pt x="100047" y="5167"/>
                    <a:pt x="84949" y="4350"/>
                  </a:cubicBezTo>
                  <a:cubicBezTo>
                    <a:pt x="84456" y="4350"/>
                    <a:pt x="83945" y="4367"/>
                    <a:pt x="83429" y="4367"/>
                  </a:cubicBezTo>
                  <a:cubicBezTo>
                    <a:pt x="83171" y="4367"/>
                    <a:pt x="82912" y="4363"/>
                    <a:pt x="82653" y="4350"/>
                  </a:cubicBezTo>
                  <a:cubicBezTo>
                    <a:pt x="73002" y="3883"/>
                    <a:pt x="63780" y="2949"/>
                    <a:pt x="54363" y="2521"/>
                  </a:cubicBezTo>
                  <a:cubicBezTo>
                    <a:pt x="44751" y="2093"/>
                    <a:pt x="35723" y="1081"/>
                    <a:pt x="25644" y="653"/>
                  </a:cubicBezTo>
                  <a:cubicBezTo>
                    <a:pt x="22295" y="502"/>
                    <a:pt x="18898" y="0"/>
                    <a:pt x="15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09" name="Google Shape;1409;p38"/>
            <p:cNvSpPr/>
            <p:nvPr/>
          </p:nvSpPr>
          <p:spPr>
            <a:xfrm>
              <a:off x="617903" y="3163821"/>
              <a:ext cx="841277" cy="685629"/>
            </a:xfrm>
            <a:custGeom>
              <a:avLst/>
              <a:gdLst/>
              <a:ahLst/>
              <a:cxnLst/>
              <a:rect l="l" t="t" r="r" b="b"/>
              <a:pathLst>
                <a:path w="38097" h="31045" extrusionOk="0">
                  <a:moveTo>
                    <a:pt x="15217" y="0"/>
                  </a:moveTo>
                  <a:cubicBezTo>
                    <a:pt x="14241" y="0"/>
                    <a:pt x="13267" y="42"/>
                    <a:pt x="12297" y="147"/>
                  </a:cubicBezTo>
                  <a:cubicBezTo>
                    <a:pt x="6538" y="809"/>
                    <a:pt x="2491" y="4895"/>
                    <a:pt x="1363" y="10459"/>
                  </a:cubicBezTo>
                  <a:cubicBezTo>
                    <a:pt x="1" y="17269"/>
                    <a:pt x="117" y="24274"/>
                    <a:pt x="1713" y="31045"/>
                  </a:cubicBezTo>
                  <a:cubicBezTo>
                    <a:pt x="8328" y="29216"/>
                    <a:pt x="14554" y="26297"/>
                    <a:pt x="20158" y="22406"/>
                  </a:cubicBezTo>
                  <a:cubicBezTo>
                    <a:pt x="22921" y="20460"/>
                    <a:pt x="25489" y="18281"/>
                    <a:pt x="27863" y="15907"/>
                  </a:cubicBezTo>
                  <a:cubicBezTo>
                    <a:pt x="30003" y="13767"/>
                    <a:pt x="31988" y="11432"/>
                    <a:pt x="33816" y="9020"/>
                  </a:cubicBezTo>
                  <a:cubicBezTo>
                    <a:pt x="35178" y="7113"/>
                    <a:pt x="38019" y="4039"/>
                    <a:pt x="38097" y="1587"/>
                  </a:cubicBezTo>
                  <a:cubicBezTo>
                    <a:pt x="38097" y="1548"/>
                    <a:pt x="38058" y="1509"/>
                    <a:pt x="38058" y="1470"/>
                  </a:cubicBezTo>
                  <a:cubicBezTo>
                    <a:pt x="33933" y="1159"/>
                    <a:pt x="29731" y="848"/>
                    <a:pt x="25333" y="653"/>
                  </a:cubicBezTo>
                  <a:cubicBezTo>
                    <a:pt x="21984" y="502"/>
                    <a:pt x="18587" y="0"/>
                    <a:pt x="15217"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10" name="Google Shape;1410;p38"/>
            <p:cNvSpPr/>
            <p:nvPr/>
          </p:nvSpPr>
          <p:spPr>
            <a:xfrm>
              <a:off x="3376443" y="3308867"/>
              <a:ext cx="780263" cy="783797"/>
            </a:xfrm>
            <a:custGeom>
              <a:avLst/>
              <a:gdLst/>
              <a:ahLst/>
              <a:cxnLst/>
              <a:rect l="l" t="t" r="r" b="b"/>
              <a:pathLst>
                <a:path w="35334" h="35490" extrusionOk="0">
                  <a:moveTo>
                    <a:pt x="0" y="0"/>
                  </a:moveTo>
                  <a:lnTo>
                    <a:pt x="0" y="0"/>
                  </a:lnTo>
                  <a:cubicBezTo>
                    <a:pt x="1440" y="3502"/>
                    <a:pt x="3736" y="6927"/>
                    <a:pt x="5292" y="10234"/>
                  </a:cubicBezTo>
                  <a:cubicBezTo>
                    <a:pt x="7549" y="15060"/>
                    <a:pt x="9612" y="19963"/>
                    <a:pt x="11518" y="24983"/>
                  </a:cubicBezTo>
                  <a:cubicBezTo>
                    <a:pt x="12841" y="28446"/>
                    <a:pt x="14048" y="31948"/>
                    <a:pt x="15176" y="35489"/>
                  </a:cubicBezTo>
                  <a:cubicBezTo>
                    <a:pt x="16772" y="35295"/>
                    <a:pt x="18212" y="35061"/>
                    <a:pt x="19379" y="34867"/>
                  </a:cubicBezTo>
                  <a:cubicBezTo>
                    <a:pt x="23504" y="34049"/>
                    <a:pt x="27901" y="32999"/>
                    <a:pt x="30353" y="30119"/>
                  </a:cubicBezTo>
                  <a:cubicBezTo>
                    <a:pt x="31987" y="28173"/>
                    <a:pt x="32454" y="25761"/>
                    <a:pt x="32843" y="23387"/>
                  </a:cubicBezTo>
                  <a:cubicBezTo>
                    <a:pt x="33349" y="19924"/>
                    <a:pt x="33738" y="16422"/>
                    <a:pt x="33972" y="12958"/>
                  </a:cubicBezTo>
                  <a:cubicBezTo>
                    <a:pt x="34322" y="7705"/>
                    <a:pt x="35333" y="2335"/>
                    <a:pt x="28524" y="1751"/>
                  </a:cubicBezTo>
                  <a:cubicBezTo>
                    <a:pt x="22570" y="1284"/>
                    <a:pt x="16577" y="895"/>
                    <a:pt x="10584" y="545"/>
                  </a:cubicBezTo>
                  <a:lnTo>
                    <a:pt x="4981" y="233"/>
                  </a:lnTo>
                  <a:lnTo>
                    <a:pt x="0" y="0"/>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11" name="Google Shape;1411;p38"/>
            <p:cNvSpPr/>
            <p:nvPr/>
          </p:nvSpPr>
          <p:spPr>
            <a:xfrm>
              <a:off x="658294" y="3210881"/>
              <a:ext cx="3432968" cy="923043"/>
            </a:xfrm>
            <a:custGeom>
              <a:avLst/>
              <a:gdLst/>
              <a:ahLst/>
              <a:cxnLst/>
              <a:rect l="l" t="t" r="r" b="b"/>
              <a:pathLst>
                <a:path w="155461" h="41795" extrusionOk="0">
                  <a:moveTo>
                    <a:pt x="12954" y="457"/>
                  </a:moveTo>
                  <a:cubicBezTo>
                    <a:pt x="13123" y="457"/>
                    <a:pt x="13293" y="461"/>
                    <a:pt x="13465" y="468"/>
                  </a:cubicBezTo>
                  <a:cubicBezTo>
                    <a:pt x="15294" y="468"/>
                    <a:pt x="17200" y="623"/>
                    <a:pt x="19185" y="779"/>
                  </a:cubicBezTo>
                  <a:cubicBezTo>
                    <a:pt x="20547" y="896"/>
                    <a:pt x="21948" y="1013"/>
                    <a:pt x="23388" y="1090"/>
                  </a:cubicBezTo>
                  <a:cubicBezTo>
                    <a:pt x="28485" y="1324"/>
                    <a:pt x="33349" y="1674"/>
                    <a:pt x="38097" y="2063"/>
                  </a:cubicBezTo>
                  <a:cubicBezTo>
                    <a:pt x="42650" y="2413"/>
                    <a:pt x="47319" y="2764"/>
                    <a:pt x="52106" y="2997"/>
                  </a:cubicBezTo>
                  <a:cubicBezTo>
                    <a:pt x="56931" y="3192"/>
                    <a:pt x="61795" y="3542"/>
                    <a:pt x="66543" y="3892"/>
                  </a:cubicBezTo>
                  <a:cubicBezTo>
                    <a:pt x="71057" y="4242"/>
                    <a:pt x="75687" y="4554"/>
                    <a:pt x="80396" y="4787"/>
                  </a:cubicBezTo>
                  <a:lnTo>
                    <a:pt x="82692" y="4787"/>
                  </a:lnTo>
                  <a:lnTo>
                    <a:pt x="83937" y="4865"/>
                  </a:lnTo>
                  <a:cubicBezTo>
                    <a:pt x="98335" y="5682"/>
                    <a:pt x="113239" y="6499"/>
                    <a:pt x="127909" y="7239"/>
                  </a:cubicBezTo>
                  <a:lnTo>
                    <a:pt x="133552" y="7550"/>
                  </a:lnTo>
                  <a:cubicBezTo>
                    <a:pt x="140751" y="7939"/>
                    <a:pt x="146276" y="8289"/>
                    <a:pt x="151413" y="8718"/>
                  </a:cubicBezTo>
                  <a:cubicBezTo>
                    <a:pt x="154760" y="8990"/>
                    <a:pt x="154993" y="10352"/>
                    <a:pt x="154565" y="15878"/>
                  </a:cubicBezTo>
                  <a:cubicBezTo>
                    <a:pt x="154526" y="16306"/>
                    <a:pt x="154526" y="16734"/>
                    <a:pt x="154487" y="17201"/>
                  </a:cubicBezTo>
                  <a:cubicBezTo>
                    <a:pt x="154254" y="20586"/>
                    <a:pt x="153904" y="24011"/>
                    <a:pt x="153359" y="27396"/>
                  </a:cubicBezTo>
                  <a:cubicBezTo>
                    <a:pt x="153047" y="29458"/>
                    <a:pt x="152658" y="31443"/>
                    <a:pt x="151452" y="32883"/>
                  </a:cubicBezTo>
                  <a:cubicBezTo>
                    <a:pt x="149545" y="35140"/>
                    <a:pt x="145537" y="36035"/>
                    <a:pt x="141996" y="36735"/>
                  </a:cubicBezTo>
                  <a:cubicBezTo>
                    <a:pt x="126859" y="39576"/>
                    <a:pt x="68916" y="41288"/>
                    <a:pt x="34050" y="41288"/>
                  </a:cubicBezTo>
                  <a:cubicBezTo>
                    <a:pt x="26228" y="41288"/>
                    <a:pt x="20119" y="41210"/>
                    <a:pt x="16422" y="41055"/>
                  </a:cubicBezTo>
                  <a:cubicBezTo>
                    <a:pt x="13504" y="40899"/>
                    <a:pt x="10663" y="40705"/>
                    <a:pt x="8562" y="39537"/>
                  </a:cubicBezTo>
                  <a:cubicBezTo>
                    <a:pt x="5799" y="38058"/>
                    <a:pt x="4476" y="35023"/>
                    <a:pt x="3620" y="32494"/>
                  </a:cubicBezTo>
                  <a:cubicBezTo>
                    <a:pt x="1012" y="24867"/>
                    <a:pt x="506" y="16695"/>
                    <a:pt x="2063" y="8795"/>
                  </a:cubicBezTo>
                  <a:cubicBezTo>
                    <a:pt x="2958" y="4204"/>
                    <a:pt x="6343" y="1052"/>
                    <a:pt x="10741" y="585"/>
                  </a:cubicBezTo>
                  <a:cubicBezTo>
                    <a:pt x="11471" y="521"/>
                    <a:pt x="12202" y="457"/>
                    <a:pt x="12954" y="457"/>
                  </a:cubicBezTo>
                  <a:close/>
                  <a:moveTo>
                    <a:pt x="13465" y="1"/>
                  </a:moveTo>
                  <a:cubicBezTo>
                    <a:pt x="12531" y="1"/>
                    <a:pt x="11636" y="40"/>
                    <a:pt x="10702" y="118"/>
                  </a:cubicBezTo>
                  <a:cubicBezTo>
                    <a:pt x="6071" y="623"/>
                    <a:pt x="2608" y="3931"/>
                    <a:pt x="1635" y="8718"/>
                  </a:cubicBezTo>
                  <a:cubicBezTo>
                    <a:pt x="1" y="16695"/>
                    <a:pt x="545" y="24983"/>
                    <a:pt x="3191" y="32688"/>
                  </a:cubicBezTo>
                  <a:cubicBezTo>
                    <a:pt x="4087" y="35257"/>
                    <a:pt x="5410" y="38409"/>
                    <a:pt x="8328" y="39965"/>
                  </a:cubicBezTo>
                  <a:cubicBezTo>
                    <a:pt x="10546" y="41171"/>
                    <a:pt x="13387" y="41405"/>
                    <a:pt x="16422" y="41522"/>
                  </a:cubicBezTo>
                  <a:cubicBezTo>
                    <a:pt x="20119" y="41716"/>
                    <a:pt x="26228" y="41794"/>
                    <a:pt x="34050" y="41794"/>
                  </a:cubicBezTo>
                  <a:cubicBezTo>
                    <a:pt x="68955" y="41794"/>
                    <a:pt x="126936" y="40043"/>
                    <a:pt x="142074" y="37202"/>
                  </a:cubicBezTo>
                  <a:cubicBezTo>
                    <a:pt x="145732" y="36502"/>
                    <a:pt x="149779" y="35568"/>
                    <a:pt x="151841" y="33155"/>
                  </a:cubicBezTo>
                  <a:cubicBezTo>
                    <a:pt x="153086" y="31677"/>
                    <a:pt x="153514" y="29614"/>
                    <a:pt x="153826" y="27474"/>
                  </a:cubicBezTo>
                  <a:cubicBezTo>
                    <a:pt x="154370" y="24088"/>
                    <a:pt x="154721" y="20625"/>
                    <a:pt x="154954" y="17240"/>
                  </a:cubicBezTo>
                  <a:cubicBezTo>
                    <a:pt x="154993" y="16773"/>
                    <a:pt x="155032" y="16345"/>
                    <a:pt x="155032" y="15917"/>
                  </a:cubicBezTo>
                  <a:cubicBezTo>
                    <a:pt x="155460" y="10391"/>
                    <a:pt x="155265" y="8601"/>
                    <a:pt x="151452" y="8251"/>
                  </a:cubicBezTo>
                  <a:cubicBezTo>
                    <a:pt x="146315" y="7861"/>
                    <a:pt x="140790" y="7472"/>
                    <a:pt x="133552" y="7083"/>
                  </a:cubicBezTo>
                  <a:lnTo>
                    <a:pt x="127948" y="6772"/>
                  </a:lnTo>
                  <a:cubicBezTo>
                    <a:pt x="113278" y="6032"/>
                    <a:pt x="98374" y="5215"/>
                    <a:pt x="83976" y="4398"/>
                  </a:cubicBezTo>
                  <a:lnTo>
                    <a:pt x="82731" y="4359"/>
                  </a:lnTo>
                  <a:lnTo>
                    <a:pt x="80435" y="4359"/>
                  </a:lnTo>
                  <a:cubicBezTo>
                    <a:pt x="75726" y="4126"/>
                    <a:pt x="71096" y="3775"/>
                    <a:pt x="66582" y="3464"/>
                  </a:cubicBezTo>
                  <a:cubicBezTo>
                    <a:pt x="61834" y="3114"/>
                    <a:pt x="56931" y="2725"/>
                    <a:pt x="52145" y="2530"/>
                  </a:cubicBezTo>
                  <a:cubicBezTo>
                    <a:pt x="47358" y="2336"/>
                    <a:pt x="42689" y="1947"/>
                    <a:pt x="38136" y="1596"/>
                  </a:cubicBezTo>
                  <a:cubicBezTo>
                    <a:pt x="33388" y="1246"/>
                    <a:pt x="28485" y="857"/>
                    <a:pt x="23388" y="623"/>
                  </a:cubicBezTo>
                  <a:cubicBezTo>
                    <a:pt x="21987" y="585"/>
                    <a:pt x="20586" y="429"/>
                    <a:pt x="19224" y="312"/>
                  </a:cubicBezTo>
                  <a:cubicBezTo>
                    <a:pt x="17200" y="156"/>
                    <a:pt x="15333" y="1"/>
                    <a:pt x="13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12" name="Google Shape;1412;p38"/>
            <p:cNvSpPr/>
            <p:nvPr/>
          </p:nvSpPr>
          <p:spPr>
            <a:xfrm>
              <a:off x="3636809" y="3122369"/>
              <a:ext cx="553432" cy="431453"/>
            </a:xfrm>
            <a:custGeom>
              <a:avLst/>
              <a:gdLst/>
              <a:ahLst/>
              <a:cxnLst/>
              <a:rect l="l" t="t" r="r" b="b"/>
              <a:pathLst>
                <a:path w="25062" h="19536" extrusionOk="0">
                  <a:moveTo>
                    <a:pt x="16578" y="1"/>
                  </a:moveTo>
                  <a:lnTo>
                    <a:pt x="1" y="15372"/>
                  </a:lnTo>
                  <a:lnTo>
                    <a:pt x="507" y="16422"/>
                  </a:lnTo>
                  <a:lnTo>
                    <a:pt x="2725" y="18446"/>
                  </a:lnTo>
                  <a:lnTo>
                    <a:pt x="11208" y="19535"/>
                  </a:lnTo>
                  <a:lnTo>
                    <a:pt x="25061" y="10313"/>
                  </a:lnTo>
                  <a:lnTo>
                    <a:pt x="17784" y="1713"/>
                  </a:lnTo>
                  <a:lnTo>
                    <a:pt x="165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13" name="Google Shape;1413;p38"/>
            <p:cNvSpPr/>
            <p:nvPr/>
          </p:nvSpPr>
          <p:spPr>
            <a:xfrm>
              <a:off x="3651429" y="3143857"/>
              <a:ext cx="702930" cy="397928"/>
            </a:xfrm>
            <a:custGeom>
              <a:avLst/>
              <a:gdLst/>
              <a:ahLst/>
              <a:cxnLst/>
              <a:rect l="l" t="t" r="r" b="b"/>
              <a:pathLst>
                <a:path w="31832" h="18018" extrusionOk="0">
                  <a:moveTo>
                    <a:pt x="17589" y="1"/>
                  </a:moveTo>
                  <a:lnTo>
                    <a:pt x="0" y="15566"/>
                  </a:lnTo>
                  <a:lnTo>
                    <a:pt x="662" y="16539"/>
                  </a:lnTo>
                  <a:lnTo>
                    <a:pt x="3113" y="17901"/>
                  </a:lnTo>
                  <a:lnTo>
                    <a:pt x="8172" y="18018"/>
                  </a:lnTo>
                  <a:lnTo>
                    <a:pt x="15099" y="15566"/>
                  </a:lnTo>
                  <a:lnTo>
                    <a:pt x="31832" y="2569"/>
                  </a:lnTo>
                  <a:lnTo>
                    <a:pt x="31832" y="2569"/>
                  </a:lnTo>
                  <a:cubicBezTo>
                    <a:pt x="29311" y="3660"/>
                    <a:pt x="27177" y="4073"/>
                    <a:pt x="25390" y="4073"/>
                  </a:cubicBezTo>
                  <a:cubicBezTo>
                    <a:pt x="19782" y="4073"/>
                    <a:pt x="17589" y="1"/>
                    <a:pt x="17589" y="1"/>
                  </a:cubicBezTo>
                  <a:close/>
                </a:path>
              </a:pathLst>
            </a:custGeom>
            <a:solidFill>
              <a:srgbClr val="FFE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14" name="Google Shape;1414;p38"/>
            <p:cNvSpPr/>
            <p:nvPr/>
          </p:nvSpPr>
          <p:spPr>
            <a:xfrm>
              <a:off x="3760566" y="3220333"/>
              <a:ext cx="384125" cy="319725"/>
            </a:xfrm>
            <a:custGeom>
              <a:avLst/>
              <a:gdLst/>
              <a:ahLst/>
              <a:cxnLst/>
              <a:rect l="l" t="t" r="r" b="b"/>
              <a:pathLst>
                <a:path w="17395" h="14477" extrusionOk="0">
                  <a:moveTo>
                    <a:pt x="16967" y="1"/>
                  </a:moveTo>
                  <a:cubicBezTo>
                    <a:pt x="11246" y="4709"/>
                    <a:pt x="5565" y="9574"/>
                    <a:pt x="0" y="14477"/>
                  </a:cubicBezTo>
                  <a:lnTo>
                    <a:pt x="428" y="14477"/>
                  </a:lnTo>
                  <a:lnTo>
                    <a:pt x="895" y="14165"/>
                  </a:lnTo>
                  <a:cubicBezTo>
                    <a:pt x="6304" y="9418"/>
                    <a:pt x="11830" y="4709"/>
                    <a:pt x="17395" y="118"/>
                  </a:cubicBezTo>
                  <a:lnTo>
                    <a:pt x="16967" y="1"/>
                  </a:ln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15" name="Google Shape;1415;p38"/>
            <p:cNvSpPr/>
            <p:nvPr/>
          </p:nvSpPr>
          <p:spPr>
            <a:xfrm>
              <a:off x="3712446" y="3203152"/>
              <a:ext cx="394438" cy="336907"/>
            </a:xfrm>
            <a:custGeom>
              <a:avLst/>
              <a:gdLst/>
              <a:ahLst/>
              <a:cxnLst/>
              <a:rect l="l" t="t" r="r" b="b"/>
              <a:pathLst>
                <a:path w="17862" h="15255" extrusionOk="0">
                  <a:moveTo>
                    <a:pt x="17550" y="1"/>
                  </a:moveTo>
                  <a:lnTo>
                    <a:pt x="0" y="15060"/>
                  </a:lnTo>
                  <a:lnTo>
                    <a:pt x="350" y="15255"/>
                  </a:lnTo>
                  <a:lnTo>
                    <a:pt x="17862" y="195"/>
                  </a:lnTo>
                  <a:cubicBezTo>
                    <a:pt x="17784" y="117"/>
                    <a:pt x="17667" y="40"/>
                    <a:pt x="17550" y="1"/>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16" name="Google Shape;1416;p38"/>
            <p:cNvSpPr/>
            <p:nvPr/>
          </p:nvSpPr>
          <p:spPr>
            <a:xfrm>
              <a:off x="3772602" y="3233230"/>
              <a:ext cx="437410" cy="308550"/>
            </a:xfrm>
            <a:custGeom>
              <a:avLst/>
              <a:gdLst/>
              <a:ahLst/>
              <a:cxnLst/>
              <a:rect l="l" t="t" r="r" b="b"/>
              <a:pathLst>
                <a:path w="19808" h="13971" extrusionOk="0">
                  <a:moveTo>
                    <a:pt x="19262" y="1"/>
                  </a:moveTo>
                  <a:cubicBezTo>
                    <a:pt x="13153" y="4748"/>
                    <a:pt x="6810" y="9301"/>
                    <a:pt x="350" y="13620"/>
                  </a:cubicBezTo>
                  <a:lnTo>
                    <a:pt x="0" y="13971"/>
                  </a:lnTo>
                  <a:lnTo>
                    <a:pt x="506" y="13932"/>
                  </a:lnTo>
                  <a:cubicBezTo>
                    <a:pt x="7082" y="9534"/>
                    <a:pt x="13581" y="4865"/>
                    <a:pt x="19807" y="1"/>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17" name="Google Shape;1417;p38"/>
            <p:cNvSpPr/>
            <p:nvPr/>
          </p:nvSpPr>
          <p:spPr>
            <a:xfrm>
              <a:off x="3663464" y="3157615"/>
              <a:ext cx="391854" cy="352366"/>
            </a:xfrm>
            <a:custGeom>
              <a:avLst/>
              <a:gdLst/>
              <a:ahLst/>
              <a:cxnLst/>
              <a:rect l="l" t="t" r="r" b="b"/>
              <a:pathLst>
                <a:path w="17745" h="15955" extrusionOk="0">
                  <a:moveTo>
                    <a:pt x="17511" y="0"/>
                  </a:moveTo>
                  <a:cubicBezTo>
                    <a:pt x="14982" y="2880"/>
                    <a:pt x="11908" y="5292"/>
                    <a:pt x="8950" y="7627"/>
                  </a:cubicBezTo>
                  <a:cubicBezTo>
                    <a:pt x="5798" y="10040"/>
                    <a:pt x="2568" y="12608"/>
                    <a:pt x="0" y="15682"/>
                  </a:cubicBezTo>
                  <a:lnTo>
                    <a:pt x="156" y="15916"/>
                  </a:lnTo>
                  <a:lnTo>
                    <a:pt x="234" y="15955"/>
                  </a:lnTo>
                  <a:cubicBezTo>
                    <a:pt x="2802" y="12881"/>
                    <a:pt x="6032" y="10351"/>
                    <a:pt x="9184" y="7900"/>
                  </a:cubicBezTo>
                  <a:cubicBezTo>
                    <a:pt x="12141" y="5565"/>
                    <a:pt x="15215" y="3191"/>
                    <a:pt x="17745" y="273"/>
                  </a:cubicBezTo>
                  <a:cubicBezTo>
                    <a:pt x="17628" y="195"/>
                    <a:pt x="17550" y="78"/>
                    <a:pt x="17511" y="0"/>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18" name="Google Shape;1418;p38"/>
            <p:cNvSpPr/>
            <p:nvPr/>
          </p:nvSpPr>
          <p:spPr>
            <a:xfrm>
              <a:off x="3809548" y="3227223"/>
              <a:ext cx="458035" cy="313695"/>
            </a:xfrm>
            <a:custGeom>
              <a:avLst/>
              <a:gdLst/>
              <a:ahLst/>
              <a:cxnLst/>
              <a:rect l="l" t="t" r="r" b="b"/>
              <a:pathLst>
                <a:path w="20742" h="14204" extrusionOk="0">
                  <a:moveTo>
                    <a:pt x="20741" y="0"/>
                  </a:moveTo>
                  <a:lnTo>
                    <a:pt x="20741" y="0"/>
                  </a:lnTo>
                  <a:cubicBezTo>
                    <a:pt x="20508" y="78"/>
                    <a:pt x="20274" y="117"/>
                    <a:pt x="20041" y="156"/>
                  </a:cubicBezTo>
                  <a:cubicBezTo>
                    <a:pt x="13659" y="5254"/>
                    <a:pt x="6966" y="9962"/>
                    <a:pt x="0" y="14204"/>
                  </a:cubicBezTo>
                  <a:lnTo>
                    <a:pt x="662" y="14204"/>
                  </a:lnTo>
                  <a:cubicBezTo>
                    <a:pt x="7666" y="9923"/>
                    <a:pt x="14360" y="5176"/>
                    <a:pt x="20741" y="0"/>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19" name="Google Shape;1419;p38"/>
            <p:cNvSpPr/>
            <p:nvPr/>
          </p:nvSpPr>
          <p:spPr>
            <a:xfrm>
              <a:off x="3690097" y="3181664"/>
              <a:ext cx="388431" cy="344659"/>
            </a:xfrm>
            <a:custGeom>
              <a:avLst/>
              <a:gdLst/>
              <a:ahLst/>
              <a:cxnLst/>
              <a:rect l="l" t="t" r="r" b="b"/>
              <a:pathLst>
                <a:path w="17590" h="15606" extrusionOk="0">
                  <a:moveTo>
                    <a:pt x="17317" y="1"/>
                  </a:moveTo>
                  <a:lnTo>
                    <a:pt x="0" y="15411"/>
                  </a:lnTo>
                  <a:lnTo>
                    <a:pt x="312" y="15605"/>
                  </a:lnTo>
                  <a:lnTo>
                    <a:pt x="17589" y="234"/>
                  </a:lnTo>
                  <a:cubicBezTo>
                    <a:pt x="17473" y="156"/>
                    <a:pt x="17395" y="79"/>
                    <a:pt x="17317" y="1"/>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20" name="Google Shape;1420;p38"/>
            <p:cNvSpPr/>
            <p:nvPr/>
          </p:nvSpPr>
          <p:spPr>
            <a:xfrm>
              <a:off x="3637670" y="3461820"/>
              <a:ext cx="514743" cy="761712"/>
            </a:xfrm>
            <a:custGeom>
              <a:avLst/>
              <a:gdLst/>
              <a:ahLst/>
              <a:cxnLst/>
              <a:rect l="l" t="t" r="r" b="b"/>
              <a:pathLst>
                <a:path w="23310" h="34490" extrusionOk="0">
                  <a:moveTo>
                    <a:pt x="1" y="1"/>
                  </a:moveTo>
                  <a:lnTo>
                    <a:pt x="1" y="1"/>
                  </a:lnTo>
                  <a:cubicBezTo>
                    <a:pt x="2" y="2"/>
                    <a:pt x="6149" y="13037"/>
                    <a:pt x="8056" y="18601"/>
                  </a:cubicBezTo>
                  <a:cubicBezTo>
                    <a:pt x="9963" y="24205"/>
                    <a:pt x="13153" y="32844"/>
                    <a:pt x="13153" y="32844"/>
                  </a:cubicBezTo>
                  <a:cubicBezTo>
                    <a:pt x="13153" y="32844"/>
                    <a:pt x="15524" y="34489"/>
                    <a:pt x="18289" y="34489"/>
                  </a:cubicBezTo>
                  <a:cubicBezTo>
                    <a:pt x="19964" y="34489"/>
                    <a:pt x="21784" y="33886"/>
                    <a:pt x="23310" y="31949"/>
                  </a:cubicBezTo>
                  <a:lnTo>
                    <a:pt x="12142" y="1791"/>
                  </a:lnTo>
                  <a:cubicBezTo>
                    <a:pt x="12142" y="1791"/>
                    <a:pt x="9193" y="3339"/>
                    <a:pt x="6028" y="3339"/>
                  </a:cubicBezTo>
                  <a:cubicBezTo>
                    <a:pt x="3812" y="3339"/>
                    <a:pt x="1491" y="258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21" name="Google Shape;1421;p38"/>
            <p:cNvSpPr/>
            <p:nvPr/>
          </p:nvSpPr>
          <p:spPr>
            <a:xfrm>
              <a:off x="3905788" y="3178242"/>
              <a:ext cx="631626" cy="989187"/>
            </a:xfrm>
            <a:custGeom>
              <a:avLst/>
              <a:gdLst/>
              <a:ahLst/>
              <a:cxnLst/>
              <a:rect l="l" t="t" r="r" b="b"/>
              <a:pathLst>
                <a:path w="28603" h="44790" extrusionOk="0">
                  <a:moveTo>
                    <a:pt x="20936" y="0"/>
                  </a:moveTo>
                  <a:cubicBezTo>
                    <a:pt x="14360" y="5448"/>
                    <a:pt x="7355" y="10351"/>
                    <a:pt x="1" y="14632"/>
                  </a:cubicBezTo>
                  <a:lnTo>
                    <a:pt x="11130" y="44790"/>
                  </a:lnTo>
                  <a:cubicBezTo>
                    <a:pt x="17317" y="39964"/>
                    <a:pt x="22960" y="34478"/>
                    <a:pt x="28602" y="31131"/>
                  </a:cubicBezTo>
                  <a:cubicBezTo>
                    <a:pt x="25567" y="20858"/>
                    <a:pt x="23038" y="10507"/>
                    <a:pt x="20936" y="0"/>
                  </a:cubicBez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22" name="Google Shape;1422;p38"/>
            <p:cNvSpPr/>
            <p:nvPr/>
          </p:nvSpPr>
          <p:spPr>
            <a:xfrm>
              <a:off x="4056178" y="3351820"/>
              <a:ext cx="309376" cy="348943"/>
            </a:xfrm>
            <a:custGeom>
              <a:avLst/>
              <a:gdLst/>
              <a:ahLst/>
              <a:cxnLst/>
              <a:rect l="l" t="t" r="r" b="b"/>
              <a:pathLst>
                <a:path w="14010" h="15800" extrusionOk="0">
                  <a:moveTo>
                    <a:pt x="11363" y="1"/>
                  </a:moveTo>
                  <a:lnTo>
                    <a:pt x="1" y="7861"/>
                  </a:lnTo>
                  <a:cubicBezTo>
                    <a:pt x="1479" y="11286"/>
                    <a:pt x="3347" y="15800"/>
                    <a:pt x="3347" y="15800"/>
                  </a:cubicBezTo>
                  <a:cubicBezTo>
                    <a:pt x="6421" y="12570"/>
                    <a:pt x="10040" y="9885"/>
                    <a:pt x="14009" y="7861"/>
                  </a:cubicBezTo>
                  <a:cubicBezTo>
                    <a:pt x="12725" y="5410"/>
                    <a:pt x="11363" y="1"/>
                    <a:pt x="11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23" name="Google Shape;1423;p38"/>
            <p:cNvSpPr/>
            <p:nvPr/>
          </p:nvSpPr>
          <p:spPr>
            <a:xfrm>
              <a:off x="3771741" y="3534012"/>
              <a:ext cx="263820" cy="689273"/>
            </a:xfrm>
            <a:custGeom>
              <a:avLst/>
              <a:gdLst/>
              <a:ahLst/>
              <a:cxnLst/>
              <a:rect l="l" t="t" r="r" b="b"/>
              <a:pathLst>
                <a:path w="11947" h="31210" extrusionOk="0">
                  <a:moveTo>
                    <a:pt x="1168" y="0"/>
                  </a:moveTo>
                  <a:cubicBezTo>
                    <a:pt x="779" y="39"/>
                    <a:pt x="389" y="78"/>
                    <a:pt x="0" y="78"/>
                  </a:cubicBezTo>
                  <a:cubicBezTo>
                    <a:pt x="2491" y="5526"/>
                    <a:pt x="4125" y="11480"/>
                    <a:pt x="6032" y="17122"/>
                  </a:cubicBezTo>
                  <a:cubicBezTo>
                    <a:pt x="7627" y="21792"/>
                    <a:pt x="9184" y="26423"/>
                    <a:pt x="10740" y="31092"/>
                  </a:cubicBezTo>
                  <a:cubicBezTo>
                    <a:pt x="11129" y="31131"/>
                    <a:pt x="11519" y="31209"/>
                    <a:pt x="11947" y="31209"/>
                  </a:cubicBezTo>
                  <a:cubicBezTo>
                    <a:pt x="10234" y="26189"/>
                    <a:pt x="8561" y="21169"/>
                    <a:pt x="6849" y="16188"/>
                  </a:cubicBezTo>
                  <a:cubicBezTo>
                    <a:pt x="5020" y="10818"/>
                    <a:pt x="3464" y="5215"/>
                    <a:pt x="1168" y="0"/>
                  </a:cubicBez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24" name="Google Shape;1424;p38"/>
            <p:cNvSpPr/>
            <p:nvPr/>
          </p:nvSpPr>
          <p:spPr>
            <a:xfrm>
              <a:off x="4019232" y="3179103"/>
              <a:ext cx="444278" cy="418533"/>
            </a:xfrm>
            <a:custGeom>
              <a:avLst/>
              <a:gdLst/>
              <a:ahLst/>
              <a:cxnLst/>
              <a:rect l="l" t="t" r="r" b="b"/>
              <a:pathLst>
                <a:path w="20119" h="18951" extrusionOk="0">
                  <a:moveTo>
                    <a:pt x="15799" y="0"/>
                  </a:moveTo>
                  <a:cubicBezTo>
                    <a:pt x="10740" y="4125"/>
                    <a:pt x="5487" y="7938"/>
                    <a:pt x="0" y="11480"/>
                  </a:cubicBezTo>
                  <a:lnTo>
                    <a:pt x="701" y="11985"/>
                  </a:lnTo>
                  <a:cubicBezTo>
                    <a:pt x="6460" y="15955"/>
                    <a:pt x="13153" y="18367"/>
                    <a:pt x="20119" y="18951"/>
                  </a:cubicBezTo>
                  <a:cubicBezTo>
                    <a:pt x="18484" y="12686"/>
                    <a:pt x="17044" y="6343"/>
                    <a:pt x="15799"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25" name="Google Shape;1425;p38"/>
            <p:cNvSpPr/>
            <p:nvPr/>
          </p:nvSpPr>
          <p:spPr>
            <a:xfrm>
              <a:off x="3872288" y="4034166"/>
              <a:ext cx="279277" cy="189600"/>
            </a:xfrm>
            <a:custGeom>
              <a:avLst/>
              <a:gdLst/>
              <a:ahLst/>
              <a:cxnLst/>
              <a:rect l="l" t="t" r="r" b="b"/>
              <a:pathLst>
                <a:path w="12647" h="8585" extrusionOk="0">
                  <a:moveTo>
                    <a:pt x="0" y="0"/>
                  </a:moveTo>
                  <a:lnTo>
                    <a:pt x="0" y="0"/>
                  </a:lnTo>
                  <a:cubicBezTo>
                    <a:pt x="1362" y="3775"/>
                    <a:pt x="2529" y="6966"/>
                    <a:pt x="2529" y="6966"/>
                  </a:cubicBezTo>
                  <a:cubicBezTo>
                    <a:pt x="2529" y="6966"/>
                    <a:pt x="4868" y="8585"/>
                    <a:pt x="7610" y="8585"/>
                  </a:cubicBezTo>
                  <a:cubicBezTo>
                    <a:pt x="9286" y="8585"/>
                    <a:pt x="11112" y="7980"/>
                    <a:pt x="12647" y="6032"/>
                  </a:cubicBezTo>
                  <a:lnTo>
                    <a:pt x="11052" y="1673"/>
                  </a:lnTo>
                  <a:cubicBezTo>
                    <a:pt x="9908" y="1937"/>
                    <a:pt x="8752" y="2067"/>
                    <a:pt x="7603" y="2067"/>
                  </a:cubicBezTo>
                  <a:cubicBezTo>
                    <a:pt x="5193" y="2067"/>
                    <a:pt x="2810" y="1496"/>
                    <a:pt x="623" y="389"/>
                  </a:cubicBezTo>
                  <a:cubicBezTo>
                    <a:pt x="428" y="273"/>
                    <a:pt x="234" y="156"/>
                    <a:pt x="0"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426" name="Google Shape;1426;p38"/>
          <p:cNvGrpSpPr/>
          <p:nvPr/>
        </p:nvGrpSpPr>
        <p:grpSpPr>
          <a:xfrm>
            <a:off x="3967685" y="1791991"/>
            <a:ext cx="5075761" cy="1215839"/>
            <a:chOff x="4567094" y="1543421"/>
            <a:chExt cx="4071584" cy="1215839"/>
          </a:xfrm>
        </p:grpSpPr>
        <p:sp>
          <p:nvSpPr>
            <p:cNvPr id="1427" name="Google Shape;1427;p38"/>
            <p:cNvSpPr/>
            <p:nvPr/>
          </p:nvSpPr>
          <p:spPr>
            <a:xfrm>
              <a:off x="4836051" y="1660995"/>
              <a:ext cx="3802474" cy="1067854"/>
            </a:xfrm>
            <a:custGeom>
              <a:avLst/>
              <a:gdLst/>
              <a:ahLst/>
              <a:cxnLst/>
              <a:rect l="l" t="t" r="r" b="b"/>
              <a:pathLst>
                <a:path w="172194" h="48352" extrusionOk="0">
                  <a:moveTo>
                    <a:pt x="150803" y="1"/>
                  </a:moveTo>
                  <a:cubicBezTo>
                    <a:pt x="149347" y="1"/>
                    <a:pt x="147890" y="24"/>
                    <a:pt x="146432" y="47"/>
                  </a:cubicBezTo>
                  <a:cubicBezTo>
                    <a:pt x="143436" y="86"/>
                    <a:pt x="140479" y="164"/>
                    <a:pt x="137521" y="241"/>
                  </a:cubicBezTo>
                  <a:cubicBezTo>
                    <a:pt x="133902" y="358"/>
                    <a:pt x="130244" y="436"/>
                    <a:pt x="126625" y="553"/>
                  </a:cubicBezTo>
                  <a:cubicBezTo>
                    <a:pt x="122540" y="708"/>
                    <a:pt x="118493" y="825"/>
                    <a:pt x="114407" y="981"/>
                  </a:cubicBezTo>
                  <a:cubicBezTo>
                    <a:pt x="110165" y="1136"/>
                    <a:pt x="105924" y="1292"/>
                    <a:pt x="101643" y="1487"/>
                  </a:cubicBezTo>
                  <a:cubicBezTo>
                    <a:pt x="97479" y="1642"/>
                    <a:pt x="93277" y="1798"/>
                    <a:pt x="89074" y="1954"/>
                  </a:cubicBezTo>
                  <a:cubicBezTo>
                    <a:pt x="85183" y="2109"/>
                    <a:pt x="81252" y="2265"/>
                    <a:pt x="77361" y="2459"/>
                  </a:cubicBezTo>
                  <a:cubicBezTo>
                    <a:pt x="73976" y="2615"/>
                    <a:pt x="70629" y="2732"/>
                    <a:pt x="67243" y="2926"/>
                  </a:cubicBezTo>
                  <a:cubicBezTo>
                    <a:pt x="64675" y="3043"/>
                    <a:pt x="62068" y="3160"/>
                    <a:pt x="59500" y="3316"/>
                  </a:cubicBezTo>
                  <a:lnTo>
                    <a:pt x="57904" y="3393"/>
                  </a:lnTo>
                  <a:cubicBezTo>
                    <a:pt x="41561" y="4327"/>
                    <a:pt x="25178" y="5417"/>
                    <a:pt x="8795" y="6156"/>
                  </a:cubicBezTo>
                  <a:cubicBezTo>
                    <a:pt x="5994" y="6273"/>
                    <a:pt x="2180" y="6195"/>
                    <a:pt x="1129" y="9075"/>
                  </a:cubicBezTo>
                  <a:cubicBezTo>
                    <a:pt x="1" y="12188"/>
                    <a:pt x="585" y="16507"/>
                    <a:pt x="624" y="19776"/>
                  </a:cubicBezTo>
                  <a:cubicBezTo>
                    <a:pt x="624" y="21683"/>
                    <a:pt x="662" y="23667"/>
                    <a:pt x="818" y="25691"/>
                  </a:cubicBezTo>
                  <a:cubicBezTo>
                    <a:pt x="1285" y="32656"/>
                    <a:pt x="3153" y="39855"/>
                    <a:pt x="10391" y="43474"/>
                  </a:cubicBezTo>
                  <a:cubicBezTo>
                    <a:pt x="13776" y="45187"/>
                    <a:pt x="17862" y="45537"/>
                    <a:pt x="21792" y="45848"/>
                  </a:cubicBezTo>
                  <a:cubicBezTo>
                    <a:pt x="43486" y="47517"/>
                    <a:pt x="92761" y="48351"/>
                    <a:pt x="125871" y="48351"/>
                  </a:cubicBezTo>
                  <a:cubicBezTo>
                    <a:pt x="134454" y="48351"/>
                    <a:pt x="141952" y="48295"/>
                    <a:pt x="147600" y="48183"/>
                  </a:cubicBezTo>
                  <a:cubicBezTo>
                    <a:pt x="152347" y="48066"/>
                    <a:pt x="157406" y="47872"/>
                    <a:pt x="161336" y="45459"/>
                  </a:cubicBezTo>
                  <a:cubicBezTo>
                    <a:pt x="165889" y="42696"/>
                    <a:pt x="167874" y="37598"/>
                    <a:pt x="169119" y="32812"/>
                  </a:cubicBezTo>
                  <a:cubicBezTo>
                    <a:pt x="170676" y="27014"/>
                    <a:pt x="171571" y="21060"/>
                    <a:pt x="171882" y="15029"/>
                  </a:cubicBezTo>
                  <a:cubicBezTo>
                    <a:pt x="172193" y="8024"/>
                    <a:pt x="169703" y="2148"/>
                    <a:pt x="161220" y="708"/>
                  </a:cubicBezTo>
                  <a:cubicBezTo>
                    <a:pt x="157762" y="132"/>
                    <a:pt x="154286" y="1"/>
                    <a:pt x="1508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28" name="Google Shape;1428;p38"/>
            <p:cNvSpPr/>
            <p:nvPr/>
          </p:nvSpPr>
          <p:spPr>
            <a:xfrm>
              <a:off x="4888478" y="1715167"/>
              <a:ext cx="3702772" cy="966992"/>
            </a:xfrm>
            <a:custGeom>
              <a:avLst/>
              <a:gdLst/>
              <a:ahLst/>
              <a:cxnLst/>
              <a:rect l="l" t="t" r="r" b="b"/>
              <a:pathLst>
                <a:path w="167679" h="43785" extrusionOk="0">
                  <a:moveTo>
                    <a:pt x="154545" y="466"/>
                  </a:moveTo>
                  <a:cubicBezTo>
                    <a:pt x="155836" y="466"/>
                    <a:pt x="157127" y="581"/>
                    <a:pt x="158418" y="785"/>
                  </a:cubicBezTo>
                  <a:cubicBezTo>
                    <a:pt x="164527" y="1835"/>
                    <a:pt x="167212" y="5532"/>
                    <a:pt x="166901" y="12459"/>
                  </a:cubicBezTo>
                  <a:cubicBezTo>
                    <a:pt x="166628" y="18296"/>
                    <a:pt x="165733" y="24055"/>
                    <a:pt x="164255" y="29698"/>
                  </a:cubicBezTo>
                  <a:cubicBezTo>
                    <a:pt x="163165" y="33861"/>
                    <a:pt x="161531" y="38453"/>
                    <a:pt x="157600" y="40827"/>
                  </a:cubicBezTo>
                  <a:cubicBezTo>
                    <a:pt x="154332" y="42811"/>
                    <a:pt x="149857" y="43045"/>
                    <a:pt x="145148" y="43123"/>
                  </a:cubicBezTo>
                  <a:cubicBezTo>
                    <a:pt x="139661" y="43239"/>
                    <a:pt x="132190" y="43317"/>
                    <a:pt x="123590" y="43317"/>
                  </a:cubicBezTo>
                  <a:cubicBezTo>
                    <a:pt x="88918" y="43317"/>
                    <a:pt x="40704" y="42422"/>
                    <a:pt x="19613" y="40827"/>
                  </a:cubicBezTo>
                  <a:cubicBezTo>
                    <a:pt x="16344" y="40554"/>
                    <a:pt x="12258" y="40243"/>
                    <a:pt x="9184" y="38687"/>
                  </a:cubicBezTo>
                  <a:cubicBezTo>
                    <a:pt x="4125" y="36196"/>
                    <a:pt x="1596" y="31371"/>
                    <a:pt x="1012" y="23082"/>
                  </a:cubicBezTo>
                  <a:cubicBezTo>
                    <a:pt x="857" y="21137"/>
                    <a:pt x="818" y="19152"/>
                    <a:pt x="818" y="17323"/>
                  </a:cubicBezTo>
                  <a:cubicBezTo>
                    <a:pt x="818" y="16545"/>
                    <a:pt x="779" y="15766"/>
                    <a:pt x="740" y="14910"/>
                  </a:cubicBezTo>
                  <a:cubicBezTo>
                    <a:pt x="623" y="12381"/>
                    <a:pt x="507" y="9462"/>
                    <a:pt x="1207" y="7517"/>
                  </a:cubicBezTo>
                  <a:cubicBezTo>
                    <a:pt x="1557" y="6544"/>
                    <a:pt x="3620" y="6388"/>
                    <a:pt x="5877" y="6310"/>
                  </a:cubicBezTo>
                  <a:lnTo>
                    <a:pt x="6577" y="6272"/>
                  </a:lnTo>
                  <a:cubicBezTo>
                    <a:pt x="17979" y="5766"/>
                    <a:pt x="29575" y="5065"/>
                    <a:pt x="40821" y="4404"/>
                  </a:cubicBezTo>
                  <a:cubicBezTo>
                    <a:pt x="45802" y="4092"/>
                    <a:pt x="50744" y="3781"/>
                    <a:pt x="55725" y="3509"/>
                  </a:cubicBezTo>
                  <a:cubicBezTo>
                    <a:pt x="58021" y="3392"/>
                    <a:pt x="60239" y="3275"/>
                    <a:pt x="62924" y="3158"/>
                  </a:cubicBezTo>
                  <a:cubicBezTo>
                    <a:pt x="66193" y="3003"/>
                    <a:pt x="69500" y="2886"/>
                    <a:pt x="72769" y="2730"/>
                  </a:cubicBezTo>
                  <a:cubicBezTo>
                    <a:pt x="76660" y="2614"/>
                    <a:pt x="80552" y="2458"/>
                    <a:pt x="84443" y="2302"/>
                  </a:cubicBezTo>
                  <a:cubicBezTo>
                    <a:pt x="88723" y="2147"/>
                    <a:pt x="92965" y="2030"/>
                    <a:pt x="97207" y="1874"/>
                  </a:cubicBezTo>
                  <a:cubicBezTo>
                    <a:pt x="101565" y="1758"/>
                    <a:pt x="105923" y="1602"/>
                    <a:pt x="110282" y="1485"/>
                  </a:cubicBezTo>
                  <a:cubicBezTo>
                    <a:pt x="114484" y="1368"/>
                    <a:pt x="118687" y="1252"/>
                    <a:pt x="122890" y="1135"/>
                  </a:cubicBezTo>
                  <a:cubicBezTo>
                    <a:pt x="126664" y="1018"/>
                    <a:pt x="130439" y="940"/>
                    <a:pt x="134213" y="863"/>
                  </a:cubicBezTo>
                  <a:cubicBezTo>
                    <a:pt x="136509" y="824"/>
                    <a:pt x="138805" y="746"/>
                    <a:pt x="141023" y="707"/>
                  </a:cubicBezTo>
                  <a:cubicBezTo>
                    <a:pt x="144331" y="590"/>
                    <a:pt x="147794" y="512"/>
                    <a:pt x="151141" y="512"/>
                  </a:cubicBezTo>
                  <a:lnTo>
                    <a:pt x="151686" y="512"/>
                  </a:lnTo>
                  <a:cubicBezTo>
                    <a:pt x="152464" y="473"/>
                    <a:pt x="153242" y="473"/>
                    <a:pt x="153981" y="473"/>
                  </a:cubicBezTo>
                  <a:cubicBezTo>
                    <a:pt x="154169" y="468"/>
                    <a:pt x="154357" y="466"/>
                    <a:pt x="154545" y="466"/>
                  </a:cubicBezTo>
                  <a:close/>
                  <a:moveTo>
                    <a:pt x="153399" y="1"/>
                  </a:moveTo>
                  <a:cubicBezTo>
                    <a:pt x="152817" y="1"/>
                    <a:pt x="152233" y="16"/>
                    <a:pt x="151647" y="45"/>
                  </a:cubicBezTo>
                  <a:lnTo>
                    <a:pt x="151141" y="45"/>
                  </a:lnTo>
                  <a:cubicBezTo>
                    <a:pt x="147755" y="45"/>
                    <a:pt x="144331" y="162"/>
                    <a:pt x="140984" y="240"/>
                  </a:cubicBezTo>
                  <a:cubicBezTo>
                    <a:pt x="138766" y="318"/>
                    <a:pt x="136431" y="357"/>
                    <a:pt x="134174" y="396"/>
                  </a:cubicBezTo>
                  <a:cubicBezTo>
                    <a:pt x="130400" y="473"/>
                    <a:pt x="126625" y="590"/>
                    <a:pt x="122851" y="668"/>
                  </a:cubicBezTo>
                  <a:lnTo>
                    <a:pt x="110243" y="1018"/>
                  </a:lnTo>
                  <a:lnTo>
                    <a:pt x="97168" y="1446"/>
                  </a:lnTo>
                  <a:cubicBezTo>
                    <a:pt x="92926" y="1563"/>
                    <a:pt x="88685" y="1719"/>
                    <a:pt x="84404" y="1874"/>
                  </a:cubicBezTo>
                  <a:cubicBezTo>
                    <a:pt x="80513" y="1991"/>
                    <a:pt x="76582" y="2147"/>
                    <a:pt x="72691" y="2302"/>
                  </a:cubicBezTo>
                  <a:cubicBezTo>
                    <a:pt x="69422" y="2419"/>
                    <a:pt x="66154" y="2575"/>
                    <a:pt x="62846" y="2691"/>
                  </a:cubicBezTo>
                  <a:cubicBezTo>
                    <a:pt x="60200" y="2808"/>
                    <a:pt x="57943" y="2925"/>
                    <a:pt x="55647" y="3042"/>
                  </a:cubicBezTo>
                  <a:cubicBezTo>
                    <a:pt x="50666" y="3353"/>
                    <a:pt x="45724" y="3625"/>
                    <a:pt x="40704" y="3937"/>
                  </a:cubicBezTo>
                  <a:cubicBezTo>
                    <a:pt x="29497" y="4598"/>
                    <a:pt x="17901" y="5338"/>
                    <a:pt x="6499" y="5805"/>
                  </a:cubicBezTo>
                  <a:lnTo>
                    <a:pt x="5838" y="5843"/>
                  </a:lnTo>
                  <a:cubicBezTo>
                    <a:pt x="3230" y="5921"/>
                    <a:pt x="1207" y="6116"/>
                    <a:pt x="740" y="7361"/>
                  </a:cubicBezTo>
                  <a:cubicBezTo>
                    <a:pt x="1" y="9385"/>
                    <a:pt x="117" y="12342"/>
                    <a:pt x="234" y="14949"/>
                  </a:cubicBezTo>
                  <a:cubicBezTo>
                    <a:pt x="273" y="15766"/>
                    <a:pt x="312" y="16545"/>
                    <a:pt x="312" y="17323"/>
                  </a:cubicBezTo>
                  <a:cubicBezTo>
                    <a:pt x="351" y="19191"/>
                    <a:pt x="390" y="21175"/>
                    <a:pt x="545" y="23121"/>
                  </a:cubicBezTo>
                  <a:cubicBezTo>
                    <a:pt x="1168" y="31604"/>
                    <a:pt x="3736" y="36507"/>
                    <a:pt x="8990" y="39115"/>
                  </a:cubicBezTo>
                  <a:cubicBezTo>
                    <a:pt x="12142" y="40710"/>
                    <a:pt x="16267" y="41021"/>
                    <a:pt x="19574" y="41294"/>
                  </a:cubicBezTo>
                  <a:cubicBezTo>
                    <a:pt x="40704" y="42889"/>
                    <a:pt x="88918" y="43784"/>
                    <a:pt x="123590" y="43784"/>
                  </a:cubicBezTo>
                  <a:cubicBezTo>
                    <a:pt x="132190" y="43784"/>
                    <a:pt x="139661" y="43706"/>
                    <a:pt x="145148" y="43629"/>
                  </a:cubicBezTo>
                  <a:cubicBezTo>
                    <a:pt x="149895" y="43551"/>
                    <a:pt x="154448" y="43278"/>
                    <a:pt x="157834" y="41255"/>
                  </a:cubicBezTo>
                  <a:cubicBezTo>
                    <a:pt x="161881" y="38764"/>
                    <a:pt x="163593" y="34095"/>
                    <a:pt x="164683" y="29853"/>
                  </a:cubicBezTo>
                  <a:cubicBezTo>
                    <a:pt x="166200" y="24172"/>
                    <a:pt x="167056" y="18374"/>
                    <a:pt x="167368" y="12498"/>
                  </a:cubicBezTo>
                  <a:cubicBezTo>
                    <a:pt x="167679" y="5299"/>
                    <a:pt x="164877" y="1446"/>
                    <a:pt x="158456" y="357"/>
                  </a:cubicBezTo>
                  <a:cubicBezTo>
                    <a:pt x="156776" y="125"/>
                    <a:pt x="155096" y="1"/>
                    <a:pt x="153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29" name="Google Shape;1429;p38"/>
            <p:cNvSpPr/>
            <p:nvPr/>
          </p:nvSpPr>
          <p:spPr>
            <a:xfrm>
              <a:off x="7687387" y="1660156"/>
              <a:ext cx="951292" cy="721208"/>
            </a:xfrm>
            <a:custGeom>
              <a:avLst/>
              <a:gdLst/>
              <a:ahLst/>
              <a:cxnLst/>
              <a:rect l="l" t="t" r="r" b="b"/>
              <a:pathLst>
                <a:path w="43079" h="32656" extrusionOk="0">
                  <a:moveTo>
                    <a:pt x="21596" y="1"/>
                  </a:moveTo>
                  <a:cubicBezTo>
                    <a:pt x="20171" y="1"/>
                    <a:pt x="18744" y="23"/>
                    <a:pt x="17317" y="46"/>
                  </a:cubicBezTo>
                  <a:cubicBezTo>
                    <a:pt x="14321" y="124"/>
                    <a:pt x="11364" y="202"/>
                    <a:pt x="8406" y="279"/>
                  </a:cubicBezTo>
                  <a:cubicBezTo>
                    <a:pt x="5605" y="318"/>
                    <a:pt x="2803" y="435"/>
                    <a:pt x="1" y="513"/>
                  </a:cubicBezTo>
                  <a:cubicBezTo>
                    <a:pt x="79" y="785"/>
                    <a:pt x="196" y="1019"/>
                    <a:pt x="312" y="1291"/>
                  </a:cubicBezTo>
                  <a:cubicBezTo>
                    <a:pt x="4671" y="11759"/>
                    <a:pt x="15527" y="20865"/>
                    <a:pt x="25061" y="26351"/>
                  </a:cubicBezTo>
                  <a:cubicBezTo>
                    <a:pt x="29770" y="29075"/>
                    <a:pt x="34829" y="31177"/>
                    <a:pt x="40082" y="32655"/>
                  </a:cubicBezTo>
                  <a:cubicBezTo>
                    <a:pt x="41561" y="26896"/>
                    <a:pt x="42456" y="20981"/>
                    <a:pt x="42767" y="15067"/>
                  </a:cubicBezTo>
                  <a:cubicBezTo>
                    <a:pt x="43078" y="8062"/>
                    <a:pt x="40588" y="2186"/>
                    <a:pt x="32105" y="746"/>
                  </a:cubicBezTo>
                  <a:cubicBezTo>
                    <a:pt x="28617" y="137"/>
                    <a:pt x="25110" y="1"/>
                    <a:pt x="21596"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30" name="Google Shape;1430;p38"/>
            <p:cNvSpPr/>
            <p:nvPr/>
          </p:nvSpPr>
          <p:spPr>
            <a:xfrm>
              <a:off x="4836913" y="1784908"/>
              <a:ext cx="862763" cy="909284"/>
            </a:xfrm>
            <a:custGeom>
              <a:avLst/>
              <a:gdLst/>
              <a:ahLst/>
              <a:cxnLst/>
              <a:rect l="l" t="t" r="r" b="b"/>
              <a:pathLst>
                <a:path w="39070" h="41172" extrusionOk="0">
                  <a:moveTo>
                    <a:pt x="19963" y="0"/>
                  </a:moveTo>
                  <a:cubicBezTo>
                    <a:pt x="16228" y="195"/>
                    <a:pt x="12492" y="390"/>
                    <a:pt x="8756" y="545"/>
                  </a:cubicBezTo>
                  <a:cubicBezTo>
                    <a:pt x="5994" y="662"/>
                    <a:pt x="2180" y="584"/>
                    <a:pt x="1129" y="3464"/>
                  </a:cubicBezTo>
                  <a:cubicBezTo>
                    <a:pt x="1" y="6577"/>
                    <a:pt x="546" y="10935"/>
                    <a:pt x="585" y="14165"/>
                  </a:cubicBezTo>
                  <a:cubicBezTo>
                    <a:pt x="623" y="16072"/>
                    <a:pt x="662" y="18056"/>
                    <a:pt x="779" y="20080"/>
                  </a:cubicBezTo>
                  <a:cubicBezTo>
                    <a:pt x="1285" y="27045"/>
                    <a:pt x="3114" y="34206"/>
                    <a:pt x="10352" y="37863"/>
                  </a:cubicBezTo>
                  <a:cubicBezTo>
                    <a:pt x="13776" y="39537"/>
                    <a:pt x="17862" y="39926"/>
                    <a:pt x="21753" y="40237"/>
                  </a:cubicBezTo>
                  <a:cubicBezTo>
                    <a:pt x="26384" y="40626"/>
                    <a:pt x="32299" y="40899"/>
                    <a:pt x="39070" y="41171"/>
                  </a:cubicBezTo>
                  <a:cubicBezTo>
                    <a:pt x="36852" y="25878"/>
                    <a:pt x="30198" y="11558"/>
                    <a:pt x="19963"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31" name="Google Shape;1431;p38"/>
            <p:cNvSpPr/>
            <p:nvPr/>
          </p:nvSpPr>
          <p:spPr>
            <a:xfrm>
              <a:off x="4703726" y="1543421"/>
              <a:ext cx="635910" cy="740841"/>
            </a:xfrm>
            <a:custGeom>
              <a:avLst/>
              <a:gdLst/>
              <a:ahLst/>
              <a:cxnLst/>
              <a:rect l="l" t="t" r="r" b="b"/>
              <a:pathLst>
                <a:path w="28797" h="33545" extrusionOk="0">
                  <a:moveTo>
                    <a:pt x="6149" y="1"/>
                  </a:moveTo>
                  <a:lnTo>
                    <a:pt x="5643" y="4359"/>
                  </a:lnTo>
                  <a:cubicBezTo>
                    <a:pt x="5643" y="4359"/>
                    <a:pt x="0" y="17045"/>
                    <a:pt x="389" y="17123"/>
                  </a:cubicBezTo>
                  <a:cubicBezTo>
                    <a:pt x="740" y="17201"/>
                    <a:pt x="22064" y="33544"/>
                    <a:pt x="22064" y="33544"/>
                  </a:cubicBezTo>
                  <a:lnTo>
                    <a:pt x="28135" y="29847"/>
                  </a:lnTo>
                  <a:lnTo>
                    <a:pt x="28796" y="23894"/>
                  </a:lnTo>
                  <a:cubicBezTo>
                    <a:pt x="28796" y="23894"/>
                    <a:pt x="10351" y="4826"/>
                    <a:pt x="6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32" name="Google Shape;1432;p38"/>
            <p:cNvSpPr/>
            <p:nvPr/>
          </p:nvSpPr>
          <p:spPr>
            <a:xfrm>
              <a:off x="4622944" y="1578667"/>
              <a:ext cx="712381" cy="657470"/>
            </a:xfrm>
            <a:custGeom>
              <a:avLst/>
              <a:gdLst/>
              <a:ahLst/>
              <a:cxnLst/>
              <a:rect l="l" t="t" r="r" b="b"/>
              <a:pathLst>
                <a:path w="32260" h="29770" extrusionOk="0">
                  <a:moveTo>
                    <a:pt x="8172" y="0"/>
                  </a:moveTo>
                  <a:cubicBezTo>
                    <a:pt x="8172" y="0"/>
                    <a:pt x="8094" y="7977"/>
                    <a:pt x="0" y="10079"/>
                  </a:cubicBezTo>
                  <a:lnTo>
                    <a:pt x="23660" y="27590"/>
                  </a:lnTo>
                  <a:lnTo>
                    <a:pt x="29808" y="29769"/>
                  </a:lnTo>
                  <a:lnTo>
                    <a:pt x="32260" y="23504"/>
                  </a:lnTo>
                  <a:lnTo>
                    <a:pt x="8172" y="0"/>
                  </a:lnTo>
                  <a:close/>
                </a:path>
              </a:pathLst>
            </a:custGeom>
            <a:solidFill>
              <a:srgbClr val="FFE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33" name="Google Shape;1433;p38"/>
            <p:cNvSpPr/>
            <p:nvPr/>
          </p:nvSpPr>
          <p:spPr>
            <a:xfrm>
              <a:off x="4708871" y="1755691"/>
              <a:ext cx="576618" cy="445189"/>
            </a:xfrm>
            <a:custGeom>
              <a:avLst/>
              <a:gdLst/>
              <a:ahLst/>
              <a:cxnLst/>
              <a:rect l="l" t="t" r="r" b="b"/>
              <a:pathLst>
                <a:path w="26112" h="20158" extrusionOk="0">
                  <a:moveTo>
                    <a:pt x="351" y="0"/>
                  </a:moveTo>
                  <a:lnTo>
                    <a:pt x="1" y="234"/>
                  </a:lnTo>
                  <a:cubicBezTo>
                    <a:pt x="8834" y="6460"/>
                    <a:pt x="17512" y="13153"/>
                    <a:pt x="25800" y="20080"/>
                  </a:cubicBezTo>
                  <a:cubicBezTo>
                    <a:pt x="25839" y="20119"/>
                    <a:pt x="25878" y="20158"/>
                    <a:pt x="25917" y="20158"/>
                  </a:cubicBezTo>
                  <a:cubicBezTo>
                    <a:pt x="25956" y="20158"/>
                    <a:pt x="26034" y="20119"/>
                    <a:pt x="26073" y="20080"/>
                  </a:cubicBezTo>
                  <a:cubicBezTo>
                    <a:pt x="26112" y="19963"/>
                    <a:pt x="26112" y="19846"/>
                    <a:pt x="25995" y="19807"/>
                  </a:cubicBezTo>
                  <a:cubicBezTo>
                    <a:pt x="17784" y="12881"/>
                    <a:pt x="9145" y="6227"/>
                    <a:pt x="351" y="0"/>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34" name="Google Shape;1434;p38"/>
            <p:cNvSpPr/>
            <p:nvPr/>
          </p:nvSpPr>
          <p:spPr>
            <a:xfrm>
              <a:off x="4680516" y="1773733"/>
              <a:ext cx="552548" cy="427146"/>
            </a:xfrm>
            <a:custGeom>
              <a:avLst/>
              <a:gdLst/>
              <a:ahLst/>
              <a:cxnLst/>
              <a:rect l="l" t="t" r="r" b="b"/>
              <a:pathLst>
                <a:path w="25022" h="19341" extrusionOk="0">
                  <a:moveTo>
                    <a:pt x="390" y="1"/>
                  </a:moveTo>
                  <a:lnTo>
                    <a:pt x="1" y="234"/>
                  </a:lnTo>
                  <a:cubicBezTo>
                    <a:pt x="8756" y="5877"/>
                    <a:pt x="16967" y="12219"/>
                    <a:pt x="24633" y="19263"/>
                  </a:cubicBezTo>
                  <a:cubicBezTo>
                    <a:pt x="24672" y="19302"/>
                    <a:pt x="24711" y="19341"/>
                    <a:pt x="24750" y="19341"/>
                  </a:cubicBezTo>
                  <a:cubicBezTo>
                    <a:pt x="24944" y="19341"/>
                    <a:pt x="25022" y="19107"/>
                    <a:pt x="24905" y="18990"/>
                  </a:cubicBezTo>
                  <a:cubicBezTo>
                    <a:pt x="17278" y="11986"/>
                    <a:pt x="9067" y="5643"/>
                    <a:pt x="390" y="1"/>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35" name="Google Shape;1435;p38"/>
            <p:cNvSpPr/>
            <p:nvPr/>
          </p:nvSpPr>
          <p:spPr>
            <a:xfrm>
              <a:off x="4793099" y="1628510"/>
              <a:ext cx="537952" cy="489867"/>
            </a:xfrm>
            <a:custGeom>
              <a:avLst/>
              <a:gdLst/>
              <a:ahLst/>
              <a:cxnLst/>
              <a:rect l="l" t="t" r="r" b="b"/>
              <a:pathLst>
                <a:path w="24361" h="22181" extrusionOk="0">
                  <a:moveTo>
                    <a:pt x="78" y="0"/>
                  </a:moveTo>
                  <a:cubicBezTo>
                    <a:pt x="78" y="117"/>
                    <a:pt x="39" y="273"/>
                    <a:pt x="0" y="389"/>
                  </a:cubicBezTo>
                  <a:cubicBezTo>
                    <a:pt x="3775" y="3347"/>
                    <a:pt x="7549" y="6382"/>
                    <a:pt x="11130" y="9612"/>
                  </a:cubicBezTo>
                  <a:cubicBezTo>
                    <a:pt x="13776" y="11986"/>
                    <a:pt x="16383" y="14515"/>
                    <a:pt x="18912" y="17005"/>
                  </a:cubicBezTo>
                  <a:lnTo>
                    <a:pt x="24204" y="22181"/>
                  </a:lnTo>
                  <a:lnTo>
                    <a:pt x="24360" y="21792"/>
                  </a:lnTo>
                  <a:lnTo>
                    <a:pt x="19146" y="16733"/>
                  </a:lnTo>
                  <a:cubicBezTo>
                    <a:pt x="16655" y="14243"/>
                    <a:pt x="14048" y="11713"/>
                    <a:pt x="11363" y="9300"/>
                  </a:cubicBezTo>
                  <a:cubicBezTo>
                    <a:pt x="7744" y="6071"/>
                    <a:pt x="3931" y="2996"/>
                    <a:pt x="78" y="0"/>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36" name="Google Shape;1436;p38"/>
            <p:cNvSpPr/>
            <p:nvPr/>
          </p:nvSpPr>
          <p:spPr>
            <a:xfrm>
              <a:off x="4742394" y="1723890"/>
              <a:ext cx="561138" cy="463233"/>
            </a:xfrm>
            <a:custGeom>
              <a:avLst/>
              <a:gdLst/>
              <a:ahLst/>
              <a:cxnLst/>
              <a:rect l="l" t="t" r="r" b="b"/>
              <a:pathLst>
                <a:path w="25411" h="20975" extrusionOk="0">
                  <a:moveTo>
                    <a:pt x="273" y="1"/>
                  </a:moveTo>
                  <a:cubicBezTo>
                    <a:pt x="195" y="78"/>
                    <a:pt x="78" y="195"/>
                    <a:pt x="0" y="273"/>
                  </a:cubicBezTo>
                  <a:lnTo>
                    <a:pt x="25255" y="20975"/>
                  </a:lnTo>
                  <a:lnTo>
                    <a:pt x="25411" y="20586"/>
                  </a:lnTo>
                  <a:lnTo>
                    <a:pt x="273" y="1"/>
                  </a:ln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37" name="Google Shape;1437;p38"/>
            <p:cNvSpPr/>
            <p:nvPr/>
          </p:nvSpPr>
          <p:spPr>
            <a:xfrm>
              <a:off x="4766444" y="1670602"/>
              <a:ext cx="551709" cy="486466"/>
            </a:xfrm>
            <a:custGeom>
              <a:avLst/>
              <a:gdLst/>
              <a:ahLst/>
              <a:cxnLst/>
              <a:rect l="l" t="t" r="r" b="b"/>
              <a:pathLst>
                <a:path w="24984" h="22027" extrusionOk="0">
                  <a:moveTo>
                    <a:pt x="624" y="1"/>
                  </a:moveTo>
                  <a:cubicBezTo>
                    <a:pt x="585" y="118"/>
                    <a:pt x="546" y="234"/>
                    <a:pt x="468" y="351"/>
                  </a:cubicBezTo>
                  <a:cubicBezTo>
                    <a:pt x="5994" y="3776"/>
                    <a:pt x="10741" y="8290"/>
                    <a:pt x="15411" y="12687"/>
                  </a:cubicBezTo>
                  <a:lnTo>
                    <a:pt x="24789" y="21637"/>
                  </a:lnTo>
                  <a:cubicBezTo>
                    <a:pt x="18991" y="17901"/>
                    <a:pt x="13815" y="13154"/>
                    <a:pt x="8795" y="8523"/>
                  </a:cubicBezTo>
                  <a:cubicBezTo>
                    <a:pt x="6033" y="5955"/>
                    <a:pt x="3153" y="3309"/>
                    <a:pt x="196" y="857"/>
                  </a:cubicBezTo>
                  <a:cubicBezTo>
                    <a:pt x="157" y="974"/>
                    <a:pt x="79" y="1090"/>
                    <a:pt x="1" y="1207"/>
                  </a:cubicBezTo>
                  <a:cubicBezTo>
                    <a:pt x="2919" y="3620"/>
                    <a:pt x="5760" y="6227"/>
                    <a:pt x="8523" y="8795"/>
                  </a:cubicBezTo>
                  <a:cubicBezTo>
                    <a:pt x="13621" y="13465"/>
                    <a:pt x="18835" y="18251"/>
                    <a:pt x="24672" y="22026"/>
                  </a:cubicBezTo>
                  <a:lnTo>
                    <a:pt x="24983" y="21287"/>
                  </a:lnTo>
                  <a:lnTo>
                    <a:pt x="15683" y="12414"/>
                  </a:lnTo>
                  <a:cubicBezTo>
                    <a:pt x="11013" y="7978"/>
                    <a:pt x="6188" y="3425"/>
                    <a:pt x="624" y="1"/>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38" name="Google Shape;1438;p38"/>
            <p:cNvSpPr/>
            <p:nvPr/>
          </p:nvSpPr>
          <p:spPr>
            <a:xfrm>
              <a:off x="5163464" y="2071070"/>
              <a:ext cx="339452" cy="688191"/>
            </a:xfrm>
            <a:custGeom>
              <a:avLst/>
              <a:gdLst/>
              <a:ahLst/>
              <a:cxnLst/>
              <a:rect l="l" t="t" r="r" b="b"/>
              <a:pathLst>
                <a:path w="15372" h="31161" extrusionOk="0">
                  <a:moveTo>
                    <a:pt x="7978" y="1"/>
                  </a:moveTo>
                  <a:cubicBezTo>
                    <a:pt x="7080" y="3947"/>
                    <a:pt x="4331" y="4722"/>
                    <a:pt x="2310" y="4722"/>
                  </a:cubicBezTo>
                  <a:cubicBezTo>
                    <a:pt x="1003" y="4722"/>
                    <a:pt x="1" y="4398"/>
                    <a:pt x="1" y="4398"/>
                  </a:cubicBezTo>
                  <a:lnTo>
                    <a:pt x="1" y="4398"/>
                  </a:lnTo>
                  <a:lnTo>
                    <a:pt x="7978" y="30587"/>
                  </a:lnTo>
                  <a:cubicBezTo>
                    <a:pt x="9002" y="30991"/>
                    <a:pt x="9889" y="31161"/>
                    <a:pt x="10655" y="31161"/>
                  </a:cubicBezTo>
                  <a:cubicBezTo>
                    <a:pt x="14607" y="31161"/>
                    <a:pt x="15372" y="26657"/>
                    <a:pt x="15372" y="26657"/>
                  </a:cubicBezTo>
                  <a:lnTo>
                    <a:pt x="7978" y="1"/>
                  </a:lnTo>
                  <a:close/>
                </a:path>
              </a:pathLst>
            </a:custGeom>
            <a:solidFill>
              <a:srgbClr val="C73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39" name="Google Shape;1439;p38"/>
            <p:cNvSpPr/>
            <p:nvPr/>
          </p:nvSpPr>
          <p:spPr>
            <a:xfrm>
              <a:off x="4567094" y="1761698"/>
              <a:ext cx="772534" cy="984903"/>
            </a:xfrm>
            <a:custGeom>
              <a:avLst/>
              <a:gdLst/>
              <a:ahLst/>
              <a:cxnLst/>
              <a:rect l="l" t="t" r="r" b="b"/>
              <a:pathLst>
                <a:path w="34984" h="44596" extrusionOk="0">
                  <a:moveTo>
                    <a:pt x="0" y="1"/>
                  </a:moveTo>
                  <a:lnTo>
                    <a:pt x="0" y="1"/>
                  </a:lnTo>
                  <a:cubicBezTo>
                    <a:pt x="0" y="1"/>
                    <a:pt x="12024" y="22298"/>
                    <a:pt x="14982" y="36035"/>
                  </a:cubicBezTo>
                  <a:cubicBezTo>
                    <a:pt x="14982" y="36035"/>
                    <a:pt x="28173" y="40666"/>
                    <a:pt x="34983" y="44596"/>
                  </a:cubicBezTo>
                  <a:lnTo>
                    <a:pt x="27006" y="18407"/>
                  </a:lnTo>
                  <a:cubicBezTo>
                    <a:pt x="27006" y="18407"/>
                    <a:pt x="13892" y="579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40" name="Google Shape;1440;p38"/>
            <p:cNvSpPr/>
            <p:nvPr/>
          </p:nvSpPr>
          <p:spPr>
            <a:xfrm>
              <a:off x="5191842" y="2179347"/>
              <a:ext cx="229459" cy="250113"/>
            </a:xfrm>
            <a:custGeom>
              <a:avLst/>
              <a:gdLst/>
              <a:ahLst/>
              <a:cxnLst/>
              <a:rect l="l" t="t" r="r" b="b"/>
              <a:pathLst>
                <a:path w="10391" h="11325" extrusionOk="0">
                  <a:moveTo>
                    <a:pt x="8055" y="1"/>
                  </a:moveTo>
                  <a:cubicBezTo>
                    <a:pt x="7082" y="1363"/>
                    <a:pt x="5720" y="2452"/>
                    <a:pt x="4164" y="3075"/>
                  </a:cubicBezTo>
                  <a:cubicBezTo>
                    <a:pt x="3028" y="3509"/>
                    <a:pt x="1806" y="3714"/>
                    <a:pt x="596" y="3714"/>
                  </a:cubicBezTo>
                  <a:cubicBezTo>
                    <a:pt x="397" y="3714"/>
                    <a:pt x="198" y="3709"/>
                    <a:pt x="0" y="3698"/>
                  </a:cubicBezTo>
                  <a:lnTo>
                    <a:pt x="0" y="3698"/>
                  </a:lnTo>
                  <a:lnTo>
                    <a:pt x="2335" y="11325"/>
                  </a:lnTo>
                  <a:cubicBezTo>
                    <a:pt x="4086" y="11169"/>
                    <a:pt x="5798" y="10741"/>
                    <a:pt x="7433" y="10041"/>
                  </a:cubicBezTo>
                  <a:cubicBezTo>
                    <a:pt x="8483" y="9612"/>
                    <a:pt x="9456" y="9029"/>
                    <a:pt x="10390" y="8406"/>
                  </a:cubicBezTo>
                  <a:lnTo>
                    <a:pt x="80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41" name="Google Shape;1441;p38"/>
            <p:cNvSpPr/>
            <p:nvPr/>
          </p:nvSpPr>
          <p:spPr>
            <a:xfrm>
              <a:off x="5321605" y="2596134"/>
              <a:ext cx="172729" cy="121467"/>
            </a:xfrm>
            <a:custGeom>
              <a:avLst/>
              <a:gdLst/>
              <a:ahLst/>
              <a:cxnLst/>
              <a:rect l="l" t="t" r="r" b="b"/>
              <a:pathLst>
                <a:path w="7822" h="5500" extrusionOk="0">
                  <a:moveTo>
                    <a:pt x="7394" y="1"/>
                  </a:moveTo>
                  <a:cubicBezTo>
                    <a:pt x="6499" y="1674"/>
                    <a:pt x="5292" y="3270"/>
                    <a:pt x="3619" y="3931"/>
                  </a:cubicBezTo>
                  <a:cubicBezTo>
                    <a:pt x="2906" y="4193"/>
                    <a:pt x="2163" y="4324"/>
                    <a:pt x="1418" y="4324"/>
                  </a:cubicBezTo>
                  <a:cubicBezTo>
                    <a:pt x="944" y="4324"/>
                    <a:pt x="469" y="4271"/>
                    <a:pt x="0" y="4165"/>
                  </a:cubicBezTo>
                  <a:lnTo>
                    <a:pt x="0" y="4165"/>
                  </a:lnTo>
                  <a:lnTo>
                    <a:pt x="389" y="5410"/>
                  </a:lnTo>
                  <a:cubicBezTo>
                    <a:pt x="771" y="5470"/>
                    <a:pt x="1153" y="5500"/>
                    <a:pt x="1534" y="5500"/>
                  </a:cubicBezTo>
                  <a:cubicBezTo>
                    <a:pt x="2394" y="5500"/>
                    <a:pt x="3250" y="5345"/>
                    <a:pt x="4086" y="5021"/>
                  </a:cubicBezTo>
                  <a:cubicBezTo>
                    <a:pt x="5681" y="4398"/>
                    <a:pt x="6888" y="3075"/>
                    <a:pt x="7822" y="1557"/>
                  </a:cubicBez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42" name="Google Shape;1442;p38"/>
            <p:cNvSpPr/>
            <p:nvPr/>
          </p:nvSpPr>
          <p:spPr>
            <a:xfrm>
              <a:off x="4567094" y="1761698"/>
              <a:ext cx="477777" cy="648018"/>
            </a:xfrm>
            <a:custGeom>
              <a:avLst/>
              <a:gdLst/>
              <a:ahLst/>
              <a:cxnLst/>
              <a:rect l="l" t="t" r="r" b="b"/>
              <a:pathLst>
                <a:path w="21636" h="29342" extrusionOk="0">
                  <a:moveTo>
                    <a:pt x="0" y="1"/>
                  </a:moveTo>
                  <a:cubicBezTo>
                    <a:pt x="0" y="1"/>
                    <a:pt x="8678" y="16111"/>
                    <a:pt x="13114" y="29342"/>
                  </a:cubicBezTo>
                  <a:cubicBezTo>
                    <a:pt x="15332" y="27201"/>
                    <a:pt x="17200" y="24750"/>
                    <a:pt x="18678" y="22026"/>
                  </a:cubicBezTo>
                  <a:cubicBezTo>
                    <a:pt x="20079" y="19419"/>
                    <a:pt x="21052" y="16617"/>
                    <a:pt x="21636" y="13698"/>
                  </a:cubicBezTo>
                  <a:cubicBezTo>
                    <a:pt x="16538" y="9496"/>
                    <a:pt x="8405" y="3503"/>
                    <a:pt x="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443" name="Google Shape;1443;p38"/>
          <p:cNvGrpSpPr/>
          <p:nvPr/>
        </p:nvGrpSpPr>
        <p:grpSpPr>
          <a:xfrm>
            <a:off x="4214982" y="3815115"/>
            <a:ext cx="4687978" cy="1097597"/>
            <a:chOff x="4926285" y="3130632"/>
            <a:chExt cx="3760519" cy="1097597"/>
          </a:xfrm>
        </p:grpSpPr>
        <p:sp>
          <p:nvSpPr>
            <p:cNvPr id="1444" name="Google Shape;1444;p38"/>
            <p:cNvSpPr/>
            <p:nvPr/>
          </p:nvSpPr>
          <p:spPr>
            <a:xfrm>
              <a:off x="4926285" y="3130632"/>
              <a:ext cx="3461321" cy="1067567"/>
            </a:xfrm>
            <a:custGeom>
              <a:avLst/>
              <a:gdLst/>
              <a:ahLst/>
              <a:cxnLst/>
              <a:rect l="l" t="t" r="r" b="b"/>
              <a:pathLst>
                <a:path w="156745" h="48339" extrusionOk="0">
                  <a:moveTo>
                    <a:pt x="13340" y="0"/>
                  </a:moveTo>
                  <a:cubicBezTo>
                    <a:pt x="10359" y="0"/>
                    <a:pt x="7443" y="377"/>
                    <a:pt x="5060" y="1757"/>
                  </a:cubicBezTo>
                  <a:cubicBezTo>
                    <a:pt x="2686" y="3197"/>
                    <a:pt x="1052" y="5532"/>
                    <a:pt x="546" y="8256"/>
                  </a:cubicBezTo>
                  <a:cubicBezTo>
                    <a:pt x="1" y="10746"/>
                    <a:pt x="390" y="13314"/>
                    <a:pt x="896" y="15844"/>
                  </a:cubicBezTo>
                  <a:cubicBezTo>
                    <a:pt x="2491" y="23354"/>
                    <a:pt x="5371" y="30514"/>
                    <a:pt x="9379" y="37013"/>
                  </a:cubicBezTo>
                  <a:cubicBezTo>
                    <a:pt x="11480" y="40437"/>
                    <a:pt x="14126" y="43862"/>
                    <a:pt x="18407" y="45496"/>
                  </a:cubicBezTo>
                  <a:cubicBezTo>
                    <a:pt x="21014" y="46469"/>
                    <a:pt x="23972" y="46663"/>
                    <a:pt x="26851" y="46819"/>
                  </a:cubicBezTo>
                  <a:cubicBezTo>
                    <a:pt x="46514" y="47832"/>
                    <a:pt x="95738" y="48339"/>
                    <a:pt x="117547" y="48339"/>
                  </a:cubicBezTo>
                  <a:cubicBezTo>
                    <a:pt x="118355" y="48339"/>
                    <a:pt x="119125" y="48338"/>
                    <a:pt x="119854" y="48337"/>
                  </a:cubicBezTo>
                  <a:cubicBezTo>
                    <a:pt x="126120" y="48298"/>
                    <a:pt x="132579" y="48220"/>
                    <a:pt x="138261" y="46080"/>
                  </a:cubicBezTo>
                  <a:cubicBezTo>
                    <a:pt x="145382" y="43395"/>
                    <a:pt x="150285" y="37752"/>
                    <a:pt x="152853" y="31759"/>
                  </a:cubicBezTo>
                  <a:cubicBezTo>
                    <a:pt x="154176" y="28607"/>
                    <a:pt x="155071" y="25300"/>
                    <a:pt x="155538" y="21914"/>
                  </a:cubicBezTo>
                  <a:cubicBezTo>
                    <a:pt x="155927" y="19463"/>
                    <a:pt x="156744" y="16544"/>
                    <a:pt x="156394" y="14132"/>
                  </a:cubicBezTo>
                  <a:cubicBezTo>
                    <a:pt x="156122" y="12030"/>
                    <a:pt x="153476" y="10902"/>
                    <a:pt x="151374" y="10007"/>
                  </a:cubicBezTo>
                  <a:cubicBezTo>
                    <a:pt x="145849" y="7711"/>
                    <a:pt x="139428" y="7127"/>
                    <a:pt x="133319" y="6660"/>
                  </a:cubicBezTo>
                  <a:cubicBezTo>
                    <a:pt x="105534" y="4520"/>
                    <a:pt x="45997" y="2380"/>
                    <a:pt x="18251" y="239"/>
                  </a:cubicBezTo>
                  <a:cubicBezTo>
                    <a:pt x="16647" y="115"/>
                    <a:pt x="14984" y="0"/>
                    <a:pt x="13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45" name="Google Shape;1445;p38"/>
            <p:cNvSpPr/>
            <p:nvPr/>
          </p:nvSpPr>
          <p:spPr>
            <a:xfrm>
              <a:off x="4927147" y="3130632"/>
              <a:ext cx="937535" cy="857826"/>
            </a:xfrm>
            <a:custGeom>
              <a:avLst/>
              <a:gdLst/>
              <a:ahLst/>
              <a:cxnLst/>
              <a:rect l="l" t="t" r="r" b="b"/>
              <a:pathLst>
                <a:path w="42456" h="38842" extrusionOk="0">
                  <a:moveTo>
                    <a:pt x="13301" y="0"/>
                  </a:moveTo>
                  <a:cubicBezTo>
                    <a:pt x="10320" y="0"/>
                    <a:pt x="7404" y="377"/>
                    <a:pt x="5021" y="1757"/>
                  </a:cubicBezTo>
                  <a:cubicBezTo>
                    <a:pt x="2647" y="3197"/>
                    <a:pt x="1013" y="5532"/>
                    <a:pt x="468" y="8256"/>
                  </a:cubicBezTo>
                  <a:cubicBezTo>
                    <a:pt x="1" y="10746"/>
                    <a:pt x="351" y="13314"/>
                    <a:pt x="857" y="15844"/>
                  </a:cubicBezTo>
                  <a:cubicBezTo>
                    <a:pt x="2413" y="23354"/>
                    <a:pt x="5293" y="30514"/>
                    <a:pt x="9340" y="37013"/>
                  </a:cubicBezTo>
                  <a:cubicBezTo>
                    <a:pt x="9729" y="37635"/>
                    <a:pt x="10118" y="38219"/>
                    <a:pt x="10507" y="38842"/>
                  </a:cubicBezTo>
                  <a:cubicBezTo>
                    <a:pt x="20547" y="34522"/>
                    <a:pt x="29030" y="27284"/>
                    <a:pt x="34945" y="18140"/>
                  </a:cubicBezTo>
                  <a:cubicBezTo>
                    <a:pt x="37008" y="14949"/>
                    <a:pt x="42455" y="6855"/>
                    <a:pt x="41872" y="1718"/>
                  </a:cubicBezTo>
                  <a:cubicBezTo>
                    <a:pt x="32805" y="1212"/>
                    <a:pt x="24633" y="706"/>
                    <a:pt x="18212" y="239"/>
                  </a:cubicBezTo>
                  <a:cubicBezTo>
                    <a:pt x="16608" y="115"/>
                    <a:pt x="14945" y="0"/>
                    <a:pt x="1330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46" name="Google Shape;1446;p38"/>
            <p:cNvSpPr/>
            <p:nvPr/>
          </p:nvSpPr>
          <p:spPr>
            <a:xfrm>
              <a:off x="7435610" y="3266536"/>
              <a:ext cx="952131" cy="930750"/>
            </a:xfrm>
            <a:custGeom>
              <a:avLst/>
              <a:gdLst/>
              <a:ahLst/>
              <a:cxnLst/>
              <a:rect l="l" t="t" r="r" b="b"/>
              <a:pathLst>
                <a:path w="43117" h="42144" extrusionOk="0">
                  <a:moveTo>
                    <a:pt x="12258" y="0"/>
                  </a:moveTo>
                  <a:cubicBezTo>
                    <a:pt x="12025" y="3113"/>
                    <a:pt x="11597" y="6265"/>
                    <a:pt x="11013" y="9340"/>
                  </a:cubicBezTo>
                  <a:cubicBezTo>
                    <a:pt x="9768" y="16733"/>
                    <a:pt x="7744" y="24010"/>
                    <a:pt x="5059" y="31014"/>
                  </a:cubicBezTo>
                  <a:cubicBezTo>
                    <a:pt x="4709" y="31987"/>
                    <a:pt x="2452" y="37085"/>
                    <a:pt x="0" y="42144"/>
                  </a:cubicBezTo>
                  <a:lnTo>
                    <a:pt x="6226" y="42144"/>
                  </a:lnTo>
                  <a:cubicBezTo>
                    <a:pt x="12492" y="42144"/>
                    <a:pt x="18951" y="42027"/>
                    <a:pt x="24633" y="39887"/>
                  </a:cubicBezTo>
                  <a:cubicBezTo>
                    <a:pt x="31754" y="37241"/>
                    <a:pt x="36657" y="31598"/>
                    <a:pt x="39225" y="25605"/>
                  </a:cubicBezTo>
                  <a:cubicBezTo>
                    <a:pt x="40548" y="22453"/>
                    <a:pt x="41443" y="19146"/>
                    <a:pt x="41910" y="15760"/>
                  </a:cubicBezTo>
                  <a:cubicBezTo>
                    <a:pt x="42299" y="13348"/>
                    <a:pt x="43116" y="10429"/>
                    <a:pt x="42766" y="7978"/>
                  </a:cubicBezTo>
                  <a:cubicBezTo>
                    <a:pt x="42494" y="5915"/>
                    <a:pt x="39848" y="4787"/>
                    <a:pt x="37746" y="3892"/>
                  </a:cubicBezTo>
                  <a:cubicBezTo>
                    <a:pt x="32221" y="1557"/>
                    <a:pt x="25800" y="973"/>
                    <a:pt x="19691" y="506"/>
                  </a:cubicBezTo>
                  <a:cubicBezTo>
                    <a:pt x="17395" y="351"/>
                    <a:pt x="14904" y="156"/>
                    <a:pt x="1225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47" name="Google Shape;1447;p38"/>
            <p:cNvSpPr/>
            <p:nvPr/>
          </p:nvSpPr>
          <p:spPr>
            <a:xfrm>
              <a:off x="4973566" y="3177163"/>
              <a:ext cx="3365064" cy="974589"/>
            </a:xfrm>
            <a:custGeom>
              <a:avLst/>
              <a:gdLst/>
              <a:ahLst/>
              <a:cxnLst/>
              <a:rect l="l" t="t" r="r" b="b"/>
              <a:pathLst>
                <a:path w="152386" h="44129" extrusionOk="0">
                  <a:moveTo>
                    <a:pt x="11285" y="467"/>
                  </a:moveTo>
                  <a:cubicBezTo>
                    <a:pt x="12880" y="467"/>
                    <a:pt x="14515" y="584"/>
                    <a:pt x="15877" y="662"/>
                  </a:cubicBezTo>
                  <a:cubicBezTo>
                    <a:pt x="29808" y="1751"/>
                    <a:pt x="52066" y="2841"/>
                    <a:pt x="73508" y="3892"/>
                  </a:cubicBezTo>
                  <a:cubicBezTo>
                    <a:pt x="94949" y="4942"/>
                    <a:pt x="117091" y="6032"/>
                    <a:pt x="130944" y="7121"/>
                  </a:cubicBezTo>
                  <a:cubicBezTo>
                    <a:pt x="137443" y="7588"/>
                    <a:pt x="143241" y="8172"/>
                    <a:pt x="148183" y="10273"/>
                  </a:cubicBezTo>
                  <a:cubicBezTo>
                    <a:pt x="150440" y="11246"/>
                    <a:pt x="151607" y="11908"/>
                    <a:pt x="151685" y="12336"/>
                  </a:cubicBezTo>
                  <a:cubicBezTo>
                    <a:pt x="151880" y="13776"/>
                    <a:pt x="151529" y="15682"/>
                    <a:pt x="151179" y="17511"/>
                  </a:cubicBezTo>
                  <a:cubicBezTo>
                    <a:pt x="151062" y="18134"/>
                    <a:pt x="150946" y="18796"/>
                    <a:pt x="150829" y="19418"/>
                  </a:cubicBezTo>
                  <a:cubicBezTo>
                    <a:pt x="150401" y="22570"/>
                    <a:pt x="149545" y="25683"/>
                    <a:pt x="148338" y="28641"/>
                  </a:cubicBezTo>
                  <a:cubicBezTo>
                    <a:pt x="146821" y="32182"/>
                    <a:pt x="143085" y="38564"/>
                    <a:pt x="135186" y="41560"/>
                  </a:cubicBezTo>
                  <a:cubicBezTo>
                    <a:pt x="130127" y="43467"/>
                    <a:pt x="124290" y="43661"/>
                    <a:pt x="117675" y="43661"/>
                  </a:cubicBezTo>
                  <a:lnTo>
                    <a:pt x="114561" y="43661"/>
                  </a:lnTo>
                  <a:cubicBezTo>
                    <a:pt x="92809" y="43661"/>
                    <a:pt x="44206" y="43156"/>
                    <a:pt x="24866" y="42105"/>
                  </a:cubicBezTo>
                  <a:cubicBezTo>
                    <a:pt x="22336" y="41988"/>
                    <a:pt x="19457" y="41832"/>
                    <a:pt x="17161" y="40976"/>
                  </a:cubicBezTo>
                  <a:cubicBezTo>
                    <a:pt x="13503" y="39614"/>
                    <a:pt x="11207" y="36462"/>
                    <a:pt x="9456" y="33583"/>
                  </a:cubicBezTo>
                  <a:cubicBezTo>
                    <a:pt x="5565" y="27318"/>
                    <a:pt x="2802" y="20430"/>
                    <a:pt x="1284" y="13192"/>
                  </a:cubicBezTo>
                  <a:cubicBezTo>
                    <a:pt x="817" y="11052"/>
                    <a:pt x="467" y="8756"/>
                    <a:pt x="895" y="6655"/>
                  </a:cubicBezTo>
                  <a:cubicBezTo>
                    <a:pt x="1284" y="4670"/>
                    <a:pt x="2491" y="2919"/>
                    <a:pt x="4242" y="1907"/>
                  </a:cubicBezTo>
                  <a:cubicBezTo>
                    <a:pt x="5876" y="934"/>
                    <a:pt x="8133" y="467"/>
                    <a:pt x="11285" y="467"/>
                  </a:cubicBezTo>
                  <a:close/>
                  <a:moveTo>
                    <a:pt x="11285" y="0"/>
                  </a:moveTo>
                  <a:cubicBezTo>
                    <a:pt x="8016" y="0"/>
                    <a:pt x="5720" y="467"/>
                    <a:pt x="3969" y="1479"/>
                  </a:cubicBezTo>
                  <a:cubicBezTo>
                    <a:pt x="2140" y="2608"/>
                    <a:pt x="856" y="4436"/>
                    <a:pt x="467" y="6577"/>
                  </a:cubicBezTo>
                  <a:cubicBezTo>
                    <a:pt x="0" y="8756"/>
                    <a:pt x="350" y="11091"/>
                    <a:pt x="817" y="13309"/>
                  </a:cubicBezTo>
                  <a:cubicBezTo>
                    <a:pt x="2335" y="20586"/>
                    <a:pt x="5137" y="27512"/>
                    <a:pt x="9028" y="33816"/>
                  </a:cubicBezTo>
                  <a:cubicBezTo>
                    <a:pt x="10857" y="36774"/>
                    <a:pt x="13231" y="40004"/>
                    <a:pt x="16966" y="41404"/>
                  </a:cubicBezTo>
                  <a:cubicBezTo>
                    <a:pt x="19379" y="42299"/>
                    <a:pt x="22259" y="42455"/>
                    <a:pt x="24827" y="42572"/>
                  </a:cubicBezTo>
                  <a:cubicBezTo>
                    <a:pt x="44167" y="43622"/>
                    <a:pt x="92809" y="44128"/>
                    <a:pt x="114561" y="44128"/>
                  </a:cubicBezTo>
                  <a:lnTo>
                    <a:pt x="117675" y="44128"/>
                  </a:lnTo>
                  <a:cubicBezTo>
                    <a:pt x="124329" y="44089"/>
                    <a:pt x="130244" y="43934"/>
                    <a:pt x="135380" y="41988"/>
                  </a:cubicBezTo>
                  <a:cubicBezTo>
                    <a:pt x="143435" y="38953"/>
                    <a:pt x="147210" y="32454"/>
                    <a:pt x="148766" y="28835"/>
                  </a:cubicBezTo>
                  <a:cubicBezTo>
                    <a:pt x="150012" y="25839"/>
                    <a:pt x="150868" y="22687"/>
                    <a:pt x="151335" y="19496"/>
                  </a:cubicBezTo>
                  <a:cubicBezTo>
                    <a:pt x="151413" y="18873"/>
                    <a:pt x="151529" y="18251"/>
                    <a:pt x="151646" y="17589"/>
                  </a:cubicBezTo>
                  <a:cubicBezTo>
                    <a:pt x="151996" y="15721"/>
                    <a:pt x="152385" y="13815"/>
                    <a:pt x="152191" y="12297"/>
                  </a:cubicBezTo>
                  <a:cubicBezTo>
                    <a:pt x="152074" y="11519"/>
                    <a:pt x="150284" y="10663"/>
                    <a:pt x="148377" y="9845"/>
                  </a:cubicBezTo>
                  <a:cubicBezTo>
                    <a:pt x="143357" y="7744"/>
                    <a:pt x="137559" y="7121"/>
                    <a:pt x="130983" y="6655"/>
                  </a:cubicBezTo>
                  <a:cubicBezTo>
                    <a:pt x="117169" y="5565"/>
                    <a:pt x="94988" y="4514"/>
                    <a:pt x="73547" y="3425"/>
                  </a:cubicBezTo>
                  <a:cubicBezTo>
                    <a:pt x="52066" y="2374"/>
                    <a:pt x="29847" y="1284"/>
                    <a:pt x="15955" y="234"/>
                  </a:cubicBezTo>
                  <a:cubicBezTo>
                    <a:pt x="14515" y="117"/>
                    <a:pt x="12880" y="0"/>
                    <a:pt x="11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48" name="Google Shape;1448;p38"/>
            <p:cNvSpPr/>
            <p:nvPr/>
          </p:nvSpPr>
          <p:spPr>
            <a:xfrm>
              <a:off x="7836054" y="3134033"/>
              <a:ext cx="850750" cy="1070151"/>
            </a:xfrm>
            <a:custGeom>
              <a:avLst/>
              <a:gdLst/>
              <a:ahLst/>
              <a:cxnLst/>
              <a:rect l="l" t="t" r="r" b="b"/>
              <a:pathLst>
                <a:path w="38526" h="48456" extrusionOk="0">
                  <a:moveTo>
                    <a:pt x="6576" y="0"/>
                  </a:moveTo>
                  <a:cubicBezTo>
                    <a:pt x="3981" y="0"/>
                    <a:pt x="1528" y="1230"/>
                    <a:pt x="1" y="3315"/>
                  </a:cubicBezTo>
                  <a:lnTo>
                    <a:pt x="26384" y="48455"/>
                  </a:lnTo>
                  <a:cubicBezTo>
                    <a:pt x="29731" y="47910"/>
                    <a:pt x="32727" y="46081"/>
                    <a:pt x="34751" y="43396"/>
                  </a:cubicBezTo>
                  <a:cubicBezTo>
                    <a:pt x="34751" y="43396"/>
                    <a:pt x="34634" y="36119"/>
                    <a:pt x="34906" y="28453"/>
                  </a:cubicBezTo>
                  <a:cubicBezTo>
                    <a:pt x="35257" y="18492"/>
                    <a:pt x="38525" y="2926"/>
                    <a:pt x="38525" y="2926"/>
                  </a:cubicBezTo>
                  <a:cubicBezTo>
                    <a:pt x="38525" y="2926"/>
                    <a:pt x="11558" y="241"/>
                    <a:pt x="6928" y="8"/>
                  </a:cubicBezTo>
                  <a:cubicBezTo>
                    <a:pt x="6810" y="3"/>
                    <a:pt x="6693" y="0"/>
                    <a:pt x="6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49" name="Google Shape;1449;p38"/>
            <p:cNvSpPr/>
            <p:nvPr/>
          </p:nvSpPr>
          <p:spPr>
            <a:xfrm>
              <a:off x="8403229" y="3233874"/>
              <a:ext cx="250946" cy="932473"/>
            </a:xfrm>
            <a:custGeom>
              <a:avLst/>
              <a:gdLst/>
              <a:ahLst/>
              <a:cxnLst/>
              <a:rect l="l" t="t" r="r" b="b"/>
              <a:pathLst>
                <a:path w="11364" h="42222" extrusionOk="0">
                  <a:moveTo>
                    <a:pt x="11364" y="1"/>
                  </a:moveTo>
                  <a:lnTo>
                    <a:pt x="6344" y="4048"/>
                  </a:lnTo>
                  <a:lnTo>
                    <a:pt x="1830" y="6499"/>
                  </a:lnTo>
                  <a:lnTo>
                    <a:pt x="1" y="42222"/>
                  </a:lnTo>
                  <a:cubicBezTo>
                    <a:pt x="3503" y="41560"/>
                    <a:pt x="7433" y="37902"/>
                    <a:pt x="7433" y="37902"/>
                  </a:cubicBezTo>
                  <a:cubicBezTo>
                    <a:pt x="7433" y="37902"/>
                    <a:pt x="7122" y="26968"/>
                    <a:pt x="7978" y="18290"/>
                  </a:cubicBezTo>
                  <a:cubicBezTo>
                    <a:pt x="8834" y="9651"/>
                    <a:pt x="11364" y="1"/>
                    <a:pt x="11364" y="1"/>
                  </a:cubicBez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50" name="Google Shape;1450;p38"/>
            <p:cNvSpPr/>
            <p:nvPr/>
          </p:nvSpPr>
          <p:spPr>
            <a:xfrm>
              <a:off x="8533854" y="3241603"/>
              <a:ext cx="110876" cy="839672"/>
            </a:xfrm>
            <a:custGeom>
              <a:avLst/>
              <a:gdLst/>
              <a:ahLst/>
              <a:cxnLst/>
              <a:rect l="l" t="t" r="r" b="b"/>
              <a:pathLst>
                <a:path w="5021" h="38020" extrusionOk="0">
                  <a:moveTo>
                    <a:pt x="5021" y="1"/>
                  </a:moveTo>
                  <a:lnTo>
                    <a:pt x="4554" y="351"/>
                  </a:lnTo>
                  <a:cubicBezTo>
                    <a:pt x="1168" y="12609"/>
                    <a:pt x="1" y="25334"/>
                    <a:pt x="1013" y="38019"/>
                  </a:cubicBezTo>
                  <a:lnTo>
                    <a:pt x="1324" y="37747"/>
                  </a:lnTo>
                  <a:cubicBezTo>
                    <a:pt x="312" y="25061"/>
                    <a:pt x="1557" y="12259"/>
                    <a:pt x="5021" y="1"/>
                  </a:cubicBezTo>
                  <a:close/>
                </a:path>
              </a:pathLst>
            </a:custGeom>
            <a:solidFill>
              <a:srgbClr val="D4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51" name="Google Shape;1451;p38"/>
            <p:cNvSpPr/>
            <p:nvPr/>
          </p:nvSpPr>
          <p:spPr>
            <a:xfrm>
              <a:off x="8464246" y="3297144"/>
              <a:ext cx="124634" cy="845149"/>
            </a:xfrm>
            <a:custGeom>
              <a:avLst/>
              <a:gdLst/>
              <a:ahLst/>
              <a:cxnLst/>
              <a:rect l="l" t="t" r="r" b="b"/>
              <a:pathLst>
                <a:path w="5644" h="38268" extrusionOk="0">
                  <a:moveTo>
                    <a:pt x="5446" y="1"/>
                  </a:moveTo>
                  <a:cubicBezTo>
                    <a:pt x="5373" y="1"/>
                    <a:pt x="5322" y="44"/>
                    <a:pt x="5293" y="132"/>
                  </a:cubicBezTo>
                  <a:cubicBezTo>
                    <a:pt x="1752" y="12506"/>
                    <a:pt x="1" y="25348"/>
                    <a:pt x="195" y="38267"/>
                  </a:cubicBezTo>
                  <a:lnTo>
                    <a:pt x="507" y="38073"/>
                  </a:lnTo>
                  <a:cubicBezTo>
                    <a:pt x="351" y="25270"/>
                    <a:pt x="2063" y="12506"/>
                    <a:pt x="5643" y="210"/>
                  </a:cubicBezTo>
                  <a:cubicBezTo>
                    <a:pt x="5643" y="132"/>
                    <a:pt x="5604" y="15"/>
                    <a:pt x="5526" y="15"/>
                  </a:cubicBezTo>
                  <a:cubicBezTo>
                    <a:pt x="5497" y="5"/>
                    <a:pt x="5471" y="1"/>
                    <a:pt x="5446" y="1"/>
                  </a:cubicBezTo>
                  <a:close/>
                </a:path>
              </a:pathLst>
            </a:custGeom>
            <a:solidFill>
              <a:srgbClr val="D4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52" name="Google Shape;1452;p38"/>
            <p:cNvSpPr/>
            <p:nvPr/>
          </p:nvSpPr>
          <p:spPr>
            <a:xfrm>
              <a:off x="8500353" y="3269120"/>
              <a:ext cx="110854" cy="847379"/>
            </a:xfrm>
            <a:custGeom>
              <a:avLst/>
              <a:gdLst/>
              <a:ahLst/>
              <a:cxnLst/>
              <a:rect l="l" t="t" r="r" b="b"/>
              <a:pathLst>
                <a:path w="5020" h="38369" extrusionOk="0">
                  <a:moveTo>
                    <a:pt x="5020" y="0"/>
                  </a:moveTo>
                  <a:lnTo>
                    <a:pt x="4592" y="311"/>
                  </a:lnTo>
                  <a:cubicBezTo>
                    <a:pt x="1401" y="12725"/>
                    <a:pt x="0" y="25566"/>
                    <a:pt x="467" y="38369"/>
                  </a:cubicBezTo>
                  <a:cubicBezTo>
                    <a:pt x="584" y="38291"/>
                    <a:pt x="701" y="38213"/>
                    <a:pt x="778" y="38135"/>
                  </a:cubicBezTo>
                  <a:cubicBezTo>
                    <a:pt x="311" y="25294"/>
                    <a:pt x="1751" y="12414"/>
                    <a:pt x="5020" y="0"/>
                  </a:cubicBezTo>
                  <a:close/>
                </a:path>
              </a:pathLst>
            </a:custGeom>
            <a:solidFill>
              <a:srgbClr val="D4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53" name="Google Shape;1453;p38"/>
            <p:cNvSpPr/>
            <p:nvPr/>
          </p:nvSpPr>
          <p:spPr>
            <a:xfrm>
              <a:off x="7873883" y="3171134"/>
              <a:ext cx="780263" cy="146136"/>
            </a:xfrm>
            <a:custGeom>
              <a:avLst/>
              <a:gdLst/>
              <a:ahLst/>
              <a:cxnLst/>
              <a:rect l="l" t="t" r="r" b="b"/>
              <a:pathLst>
                <a:path w="35334" h="6617" extrusionOk="0">
                  <a:moveTo>
                    <a:pt x="4933" y="1"/>
                  </a:moveTo>
                  <a:cubicBezTo>
                    <a:pt x="4909" y="1"/>
                    <a:pt x="4886" y="1"/>
                    <a:pt x="4864" y="1"/>
                  </a:cubicBezTo>
                  <a:cubicBezTo>
                    <a:pt x="2997" y="1"/>
                    <a:pt x="1207" y="857"/>
                    <a:pt x="0" y="2336"/>
                  </a:cubicBezTo>
                  <a:lnTo>
                    <a:pt x="15916" y="6383"/>
                  </a:lnTo>
                  <a:lnTo>
                    <a:pt x="31403" y="6616"/>
                  </a:lnTo>
                  <a:lnTo>
                    <a:pt x="35334" y="2842"/>
                  </a:lnTo>
                  <a:cubicBezTo>
                    <a:pt x="35334" y="2842"/>
                    <a:pt x="8459" y="1"/>
                    <a:pt x="4933" y="1"/>
                  </a:cubicBezTo>
                  <a:close/>
                </a:path>
              </a:pathLst>
            </a:custGeom>
            <a:solidFill>
              <a:srgbClr val="FFE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54" name="Google Shape;1454;p38"/>
            <p:cNvSpPr/>
            <p:nvPr/>
          </p:nvSpPr>
          <p:spPr>
            <a:xfrm>
              <a:off x="7774197" y="3222699"/>
              <a:ext cx="793159" cy="1005530"/>
            </a:xfrm>
            <a:custGeom>
              <a:avLst/>
              <a:gdLst/>
              <a:ahLst/>
              <a:cxnLst/>
              <a:rect l="l" t="t" r="r" b="b"/>
              <a:pathLst>
                <a:path w="35918" h="45530" extrusionOk="0">
                  <a:moveTo>
                    <a:pt x="4514" y="1"/>
                  </a:moveTo>
                  <a:lnTo>
                    <a:pt x="0" y="38175"/>
                  </a:lnTo>
                  <a:cubicBezTo>
                    <a:pt x="12414" y="44323"/>
                    <a:pt x="30158" y="45530"/>
                    <a:pt x="30158" y="45530"/>
                  </a:cubicBezTo>
                  <a:cubicBezTo>
                    <a:pt x="29964" y="26034"/>
                    <a:pt x="35917" y="4281"/>
                    <a:pt x="35917" y="4281"/>
                  </a:cubicBezTo>
                  <a:cubicBezTo>
                    <a:pt x="21130" y="3075"/>
                    <a:pt x="4514" y="1"/>
                    <a:pt x="4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55" name="Google Shape;1455;p38"/>
            <p:cNvSpPr/>
            <p:nvPr/>
          </p:nvSpPr>
          <p:spPr>
            <a:xfrm>
              <a:off x="7722632" y="3207241"/>
              <a:ext cx="151265" cy="858554"/>
            </a:xfrm>
            <a:custGeom>
              <a:avLst/>
              <a:gdLst/>
              <a:ahLst/>
              <a:cxnLst/>
              <a:rect l="l" t="t" r="r" b="b"/>
              <a:pathLst>
                <a:path w="6850" h="38875" extrusionOk="0">
                  <a:moveTo>
                    <a:pt x="5137" y="0"/>
                  </a:moveTo>
                  <a:cubicBezTo>
                    <a:pt x="5137" y="0"/>
                    <a:pt x="1557" y="30158"/>
                    <a:pt x="0" y="37747"/>
                  </a:cubicBezTo>
                  <a:cubicBezTo>
                    <a:pt x="0" y="37747"/>
                    <a:pt x="234" y="38447"/>
                    <a:pt x="2335" y="38875"/>
                  </a:cubicBezTo>
                  <a:lnTo>
                    <a:pt x="6849" y="701"/>
                  </a:lnTo>
                  <a:lnTo>
                    <a:pt x="5137" y="0"/>
                  </a:ln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56" name="Google Shape;1456;p38"/>
            <p:cNvSpPr/>
            <p:nvPr/>
          </p:nvSpPr>
          <p:spPr>
            <a:xfrm>
              <a:off x="7930594" y="3176301"/>
              <a:ext cx="699507" cy="87677"/>
            </a:xfrm>
            <a:custGeom>
              <a:avLst/>
              <a:gdLst/>
              <a:ahLst/>
              <a:cxnLst/>
              <a:rect l="l" t="t" r="r" b="b"/>
              <a:pathLst>
                <a:path w="31677" h="3970" extrusionOk="0">
                  <a:moveTo>
                    <a:pt x="740" y="0"/>
                  </a:moveTo>
                  <a:cubicBezTo>
                    <a:pt x="506" y="39"/>
                    <a:pt x="234" y="117"/>
                    <a:pt x="0" y="234"/>
                  </a:cubicBezTo>
                  <a:lnTo>
                    <a:pt x="31365" y="3970"/>
                  </a:lnTo>
                  <a:lnTo>
                    <a:pt x="31676" y="3697"/>
                  </a:lnTo>
                  <a:lnTo>
                    <a:pt x="740" y="0"/>
                  </a:ln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57" name="Google Shape;1457;p38"/>
            <p:cNvSpPr/>
            <p:nvPr/>
          </p:nvSpPr>
          <p:spPr>
            <a:xfrm>
              <a:off x="7899655" y="3191760"/>
              <a:ext cx="708097" cy="93707"/>
            </a:xfrm>
            <a:custGeom>
              <a:avLst/>
              <a:gdLst/>
              <a:ahLst/>
              <a:cxnLst/>
              <a:rect l="l" t="t" r="r" b="b"/>
              <a:pathLst>
                <a:path w="32066" h="4243" extrusionOk="0">
                  <a:moveTo>
                    <a:pt x="429" y="1"/>
                  </a:moveTo>
                  <a:cubicBezTo>
                    <a:pt x="273" y="118"/>
                    <a:pt x="117" y="195"/>
                    <a:pt x="1" y="312"/>
                  </a:cubicBezTo>
                  <a:lnTo>
                    <a:pt x="31754" y="4242"/>
                  </a:lnTo>
                  <a:lnTo>
                    <a:pt x="32065" y="3931"/>
                  </a:lnTo>
                  <a:lnTo>
                    <a:pt x="429" y="1"/>
                  </a:ln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58" name="Google Shape;1458;p38"/>
            <p:cNvSpPr/>
            <p:nvPr/>
          </p:nvSpPr>
          <p:spPr>
            <a:xfrm>
              <a:off x="7883335" y="3205518"/>
              <a:ext cx="698624" cy="103998"/>
            </a:xfrm>
            <a:custGeom>
              <a:avLst/>
              <a:gdLst/>
              <a:ahLst/>
              <a:cxnLst/>
              <a:rect l="l" t="t" r="r" b="b"/>
              <a:pathLst>
                <a:path w="31637" h="4709" extrusionOk="0">
                  <a:moveTo>
                    <a:pt x="312" y="0"/>
                  </a:moveTo>
                  <a:cubicBezTo>
                    <a:pt x="195" y="117"/>
                    <a:pt x="78" y="195"/>
                    <a:pt x="0" y="273"/>
                  </a:cubicBezTo>
                  <a:lnTo>
                    <a:pt x="31326" y="4709"/>
                  </a:lnTo>
                  <a:lnTo>
                    <a:pt x="31637" y="4437"/>
                  </a:lnTo>
                  <a:lnTo>
                    <a:pt x="312" y="0"/>
                  </a:lnTo>
                  <a:close/>
                </a:path>
              </a:pathLst>
            </a:custGeom>
            <a:solidFill>
              <a:srgbClr val="EBD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59" name="Google Shape;1459;p38"/>
            <p:cNvSpPr/>
            <p:nvPr/>
          </p:nvSpPr>
          <p:spPr>
            <a:xfrm>
              <a:off x="7910829" y="3360458"/>
              <a:ext cx="529362" cy="295696"/>
            </a:xfrm>
            <a:custGeom>
              <a:avLst/>
              <a:gdLst/>
              <a:ahLst/>
              <a:cxnLst/>
              <a:rect l="l" t="t" r="r" b="b"/>
              <a:pathLst>
                <a:path w="23972" h="13389" extrusionOk="0">
                  <a:moveTo>
                    <a:pt x="6068" y="1"/>
                  </a:moveTo>
                  <a:cubicBezTo>
                    <a:pt x="3258" y="1"/>
                    <a:pt x="769" y="2073"/>
                    <a:pt x="390" y="4970"/>
                  </a:cubicBezTo>
                  <a:lnTo>
                    <a:pt x="390" y="5009"/>
                  </a:lnTo>
                  <a:cubicBezTo>
                    <a:pt x="0" y="7811"/>
                    <a:pt x="1752" y="10496"/>
                    <a:pt x="4514" y="11274"/>
                  </a:cubicBezTo>
                  <a:cubicBezTo>
                    <a:pt x="8717" y="12480"/>
                    <a:pt x="13581" y="13064"/>
                    <a:pt x="17161" y="13375"/>
                  </a:cubicBezTo>
                  <a:cubicBezTo>
                    <a:pt x="17295" y="13384"/>
                    <a:pt x="17427" y="13389"/>
                    <a:pt x="17560" y="13389"/>
                  </a:cubicBezTo>
                  <a:cubicBezTo>
                    <a:pt x="20242" y="13389"/>
                    <a:pt x="22638" y="11532"/>
                    <a:pt x="23232" y="8861"/>
                  </a:cubicBezTo>
                  <a:lnTo>
                    <a:pt x="23232" y="8744"/>
                  </a:lnTo>
                  <a:cubicBezTo>
                    <a:pt x="23971" y="5398"/>
                    <a:pt x="21675" y="2168"/>
                    <a:pt x="18290" y="1818"/>
                  </a:cubicBezTo>
                  <a:cubicBezTo>
                    <a:pt x="13776" y="1273"/>
                    <a:pt x="10001" y="650"/>
                    <a:pt x="7161" y="106"/>
                  </a:cubicBezTo>
                  <a:cubicBezTo>
                    <a:pt x="6793" y="35"/>
                    <a:pt x="6428" y="1"/>
                    <a:pt x="6068" y="1"/>
                  </a:cubicBez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60" name="Google Shape;1460;p38"/>
            <p:cNvSpPr/>
            <p:nvPr/>
          </p:nvSpPr>
          <p:spPr>
            <a:xfrm>
              <a:off x="8087852" y="3257945"/>
              <a:ext cx="479521" cy="819022"/>
            </a:xfrm>
            <a:custGeom>
              <a:avLst/>
              <a:gdLst/>
              <a:ahLst/>
              <a:cxnLst/>
              <a:rect l="l" t="t" r="r" b="b"/>
              <a:pathLst>
                <a:path w="21715" h="37085" extrusionOk="0">
                  <a:moveTo>
                    <a:pt x="1" y="0"/>
                  </a:moveTo>
                  <a:cubicBezTo>
                    <a:pt x="78" y="2296"/>
                    <a:pt x="273" y="4553"/>
                    <a:pt x="623" y="6810"/>
                  </a:cubicBezTo>
                  <a:cubicBezTo>
                    <a:pt x="1168" y="10429"/>
                    <a:pt x="1868" y="14593"/>
                    <a:pt x="3542" y="17862"/>
                  </a:cubicBezTo>
                  <a:cubicBezTo>
                    <a:pt x="6305" y="25099"/>
                    <a:pt x="10585" y="31676"/>
                    <a:pt x="16111" y="37085"/>
                  </a:cubicBezTo>
                  <a:cubicBezTo>
                    <a:pt x="17045" y="19690"/>
                    <a:pt x="21714" y="2724"/>
                    <a:pt x="21714" y="2724"/>
                  </a:cubicBezTo>
                  <a:cubicBezTo>
                    <a:pt x="14126" y="2063"/>
                    <a:pt x="6071" y="934"/>
                    <a:pt x="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61" name="Google Shape;1461;p38"/>
            <p:cNvSpPr/>
            <p:nvPr/>
          </p:nvSpPr>
          <p:spPr>
            <a:xfrm>
              <a:off x="7722632" y="3781287"/>
              <a:ext cx="79077" cy="284477"/>
            </a:xfrm>
            <a:custGeom>
              <a:avLst/>
              <a:gdLst/>
              <a:ahLst/>
              <a:cxnLst/>
              <a:rect l="l" t="t" r="r" b="b"/>
              <a:pathLst>
                <a:path w="3581" h="12881" extrusionOk="0">
                  <a:moveTo>
                    <a:pt x="1829" y="1"/>
                  </a:moveTo>
                  <a:cubicBezTo>
                    <a:pt x="1129" y="5020"/>
                    <a:pt x="467" y="9457"/>
                    <a:pt x="0" y="11753"/>
                  </a:cubicBezTo>
                  <a:cubicBezTo>
                    <a:pt x="0" y="11753"/>
                    <a:pt x="234" y="12453"/>
                    <a:pt x="2335" y="12881"/>
                  </a:cubicBezTo>
                  <a:lnTo>
                    <a:pt x="3580" y="2374"/>
                  </a:lnTo>
                  <a:cubicBezTo>
                    <a:pt x="3269" y="2063"/>
                    <a:pt x="2997" y="1752"/>
                    <a:pt x="2724" y="1440"/>
                  </a:cubicBezTo>
                  <a:cubicBezTo>
                    <a:pt x="2374" y="973"/>
                    <a:pt x="2102" y="506"/>
                    <a:pt x="182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62" name="Google Shape;1462;p38"/>
            <p:cNvSpPr/>
            <p:nvPr/>
          </p:nvSpPr>
          <p:spPr>
            <a:xfrm>
              <a:off x="7773336" y="3886980"/>
              <a:ext cx="505292" cy="322308"/>
            </a:xfrm>
            <a:custGeom>
              <a:avLst/>
              <a:gdLst/>
              <a:ahLst/>
              <a:cxnLst/>
              <a:rect l="l" t="t" r="r" b="b"/>
              <a:pathLst>
                <a:path w="22882" h="14594" extrusionOk="0">
                  <a:moveTo>
                    <a:pt x="973" y="1"/>
                  </a:moveTo>
                  <a:lnTo>
                    <a:pt x="0" y="8095"/>
                  </a:lnTo>
                  <a:cubicBezTo>
                    <a:pt x="7355" y="11714"/>
                    <a:pt x="16577" y="13621"/>
                    <a:pt x="22881" y="14594"/>
                  </a:cubicBezTo>
                  <a:cubicBezTo>
                    <a:pt x="19185" y="13076"/>
                    <a:pt x="15605" y="11325"/>
                    <a:pt x="12180" y="9301"/>
                  </a:cubicBezTo>
                  <a:cubicBezTo>
                    <a:pt x="10273" y="8134"/>
                    <a:pt x="8445" y="6889"/>
                    <a:pt x="6693" y="5488"/>
                  </a:cubicBezTo>
                  <a:cubicBezTo>
                    <a:pt x="4631" y="3853"/>
                    <a:pt x="2724" y="2024"/>
                    <a:pt x="973"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1463" name="Google Shape;1463;p38"/>
          <p:cNvSpPr txBox="1">
            <a:spLocks noGrp="1"/>
          </p:cNvSpPr>
          <p:nvPr>
            <p:ph type="title"/>
          </p:nvPr>
        </p:nvSpPr>
        <p:spPr>
          <a:xfrm>
            <a:off x="468824" y="423412"/>
            <a:ext cx="8229600" cy="456600"/>
          </a:xfrm>
          <a:prstGeom prst="rect">
            <a:avLst/>
          </a:prstGeom>
          <a:noFill/>
          <a:ln>
            <a:noFill/>
          </a:ln>
        </p:spPr>
        <p:txBody>
          <a:bodyPr spcFirstLastPara="1" wrap="square" lIns="91425" tIns="91425" rIns="91425" bIns="91425" anchor="ctr" anchorCtr="0">
            <a:noAutofit/>
          </a:bodyPr>
          <a:lstStyle/>
          <a:p>
            <a:r>
              <a:rPr lang="en-US" sz="2800" dirty="0"/>
              <a:t>2. </a:t>
            </a:r>
            <a:r>
              <a:rPr lang="vi-VN" sz="2800" dirty="0"/>
              <a:t>Phát biểu nào sau đây về khối lượng riêng là đúng?</a:t>
            </a:r>
            <a:endParaRPr sz="2800" dirty="0"/>
          </a:p>
        </p:txBody>
      </p:sp>
      <p:grpSp>
        <p:nvGrpSpPr>
          <p:cNvPr id="1464" name="Google Shape;1464;p38"/>
          <p:cNvGrpSpPr/>
          <p:nvPr/>
        </p:nvGrpSpPr>
        <p:grpSpPr>
          <a:xfrm>
            <a:off x="552828" y="1060040"/>
            <a:ext cx="4411771" cy="919194"/>
            <a:chOff x="775836" y="1771048"/>
            <a:chExt cx="4411771" cy="919194"/>
          </a:xfrm>
        </p:grpSpPr>
        <p:sp>
          <p:nvSpPr>
            <p:cNvPr id="1465" name="Google Shape;1465;p38"/>
            <p:cNvSpPr txBox="1"/>
            <p:nvPr/>
          </p:nvSpPr>
          <p:spPr>
            <a:xfrm>
              <a:off x="1534858" y="1771048"/>
              <a:ext cx="3652749" cy="9191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1800">
                  <a:solidFill>
                    <a:srgbClr val="FFFFFF"/>
                  </a:solidFill>
                  <a:latin typeface="Roboto"/>
                  <a:ea typeface="Roboto"/>
                  <a:cs typeface="Roboto"/>
                </a:defRPr>
              </a:lvl1pPr>
            </a:lstStyle>
            <a:p>
              <a:r>
                <a:rPr lang="vi-VN" dirty="0">
                  <a:latin typeface="Arial" panose="020B0604020202020204" pitchFamily="34" charset="0"/>
                  <a:cs typeface="Arial" panose="020B0604020202020204" pitchFamily="34" charset="0"/>
                </a:rPr>
                <a:t>Nói khối lượng riêng của sắt là 7800 kg/m</a:t>
              </a:r>
              <a:r>
                <a:rPr lang="vi-VN" baseline="30000" dirty="0">
                  <a:latin typeface="Arial" panose="020B0604020202020204" pitchFamily="34" charset="0"/>
                  <a:cs typeface="Arial" panose="020B0604020202020204" pitchFamily="34" charset="0"/>
                </a:rPr>
                <a:t>3</a:t>
              </a:r>
              <a:r>
                <a:rPr lang="vi-VN" dirty="0">
                  <a:latin typeface="Arial" panose="020B0604020202020204" pitchFamily="34" charset="0"/>
                  <a:cs typeface="Arial" panose="020B0604020202020204" pitchFamily="34" charset="0"/>
                </a:rPr>
                <a:t> có nghĩa là 1 cm</a:t>
              </a:r>
              <a:r>
                <a:rPr lang="vi-VN" baseline="30000" dirty="0">
                  <a:latin typeface="Arial" panose="020B0604020202020204" pitchFamily="34" charset="0"/>
                  <a:cs typeface="Arial" panose="020B0604020202020204" pitchFamily="34" charset="0"/>
                </a:rPr>
                <a:t>3</a:t>
              </a:r>
              <a:r>
                <a:rPr lang="vi-VN" dirty="0">
                  <a:latin typeface="Arial" panose="020B0604020202020204" pitchFamily="34" charset="0"/>
                  <a:cs typeface="Arial" panose="020B0604020202020204" pitchFamily="34" charset="0"/>
                </a:rPr>
                <a:t> sắt có khối lượng 7800 kg.</a:t>
              </a:r>
              <a:endParaRPr dirty="0">
                <a:latin typeface="Arial" panose="020B0604020202020204" pitchFamily="34" charset="0"/>
                <a:cs typeface="Arial" panose="020B0604020202020204" pitchFamily="34" charset="0"/>
                <a:sym typeface="Roboto"/>
              </a:endParaRPr>
            </a:p>
          </p:txBody>
        </p:sp>
        <p:sp>
          <p:nvSpPr>
            <p:cNvPr id="1466" name="Google Shape;1466;p38"/>
            <p:cNvSpPr txBox="1"/>
            <p:nvPr/>
          </p:nvSpPr>
          <p:spPr>
            <a:xfrm>
              <a:off x="775836" y="1960331"/>
              <a:ext cx="483338" cy="4535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FFFFFF"/>
                  </a:solidFill>
                  <a:latin typeface="Arial" panose="020B0604020202020204" pitchFamily="34" charset="0"/>
                  <a:ea typeface="Fira Sans Extra Condensed Medium"/>
                  <a:cs typeface="Fira Sans Extra Condensed Medium"/>
                  <a:sym typeface="Fira Sans Extra Condensed Medium"/>
                </a:rPr>
                <a:t>A</a:t>
              </a:r>
              <a:endParaRPr sz="32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p:grpSp>
      <p:grpSp>
        <p:nvGrpSpPr>
          <p:cNvPr id="1467" name="Google Shape;1467;p38"/>
          <p:cNvGrpSpPr/>
          <p:nvPr/>
        </p:nvGrpSpPr>
        <p:grpSpPr>
          <a:xfrm>
            <a:off x="4258835" y="2196481"/>
            <a:ext cx="4355359" cy="515100"/>
            <a:chOff x="4858243" y="1947911"/>
            <a:chExt cx="4355359" cy="515100"/>
          </a:xfrm>
        </p:grpSpPr>
        <p:sp>
          <p:nvSpPr>
            <p:cNvPr id="1468" name="Google Shape;1468;p38"/>
            <p:cNvSpPr txBox="1"/>
            <p:nvPr/>
          </p:nvSpPr>
          <p:spPr>
            <a:xfrm>
              <a:off x="5853807" y="1947911"/>
              <a:ext cx="3359795" cy="5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None/>
                <a:defRPr sz="1800">
                  <a:solidFill>
                    <a:srgbClr val="FFFFFF"/>
                  </a:solidFill>
                  <a:latin typeface="Roboto"/>
                  <a:ea typeface="Roboto"/>
                  <a:cs typeface="Roboto"/>
                </a:defRPr>
              </a:lvl1pPr>
            </a:lstStyle>
            <a:p>
              <a:r>
                <a:rPr lang="vi-VN" dirty="0">
                  <a:latin typeface="Arial" panose="020B0604020202020204" pitchFamily="34" charset="0"/>
                  <a:cs typeface="Arial" panose="020B0604020202020204" pitchFamily="34" charset="0"/>
                </a:rPr>
                <a:t>Công thức tính khối lượng riêng là D = m.V.</a:t>
              </a:r>
              <a:endParaRPr dirty="0">
                <a:latin typeface="Arial" panose="020B0604020202020204" pitchFamily="34" charset="0"/>
                <a:cs typeface="Arial" panose="020B0604020202020204" pitchFamily="34" charset="0"/>
                <a:sym typeface="Roboto"/>
              </a:endParaRPr>
            </a:p>
          </p:txBody>
        </p:sp>
        <p:sp>
          <p:nvSpPr>
            <p:cNvPr id="1469" name="Google Shape;1469;p38"/>
            <p:cNvSpPr txBox="1"/>
            <p:nvPr/>
          </p:nvSpPr>
          <p:spPr>
            <a:xfrm>
              <a:off x="4858243" y="2074819"/>
              <a:ext cx="460908" cy="38790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FFFFFF"/>
                  </a:solidFill>
                  <a:latin typeface="Arial" panose="020B0604020202020204" pitchFamily="34" charset="0"/>
                  <a:ea typeface="Fira Sans Extra Condensed Medium"/>
                  <a:cs typeface="Fira Sans Extra Condensed Medium"/>
                  <a:sym typeface="Fira Sans Extra Condensed Medium"/>
                </a:rPr>
                <a:t>B</a:t>
              </a:r>
              <a:endParaRPr sz="32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p:grpSp>
      <p:grpSp>
        <p:nvGrpSpPr>
          <p:cNvPr id="1470" name="Google Shape;1470;p38"/>
          <p:cNvGrpSpPr/>
          <p:nvPr/>
        </p:nvGrpSpPr>
        <p:grpSpPr>
          <a:xfrm>
            <a:off x="225109" y="2871949"/>
            <a:ext cx="4490118" cy="1059539"/>
            <a:chOff x="766289" y="3179711"/>
            <a:chExt cx="4490118" cy="1059539"/>
          </a:xfrm>
        </p:grpSpPr>
        <p:sp>
          <p:nvSpPr>
            <p:cNvPr id="1471" name="Google Shape;1471;p38"/>
            <p:cNvSpPr txBox="1"/>
            <p:nvPr/>
          </p:nvSpPr>
          <p:spPr>
            <a:xfrm>
              <a:off x="766289" y="3179711"/>
              <a:ext cx="3526249" cy="10595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None/>
                <a:defRPr sz="1800">
                  <a:solidFill>
                    <a:srgbClr val="FFFFFF"/>
                  </a:solidFill>
                  <a:latin typeface="Roboto"/>
                  <a:ea typeface="Roboto"/>
                  <a:cs typeface="Roboto"/>
                </a:defRPr>
              </a:lvl1pPr>
            </a:lstStyle>
            <a:p>
              <a:r>
                <a:rPr lang="vi-VN" dirty="0">
                  <a:latin typeface="Arial" panose="020B0604020202020204" pitchFamily="34" charset="0"/>
                  <a:cs typeface="Arial" panose="020B0604020202020204" pitchFamily="34" charset="0"/>
                </a:rPr>
                <a:t>Khối lượng riêng của một chất là khối lượng của một đơn vị thể tích chất đó.</a:t>
              </a:r>
              <a:endParaRPr dirty="0">
                <a:latin typeface="Arial" panose="020B0604020202020204" pitchFamily="34" charset="0"/>
                <a:cs typeface="Arial" panose="020B0604020202020204" pitchFamily="34" charset="0"/>
                <a:sym typeface="Roboto"/>
              </a:endParaRPr>
            </a:p>
          </p:txBody>
        </p:sp>
        <p:sp>
          <p:nvSpPr>
            <p:cNvPr id="1472" name="Google Shape;1472;p38"/>
            <p:cNvSpPr txBox="1"/>
            <p:nvPr/>
          </p:nvSpPr>
          <p:spPr>
            <a:xfrm>
              <a:off x="4782913" y="3469333"/>
              <a:ext cx="473494" cy="43145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200" dirty="0">
                  <a:solidFill>
                    <a:srgbClr val="FFFFFF"/>
                  </a:solidFill>
                  <a:latin typeface="Arial" panose="020B0604020202020204" pitchFamily="34" charset="0"/>
                  <a:ea typeface="Fira Sans Extra Condensed Medium"/>
                  <a:cs typeface="Fira Sans Extra Condensed Medium"/>
                  <a:sym typeface="Fira Sans Extra Condensed Medium"/>
                </a:rPr>
                <a:t>C</a:t>
              </a:r>
              <a:endParaRPr sz="32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p:grpSp>
      <p:grpSp>
        <p:nvGrpSpPr>
          <p:cNvPr id="1473" name="Google Shape;1473;p38"/>
          <p:cNvGrpSpPr/>
          <p:nvPr/>
        </p:nvGrpSpPr>
        <p:grpSpPr>
          <a:xfrm>
            <a:off x="4355312" y="4148701"/>
            <a:ext cx="4076829" cy="515100"/>
            <a:chOff x="5066615" y="3464218"/>
            <a:chExt cx="4076829" cy="515100"/>
          </a:xfrm>
        </p:grpSpPr>
        <p:sp>
          <p:nvSpPr>
            <p:cNvPr id="1474" name="Google Shape;1474;p38"/>
            <p:cNvSpPr txBox="1"/>
            <p:nvPr/>
          </p:nvSpPr>
          <p:spPr>
            <a:xfrm>
              <a:off x="5066615" y="3464218"/>
              <a:ext cx="3305908" cy="5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r">
                <a:buNone/>
                <a:defRPr sz="1800">
                  <a:solidFill>
                    <a:srgbClr val="FFFFFF"/>
                  </a:solidFill>
                  <a:latin typeface="Roboto"/>
                  <a:ea typeface="Roboto"/>
                  <a:cs typeface="Roboto"/>
                </a:defRPr>
              </a:lvl1pPr>
            </a:lstStyle>
            <a:p>
              <a:r>
                <a:rPr lang="vi-VN" dirty="0">
                  <a:latin typeface="Arial" panose="020B0604020202020204" pitchFamily="34" charset="0"/>
                  <a:cs typeface="Arial" panose="020B0604020202020204" pitchFamily="34" charset="0"/>
                </a:rPr>
                <a:t>Khối lượng riêng bằng trọng lượng riêng.</a:t>
              </a:r>
              <a:endParaRPr dirty="0">
                <a:latin typeface="Arial" panose="020B0604020202020204" pitchFamily="34" charset="0"/>
                <a:cs typeface="Arial" panose="020B0604020202020204" pitchFamily="34" charset="0"/>
                <a:sym typeface="Roboto"/>
              </a:endParaRPr>
            </a:p>
          </p:txBody>
        </p:sp>
        <p:sp>
          <p:nvSpPr>
            <p:cNvPr id="1475" name="Google Shape;1475;p38"/>
            <p:cNvSpPr txBox="1"/>
            <p:nvPr/>
          </p:nvSpPr>
          <p:spPr>
            <a:xfrm>
              <a:off x="8584816" y="3548634"/>
              <a:ext cx="558628" cy="30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200" dirty="0">
                  <a:solidFill>
                    <a:srgbClr val="FFFFFF"/>
                  </a:solidFill>
                  <a:latin typeface="Arial" panose="020B0604020202020204" pitchFamily="34" charset="0"/>
                  <a:ea typeface="Fira Sans Extra Condensed Medium"/>
                  <a:cs typeface="Fira Sans Extra Condensed Medium"/>
                  <a:sym typeface="Fira Sans Extra Condensed Medium"/>
                </a:rPr>
                <a:t>D</a:t>
              </a:r>
              <a:endParaRPr sz="32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p:grpSp>
      <p:sp>
        <p:nvSpPr>
          <p:cNvPr id="2" name="Rectangle: Rounded Corners 1">
            <a:extLst>
              <a:ext uri="{FF2B5EF4-FFF2-40B4-BE49-F238E27FC236}">
                <a16:creationId xmlns:a16="http://schemas.microsoft.com/office/drawing/2014/main" id="{5AED2ABF-C76F-22E0-336F-AE323B71E0E8}"/>
              </a:ext>
            </a:extLst>
          </p:cNvPr>
          <p:cNvSpPr/>
          <p:nvPr/>
        </p:nvSpPr>
        <p:spPr>
          <a:xfrm>
            <a:off x="58898" y="2811926"/>
            <a:ext cx="5011998" cy="1130074"/>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cxnSp>
        <p:nvCxnSpPr>
          <p:cNvPr id="596" name="Google Shape;596;p25"/>
          <p:cNvCxnSpPr/>
          <p:nvPr/>
        </p:nvCxnSpPr>
        <p:spPr>
          <a:xfrm>
            <a:off x="458200" y="3089543"/>
            <a:ext cx="8247600" cy="0"/>
          </a:xfrm>
          <a:prstGeom prst="straightConnector1">
            <a:avLst/>
          </a:prstGeom>
          <a:noFill/>
          <a:ln w="38100" cap="flat" cmpd="sng">
            <a:solidFill>
              <a:srgbClr val="666666"/>
            </a:solidFill>
            <a:prstDash val="solid"/>
            <a:round/>
            <a:headEnd type="none" w="med" len="med"/>
            <a:tailEnd type="none" w="med" len="med"/>
          </a:ln>
        </p:spPr>
      </p:cxnSp>
      <p:sp>
        <p:nvSpPr>
          <p:cNvPr id="597" name="Google Shape;597;p25"/>
          <p:cNvSpPr txBox="1">
            <a:spLocks noGrp="1"/>
          </p:cNvSpPr>
          <p:nvPr>
            <p:ph type="title"/>
          </p:nvPr>
        </p:nvSpPr>
        <p:spPr>
          <a:xfrm>
            <a:off x="457200" y="562114"/>
            <a:ext cx="8229600" cy="944094"/>
          </a:xfrm>
          <a:prstGeom prst="rect">
            <a:avLst/>
          </a:prstGeom>
          <a:noFill/>
          <a:ln>
            <a:noFill/>
          </a:ln>
        </p:spPr>
        <p:txBody>
          <a:bodyPr spcFirstLastPara="1" wrap="square" lIns="91425" tIns="91425" rIns="91425" bIns="91425" anchor="ctr" anchorCtr="0">
            <a:noAutofit/>
          </a:bodyPr>
          <a:lstStyle/>
          <a:p>
            <a:r>
              <a:rPr lang="en-US" sz="2800" dirty="0"/>
              <a:t>3. </a:t>
            </a:r>
            <a:r>
              <a:rPr lang="vi-VN" sz="2800" dirty="0"/>
              <a:t>Gọi d và D lần lượt là trọng lượng riêng và khối lượng riêng. Mối liên hệ giữa d và D là:</a:t>
            </a:r>
            <a:endParaRPr sz="2800" dirty="0"/>
          </a:p>
        </p:txBody>
      </p:sp>
      <p:sp>
        <p:nvSpPr>
          <p:cNvPr id="599" name="Google Shape;599;p25"/>
          <p:cNvSpPr txBox="1"/>
          <p:nvPr/>
        </p:nvSpPr>
        <p:spPr>
          <a:xfrm flipH="1">
            <a:off x="6765125" y="1827005"/>
            <a:ext cx="1740000" cy="456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solidFill>
                  <a:schemeClr val="accent2"/>
                </a:solidFill>
                <a:latin typeface="Arial" panose="020B0604020202020204" pitchFamily="34" charset="0"/>
                <a:ea typeface="Fira Sans Extra Condensed Medium"/>
                <a:cs typeface="Fira Sans Extra Condensed Medium"/>
                <a:sym typeface="Fira Sans Extra Condensed Medium"/>
              </a:rPr>
              <a:t>D + d = 10</a:t>
            </a:r>
            <a:endParaRPr sz="2800" dirty="0">
              <a:solidFill>
                <a:schemeClr val="accent2"/>
              </a:solidFill>
              <a:latin typeface="Arial" panose="020B0604020202020204" pitchFamily="34" charset="0"/>
              <a:ea typeface="Fira Sans Extra Condensed Medium"/>
              <a:cs typeface="Fira Sans Extra Condensed Medium"/>
              <a:sym typeface="Fira Sans Extra Condensed Medium"/>
            </a:endParaRPr>
          </a:p>
        </p:txBody>
      </p:sp>
      <p:grpSp>
        <p:nvGrpSpPr>
          <p:cNvPr id="604" name="Google Shape;604;p25"/>
          <p:cNvGrpSpPr/>
          <p:nvPr/>
        </p:nvGrpSpPr>
        <p:grpSpPr>
          <a:xfrm>
            <a:off x="7120508" y="2493281"/>
            <a:ext cx="1033452" cy="1440676"/>
            <a:chOff x="5600308" y="2123013"/>
            <a:chExt cx="1033452" cy="1440676"/>
          </a:xfrm>
        </p:grpSpPr>
        <p:sp>
          <p:nvSpPr>
            <p:cNvPr id="605" name="Google Shape;605;p25"/>
            <p:cNvSpPr/>
            <p:nvPr/>
          </p:nvSpPr>
          <p:spPr>
            <a:xfrm>
              <a:off x="5713395" y="2323922"/>
              <a:ext cx="917959" cy="1201289"/>
            </a:xfrm>
            <a:custGeom>
              <a:avLst/>
              <a:gdLst/>
              <a:ahLst/>
              <a:cxnLst/>
              <a:rect l="l" t="t" r="r" b="b"/>
              <a:pathLst>
                <a:path w="132797" h="173785" extrusionOk="0">
                  <a:moveTo>
                    <a:pt x="0" y="0"/>
                  </a:moveTo>
                  <a:lnTo>
                    <a:pt x="0" y="173784"/>
                  </a:lnTo>
                  <a:lnTo>
                    <a:pt x="122354" y="173784"/>
                  </a:lnTo>
                  <a:cubicBezTo>
                    <a:pt x="128097" y="173784"/>
                    <a:pt x="132709" y="169172"/>
                    <a:pt x="132796" y="163516"/>
                  </a:cubicBezTo>
                  <a:lnTo>
                    <a:pt x="132796" y="10356"/>
                  </a:lnTo>
                  <a:cubicBezTo>
                    <a:pt x="132709" y="4613"/>
                    <a:pt x="128097" y="0"/>
                    <a:pt x="122354" y="0"/>
                  </a:cubicBezTo>
                  <a:close/>
                </a:path>
              </a:pathLst>
            </a:custGeom>
            <a:solidFill>
              <a:srgbClr val="F5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06" name="Google Shape;606;p25"/>
            <p:cNvSpPr/>
            <p:nvPr/>
          </p:nvSpPr>
          <p:spPr>
            <a:xfrm>
              <a:off x="5713395" y="2323922"/>
              <a:ext cx="917959" cy="1201289"/>
            </a:xfrm>
            <a:custGeom>
              <a:avLst/>
              <a:gdLst/>
              <a:ahLst/>
              <a:cxnLst/>
              <a:rect l="l" t="t" r="r" b="b"/>
              <a:pathLst>
                <a:path w="132797" h="173785" extrusionOk="0">
                  <a:moveTo>
                    <a:pt x="0" y="0"/>
                  </a:moveTo>
                  <a:lnTo>
                    <a:pt x="0" y="173784"/>
                  </a:lnTo>
                  <a:lnTo>
                    <a:pt x="122354" y="173784"/>
                  </a:lnTo>
                  <a:cubicBezTo>
                    <a:pt x="128097" y="173784"/>
                    <a:pt x="132709" y="169172"/>
                    <a:pt x="132796" y="163516"/>
                  </a:cubicBezTo>
                  <a:lnTo>
                    <a:pt x="132796" y="10356"/>
                  </a:lnTo>
                  <a:cubicBezTo>
                    <a:pt x="132709" y="4613"/>
                    <a:pt x="128097" y="0"/>
                    <a:pt x="12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07" name="Google Shape;607;p25"/>
            <p:cNvSpPr/>
            <p:nvPr/>
          </p:nvSpPr>
          <p:spPr>
            <a:xfrm>
              <a:off x="5620153" y="3303822"/>
              <a:ext cx="989545" cy="200587"/>
            </a:xfrm>
            <a:custGeom>
              <a:avLst/>
              <a:gdLst/>
              <a:ahLst/>
              <a:cxnLst/>
              <a:rect l="l" t="t" r="r" b="b"/>
              <a:pathLst>
                <a:path w="143153" h="29018" extrusionOk="0">
                  <a:moveTo>
                    <a:pt x="14098" y="0"/>
                  </a:moveTo>
                  <a:cubicBezTo>
                    <a:pt x="6266" y="261"/>
                    <a:pt x="1" y="6788"/>
                    <a:pt x="175" y="14620"/>
                  </a:cubicBezTo>
                  <a:cubicBezTo>
                    <a:pt x="2" y="22572"/>
                    <a:pt x="6355" y="28979"/>
                    <a:pt x="14286" y="28979"/>
                  </a:cubicBezTo>
                  <a:cubicBezTo>
                    <a:pt x="14339" y="28979"/>
                    <a:pt x="14393" y="28979"/>
                    <a:pt x="14446" y="28978"/>
                  </a:cubicBezTo>
                  <a:cubicBezTo>
                    <a:pt x="15085" y="28978"/>
                    <a:pt x="15761" y="29017"/>
                    <a:pt x="16451" y="29017"/>
                  </a:cubicBezTo>
                  <a:cubicBezTo>
                    <a:pt x="16796" y="29017"/>
                    <a:pt x="17144" y="29008"/>
                    <a:pt x="17492" y="28978"/>
                  </a:cubicBezTo>
                  <a:lnTo>
                    <a:pt x="142891" y="28978"/>
                  </a:lnTo>
                  <a:cubicBezTo>
                    <a:pt x="136365" y="27673"/>
                    <a:pt x="133667" y="21669"/>
                    <a:pt x="133667" y="14620"/>
                  </a:cubicBezTo>
                  <a:cubicBezTo>
                    <a:pt x="133667" y="7484"/>
                    <a:pt x="136452" y="1479"/>
                    <a:pt x="143152" y="261"/>
                  </a:cubicBezTo>
                  <a:lnTo>
                    <a:pt x="143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08" name="Google Shape;608;p25"/>
            <p:cNvSpPr/>
            <p:nvPr/>
          </p:nvSpPr>
          <p:spPr>
            <a:xfrm>
              <a:off x="5715800" y="2123013"/>
              <a:ext cx="917959" cy="1201282"/>
            </a:xfrm>
            <a:custGeom>
              <a:avLst/>
              <a:gdLst/>
              <a:ahLst/>
              <a:cxnLst/>
              <a:rect l="l" t="t" r="r" b="b"/>
              <a:pathLst>
                <a:path w="132797" h="173784" extrusionOk="0">
                  <a:moveTo>
                    <a:pt x="0" y="0"/>
                  </a:moveTo>
                  <a:lnTo>
                    <a:pt x="0" y="173784"/>
                  </a:lnTo>
                  <a:lnTo>
                    <a:pt x="122441" y="173784"/>
                  </a:lnTo>
                  <a:cubicBezTo>
                    <a:pt x="128097" y="173784"/>
                    <a:pt x="132796" y="169172"/>
                    <a:pt x="132796" y="163428"/>
                  </a:cubicBezTo>
                  <a:lnTo>
                    <a:pt x="132796" y="10356"/>
                  </a:lnTo>
                  <a:cubicBezTo>
                    <a:pt x="132796" y="4612"/>
                    <a:pt x="128097" y="0"/>
                    <a:pt x="122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09" name="Google Shape;609;p25"/>
            <p:cNvSpPr/>
            <p:nvPr/>
          </p:nvSpPr>
          <p:spPr>
            <a:xfrm>
              <a:off x="5600308" y="2123013"/>
              <a:ext cx="116102" cy="1402201"/>
            </a:xfrm>
            <a:custGeom>
              <a:avLst/>
              <a:gdLst/>
              <a:ahLst/>
              <a:cxnLst/>
              <a:rect l="l" t="t" r="r" b="b"/>
              <a:pathLst>
                <a:path w="16796" h="202850" extrusionOk="0">
                  <a:moveTo>
                    <a:pt x="16012" y="0"/>
                  </a:moveTo>
                  <a:cubicBezTo>
                    <a:pt x="8615" y="0"/>
                    <a:pt x="1740" y="4786"/>
                    <a:pt x="609" y="11748"/>
                  </a:cubicBezTo>
                  <a:cubicBezTo>
                    <a:pt x="348" y="13837"/>
                    <a:pt x="261" y="15925"/>
                    <a:pt x="348" y="18014"/>
                  </a:cubicBezTo>
                  <a:cubicBezTo>
                    <a:pt x="348" y="18014"/>
                    <a:pt x="0" y="186228"/>
                    <a:pt x="0" y="186924"/>
                  </a:cubicBezTo>
                  <a:cubicBezTo>
                    <a:pt x="0" y="187620"/>
                    <a:pt x="87" y="188317"/>
                    <a:pt x="174" y="188926"/>
                  </a:cubicBezTo>
                  <a:lnTo>
                    <a:pt x="174" y="189361"/>
                  </a:lnTo>
                  <a:lnTo>
                    <a:pt x="261" y="189361"/>
                  </a:lnTo>
                  <a:cubicBezTo>
                    <a:pt x="1479" y="197193"/>
                    <a:pt x="8093" y="202849"/>
                    <a:pt x="16012" y="202849"/>
                  </a:cubicBezTo>
                  <a:lnTo>
                    <a:pt x="16360" y="202849"/>
                  </a:lnTo>
                  <a:lnTo>
                    <a:pt x="16360" y="199891"/>
                  </a:lnTo>
                  <a:cubicBezTo>
                    <a:pt x="16186" y="199803"/>
                    <a:pt x="16012" y="199803"/>
                    <a:pt x="15838" y="199803"/>
                  </a:cubicBezTo>
                  <a:cubicBezTo>
                    <a:pt x="10965" y="199629"/>
                    <a:pt x="3220" y="193625"/>
                    <a:pt x="3220" y="186315"/>
                  </a:cubicBezTo>
                  <a:cubicBezTo>
                    <a:pt x="3050" y="179419"/>
                    <a:pt x="8627" y="173688"/>
                    <a:pt x="15551" y="173688"/>
                  </a:cubicBezTo>
                  <a:cubicBezTo>
                    <a:pt x="15704" y="173688"/>
                    <a:pt x="15858" y="173691"/>
                    <a:pt x="16012" y="173697"/>
                  </a:cubicBezTo>
                  <a:cubicBezTo>
                    <a:pt x="16099" y="173697"/>
                    <a:pt x="16621" y="173784"/>
                    <a:pt x="16795" y="173784"/>
                  </a:cubicBezTo>
                  <a:lnTo>
                    <a:pt x="16360" y="29065"/>
                  </a:lnTo>
                  <a:lnTo>
                    <a:pt x="16708" y="29065"/>
                  </a:lnTo>
                  <a:lnTo>
                    <a:pt x="16708" y="0"/>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10" name="Google Shape;610;p25"/>
            <p:cNvSpPr/>
            <p:nvPr/>
          </p:nvSpPr>
          <p:spPr>
            <a:xfrm>
              <a:off x="5718807" y="3403672"/>
              <a:ext cx="83019" cy="160017"/>
            </a:xfrm>
            <a:custGeom>
              <a:avLst/>
              <a:gdLst/>
              <a:ahLst/>
              <a:cxnLst/>
              <a:rect l="l" t="t" r="r" b="b"/>
              <a:pathLst>
                <a:path w="12010" h="23149" extrusionOk="0">
                  <a:moveTo>
                    <a:pt x="0" y="1"/>
                  </a:moveTo>
                  <a:lnTo>
                    <a:pt x="0" y="11575"/>
                  </a:lnTo>
                  <a:lnTo>
                    <a:pt x="0" y="23149"/>
                  </a:lnTo>
                  <a:lnTo>
                    <a:pt x="6005" y="18450"/>
                  </a:lnTo>
                  <a:lnTo>
                    <a:pt x="12009" y="23149"/>
                  </a:lnTo>
                  <a:lnTo>
                    <a:pt x="12009" y="11575"/>
                  </a:lnTo>
                  <a:lnTo>
                    <a:pt x="12009" y="1"/>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11" name="Google Shape;611;p25"/>
            <p:cNvSpPr/>
            <p:nvPr/>
          </p:nvSpPr>
          <p:spPr>
            <a:xfrm>
              <a:off x="5852950" y="2324523"/>
              <a:ext cx="602148" cy="81816"/>
            </a:xfrm>
            <a:custGeom>
              <a:avLst/>
              <a:gdLst/>
              <a:ahLst/>
              <a:cxnLst/>
              <a:rect l="l" t="t" r="r" b="b"/>
              <a:pathLst>
                <a:path w="87110" h="11836" extrusionOk="0">
                  <a:moveTo>
                    <a:pt x="5396" y="1"/>
                  </a:moveTo>
                  <a:cubicBezTo>
                    <a:pt x="2350" y="1"/>
                    <a:pt x="0" y="2437"/>
                    <a:pt x="0" y="5396"/>
                  </a:cubicBezTo>
                  <a:lnTo>
                    <a:pt x="0" y="6440"/>
                  </a:lnTo>
                  <a:cubicBezTo>
                    <a:pt x="0" y="9399"/>
                    <a:pt x="2350" y="11836"/>
                    <a:pt x="5396" y="11836"/>
                  </a:cubicBezTo>
                  <a:lnTo>
                    <a:pt x="81714" y="11836"/>
                  </a:lnTo>
                  <a:cubicBezTo>
                    <a:pt x="84673" y="11836"/>
                    <a:pt x="87110" y="9399"/>
                    <a:pt x="87110" y="6440"/>
                  </a:cubicBezTo>
                  <a:lnTo>
                    <a:pt x="87110" y="5396"/>
                  </a:lnTo>
                  <a:cubicBezTo>
                    <a:pt x="87110" y="2437"/>
                    <a:pt x="84673" y="1"/>
                    <a:pt x="81714" y="1"/>
                  </a:cubicBez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12" name="Google Shape;612;p25"/>
            <p:cNvSpPr/>
            <p:nvPr/>
          </p:nvSpPr>
          <p:spPr>
            <a:xfrm>
              <a:off x="5995511" y="2491748"/>
              <a:ext cx="324238" cy="66782"/>
            </a:xfrm>
            <a:custGeom>
              <a:avLst/>
              <a:gdLst/>
              <a:ahLst/>
              <a:cxnLst/>
              <a:rect l="l" t="t" r="r" b="b"/>
              <a:pathLst>
                <a:path w="46906" h="9661" extrusionOk="0">
                  <a:moveTo>
                    <a:pt x="4439" y="1"/>
                  </a:moveTo>
                  <a:cubicBezTo>
                    <a:pt x="1915" y="1"/>
                    <a:pt x="1" y="2002"/>
                    <a:pt x="1" y="4439"/>
                  </a:cubicBezTo>
                  <a:lnTo>
                    <a:pt x="1" y="5309"/>
                  </a:lnTo>
                  <a:cubicBezTo>
                    <a:pt x="1" y="7746"/>
                    <a:pt x="1915" y="9660"/>
                    <a:pt x="4439" y="9660"/>
                  </a:cubicBezTo>
                  <a:lnTo>
                    <a:pt x="42468" y="9660"/>
                  </a:lnTo>
                  <a:cubicBezTo>
                    <a:pt x="44904" y="9660"/>
                    <a:pt x="46906" y="7746"/>
                    <a:pt x="46906" y="5309"/>
                  </a:cubicBezTo>
                  <a:lnTo>
                    <a:pt x="46906" y="4439"/>
                  </a:lnTo>
                  <a:cubicBezTo>
                    <a:pt x="46906" y="2002"/>
                    <a:pt x="44904" y="1"/>
                    <a:pt x="42468" y="1"/>
                  </a:cubicBez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623" name="Google Shape;623;p25"/>
          <p:cNvSpPr txBox="1"/>
          <p:nvPr/>
        </p:nvSpPr>
        <p:spPr>
          <a:xfrm>
            <a:off x="611950" y="4233555"/>
            <a:ext cx="1740000" cy="45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None/>
              <a:defRPr sz="2800">
                <a:solidFill>
                  <a:schemeClr val="dk2"/>
                </a:solidFill>
                <a:latin typeface="Fira Sans Extra Condensed Medium"/>
                <a:ea typeface="Fira Sans Extra Condensed Medium"/>
                <a:cs typeface="Fira Sans Extra Condensed Medium"/>
              </a:defRPr>
            </a:lvl1pPr>
          </a:lstStyle>
          <a:p>
            <a:pPr algn="ctr"/>
            <a:r>
              <a:rPr lang="en-US" dirty="0">
                <a:latin typeface="Arial" panose="020B0604020202020204" pitchFamily="34" charset="0"/>
              </a:rPr>
              <a:t>D = 10d </a:t>
            </a:r>
            <a:endParaRPr dirty="0">
              <a:latin typeface="Arial" panose="020B0604020202020204" pitchFamily="34" charset="0"/>
              <a:sym typeface="Fira Sans Extra Condensed Medium"/>
            </a:endParaRPr>
          </a:p>
        </p:txBody>
      </p:sp>
      <p:grpSp>
        <p:nvGrpSpPr>
          <p:cNvPr id="625" name="Google Shape;625;p25"/>
          <p:cNvGrpSpPr/>
          <p:nvPr/>
        </p:nvGrpSpPr>
        <p:grpSpPr>
          <a:xfrm>
            <a:off x="965233" y="2493281"/>
            <a:ext cx="1033452" cy="1440676"/>
            <a:chOff x="965233" y="2123013"/>
            <a:chExt cx="1033452" cy="1440676"/>
          </a:xfrm>
        </p:grpSpPr>
        <p:sp>
          <p:nvSpPr>
            <p:cNvPr id="626" name="Google Shape;626;p25"/>
            <p:cNvSpPr/>
            <p:nvPr/>
          </p:nvSpPr>
          <p:spPr>
            <a:xfrm>
              <a:off x="1078320" y="2323922"/>
              <a:ext cx="917959" cy="1201289"/>
            </a:xfrm>
            <a:custGeom>
              <a:avLst/>
              <a:gdLst/>
              <a:ahLst/>
              <a:cxnLst/>
              <a:rect l="l" t="t" r="r" b="b"/>
              <a:pathLst>
                <a:path w="132797" h="173785" extrusionOk="0">
                  <a:moveTo>
                    <a:pt x="0" y="0"/>
                  </a:moveTo>
                  <a:lnTo>
                    <a:pt x="0" y="173784"/>
                  </a:lnTo>
                  <a:lnTo>
                    <a:pt x="122354" y="173784"/>
                  </a:lnTo>
                  <a:cubicBezTo>
                    <a:pt x="128097" y="173784"/>
                    <a:pt x="132709" y="169172"/>
                    <a:pt x="132796" y="163516"/>
                  </a:cubicBezTo>
                  <a:lnTo>
                    <a:pt x="132796" y="10356"/>
                  </a:lnTo>
                  <a:cubicBezTo>
                    <a:pt x="132709" y="4613"/>
                    <a:pt x="128097" y="0"/>
                    <a:pt x="122354" y="0"/>
                  </a:cubicBezTo>
                  <a:close/>
                </a:path>
              </a:pathLst>
            </a:custGeom>
            <a:solidFill>
              <a:srgbClr val="F5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27" name="Google Shape;627;p25"/>
            <p:cNvSpPr/>
            <p:nvPr/>
          </p:nvSpPr>
          <p:spPr>
            <a:xfrm>
              <a:off x="1078320" y="2323922"/>
              <a:ext cx="917959" cy="1201289"/>
            </a:xfrm>
            <a:custGeom>
              <a:avLst/>
              <a:gdLst/>
              <a:ahLst/>
              <a:cxnLst/>
              <a:rect l="l" t="t" r="r" b="b"/>
              <a:pathLst>
                <a:path w="132797" h="173785" extrusionOk="0">
                  <a:moveTo>
                    <a:pt x="0" y="0"/>
                  </a:moveTo>
                  <a:lnTo>
                    <a:pt x="0" y="173784"/>
                  </a:lnTo>
                  <a:lnTo>
                    <a:pt x="122354" y="173784"/>
                  </a:lnTo>
                  <a:cubicBezTo>
                    <a:pt x="128097" y="173784"/>
                    <a:pt x="132709" y="169172"/>
                    <a:pt x="132796" y="163516"/>
                  </a:cubicBezTo>
                  <a:lnTo>
                    <a:pt x="132796" y="10356"/>
                  </a:lnTo>
                  <a:cubicBezTo>
                    <a:pt x="132709" y="4613"/>
                    <a:pt x="128097" y="0"/>
                    <a:pt x="122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28" name="Google Shape;628;p25"/>
            <p:cNvSpPr/>
            <p:nvPr/>
          </p:nvSpPr>
          <p:spPr>
            <a:xfrm>
              <a:off x="985078" y="3303822"/>
              <a:ext cx="989545" cy="200587"/>
            </a:xfrm>
            <a:custGeom>
              <a:avLst/>
              <a:gdLst/>
              <a:ahLst/>
              <a:cxnLst/>
              <a:rect l="l" t="t" r="r" b="b"/>
              <a:pathLst>
                <a:path w="143153" h="29018" extrusionOk="0">
                  <a:moveTo>
                    <a:pt x="14098" y="0"/>
                  </a:moveTo>
                  <a:cubicBezTo>
                    <a:pt x="6266" y="261"/>
                    <a:pt x="1" y="6788"/>
                    <a:pt x="175" y="14620"/>
                  </a:cubicBezTo>
                  <a:cubicBezTo>
                    <a:pt x="2" y="22572"/>
                    <a:pt x="6355" y="28979"/>
                    <a:pt x="14286" y="28979"/>
                  </a:cubicBezTo>
                  <a:cubicBezTo>
                    <a:pt x="14339" y="28979"/>
                    <a:pt x="14393" y="28979"/>
                    <a:pt x="14446" y="28978"/>
                  </a:cubicBezTo>
                  <a:cubicBezTo>
                    <a:pt x="15085" y="28978"/>
                    <a:pt x="15761" y="29017"/>
                    <a:pt x="16451" y="29017"/>
                  </a:cubicBezTo>
                  <a:cubicBezTo>
                    <a:pt x="16796" y="29017"/>
                    <a:pt x="17144" y="29008"/>
                    <a:pt x="17492" y="28978"/>
                  </a:cubicBezTo>
                  <a:lnTo>
                    <a:pt x="142891" y="28978"/>
                  </a:lnTo>
                  <a:cubicBezTo>
                    <a:pt x="136365" y="27673"/>
                    <a:pt x="133667" y="21669"/>
                    <a:pt x="133667" y="14620"/>
                  </a:cubicBezTo>
                  <a:cubicBezTo>
                    <a:pt x="133667" y="7484"/>
                    <a:pt x="136452" y="1479"/>
                    <a:pt x="143152" y="261"/>
                  </a:cubicBezTo>
                  <a:lnTo>
                    <a:pt x="143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29" name="Google Shape;629;p25"/>
            <p:cNvSpPr/>
            <p:nvPr/>
          </p:nvSpPr>
          <p:spPr>
            <a:xfrm>
              <a:off x="1080725" y="2123013"/>
              <a:ext cx="917959" cy="1201282"/>
            </a:xfrm>
            <a:custGeom>
              <a:avLst/>
              <a:gdLst/>
              <a:ahLst/>
              <a:cxnLst/>
              <a:rect l="l" t="t" r="r" b="b"/>
              <a:pathLst>
                <a:path w="132797" h="173784" extrusionOk="0">
                  <a:moveTo>
                    <a:pt x="0" y="0"/>
                  </a:moveTo>
                  <a:lnTo>
                    <a:pt x="0" y="173784"/>
                  </a:lnTo>
                  <a:lnTo>
                    <a:pt x="122441" y="173784"/>
                  </a:lnTo>
                  <a:cubicBezTo>
                    <a:pt x="128097" y="173784"/>
                    <a:pt x="132796" y="169172"/>
                    <a:pt x="132796" y="163428"/>
                  </a:cubicBezTo>
                  <a:lnTo>
                    <a:pt x="132796" y="10356"/>
                  </a:lnTo>
                  <a:cubicBezTo>
                    <a:pt x="132796" y="4612"/>
                    <a:pt x="128097" y="0"/>
                    <a:pt x="122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30" name="Google Shape;630;p25"/>
            <p:cNvSpPr/>
            <p:nvPr/>
          </p:nvSpPr>
          <p:spPr>
            <a:xfrm>
              <a:off x="965233" y="2123013"/>
              <a:ext cx="116102" cy="1402201"/>
            </a:xfrm>
            <a:custGeom>
              <a:avLst/>
              <a:gdLst/>
              <a:ahLst/>
              <a:cxnLst/>
              <a:rect l="l" t="t" r="r" b="b"/>
              <a:pathLst>
                <a:path w="16796" h="202850" extrusionOk="0">
                  <a:moveTo>
                    <a:pt x="16012" y="0"/>
                  </a:moveTo>
                  <a:cubicBezTo>
                    <a:pt x="8615" y="0"/>
                    <a:pt x="1740" y="4786"/>
                    <a:pt x="609" y="11748"/>
                  </a:cubicBezTo>
                  <a:cubicBezTo>
                    <a:pt x="348" y="13837"/>
                    <a:pt x="261" y="15925"/>
                    <a:pt x="348" y="18014"/>
                  </a:cubicBezTo>
                  <a:cubicBezTo>
                    <a:pt x="348" y="18014"/>
                    <a:pt x="0" y="186228"/>
                    <a:pt x="0" y="186924"/>
                  </a:cubicBezTo>
                  <a:cubicBezTo>
                    <a:pt x="0" y="187620"/>
                    <a:pt x="87" y="188317"/>
                    <a:pt x="174" y="188926"/>
                  </a:cubicBezTo>
                  <a:lnTo>
                    <a:pt x="174" y="189361"/>
                  </a:lnTo>
                  <a:lnTo>
                    <a:pt x="261" y="189361"/>
                  </a:lnTo>
                  <a:cubicBezTo>
                    <a:pt x="1479" y="197193"/>
                    <a:pt x="8093" y="202849"/>
                    <a:pt x="16012" y="202849"/>
                  </a:cubicBezTo>
                  <a:lnTo>
                    <a:pt x="16360" y="202849"/>
                  </a:lnTo>
                  <a:lnTo>
                    <a:pt x="16360" y="199891"/>
                  </a:lnTo>
                  <a:cubicBezTo>
                    <a:pt x="16186" y="199803"/>
                    <a:pt x="16012" y="199803"/>
                    <a:pt x="15838" y="199803"/>
                  </a:cubicBezTo>
                  <a:cubicBezTo>
                    <a:pt x="10965" y="199629"/>
                    <a:pt x="3220" y="193625"/>
                    <a:pt x="3220" y="186315"/>
                  </a:cubicBezTo>
                  <a:cubicBezTo>
                    <a:pt x="3050" y="179419"/>
                    <a:pt x="8627" y="173688"/>
                    <a:pt x="15551" y="173688"/>
                  </a:cubicBezTo>
                  <a:cubicBezTo>
                    <a:pt x="15704" y="173688"/>
                    <a:pt x="15858" y="173691"/>
                    <a:pt x="16012" y="173697"/>
                  </a:cubicBezTo>
                  <a:cubicBezTo>
                    <a:pt x="16099" y="173697"/>
                    <a:pt x="16621" y="173784"/>
                    <a:pt x="16795" y="173784"/>
                  </a:cubicBezTo>
                  <a:lnTo>
                    <a:pt x="16360" y="29065"/>
                  </a:lnTo>
                  <a:lnTo>
                    <a:pt x="16708" y="29065"/>
                  </a:lnTo>
                  <a:lnTo>
                    <a:pt x="16708" y="0"/>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31" name="Google Shape;631;p25"/>
            <p:cNvSpPr/>
            <p:nvPr/>
          </p:nvSpPr>
          <p:spPr>
            <a:xfrm>
              <a:off x="1083732" y="3403672"/>
              <a:ext cx="83019" cy="160017"/>
            </a:xfrm>
            <a:custGeom>
              <a:avLst/>
              <a:gdLst/>
              <a:ahLst/>
              <a:cxnLst/>
              <a:rect l="l" t="t" r="r" b="b"/>
              <a:pathLst>
                <a:path w="12010" h="23149" extrusionOk="0">
                  <a:moveTo>
                    <a:pt x="0" y="1"/>
                  </a:moveTo>
                  <a:lnTo>
                    <a:pt x="0" y="11575"/>
                  </a:lnTo>
                  <a:lnTo>
                    <a:pt x="0" y="23149"/>
                  </a:lnTo>
                  <a:lnTo>
                    <a:pt x="6005" y="18450"/>
                  </a:lnTo>
                  <a:lnTo>
                    <a:pt x="12009" y="23149"/>
                  </a:lnTo>
                  <a:lnTo>
                    <a:pt x="12009" y="11575"/>
                  </a:lnTo>
                  <a:lnTo>
                    <a:pt x="12009" y="1"/>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32" name="Google Shape;632;p25"/>
            <p:cNvSpPr/>
            <p:nvPr/>
          </p:nvSpPr>
          <p:spPr>
            <a:xfrm>
              <a:off x="1217875" y="2324523"/>
              <a:ext cx="602148" cy="81816"/>
            </a:xfrm>
            <a:custGeom>
              <a:avLst/>
              <a:gdLst/>
              <a:ahLst/>
              <a:cxnLst/>
              <a:rect l="l" t="t" r="r" b="b"/>
              <a:pathLst>
                <a:path w="87110" h="11836" extrusionOk="0">
                  <a:moveTo>
                    <a:pt x="5396" y="1"/>
                  </a:moveTo>
                  <a:cubicBezTo>
                    <a:pt x="2350" y="1"/>
                    <a:pt x="0" y="2437"/>
                    <a:pt x="0" y="5396"/>
                  </a:cubicBezTo>
                  <a:lnTo>
                    <a:pt x="0" y="6440"/>
                  </a:lnTo>
                  <a:cubicBezTo>
                    <a:pt x="0" y="9399"/>
                    <a:pt x="2350" y="11836"/>
                    <a:pt x="5396" y="11836"/>
                  </a:cubicBezTo>
                  <a:lnTo>
                    <a:pt x="81714" y="11836"/>
                  </a:lnTo>
                  <a:cubicBezTo>
                    <a:pt x="84673" y="11836"/>
                    <a:pt x="87110" y="9399"/>
                    <a:pt x="87110" y="6440"/>
                  </a:cubicBezTo>
                  <a:lnTo>
                    <a:pt x="87110" y="5396"/>
                  </a:lnTo>
                  <a:cubicBezTo>
                    <a:pt x="87110" y="2437"/>
                    <a:pt x="84673" y="1"/>
                    <a:pt x="81714" y="1"/>
                  </a:cubicBez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33" name="Google Shape;633;p25"/>
            <p:cNvSpPr/>
            <p:nvPr/>
          </p:nvSpPr>
          <p:spPr>
            <a:xfrm>
              <a:off x="1360436" y="2491748"/>
              <a:ext cx="324238" cy="66782"/>
            </a:xfrm>
            <a:custGeom>
              <a:avLst/>
              <a:gdLst/>
              <a:ahLst/>
              <a:cxnLst/>
              <a:rect l="l" t="t" r="r" b="b"/>
              <a:pathLst>
                <a:path w="46906" h="9661" extrusionOk="0">
                  <a:moveTo>
                    <a:pt x="4439" y="1"/>
                  </a:moveTo>
                  <a:cubicBezTo>
                    <a:pt x="1915" y="1"/>
                    <a:pt x="1" y="2002"/>
                    <a:pt x="1" y="4439"/>
                  </a:cubicBezTo>
                  <a:lnTo>
                    <a:pt x="1" y="5309"/>
                  </a:lnTo>
                  <a:cubicBezTo>
                    <a:pt x="1" y="7746"/>
                    <a:pt x="1915" y="9660"/>
                    <a:pt x="4439" y="9660"/>
                  </a:cubicBezTo>
                  <a:lnTo>
                    <a:pt x="42468" y="9660"/>
                  </a:lnTo>
                  <a:cubicBezTo>
                    <a:pt x="44904" y="9660"/>
                    <a:pt x="46906" y="7746"/>
                    <a:pt x="46906" y="5309"/>
                  </a:cubicBezTo>
                  <a:lnTo>
                    <a:pt x="46906" y="4439"/>
                  </a:lnTo>
                  <a:cubicBezTo>
                    <a:pt x="46906" y="2002"/>
                    <a:pt x="44904" y="1"/>
                    <a:pt x="42468" y="1"/>
                  </a:cubicBez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634" name="Google Shape;634;p25"/>
          <p:cNvSpPr txBox="1"/>
          <p:nvPr/>
        </p:nvSpPr>
        <p:spPr>
          <a:xfrm>
            <a:off x="1193050" y="2979993"/>
            <a:ext cx="577800" cy="6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FFFFFF"/>
                </a:solidFill>
                <a:latin typeface="Arial" panose="020B0604020202020204" pitchFamily="34" charset="0"/>
                <a:ea typeface="Fira Sans Extra Condensed Medium"/>
                <a:cs typeface="Fira Sans Extra Condensed Medium"/>
                <a:sym typeface="Fira Sans Extra Condensed Medium"/>
              </a:rPr>
              <a:t>A</a:t>
            </a:r>
            <a:endParaRPr sz="40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p:sp>
        <p:nvSpPr>
          <p:cNvPr id="636" name="Google Shape;636;p25"/>
          <p:cNvSpPr txBox="1"/>
          <p:nvPr/>
        </p:nvSpPr>
        <p:spPr>
          <a:xfrm>
            <a:off x="2600509" y="1827005"/>
            <a:ext cx="1740000" cy="456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solidFill>
                  <a:schemeClr val="lt2"/>
                </a:solidFill>
                <a:latin typeface="Arial" panose="020B0604020202020204" pitchFamily="34" charset="0"/>
                <a:ea typeface="Fira Sans Extra Condensed Medium"/>
                <a:cs typeface="Fira Sans Extra Condensed Medium"/>
                <a:sym typeface="Fira Sans Extra Condensed Medium"/>
              </a:rPr>
              <a:t>d = 10D</a:t>
            </a:r>
            <a:endParaRPr sz="2800" dirty="0">
              <a:solidFill>
                <a:schemeClr val="lt2"/>
              </a:solidFill>
              <a:latin typeface="Arial" panose="020B0604020202020204" pitchFamily="34" charset="0"/>
              <a:ea typeface="Fira Sans Extra Condensed Medium"/>
              <a:cs typeface="Fira Sans Extra Condensed Medium"/>
              <a:sym typeface="Fira Sans Extra Condensed Medium"/>
            </a:endParaRPr>
          </a:p>
        </p:txBody>
      </p:sp>
      <p:grpSp>
        <p:nvGrpSpPr>
          <p:cNvPr id="638" name="Google Shape;638;p25"/>
          <p:cNvGrpSpPr/>
          <p:nvPr/>
        </p:nvGrpSpPr>
        <p:grpSpPr>
          <a:xfrm>
            <a:off x="2955892" y="2493281"/>
            <a:ext cx="1033452" cy="1440676"/>
            <a:chOff x="2510258" y="2123013"/>
            <a:chExt cx="1033452" cy="1440676"/>
          </a:xfrm>
        </p:grpSpPr>
        <p:sp>
          <p:nvSpPr>
            <p:cNvPr id="639" name="Google Shape;639;p25"/>
            <p:cNvSpPr/>
            <p:nvPr/>
          </p:nvSpPr>
          <p:spPr>
            <a:xfrm>
              <a:off x="2623345" y="2323922"/>
              <a:ext cx="917959" cy="1201289"/>
            </a:xfrm>
            <a:custGeom>
              <a:avLst/>
              <a:gdLst/>
              <a:ahLst/>
              <a:cxnLst/>
              <a:rect l="l" t="t" r="r" b="b"/>
              <a:pathLst>
                <a:path w="132797" h="173785" extrusionOk="0">
                  <a:moveTo>
                    <a:pt x="0" y="0"/>
                  </a:moveTo>
                  <a:lnTo>
                    <a:pt x="0" y="173784"/>
                  </a:lnTo>
                  <a:lnTo>
                    <a:pt x="122354" y="173784"/>
                  </a:lnTo>
                  <a:cubicBezTo>
                    <a:pt x="128097" y="173784"/>
                    <a:pt x="132709" y="169172"/>
                    <a:pt x="132796" y="163516"/>
                  </a:cubicBezTo>
                  <a:lnTo>
                    <a:pt x="132796" y="10356"/>
                  </a:lnTo>
                  <a:cubicBezTo>
                    <a:pt x="132709" y="4613"/>
                    <a:pt x="128097" y="0"/>
                    <a:pt x="122354" y="0"/>
                  </a:cubicBezTo>
                  <a:close/>
                </a:path>
              </a:pathLst>
            </a:custGeom>
            <a:solidFill>
              <a:srgbClr val="F5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40" name="Google Shape;640;p25"/>
            <p:cNvSpPr/>
            <p:nvPr/>
          </p:nvSpPr>
          <p:spPr>
            <a:xfrm>
              <a:off x="2623345" y="2323922"/>
              <a:ext cx="917959" cy="1201289"/>
            </a:xfrm>
            <a:custGeom>
              <a:avLst/>
              <a:gdLst/>
              <a:ahLst/>
              <a:cxnLst/>
              <a:rect l="l" t="t" r="r" b="b"/>
              <a:pathLst>
                <a:path w="132797" h="173785" extrusionOk="0">
                  <a:moveTo>
                    <a:pt x="0" y="0"/>
                  </a:moveTo>
                  <a:lnTo>
                    <a:pt x="0" y="173784"/>
                  </a:lnTo>
                  <a:lnTo>
                    <a:pt x="122354" y="173784"/>
                  </a:lnTo>
                  <a:cubicBezTo>
                    <a:pt x="128097" y="173784"/>
                    <a:pt x="132709" y="169172"/>
                    <a:pt x="132796" y="163516"/>
                  </a:cubicBezTo>
                  <a:lnTo>
                    <a:pt x="132796" y="10356"/>
                  </a:lnTo>
                  <a:cubicBezTo>
                    <a:pt x="132709" y="4613"/>
                    <a:pt x="128097" y="0"/>
                    <a:pt x="122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41" name="Google Shape;641;p25"/>
            <p:cNvSpPr/>
            <p:nvPr/>
          </p:nvSpPr>
          <p:spPr>
            <a:xfrm>
              <a:off x="2530103" y="3303822"/>
              <a:ext cx="989545" cy="200587"/>
            </a:xfrm>
            <a:custGeom>
              <a:avLst/>
              <a:gdLst/>
              <a:ahLst/>
              <a:cxnLst/>
              <a:rect l="l" t="t" r="r" b="b"/>
              <a:pathLst>
                <a:path w="143153" h="29018" extrusionOk="0">
                  <a:moveTo>
                    <a:pt x="14098" y="0"/>
                  </a:moveTo>
                  <a:cubicBezTo>
                    <a:pt x="6266" y="261"/>
                    <a:pt x="1" y="6788"/>
                    <a:pt x="175" y="14620"/>
                  </a:cubicBezTo>
                  <a:cubicBezTo>
                    <a:pt x="2" y="22572"/>
                    <a:pt x="6355" y="28979"/>
                    <a:pt x="14286" y="28979"/>
                  </a:cubicBezTo>
                  <a:cubicBezTo>
                    <a:pt x="14339" y="28979"/>
                    <a:pt x="14393" y="28979"/>
                    <a:pt x="14446" y="28978"/>
                  </a:cubicBezTo>
                  <a:cubicBezTo>
                    <a:pt x="15085" y="28978"/>
                    <a:pt x="15761" y="29017"/>
                    <a:pt x="16451" y="29017"/>
                  </a:cubicBezTo>
                  <a:cubicBezTo>
                    <a:pt x="16796" y="29017"/>
                    <a:pt x="17144" y="29008"/>
                    <a:pt x="17492" y="28978"/>
                  </a:cubicBezTo>
                  <a:lnTo>
                    <a:pt x="142891" y="28978"/>
                  </a:lnTo>
                  <a:cubicBezTo>
                    <a:pt x="136365" y="27673"/>
                    <a:pt x="133667" y="21669"/>
                    <a:pt x="133667" y="14620"/>
                  </a:cubicBezTo>
                  <a:cubicBezTo>
                    <a:pt x="133667" y="7484"/>
                    <a:pt x="136452" y="1479"/>
                    <a:pt x="143152" y="261"/>
                  </a:cubicBezTo>
                  <a:lnTo>
                    <a:pt x="143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42" name="Google Shape;642;p25"/>
            <p:cNvSpPr/>
            <p:nvPr/>
          </p:nvSpPr>
          <p:spPr>
            <a:xfrm>
              <a:off x="2625750" y="2123013"/>
              <a:ext cx="917959" cy="1201282"/>
            </a:xfrm>
            <a:custGeom>
              <a:avLst/>
              <a:gdLst/>
              <a:ahLst/>
              <a:cxnLst/>
              <a:rect l="l" t="t" r="r" b="b"/>
              <a:pathLst>
                <a:path w="132797" h="173784" extrusionOk="0">
                  <a:moveTo>
                    <a:pt x="0" y="0"/>
                  </a:moveTo>
                  <a:lnTo>
                    <a:pt x="0" y="173784"/>
                  </a:lnTo>
                  <a:lnTo>
                    <a:pt x="122441" y="173784"/>
                  </a:lnTo>
                  <a:cubicBezTo>
                    <a:pt x="128097" y="173784"/>
                    <a:pt x="132796" y="169172"/>
                    <a:pt x="132796" y="163428"/>
                  </a:cubicBezTo>
                  <a:lnTo>
                    <a:pt x="132796" y="10356"/>
                  </a:lnTo>
                  <a:cubicBezTo>
                    <a:pt x="132796" y="4612"/>
                    <a:pt x="128097" y="0"/>
                    <a:pt x="12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43" name="Google Shape;643;p25"/>
            <p:cNvSpPr/>
            <p:nvPr/>
          </p:nvSpPr>
          <p:spPr>
            <a:xfrm>
              <a:off x="2510258" y="2123013"/>
              <a:ext cx="116102" cy="1402201"/>
            </a:xfrm>
            <a:custGeom>
              <a:avLst/>
              <a:gdLst/>
              <a:ahLst/>
              <a:cxnLst/>
              <a:rect l="l" t="t" r="r" b="b"/>
              <a:pathLst>
                <a:path w="16796" h="202850" extrusionOk="0">
                  <a:moveTo>
                    <a:pt x="16012" y="0"/>
                  </a:moveTo>
                  <a:cubicBezTo>
                    <a:pt x="8615" y="0"/>
                    <a:pt x="1740" y="4786"/>
                    <a:pt x="609" y="11748"/>
                  </a:cubicBezTo>
                  <a:cubicBezTo>
                    <a:pt x="348" y="13837"/>
                    <a:pt x="261" y="15925"/>
                    <a:pt x="348" y="18014"/>
                  </a:cubicBezTo>
                  <a:cubicBezTo>
                    <a:pt x="348" y="18014"/>
                    <a:pt x="0" y="186228"/>
                    <a:pt x="0" y="186924"/>
                  </a:cubicBezTo>
                  <a:cubicBezTo>
                    <a:pt x="0" y="187620"/>
                    <a:pt x="87" y="188317"/>
                    <a:pt x="174" y="188926"/>
                  </a:cubicBezTo>
                  <a:lnTo>
                    <a:pt x="174" y="189361"/>
                  </a:lnTo>
                  <a:lnTo>
                    <a:pt x="261" y="189361"/>
                  </a:lnTo>
                  <a:cubicBezTo>
                    <a:pt x="1479" y="197193"/>
                    <a:pt x="8093" y="202849"/>
                    <a:pt x="16012" y="202849"/>
                  </a:cubicBezTo>
                  <a:lnTo>
                    <a:pt x="16360" y="202849"/>
                  </a:lnTo>
                  <a:lnTo>
                    <a:pt x="16360" y="199891"/>
                  </a:lnTo>
                  <a:cubicBezTo>
                    <a:pt x="16186" y="199803"/>
                    <a:pt x="16012" y="199803"/>
                    <a:pt x="15838" y="199803"/>
                  </a:cubicBezTo>
                  <a:cubicBezTo>
                    <a:pt x="10965" y="199629"/>
                    <a:pt x="3220" y="193625"/>
                    <a:pt x="3220" y="186315"/>
                  </a:cubicBezTo>
                  <a:cubicBezTo>
                    <a:pt x="3050" y="179419"/>
                    <a:pt x="8627" y="173688"/>
                    <a:pt x="15551" y="173688"/>
                  </a:cubicBezTo>
                  <a:cubicBezTo>
                    <a:pt x="15704" y="173688"/>
                    <a:pt x="15858" y="173691"/>
                    <a:pt x="16012" y="173697"/>
                  </a:cubicBezTo>
                  <a:cubicBezTo>
                    <a:pt x="16099" y="173697"/>
                    <a:pt x="16621" y="173784"/>
                    <a:pt x="16795" y="173784"/>
                  </a:cubicBezTo>
                  <a:lnTo>
                    <a:pt x="16360" y="29065"/>
                  </a:lnTo>
                  <a:lnTo>
                    <a:pt x="16708" y="29065"/>
                  </a:lnTo>
                  <a:lnTo>
                    <a:pt x="16708" y="0"/>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44" name="Google Shape;644;p25"/>
            <p:cNvSpPr/>
            <p:nvPr/>
          </p:nvSpPr>
          <p:spPr>
            <a:xfrm>
              <a:off x="2628757" y="3403672"/>
              <a:ext cx="83019" cy="160017"/>
            </a:xfrm>
            <a:custGeom>
              <a:avLst/>
              <a:gdLst/>
              <a:ahLst/>
              <a:cxnLst/>
              <a:rect l="l" t="t" r="r" b="b"/>
              <a:pathLst>
                <a:path w="12010" h="23149" extrusionOk="0">
                  <a:moveTo>
                    <a:pt x="0" y="1"/>
                  </a:moveTo>
                  <a:lnTo>
                    <a:pt x="0" y="11575"/>
                  </a:lnTo>
                  <a:lnTo>
                    <a:pt x="0" y="23149"/>
                  </a:lnTo>
                  <a:lnTo>
                    <a:pt x="6005" y="18450"/>
                  </a:lnTo>
                  <a:lnTo>
                    <a:pt x="12009" y="23149"/>
                  </a:lnTo>
                  <a:lnTo>
                    <a:pt x="12009" y="11575"/>
                  </a:lnTo>
                  <a:lnTo>
                    <a:pt x="12009" y="1"/>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45" name="Google Shape;645;p25"/>
            <p:cNvSpPr/>
            <p:nvPr/>
          </p:nvSpPr>
          <p:spPr>
            <a:xfrm>
              <a:off x="2762900" y="2324523"/>
              <a:ext cx="602148" cy="81816"/>
            </a:xfrm>
            <a:custGeom>
              <a:avLst/>
              <a:gdLst/>
              <a:ahLst/>
              <a:cxnLst/>
              <a:rect l="l" t="t" r="r" b="b"/>
              <a:pathLst>
                <a:path w="87110" h="11836" extrusionOk="0">
                  <a:moveTo>
                    <a:pt x="5396" y="1"/>
                  </a:moveTo>
                  <a:cubicBezTo>
                    <a:pt x="2350" y="1"/>
                    <a:pt x="0" y="2437"/>
                    <a:pt x="0" y="5396"/>
                  </a:cubicBezTo>
                  <a:lnTo>
                    <a:pt x="0" y="6440"/>
                  </a:lnTo>
                  <a:cubicBezTo>
                    <a:pt x="0" y="9399"/>
                    <a:pt x="2350" y="11836"/>
                    <a:pt x="5396" y="11836"/>
                  </a:cubicBezTo>
                  <a:lnTo>
                    <a:pt x="81714" y="11836"/>
                  </a:lnTo>
                  <a:cubicBezTo>
                    <a:pt x="84673" y="11836"/>
                    <a:pt x="87110" y="9399"/>
                    <a:pt x="87110" y="6440"/>
                  </a:cubicBezTo>
                  <a:lnTo>
                    <a:pt x="87110" y="5396"/>
                  </a:lnTo>
                  <a:cubicBezTo>
                    <a:pt x="87110" y="2437"/>
                    <a:pt x="84673" y="1"/>
                    <a:pt x="81714" y="1"/>
                  </a:cubicBez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46" name="Google Shape;646;p25"/>
            <p:cNvSpPr/>
            <p:nvPr/>
          </p:nvSpPr>
          <p:spPr>
            <a:xfrm>
              <a:off x="2905461" y="2491748"/>
              <a:ext cx="324238" cy="66782"/>
            </a:xfrm>
            <a:custGeom>
              <a:avLst/>
              <a:gdLst/>
              <a:ahLst/>
              <a:cxnLst/>
              <a:rect l="l" t="t" r="r" b="b"/>
              <a:pathLst>
                <a:path w="46906" h="9661" extrusionOk="0">
                  <a:moveTo>
                    <a:pt x="4439" y="1"/>
                  </a:moveTo>
                  <a:cubicBezTo>
                    <a:pt x="1915" y="1"/>
                    <a:pt x="1" y="2002"/>
                    <a:pt x="1" y="4439"/>
                  </a:cubicBezTo>
                  <a:lnTo>
                    <a:pt x="1" y="5309"/>
                  </a:lnTo>
                  <a:cubicBezTo>
                    <a:pt x="1" y="7746"/>
                    <a:pt x="1915" y="9660"/>
                    <a:pt x="4439" y="9660"/>
                  </a:cubicBezTo>
                  <a:lnTo>
                    <a:pt x="42468" y="9660"/>
                  </a:lnTo>
                  <a:cubicBezTo>
                    <a:pt x="44904" y="9660"/>
                    <a:pt x="46906" y="7746"/>
                    <a:pt x="46906" y="5309"/>
                  </a:cubicBezTo>
                  <a:lnTo>
                    <a:pt x="46906" y="4439"/>
                  </a:lnTo>
                  <a:cubicBezTo>
                    <a:pt x="46906" y="2002"/>
                    <a:pt x="44904" y="1"/>
                    <a:pt x="42468" y="1"/>
                  </a:cubicBez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647" name="Google Shape;647;p25"/>
          <p:cNvSpPr txBox="1"/>
          <p:nvPr/>
        </p:nvSpPr>
        <p:spPr>
          <a:xfrm>
            <a:off x="3183709" y="2979993"/>
            <a:ext cx="577800" cy="6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FFFFFF"/>
                </a:solidFill>
                <a:latin typeface="Arial" panose="020B0604020202020204" pitchFamily="34" charset="0"/>
                <a:ea typeface="Fira Sans Extra Condensed Medium"/>
                <a:cs typeface="Fira Sans Extra Condensed Medium"/>
                <a:sym typeface="Fira Sans Extra Condensed Medium"/>
              </a:rPr>
              <a:t>B</a:t>
            </a:r>
            <a:endParaRPr sz="40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mc:AlternateContent xmlns:mc="http://schemas.openxmlformats.org/markup-compatibility/2006" xmlns:a14="http://schemas.microsoft.com/office/drawing/2010/main">
        <mc:Choice Requires="a14">
          <p:sp>
            <p:nvSpPr>
              <p:cNvPr id="649" name="Google Shape;649;p25"/>
              <p:cNvSpPr txBox="1"/>
              <p:nvPr/>
            </p:nvSpPr>
            <p:spPr>
              <a:xfrm flipH="1">
                <a:off x="4757174" y="3755845"/>
                <a:ext cx="1740000" cy="955419"/>
              </a:xfrm>
              <a:prstGeom prst="rect">
                <a:avLst/>
              </a:prstGeom>
              <a:noFill/>
              <a:ln>
                <a:noFill/>
              </a:ln>
            </p:spPr>
            <p:txBody>
              <a:bodyPr spcFirstLastPara="1" wrap="square" lIns="91425" tIns="91425" rIns="91425" bIns="91425" anchor="b" anchorCtr="0">
                <a:noAutofit/>
              </a:bodyPr>
              <a:lstStyle/>
              <a:p>
                <a:pPr lvl="0" algn="ctr"/>
                <a:r>
                  <a:rPr lang="en" sz="2800" dirty="0">
                    <a:solidFill>
                      <a:schemeClr val="accent1"/>
                    </a:solidFill>
                    <a:latin typeface="Arial" panose="020B0604020202020204" pitchFamily="34" charset="0"/>
                    <a:ea typeface="Fira Sans Extra Condensed Medium"/>
                    <a:cs typeface="Fira Sans Extra Condensed Medium"/>
                    <a:sym typeface="Fira Sans Extra Condensed Medium"/>
                  </a:rPr>
                  <a:t>d = </a:t>
                </a:r>
                <a14:m>
                  <m:oMath xmlns:m="http://schemas.openxmlformats.org/officeDocument/2006/math">
                    <m:f>
                      <m:fPr>
                        <m:ctrlPr>
                          <a:rPr lang="en" sz="2800" i="1" smtClean="0">
                            <a:solidFill>
                              <a:schemeClr val="accent1"/>
                            </a:solidFill>
                            <a:latin typeface="Cambria Math" panose="02040503050406030204" pitchFamily="18" charset="0"/>
                            <a:sym typeface="Fira Sans Extra Condensed Medium"/>
                          </a:rPr>
                        </m:ctrlPr>
                      </m:fPr>
                      <m:num>
                        <m:r>
                          <m:rPr>
                            <m:nor/>
                          </m:rPr>
                          <a:rPr lang="en" sz="2800" dirty="0">
                            <a:solidFill>
                              <a:schemeClr val="accent1"/>
                            </a:solidFill>
                            <a:latin typeface="Arial" panose="020B0604020202020204" pitchFamily="34" charset="0"/>
                            <a:ea typeface="Fira Sans Extra Condensed Medium"/>
                            <a:cs typeface="Fira Sans Extra Condensed Medium"/>
                            <a:sym typeface="Fira Sans Extra Condensed Medium"/>
                          </a:rPr>
                          <m:t>10</m:t>
                        </m:r>
                      </m:num>
                      <m:den>
                        <m:r>
                          <m:rPr>
                            <m:nor/>
                          </m:rPr>
                          <a:rPr lang="en" sz="2800" dirty="0">
                            <a:solidFill>
                              <a:schemeClr val="accent1"/>
                            </a:solidFill>
                            <a:latin typeface="Arial" panose="020B0604020202020204" pitchFamily="34" charset="0"/>
                            <a:ea typeface="Fira Sans Extra Condensed Medium"/>
                            <a:cs typeface="Fira Sans Extra Condensed Medium"/>
                            <a:sym typeface="Fira Sans Extra Condensed Medium"/>
                          </a:rPr>
                          <m:t>D</m:t>
                        </m:r>
                      </m:den>
                    </m:f>
                  </m:oMath>
                </a14:m>
                <a:endParaRPr sz="2800" dirty="0">
                  <a:solidFill>
                    <a:schemeClr val="accent1"/>
                  </a:solidFill>
                  <a:latin typeface="Arial" panose="020B0604020202020204" pitchFamily="34" charset="0"/>
                  <a:ea typeface="Fira Sans Extra Condensed Medium"/>
                  <a:cs typeface="Fira Sans Extra Condensed Medium"/>
                  <a:sym typeface="Fira Sans Extra Condensed Medium"/>
                </a:endParaRPr>
              </a:p>
            </p:txBody>
          </p:sp>
        </mc:Choice>
        <mc:Fallback xmlns="">
          <p:sp>
            <p:nvSpPr>
              <p:cNvPr id="649" name="Google Shape;649;p25"/>
              <p:cNvSpPr txBox="1">
                <a:spLocks noRot="1" noChangeAspect="1" noMove="1" noResize="1" noEditPoints="1" noAdjustHandles="1" noChangeArrowheads="1" noChangeShapeType="1" noTextEdit="1"/>
              </p:cNvSpPr>
              <p:nvPr/>
            </p:nvSpPr>
            <p:spPr>
              <a:xfrm flipH="1">
                <a:off x="4757174" y="3755845"/>
                <a:ext cx="1740000" cy="955419"/>
              </a:xfrm>
              <a:prstGeom prst="rect">
                <a:avLst/>
              </a:prstGeom>
              <a:blipFill>
                <a:blip r:embed="rId3"/>
                <a:stretch>
                  <a:fillRect b="-1911"/>
                </a:stretch>
              </a:blipFill>
              <a:ln>
                <a:noFill/>
              </a:ln>
            </p:spPr>
            <p:txBody>
              <a:bodyPr/>
              <a:lstStyle/>
              <a:p>
                <a:r>
                  <a:rPr lang="en-US">
                    <a:noFill/>
                  </a:rPr>
                  <a:t> </a:t>
                </a:r>
              </a:p>
            </p:txBody>
          </p:sp>
        </mc:Fallback>
      </mc:AlternateContent>
      <p:grpSp>
        <p:nvGrpSpPr>
          <p:cNvPr id="651" name="Google Shape;651;p25"/>
          <p:cNvGrpSpPr/>
          <p:nvPr/>
        </p:nvGrpSpPr>
        <p:grpSpPr>
          <a:xfrm>
            <a:off x="5112557" y="2493281"/>
            <a:ext cx="1033452" cy="1440676"/>
            <a:chOff x="4055283" y="2123013"/>
            <a:chExt cx="1033452" cy="1440676"/>
          </a:xfrm>
        </p:grpSpPr>
        <p:sp>
          <p:nvSpPr>
            <p:cNvPr id="652" name="Google Shape;652;p25"/>
            <p:cNvSpPr/>
            <p:nvPr/>
          </p:nvSpPr>
          <p:spPr>
            <a:xfrm>
              <a:off x="4168370" y="2323922"/>
              <a:ext cx="917959" cy="1201289"/>
            </a:xfrm>
            <a:custGeom>
              <a:avLst/>
              <a:gdLst/>
              <a:ahLst/>
              <a:cxnLst/>
              <a:rect l="l" t="t" r="r" b="b"/>
              <a:pathLst>
                <a:path w="132797" h="173785" extrusionOk="0">
                  <a:moveTo>
                    <a:pt x="0" y="0"/>
                  </a:moveTo>
                  <a:lnTo>
                    <a:pt x="0" y="173784"/>
                  </a:lnTo>
                  <a:lnTo>
                    <a:pt x="122354" y="173784"/>
                  </a:lnTo>
                  <a:cubicBezTo>
                    <a:pt x="128097" y="173784"/>
                    <a:pt x="132709" y="169172"/>
                    <a:pt x="132796" y="163516"/>
                  </a:cubicBezTo>
                  <a:lnTo>
                    <a:pt x="132796" y="10356"/>
                  </a:lnTo>
                  <a:cubicBezTo>
                    <a:pt x="132709" y="4613"/>
                    <a:pt x="128097" y="0"/>
                    <a:pt x="122354" y="0"/>
                  </a:cubicBezTo>
                  <a:close/>
                </a:path>
              </a:pathLst>
            </a:custGeom>
            <a:solidFill>
              <a:srgbClr val="F5A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53" name="Google Shape;653;p25"/>
            <p:cNvSpPr/>
            <p:nvPr/>
          </p:nvSpPr>
          <p:spPr>
            <a:xfrm>
              <a:off x="4168370" y="2323922"/>
              <a:ext cx="917959" cy="1201289"/>
            </a:xfrm>
            <a:custGeom>
              <a:avLst/>
              <a:gdLst/>
              <a:ahLst/>
              <a:cxnLst/>
              <a:rect l="l" t="t" r="r" b="b"/>
              <a:pathLst>
                <a:path w="132797" h="173785" extrusionOk="0">
                  <a:moveTo>
                    <a:pt x="0" y="0"/>
                  </a:moveTo>
                  <a:lnTo>
                    <a:pt x="0" y="173784"/>
                  </a:lnTo>
                  <a:lnTo>
                    <a:pt x="122354" y="173784"/>
                  </a:lnTo>
                  <a:cubicBezTo>
                    <a:pt x="128097" y="173784"/>
                    <a:pt x="132709" y="169172"/>
                    <a:pt x="132796" y="163516"/>
                  </a:cubicBezTo>
                  <a:lnTo>
                    <a:pt x="132796" y="10356"/>
                  </a:lnTo>
                  <a:cubicBezTo>
                    <a:pt x="132709" y="4613"/>
                    <a:pt x="128097" y="0"/>
                    <a:pt x="122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54" name="Google Shape;654;p25"/>
            <p:cNvSpPr/>
            <p:nvPr/>
          </p:nvSpPr>
          <p:spPr>
            <a:xfrm>
              <a:off x="4075128" y="3303822"/>
              <a:ext cx="989545" cy="200587"/>
            </a:xfrm>
            <a:custGeom>
              <a:avLst/>
              <a:gdLst/>
              <a:ahLst/>
              <a:cxnLst/>
              <a:rect l="l" t="t" r="r" b="b"/>
              <a:pathLst>
                <a:path w="143153" h="29018" extrusionOk="0">
                  <a:moveTo>
                    <a:pt x="14098" y="0"/>
                  </a:moveTo>
                  <a:cubicBezTo>
                    <a:pt x="6266" y="261"/>
                    <a:pt x="1" y="6788"/>
                    <a:pt x="175" y="14620"/>
                  </a:cubicBezTo>
                  <a:cubicBezTo>
                    <a:pt x="2" y="22572"/>
                    <a:pt x="6355" y="28979"/>
                    <a:pt x="14286" y="28979"/>
                  </a:cubicBezTo>
                  <a:cubicBezTo>
                    <a:pt x="14339" y="28979"/>
                    <a:pt x="14393" y="28979"/>
                    <a:pt x="14446" y="28978"/>
                  </a:cubicBezTo>
                  <a:cubicBezTo>
                    <a:pt x="15085" y="28978"/>
                    <a:pt x="15761" y="29017"/>
                    <a:pt x="16451" y="29017"/>
                  </a:cubicBezTo>
                  <a:cubicBezTo>
                    <a:pt x="16796" y="29017"/>
                    <a:pt x="17144" y="29008"/>
                    <a:pt x="17492" y="28978"/>
                  </a:cubicBezTo>
                  <a:lnTo>
                    <a:pt x="142891" y="28978"/>
                  </a:lnTo>
                  <a:cubicBezTo>
                    <a:pt x="136365" y="27673"/>
                    <a:pt x="133667" y="21669"/>
                    <a:pt x="133667" y="14620"/>
                  </a:cubicBezTo>
                  <a:cubicBezTo>
                    <a:pt x="133667" y="7484"/>
                    <a:pt x="136452" y="1479"/>
                    <a:pt x="143152" y="261"/>
                  </a:cubicBezTo>
                  <a:lnTo>
                    <a:pt x="143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55" name="Google Shape;655;p25"/>
            <p:cNvSpPr/>
            <p:nvPr/>
          </p:nvSpPr>
          <p:spPr>
            <a:xfrm>
              <a:off x="4170775" y="2123013"/>
              <a:ext cx="917959" cy="1201282"/>
            </a:xfrm>
            <a:custGeom>
              <a:avLst/>
              <a:gdLst/>
              <a:ahLst/>
              <a:cxnLst/>
              <a:rect l="l" t="t" r="r" b="b"/>
              <a:pathLst>
                <a:path w="132797" h="173784" extrusionOk="0">
                  <a:moveTo>
                    <a:pt x="0" y="0"/>
                  </a:moveTo>
                  <a:lnTo>
                    <a:pt x="0" y="173784"/>
                  </a:lnTo>
                  <a:lnTo>
                    <a:pt x="122441" y="173784"/>
                  </a:lnTo>
                  <a:cubicBezTo>
                    <a:pt x="128097" y="173784"/>
                    <a:pt x="132796" y="169172"/>
                    <a:pt x="132796" y="163428"/>
                  </a:cubicBezTo>
                  <a:lnTo>
                    <a:pt x="132796" y="10356"/>
                  </a:lnTo>
                  <a:cubicBezTo>
                    <a:pt x="132796" y="4612"/>
                    <a:pt x="128097" y="0"/>
                    <a:pt x="12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56" name="Google Shape;656;p25"/>
            <p:cNvSpPr/>
            <p:nvPr/>
          </p:nvSpPr>
          <p:spPr>
            <a:xfrm>
              <a:off x="4055283" y="2123013"/>
              <a:ext cx="116102" cy="1402201"/>
            </a:xfrm>
            <a:custGeom>
              <a:avLst/>
              <a:gdLst/>
              <a:ahLst/>
              <a:cxnLst/>
              <a:rect l="l" t="t" r="r" b="b"/>
              <a:pathLst>
                <a:path w="16796" h="202850" extrusionOk="0">
                  <a:moveTo>
                    <a:pt x="16012" y="0"/>
                  </a:moveTo>
                  <a:cubicBezTo>
                    <a:pt x="8615" y="0"/>
                    <a:pt x="1740" y="4786"/>
                    <a:pt x="609" y="11748"/>
                  </a:cubicBezTo>
                  <a:cubicBezTo>
                    <a:pt x="348" y="13837"/>
                    <a:pt x="261" y="15925"/>
                    <a:pt x="348" y="18014"/>
                  </a:cubicBezTo>
                  <a:cubicBezTo>
                    <a:pt x="348" y="18014"/>
                    <a:pt x="0" y="186228"/>
                    <a:pt x="0" y="186924"/>
                  </a:cubicBezTo>
                  <a:cubicBezTo>
                    <a:pt x="0" y="187620"/>
                    <a:pt x="87" y="188317"/>
                    <a:pt x="174" y="188926"/>
                  </a:cubicBezTo>
                  <a:lnTo>
                    <a:pt x="174" y="189361"/>
                  </a:lnTo>
                  <a:lnTo>
                    <a:pt x="261" y="189361"/>
                  </a:lnTo>
                  <a:cubicBezTo>
                    <a:pt x="1479" y="197193"/>
                    <a:pt x="8093" y="202849"/>
                    <a:pt x="16012" y="202849"/>
                  </a:cubicBezTo>
                  <a:lnTo>
                    <a:pt x="16360" y="202849"/>
                  </a:lnTo>
                  <a:lnTo>
                    <a:pt x="16360" y="199891"/>
                  </a:lnTo>
                  <a:cubicBezTo>
                    <a:pt x="16186" y="199803"/>
                    <a:pt x="16012" y="199803"/>
                    <a:pt x="15838" y="199803"/>
                  </a:cubicBezTo>
                  <a:cubicBezTo>
                    <a:pt x="10965" y="199629"/>
                    <a:pt x="3220" y="193625"/>
                    <a:pt x="3220" y="186315"/>
                  </a:cubicBezTo>
                  <a:cubicBezTo>
                    <a:pt x="3050" y="179419"/>
                    <a:pt x="8627" y="173688"/>
                    <a:pt x="15551" y="173688"/>
                  </a:cubicBezTo>
                  <a:cubicBezTo>
                    <a:pt x="15704" y="173688"/>
                    <a:pt x="15858" y="173691"/>
                    <a:pt x="16012" y="173697"/>
                  </a:cubicBezTo>
                  <a:cubicBezTo>
                    <a:pt x="16099" y="173697"/>
                    <a:pt x="16621" y="173784"/>
                    <a:pt x="16795" y="173784"/>
                  </a:cubicBezTo>
                  <a:lnTo>
                    <a:pt x="16360" y="29065"/>
                  </a:lnTo>
                  <a:lnTo>
                    <a:pt x="16708" y="29065"/>
                  </a:lnTo>
                  <a:lnTo>
                    <a:pt x="16708" y="0"/>
                  </a:ln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57" name="Google Shape;657;p25"/>
            <p:cNvSpPr/>
            <p:nvPr/>
          </p:nvSpPr>
          <p:spPr>
            <a:xfrm>
              <a:off x="4173782" y="3403672"/>
              <a:ext cx="83019" cy="160017"/>
            </a:xfrm>
            <a:custGeom>
              <a:avLst/>
              <a:gdLst/>
              <a:ahLst/>
              <a:cxnLst/>
              <a:rect l="l" t="t" r="r" b="b"/>
              <a:pathLst>
                <a:path w="12010" h="23149" extrusionOk="0">
                  <a:moveTo>
                    <a:pt x="0" y="1"/>
                  </a:moveTo>
                  <a:lnTo>
                    <a:pt x="0" y="11575"/>
                  </a:lnTo>
                  <a:lnTo>
                    <a:pt x="0" y="23149"/>
                  </a:lnTo>
                  <a:lnTo>
                    <a:pt x="6005" y="18450"/>
                  </a:lnTo>
                  <a:lnTo>
                    <a:pt x="12009" y="23149"/>
                  </a:lnTo>
                  <a:lnTo>
                    <a:pt x="12009" y="11575"/>
                  </a:lnTo>
                  <a:lnTo>
                    <a:pt x="12009" y="1"/>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58" name="Google Shape;658;p25"/>
            <p:cNvSpPr/>
            <p:nvPr/>
          </p:nvSpPr>
          <p:spPr>
            <a:xfrm>
              <a:off x="4307925" y="2324523"/>
              <a:ext cx="602148" cy="81816"/>
            </a:xfrm>
            <a:custGeom>
              <a:avLst/>
              <a:gdLst/>
              <a:ahLst/>
              <a:cxnLst/>
              <a:rect l="l" t="t" r="r" b="b"/>
              <a:pathLst>
                <a:path w="87110" h="11836" extrusionOk="0">
                  <a:moveTo>
                    <a:pt x="5396" y="1"/>
                  </a:moveTo>
                  <a:cubicBezTo>
                    <a:pt x="2350" y="1"/>
                    <a:pt x="0" y="2437"/>
                    <a:pt x="0" y="5396"/>
                  </a:cubicBezTo>
                  <a:lnTo>
                    <a:pt x="0" y="6440"/>
                  </a:lnTo>
                  <a:cubicBezTo>
                    <a:pt x="0" y="9399"/>
                    <a:pt x="2350" y="11836"/>
                    <a:pt x="5396" y="11836"/>
                  </a:cubicBezTo>
                  <a:lnTo>
                    <a:pt x="81714" y="11836"/>
                  </a:lnTo>
                  <a:cubicBezTo>
                    <a:pt x="84673" y="11836"/>
                    <a:pt x="87110" y="9399"/>
                    <a:pt x="87110" y="6440"/>
                  </a:cubicBezTo>
                  <a:lnTo>
                    <a:pt x="87110" y="5396"/>
                  </a:lnTo>
                  <a:cubicBezTo>
                    <a:pt x="87110" y="2437"/>
                    <a:pt x="84673" y="1"/>
                    <a:pt x="81714" y="1"/>
                  </a:cubicBez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59" name="Google Shape;659;p25"/>
            <p:cNvSpPr/>
            <p:nvPr/>
          </p:nvSpPr>
          <p:spPr>
            <a:xfrm>
              <a:off x="4450486" y="2491748"/>
              <a:ext cx="324238" cy="66782"/>
            </a:xfrm>
            <a:custGeom>
              <a:avLst/>
              <a:gdLst/>
              <a:ahLst/>
              <a:cxnLst/>
              <a:rect l="l" t="t" r="r" b="b"/>
              <a:pathLst>
                <a:path w="46906" h="9661" extrusionOk="0">
                  <a:moveTo>
                    <a:pt x="4439" y="1"/>
                  </a:moveTo>
                  <a:cubicBezTo>
                    <a:pt x="1915" y="1"/>
                    <a:pt x="1" y="2002"/>
                    <a:pt x="1" y="4439"/>
                  </a:cubicBezTo>
                  <a:lnTo>
                    <a:pt x="1" y="5309"/>
                  </a:lnTo>
                  <a:cubicBezTo>
                    <a:pt x="1" y="7746"/>
                    <a:pt x="1915" y="9660"/>
                    <a:pt x="4439" y="9660"/>
                  </a:cubicBezTo>
                  <a:lnTo>
                    <a:pt x="42468" y="9660"/>
                  </a:lnTo>
                  <a:cubicBezTo>
                    <a:pt x="44904" y="9660"/>
                    <a:pt x="46906" y="7746"/>
                    <a:pt x="46906" y="5309"/>
                  </a:cubicBezTo>
                  <a:lnTo>
                    <a:pt x="46906" y="4439"/>
                  </a:lnTo>
                  <a:cubicBezTo>
                    <a:pt x="46906" y="2002"/>
                    <a:pt x="44904" y="1"/>
                    <a:pt x="42468" y="1"/>
                  </a:cubicBez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660" name="Google Shape;660;p25"/>
          <p:cNvSpPr txBox="1"/>
          <p:nvPr/>
        </p:nvSpPr>
        <p:spPr>
          <a:xfrm>
            <a:off x="5340374" y="2979993"/>
            <a:ext cx="577800" cy="6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FFFFFF"/>
                </a:solidFill>
                <a:latin typeface="Arial" panose="020B0604020202020204" pitchFamily="34" charset="0"/>
                <a:ea typeface="Fira Sans Extra Condensed Medium"/>
                <a:cs typeface="Fira Sans Extra Condensed Medium"/>
                <a:sym typeface="Fira Sans Extra Condensed Medium"/>
              </a:rPr>
              <a:t>C</a:t>
            </a:r>
            <a:endParaRPr sz="40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p:sp>
        <p:nvSpPr>
          <p:cNvPr id="661" name="Google Shape;661;p25"/>
          <p:cNvSpPr txBox="1"/>
          <p:nvPr/>
        </p:nvSpPr>
        <p:spPr>
          <a:xfrm>
            <a:off x="7348325" y="2979993"/>
            <a:ext cx="577800" cy="65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FFFFFF"/>
                </a:solidFill>
                <a:latin typeface="Arial" panose="020B0604020202020204" pitchFamily="34" charset="0"/>
                <a:ea typeface="Fira Sans Extra Condensed Medium"/>
                <a:cs typeface="Fira Sans Extra Condensed Medium"/>
                <a:sym typeface="Fira Sans Extra Condensed Medium"/>
              </a:rPr>
              <a:t>D</a:t>
            </a:r>
            <a:endParaRPr sz="4000" dirty="0">
              <a:solidFill>
                <a:srgbClr val="FFFFFF"/>
              </a:solidFill>
              <a:latin typeface="Arial" panose="020B0604020202020204" pitchFamily="34" charset="0"/>
              <a:ea typeface="Fira Sans Extra Condensed Medium"/>
              <a:cs typeface="Fira Sans Extra Condensed Medium"/>
              <a:sym typeface="Fira Sans Extra Condensed Medium"/>
            </a:endParaRPr>
          </a:p>
        </p:txBody>
      </p:sp>
      <p:sp>
        <p:nvSpPr>
          <p:cNvPr id="2" name="Rectangle: Rounded Corners 1">
            <a:extLst>
              <a:ext uri="{FF2B5EF4-FFF2-40B4-BE49-F238E27FC236}">
                <a16:creationId xmlns:a16="http://schemas.microsoft.com/office/drawing/2014/main" id="{3E6670A3-B06C-73F0-0805-6DF5BCE74482}"/>
              </a:ext>
            </a:extLst>
          </p:cNvPr>
          <p:cNvSpPr/>
          <p:nvPr/>
        </p:nvSpPr>
        <p:spPr>
          <a:xfrm>
            <a:off x="2660387" y="1658114"/>
            <a:ext cx="1572614" cy="2403564"/>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10;p23">
            <a:extLst>
              <a:ext uri="{FF2B5EF4-FFF2-40B4-BE49-F238E27FC236}">
                <a16:creationId xmlns:a16="http://schemas.microsoft.com/office/drawing/2014/main" id="{3A58C8FF-BF54-4427-C51F-88DD2EDACE2E}"/>
              </a:ext>
            </a:extLst>
          </p:cNvPr>
          <p:cNvGrpSpPr/>
          <p:nvPr/>
        </p:nvGrpSpPr>
        <p:grpSpPr>
          <a:xfrm>
            <a:off x="162243" y="255066"/>
            <a:ext cx="1302487" cy="1295824"/>
            <a:chOff x="3112725" y="1300532"/>
            <a:chExt cx="2918516" cy="2903585"/>
          </a:xfrm>
        </p:grpSpPr>
        <p:sp>
          <p:nvSpPr>
            <p:cNvPr id="4" name="Google Shape;511;p23">
              <a:extLst>
                <a:ext uri="{FF2B5EF4-FFF2-40B4-BE49-F238E27FC236}">
                  <a16:creationId xmlns:a16="http://schemas.microsoft.com/office/drawing/2014/main" id="{99F97A4B-284A-CFDB-2487-661D502AAC7C}"/>
                </a:ext>
              </a:extLst>
            </p:cNvPr>
            <p:cNvSpPr/>
            <p:nvPr/>
          </p:nvSpPr>
          <p:spPr>
            <a:xfrm>
              <a:off x="4798326" y="1391932"/>
              <a:ext cx="1232914" cy="2744083"/>
            </a:xfrm>
            <a:custGeom>
              <a:avLst/>
              <a:gdLst/>
              <a:ahLst/>
              <a:cxnLst/>
              <a:rect l="l" t="t" r="r" b="b"/>
              <a:pathLst>
                <a:path w="33183" h="73855" extrusionOk="0">
                  <a:moveTo>
                    <a:pt x="3692" y="1"/>
                  </a:moveTo>
                  <a:cubicBezTo>
                    <a:pt x="3393" y="1"/>
                    <a:pt x="3098" y="99"/>
                    <a:pt x="2850" y="302"/>
                  </a:cubicBezTo>
                  <a:lnTo>
                    <a:pt x="1009" y="1354"/>
                  </a:lnTo>
                  <a:cubicBezTo>
                    <a:pt x="395" y="1529"/>
                    <a:pt x="1" y="2231"/>
                    <a:pt x="1" y="3283"/>
                  </a:cubicBezTo>
                  <a:lnTo>
                    <a:pt x="1" y="54041"/>
                  </a:lnTo>
                  <a:cubicBezTo>
                    <a:pt x="1" y="55663"/>
                    <a:pt x="1053" y="57636"/>
                    <a:pt x="2280" y="58337"/>
                  </a:cubicBezTo>
                  <a:lnTo>
                    <a:pt x="28668" y="73591"/>
                  </a:lnTo>
                  <a:cubicBezTo>
                    <a:pt x="28909" y="73766"/>
                    <a:pt x="29205" y="73854"/>
                    <a:pt x="29501" y="73854"/>
                  </a:cubicBezTo>
                  <a:cubicBezTo>
                    <a:pt x="29797" y="73854"/>
                    <a:pt x="30093" y="73766"/>
                    <a:pt x="30334" y="73591"/>
                  </a:cubicBezTo>
                  <a:lnTo>
                    <a:pt x="32350" y="72408"/>
                  </a:lnTo>
                  <a:cubicBezTo>
                    <a:pt x="32876" y="72145"/>
                    <a:pt x="33183" y="71487"/>
                    <a:pt x="33183" y="70567"/>
                  </a:cubicBezTo>
                  <a:lnTo>
                    <a:pt x="33183" y="19808"/>
                  </a:lnTo>
                  <a:cubicBezTo>
                    <a:pt x="33139" y="18186"/>
                    <a:pt x="32175" y="16214"/>
                    <a:pt x="30904" y="15512"/>
                  </a:cubicBezTo>
                  <a:lnTo>
                    <a:pt x="4516" y="258"/>
                  </a:lnTo>
                  <a:cubicBezTo>
                    <a:pt x="4261" y="88"/>
                    <a:pt x="3974" y="1"/>
                    <a:pt x="369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12;p23">
              <a:extLst>
                <a:ext uri="{FF2B5EF4-FFF2-40B4-BE49-F238E27FC236}">
                  <a16:creationId xmlns:a16="http://schemas.microsoft.com/office/drawing/2014/main" id="{0CAE5193-CE6E-85AF-82D9-098C9DB452A2}"/>
                </a:ext>
              </a:extLst>
            </p:cNvPr>
            <p:cNvSpPr/>
            <p:nvPr/>
          </p:nvSpPr>
          <p:spPr>
            <a:xfrm>
              <a:off x="4799961" y="1440605"/>
              <a:ext cx="1148238" cy="2695409"/>
            </a:xfrm>
            <a:custGeom>
              <a:avLst/>
              <a:gdLst/>
              <a:ahLst/>
              <a:cxnLst/>
              <a:rect l="l" t="t" r="r" b="b"/>
              <a:pathLst>
                <a:path w="30904" h="72545" extrusionOk="0">
                  <a:moveTo>
                    <a:pt x="1356" y="0"/>
                  </a:moveTo>
                  <a:cubicBezTo>
                    <a:pt x="562" y="0"/>
                    <a:pt x="1" y="730"/>
                    <a:pt x="1" y="1973"/>
                  </a:cubicBezTo>
                  <a:lnTo>
                    <a:pt x="1" y="52731"/>
                  </a:lnTo>
                  <a:cubicBezTo>
                    <a:pt x="1" y="54353"/>
                    <a:pt x="1009" y="56326"/>
                    <a:pt x="2236" y="57027"/>
                  </a:cubicBezTo>
                  <a:lnTo>
                    <a:pt x="28668" y="72281"/>
                  </a:lnTo>
                  <a:cubicBezTo>
                    <a:pt x="28980" y="72459"/>
                    <a:pt x="29278" y="72544"/>
                    <a:pt x="29548" y="72544"/>
                  </a:cubicBezTo>
                  <a:cubicBezTo>
                    <a:pt x="30343" y="72544"/>
                    <a:pt x="30903" y="71814"/>
                    <a:pt x="30903" y="70572"/>
                  </a:cubicBezTo>
                  <a:lnTo>
                    <a:pt x="30903" y="19813"/>
                  </a:lnTo>
                  <a:cubicBezTo>
                    <a:pt x="30903" y="18147"/>
                    <a:pt x="29895" y="16219"/>
                    <a:pt x="28668" y="15517"/>
                  </a:cubicBezTo>
                  <a:lnTo>
                    <a:pt x="2236" y="263"/>
                  </a:lnTo>
                  <a:cubicBezTo>
                    <a:pt x="1924" y="85"/>
                    <a:pt x="1627" y="0"/>
                    <a:pt x="1356"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13;p23">
              <a:extLst>
                <a:ext uri="{FF2B5EF4-FFF2-40B4-BE49-F238E27FC236}">
                  <a16:creationId xmlns:a16="http://schemas.microsoft.com/office/drawing/2014/main" id="{A954C6FE-907B-AA4A-5AEA-585CBB080F72}"/>
                </a:ext>
              </a:extLst>
            </p:cNvPr>
            <p:cNvSpPr/>
            <p:nvPr/>
          </p:nvSpPr>
          <p:spPr>
            <a:xfrm>
              <a:off x="4861861" y="1544676"/>
              <a:ext cx="1022803" cy="2208753"/>
            </a:xfrm>
            <a:custGeom>
              <a:avLst/>
              <a:gdLst/>
              <a:ahLst/>
              <a:cxnLst/>
              <a:rect l="l" t="t" r="r" b="b"/>
              <a:pathLst>
                <a:path w="27528" h="59447" extrusionOk="0">
                  <a:moveTo>
                    <a:pt x="628" y="0"/>
                  </a:moveTo>
                  <a:cubicBezTo>
                    <a:pt x="262" y="0"/>
                    <a:pt x="0" y="344"/>
                    <a:pt x="0" y="925"/>
                  </a:cubicBezTo>
                  <a:lnTo>
                    <a:pt x="0" y="42654"/>
                  </a:lnTo>
                  <a:cubicBezTo>
                    <a:pt x="44" y="43443"/>
                    <a:pt x="439" y="44188"/>
                    <a:pt x="1052" y="44627"/>
                  </a:cubicBezTo>
                  <a:lnTo>
                    <a:pt x="26476" y="59311"/>
                  </a:lnTo>
                  <a:cubicBezTo>
                    <a:pt x="26626" y="59403"/>
                    <a:pt x="26769" y="59447"/>
                    <a:pt x="26900" y="59447"/>
                  </a:cubicBezTo>
                  <a:cubicBezTo>
                    <a:pt x="27266" y="59447"/>
                    <a:pt x="27528" y="59103"/>
                    <a:pt x="27528" y="58522"/>
                  </a:cubicBezTo>
                  <a:lnTo>
                    <a:pt x="27528" y="16793"/>
                  </a:lnTo>
                  <a:cubicBezTo>
                    <a:pt x="27528" y="16004"/>
                    <a:pt x="27133" y="15259"/>
                    <a:pt x="26476" y="14820"/>
                  </a:cubicBezTo>
                  <a:lnTo>
                    <a:pt x="1052" y="136"/>
                  </a:lnTo>
                  <a:cubicBezTo>
                    <a:pt x="903" y="44"/>
                    <a:pt x="759"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14;p23">
              <a:extLst>
                <a:ext uri="{FF2B5EF4-FFF2-40B4-BE49-F238E27FC236}">
                  <a16:creationId xmlns:a16="http://schemas.microsoft.com/office/drawing/2014/main" id="{E7F51BDD-A13F-8696-2957-010125A012EE}"/>
                </a:ext>
              </a:extLst>
            </p:cNvPr>
            <p:cNvSpPr/>
            <p:nvPr/>
          </p:nvSpPr>
          <p:spPr>
            <a:xfrm>
              <a:off x="5265771" y="3518709"/>
              <a:ext cx="215016" cy="278514"/>
            </a:xfrm>
            <a:custGeom>
              <a:avLst/>
              <a:gdLst/>
              <a:ahLst/>
              <a:cxnLst/>
              <a:rect l="l" t="t" r="r" b="b"/>
              <a:pathLst>
                <a:path w="5787" h="7496" extrusionOk="0">
                  <a:moveTo>
                    <a:pt x="1609" y="0"/>
                  </a:moveTo>
                  <a:cubicBezTo>
                    <a:pt x="662" y="0"/>
                    <a:pt x="0" y="755"/>
                    <a:pt x="0" y="2060"/>
                  </a:cubicBezTo>
                  <a:cubicBezTo>
                    <a:pt x="132" y="4121"/>
                    <a:pt x="1184" y="5962"/>
                    <a:pt x="2893" y="7101"/>
                  </a:cubicBezTo>
                  <a:cubicBezTo>
                    <a:pt x="3365" y="7369"/>
                    <a:pt x="3807" y="7496"/>
                    <a:pt x="4196" y="7496"/>
                  </a:cubicBezTo>
                  <a:cubicBezTo>
                    <a:pt x="5147" y="7496"/>
                    <a:pt x="5786" y="6741"/>
                    <a:pt x="5786" y="5436"/>
                  </a:cubicBezTo>
                  <a:cubicBezTo>
                    <a:pt x="5698" y="3375"/>
                    <a:pt x="4603" y="1534"/>
                    <a:pt x="2893" y="395"/>
                  </a:cubicBezTo>
                  <a:cubicBezTo>
                    <a:pt x="2434" y="127"/>
                    <a:pt x="1998" y="0"/>
                    <a:pt x="16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5;p23">
              <a:extLst>
                <a:ext uri="{FF2B5EF4-FFF2-40B4-BE49-F238E27FC236}">
                  <a16:creationId xmlns:a16="http://schemas.microsoft.com/office/drawing/2014/main" id="{43DCEDAB-99A5-D856-0168-60296367C2A2}"/>
                </a:ext>
              </a:extLst>
            </p:cNvPr>
            <p:cNvSpPr/>
            <p:nvPr/>
          </p:nvSpPr>
          <p:spPr>
            <a:xfrm>
              <a:off x="5291816" y="3525211"/>
              <a:ext cx="164522" cy="270377"/>
            </a:xfrm>
            <a:custGeom>
              <a:avLst/>
              <a:gdLst/>
              <a:ahLst/>
              <a:cxnLst/>
              <a:rect l="l" t="t" r="r" b="b"/>
              <a:pathLst>
                <a:path w="4428" h="7277" extrusionOk="0">
                  <a:moveTo>
                    <a:pt x="351" y="1"/>
                  </a:moveTo>
                  <a:cubicBezTo>
                    <a:pt x="220" y="44"/>
                    <a:pt x="88" y="132"/>
                    <a:pt x="0" y="220"/>
                  </a:cubicBezTo>
                  <a:lnTo>
                    <a:pt x="1841" y="3420"/>
                  </a:lnTo>
                  <a:lnTo>
                    <a:pt x="0" y="4515"/>
                  </a:lnTo>
                  <a:cubicBezTo>
                    <a:pt x="88" y="4735"/>
                    <a:pt x="220" y="4954"/>
                    <a:pt x="351" y="5173"/>
                  </a:cubicBezTo>
                  <a:lnTo>
                    <a:pt x="2192" y="4077"/>
                  </a:lnTo>
                  <a:lnTo>
                    <a:pt x="4033" y="7277"/>
                  </a:lnTo>
                  <a:cubicBezTo>
                    <a:pt x="4165" y="7233"/>
                    <a:pt x="4296" y="7145"/>
                    <a:pt x="4428" y="7058"/>
                  </a:cubicBezTo>
                  <a:lnTo>
                    <a:pt x="2587" y="3858"/>
                  </a:lnTo>
                  <a:lnTo>
                    <a:pt x="4428" y="2762"/>
                  </a:lnTo>
                  <a:cubicBezTo>
                    <a:pt x="4296" y="2543"/>
                    <a:pt x="4165" y="2324"/>
                    <a:pt x="4033" y="2105"/>
                  </a:cubicBezTo>
                  <a:lnTo>
                    <a:pt x="2192" y="3200"/>
                  </a:lnTo>
                  <a:lnTo>
                    <a:pt x="351" y="1"/>
                  </a:lnTo>
                  <a:close/>
                </a:path>
              </a:pathLst>
            </a:custGeom>
            <a:solidFill>
              <a:srgbClr val="162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6;p23">
              <a:extLst>
                <a:ext uri="{FF2B5EF4-FFF2-40B4-BE49-F238E27FC236}">
                  <a16:creationId xmlns:a16="http://schemas.microsoft.com/office/drawing/2014/main" id="{6A611D34-4F80-F96F-C0ED-2ADEB323E6C0}"/>
                </a:ext>
              </a:extLst>
            </p:cNvPr>
            <p:cNvSpPr/>
            <p:nvPr/>
          </p:nvSpPr>
          <p:spPr>
            <a:xfrm>
              <a:off x="5308090" y="3573995"/>
              <a:ext cx="131975" cy="170319"/>
            </a:xfrm>
            <a:custGeom>
              <a:avLst/>
              <a:gdLst/>
              <a:ahLst/>
              <a:cxnLst/>
              <a:rect l="l" t="t" r="r" b="b"/>
              <a:pathLst>
                <a:path w="3552" h="4584" extrusionOk="0">
                  <a:moveTo>
                    <a:pt x="990" y="1"/>
                  </a:moveTo>
                  <a:cubicBezTo>
                    <a:pt x="406" y="1"/>
                    <a:pt x="1" y="457"/>
                    <a:pt x="1" y="1274"/>
                  </a:cubicBezTo>
                  <a:cubicBezTo>
                    <a:pt x="45" y="2501"/>
                    <a:pt x="702" y="3641"/>
                    <a:pt x="1754" y="4342"/>
                  </a:cubicBezTo>
                  <a:cubicBezTo>
                    <a:pt x="2045" y="4506"/>
                    <a:pt x="2317" y="4583"/>
                    <a:pt x="2557" y="4583"/>
                  </a:cubicBezTo>
                  <a:cubicBezTo>
                    <a:pt x="3151" y="4583"/>
                    <a:pt x="3551" y="4114"/>
                    <a:pt x="3551" y="3334"/>
                  </a:cubicBezTo>
                  <a:cubicBezTo>
                    <a:pt x="3464" y="2063"/>
                    <a:pt x="2806" y="923"/>
                    <a:pt x="1754" y="222"/>
                  </a:cubicBezTo>
                  <a:cubicBezTo>
                    <a:pt x="1481" y="73"/>
                    <a:pt x="1221" y="1"/>
                    <a:pt x="990" y="1"/>
                  </a:cubicBezTo>
                  <a:close/>
                </a:path>
              </a:pathLst>
            </a:custGeom>
            <a:solidFill>
              <a:srgbClr val="162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7;p23">
              <a:extLst>
                <a:ext uri="{FF2B5EF4-FFF2-40B4-BE49-F238E27FC236}">
                  <a16:creationId xmlns:a16="http://schemas.microsoft.com/office/drawing/2014/main" id="{EB54E38D-15A1-1FCB-4FA5-A5CD366D72DF}"/>
                </a:ext>
              </a:extLst>
            </p:cNvPr>
            <p:cNvSpPr/>
            <p:nvPr/>
          </p:nvSpPr>
          <p:spPr>
            <a:xfrm>
              <a:off x="5314629" y="3590380"/>
              <a:ext cx="117298" cy="136953"/>
            </a:xfrm>
            <a:custGeom>
              <a:avLst/>
              <a:gdLst/>
              <a:ahLst/>
              <a:cxnLst/>
              <a:rect l="l" t="t" r="r" b="b"/>
              <a:pathLst>
                <a:path w="3157" h="3686" extrusionOk="0">
                  <a:moveTo>
                    <a:pt x="934" y="0"/>
                  </a:moveTo>
                  <a:cubicBezTo>
                    <a:pt x="803" y="0"/>
                    <a:pt x="680" y="28"/>
                    <a:pt x="570" y="88"/>
                  </a:cubicBezTo>
                  <a:cubicBezTo>
                    <a:pt x="0" y="438"/>
                    <a:pt x="0" y="1446"/>
                    <a:pt x="570" y="2411"/>
                  </a:cubicBezTo>
                  <a:cubicBezTo>
                    <a:pt x="1025" y="3216"/>
                    <a:pt x="1704" y="3686"/>
                    <a:pt x="2227" y="3686"/>
                  </a:cubicBezTo>
                  <a:cubicBezTo>
                    <a:pt x="2359" y="3686"/>
                    <a:pt x="2480" y="3656"/>
                    <a:pt x="2586" y="3594"/>
                  </a:cubicBezTo>
                  <a:cubicBezTo>
                    <a:pt x="3156" y="3287"/>
                    <a:pt x="3156" y="2235"/>
                    <a:pt x="2586" y="1271"/>
                  </a:cubicBezTo>
                  <a:cubicBezTo>
                    <a:pt x="2162" y="493"/>
                    <a:pt x="1480" y="0"/>
                    <a:pt x="934"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8;p23">
              <a:extLst>
                <a:ext uri="{FF2B5EF4-FFF2-40B4-BE49-F238E27FC236}">
                  <a16:creationId xmlns:a16="http://schemas.microsoft.com/office/drawing/2014/main" id="{86981F02-AD17-C98D-8A9C-396D37A1C9C2}"/>
                </a:ext>
              </a:extLst>
            </p:cNvPr>
            <p:cNvSpPr/>
            <p:nvPr/>
          </p:nvSpPr>
          <p:spPr>
            <a:xfrm>
              <a:off x="4861861" y="3336056"/>
              <a:ext cx="316003" cy="238312"/>
            </a:xfrm>
            <a:custGeom>
              <a:avLst/>
              <a:gdLst/>
              <a:ahLst/>
              <a:cxnLst/>
              <a:rect l="l" t="t" r="r" b="b"/>
              <a:pathLst>
                <a:path w="8505" h="6414" extrusionOk="0">
                  <a:moveTo>
                    <a:pt x="547" y="1"/>
                  </a:moveTo>
                  <a:cubicBezTo>
                    <a:pt x="227" y="1"/>
                    <a:pt x="0" y="298"/>
                    <a:pt x="0" y="796"/>
                  </a:cubicBezTo>
                  <a:cubicBezTo>
                    <a:pt x="44" y="1410"/>
                    <a:pt x="351" y="2023"/>
                    <a:pt x="877" y="2418"/>
                  </a:cubicBezTo>
                  <a:lnTo>
                    <a:pt x="7627" y="6319"/>
                  </a:lnTo>
                  <a:cubicBezTo>
                    <a:pt x="7745" y="6383"/>
                    <a:pt x="7858" y="6414"/>
                    <a:pt x="7961" y="6414"/>
                  </a:cubicBezTo>
                  <a:cubicBezTo>
                    <a:pt x="8279" y="6414"/>
                    <a:pt x="8504" y="6125"/>
                    <a:pt x="8504" y="5661"/>
                  </a:cubicBezTo>
                  <a:cubicBezTo>
                    <a:pt x="8504" y="5004"/>
                    <a:pt x="8153" y="4390"/>
                    <a:pt x="7627" y="3996"/>
                  </a:cubicBezTo>
                  <a:lnTo>
                    <a:pt x="877" y="95"/>
                  </a:lnTo>
                  <a:cubicBezTo>
                    <a:pt x="760" y="31"/>
                    <a:pt x="649" y="1"/>
                    <a:pt x="5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9;p23">
              <a:extLst>
                <a:ext uri="{FF2B5EF4-FFF2-40B4-BE49-F238E27FC236}">
                  <a16:creationId xmlns:a16="http://schemas.microsoft.com/office/drawing/2014/main" id="{4188A814-58B6-E3C2-6803-586EE874416F}"/>
                </a:ext>
              </a:extLst>
            </p:cNvPr>
            <p:cNvSpPr/>
            <p:nvPr/>
          </p:nvSpPr>
          <p:spPr>
            <a:xfrm>
              <a:off x="4993761" y="3435631"/>
              <a:ext cx="39124" cy="48339"/>
            </a:xfrm>
            <a:custGeom>
              <a:avLst/>
              <a:gdLst/>
              <a:ahLst/>
              <a:cxnLst/>
              <a:rect l="l" t="t" r="r" b="b"/>
              <a:pathLst>
                <a:path w="1053" h="1301" extrusionOk="0">
                  <a:moveTo>
                    <a:pt x="965" y="1"/>
                  </a:moveTo>
                  <a:lnTo>
                    <a:pt x="89" y="88"/>
                  </a:lnTo>
                  <a:cubicBezTo>
                    <a:pt x="45" y="88"/>
                    <a:pt x="1" y="132"/>
                    <a:pt x="45" y="176"/>
                  </a:cubicBezTo>
                  <a:lnTo>
                    <a:pt x="921" y="1272"/>
                  </a:lnTo>
                  <a:cubicBezTo>
                    <a:pt x="940" y="1290"/>
                    <a:pt x="965" y="1301"/>
                    <a:pt x="989" y="1301"/>
                  </a:cubicBezTo>
                  <a:cubicBezTo>
                    <a:pt x="1023" y="1301"/>
                    <a:pt x="1053" y="1279"/>
                    <a:pt x="1053" y="1228"/>
                  </a:cubicBezTo>
                  <a:lnTo>
                    <a:pt x="1053" y="88"/>
                  </a:lnTo>
                  <a:cubicBezTo>
                    <a:pt x="1053" y="45"/>
                    <a:pt x="1009" y="1"/>
                    <a:pt x="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p23">
              <a:extLst>
                <a:ext uri="{FF2B5EF4-FFF2-40B4-BE49-F238E27FC236}">
                  <a16:creationId xmlns:a16="http://schemas.microsoft.com/office/drawing/2014/main" id="{79AAFFB7-3CF9-F63D-6513-3EC21622303E}"/>
                </a:ext>
              </a:extLst>
            </p:cNvPr>
            <p:cNvSpPr/>
            <p:nvPr/>
          </p:nvSpPr>
          <p:spPr>
            <a:xfrm>
              <a:off x="5568694" y="3744833"/>
              <a:ext cx="315966" cy="237643"/>
            </a:xfrm>
            <a:custGeom>
              <a:avLst/>
              <a:gdLst/>
              <a:ahLst/>
              <a:cxnLst/>
              <a:rect l="l" t="t" r="r" b="b"/>
              <a:pathLst>
                <a:path w="8504" h="6396" extrusionOk="0">
                  <a:moveTo>
                    <a:pt x="543" y="0"/>
                  </a:moveTo>
                  <a:cubicBezTo>
                    <a:pt x="225" y="0"/>
                    <a:pt x="0" y="289"/>
                    <a:pt x="0" y="752"/>
                  </a:cubicBezTo>
                  <a:cubicBezTo>
                    <a:pt x="44" y="1410"/>
                    <a:pt x="351" y="2023"/>
                    <a:pt x="877" y="2418"/>
                  </a:cubicBezTo>
                  <a:lnTo>
                    <a:pt x="7627" y="6275"/>
                  </a:lnTo>
                  <a:cubicBezTo>
                    <a:pt x="7756" y="6357"/>
                    <a:pt x="7879" y="6396"/>
                    <a:pt x="7990" y="6396"/>
                  </a:cubicBezTo>
                  <a:cubicBezTo>
                    <a:pt x="8292" y="6396"/>
                    <a:pt x="8504" y="6111"/>
                    <a:pt x="8504" y="5662"/>
                  </a:cubicBezTo>
                  <a:cubicBezTo>
                    <a:pt x="8504" y="5004"/>
                    <a:pt x="8153" y="4390"/>
                    <a:pt x="7627" y="3996"/>
                  </a:cubicBezTo>
                  <a:lnTo>
                    <a:pt x="877" y="95"/>
                  </a:lnTo>
                  <a:cubicBezTo>
                    <a:pt x="759" y="30"/>
                    <a:pt x="646" y="0"/>
                    <a:pt x="54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1;p23">
              <a:extLst>
                <a:ext uri="{FF2B5EF4-FFF2-40B4-BE49-F238E27FC236}">
                  <a16:creationId xmlns:a16="http://schemas.microsoft.com/office/drawing/2014/main" id="{91654C45-736B-5764-A6BB-1D9D34679424}"/>
                </a:ext>
              </a:extLst>
            </p:cNvPr>
            <p:cNvSpPr/>
            <p:nvPr/>
          </p:nvSpPr>
          <p:spPr>
            <a:xfrm>
              <a:off x="5715270" y="3833967"/>
              <a:ext cx="37489" cy="47967"/>
            </a:xfrm>
            <a:custGeom>
              <a:avLst/>
              <a:gdLst/>
              <a:ahLst/>
              <a:cxnLst/>
              <a:rect l="l" t="t" r="r" b="b"/>
              <a:pathLst>
                <a:path w="1009" h="1291" extrusionOk="0">
                  <a:moveTo>
                    <a:pt x="85" y="1"/>
                  </a:moveTo>
                  <a:cubicBezTo>
                    <a:pt x="44" y="1"/>
                    <a:pt x="0" y="32"/>
                    <a:pt x="0" y="63"/>
                  </a:cubicBezTo>
                  <a:lnTo>
                    <a:pt x="0" y="1246"/>
                  </a:lnTo>
                  <a:cubicBezTo>
                    <a:pt x="0" y="1290"/>
                    <a:pt x="0" y="1290"/>
                    <a:pt x="44" y="1290"/>
                  </a:cubicBezTo>
                  <a:lnTo>
                    <a:pt x="921" y="1246"/>
                  </a:lnTo>
                  <a:cubicBezTo>
                    <a:pt x="1008" y="1202"/>
                    <a:pt x="1008" y="1159"/>
                    <a:pt x="1008" y="1115"/>
                  </a:cubicBezTo>
                  <a:lnTo>
                    <a:pt x="132" y="19"/>
                  </a:lnTo>
                  <a:cubicBezTo>
                    <a:pt x="119" y="6"/>
                    <a:pt x="102" y="1"/>
                    <a:pt x="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2;p23">
              <a:extLst>
                <a:ext uri="{FF2B5EF4-FFF2-40B4-BE49-F238E27FC236}">
                  <a16:creationId xmlns:a16="http://schemas.microsoft.com/office/drawing/2014/main" id="{915600AB-628A-BC71-A4F5-E50B9F6B1649}"/>
                </a:ext>
              </a:extLst>
            </p:cNvPr>
            <p:cNvSpPr/>
            <p:nvPr/>
          </p:nvSpPr>
          <p:spPr>
            <a:xfrm>
              <a:off x="4951441" y="1726065"/>
              <a:ext cx="843641" cy="590319"/>
            </a:xfrm>
            <a:custGeom>
              <a:avLst/>
              <a:gdLst/>
              <a:ahLst/>
              <a:cxnLst/>
              <a:rect l="l" t="t" r="r" b="b"/>
              <a:pathLst>
                <a:path w="22706" h="15888" extrusionOk="0">
                  <a:moveTo>
                    <a:pt x="826" y="0"/>
                  </a:moveTo>
                  <a:cubicBezTo>
                    <a:pt x="342" y="0"/>
                    <a:pt x="0" y="452"/>
                    <a:pt x="0" y="1172"/>
                  </a:cubicBezTo>
                  <a:lnTo>
                    <a:pt x="0" y="1566"/>
                  </a:lnTo>
                  <a:cubicBezTo>
                    <a:pt x="44" y="2618"/>
                    <a:pt x="526" y="3582"/>
                    <a:pt x="1359" y="4196"/>
                  </a:cubicBezTo>
                  <a:lnTo>
                    <a:pt x="21347" y="15724"/>
                  </a:lnTo>
                  <a:cubicBezTo>
                    <a:pt x="21536" y="15835"/>
                    <a:pt x="21716" y="15887"/>
                    <a:pt x="21880" y="15887"/>
                  </a:cubicBezTo>
                  <a:cubicBezTo>
                    <a:pt x="22364" y="15887"/>
                    <a:pt x="22706" y="15436"/>
                    <a:pt x="22706" y="14716"/>
                  </a:cubicBezTo>
                  <a:lnTo>
                    <a:pt x="22706" y="14321"/>
                  </a:lnTo>
                  <a:cubicBezTo>
                    <a:pt x="22706" y="13269"/>
                    <a:pt x="22180" y="12305"/>
                    <a:pt x="21347" y="11691"/>
                  </a:cubicBezTo>
                  <a:lnTo>
                    <a:pt x="1359" y="163"/>
                  </a:lnTo>
                  <a:cubicBezTo>
                    <a:pt x="1170" y="52"/>
                    <a:pt x="990" y="0"/>
                    <a:pt x="82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3;p23">
              <a:extLst>
                <a:ext uri="{FF2B5EF4-FFF2-40B4-BE49-F238E27FC236}">
                  <a16:creationId xmlns:a16="http://schemas.microsoft.com/office/drawing/2014/main" id="{F0C4AB14-16CE-7E17-32E9-E83363A1A129}"/>
                </a:ext>
              </a:extLst>
            </p:cNvPr>
            <p:cNvSpPr/>
            <p:nvPr/>
          </p:nvSpPr>
          <p:spPr>
            <a:xfrm>
              <a:off x="4966080" y="1968872"/>
              <a:ext cx="814363" cy="493195"/>
            </a:xfrm>
            <a:custGeom>
              <a:avLst/>
              <a:gdLst/>
              <a:ahLst/>
              <a:cxnLst/>
              <a:rect l="l" t="t" r="r" b="b"/>
              <a:pathLst>
                <a:path w="21918" h="13274" extrusionOk="0">
                  <a:moveTo>
                    <a:pt x="241" y="1"/>
                  </a:moveTo>
                  <a:cubicBezTo>
                    <a:pt x="109" y="1"/>
                    <a:pt x="1" y="119"/>
                    <a:pt x="1" y="291"/>
                  </a:cubicBezTo>
                  <a:cubicBezTo>
                    <a:pt x="1" y="554"/>
                    <a:pt x="132" y="817"/>
                    <a:pt x="351" y="992"/>
                  </a:cubicBezTo>
                  <a:lnTo>
                    <a:pt x="21567" y="13222"/>
                  </a:lnTo>
                  <a:cubicBezTo>
                    <a:pt x="21626" y="13257"/>
                    <a:pt x="21678" y="13273"/>
                    <a:pt x="21723" y="13273"/>
                  </a:cubicBezTo>
                  <a:cubicBezTo>
                    <a:pt x="21847" y="13273"/>
                    <a:pt x="21918" y="13151"/>
                    <a:pt x="21918" y="12959"/>
                  </a:cubicBezTo>
                  <a:cubicBezTo>
                    <a:pt x="21918" y="12696"/>
                    <a:pt x="21786" y="12433"/>
                    <a:pt x="21567" y="12301"/>
                  </a:cubicBezTo>
                  <a:lnTo>
                    <a:pt x="351" y="28"/>
                  </a:lnTo>
                  <a:cubicBezTo>
                    <a:pt x="314" y="9"/>
                    <a:pt x="277" y="1"/>
                    <a:pt x="24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4;p23">
              <a:extLst>
                <a:ext uri="{FF2B5EF4-FFF2-40B4-BE49-F238E27FC236}">
                  <a16:creationId xmlns:a16="http://schemas.microsoft.com/office/drawing/2014/main" id="{BDF5B86C-2538-A2C0-02DC-FA59010976A8}"/>
                </a:ext>
              </a:extLst>
            </p:cNvPr>
            <p:cNvSpPr/>
            <p:nvPr/>
          </p:nvSpPr>
          <p:spPr>
            <a:xfrm>
              <a:off x="5010072" y="2094269"/>
              <a:ext cx="728015" cy="443631"/>
            </a:xfrm>
            <a:custGeom>
              <a:avLst/>
              <a:gdLst/>
              <a:ahLst/>
              <a:cxnLst/>
              <a:rect l="l" t="t" r="r" b="b"/>
              <a:pathLst>
                <a:path w="19594" h="11940" extrusionOk="0">
                  <a:moveTo>
                    <a:pt x="223" y="1"/>
                  </a:moveTo>
                  <a:cubicBezTo>
                    <a:pt x="82" y="1"/>
                    <a:pt x="0" y="119"/>
                    <a:pt x="0" y="291"/>
                  </a:cubicBezTo>
                  <a:cubicBezTo>
                    <a:pt x="0" y="554"/>
                    <a:pt x="132" y="817"/>
                    <a:pt x="351" y="993"/>
                  </a:cubicBezTo>
                  <a:lnTo>
                    <a:pt x="19243" y="11907"/>
                  </a:lnTo>
                  <a:cubicBezTo>
                    <a:pt x="19287" y="11929"/>
                    <a:pt x="19331" y="11940"/>
                    <a:pt x="19372" y="11940"/>
                  </a:cubicBezTo>
                  <a:cubicBezTo>
                    <a:pt x="19495" y="11940"/>
                    <a:pt x="19594" y="11841"/>
                    <a:pt x="19594" y="11644"/>
                  </a:cubicBezTo>
                  <a:cubicBezTo>
                    <a:pt x="19594" y="11381"/>
                    <a:pt x="19462" y="11118"/>
                    <a:pt x="19243" y="10943"/>
                  </a:cubicBezTo>
                  <a:lnTo>
                    <a:pt x="351" y="28"/>
                  </a:lnTo>
                  <a:cubicBezTo>
                    <a:pt x="304" y="9"/>
                    <a:pt x="261" y="1"/>
                    <a:pt x="223"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5;p23">
              <a:extLst>
                <a:ext uri="{FF2B5EF4-FFF2-40B4-BE49-F238E27FC236}">
                  <a16:creationId xmlns:a16="http://schemas.microsoft.com/office/drawing/2014/main" id="{7338E97B-F33C-31BD-54A9-2F064BB145CF}"/>
                </a:ext>
              </a:extLst>
            </p:cNvPr>
            <p:cNvSpPr/>
            <p:nvPr/>
          </p:nvSpPr>
          <p:spPr>
            <a:xfrm>
              <a:off x="4966080" y="2170808"/>
              <a:ext cx="814363" cy="492490"/>
            </a:xfrm>
            <a:custGeom>
              <a:avLst/>
              <a:gdLst/>
              <a:ahLst/>
              <a:cxnLst/>
              <a:rect l="l" t="t" r="r" b="b"/>
              <a:pathLst>
                <a:path w="21918" h="13255" extrusionOk="0">
                  <a:moveTo>
                    <a:pt x="241" y="1"/>
                  </a:moveTo>
                  <a:cubicBezTo>
                    <a:pt x="109" y="1"/>
                    <a:pt x="1" y="119"/>
                    <a:pt x="1" y="291"/>
                  </a:cubicBezTo>
                  <a:cubicBezTo>
                    <a:pt x="1" y="554"/>
                    <a:pt x="132" y="817"/>
                    <a:pt x="351" y="993"/>
                  </a:cubicBezTo>
                  <a:lnTo>
                    <a:pt x="21567" y="13222"/>
                  </a:lnTo>
                  <a:cubicBezTo>
                    <a:pt x="21622" y="13244"/>
                    <a:pt x="21671" y="13255"/>
                    <a:pt x="21714" y="13255"/>
                  </a:cubicBezTo>
                  <a:cubicBezTo>
                    <a:pt x="21844" y="13255"/>
                    <a:pt x="21918" y="13156"/>
                    <a:pt x="21918" y="12959"/>
                  </a:cubicBezTo>
                  <a:cubicBezTo>
                    <a:pt x="21918" y="12696"/>
                    <a:pt x="21786" y="12433"/>
                    <a:pt x="21567" y="12302"/>
                  </a:cubicBezTo>
                  <a:lnTo>
                    <a:pt x="351" y="28"/>
                  </a:lnTo>
                  <a:cubicBezTo>
                    <a:pt x="314" y="10"/>
                    <a:pt x="277" y="1"/>
                    <a:pt x="24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6;p23">
              <a:extLst>
                <a:ext uri="{FF2B5EF4-FFF2-40B4-BE49-F238E27FC236}">
                  <a16:creationId xmlns:a16="http://schemas.microsoft.com/office/drawing/2014/main" id="{212EC506-17E2-7F17-1294-488BAFBFE329}"/>
                </a:ext>
              </a:extLst>
            </p:cNvPr>
            <p:cNvSpPr/>
            <p:nvPr/>
          </p:nvSpPr>
          <p:spPr>
            <a:xfrm>
              <a:off x="5034482" y="2311625"/>
              <a:ext cx="677559" cy="413572"/>
            </a:xfrm>
            <a:custGeom>
              <a:avLst/>
              <a:gdLst/>
              <a:ahLst/>
              <a:cxnLst/>
              <a:rect l="l" t="t" r="r" b="b"/>
              <a:pathLst>
                <a:path w="18236" h="11131" extrusionOk="0">
                  <a:moveTo>
                    <a:pt x="214" y="0"/>
                  </a:moveTo>
                  <a:cubicBezTo>
                    <a:pt x="95" y="0"/>
                    <a:pt x="1" y="122"/>
                    <a:pt x="1" y="315"/>
                  </a:cubicBezTo>
                  <a:cubicBezTo>
                    <a:pt x="1" y="578"/>
                    <a:pt x="132" y="797"/>
                    <a:pt x="351" y="972"/>
                  </a:cubicBezTo>
                  <a:lnTo>
                    <a:pt x="17885" y="11098"/>
                  </a:lnTo>
                  <a:cubicBezTo>
                    <a:pt x="17929" y="11120"/>
                    <a:pt x="17972" y="11131"/>
                    <a:pt x="18014" y="11131"/>
                  </a:cubicBezTo>
                  <a:cubicBezTo>
                    <a:pt x="18137" y="11131"/>
                    <a:pt x="18235" y="11032"/>
                    <a:pt x="18235" y="10835"/>
                  </a:cubicBezTo>
                  <a:cubicBezTo>
                    <a:pt x="18235" y="10528"/>
                    <a:pt x="18104" y="10309"/>
                    <a:pt x="17885" y="10133"/>
                  </a:cubicBezTo>
                  <a:lnTo>
                    <a:pt x="351" y="52"/>
                  </a:lnTo>
                  <a:cubicBezTo>
                    <a:pt x="304" y="17"/>
                    <a:pt x="258" y="0"/>
                    <a:pt x="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7;p23">
              <a:extLst>
                <a:ext uri="{FF2B5EF4-FFF2-40B4-BE49-F238E27FC236}">
                  <a16:creationId xmlns:a16="http://schemas.microsoft.com/office/drawing/2014/main" id="{5397A982-BF97-29A5-5420-7757FE983FA5}"/>
                </a:ext>
              </a:extLst>
            </p:cNvPr>
            <p:cNvSpPr/>
            <p:nvPr/>
          </p:nvSpPr>
          <p:spPr>
            <a:xfrm>
              <a:off x="4966080" y="2372558"/>
              <a:ext cx="814363" cy="492712"/>
            </a:xfrm>
            <a:custGeom>
              <a:avLst/>
              <a:gdLst/>
              <a:ahLst/>
              <a:cxnLst/>
              <a:rect l="l" t="t" r="r" b="b"/>
              <a:pathLst>
                <a:path w="21918" h="13261" extrusionOk="0">
                  <a:moveTo>
                    <a:pt x="223" y="1"/>
                  </a:moveTo>
                  <a:cubicBezTo>
                    <a:pt x="99" y="1"/>
                    <a:pt x="1" y="99"/>
                    <a:pt x="1" y="297"/>
                  </a:cubicBezTo>
                  <a:cubicBezTo>
                    <a:pt x="1" y="560"/>
                    <a:pt x="132" y="823"/>
                    <a:pt x="351" y="954"/>
                  </a:cubicBezTo>
                  <a:lnTo>
                    <a:pt x="21567" y="13227"/>
                  </a:lnTo>
                  <a:cubicBezTo>
                    <a:pt x="21622" y="13249"/>
                    <a:pt x="21671" y="13260"/>
                    <a:pt x="21714" y="13260"/>
                  </a:cubicBezTo>
                  <a:cubicBezTo>
                    <a:pt x="21844" y="13260"/>
                    <a:pt x="21918" y="13162"/>
                    <a:pt x="21918" y="12964"/>
                  </a:cubicBezTo>
                  <a:cubicBezTo>
                    <a:pt x="21918" y="12701"/>
                    <a:pt x="21786" y="12438"/>
                    <a:pt x="21567" y="12263"/>
                  </a:cubicBezTo>
                  <a:lnTo>
                    <a:pt x="351" y="34"/>
                  </a:lnTo>
                  <a:cubicBezTo>
                    <a:pt x="308" y="12"/>
                    <a:pt x="264" y="1"/>
                    <a:pt x="223"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8;p23">
              <a:extLst>
                <a:ext uri="{FF2B5EF4-FFF2-40B4-BE49-F238E27FC236}">
                  <a16:creationId xmlns:a16="http://schemas.microsoft.com/office/drawing/2014/main" id="{11EF00A7-8823-7F5F-1D31-53C7E9E593D6}"/>
                </a:ext>
              </a:extLst>
            </p:cNvPr>
            <p:cNvSpPr/>
            <p:nvPr/>
          </p:nvSpPr>
          <p:spPr>
            <a:xfrm>
              <a:off x="5010072" y="2497956"/>
              <a:ext cx="728015" cy="443631"/>
            </a:xfrm>
            <a:custGeom>
              <a:avLst/>
              <a:gdLst/>
              <a:ahLst/>
              <a:cxnLst/>
              <a:rect l="l" t="t" r="r" b="b"/>
              <a:pathLst>
                <a:path w="19594" h="11940" extrusionOk="0">
                  <a:moveTo>
                    <a:pt x="204" y="1"/>
                  </a:moveTo>
                  <a:cubicBezTo>
                    <a:pt x="74" y="1"/>
                    <a:pt x="0" y="100"/>
                    <a:pt x="0" y="297"/>
                  </a:cubicBezTo>
                  <a:cubicBezTo>
                    <a:pt x="0" y="560"/>
                    <a:pt x="132" y="823"/>
                    <a:pt x="351" y="998"/>
                  </a:cubicBezTo>
                  <a:lnTo>
                    <a:pt x="19243" y="11913"/>
                  </a:lnTo>
                  <a:cubicBezTo>
                    <a:pt x="19281" y="11931"/>
                    <a:pt x="19318" y="11940"/>
                    <a:pt x="19354" y="11940"/>
                  </a:cubicBezTo>
                  <a:cubicBezTo>
                    <a:pt x="19485" y="11940"/>
                    <a:pt x="19594" y="11822"/>
                    <a:pt x="19594" y="11650"/>
                  </a:cubicBezTo>
                  <a:cubicBezTo>
                    <a:pt x="19594" y="11343"/>
                    <a:pt x="19462" y="11124"/>
                    <a:pt x="19243" y="10948"/>
                  </a:cubicBezTo>
                  <a:lnTo>
                    <a:pt x="351" y="34"/>
                  </a:lnTo>
                  <a:cubicBezTo>
                    <a:pt x="296" y="12"/>
                    <a:pt x="247" y="1"/>
                    <a:pt x="20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9;p23">
              <a:extLst>
                <a:ext uri="{FF2B5EF4-FFF2-40B4-BE49-F238E27FC236}">
                  <a16:creationId xmlns:a16="http://schemas.microsoft.com/office/drawing/2014/main" id="{B3213AD5-51D6-E1C9-A693-B3C785BDC737}"/>
                </a:ext>
              </a:extLst>
            </p:cNvPr>
            <p:cNvSpPr/>
            <p:nvPr/>
          </p:nvSpPr>
          <p:spPr>
            <a:xfrm>
              <a:off x="4966080" y="2573826"/>
              <a:ext cx="814363" cy="493195"/>
            </a:xfrm>
            <a:custGeom>
              <a:avLst/>
              <a:gdLst/>
              <a:ahLst/>
              <a:cxnLst/>
              <a:rect l="l" t="t" r="r" b="b"/>
              <a:pathLst>
                <a:path w="21918" h="13274" extrusionOk="0">
                  <a:moveTo>
                    <a:pt x="214" y="0"/>
                  </a:moveTo>
                  <a:cubicBezTo>
                    <a:pt x="95" y="0"/>
                    <a:pt x="1" y="122"/>
                    <a:pt x="1" y="315"/>
                  </a:cubicBezTo>
                  <a:cubicBezTo>
                    <a:pt x="1" y="578"/>
                    <a:pt x="132" y="841"/>
                    <a:pt x="351" y="972"/>
                  </a:cubicBezTo>
                  <a:lnTo>
                    <a:pt x="21567" y="13246"/>
                  </a:lnTo>
                  <a:cubicBezTo>
                    <a:pt x="21614" y="13264"/>
                    <a:pt x="21657" y="13273"/>
                    <a:pt x="21695" y="13273"/>
                  </a:cubicBezTo>
                  <a:cubicBezTo>
                    <a:pt x="21836" y="13273"/>
                    <a:pt x="21918" y="13155"/>
                    <a:pt x="21918" y="12983"/>
                  </a:cubicBezTo>
                  <a:cubicBezTo>
                    <a:pt x="21918" y="12676"/>
                    <a:pt x="21786" y="12457"/>
                    <a:pt x="21567" y="12281"/>
                  </a:cubicBezTo>
                  <a:lnTo>
                    <a:pt x="351" y="52"/>
                  </a:lnTo>
                  <a:cubicBezTo>
                    <a:pt x="304" y="17"/>
                    <a:pt x="258" y="0"/>
                    <a:pt x="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0;p23">
              <a:extLst>
                <a:ext uri="{FF2B5EF4-FFF2-40B4-BE49-F238E27FC236}">
                  <a16:creationId xmlns:a16="http://schemas.microsoft.com/office/drawing/2014/main" id="{4C0A6758-CE42-4C9A-225E-A664986D6513}"/>
                </a:ext>
              </a:extLst>
            </p:cNvPr>
            <p:cNvSpPr/>
            <p:nvPr/>
          </p:nvSpPr>
          <p:spPr>
            <a:xfrm>
              <a:off x="5034482" y="2714568"/>
              <a:ext cx="677559" cy="413609"/>
            </a:xfrm>
            <a:custGeom>
              <a:avLst/>
              <a:gdLst/>
              <a:ahLst/>
              <a:cxnLst/>
              <a:rect l="l" t="t" r="r" b="b"/>
              <a:pathLst>
                <a:path w="18236" h="11132" extrusionOk="0">
                  <a:moveTo>
                    <a:pt x="223" y="1"/>
                  </a:moveTo>
                  <a:cubicBezTo>
                    <a:pt x="99" y="1"/>
                    <a:pt x="1" y="99"/>
                    <a:pt x="1" y="297"/>
                  </a:cubicBezTo>
                  <a:cubicBezTo>
                    <a:pt x="1" y="560"/>
                    <a:pt x="132" y="823"/>
                    <a:pt x="351" y="998"/>
                  </a:cubicBezTo>
                  <a:lnTo>
                    <a:pt x="17885" y="11080"/>
                  </a:lnTo>
                  <a:cubicBezTo>
                    <a:pt x="17932" y="11115"/>
                    <a:pt x="17979" y="11131"/>
                    <a:pt x="18022" y="11131"/>
                  </a:cubicBezTo>
                  <a:cubicBezTo>
                    <a:pt x="18142" y="11131"/>
                    <a:pt x="18235" y="11009"/>
                    <a:pt x="18235" y="10817"/>
                  </a:cubicBezTo>
                  <a:cubicBezTo>
                    <a:pt x="18235" y="10554"/>
                    <a:pt x="18104" y="10291"/>
                    <a:pt x="17885" y="10159"/>
                  </a:cubicBezTo>
                  <a:lnTo>
                    <a:pt x="351" y="34"/>
                  </a:lnTo>
                  <a:cubicBezTo>
                    <a:pt x="308" y="12"/>
                    <a:pt x="264" y="1"/>
                    <a:pt x="223"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1;p23">
              <a:extLst>
                <a:ext uri="{FF2B5EF4-FFF2-40B4-BE49-F238E27FC236}">
                  <a16:creationId xmlns:a16="http://schemas.microsoft.com/office/drawing/2014/main" id="{3D681203-2EC5-D55D-61A1-9E45936F1147}"/>
                </a:ext>
              </a:extLst>
            </p:cNvPr>
            <p:cNvSpPr/>
            <p:nvPr/>
          </p:nvSpPr>
          <p:spPr>
            <a:xfrm>
              <a:off x="4966080" y="2775762"/>
              <a:ext cx="814363" cy="493195"/>
            </a:xfrm>
            <a:custGeom>
              <a:avLst/>
              <a:gdLst/>
              <a:ahLst/>
              <a:cxnLst/>
              <a:rect l="l" t="t" r="r" b="b"/>
              <a:pathLst>
                <a:path w="21918" h="13274" extrusionOk="0">
                  <a:moveTo>
                    <a:pt x="214" y="1"/>
                  </a:moveTo>
                  <a:cubicBezTo>
                    <a:pt x="95" y="1"/>
                    <a:pt x="1" y="123"/>
                    <a:pt x="1" y="315"/>
                  </a:cubicBezTo>
                  <a:cubicBezTo>
                    <a:pt x="1" y="578"/>
                    <a:pt x="132" y="841"/>
                    <a:pt x="351" y="973"/>
                  </a:cubicBezTo>
                  <a:lnTo>
                    <a:pt x="21567" y="13246"/>
                  </a:lnTo>
                  <a:cubicBezTo>
                    <a:pt x="21613" y="13264"/>
                    <a:pt x="21655" y="13273"/>
                    <a:pt x="21692" y="13273"/>
                  </a:cubicBezTo>
                  <a:cubicBezTo>
                    <a:pt x="21835" y="13273"/>
                    <a:pt x="21918" y="13147"/>
                    <a:pt x="21918" y="12939"/>
                  </a:cubicBezTo>
                  <a:cubicBezTo>
                    <a:pt x="21918" y="12676"/>
                    <a:pt x="21786" y="12457"/>
                    <a:pt x="21567" y="12282"/>
                  </a:cubicBezTo>
                  <a:lnTo>
                    <a:pt x="351" y="52"/>
                  </a:lnTo>
                  <a:cubicBezTo>
                    <a:pt x="304" y="17"/>
                    <a:pt x="258" y="1"/>
                    <a:pt x="21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2;p23">
              <a:extLst>
                <a:ext uri="{FF2B5EF4-FFF2-40B4-BE49-F238E27FC236}">
                  <a16:creationId xmlns:a16="http://schemas.microsoft.com/office/drawing/2014/main" id="{E9262D71-0311-74C0-C3E9-E5B6201BF350}"/>
                </a:ext>
              </a:extLst>
            </p:cNvPr>
            <p:cNvSpPr/>
            <p:nvPr/>
          </p:nvSpPr>
          <p:spPr>
            <a:xfrm>
              <a:off x="5010072" y="2901159"/>
              <a:ext cx="728015" cy="443594"/>
            </a:xfrm>
            <a:custGeom>
              <a:avLst/>
              <a:gdLst/>
              <a:ahLst/>
              <a:cxnLst/>
              <a:rect l="l" t="t" r="r" b="b"/>
              <a:pathLst>
                <a:path w="19594" h="11939" extrusionOk="0">
                  <a:moveTo>
                    <a:pt x="195" y="1"/>
                  </a:moveTo>
                  <a:cubicBezTo>
                    <a:pt x="71" y="1"/>
                    <a:pt x="0" y="123"/>
                    <a:pt x="0" y="315"/>
                  </a:cubicBezTo>
                  <a:cubicBezTo>
                    <a:pt x="0" y="578"/>
                    <a:pt x="132" y="841"/>
                    <a:pt x="351" y="973"/>
                  </a:cubicBezTo>
                  <a:lnTo>
                    <a:pt x="19243" y="11887"/>
                  </a:lnTo>
                  <a:cubicBezTo>
                    <a:pt x="19290" y="11923"/>
                    <a:pt x="19337" y="11939"/>
                    <a:pt x="19381" y="11939"/>
                  </a:cubicBezTo>
                  <a:cubicBezTo>
                    <a:pt x="19500" y="11939"/>
                    <a:pt x="19594" y="11817"/>
                    <a:pt x="19594" y="11624"/>
                  </a:cubicBezTo>
                  <a:cubicBezTo>
                    <a:pt x="19594" y="11361"/>
                    <a:pt x="19462" y="11098"/>
                    <a:pt x="19243" y="10967"/>
                  </a:cubicBezTo>
                  <a:lnTo>
                    <a:pt x="351" y="52"/>
                  </a:lnTo>
                  <a:cubicBezTo>
                    <a:pt x="292" y="17"/>
                    <a:pt x="240" y="1"/>
                    <a:pt x="195"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3;p23">
              <a:extLst>
                <a:ext uri="{FF2B5EF4-FFF2-40B4-BE49-F238E27FC236}">
                  <a16:creationId xmlns:a16="http://schemas.microsoft.com/office/drawing/2014/main" id="{3D78E001-3760-C79A-47C6-F1F5FA9776D6}"/>
                </a:ext>
              </a:extLst>
            </p:cNvPr>
            <p:cNvSpPr/>
            <p:nvPr/>
          </p:nvSpPr>
          <p:spPr>
            <a:xfrm>
              <a:off x="4966080" y="2977698"/>
              <a:ext cx="814363" cy="492490"/>
            </a:xfrm>
            <a:custGeom>
              <a:avLst/>
              <a:gdLst/>
              <a:ahLst/>
              <a:cxnLst/>
              <a:rect l="l" t="t" r="r" b="b"/>
              <a:pathLst>
                <a:path w="21918" h="13255" extrusionOk="0">
                  <a:moveTo>
                    <a:pt x="214" y="1"/>
                  </a:moveTo>
                  <a:cubicBezTo>
                    <a:pt x="95" y="1"/>
                    <a:pt x="1" y="123"/>
                    <a:pt x="1" y="316"/>
                  </a:cubicBezTo>
                  <a:cubicBezTo>
                    <a:pt x="1" y="579"/>
                    <a:pt x="132" y="798"/>
                    <a:pt x="351" y="973"/>
                  </a:cubicBezTo>
                  <a:lnTo>
                    <a:pt x="21567" y="13202"/>
                  </a:lnTo>
                  <a:cubicBezTo>
                    <a:pt x="21626" y="13238"/>
                    <a:pt x="21678" y="13254"/>
                    <a:pt x="21723" y="13254"/>
                  </a:cubicBezTo>
                  <a:cubicBezTo>
                    <a:pt x="21847" y="13254"/>
                    <a:pt x="21918" y="13132"/>
                    <a:pt x="21918" y="12939"/>
                  </a:cubicBezTo>
                  <a:cubicBezTo>
                    <a:pt x="21918" y="12676"/>
                    <a:pt x="21786" y="12457"/>
                    <a:pt x="21567" y="12282"/>
                  </a:cubicBezTo>
                  <a:lnTo>
                    <a:pt x="351" y="53"/>
                  </a:lnTo>
                  <a:cubicBezTo>
                    <a:pt x="304" y="17"/>
                    <a:pt x="258" y="1"/>
                    <a:pt x="21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534;p23">
              <a:extLst>
                <a:ext uri="{FF2B5EF4-FFF2-40B4-BE49-F238E27FC236}">
                  <a16:creationId xmlns:a16="http://schemas.microsoft.com/office/drawing/2014/main" id="{4481CA0B-1C52-D583-DEBC-4BCB3BCEF437}"/>
                </a:ext>
              </a:extLst>
            </p:cNvPr>
            <p:cNvSpPr/>
            <p:nvPr/>
          </p:nvSpPr>
          <p:spPr>
            <a:xfrm>
              <a:off x="5034482" y="3117772"/>
              <a:ext cx="677559" cy="414278"/>
            </a:xfrm>
            <a:custGeom>
              <a:avLst/>
              <a:gdLst/>
              <a:ahLst/>
              <a:cxnLst/>
              <a:rect l="l" t="t" r="r" b="b"/>
              <a:pathLst>
                <a:path w="18236" h="11150" extrusionOk="0">
                  <a:moveTo>
                    <a:pt x="214" y="1"/>
                  </a:moveTo>
                  <a:cubicBezTo>
                    <a:pt x="95" y="1"/>
                    <a:pt x="1" y="123"/>
                    <a:pt x="1" y="315"/>
                  </a:cubicBezTo>
                  <a:cubicBezTo>
                    <a:pt x="1" y="578"/>
                    <a:pt x="132" y="841"/>
                    <a:pt x="351" y="973"/>
                  </a:cubicBezTo>
                  <a:lnTo>
                    <a:pt x="17885" y="11098"/>
                  </a:lnTo>
                  <a:cubicBezTo>
                    <a:pt x="17932" y="11133"/>
                    <a:pt x="17979" y="11150"/>
                    <a:pt x="18022" y="11150"/>
                  </a:cubicBezTo>
                  <a:cubicBezTo>
                    <a:pt x="18142" y="11150"/>
                    <a:pt x="18235" y="11028"/>
                    <a:pt x="18235" y="10835"/>
                  </a:cubicBezTo>
                  <a:cubicBezTo>
                    <a:pt x="18235" y="10572"/>
                    <a:pt x="18104" y="10309"/>
                    <a:pt x="17885" y="10178"/>
                  </a:cubicBezTo>
                  <a:lnTo>
                    <a:pt x="351" y="52"/>
                  </a:lnTo>
                  <a:cubicBezTo>
                    <a:pt x="304" y="17"/>
                    <a:pt x="258" y="1"/>
                    <a:pt x="21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535;p23">
              <a:extLst>
                <a:ext uri="{FF2B5EF4-FFF2-40B4-BE49-F238E27FC236}">
                  <a16:creationId xmlns:a16="http://schemas.microsoft.com/office/drawing/2014/main" id="{B4060C9D-9955-7647-B578-3C2F2E4E3EED}"/>
                </a:ext>
              </a:extLst>
            </p:cNvPr>
            <p:cNvSpPr/>
            <p:nvPr/>
          </p:nvSpPr>
          <p:spPr>
            <a:xfrm>
              <a:off x="3256031" y="1300532"/>
              <a:ext cx="1128695" cy="653111"/>
            </a:xfrm>
            <a:custGeom>
              <a:avLst/>
              <a:gdLst/>
              <a:ahLst/>
              <a:cxnLst/>
              <a:rect l="l" t="t" r="r" b="b"/>
              <a:pathLst>
                <a:path w="30378" h="17578" extrusionOk="0">
                  <a:moveTo>
                    <a:pt x="28449" y="1"/>
                  </a:moveTo>
                  <a:lnTo>
                    <a:pt x="1" y="16438"/>
                  </a:lnTo>
                  <a:lnTo>
                    <a:pt x="1929" y="17578"/>
                  </a:lnTo>
                  <a:lnTo>
                    <a:pt x="30377" y="1140"/>
                  </a:lnTo>
                  <a:lnTo>
                    <a:pt x="28449" y="1"/>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536;p23">
              <a:extLst>
                <a:ext uri="{FF2B5EF4-FFF2-40B4-BE49-F238E27FC236}">
                  <a16:creationId xmlns:a16="http://schemas.microsoft.com/office/drawing/2014/main" id="{D50EE047-6C6C-E79E-17C0-375A7210A83B}"/>
                </a:ext>
              </a:extLst>
            </p:cNvPr>
            <p:cNvSpPr/>
            <p:nvPr/>
          </p:nvSpPr>
          <p:spPr>
            <a:xfrm>
              <a:off x="3327703" y="1342888"/>
              <a:ext cx="1057023" cy="2653053"/>
            </a:xfrm>
            <a:custGeom>
              <a:avLst/>
              <a:gdLst/>
              <a:ahLst/>
              <a:cxnLst/>
              <a:rect l="l" t="t" r="r" b="b"/>
              <a:pathLst>
                <a:path w="28449" h="71405" extrusionOk="0">
                  <a:moveTo>
                    <a:pt x="28448" y="0"/>
                  </a:moveTo>
                  <a:lnTo>
                    <a:pt x="0" y="16438"/>
                  </a:lnTo>
                  <a:lnTo>
                    <a:pt x="0" y="71404"/>
                  </a:lnTo>
                  <a:lnTo>
                    <a:pt x="28448" y="54967"/>
                  </a:lnTo>
                  <a:lnTo>
                    <a:pt x="284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537;p23">
              <a:extLst>
                <a:ext uri="{FF2B5EF4-FFF2-40B4-BE49-F238E27FC236}">
                  <a16:creationId xmlns:a16="http://schemas.microsoft.com/office/drawing/2014/main" id="{725D08E2-2411-95CC-E361-1845365F9869}"/>
                </a:ext>
              </a:extLst>
            </p:cNvPr>
            <p:cNvSpPr/>
            <p:nvPr/>
          </p:nvSpPr>
          <p:spPr>
            <a:xfrm>
              <a:off x="3205538" y="1911282"/>
              <a:ext cx="122203" cy="70037"/>
            </a:xfrm>
            <a:custGeom>
              <a:avLst/>
              <a:gdLst/>
              <a:ahLst/>
              <a:cxnLst/>
              <a:rect l="l" t="t" r="r" b="b"/>
              <a:pathLst>
                <a:path w="3289" h="1885" extrusionOk="0">
                  <a:moveTo>
                    <a:pt x="1360" y="0"/>
                  </a:moveTo>
                  <a:lnTo>
                    <a:pt x="1" y="789"/>
                  </a:lnTo>
                  <a:lnTo>
                    <a:pt x="1930" y="1885"/>
                  </a:lnTo>
                  <a:lnTo>
                    <a:pt x="3288" y="1140"/>
                  </a:lnTo>
                  <a:lnTo>
                    <a:pt x="1360" y="0"/>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538;p23">
              <a:extLst>
                <a:ext uri="{FF2B5EF4-FFF2-40B4-BE49-F238E27FC236}">
                  <a16:creationId xmlns:a16="http://schemas.microsoft.com/office/drawing/2014/main" id="{8B2DCA86-AAC2-3BC1-A154-A6EC829F1FE9}"/>
                </a:ext>
              </a:extLst>
            </p:cNvPr>
            <p:cNvSpPr/>
            <p:nvPr/>
          </p:nvSpPr>
          <p:spPr>
            <a:xfrm>
              <a:off x="3277209" y="1953601"/>
              <a:ext cx="50531" cy="2070017"/>
            </a:xfrm>
            <a:custGeom>
              <a:avLst/>
              <a:gdLst/>
              <a:ahLst/>
              <a:cxnLst/>
              <a:rect l="l" t="t" r="r" b="b"/>
              <a:pathLst>
                <a:path w="1360" h="55713" extrusionOk="0">
                  <a:moveTo>
                    <a:pt x="1359" y="1"/>
                  </a:moveTo>
                  <a:lnTo>
                    <a:pt x="1" y="746"/>
                  </a:lnTo>
                  <a:lnTo>
                    <a:pt x="1" y="55713"/>
                  </a:lnTo>
                  <a:lnTo>
                    <a:pt x="1359" y="54967"/>
                  </a:lnTo>
                  <a:lnTo>
                    <a:pt x="13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539;p23">
              <a:extLst>
                <a:ext uri="{FF2B5EF4-FFF2-40B4-BE49-F238E27FC236}">
                  <a16:creationId xmlns:a16="http://schemas.microsoft.com/office/drawing/2014/main" id="{4E9D2367-BE57-8880-CEFD-A6A6EC899A3A}"/>
                </a:ext>
              </a:extLst>
            </p:cNvPr>
            <p:cNvSpPr/>
            <p:nvPr/>
          </p:nvSpPr>
          <p:spPr>
            <a:xfrm>
              <a:off x="3205538" y="1981281"/>
              <a:ext cx="71709" cy="2084693"/>
            </a:xfrm>
            <a:custGeom>
              <a:avLst/>
              <a:gdLst/>
              <a:ahLst/>
              <a:cxnLst/>
              <a:rect l="l" t="t" r="r" b="b"/>
              <a:pathLst>
                <a:path w="1930" h="56108" extrusionOk="0">
                  <a:moveTo>
                    <a:pt x="1930" y="1"/>
                  </a:moveTo>
                  <a:lnTo>
                    <a:pt x="1" y="1097"/>
                  </a:lnTo>
                  <a:lnTo>
                    <a:pt x="1" y="56107"/>
                  </a:lnTo>
                  <a:lnTo>
                    <a:pt x="1930" y="54968"/>
                  </a:lnTo>
                  <a:lnTo>
                    <a:pt x="19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540;p23">
              <a:extLst>
                <a:ext uri="{FF2B5EF4-FFF2-40B4-BE49-F238E27FC236}">
                  <a16:creationId xmlns:a16="http://schemas.microsoft.com/office/drawing/2014/main" id="{EC6E992C-6C70-B343-978B-E411120DFA45}"/>
                </a:ext>
              </a:extLst>
            </p:cNvPr>
            <p:cNvSpPr/>
            <p:nvPr/>
          </p:nvSpPr>
          <p:spPr>
            <a:xfrm>
              <a:off x="3133903" y="1940597"/>
              <a:ext cx="143344" cy="81444"/>
            </a:xfrm>
            <a:custGeom>
              <a:avLst/>
              <a:gdLst/>
              <a:ahLst/>
              <a:cxnLst/>
              <a:rect l="l" t="t" r="r" b="b"/>
              <a:pathLst>
                <a:path w="3858" h="2192" extrusionOk="0">
                  <a:moveTo>
                    <a:pt x="1929" y="0"/>
                  </a:moveTo>
                  <a:lnTo>
                    <a:pt x="0" y="1096"/>
                  </a:lnTo>
                  <a:lnTo>
                    <a:pt x="1929" y="2192"/>
                  </a:lnTo>
                  <a:lnTo>
                    <a:pt x="3858" y="1096"/>
                  </a:lnTo>
                  <a:lnTo>
                    <a:pt x="1929" y="0"/>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541;p23">
              <a:extLst>
                <a:ext uri="{FF2B5EF4-FFF2-40B4-BE49-F238E27FC236}">
                  <a16:creationId xmlns:a16="http://schemas.microsoft.com/office/drawing/2014/main" id="{53DF65A7-9453-3B8E-82A8-D2798E75254E}"/>
                </a:ext>
              </a:extLst>
            </p:cNvPr>
            <p:cNvSpPr/>
            <p:nvPr/>
          </p:nvSpPr>
          <p:spPr>
            <a:xfrm>
              <a:off x="3115995" y="1445472"/>
              <a:ext cx="1416943" cy="809459"/>
            </a:xfrm>
            <a:custGeom>
              <a:avLst/>
              <a:gdLst/>
              <a:ahLst/>
              <a:cxnLst/>
              <a:rect l="l" t="t" r="r" b="b"/>
              <a:pathLst>
                <a:path w="38136" h="21786" extrusionOk="0">
                  <a:moveTo>
                    <a:pt x="33182" y="1"/>
                  </a:moveTo>
                  <a:lnTo>
                    <a:pt x="2411" y="17797"/>
                  </a:lnTo>
                  <a:cubicBezTo>
                    <a:pt x="2411" y="17797"/>
                    <a:pt x="0" y="21786"/>
                    <a:pt x="8065" y="21786"/>
                  </a:cubicBezTo>
                  <a:lnTo>
                    <a:pt x="38135" y="3464"/>
                  </a:lnTo>
                  <a:cubicBezTo>
                    <a:pt x="34146" y="2543"/>
                    <a:pt x="33182" y="1"/>
                    <a:pt x="33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542;p23">
              <a:extLst>
                <a:ext uri="{FF2B5EF4-FFF2-40B4-BE49-F238E27FC236}">
                  <a16:creationId xmlns:a16="http://schemas.microsoft.com/office/drawing/2014/main" id="{171D1CFB-3667-AA56-DD79-1A257885953E}"/>
                </a:ext>
              </a:extLst>
            </p:cNvPr>
            <p:cNvSpPr/>
            <p:nvPr/>
          </p:nvSpPr>
          <p:spPr>
            <a:xfrm>
              <a:off x="3343976" y="1427564"/>
              <a:ext cx="1250823" cy="721513"/>
            </a:xfrm>
            <a:custGeom>
              <a:avLst/>
              <a:gdLst/>
              <a:ahLst/>
              <a:cxnLst/>
              <a:rect l="l" t="t" r="r" b="b"/>
              <a:pathLst>
                <a:path w="33665" h="19419" extrusionOk="0">
                  <a:moveTo>
                    <a:pt x="31736" y="1"/>
                  </a:moveTo>
                  <a:lnTo>
                    <a:pt x="1" y="18279"/>
                  </a:lnTo>
                  <a:lnTo>
                    <a:pt x="1929" y="19419"/>
                  </a:lnTo>
                  <a:lnTo>
                    <a:pt x="33665" y="1096"/>
                  </a:lnTo>
                  <a:lnTo>
                    <a:pt x="31736" y="1"/>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543;p23">
              <a:extLst>
                <a:ext uri="{FF2B5EF4-FFF2-40B4-BE49-F238E27FC236}">
                  <a16:creationId xmlns:a16="http://schemas.microsoft.com/office/drawing/2014/main" id="{D3CBEC9C-D165-0E3D-1212-3DC44A696CB0}"/>
                </a:ext>
              </a:extLst>
            </p:cNvPr>
            <p:cNvSpPr/>
            <p:nvPr/>
          </p:nvSpPr>
          <p:spPr>
            <a:xfrm>
              <a:off x="3487320" y="1468286"/>
              <a:ext cx="1107479" cy="2682368"/>
            </a:xfrm>
            <a:custGeom>
              <a:avLst/>
              <a:gdLst/>
              <a:ahLst/>
              <a:cxnLst/>
              <a:rect l="l" t="t" r="r" b="b"/>
              <a:pathLst>
                <a:path w="29807" h="72194" extrusionOk="0">
                  <a:moveTo>
                    <a:pt x="29807" y="0"/>
                  </a:moveTo>
                  <a:lnTo>
                    <a:pt x="0" y="17183"/>
                  </a:lnTo>
                  <a:lnTo>
                    <a:pt x="0" y="72194"/>
                  </a:lnTo>
                  <a:lnTo>
                    <a:pt x="29807" y="54967"/>
                  </a:lnTo>
                  <a:lnTo>
                    <a:pt x="298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544;p23">
              <a:extLst>
                <a:ext uri="{FF2B5EF4-FFF2-40B4-BE49-F238E27FC236}">
                  <a16:creationId xmlns:a16="http://schemas.microsoft.com/office/drawing/2014/main" id="{4DB6AFC6-9EF3-7B1B-25DA-9F20FB3E7B1C}"/>
                </a:ext>
              </a:extLst>
            </p:cNvPr>
            <p:cNvSpPr/>
            <p:nvPr/>
          </p:nvSpPr>
          <p:spPr>
            <a:xfrm>
              <a:off x="3642032" y="1927556"/>
              <a:ext cx="846911" cy="723148"/>
            </a:xfrm>
            <a:custGeom>
              <a:avLst/>
              <a:gdLst/>
              <a:ahLst/>
              <a:cxnLst/>
              <a:rect l="l" t="t" r="r" b="b"/>
              <a:pathLst>
                <a:path w="22794" h="19463" extrusionOk="0">
                  <a:moveTo>
                    <a:pt x="22794" y="0"/>
                  </a:moveTo>
                  <a:lnTo>
                    <a:pt x="0" y="13150"/>
                  </a:lnTo>
                  <a:lnTo>
                    <a:pt x="0" y="19462"/>
                  </a:lnTo>
                  <a:lnTo>
                    <a:pt x="22794" y="6312"/>
                  </a:lnTo>
                  <a:lnTo>
                    <a:pt x="22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545;p23">
              <a:extLst>
                <a:ext uri="{FF2B5EF4-FFF2-40B4-BE49-F238E27FC236}">
                  <a16:creationId xmlns:a16="http://schemas.microsoft.com/office/drawing/2014/main" id="{82FC460D-7894-A2D7-3B34-95E57CB1530A}"/>
                </a:ext>
              </a:extLst>
            </p:cNvPr>
            <p:cNvSpPr/>
            <p:nvPr/>
          </p:nvSpPr>
          <p:spPr>
            <a:xfrm>
              <a:off x="3857010" y="2487515"/>
              <a:ext cx="418588" cy="266067"/>
            </a:xfrm>
            <a:custGeom>
              <a:avLst/>
              <a:gdLst/>
              <a:ahLst/>
              <a:cxnLst/>
              <a:rect l="l" t="t" r="r" b="b"/>
              <a:pathLst>
                <a:path w="11266" h="7161" extrusionOk="0">
                  <a:moveTo>
                    <a:pt x="11071" y="0"/>
                  </a:moveTo>
                  <a:cubicBezTo>
                    <a:pt x="11026" y="0"/>
                    <a:pt x="10973" y="17"/>
                    <a:pt x="10915" y="52"/>
                  </a:cubicBezTo>
                  <a:lnTo>
                    <a:pt x="351" y="6188"/>
                  </a:lnTo>
                  <a:cubicBezTo>
                    <a:pt x="132" y="6320"/>
                    <a:pt x="0" y="6583"/>
                    <a:pt x="0" y="6846"/>
                  </a:cubicBezTo>
                  <a:cubicBezTo>
                    <a:pt x="0" y="7038"/>
                    <a:pt x="71" y="7160"/>
                    <a:pt x="194" y="7160"/>
                  </a:cubicBezTo>
                  <a:cubicBezTo>
                    <a:pt x="240" y="7160"/>
                    <a:pt x="292" y="7144"/>
                    <a:pt x="351" y="7109"/>
                  </a:cubicBezTo>
                  <a:lnTo>
                    <a:pt x="10915" y="972"/>
                  </a:lnTo>
                  <a:cubicBezTo>
                    <a:pt x="11134" y="841"/>
                    <a:pt x="11265" y="578"/>
                    <a:pt x="11265" y="315"/>
                  </a:cubicBezTo>
                  <a:cubicBezTo>
                    <a:pt x="11265" y="122"/>
                    <a:pt x="11195" y="0"/>
                    <a:pt x="1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546;p23">
              <a:extLst>
                <a:ext uri="{FF2B5EF4-FFF2-40B4-BE49-F238E27FC236}">
                  <a16:creationId xmlns:a16="http://schemas.microsoft.com/office/drawing/2014/main" id="{5A66281F-4CB9-FE53-58B0-E9C995A1E268}"/>
                </a:ext>
              </a:extLst>
            </p:cNvPr>
            <p:cNvSpPr/>
            <p:nvPr/>
          </p:nvSpPr>
          <p:spPr>
            <a:xfrm>
              <a:off x="3977503" y="2708995"/>
              <a:ext cx="177564" cy="126030"/>
            </a:xfrm>
            <a:custGeom>
              <a:avLst/>
              <a:gdLst/>
              <a:ahLst/>
              <a:cxnLst/>
              <a:rect l="l" t="t" r="r" b="b"/>
              <a:pathLst>
                <a:path w="4779" h="3392" extrusionOk="0">
                  <a:moveTo>
                    <a:pt x="4566" y="0"/>
                  </a:moveTo>
                  <a:cubicBezTo>
                    <a:pt x="4522" y="0"/>
                    <a:pt x="4475" y="17"/>
                    <a:pt x="4428" y="52"/>
                  </a:cubicBezTo>
                  <a:lnTo>
                    <a:pt x="352" y="2419"/>
                  </a:lnTo>
                  <a:cubicBezTo>
                    <a:pt x="132" y="2551"/>
                    <a:pt x="1" y="2814"/>
                    <a:pt x="1" y="3077"/>
                  </a:cubicBezTo>
                  <a:cubicBezTo>
                    <a:pt x="1" y="3269"/>
                    <a:pt x="71" y="3391"/>
                    <a:pt x="195" y="3391"/>
                  </a:cubicBezTo>
                  <a:cubicBezTo>
                    <a:pt x="240" y="3391"/>
                    <a:pt x="293" y="3375"/>
                    <a:pt x="352" y="3340"/>
                  </a:cubicBezTo>
                  <a:lnTo>
                    <a:pt x="4428" y="973"/>
                  </a:lnTo>
                  <a:cubicBezTo>
                    <a:pt x="4647" y="841"/>
                    <a:pt x="4779" y="578"/>
                    <a:pt x="4779" y="315"/>
                  </a:cubicBezTo>
                  <a:cubicBezTo>
                    <a:pt x="4779" y="123"/>
                    <a:pt x="4685" y="0"/>
                    <a:pt x="4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547;p23">
              <a:extLst>
                <a:ext uri="{FF2B5EF4-FFF2-40B4-BE49-F238E27FC236}">
                  <a16:creationId xmlns:a16="http://schemas.microsoft.com/office/drawing/2014/main" id="{C37F684B-4B1A-D90F-C588-17C16EA42E17}"/>
                </a:ext>
              </a:extLst>
            </p:cNvPr>
            <p:cNvSpPr/>
            <p:nvPr/>
          </p:nvSpPr>
          <p:spPr>
            <a:xfrm>
              <a:off x="3415648" y="2106716"/>
              <a:ext cx="71709" cy="2084656"/>
            </a:xfrm>
            <a:custGeom>
              <a:avLst/>
              <a:gdLst/>
              <a:ahLst/>
              <a:cxnLst/>
              <a:rect l="l" t="t" r="r" b="b"/>
              <a:pathLst>
                <a:path w="1930" h="56107" extrusionOk="0">
                  <a:moveTo>
                    <a:pt x="1929" y="0"/>
                  </a:moveTo>
                  <a:lnTo>
                    <a:pt x="0" y="1140"/>
                  </a:lnTo>
                  <a:lnTo>
                    <a:pt x="0" y="56106"/>
                  </a:lnTo>
                  <a:lnTo>
                    <a:pt x="1929" y="55011"/>
                  </a:lnTo>
                  <a:lnTo>
                    <a:pt x="19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548;p23">
              <a:extLst>
                <a:ext uri="{FF2B5EF4-FFF2-40B4-BE49-F238E27FC236}">
                  <a16:creationId xmlns:a16="http://schemas.microsoft.com/office/drawing/2014/main" id="{F2F187FB-A409-3705-CF1C-560DE2C7952A}"/>
                </a:ext>
              </a:extLst>
            </p:cNvPr>
            <p:cNvSpPr/>
            <p:nvPr/>
          </p:nvSpPr>
          <p:spPr>
            <a:xfrm>
              <a:off x="3112725" y="1981281"/>
              <a:ext cx="304597" cy="2222835"/>
            </a:xfrm>
            <a:custGeom>
              <a:avLst/>
              <a:gdLst/>
              <a:ahLst/>
              <a:cxnLst/>
              <a:rect l="l" t="t" r="r" b="b"/>
              <a:pathLst>
                <a:path w="8198" h="59826" extrusionOk="0">
                  <a:moveTo>
                    <a:pt x="614" y="1"/>
                  </a:moveTo>
                  <a:lnTo>
                    <a:pt x="351" y="1009"/>
                  </a:lnTo>
                  <a:lnTo>
                    <a:pt x="570" y="54968"/>
                  </a:lnTo>
                  <a:cubicBezTo>
                    <a:pt x="570" y="54968"/>
                    <a:pt x="0" y="57335"/>
                    <a:pt x="3156" y="58956"/>
                  </a:cubicBezTo>
                  <a:cubicBezTo>
                    <a:pt x="4509" y="59633"/>
                    <a:pt x="5620" y="59826"/>
                    <a:pt x="6448" y="59826"/>
                  </a:cubicBezTo>
                  <a:cubicBezTo>
                    <a:pt x="7552" y="59826"/>
                    <a:pt x="8153" y="59482"/>
                    <a:pt x="8153" y="59482"/>
                  </a:cubicBezTo>
                  <a:lnTo>
                    <a:pt x="8197" y="4472"/>
                  </a:lnTo>
                  <a:lnTo>
                    <a:pt x="6269" y="3376"/>
                  </a:lnTo>
                  <a:cubicBezTo>
                    <a:pt x="5482" y="3666"/>
                    <a:pt x="4856" y="3786"/>
                    <a:pt x="4359" y="3786"/>
                  </a:cubicBezTo>
                  <a:cubicBezTo>
                    <a:pt x="2005" y="3786"/>
                    <a:pt x="2543" y="1097"/>
                    <a:pt x="2543" y="1097"/>
                  </a:cubicBezTo>
                  <a:lnTo>
                    <a:pt x="6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549;p23">
              <a:extLst>
                <a:ext uri="{FF2B5EF4-FFF2-40B4-BE49-F238E27FC236}">
                  <a16:creationId xmlns:a16="http://schemas.microsoft.com/office/drawing/2014/main" id="{C6089876-ED0F-23F0-6CFD-C6D4C35BFD99}"/>
                </a:ext>
              </a:extLst>
            </p:cNvPr>
            <p:cNvSpPr/>
            <p:nvPr/>
          </p:nvSpPr>
          <p:spPr>
            <a:xfrm>
              <a:off x="3125766" y="1981281"/>
              <a:ext cx="289920" cy="188079"/>
            </a:xfrm>
            <a:custGeom>
              <a:avLst/>
              <a:gdLst/>
              <a:ahLst/>
              <a:cxnLst/>
              <a:rect l="l" t="t" r="r" b="b"/>
              <a:pathLst>
                <a:path w="7803" h="5062" extrusionOk="0">
                  <a:moveTo>
                    <a:pt x="219" y="1"/>
                  </a:moveTo>
                  <a:cubicBezTo>
                    <a:pt x="88" y="308"/>
                    <a:pt x="0" y="658"/>
                    <a:pt x="0" y="1009"/>
                  </a:cubicBezTo>
                  <a:cubicBezTo>
                    <a:pt x="0" y="2061"/>
                    <a:pt x="88" y="3420"/>
                    <a:pt x="2762" y="4516"/>
                  </a:cubicBezTo>
                  <a:cubicBezTo>
                    <a:pt x="3784" y="4925"/>
                    <a:pt x="4685" y="5061"/>
                    <a:pt x="5432" y="5061"/>
                  </a:cubicBezTo>
                  <a:cubicBezTo>
                    <a:pt x="6926" y="5061"/>
                    <a:pt x="7802" y="4516"/>
                    <a:pt x="7802" y="4516"/>
                  </a:cubicBezTo>
                  <a:lnTo>
                    <a:pt x="5874" y="3420"/>
                  </a:lnTo>
                  <a:cubicBezTo>
                    <a:pt x="5444" y="3571"/>
                    <a:pt x="5062" y="3636"/>
                    <a:pt x="4722" y="3636"/>
                  </a:cubicBezTo>
                  <a:cubicBezTo>
                    <a:pt x="2604" y="3636"/>
                    <a:pt x="2148" y="1097"/>
                    <a:pt x="2148" y="1097"/>
                  </a:cubicBezTo>
                  <a:lnTo>
                    <a:pt x="219" y="1"/>
                  </a:lnTo>
                  <a:close/>
                </a:path>
              </a:pathLst>
            </a:custGeom>
            <a:solidFill>
              <a:srgbClr val="36D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m3d="http://schemas.microsoft.com/office/drawing/2017/model3d" Requires="am3d">
          <p:graphicFrame>
            <p:nvGraphicFramePr>
              <p:cNvPr id="3" name="3D Model 2" descr="Domes And Pinacoid White">
                <a:extLst>
                  <a:ext uri="{FF2B5EF4-FFF2-40B4-BE49-F238E27FC236}">
                    <a16:creationId xmlns:a16="http://schemas.microsoft.com/office/drawing/2014/main" id="{6F31CBCD-58BC-092F-CE7C-0AB10F89E061}"/>
                  </a:ext>
                </a:extLst>
              </p:cNvPr>
              <p:cNvGraphicFramePr>
                <a:graphicFrameLocks noChangeAspect="1"/>
              </p:cNvGraphicFramePr>
              <p:nvPr>
                <p:extLst>
                  <p:ext uri="{D42A27DB-BD31-4B8C-83A1-F6EECF244321}">
                    <p14:modId xmlns:p14="http://schemas.microsoft.com/office/powerpoint/2010/main" val="3847968178"/>
                  </p:ext>
                </p:extLst>
              </p:nvPr>
            </p:nvGraphicFramePr>
            <p:xfrm>
              <a:off x="5642803" y="2479609"/>
              <a:ext cx="2805278" cy="2009993"/>
            </p:xfrm>
            <a:graphic>
              <a:graphicData uri="http://schemas.microsoft.com/office/drawing/2017/model3d">
                <am3d:model3d r:embed="rId2">
                  <am3d:spPr>
                    <a:xfrm>
                      <a:off x="0" y="0"/>
                      <a:ext cx="2805278" cy="2009993"/>
                    </a:xfrm>
                    <a:prstGeom prst="rect">
                      <a:avLst/>
                    </a:prstGeom>
                  </am3d:spPr>
                  <am3d:camera>
                    <am3d:pos x="0" y="0" z="61634510"/>
                    <am3d:up dx="0" dy="36000000" dz="0"/>
                    <am3d:lookAt x="0" y="0" z="0"/>
                    <am3d:perspective fov="2700000"/>
                  </am3d:camera>
                  <am3d:trans>
                    <am3d:meterPerModelUnit n="105404" d="1000000"/>
                    <am3d:preTrans dx="-38771" dy="-6202928" dz="0"/>
                    <am3d:scale>
                      <am3d:sx n="1000000" d="1000000"/>
                      <am3d:sy n="1000000" d="1000000"/>
                      <am3d:sz n="1000000" d="1000000"/>
                    </am3d:scale>
                    <am3d:rot ax="1200000" ay="1800000" az="600000"/>
                    <am3d:postTrans dx="0" dy="0" dz="0"/>
                  </am3d:trans>
                  <am3d:raster rName="Office3DRenderer" rVer="16.0.8326">
                    <am3d:blip r:embed="rId3"/>
                  </am3d:raster>
                  <am3d:objViewport viewportSz="294772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Domes And Pinacoid White">
                <a:extLst>
                  <a:ext uri="{FF2B5EF4-FFF2-40B4-BE49-F238E27FC236}">
                    <a16:creationId xmlns:a16="http://schemas.microsoft.com/office/drawing/2014/main" id="{6F31CBCD-58BC-092F-CE7C-0AB10F89E061}"/>
                  </a:ext>
                </a:extLst>
              </p:cNvPr>
              <p:cNvPicPr>
                <a:picLocks noGrp="1" noRot="1" noChangeAspect="1" noMove="1" noResize="1" noEditPoints="1" noAdjustHandles="1" noChangeArrowheads="1" noChangeShapeType="1" noCrop="1"/>
              </p:cNvPicPr>
              <p:nvPr/>
            </p:nvPicPr>
            <p:blipFill>
              <a:blip r:embed="rId3"/>
              <a:stretch>
                <a:fillRect/>
              </a:stretch>
            </p:blipFill>
            <p:spPr>
              <a:xfrm>
                <a:off x="5642803" y="2479609"/>
                <a:ext cx="2805278" cy="2009993"/>
              </a:xfrm>
              <a:prstGeom prst="rect">
                <a:avLst/>
              </a:prstGeom>
            </p:spPr>
          </p:pic>
        </mc:Fallback>
      </mc:AlternateContent>
      <p:sp>
        <p:nvSpPr>
          <p:cNvPr id="12" name="Google Shape;205;p17">
            <a:extLst>
              <a:ext uri="{FF2B5EF4-FFF2-40B4-BE49-F238E27FC236}">
                <a16:creationId xmlns:a16="http://schemas.microsoft.com/office/drawing/2014/main" id="{3BAE0AC1-D485-1175-019A-76D4615F7235}"/>
              </a:ext>
            </a:extLst>
          </p:cNvPr>
          <p:cNvSpPr txBox="1"/>
          <p:nvPr/>
        </p:nvSpPr>
        <p:spPr>
          <a:xfrm>
            <a:off x="1405848" y="376645"/>
            <a:ext cx="7619417" cy="14736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SzPts val="2500"/>
              <a:buFont typeface="Fira Sans Extra Condensed Medium"/>
              <a:buNone/>
              <a:defRPr sz="2800">
                <a:latin typeface="Fira Sans Extra Condensed Medium"/>
                <a:ea typeface="Fira Sans Extra Condensed Medium"/>
                <a:cs typeface="Fira Sans Extra Condensed Medium"/>
                <a:sym typeface="Fira Sans Extra Condensed Medium"/>
              </a:defRPr>
            </a:lvl1pPr>
            <a:lvl2pPr algn="ctr">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2pPr>
            <a:lvl3pPr algn="ctr">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3pPr>
            <a:lvl4pPr algn="ctr">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4pPr>
            <a:lvl5pPr algn="ctr">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5pPr>
            <a:lvl6pPr algn="ctr">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6pPr>
            <a:lvl7pPr algn="ctr">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7pPr>
            <a:lvl8pPr algn="ctr">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8pPr>
            <a:lvl9pPr algn="ctr">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9pPr>
          </a:lstStyle>
          <a:p>
            <a:r>
              <a:rPr lang="en" sz="2400" dirty="0">
                <a:latin typeface="Arial" panose="020B0604020202020204" pitchFamily="34" charset="0"/>
              </a:rPr>
              <a:t>4. Một khối gang hình hộp chữ nhật có chiều dài các cạnh tương ứng là 2 cm, 3 cm, 5 cm và có khối lượng 210 g. Hãy tính khối lượng riêng của gang.</a:t>
            </a:r>
          </a:p>
        </p:txBody>
      </p:sp>
      <p:pic>
        <p:nvPicPr>
          <p:cNvPr id="16" name="Picture 8">
            <a:extLst>
              <a:ext uri="{FF2B5EF4-FFF2-40B4-BE49-F238E27FC236}">
                <a16:creationId xmlns:a16="http://schemas.microsoft.com/office/drawing/2014/main" id="{CD36BDF0-CA59-FAA9-FC0B-D263AC1E7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62" y="2438476"/>
            <a:ext cx="783616" cy="718888"/>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05;p17">
            <a:extLst>
              <a:ext uri="{FF2B5EF4-FFF2-40B4-BE49-F238E27FC236}">
                <a16:creationId xmlns:a16="http://schemas.microsoft.com/office/drawing/2014/main" id="{7BB812A8-FD40-2483-EB18-22C4144EB82E}"/>
              </a:ext>
            </a:extLst>
          </p:cNvPr>
          <p:cNvSpPr txBox="1"/>
          <p:nvPr/>
        </p:nvSpPr>
        <p:spPr>
          <a:xfrm>
            <a:off x="1083881" y="2438476"/>
            <a:ext cx="7364201" cy="442247"/>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Fira Sans Extra Condensed Medium"/>
                <a:sym typeface="Fira Sans Extra Condensed Medium"/>
              </a:rPr>
              <a:t>Thể tích của khối nhôm: V = 2.3.5 = 30 cm</a:t>
            </a:r>
            <a:r>
              <a:rPr kumimoji="0" lang="en" sz="2000" b="0" i="0" u="none" strike="noStrike" kern="0" cap="none" spc="0" normalizeH="0" baseline="30000" noProof="0" dirty="0">
                <a:ln>
                  <a:noFill/>
                </a:ln>
                <a:solidFill>
                  <a:srgbClr val="000000"/>
                </a:solidFill>
                <a:effectLst/>
                <a:uLnTx/>
                <a:uFillTx/>
                <a:latin typeface="Arial" panose="020B0604020202020204" pitchFamily="34" charset="0"/>
                <a:ea typeface="Roboto" panose="02000000000000000000" pitchFamily="2" charset="0"/>
                <a:cs typeface="Fira Sans Extra Condensed Medium"/>
                <a:sym typeface="Fira Sans Extra Condensed Medium"/>
              </a:rPr>
              <a:t>3</a:t>
            </a:r>
            <a:r>
              <a:rPr kumimoji="0" lang="en" sz="2000" b="0" i="0" u="none" strike="noStrike" kern="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Fira Sans Extra Condensed Medium"/>
                <a:sym typeface="Fira Sans Extra Condensed Medium"/>
              </a:rPr>
              <a:t> </a:t>
            </a:r>
            <a:endParaRPr kumimoji="0" sz="2000" b="0" i="0" u="none" strike="noStrike" kern="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Fira Sans Extra Condensed Medium"/>
              <a:sym typeface="Fira Sans Extra Condensed Medium"/>
            </a:endParaRPr>
          </a:p>
        </p:txBody>
      </p:sp>
      <mc:AlternateContent xmlns:mc="http://schemas.openxmlformats.org/markup-compatibility/2006" xmlns:a14="http://schemas.microsoft.com/office/drawing/2010/main">
        <mc:Choice Requires="a14">
          <p:sp>
            <p:nvSpPr>
              <p:cNvPr id="18" name="Google Shape;205;p17">
                <a:extLst>
                  <a:ext uri="{FF2B5EF4-FFF2-40B4-BE49-F238E27FC236}">
                    <a16:creationId xmlns:a16="http://schemas.microsoft.com/office/drawing/2014/main" id="{F3CC4B9A-A597-0FE2-A681-5F303E8ADA52}"/>
                  </a:ext>
                </a:extLst>
              </p:cNvPr>
              <p:cNvSpPr txBox="1"/>
              <p:nvPr/>
            </p:nvSpPr>
            <p:spPr>
              <a:xfrm>
                <a:off x="1083880" y="3009537"/>
                <a:ext cx="7364201" cy="9501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20000"/>
                  </a:lnSpc>
                  <a:buNone/>
                  <a:defRPr sz="2000">
                    <a:solidFill>
                      <a:schemeClr val="tx1"/>
                    </a:solidFill>
                    <a:latin typeface="Roboto" panose="02000000000000000000" pitchFamily="2" charset="0"/>
                    <a:ea typeface="Roboto" panose="02000000000000000000" pitchFamily="2" charset="0"/>
                    <a:cs typeface="Fira Sans Extra Condensed Medium"/>
                  </a:defRPr>
                </a:lvl1p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000000"/>
                    </a:solidFill>
                    <a:effectLst/>
                    <a:uLnTx/>
                    <a:uFillTx/>
                    <a:latin typeface="Arial" panose="020B0604020202020204" pitchFamily="34" charset="0"/>
                    <a:sym typeface="Fira Sans Extra Condensed Medium"/>
                  </a:rPr>
                  <a:t>Khối lượng riêng:</a:t>
                </a:r>
              </a:p>
              <a:p>
                <a:pPr lvl="0"/>
                <a:r>
                  <a:rPr kumimoji="0" lang="en-US" sz="2000" b="0" i="0" u="none" strike="noStrike" kern="0" cap="none" spc="0" normalizeH="0" baseline="0" noProof="0" dirty="0">
                    <a:ln>
                      <a:noFill/>
                    </a:ln>
                    <a:solidFill>
                      <a:srgbClr val="000000"/>
                    </a:solidFill>
                    <a:effectLst/>
                    <a:uLnTx/>
                    <a:uFillTx/>
                    <a:latin typeface="Arial" panose="020B0604020202020204" pitchFamily="34" charset="0"/>
                    <a:sym typeface="Fira Sans Extra Condensed Medium"/>
                  </a:rPr>
                  <a:t>D = </a:t>
                </a:r>
                <a14:m>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Fira Sans Extra Condensed Medium"/>
                          </a:rPr>
                        </m:ctrlPr>
                      </m:fPr>
                      <m:num>
                        <m:r>
                          <m:rPr>
                            <m:nor/>
                          </m:rPr>
                          <a:rPr kumimoji="0" lang="en-US" sz="2000" b="0" i="0" u="none" strike="noStrike" kern="0" cap="none" spc="0" normalizeH="0" baseline="0" noProof="0" dirty="0">
                            <a:ln>
                              <a:noFill/>
                            </a:ln>
                            <a:solidFill>
                              <a:srgbClr val="000000"/>
                            </a:solidFill>
                            <a:effectLst/>
                            <a:uLnTx/>
                            <a:uFillTx/>
                            <a:latin typeface="Arial" panose="020B0604020202020204" pitchFamily="34" charset="0"/>
                            <a:sym typeface="Fira Sans Extra Condensed Medium"/>
                          </a:rPr>
                          <m:t>m</m:t>
                        </m:r>
                      </m:num>
                      <m:den>
                        <m:r>
                          <m:rPr>
                            <m:nor/>
                          </m:rPr>
                          <a:rPr kumimoji="0" lang="en-US" sz="2000" b="0" i="0" u="none" strike="noStrike" kern="0" cap="none" spc="0" normalizeH="0" baseline="0" noProof="0" dirty="0">
                            <a:ln>
                              <a:noFill/>
                            </a:ln>
                            <a:solidFill>
                              <a:srgbClr val="000000"/>
                            </a:solidFill>
                            <a:effectLst/>
                            <a:uLnTx/>
                            <a:uFillTx/>
                            <a:latin typeface="Arial" panose="020B0604020202020204" pitchFamily="34" charset="0"/>
                            <a:sym typeface="Fira Sans Extra Condensed Medium"/>
                          </a:rPr>
                          <m:t>V</m:t>
                        </m:r>
                      </m:den>
                    </m:f>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sym typeface="Fira Sans Extra Condensed Medium"/>
                  </a:rPr>
                  <a:t> </a:t>
                </a:r>
                <a:r>
                  <a:rPr lang="en-US" dirty="0">
                    <a:solidFill>
                      <a:srgbClr val="000000"/>
                    </a:solidFill>
                    <a:latin typeface="Arial" panose="020B0604020202020204" pitchFamily="34" charset="0"/>
                    <a:sym typeface="Fira Sans Extra Condensed Medium"/>
                  </a:rPr>
                  <a:t>= </a:t>
                </a:r>
                <a14:m>
                  <m:oMath xmlns:m="http://schemas.openxmlformats.org/officeDocument/2006/math">
                    <m:f>
                      <m:fPr>
                        <m:ctrlPr>
                          <a:rPr lang="en-US" i="1">
                            <a:solidFill>
                              <a:srgbClr val="000000"/>
                            </a:solidFill>
                            <a:latin typeface="Cambria Math" panose="02040503050406030204" pitchFamily="18" charset="0"/>
                            <a:sym typeface="Fira Sans Extra Condensed Medium"/>
                          </a:rPr>
                        </m:ctrlPr>
                      </m:fPr>
                      <m:num>
                        <m:r>
                          <m:rPr>
                            <m:nor/>
                          </m:rPr>
                          <a:rPr lang="en-US" b="0" i="0" dirty="0" smtClean="0">
                            <a:solidFill>
                              <a:srgbClr val="000000"/>
                            </a:solidFill>
                            <a:latin typeface="Arial" panose="020B0604020202020204" pitchFamily="34" charset="0"/>
                            <a:sym typeface="Fira Sans Extra Condensed Medium"/>
                          </a:rPr>
                          <m:t>210</m:t>
                        </m:r>
                      </m:num>
                      <m:den>
                        <m:r>
                          <m:rPr>
                            <m:nor/>
                          </m:rPr>
                          <a:rPr lang="en-US" b="0" i="0" dirty="0" smtClean="0">
                            <a:solidFill>
                              <a:srgbClr val="000000"/>
                            </a:solidFill>
                            <a:latin typeface="Arial" panose="020B0604020202020204" pitchFamily="34" charset="0"/>
                            <a:sym typeface="Fira Sans Extra Condensed Medium"/>
                          </a:rPr>
                          <m:t>30</m:t>
                        </m:r>
                      </m:den>
                    </m:f>
                  </m:oMath>
                </a14:m>
                <a:r>
                  <a:rPr kumimoji="0" lang="en-US" sz="2000" b="0" i="0" u="none" strike="noStrike" kern="0" cap="none" spc="0" normalizeH="0" noProof="0" dirty="0">
                    <a:ln>
                      <a:noFill/>
                    </a:ln>
                    <a:solidFill>
                      <a:srgbClr val="000000"/>
                    </a:solidFill>
                    <a:effectLst/>
                    <a:uLnTx/>
                    <a:uFillTx/>
                    <a:latin typeface="Arial" panose="020B0604020202020204" pitchFamily="34" charset="0"/>
                    <a:sym typeface="Fira Sans Extra Condensed Medium"/>
                  </a:rPr>
                  <a:t> </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sym typeface="Fira Sans Extra Condensed Medium"/>
                  </a:rPr>
                  <a:t>= 7 g/cm</a:t>
                </a:r>
                <a:r>
                  <a:rPr kumimoji="0" lang="en-US" sz="2000" b="0" i="0" u="none" strike="noStrike" kern="0" cap="none" spc="0" normalizeH="0" baseline="30000" noProof="0" dirty="0">
                    <a:ln>
                      <a:noFill/>
                    </a:ln>
                    <a:solidFill>
                      <a:srgbClr val="000000"/>
                    </a:solidFill>
                    <a:effectLst/>
                    <a:uLnTx/>
                    <a:uFillTx/>
                    <a:latin typeface="Arial" panose="020B0604020202020204" pitchFamily="34" charset="0"/>
                    <a:sym typeface="Fira Sans Extra Condensed Medium"/>
                  </a:rPr>
                  <a:t>3</a:t>
                </a:r>
                <a:endParaRPr kumimoji="0" sz="2000" b="0" i="0" u="none" strike="noStrike" kern="0" cap="none" spc="0" normalizeH="0" baseline="30000" noProof="0" dirty="0">
                  <a:ln>
                    <a:noFill/>
                  </a:ln>
                  <a:solidFill>
                    <a:srgbClr val="000000"/>
                  </a:solidFill>
                  <a:effectLst/>
                  <a:uLnTx/>
                  <a:uFillTx/>
                  <a:latin typeface="Arial" panose="020B0604020202020204" pitchFamily="34" charset="0"/>
                  <a:sym typeface="Fira Sans Extra Condensed Medium"/>
                </a:endParaRPr>
              </a:p>
            </p:txBody>
          </p:sp>
        </mc:Choice>
        <mc:Fallback xmlns="">
          <p:sp>
            <p:nvSpPr>
              <p:cNvPr id="18" name="Google Shape;205;p17">
                <a:extLst>
                  <a:ext uri="{FF2B5EF4-FFF2-40B4-BE49-F238E27FC236}">
                    <a16:creationId xmlns:a16="http://schemas.microsoft.com/office/drawing/2014/main" id="{F3CC4B9A-A597-0FE2-A681-5F303E8ADA52}"/>
                  </a:ext>
                </a:extLst>
              </p:cNvPr>
              <p:cNvSpPr txBox="1">
                <a:spLocks noRot="1" noChangeAspect="1" noMove="1" noResize="1" noEditPoints="1" noAdjustHandles="1" noChangeArrowheads="1" noChangeShapeType="1" noTextEdit="1"/>
              </p:cNvSpPr>
              <p:nvPr/>
            </p:nvSpPr>
            <p:spPr>
              <a:xfrm>
                <a:off x="1083880" y="3009537"/>
                <a:ext cx="7364201" cy="950138"/>
              </a:xfrm>
              <a:prstGeom prst="rect">
                <a:avLst/>
              </a:prstGeom>
              <a:blipFill>
                <a:blip r:embed="rId5"/>
                <a:stretch>
                  <a:fillRect l="-911" t="-6410" b="-641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90014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500"/>
                            </p:stCondLst>
                            <p:childTnLst>
                              <p:par>
                                <p:cTn id="19" presetID="22" presetClass="entr" presetSubtype="1" fill="hold" nodeType="afterEffect">
                                  <p:stCondLst>
                                    <p:cond delay="0"/>
                                  </p:stCondLst>
                                  <p:iterate type="lt">
                                    <p:tmPct val="4000"/>
                                  </p:iterate>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620"/>
                            </p:stCondLst>
                            <p:childTnLst>
                              <p:par>
                                <p:cTn id="23" presetID="22" presetClass="entr" presetSubtype="1" fill="hold" grpId="0" nodeType="afterEffect">
                                  <p:stCondLst>
                                    <p:cond delay="0"/>
                                  </p:stCondLst>
                                  <p:iterate type="lt">
                                    <p:tmPct val="4000"/>
                                  </p:iterate>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860"/>
                            </p:stCondLst>
                            <p:childTnLst>
                              <p:par>
                                <p:cTn id="27" presetID="22" presetClass="entr" presetSubtype="1" fill="hold" nodeType="afterEffect">
                                  <p:stCondLst>
                                    <p:cond delay="0"/>
                                  </p:stCondLst>
                                  <p:iterate type="lt">
                                    <p:tmPct val="4000"/>
                                  </p:iterate>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167217" y="44794"/>
            <a:ext cx="5399788" cy="286594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rgbClr val="FF0000"/>
                </a:solidFill>
                <a:latin typeface="Times New Roman" panose="02020603050405020304" pitchFamily="18" charset="0"/>
                <a:cs typeface="Times New Roman" panose="02020603050405020304" pitchFamily="18" charset="0"/>
              </a:rPr>
              <a:t>Tiết 2.1 và 2.2 - BÀI 13: </a:t>
            </a:r>
            <a:br>
              <a:rPr lang="en" sz="3600" b="1" dirty="0">
                <a:solidFill>
                  <a:srgbClr val="FF0000"/>
                </a:solidFill>
                <a:latin typeface="Times New Roman" panose="02020603050405020304" pitchFamily="18" charset="0"/>
                <a:cs typeface="Times New Roman" panose="02020603050405020304" pitchFamily="18" charset="0"/>
              </a:rPr>
            </a:br>
            <a:r>
              <a:rPr lang="en" sz="3600" b="1" dirty="0">
                <a:solidFill>
                  <a:srgbClr val="FF0000"/>
                </a:solidFill>
                <a:latin typeface="Times New Roman" panose="02020603050405020304" pitchFamily="18" charset="0"/>
                <a:cs typeface="Times New Roman" panose="02020603050405020304" pitchFamily="18" charset="0"/>
              </a:rPr>
              <a:t>KHỐI LƯỢNG RIÊNG</a:t>
            </a:r>
            <a:endParaRPr sz="3600" b="1" dirty="0">
              <a:solidFill>
                <a:srgbClr val="FF0000"/>
              </a:solidFill>
              <a:latin typeface="Times New Roman" panose="02020603050405020304" pitchFamily="18" charset="0"/>
              <a:cs typeface="Times New Roman" panose="02020603050405020304" pitchFamily="18" charset="0"/>
            </a:endParaRPr>
          </a:p>
        </p:txBody>
      </p:sp>
      <p:sp>
        <p:nvSpPr>
          <p:cNvPr id="47" name="Google Shape;47;p15"/>
          <p:cNvSpPr txBox="1">
            <a:spLocks noGrp="1"/>
          </p:cNvSpPr>
          <p:nvPr>
            <p:ph type="subTitle" idx="1"/>
          </p:nvPr>
        </p:nvSpPr>
        <p:spPr>
          <a:xfrm>
            <a:off x="393948" y="3623063"/>
            <a:ext cx="4515600" cy="46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Huế</a:t>
            </a:r>
            <a:endParaRPr sz="2000" dirty="0">
              <a:latin typeface="Times New Roman" panose="02020603050405020304" pitchFamily="18" charset="0"/>
              <a:cs typeface="Times New Roman" panose="02020603050405020304" pitchFamily="18" charset="0"/>
            </a:endParaRPr>
          </a:p>
        </p:txBody>
      </p:sp>
      <p:grpSp>
        <p:nvGrpSpPr>
          <p:cNvPr id="48" name="Google Shape;48;p15"/>
          <p:cNvGrpSpPr/>
          <p:nvPr/>
        </p:nvGrpSpPr>
        <p:grpSpPr>
          <a:xfrm>
            <a:off x="4893303" y="1201347"/>
            <a:ext cx="4943256" cy="3585290"/>
            <a:chOff x="4861064" y="1146835"/>
            <a:chExt cx="4943256" cy="3585290"/>
          </a:xfrm>
        </p:grpSpPr>
        <p:sp>
          <p:nvSpPr>
            <p:cNvPr id="49" name="Google Shape;49;p15"/>
            <p:cNvSpPr/>
            <p:nvPr/>
          </p:nvSpPr>
          <p:spPr>
            <a:xfrm>
              <a:off x="6575813" y="2574155"/>
              <a:ext cx="3140592" cy="721470"/>
            </a:xfrm>
            <a:custGeom>
              <a:avLst/>
              <a:gdLst/>
              <a:ahLst/>
              <a:cxnLst/>
              <a:rect l="l" t="t" r="r" b="b"/>
              <a:pathLst>
                <a:path w="29145" h="6695" extrusionOk="0">
                  <a:moveTo>
                    <a:pt x="0" y="1"/>
                  </a:moveTo>
                  <a:lnTo>
                    <a:pt x="0" y="6675"/>
                  </a:lnTo>
                  <a:lnTo>
                    <a:pt x="2882" y="6675"/>
                  </a:lnTo>
                  <a:lnTo>
                    <a:pt x="2882" y="6694"/>
                  </a:lnTo>
                  <a:lnTo>
                    <a:pt x="3982" y="6694"/>
                  </a:lnTo>
                  <a:lnTo>
                    <a:pt x="3982" y="6675"/>
                  </a:lnTo>
                  <a:lnTo>
                    <a:pt x="25996" y="6675"/>
                  </a:lnTo>
                  <a:cubicBezTo>
                    <a:pt x="27741" y="6656"/>
                    <a:pt x="29144" y="5215"/>
                    <a:pt x="29125" y="3452"/>
                  </a:cubicBezTo>
                  <a:lnTo>
                    <a:pt x="29125" y="3243"/>
                  </a:lnTo>
                  <a:cubicBezTo>
                    <a:pt x="29144" y="1480"/>
                    <a:pt x="27741" y="39"/>
                    <a:pt x="25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a:off x="6259103" y="2574155"/>
              <a:ext cx="118533" cy="108"/>
            </a:xfrm>
            <a:custGeom>
              <a:avLst/>
              <a:gdLst/>
              <a:ahLst/>
              <a:cxnLst/>
              <a:rect l="l" t="t" r="r" b="b"/>
              <a:pathLst>
                <a:path w="1100" h="1" extrusionOk="0">
                  <a:moveTo>
                    <a:pt x="0" y="1"/>
                  </a:moveTo>
                  <a:lnTo>
                    <a:pt x="1100" y="1"/>
                  </a:lnTo>
                  <a:lnTo>
                    <a:pt x="1100" y="1"/>
                  </a:lnTo>
                  <a:lnTo>
                    <a:pt x="0" y="1"/>
                  </a:lnTo>
                  <a:close/>
                </a:path>
              </a:pathLst>
            </a:custGeom>
            <a:solidFill>
              <a:srgbClr val="5959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5"/>
            <p:cNvSpPr/>
            <p:nvPr/>
          </p:nvSpPr>
          <p:spPr>
            <a:xfrm>
              <a:off x="6259103" y="3293476"/>
              <a:ext cx="118533" cy="2155"/>
            </a:xfrm>
            <a:custGeom>
              <a:avLst/>
              <a:gdLst/>
              <a:ahLst/>
              <a:cxnLst/>
              <a:rect l="l" t="t" r="r" b="b"/>
              <a:pathLst>
                <a:path w="1100" h="20" extrusionOk="0">
                  <a:moveTo>
                    <a:pt x="0" y="0"/>
                  </a:moveTo>
                  <a:lnTo>
                    <a:pt x="0" y="19"/>
                  </a:lnTo>
                  <a:lnTo>
                    <a:pt x="1100" y="19"/>
                  </a:lnTo>
                  <a:lnTo>
                    <a:pt x="1100" y="0"/>
                  </a:lnTo>
                  <a:close/>
                </a:path>
              </a:pathLst>
            </a:custGeom>
            <a:solidFill>
              <a:srgbClr val="5959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5"/>
            <p:cNvSpPr/>
            <p:nvPr/>
          </p:nvSpPr>
          <p:spPr>
            <a:xfrm>
              <a:off x="5210800" y="2643662"/>
              <a:ext cx="2646201" cy="549804"/>
            </a:xfrm>
            <a:custGeom>
              <a:avLst/>
              <a:gdLst/>
              <a:ahLst/>
              <a:cxnLst/>
              <a:rect l="l" t="t" r="r" b="b"/>
              <a:pathLst>
                <a:path w="24557" h="5102" extrusionOk="0">
                  <a:moveTo>
                    <a:pt x="1" y="1"/>
                  </a:moveTo>
                  <a:lnTo>
                    <a:pt x="1" y="5101"/>
                  </a:lnTo>
                  <a:lnTo>
                    <a:pt x="23399" y="5101"/>
                  </a:lnTo>
                  <a:cubicBezTo>
                    <a:pt x="23418" y="4855"/>
                    <a:pt x="23418" y="4684"/>
                    <a:pt x="23418" y="4684"/>
                  </a:cubicBezTo>
                  <a:lnTo>
                    <a:pt x="24556" y="2105"/>
                  </a:lnTo>
                  <a:lnTo>
                    <a:pt x="23646"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5165864" y="2574155"/>
              <a:ext cx="2817751" cy="719422"/>
            </a:xfrm>
            <a:custGeom>
              <a:avLst/>
              <a:gdLst/>
              <a:ahLst/>
              <a:cxnLst/>
              <a:rect l="l" t="t" r="r" b="b"/>
              <a:pathLst>
                <a:path w="26149" h="6676" extrusionOk="0">
                  <a:moveTo>
                    <a:pt x="1" y="1"/>
                  </a:moveTo>
                  <a:lnTo>
                    <a:pt x="1" y="1196"/>
                  </a:lnTo>
                  <a:lnTo>
                    <a:pt x="21750" y="1196"/>
                  </a:lnTo>
                  <a:cubicBezTo>
                    <a:pt x="23153" y="1196"/>
                    <a:pt x="24290" y="2125"/>
                    <a:pt x="24290" y="3281"/>
                  </a:cubicBezTo>
                  <a:lnTo>
                    <a:pt x="24290" y="3414"/>
                  </a:lnTo>
                  <a:cubicBezTo>
                    <a:pt x="24290" y="4571"/>
                    <a:pt x="23153" y="5500"/>
                    <a:pt x="21750" y="5500"/>
                  </a:cubicBezTo>
                  <a:lnTo>
                    <a:pt x="1" y="5500"/>
                  </a:lnTo>
                  <a:lnTo>
                    <a:pt x="1" y="6675"/>
                  </a:lnTo>
                  <a:lnTo>
                    <a:pt x="23001" y="6675"/>
                  </a:lnTo>
                  <a:cubicBezTo>
                    <a:pt x="24746" y="6656"/>
                    <a:pt x="26149" y="5196"/>
                    <a:pt x="26130" y="3452"/>
                  </a:cubicBezTo>
                  <a:lnTo>
                    <a:pt x="26130" y="3224"/>
                  </a:lnTo>
                  <a:cubicBezTo>
                    <a:pt x="26149" y="1480"/>
                    <a:pt x="24746" y="20"/>
                    <a:pt x="23001" y="1"/>
                  </a:cubicBez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5451462" y="2890985"/>
              <a:ext cx="1798897" cy="73602"/>
            </a:xfrm>
            <a:custGeom>
              <a:avLst/>
              <a:gdLst/>
              <a:ahLst/>
              <a:cxnLst/>
              <a:rect l="l" t="t" r="r" b="b"/>
              <a:pathLst>
                <a:path w="21598" h="683" extrusionOk="0">
                  <a:moveTo>
                    <a:pt x="57" y="0"/>
                  </a:moveTo>
                  <a:lnTo>
                    <a:pt x="0" y="683"/>
                  </a:lnTo>
                  <a:lnTo>
                    <a:pt x="21598" y="171"/>
                  </a:lnTo>
                  <a:lnTo>
                    <a:pt x="5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5206698" y="3007365"/>
              <a:ext cx="1800480" cy="71662"/>
            </a:xfrm>
            <a:custGeom>
              <a:avLst/>
              <a:gdLst/>
              <a:ahLst/>
              <a:cxnLst/>
              <a:rect l="l" t="t" r="r" b="b"/>
              <a:pathLst>
                <a:path w="21617" h="665" extrusionOk="0">
                  <a:moveTo>
                    <a:pt x="57" y="1"/>
                  </a:moveTo>
                  <a:lnTo>
                    <a:pt x="0" y="664"/>
                  </a:lnTo>
                  <a:lnTo>
                    <a:pt x="0" y="664"/>
                  </a:lnTo>
                  <a:lnTo>
                    <a:pt x="21616" y="171"/>
                  </a:lnTo>
                  <a:lnTo>
                    <a:pt x="5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5494859" y="1861084"/>
              <a:ext cx="3142640" cy="721362"/>
            </a:xfrm>
            <a:custGeom>
              <a:avLst/>
              <a:gdLst/>
              <a:ahLst/>
              <a:cxnLst/>
              <a:rect l="l" t="t" r="r" b="b"/>
              <a:pathLst>
                <a:path w="29164" h="6694" extrusionOk="0">
                  <a:moveTo>
                    <a:pt x="3167" y="0"/>
                  </a:moveTo>
                  <a:cubicBezTo>
                    <a:pt x="1404" y="19"/>
                    <a:pt x="1" y="1479"/>
                    <a:pt x="20" y="3243"/>
                  </a:cubicBezTo>
                  <a:lnTo>
                    <a:pt x="20" y="3451"/>
                  </a:lnTo>
                  <a:cubicBezTo>
                    <a:pt x="1" y="5215"/>
                    <a:pt x="1404" y="6656"/>
                    <a:pt x="3167" y="6675"/>
                  </a:cubicBezTo>
                  <a:lnTo>
                    <a:pt x="25181" y="6675"/>
                  </a:lnTo>
                  <a:lnTo>
                    <a:pt x="25181" y="6694"/>
                  </a:lnTo>
                  <a:lnTo>
                    <a:pt x="26262" y="6694"/>
                  </a:lnTo>
                  <a:lnTo>
                    <a:pt x="26262" y="6675"/>
                  </a:lnTo>
                  <a:lnTo>
                    <a:pt x="29163" y="6675"/>
                  </a:lnTo>
                  <a:lnTo>
                    <a:pt x="29163" y="0"/>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5960711" y="1861084"/>
              <a:ext cx="721436" cy="719315"/>
            </a:xfrm>
            <a:custGeom>
              <a:avLst/>
              <a:gdLst/>
              <a:ahLst/>
              <a:cxnLst/>
              <a:rect l="l" t="t" r="r" b="b"/>
              <a:pathLst>
                <a:path w="6695" h="6675" extrusionOk="0">
                  <a:moveTo>
                    <a:pt x="3167" y="0"/>
                  </a:moveTo>
                  <a:cubicBezTo>
                    <a:pt x="1404" y="19"/>
                    <a:pt x="1" y="1479"/>
                    <a:pt x="20" y="3224"/>
                  </a:cubicBezTo>
                  <a:lnTo>
                    <a:pt x="20" y="3451"/>
                  </a:lnTo>
                  <a:cubicBezTo>
                    <a:pt x="1" y="5196"/>
                    <a:pt x="1404" y="6656"/>
                    <a:pt x="3167" y="6675"/>
                  </a:cubicBezTo>
                  <a:lnTo>
                    <a:pt x="6694" y="6675"/>
                  </a:lnTo>
                  <a:cubicBezTo>
                    <a:pt x="4931" y="6637"/>
                    <a:pt x="3547" y="5196"/>
                    <a:pt x="3566" y="3451"/>
                  </a:cubicBezTo>
                  <a:lnTo>
                    <a:pt x="3566" y="3224"/>
                  </a:lnTo>
                  <a:cubicBezTo>
                    <a:pt x="3547" y="1479"/>
                    <a:pt x="4950" y="19"/>
                    <a:pt x="6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6504260" y="1861084"/>
              <a:ext cx="721329" cy="719315"/>
            </a:xfrm>
            <a:custGeom>
              <a:avLst/>
              <a:gdLst/>
              <a:ahLst/>
              <a:cxnLst/>
              <a:rect l="l" t="t" r="r" b="b"/>
              <a:pathLst>
                <a:path w="6694" h="6675" extrusionOk="0">
                  <a:moveTo>
                    <a:pt x="3148" y="0"/>
                  </a:moveTo>
                  <a:cubicBezTo>
                    <a:pt x="1404" y="19"/>
                    <a:pt x="1" y="1479"/>
                    <a:pt x="20" y="3224"/>
                  </a:cubicBezTo>
                  <a:lnTo>
                    <a:pt x="20" y="3451"/>
                  </a:lnTo>
                  <a:cubicBezTo>
                    <a:pt x="1" y="5196"/>
                    <a:pt x="1404" y="6637"/>
                    <a:pt x="3148" y="6675"/>
                  </a:cubicBezTo>
                  <a:lnTo>
                    <a:pt x="6694" y="6675"/>
                  </a:lnTo>
                  <a:cubicBezTo>
                    <a:pt x="4931" y="6637"/>
                    <a:pt x="3527" y="5196"/>
                    <a:pt x="3546" y="3451"/>
                  </a:cubicBezTo>
                  <a:lnTo>
                    <a:pt x="3546" y="3224"/>
                  </a:lnTo>
                  <a:cubicBezTo>
                    <a:pt x="3527" y="1479"/>
                    <a:pt x="4931" y="19"/>
                    <a:pt x="6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7356329" y="1930591"/>
              <a:ext cx="1867653" cy="549697"/>
            </a:xfrm>
            <a:custGeom>
              <a:avLst/>
              <a:gdLst/>
              <a:ahLst/>
              <a:cxnLst/>
              <a:rect l="l" t="t" r="r" b="b"/>
              <a:pathLst>
                <a:path w="17332" h="5101" extrusionOk="0">
                  <a:moveTo>
                    <a:pt x="892" y="0"/>
                  </a:moveTo>
                  <a:lnTo>
                    <a:pt x="1" y="2105"/>
                  </a:lnTo>
                  <a:lnTo>
                    <a:pt x="1119" y="4684"/>
                  </a:lnTo>
                  <a:cubicBezTo>
                    <a:pt x="1119" y="4684"/>
                    <a:pt x="1138" y="4835"/>
                    <a:pt x="1157" y="5101"/>
                  </a:cubicBezTo>
                  <a:lnTo>
                    <a:pt x="17331" y="5101"/>
                  </a:lnTo>
                  <a:lnTo>
                    <a:pt x="17331"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7225507" y="1861084"/>
              <a:ext cx="2043405" cy="719315"/>
            </a:xfrm>
            <a:custGeom>
              <a:avLst/>
              <a:gdLst/>
              <a:ahLst/>
              <a:cxnLst/>
              <a:rect l="l" t="t" r="r" b="b"/>
              <a:pathLst>
                <a:path w="18963" h="6675" extrusionOk="0">
                  <a:moveTo>
                    <a:pt x="3168" y="0"/>
                  </a:moveTo>
                  <a:cubicBezTo>
                    <a:pt x="1423" y="19"/>
                    <a:pt x="1" y="1479"/>
                    <a:pt x="39" y="3224"/>
                  </a:cubicBezTo>
                  <a:lnTo>
                    <a:pt x="39" y="3451"/>
                  </a:lnTo>
                  <a:cubicBezTo>
                    <a:pt x="1" y="5196"/>
                    <a:pt x="1423" y="6656"/>
                    <a:pt x="3168" y="6675"/>
                  </a:cubicBezTo>
                  <a:lnTo>
                    <a:pt x="18963" y="6675"/>
                  </a:lnTo>
                  <a:lnTo>
                    <a:pt x="18963" y="5480"/>
                  </a:lnTo>
                  <a:lnTo>
                    <a:pt x="4419" y="5499"/>
                  </a:lnTo>
                  <a:cubicBezTo>
                    <a:pt x="3035" y="5499"/>
                    <a:pt x="1897" y="4551"/>
                    <a:pt x="1897" y="3414"/>
                  </a:cubicBezTo>
                  <a:lnTo>
                    <a:pt x="1897" y="3262"/>
                  </a:lnTo>
                  <a:cubicBezTo>
                    <a:pt x="1897" y="2124"/>
                    <a:pt x="3035" y="1176"/>
                    <a:pt x="4419" y="1176"/>
                  </a:cubicBezTo>
                  <a:lnTo>
                    <a:pt x="18963" y="1176"/>
                  </a:lnTo>
                  <a:lnTo>
                    <a:pt x="189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7521391" y="2177799"/>
              <a:ext cx="1413513" cy="71662"/>
            </a:xfrm>
            <a:custGeom>
              <a:avLst/>
              <a:gdLst/>
              <a:ahLst/>
              <a:cxnLst/>
              <a:rect l="l" t="t" r="r" b="b"/>
              <a:pathLst>
                <a:path w="14373" h="665" extrusionOk="0">
                  <a:moveTo>
                    <a:pt x="14316" y="0"/>
                  </a:moveTo>
                  <a:lnTo>
                    <a:pt x="0" y="171"/>
                  </a:lnTo>
                  <a:lnTo>
                    <a:pt x="14373" y="664"/>
                  </a:lnTo>
                  <a:lnTo>
                    <a:pt x="1431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7808577" y="2294287"/>
              <a:ext cx="1415381" cy="71554"/>
            </a:xfrm>
            <a:custGeom>
              <a:avLst/>
              <a:gdLst/>
              <a:ahLst/>
              <a:cxnLst/>
              <a:rect l="l" t="t" r="r" b="b"/>
              <a:pathLst>
                <a:path w="14392" h="664" extrusionOk="0">
                  <a:moveTo>
                    <a:pt x="14335" y="0"/>
                  </a:moveTo>
                  <a:lnTo>
                    <a:pt x="0" y="171"/>
                  </a:lnTo>
                  <a:lnTo>
                    <a:pt x="14392" y="664"/>
                  </a:lnTo>
                  <a:lnTo>
                    <a:pt x="1433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5155626" y="3291429"/>
              <a:ext cx="3142640" cy="721362"/>
            </a:xfrm>
            <a:custGeom>
              <a:avLst/>
              <a:gdLst/>
              <a:ahLst/>
              <a:cxnLst/>
              <a:rect l="l" t="t" r="r" b="b"/>
              <a:pathLst>
                <a:path w="29164" h="6694" extrusionOk="0">
                  <a:moveTo>
                    <a:pt x="3168" y="0"/>
                  </a:moveTo>
                  <a:cubicBezTo>
                    <a:pt x="1404" y="19"/>
                    <a:pt x="1" y="1479"/>
                    <a:pt x="20" y="3243"/>
                  </a:cubicBezTo>
                  <a:lnTo>
                    <a:pt x="20" y="3451"/>
                  </a:lnTo>
                  <a:cubicBezTo>
                    <a:pt x="1" y="5215"/>
                    <a:pt x="1404" y="6656"/>
                    <a:pt x="3168" y="6675"/>
                  </a:cubicBezTo>
                  <a:lnTo>
                    <a:pt x="25163" y="6675"/>
                  </a:lnTo>
                  <a:lnTo>
                    <a:pt x="25163" y="6694"/>
                  </a:lnTo>
                  <a:lnTo>
                    <a:pt x="26263" y="6694"/>
                  </a:lnTo>
                  <a:lnTo>
                    <a:pt x="26263" y="6675"/>
                  </a:lnTo>
                  <a:lnTo>
                    <a:pt x="29164" y="6675"/>
                  </a:lnTo>
                  <a:lnTo>
                    <a:pt x="29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8496552" y="3291429"/>
              <a:ext cx="116486" cy="108"/>
            </a:xfrm>
            <a:custGeom>
              <a:avLst/>
              <a:gdLst/>
              <a:ahLst/>
              <a:cxnLst/>
              <a:rect l="l" t="t" r="r" b="b"/>
              <a:pathLst>
                <a:path w="1081" h="1" extrusionOk="0">
                  <a:moveTo>
                    <a:pt x="0" y="0"/>
                  </a:moveTo>
                  <a:lnTo>
                    <a:pt x="1081" y="0"/>
                  </a:lnTo>
                  <a:lnTo>
                    <a:pt x="1081" y="0"/>
                  </a:lnTo>
                  <a:lnTo>
                    <a:pt x="0" y="0"/>
                  </a:lnTo>
                  <a:close/>
                </a:path>
              </a:pathLst>
            </a:custGeom>
            <a:solidFill>
              <a:srgbClr val="5959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8496552" y="4010643"/>
              <a:ext cx="116486" cy="2155"/>
            </a:xfrm>
            <a:custGeom>
              <a:avLst/>
              <a:gdLst/>
              <a:ahLst/>
              <a:cxnLst/>
              <a:rect l="l" t="t" r="r" b="b"/>
              <a:pathLst>
                <a:path w="1081" h="20" extrusionOk="0">
                  <a:moveTo>
                    <a:pt x="0" y="1"/>
                  </a:moveTo>
                  <a:lnTo>
                    <a:pt x="0" y="20"/>
                  </a:lnTo>
                  <a:lnTo>
                    <a:pt x="1081" y="20"/>
                  </a:lnTo>
                  <a:lnTo>
                    <a:pt x="1081" y="1"/>
                  </a:lnTo>
                  <a:close/>
                </a:path>
              </a:pathLst>
            </a:custGeom>
            <a:solidFill>
              <a:srgbClr val="5959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7015049" y="3360936"/>
              <a:ext cx="2646201" cy="549697"/>
            </a:xfrm>
            <a:custGeom>
              <a:avLst/>
              <a:gdLst/>
              <a:ahLst/>
              <a:cxnLst/>
              <a:rect l="l" t="t" r="r" b="b"/>
              <a:pathLst>
                <a:path w="24557" h="5101" extrusionOk="0">
                  <a:moveTo>
                    <a:pt x="911" y="0"/>
                  </a:moveTo>
                  <a:lnTo>
                    <a:pt x="1" y="2105"/>
                  </a:lnTo>
                  <a:lnTo>
                    <a:pt x="1139" y="4684"/>
                  </a:lnTo>
                  <a:cubicBezTo>
                    <a:pt x="1139" y="4684"/>
                    <a:pt x="1158" y="4835"/>
                    <a:pt x="1158" y="5101"/>
                  </a:cubicBezTo>
                  <a:lnTo>
                    <a:pt x="24556" y="5101"/>
                  </a:lnTo>
                  <a:lnTo>
                    <a:pt x="24556"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6888429" y="3291429"/>
              <a:ext cx="2817751" cy="719315"/>
            </a:xfrm>
            <a:custGeom>
              <a:avLst/>
              <a:gdLst/>
              <a:ahLst/>
              <a:cxnLst/>
              <a:rect l="l" t="t" r="r" b="b"/>
              <a:pathLst>
                <a:path w="26149" h="6675" extrusionOk="0">
                  <a:moveTo>
                    <a:pt x="3167" y="0"/>
                  </a:moveTo>
                  <a:cubicBezTo>
                    <a:pt x="1404" y="19"/>
                    <a:pt x="0" y="1479"/>
                    <a:pt x="19" y="3224"/>
                  </a:cubicBezTo>
                  <a:lnTo>
                    <a:pt x="19" y="3451"/>
                  </a:lnTo>
                  <a:cubicBezTo>
                    <a:pt x="0" y="5196"/>
                    <a:pt x="1404" y="6656"/>
                    <a:pt x="3167" y="6675"/>
                  </a:cubicBezTo>
                  <a:lnTo>
                    <a:pt x="26148" y="6675"/>
                  </a:lnTo>
                  <a:lnTo>
                    <a:pt x="26148" y="5499"/>
                  </a:lnTo>
                  <a:lnTo>
                    <a:pt x="4399" y="5499"/>
                  </a:lnTo>
                  <a:cubicBezTo>
                    <a:pt x="2996" y="5499"/>
                    <a:pt x="1878" y="4551"/>
                    <a:pt x="1878" y="3413"/>
                  </a:cubicBezTo>
                  <a:lnTo>
                    <a:pt x="1878" y="3262"/>
                  </a:lnTo>
                  <a:cubicBezTo>
                    <a:pt x="1878" y="2124"/>
                    <a:pt x="2996" y="1176"/>
                    <a:pt x="4399" y="1176"/>
                  </a:cubicBezTo>
                  <a:lnTo>
                    <a:pt x="26148" y="1176"/>
                  </a:lnTo>
                  <a:lnTo>
                    <a:pt x="26148" y="0"/>
                  </a:ln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7568834" y="3608150"/>
              <a:ext cx="1843498" cy="71662"/>
            </a:xfrm>
            <a:custGeom>
              <a:avLst/>
              <a:gdLst/>
              <a:ahLst/>
              <a:cxnLst/>
              <a:rect l="l" t="t" r="r" b="b"/>
              <a:pathLst>
                <a:path w="21617" h="665" extrusionOk="0">
                  <a:moveTo>
                    <a:pt x="21560" y="0"/>
                  </a:moveTo>
                  <a:lnTo>
                    <a:pt x="1" y="171"/>
                  </a:lnTo>
                  <a:lnTo>
                    <a:pt x="21617" y="664"/>
                  </a:lnTo>
                  <a:lnTo>
                    <a:pt x="21617" y="664"/>
                  </a:lnTo>
                  <a:lnTo>
                    <a:pt x="2156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7819471" y="3724638"/>
              <a:ext cx="1841877" cy="71554"/>
            </a:xfrm>
            <a:custGeom>
              <a:avLst/>
              <a:gdLst/>
              <a:ahLst/>
              <a:cxnLst/>
              <a:rect l="l" t="t" r="r" b="b"/>
              <a:pathLst>
                <a:path w="21598" h="664" extrusionOk="0">
                  <a:moveTo>
                    <a:pt x="21541" y="0"/>
                  </a:moveTo>
                  <a:lnTo>
                    <a:pt x="1" y="171"/>
                  </a:lnTo>
                  <a:lnTo>
                    <a:pt x="21598" y="664"/>
                  </a:lnTo>
                  <a:lnTo>
                    <a:pt x="215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482574" y="3291429"/>
              <a:ext cx="429198" cy="721362"/>
            </a:xfrm>
            <a:custGeom>
              <a:avLst/>
              <a:gdLst/>
              <a:ahLst/>
              <a:cxnLst/>
              <a:rect l="l" t="t" r="r" b="b"/>
              <a:pathLst>
                <a:path w="3983" h="6694" extrusionOk="0">
                  <a:moveTo>
                    <a:pt x="3167" y="0"/>
                  </a:moveTo>
                  <a:cubicBezTo>
                    <a:pt x="1404" y="38"/>
                    <a:pt x="1" y="1479"/>
                    <a:pt x="20" y="3243"/>
                  </a:cubicBezTo>
                  <a:lnTo>
                    <a:pt x="20" y="3451"/>
                  </a:lnTo>
                  <a:cubicBezTo>
                    <a:pt x="1" y="5215"/>
                    <a:pt x="1404" y="6675"/>
                    <a:pt x="3167" y="6694"/>
                  </a:cubicBezTo>
                  <a:lnTo>
                    <a:pt x="3983" y="6694"/>
                  </a:lnTo>
                  <a:cubicBezTo>
                    <a:pt x="2219" y="6675"/>
                    <a:pt x="816" y="5215"/>
                    <a:pt x="854" y="3451"/>
                  </a:cubicBezTo>
                  <a:lnTo>
                    <a:pt x="854" y="3243"/>
                  </a:lnTo>
                  <a:cubicBezTo>
                    <a:pt x="816" y="1479"/>
                    <a:pt x="2219" y="38"/>
                    <a:pt x="3983" y="0"/>
                  </a:cubicBez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705317" y="3291429"/>
              <a:ext cx="431246" cy="721362"/>
            </a:xfrm>
            <a:custGeom>
              <a:avLst/>
              <a:gdLst/>
              <a:ahLst/>
              <a:cxnLst/>
              <a:rect l="l" t="t" r="r" b="b"/>
              <a:pathLst>
                <a:path w="4002" h="6694" extrusionOk="0">
                  <a:moveTo>
                    <a:pt x="3167" y="0"/>
                  </a:moveTo>
                  <a:cubicBezTo>
                    <a:pt x="1404" y="38"/>
                    <a:pt x="1" y="1479"/>
                    <a:pt x="39" y="3243"/>
                  </a:cubicBezTo>
                  <a:lnTo>
                    <a:pt x="39" y="3451"/>
                  </a:lnTo>
                  <a:cubicBezTo>
                    <a:pt x="1" y="5215"/>
                    <a:pt x="1404" y="6675"/>
                    <a:pt x="3167" y="6694"/>
                  </a:cubicBezTo>
                  <a:lnTo>
                    <a:pt x="4002" y="6694"/>
                  </a:lnTo>
                  <a:cubicBezTo>
                    <a:pt x="2238" y="6675"/>
                    <a:pt x="816" y="5215"/>
                    <a:pt x="854" y="3451"/>
                  </a:cubicBezTo>
                  <a:lnTo>
                    <a:pt x="854" y="3243"/>
                  </a:lnTo>
                  <a:cubicBezTo>
                    <a:pt x="835" y="1479"/>
                    <a:pt x="2238" y="38"/>
                    <a:pt x="4002" y="0"/>
                  </a:cubicBez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6532924" y="3291429"/>
              <a:ext cx="429090" cy="721362"/>
            </a:xfrm>
            <a:custGeom>
              <a:avLst/>
              <a:gdLst/>
              <a:ahLst/>
              <a:cxnLst/>
              <a:rect l="l" t="t" r="r" b="b"/>
              <a:pathLst>
                <a:path w="3982" h="6694" extrusionOk="0">
                  <a:moveTo>
                    <a:pt x="3167" y="0"/>
                  </a:moveTo>
                  <a:cubicBezTo>
                    <a:pt x="1403" y="38"/>
                    <a:pt x="0" y="1479"/>
                    <a:pt x="19" y="3243"/>
                  </a:cubicBezTo>
                  <a:lnTo>
                    <a:pt x="19" y="3451"/>
                  </a:lnTo>
                  <a:cubicBezTo>
                    <a:pt x="0" y="5215"/>
                    <a:pt x="1403" y="6675"/>
                    <a:pt x="3167" y="6694"/>
                  </a:cubicBezTo>
                  <a:lnTo>
                    <a:pt x="3982" y="6694"/>
                  </a:lnTo>
                  <a:cubicBezTo>
                    <a:pt x="2219" y="6675"/>
                    <a:pt x="815" y="5215"/>
                    <a:pt x="853" y="3451"/>
                  </a:cubicBezTo>
                  <a:lnTo>
                    <a:pt x="853" y="3243"/>
                  </a:lnTo>
                  <a:cubicBezTo>
                    <a:pt x="815" y="1479"/>
                    <a:pt x="2219" y="38"/>
                    <a:pt x="3982" y="0"/>
                  </a:cubicBez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6661680" y="1146835"/>
              <a:ext cx="3142640" cy="721362"/>
            </a:xfrm>
            <a:custGeom>
              <a:avLst/>
              <a:gdLst/>
              <a:ahLst/>
              <a:cxnLst/>
              <a:rect l="l" t="t" r="r" b="b"/>
              <a:pathLst>
                <a:path w="29164" h="6694" extrusionOk="0">
                  <a:moveTo>
                    <a:pt x="1" y="0"/>
                  </a:moveTo>
                  <a:lnTo>
                    <a:pt x="1" y="6675"/>
                  </a:lnTo>
                  <a:lnTo>
                    <a:pt x="2902" y="6675"/>
                  </a:lnTo>
                  <a:lnTo>
                    <a:pt x="2902" y="6693"/>
                  </a:lnTo>
                  <a:lnTo>
                    <a:pt x="3983" y="6693"/>
                  </a:lnTo>
                  <a:lnTo>
                    <a:pt x="3983" y="6675"/>
                  </a:lnTo>
                  <a:lnTo>
                    <a:pt x="25997" y="6675"/>
                  </a:lnTo>
                  <a:cubicBezTo>
                    <a:pt x="27760" y="6656"/>
                    <a:pt x="29163" y="5196"/>
                    <a:pt x="29145" y="3451"/>
                  </a:cubicBezTo>
                  <a:lnTo>
                    <a:pt x="29145" y="3224"/>
                  </a:lnTo>
                  <a:cubicBezTo>
                    <a:pt x="29163" y="1479"/>
                    <a:pt x="27760" y="19"/>
                    <a:pt x="25997" y="0"/>
                  </a:cubicBez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6075243" y="1216235"/>
              <a:ext cx="1867653" cy="547757"/>
            </a:xfrm>
            <a:custGeom>
              <a:avLst/>
              <a:gdLst/>
              <a:ahLst/>
              <a:cxnLst/>
              <a:rect l="l" t="t" r="r" b="b"/>
              <a:pathLst>
                <a:path w="17332" h="5083" extrusionOk="0">
                  <a:moveTo>
                    <a:pt x="1" y="1"/>
                  </a:moveTo>
                  <a:lnTo>
                    <a:pt x="1" y="5082"/>
                  </a:lnTo>
                  <a:lnTo>
                    <a:pt x="16175" y="5082"/>
                  </a:lnTo>
                  <a:cubicBezTo>
                    <a:pt x="16194" y="4836"/>
                    <a:pt x="16213" y="4684"/>
                    <a:pt x="16213" y="4684"/>
                  </a:cubicBezTo>
                  <a:lnTo>
                    <a:pt x="17332" y="2106"/>
                  </a:lnTo>
                  <a:lnTo>
                    <a:pt x="16440"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6030307" y="1146835"/>
              <a:ext cx="2041358" cy="719315"/>
            </a:xfrm>
            <a:custGeom>
              <a:avLst/>
              <a:gdLst/>
              <a:ahLst/>
              <a:cxnLst/>
              <a:rect l="l" t="t" r="r" b="b"/>
              <a:pathLst>
                <a:path w="18944" h="6675" extrusionOk="0">
                  <a:moveTo>
                    <a:pt x="1" y="0"/>
                  </a:moveTo>
                  <a:lnTo>
                    <a:pt x="1" y="1176"/>
                  </a:lnTo>
                  <a:lnTo>
                    <a:pt x="14544" y="1176"/>
                  </a:lnTo>
                  <a:cubicBezTo>
                    <a:pt x="15928" y="1176"/>
                    <a:pt x="17066" y="2124"/>
                    <a:pt x="17066" y="3261"/>
                  </a:cubicBezTo>
                  <a:lnTo>
                    <a:pt x="17066" y="3413"/>
                  </a:lnTo>
                  <a:cubicBezTo>
                    <a:pt x="17066" y="4551"/>
                    <a:pt x="15928" y="5499"/>
                    <a:pt x="14544" y="5499"/>
                  </a:cubicBezTo>
                  <a:lnTo>
                    <a:pt x="1" y="5499"/>
                  </a:lnTo>
                  <a:lnTo>
                    <a:pt x="1" y="6675"/>
                  </a:lnTo>
                  <a:lnTo>
                    <a:pt x="15795" y="6675"/>
                  </a:lnTo>
                  <a:cubicBezTo>
                    <a:pt x="17540" y="6656"/>
                    <a:pt x="18943" y="5196"/>
                    <a:pt x="18924" y="3451"/>
                  </a:cubicBezTo>
                  <a:lnTo>
                    <a:pt x="18924" y="3224"/>
                  </a:lnTo>
                  <a:cubicBezTo>
                    <a:pt x="18943" y="1479"/>
                    <a:pt x="17540" y="19"/>
                    <a:pt x="157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6316746" y="1463540"/>
              <a:ext cx="1287533" cy="71566"/>
            </a:xfrm>
            <a:custGeom>
              <a:avLst/>
              <a:gdLst/>
              <a:ahLst/>
              <a:cxnLst/>
              <a:rect l="l" t="t" r="r" b="b"/>
              <a:pathLst>
                <a:path w="14373" h="664" extrusionOk="0">
                  <a:moveTo>
                    <a:pt x="57" y="0"/>
                  </a:moveTo>
                  <a:lnTo>
                    <a:pt x="0" y="664"/>
                  </a:lnTo>
                  <a:lnTo>
                    <a:pt x="14373" y="171"/>
                  </a:lnTo>
                  <a:lnTo>
                    <a:pt x="5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99999"/>
                </a:solidFill>
              </a:endParaRPr>
            </a:p>
          </p:txBody>
        </p:sp>
        <p:sp>
          <p:nvSpPr>
            <p:cNvPr id="77" name="Google Shape;77;p15"/>
            <p:cNvSpPr/>
            <p:nvPr/>
          </p:nvSpPr>
          <p:spPr>
            <a:xfrm>
              <a:off x="6078068" y="1579936"/>
              <a:ext cx="1289235" cy="71674"/>
            </a:xfrm>
            <a:custGeom>
              <a:avLst/>
              <a:gdLst/>
              <a:ahLst/>
              <a:cxnLst/>
              <a:rect l="l" t="t" r="r" b="b"/>
              <a:pathLst>
                <a:path w="14392" h="665" extrusionOk="0">
                  <a:moveTo>
                    <a:pt x="76" y="1"/>
                  </a:moveTo>
                  <a:lnTo>
                    <a:pt x="0" y="665"/>
                  </a:lnTo>
                  <a:lnTo>
                    <a:pt x="14392" y="172"/>
                  </a:lnTo>
                  <a:lnTo>
                    <a:pt x="7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99999"/>
                </a:solidFill>
              </a:endParaRPr>
            </a:p>
          </p:txBody>
        </p:sp>
        <p:sp>
          <p:nvSpPr>
            <p:cNvPr id="78" name="Google Shape;78;p15"/>
            <p:cNvSpPr/>
            <p:nvPr/>
          </p:nvSpPr>
          <p:spPr>
            <a:xfrm>
              <a:off x="8694814" y="1327762"/>
              <a:ext cx="657967" cy="347426"/>
            </a:xfrm>
            <a:custGeom>
              <a:avLst/>
              <a:gdLst/>
              <a:ahLst/>
              <a:cxnLst/>
              <a:rect l="l" t="t" r="r" b="b"/>
              <a:pathLst>
                <a:path w="6106" h="3224" extrusionOk="0">
                  <a:moveTo>
                    <a:pt x="3053" y="1"/>
                  </a:moveTo>
                  <a:cubicBezTo>
                    <a:pt x="1366" y="1"/>
                    <a:pt x="0" y="721"/>
                    <a:pt x="0" y="1612"/>
                  </a:cubicBezTo>
                  <a:cubicBezTo>
                    <a:pt x="0" y="2503"/>
                    <a:pt x="1366" y="3224"/>
                    <a:pt x="3053" y="3224"/>
                  </a:cubicBezTo>
                  <a:cubicBezTo>
                    <a:pt x="4741" y="3224"/>
                    <a:pt x="6106" y="2503"/>
                    <a:pt x="6106" y="1612"/>
                  </a:cubicBezTo>
                  <a:cubicBezTo>
                    <a:pt x="6106" y="721"/>
                    <a:pt x="4741" y="1"/>
                    <a:pt x="3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6271013" y="4010655"/>
              <a:ext cx="3140592" cy="721470"/>
            </a:xfrm>
            <a:custGeom>
              <a:avLst/>
              <a:gdLst/>
              <a:ahLst/>
              <a:cxnLst/>
              <a:rect l="l" t="t" r="r" b="b"/>
              <a:pathLst>
                <a:path w="29145" h="6695" extrusionOk="0">
                  <a:moveTo>
                    <a:pt x="0" y="1"/>
                  </a:moveTo>
                  <a:lnTo>
                    <a:pt x="0" y="6675"/>
                  </a:lnTo>
                  <a:lnTo>
                    <a:pt x="2882" y="6675"/>
                  </a:lnTo>
                  <a:lnTo>
                    <a:pt x="2882" y="6694"/>
                  </a:lnTo>
                  <a:lnTo>
                    <a:pt x="3982" y="6694"/>
                  </a:lnTo>
                  <a:lnTo>
                    <a:pt x="3982" y="6675"/>
                  </a:lnTo>
                  <a:lnTo>
                    <a:pt x="25996" y="6675"/>
                  </a:lnTo>
                  <a:cubicBezTo>
                    <a:pt x="27741" y="6656"/>
                    <a:pt x="29144" y="5215"/>
                    <a:pt x="29125" y="3452"/>
                  </a:cubicBezTo>
                  <a:lnTo>
                    <a:pt x="29125" y="3243"/>
                  </a:lnTo>
                  <a:cubicBezTo>
                    <a:pt x="29144" y="1480"/>
                    <a:pt x="27741" y="39"/>
                    <a:pt x="259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906000" y="4080162"/>
              <a:ext cx="2646201" cy="549804"/>
            </a:xfrm>
            <a:custGeom>
              <a:avLst/>
              <a:gdLst/>
              <a:ahLst/>
              <a:cxnLst/>
              <a:rect l="l" t="t" r="r" b="b"/>
              <a:pathLst>
                <a:path w="24557" h="5102" extrusionOk="0">
                  <a:moveTo>
                    <a:pt x="1" y="1"/>
                  </a:moveTo>
                  <a:lnTo>
                    <a:pt x="1" y="5101"/>
                  </a:lnTo>
                  <a:lnTo>
                    <a:pt x="23399" y="5101"/>
                  </a:lnTo>
                  <a:cubicBezTo>
                    <a:pt x="23418" y="4855"/>
                    <a:pt x="23418" y="4684"/>
                    <a:pt x="23418" y="4684"/>
                  </a:cubicBezTo>
                  <a:lnTo>
                    <a:pt x="24556" y="2105"/>
                  </a:lnTo>
                  <a:lnTo>
                    <a:pt x="23646"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4861064" y="4010655"/>
              <a:ext cx="2817751" cy="719422"/>
            </a:xfrm>
            <a:custGeom>
              <a:avLst/>
              <a:gdLst/>
              <a:ahLst/>
              <a:cxnLst/>
              <a:rect l="l" t="t" r="r" b="b"/>
              <a:pathLst>
                <a:path w="26149" h="6676" extrusionOk="0">
                  <a:moveTo>
                    <a:pt x="1" y="1"/>
                  </a:moveTo>
                  <a:lnTo>
                    <a:pt x="1" y="1196"/>
                  </a:lnTo>
                  <a:lnTo>
                    <a:pt x="21750" y="1196"/>
                  </a:lnTo>
                  <a:cubicBezTo>
                    <a:pt x="23153" y="1196"/>
                    <a:pt x="24290" y="2125"/>
                    <a:pt x="24290" y="3281"/>
                  </a:cubicBezTo>
                  <a:lnTo>
                    <a:pt x="24290" y="3414"/>
                  </a:lnTo>
                  <a:cubicBezTo>
                    <a:pt x="24290" y="4571"/>
                    <a:pt x="23153" y="5500"/>
                    <a:pt x="21750" y="5500"/>
                  </a:cubicBezTo>
                  <a:lnTo>
                    <a:pt x="1" y="5500"/>
                  </a:lnTo>
                  <a:lnTo>
                    <a:pt x="1" y="6675"/>
                  </a:lnTo>
                  <a:lnTo>
                    <a:pt x="23001" y="6675"/>
                  </a:lnTo>
                  <a:cubicBezTo>
                    <a:pt x="24746" y="6656"/>
                    <a:pt x="26149" y="5196"/>
                    <a:pt x="26130" y="3452"/>
                  </a:cubicBezTo>
                  <a:lnTo>
                    <a:pt x="26130" y="3224"/>
                  </a:lnTo>
                  <a:cubicBezTo>
                    <a:pt x="26149" y="1480"/>
                    <a:pt x="24746" y="20"/>
                    <a:pt x="23001" y="1"/>
                  </a:cubicBezTo>
                  <a:close/>
                </a:path>
              </a:pathLst>
            </a:custGeom>
            <a:solidFill>
              <a:srgbClr val="1D6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5146662" y="4327485"/>
              <a:ext cx="1798897" cy="73602"/>
            </a:xfrm>
            <a:custGeom>
              <a:avLst/>
              <a:gdLst/>
              <a:ahLst/>
              <a:cxnLst/>
              <a:rect l="l" t="t" r="r" b="b"/>
              <a:pathLst>
                <a:path w="21598" h="683" extrusionOk="0">
                  <a:moveTo>
                    <a:pt x="57" y="0"/>
                  </a:moveTo>
                  <a:lnTo>
                    <a:pt x="0" y="683"/>
                  </a:lnTo>
                  <a:lnTo>
                    <a:pt x="21598" y="171"/>
                  </a:lnTo>
                  <a:lnTo>
                    <a:pt x="57"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4901898" y="4443865"/>
              <a:ext cx="1800480" cy="71662"/>
            </a:xfrm>
            <a:custGeom>
              <a:avLst/>
              <a:gdLst/>
              <a:ahLst/>
              <a:cxnLst/>
              <a:rect l="l" t="t" r="r" b="b"/>
              <a:pathLst>
                <a:path w="21617" h="665" extrusionOk="0">
                  <a:moveTo>
                    <a:pt x="57" y="1"/>
                  </a:moveTo>
                  <a:lnTo>
                    <a:pt x="0" y="664"/>
                  </a:lnTo>
                  <a:lnTo>
                    <a:pt x="0" y="664"/>
                  </a:lnTo>
                  <a:lnTo>
                    <a:pt x="21616" y="171"/>
                  </a:lnTo>
                  <a:lnTo>
                    <a:pt x="5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flipH="1">
              <a:off x="8534894" y="4010654"/>
              <a:ext cx="431246" cy="721362"/>
            </a:xfrm>
            <a:custGeom>
              <a:avLst/>
              <a:gdLst/>
              <a:ahLst/>
              <a:cxnLst/>
              <a:rect l="l" t="t" r="r" b="b"/>
              <a:pathLst>
                <a:path w="4002" h="6694" extrusionOk="0">
                  <a:moveTo>
                    <a:pt x="3167" y="0"/>
                  </a:moveTo>
                  <a:cubicBezTo>
                    <a:pt x="1404" y="38"/>
                    <a:pt x="1" y="1479"/>
                    <a:pt x="39" y="3243"/>
                  </a:cubicBezTo>
                  <a:lnTo>
                    <a:pt x="39" y="3451"/>
                  </a:lnTo>
                  <a:cubicBezTo>
                    <a:pt x="1" y="5215"/>
                    <a:pt x="1404" y="6675"/>
                    <a:pt x="3167" y="6694"/>
                  </a:cubicBezTo>
                  <a:lnTo>
                    <a:pt x="4002" y="6694"/>
                  </a:lnTo>
                  <a:cubicBezTo>
                    <a:pt x="2238" y="6675"/>
                    <a:pt x="816" y="5215"/>
                    <a:pt x="854" y="3451"/>
                  </a:cubicBezTo>
                  <a:lnTo>
                    <a:pt x="854" y="3243"/>
                  </a:lnTo>
                  <a:cubicBezTo>
                    <a:pt x="835" y="1479"/>
                    <a:pt x="2238" y="38"/>
                    <a:pt x="4002" y="0"/>
                  </a:cubicBezTo>
                  <a:close/>
                </a:path>
              </a:pathLst>
            </a:custGeom>
            <a:solidFill>
              <a:srgbClr val="1D6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flipH="1">
              <a:off x="7709442" y="4010654"/>
              <a:ext cx="429090" cy="721362"/>
            </a:xfrm>
            <a:custGeom>
              <a:avLst/>
              <a:gdLst/>
              <a:ahLst/>
              <a:cxnLst/>
              <a:rect l="l" t="t" r="r" b="b"/>
              <a:pathLst>
                <a:path w="3982" h="6694" extrusionOk="0">
                  <a:moveTo>
                    <a:pt x="3167" y="0"/>
                  </a:moveTo>
                  <a:cubicBezTo>
                    <a:pt x="1403" y="38"/>
                    <a:pt x="0" y="1479"/>
                    <a:pt x="19" y="3243"/>
                  </a:cubicBezTo>
                  <a:lnTo>
                    <a:pt x="19" y="3451"/>
                  </a:lnTo>
                  <a:cubicBezTo>
                    <a:pt x="0" y="5215"/>
                    <a:pt x="1403" y="6675"/>
                    <a:pt x="3167" y="6694"/>
                  </a:cubicBezTo>
                  <a:lnTo>
                    <a:pt x="3982" y="6694"/>
                  </a:lnTo>
                  <a:cubicBezTo>
                    <a:pt x="2219" y="6675"/>
                    <a:pt x="815" y="5215"/>
                    <a:pt x="853" y="3451"/>
                  </a:cubicBezTo>
                  <a:lnTo>
                    <a:pt x="853" y="3243"/>
                  </a:lnTo>
                  <a:cubicBezTo>
                    <a:pt x="815" y="1479"/>
                    <a:pt x="2219" y="38"/>
                    <a:pt x="3982" y="0"/>
                  </a:cubicBezTo>
                  <a:close/>
                </a:path>
              </a:pathLst>
            </a:custGeom>
            <a:solidFill>
              <a:srgbClr val="1D6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76485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243489" y="681239"/>
            <a:ext cx="8657021" cy="1701365"/>
          </a:xfrm>
          <a:prstGeom prst="rect">
            <a:avLst/>
          </a:prstGeom>
        </p:spPr>
        <p:txBody>
          <a:bodyPr spcFirstLastPara="1" wrap="square" lIns="91425" tIns="91425" rIns="91425" bIns="91425" anchor="b" anchorCtr="0">
            <a:noAutofit/>
          </a:bodyPr>
          <a:lstStyle/>
          <a:p>
            <a:pPr marL="0" lvl="0" indent="0" algn="ctr" rtl="0">
              <a:lnSpc>
                <a:spcPct val="120000"/>
              </a:lnSpc>
              <a:spcBef>
                <a:spcPts val="0"/>
              </a:spcBef>
              <a:spcAft>
                <a:spcPts val="0"/>
              </a:spcAft>
              <a:buNone/>
            </a:pPr>
            <a:r>
              <a:rPr lang="en" sz="6000" b="1" dirty="0"/>
              <a:t>TRÂN TRỌNG CẢM ƠN</a:t>
            </a:r>
            <a:endParaRPr sz="6000" b="1" dirty="0"/>
          </a:p>
        </p:txBody>
      </p:sp>
      <p:grpSp>
        <p:nvGrpSpPr>
          <p:cNvPr id="48" name="Google Shape;48;p15"/>
          <p:cNvGrpSpPr/>
          <p:nvPr/>
        </p:nvGrpSpPr>
        <p:grpSpPr>
          <a:xfrm>
            <a:off x="2100372" y="2571750"/>
            <a:ext cx="4943256" cy="3585290"/>
            <a:chOff x="4861064" y="1146835"/>
            <a:chExt cx="4943256" cy="3585290"/>
          </a:xfrm>
        </p:grpSpPr>
        <p:sp>
          <p:nvSpPr>
            <p:cNvPr id="49" name="Google Shape;49;p15"/>
            <p:cNvSpPr/>
            <p:nvPr/>
          </p:nvSpPr>
          <p:spPr>
            <a:xfrm>
              <a:off x="6575813" y="2574155"/>
              <a:ext cx="3140592" cy="721470"/>
            </a:xfrm>
            <a:custGeom>
              <a:avLst/>
              <a:gdLst/>
              <a:ahLst/>
              <a:cxnLst/>
              <a:rect l="l" t="t" r="r" b="b"/>
              <a:pathLst>
                <a:path w="29145" h="6695" extrusionOk="0">
                  <a:moveTo>
                    <a:pt x="0" y="1"/>
                  </a:moveTo>
                  <a:lnTo>
                    <a:pt x="0" y="6675"/>
                  </a:lnTo>
                  <a:lnTo>
                    <a:pt x="2882" y="6675"/>
                  </a:lnTo>
                  <a:lnTo>
                    <a:pt x="2882" y="6694"/>
                  </a:lnTo>
                  <a:lnTo>
                    <a:pt x="3982" y="6694"/>
                  </a:lnTo>
                  <a:lnTo>
                    <a:pt x="3982" y="6675"/>
                  </a:lnTo>
                  <a:lnTo>
                    <a:pt x="25996" y="6675"/>
                  </a:lnTo>
                  <a:cubicBezTo>
                    <a:pt x="27741" y="6656"/>
                    <a:pt x="29144" y="5215"/>
                    <a:pt x="29125" y="3452"/>
                  </a:cubicBezTo>
                  <a:lnTo>
                    <a:pt x="29125" y="3243"/>
                  </a:lnTo>
                  <a:cubicBezTo>
                    <a:pt x="29144" y="1480"/>
                    <a:pt x="27741" y="39"/>
                    <a:pt x="2599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15"/>
            <p:cNvSpPr/>
            <p:nvPr/>
          </p:nvSpPr>
          <p:spPr>
            <a:xfrm>
              <a:off x="6259103" y="2574155"/>
              <a:ext cx="118533" cy="108"/>
            </a:xfrm>
            <a:custGeom>
              <a:avLst/>
              <a:gdLst/>
              <a:ahLst/>
              <a:cxnLst/>
              <a:rect l="l" t="t" r="r" b="b"/>
              <a:pathLst>
                <a:path w="1100" h="1" extrusionOk="0">
                  <a:moveTo>
                    <a:pt x="0" y="1"/>
                  </a:moveTo>
                  <a:lnTo>
                    <a:pt x="1100" y="1"/>
                  </a:lnTo>
                  <a:lnTo>
                    <a:pt x="1100" y="1"/>
                  </a:lnTo>
                  <a:lnTo>
                    <a:pt x="0" y="1"/>
                  </a:lnTo>
                  <a:close/>
                </a:path>
              </a:pathLst>
            </a:custGeom>
            <a:solidFill>
              <a:srgbClr val="5959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15"/>
            <p:cNvSpPr/>
            <p:nvPr/>
          </p:nvSpPr>
          <p:spPr>
            <a:xfrm>
              <a:off x="6259103" y="3293476"/>
              <a:ext cx="118533" cy="2155"/>
            </a:xfrm>
            <a:custGeom>
              <a:avLst/>
              <a:gdLst/>
              <a:ahLst/>
              <a:cxnLst/>
              <a:rect l="l" t="t" r="r" b="b"/>
              <a:pathLst>
                <a:path w="1100" h="20" extrusionOk="0">
                  <a:moveTo>
                    <a:pt x="0" y="0"/>
                  </a:moveTo>
                  <a:lnTo>
                    <a:pt x="0" y="19"/>
                  </a:lnTo>
                  <a:lnTo>
                    <a:pt x="1100" y="19"/>
                  </a:lnTo>
                  <a:lnTo>
                    <a:pt x="1100" y="0"/>
                  </a:lnTo>
                  <a:close/>
                </a:path>
              </a:pathLst>
            </a:custGeom>
            <a:solidFill>
              <a:srgbClr val="5959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15"/>
            <p:cNvSpPr/>
            <p:nvPr/>
          </p:nvSpPr>
          <p:spPr>
            <a:xfrm>
              <a:off x="5210800" y="2643662"/>
              <a:ext cx="2646201" cy="549804"/>
            </a:xfrm>
            <a:custGeom>
              <a:avLst/>
              <a:gdLst/>
              <a:ahLst/>
              <a:cxnLst/>
              <a:rect l="l" t="t" r="r" b="b"/>
              <a:pathLst>
                <a:path w="24557" h="5102" extrusionOk="0">
                  <a:moveTo>
                    <a:pt x="1" y="1"/>
                  </a:moveTo>
                  <a:lnTo>
                    <a:pt x="1" y="5101"/>
                  </a:lnTo>
                  <a:lnTo>
                    <a:pt x="23399" y="5101"/>
                  </a:lnTo>
                  <a:cubicBezTo>
                    <a:pt x="23418" y="4855"/>
                    <a:pt x="23418" y="4684"/>
                    <a:pt x="23418" y="4684"/>
                  </a:cubicBezTo>
                  <a:lnTo>
                    <a:pt x="24556" y="2105"/>
                  </a:lnTo>
                  <a:lnTo>
                    <a:pt x="23646" y="1"/>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15"/>
            <p:cNvSpPr/>
            <p:nvPr/>
          </p:nvSpPr>
          <p:spPr>
            <a:xfrm>
              <a:off x="5165864" y="2574155"/>
              <a:ext cx="2817751" cy="719422"/>
            </a:xfrm>
            <a:custGeom>
              <a:avLst/>
              <a:gdLst/>
              <a:ahLst/>
              <a:cxnLst/>
              <a:rect l="l" t="t" r="r" b="b"/>
              <a:pathLst>
                <a:path w="26149" h="6676" extrusionOk="0">
                  <a:moveTo>
                    <a:pt x="1" y="1"/>
                  </a:moveTo>
                  <a:lnTo>
                    <a:pt x="1" y="1196"/>
                  </a:lnTo>
                  <a:lnTo>
                    <a:pt x="21750" y="1196"/>
                  </a:lnTo>
                  <a:cubicBezTo>
                    <a:pt x="23153" y="1196"/>
                    <a:pt x="24290" y="2125"/>
                    <a:pt x="24290" y="3281"/>
                  </a:cubicBezTo>
                  <a:lnTo>
                    <a:pt x="24290" y="3414"/>
                  </a:lnTo>
                  <a:cubicBezTo>
                    <a:pt x="24290" y="4571"/>
                    <a:pt x="23153" y="5500"/>
                    <a:pt x="21750" y="5500"/>
                  </a:cubicBezTo>
                  <a:lnTo>
                    <a:pt x="1" y="5500"/>
                  </a:lnTo>
                  <a:lnTo>
                    <a:pt x="1" y="6675"/>
                  </a:lnTo>
                  <a:lnTo>
                    <a:pt x="23001" y="6675"/>
                  </a:lnTo>
                  <a:cubicBezTo>
                    <a:pt x="24746" y="6656"/>
                    <a:pt x="26149" y="5196"/>
                    <a:pt x="26130" y="3452"/>
                  </a:cubicBezTo>
                  <a:lnTo>
                    <a:pt x="26130" y="3224"/>
                  </a:lnTo>
                  <a:cubicBezTo>
                    <a:pt x="26149" y="1480"/>
                    <a:pt x="24746" y="20"/>
                    <a:pt x="23001" y="1"/>
                  </a:cubicBezTo>
                  <a:close/>
                </a:path>
              </a:pathLst>
            </a:custGeom>
            <a:solidFill>
              <a:srgbClr val="ED7B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15"/>
            <p:cNvSpPr/>
            <p:nvPr/>
          </p:nvSpPr>
          <p:spPr>
            <a:xfrm>
              <a:off x="5451462" y="2890985"/>
              <a:ext cx="1798897" cy="73602"/>
            </a:xfrm>
            <a:custGeom>
              <a:avLst/>
              <a:gdLst/>
              <a:ahLst/>
              <a:cxnLst/>
              <a:rect l="l" t="t" r="r" b="b"/>
              <a:pathLst>
                <a:path w="21598" h="683" extrusionOk="0">
                  <a:moveTo>
                    <a:pt x="57" y="0"/>
                  </a:moveTo>
                  <a:lnTo>
                    <a:pt x="0" y="683"/>
                  </a:lnTo>
                  <a:lnTo>
                    <a:pt x="21598" y="171"/>
                  </a:lnTo>
                  <a:lnTo>
                    <a:pt x="5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15"/>
            <p:cNvSpPr/>
            <p:nvPr/>
          </p:nvSpPr>
          <p:spPr>
            <a:xfrm>
              <a:off x="5206698" y="3007365"/>
              <a:ext cx="1800480" cy="71662"/>
            </a:xfrm>
            <a:custGeom>
              <a:avLst/>
              <a:gdLst/>
              <a:ahLst/>
              <a:cxnLst/>
              <a:rect l="l" t="t" r="r" b="b"/>
              <a:pathLst>
                <a:path w="21617" h="665" extrusionOk="0">
                  <a:moveTo>
                    <a:pt x="57" y="1"/>
                  </a:moveTo>
                  <a:lnTo>
                    <a:pt x="0" y="664"/>
                  </a:lnTo>
                  <a:lnTo>
                    <a:pt x="0" y="664"/>
                  </a:lnTo>
                  <a:lnTo>
                    <a:pt x="21616" y="171"/>
                  </a:lnTo>
                  <a:lnTo>
                    <a:pt x="57"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15"/>
            <p:cNvSpPr/>
            <p:nvPr/>
          </p:nvSpPr>
          <p:spPr>
            <a:xfrm>
              <a:off x="5494859" y="1861084"/>
              <a:ext cx="3142640" cy="721362"/>
            </a:xfrm>
            <a:custGeom>
              <a:avLst/>
              <a:gdLst/>
              <a:ahLst/>
              <a:cxnLst/>
              <a:rect l="l" t="t" r="r" b="b"/>
              <a:pathLst>
                <a:path w="29164" h="6694" extrusionOk="0">
                  <a:moveTo>
                    <a:pt x="3167" y="0"/>
                  </a:moveTo>
                  <a:cubicBezTo>
                    <a:pt x="1404" y="19"/>
                    <a:pt x="1" y="1479"/>
                    <a:pt x="20" y="3243"/>
                  </a:cubicBezTo>
                  <a:lnTo>
                    <a:pt x="20" y="3451"/>
                  </a:lnTo>
                  <a:cubicBezTo>
                    <a:pt x="1" y="5215"/>
                    <a:pt x="1404" y="6656"/>
                    <a:pt x="3167" y="6675"/>
                  </a:cubicBezTo>
                  <a:lnTo>
                    <a:pt x="25181" y="6675"/>
                  </a:lnTo>
                  <a:lnTo>
                    <a:pt x="25181" y="6694"/>
                  </a:lnTo>
                  <a:lnTo>
                    <a:pt x="26262" y="6694"/>
                  </a:lnTo>
                  <a:lnTo>
                    <a:pt x="26262" y="6675"/>
                  </a:lnTo>
                  <a:lnTo>
                    <a:pt x="29163" y="6675"/>
                  </a:lnTo>
                  <a:lnTo>
                    <a:pt x="29163" y="0"/>
                  </a:lnTo>
                  <a:close/>
                </a:path>
              </a:pathLst>
            </a:custGeom>
            <a:solidFill>
              <a:srgbClr val="A126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15"/>
            <p:cNvSpPr/>
            <p:nvPr/>
          </p:nvSpPr>
          <p:spPr>
            <a:xfrm>
              <a:off x="5960711" y="1861084"/>
              <a:ext cx="721436" cy="719315"/>
            </a:xfrm>
            <a:custGeom>
              <a:avLst/>
              <a:gdLst/>
              <a:ahLst/>
              <a:cxnLst/>
              <a:rect l="l" t="t" r="r" b="b"/>
              <a:pathLst>
                <a:path w="6695" h="6675" extrusionOk="0">
                  <a:moveTo>
                    <a:pt x="3167" y="0"/>
                  </a:moveTo>
                  <a:cubicBezTo>
                    <a:pt x="1404" y="19"/>
                    <a:pt x="1" y="1479"/>
                    <a:pt x="20" y="3224"/>
                  </a:cubicBezTo>
                  <a:lnTo>
                    <a:pt x="20" y="3451"/>
                  </a:lnTo>
                  <a:cubicBezTo>
                    <a:pt x="1" y="5196"/>
                    <a:pt x="1404" y="6656"/>
                    <a:pt x="3167" y="6675"/>
                  </a:cubicBezTo>
                  <a:lnTo>
                    <a:pt x="6694" y="6675"/>
                  </a:lnTo>
                  <a:cubicBezTo>
                    <a:pt x="4931" y="6637"/>
                    <a:pt x="3547" y="5196"/>
                    <a:pt x="3566" y="3451"/>
                  </a:cubicBezTo>
                  <a:lnTo>
                    <a:pt x="3566" y="3224"/>
                  </a:lnTo>
                  <a:cubicBezTo>
                    <a:pt x="3547" y="1479"/>
                    <a:pt x="4950" y="19"/>
                    <a:pt x="66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5"/>
            <p:cNvSpPr/>
            <p:nvPr/>
          </p:nvSpPr>
          <p:spPr>
            <a:xfrm>
              <a:off x="6504260" y="1861084"/>
              <a:ext cx="721329" cy="719315"/>
            </a:xfrm>
            <a:custGeom>
              <a:avLst/>
              <a:gdLst/>
              <a:ahLst/>
              <a:cxnLst/>
              <a:rect l="l" t="t" r="r" b="b"/>
              <a:pathLst>
                <a:path w="6694" h="6675" extrusionOk="0">
                  <a:moveTo>
                    <a:pt x="3148" y="0"/>
                  </a:moveTo>
                  <a:cubicBezTo>
                    <a:pt x="1404" y="19"/>
                    <a:pt x="1" y="1479"/>
                    <a:pt x="20" y="3224"/>
                  </a:cubicBezTo>
                  <a:lnTo>
                    <a:pt x="20" y="3451"/>
                  </a:lnTo>
                  <a:cubicBezTo>
                    <a:pt x="1" y="5196"/>
                    <a:pt x="1404" y="6637"/>
                    <a:pt x="3148" y="6675"/>
                  </a:cubicBezTo>
                  <a:lnTo>
                    <a:pt x="6694" y="6675"/>
                  </a:lnTo>
                  <a:cubicBezTo>
                    <a:pt x="4931" y="6637"/>
                    <a:pt x="3527" y="5196"/>
                    <a:pt x="3546" y="3451"/>
                  </a:cubicBezTo>
                  <a:lnTo>
                    <a:pt x="3546" y="3224"/>
                  </a:lnTo>
                  <a:cubicBezTo>
                    <a:pt x="3527" y="1479"/>
                    <a:pt x="4931" y="19"/>
                    <a:pt x="66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5"/>
            <p:cNvSpPr/>
            <p:nvPr/>
          </p:nvSpPr>
          <p:spPr>
            <a:xfrm>
              <a:off x="7356329" y="1930591"/>
              <a:ext cx="1867653" cy="549697"/>
            </a:xfrm>
            <a:custGeom>
              <a:avLst/>
              <a:gdLst/>
              <a:ahLst/>
              <a:cxnLst/>
              <a:rect l="l" t="t" r="r" b="b"/>
              <a:pathLst>
                <a:path w="17332" h="5101" extrusionOk="0">
                  <a:moveTo>
                    <a:pt x="892" y="0"/>
                  </a:moveTo>
                  <a:lnTo>
                    <a:pt x="1" y="2105"/>
                  </a:lnTo>
                  <a:lnTo>
                    <a:pt x="1119" y="4684"/>
                  </a:lnTo>
                  <a:cubicBezTo>
                    <a:pt x="1119" y="4684"/>
                    <a:pt x="1138" y="4835"/>
                    <a:pt x="1157" y="5101"/>
                  </a:cubicBezTo>
                  <a:lnTo>
                    <a:pt x="17331" y="5101"/>
                  </a:lnTo>
                  <a:lnTo>
                    <a:pt x="17331" y="0"/>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5"/>
            <p:cNvSpPr/>
            <p:nvPr/>
          </p:nvSpPr>
          <p:spPr>
            <a:xfrm>
              <a:off x="7225507" y="1861084"/>
              <a:ext cx="2043405" cy="719315"/>
            </a:xfrm>
            <a:custGeom>
              <a:avLst/>
              <a:gdLst/>
              <a:ahLst/>
              <a:cxnLst/>
              <a:rect l="l" t="t" r="r" b="b"/>
              <a:pathLst>
                <a:path w="18963" h="6675" extrusionOk="0">
                  <a:moveTo>
                    <a:pt x="3168" y="0"/>
                  </a:moveTo>
                  <a:cubicBezTo>
                    <a:pt x="1423" y="19"/>
                    <a:pt x="1" y="1479"/>
                    <a:pt x="39" y="3224"/>
                  </a:cubicBezTo>
                  <a:lnTo>
                    <a:pt x="39" y="3451"/>
                  </a:lnTo>
                  <a:cubicBezTo>
                    <a:pt x="1" y="5196"/>
                    <a:pt x="1423" y="6656"/>
                    <a:pt x="3168" y="6675"/>
                  </a:cubicBezTo>
                  <a:lnTo>
                    <a:pt x="18963" y="6675"/>
                  </a:lnTo>
                  <a:lnTo>
                    <a:pt x="18963" y="5480"/>
                  </a:lnTo>
                  <a:lnTo>
                    <a:pt x="4419" y="5499"/>
                  </a:lnTo>
                  <a:cubicBezTo>
                    <a:pt x="3035" y="5499"/>
                    <a:pt x="1897" y="4551"/>
                    <a:pt x="1897" y="3414"/>
                  </a:cubicBezTo>
                  <a:lnTo>
                    <a:pt x="1897" y="3262"/>
                  </a:lnTo>
                  <a:cubicBezTo>
                    <a:pt x="1897" y="2124"/>
                    <a:pt x="3035" y="1176"/>
                    <a:pt x="4419" y="1176"/>
                  </a:cubicBezTo>
                  <a:lnTo>
                    <a:pt x="18963" y="1176"/>
                  </a:lnTo>
                  <a:lnTo>
                    <a:pt x="18963"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5"/>
            <p:cNvSpPr/>
            <p:nvPr/>
          </p:nvSpPr>
          <p:spPr>
            <a:xfrm>
              <a:off x="7521391" y="2177799"/>
              <a:ext cx="1413513" cy="71662"/>
            </a:xfrm>
            <a:custGeom>
              <a:avLst/>
              <a:gdLst/>
              <a:ahLst/>
              <a:cxnLst/>
              <a:rect l="l" t="t" r="r" b="b"/>
              <a:pathLst>
                <a:path w="14373" h="665" extrusionOk="0">
                  <a:moveTo>
                    <a:pt x="14316" y="0"/>
                  </a:moveTo>
                  <a:lnTo>
                    <a:pt x="0" y="171"/>
                  </a:lnTo>
                  <a:lnTo>
                    <a:pt x="14373" y="664"/>
                  </a:lnTo>
                  <a:lnTo>
                    <a:pt x="1431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15"/>
            <p:cNvSpPr/>
            <p:nvPr/>
          </p:nvSpPr>
          <p:spPr>
            <a:xfrm>
              <a:off x="7808577" y="2294287"/>
              <a:ext cx="1415381" cy="71554"/>
            </a:xfrm>
            <a:custGeom>
              <a:avLst/>
              <a:gdLst/>
              <a:ahLst/>
              <a:cxnLst/>
              <a:rect l="l" t="t" r="r" b="b"/>
              <a:pathLst>
                <a:path w="14392" h="664" extrusionOk="0">
                  <a:moveTo>
                    <a:pt x="14335" y="0"/>
                  </a:moveTo>
                  <a:lnTo>
                    <a:pt x="0" y="171"/>
                  </a:lnTo>
                  <a:lnTo>
                    <a:pt x="14392" y="664"/>
                  </a:lnTo>
                  <a:lnTo>
                    <a:pt x="14335"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15"/>
            <p:cNvSpPr/>
            <p:nvPr/>
          </p:nvSpPr>
          <p:spPr>
            <a:xfrm>
              <a:off x="5155626" y="3291429"/>
              <a:ext cx="3142640" cy="721362"/>
            </a:xfrm>
            <a:custGeom>
              <a:avLst/>
              <a:gdLst/>
              <a:ahLst/>
              <a:cxnLst/>
              <a:rect l="l" t="t" r="r" b="b"/>
              <a:pathLst>
                <a:path w="29164" h="6694" extrusionOk="0">
                  <a:moveTo>
                    <a:pt x="3168" y="0"/>
                  </a:moveTo>
                  <a:cubicBezTo>
                    <a:pt x="1404" y="19"/>
                    <a:pt x="1" y="1479"/>
                    <a:pt x="20" y="3243"/>
                  </a:cubicBezTo>
                  <a:lnTo>
                    <a:pt x="20" y="3451"/>
                  </a:lnTo>
                  <a:cubicBezTo>
                    <a:pt x="1" y="5215"/>
                    <a:pt x="1404" y="6656"/>
                    <a:pt x="3168" y="6675"/>
                  </a:cubicBezTo>
                  <a:lnTo>
                    <a:pt x="25163" y="6675"/>
                  </a:lnTo>
                  <a:lnTo>
                    <a:pt x="25163" y="6694"/>
                  </a:lnTo>
                  <a:lnTo>
                    <a:pt x="26263" y="6694"/>
                  </a:lnTo>
                  <a:lnTo>
                    <a:pt x="26263" y="6675"/>
                  </a:lnTo>
                  <a:lnTo>
                    <a:pt x="29164" y="6675"/>
                  </a:lnTo>
                  <a:lnTo>
                    <a:pt x="2916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15"/>
            <p:cNvSpPr/>
            <p:nvPr/>
          </p:nvSpPr>
          <p:spPr>
            <a:xfrm>
              <a:off x="8496552" y="3291429"/>
              <a:ext cx="116486" cy="108"/>
            </a:xfrm>
            <a:custGeom>
              <a:avLst/>
              <a:gdLst/>
              <a:ahLst/>
              <a:cxnLst/>
              <a:rect l="l" t="t" r="r" b="b"/>
              <a:pathLst>
                <a:path w="1081" h="1" extrusionOk="0">
                  <a:moveTo>
                    <a:pt x="0" y="0"/>
                  </a:moveTo>
                  <a:lnTo>
                    <a:pt x="1081" y="0"/>
                  </a:lnTo>
                  <a:lnTo>
                    <a:pt x="1081" y="0"/>
                  </a:lnTo>
                  <a:lnTo>
                    <a:pt x="0" y="0"/>
                  </a:lnTo>
                  <a:close/>
                </a:path>
              </a:pathLst>
            </a:custGeom>
            <a:solidFill>
              <a:srgbClr val="5959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15"/>
            <p:cNvSpPr/>
            <p:nvPr/>
          </p:nvSpPr>
          <p:spPr>
            <a:xfrm>
              <a:off x="8496552" y="4010643"/>
              <a:ext cx="116486" cy="2155"/>
            </a:xfrm>
            <a:custGeom>
              <a:avLst/>
              <a:gdLst/>
              <a:ahLst/>
              <a:cxnLst/>
              <a:rect l="l" t="t" r="r" b="b"/>
              <a:pathLst>
                <a:path w="1081" h="20" extrusionOk="0">
                  <a:moveTo>
                    <a:pt x="0" y="1"/>
                  </a:moveTo>
                  <a:lnTo>
                    <a:pt x="0" y="20"/>
                  </a:lnTo>
                  <a:lnTo>
                    <a:pt x="1081" y="20"/>
                  </a:lnTo>
                  <a:lnTo>
                    <a:pt x="1081" y="1"/>
                  </a:lnTo>
                  <a:close/>
                </a:path>
              </a:pathLst>
            </a:custGeom>
            <a:solidFill>
              <a:srgbClr val="5959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15"/>
            <p:cNvSpPr/>
            <p:nvPr/>
          </p:nvSpPr>
          <p:spPr>
            <a:xfrm>
              <a:off x="7015049" y="3360936"/>
              <a:ext cx="2646201" cy="549697"/>
            </a:xfrm>
            <a:custGeom>
              <a:avLst/>
              <a:gdLst/>
              <a:ahLst/>
              <a:cxnLst/>
              <a:rect l="l" t="t" r="r" b="b"/>
              <a:pathLst>
                <a:path w="24557" h="5101" extrusionOk="0">
                  <a:moveTo>
                    <a:pt x="911" y="0"/>
                  </a:moveTo>
                  <a:lnTo>
                    <a:pt x="1" y="2105"/>
                  </a:lnTo>
                  <a:lnTo>
                    <a:pt x="1139" y="4684"/>
                  </a:lnTo>
                  <a:cubicBezTo>
                    <a:pt x="1139" y="4684"/>
                    <a:pt x="1158" y="4835"/>
                    <a:pt x="1158" y="5101"/>
                  </a:cubicBezTo>
                  <a:lnTo>
                    <a:pt x="24556" y="5101"/>
                  </a:lnTo>
                  <a:lnTo>
                    <a:pt x="24556" y="0"/>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15"/>
            <p:cNvSpPr/>
            <p:nvPr/>
          </p:nvSpPr>
          <p:spPr>
            <a:xfrm>
              <a:off x="6888429" y="3291429"/>
              <a:ext cx="2817751" cy="719315"/>
            </a:xfrm>
            <a:custGeom>
              <a:avLst/>
              <a:gdLst/>
              <a:ahLst/>
              <a:cxnLst/>
              <a:rect l="l" t="t" r="r" b="b"/>
              <a:pathLst>
                <a:path w="26149" h="6675" extrusionOk="0">
                  <a:moveTo>
                    <a:pt x="3167" y="0"/>
                  </a:moveTo>
                  <a:cubicBezTo>
                    <a:pt x="1404" y="19"/>
                    <a:pt x="0" y="1479"/>
                    <a:pt x="19" y="3224"/>
                  </a:cubicBezTo>
                  <a:lnTo>
                    <a:pt x="19" y="3451"/>
                  </a:lnTo>
                  <a:cubicBezTo>
                    <a:pt x="0" y="5196"/>
                    <a:pt x="1404" y="6656"/>
                    <a:pt x="3167" y="6675"/>
                  </a:cubicBezTo>
                  <a:lnTo>
                    <a:pt x="26148" y="6675"/>
                  </a:lnTo>
                  <a:lnTo>
                    <a:pt x="26148" y="5499"/>
                  </a:lnTo>
                  <a:lnTo>
                    <a:pt x="4399" y="5499"/>
                  </a:lnTo>
                  <a:cubicBezTo>
                    <a:pt x="2996" y="5499"/>
                    <a:pt x="1878" y="4551"/>
                    <a:pt x="1878" y="3413"/>
                  </a:cubicBezTo>
                  <a:lnTo>
                    <a:pt x="1878" y="3262"/>
                  </a:lnTo>
                  <a:cubicBezTo>
                    <a:pt x="1878" y="2124"/>
                    <a:pt x="2996" y="1176"/>
                    <a:pt x="4399" y="1176"/>
                  </a:cubicBezTo>
                  <a:lnTo>
                    <a:pt x="26148" y="1176"/>
                  </a:lnTo>
                  <a:lnTo>
                    <a:pt x="26148" y="0"/>
                  </a:lnTo>
                  <a:close/>
                </a:path>
              </a:pathLst>
            </a:custGeom>
            <a:solidFill>
              <a:srgbClr val="48C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15"/>
            <p:cNvSpPr/>
            <p:nvPr/>
          </p:nvSpPr>
          <p:spPr>
            <a:xfrm>
              <a:off x="7568834" y="3608150"/>
              <a:ext cx="1843498" cy="71662"/>
            </a:xfrm>
            <a:custGeom>
              <a:avLst/>
              <a:gdLst/>
              <a:ahLst/>
              <a:cxnLst/>
              <a:rect l="l" t="t" r="r" b="b"/>
              <a:pathLst>
                <a:path w="21617" h="665" extrusionOk="0">
                  <a:moveTo>
                    <a:pt x="21560" y="0"/>
                  </a:moveTo>
                  <a:lnTo>
                    <a:pt x="1" y="171"/>
                  </a:lnTo>
                  <a:lnTo>
                    <a:pt x="21617" y="664"/>
                  </a:lnTo>
                  <a:lnTo>
                    <a:pt x="21617" y="664"/>
                  </a:lnTo>
                  <a:lnTo>
                    <a:pt x="215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15"/>
            <p:cNvSpPr/>
            <p:nvPr/>
          </p:nvSpPr>
          <p:spPr>
            <a:xfrm>
              <a:off x="7819471" y="3724638"/>
              <a:ext cx="1841877" cy="71554"/>
            </a:xfrm>
            <a:custGeom>
              <a:avLst/>
              <a:gdLst/>
              <a:ahLst/>
              <a:cxnLst/>
              <a:rect l="l" t="t" r="r" b="b"/>
              <a:pathLst>
                <a:path w="21598" h="664" extrusionOk="0">
                  <a:moveTo>
                    <a:pt x="21541" y="0"/>
                  </a:moveTo>
                  <a:lnTo>
                    <a:pt x="1" y="171"/>
                  </a:lnTo>
                  <a:lnTo>
                    <a:pt x="21598" y="664"/>
                  </a:lnTo>
                  <a:lnTo>
                    <a:pt x="2154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15"/>
            <p:cNvSpPr/>
            <p:nvPr/>
          </p:nvSpPr>
          <p:spPr>
            <a:xfrm>
              <a:off x="5482574" y="3291429"/>
              <a:ext cx="429198" cy="721362"/>
            </a:xfrm>
            <a:custGeom>
              <a:avLst/>
              <a:gdLst/>
              <a:ahLst/>
              <a:cxnLst/>
              <a:rect l="l" t="t" r="r" b="b"/>
              <a:pathLst>
                <a:path w="3983" h="6694" extrusionOk="0">
                  <a:moveTo>
                    <a:pt x="3167" y="0"/>
                  </a:moveTo>
                  <a:cubicBezTo>
                    <a:pt x="1404" y="38"/>
                    <a:pt x="1" y="1479"/>
                    <a:pt x="20" y="3243"/>
                  </a:cubicBezTo>
                  <a:lnTo>
                    <a:pt x="20" y="3451"/>
                  </a:lnTo>
                  <a:cubicBezTo>
                    <a:pt x="1" y="5215"/>
                    <a:pt x="1404" y="6675"/>
                    <a:pt x="3167" y="6694"/>
                  </a:cubicBezTo>
                  <a:lnTo>
                    <a:pt x="3983" y="6694"/>
                  </a:lnTo>
                  <a:cubicBezTo>
                    <a:pt x="2219" y="6675"/>
                    <a:pt x="816" y="5215"/>
                    <a:pt x="854" y="3451"/>
                  </a:cubicBezTo>
                  <a:lnTo>
                    <a:pt x="854" y="3243"/>
                  </a:lnTo>
                  <a:cubicBezTo>
                    <a:pt x="816" y="1479"/>
                    <a:pt x="2219" y="38"/>
                    <a:pt x="3983" y="0"/>
                  </a:cubicBezTo>
                  <a:close/>
                </a:path>
              </a:pathLst>
            </a:custGeom>
            <a:solidFill>
              <a:srgbClr val="48C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15"/>
            <p:cNvSpPr/>
            <p:nvPr/>
          </p:nvSpPr>
          <p:spPr>
            <a:xfrm>
              <a:off x="5705317" y="3291429"/>
              <a:ext cx="431246" cy="721362"/>
            </a:xfrm>
            <a:custGeom>
              <a:avLst/>
              <a:gdLst/>
              <a:ahLst/>
              <a:cxnLst/>
              <a:rect l="l" t="t" r="r" b="b"/>
              <a:pathLst>
                <a:path w="4002" h="6694" extrusionOk="0">
                  <a:moveTo>
                    <a:pt x="3167" y="0"/>
                  </a:moveTo>
                  <a:cubicBezTo>
                    <a:pt x="1404" y="38"/>
                    <a:pt x="1" y="1479"/>
                    <a:pt x="39" y="3243"/>
                  </a:cubicBezTo>
                  <a:lnTo>
                    <a:pt x="39" y="3451"/>
                  </a:lnTo>
                  <a:cubicBezTo>
                    <a:pt x="1" y="5215"/>
                    <a:pt x="1404" y="6675"/>
                    <a:pt x="3167" y="6694"/>
                  </a:cubicBezTo>
                  <a:lnTo>
                    <a:pt x="4002" y="6694"/>
                  </a:lnTo>
                  <a:cubicBezTo>
                    <a:pt x="2238" y="6675"/>
                    <a:pt x="816" y="5215"/>
                    <a:pt x="854" y="3451"/>
                  </a:cubicBezTo>
                  <a:lnTo>
                    <a:pt x="854" y="3243"/>
                  </a:lnTo>
                  <a:cubicBezTo>
                    <a:pt x="835" y="1479"/>
                    <a:pt x="2238" y="38"/>
                    <a:pt x="4002" y="0"/>
                  </a:cubicBezTo>
                  <a:close/>
                </a:path>
              </a:pathLst>
            </a:custGeom>
            <a:solidFill>
              <a:srgbClr val="48C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15"/>
            <p:cNvSpPr/>
            <p:nvPr/>
          </p:nvSpPr>
          <p:spPr>
            <a:xfrm>
              <a:off x="6532924" y="3291429"/>
              <a:ext cx="429090" cy="721362"/>
            </a:xfrm>
            <a:custGeom>
              <a:avLst/>
              <a:gdLst/>
              <a:ahLst/>
              <a:cxnLst/>
              <a:rect l="l" t="t" r="r" b="b"/>
              <a:pathLst>
                <a:path w="3982" h="6694" extrusionOk="0">
                  <a:moveTo>
                    <a:pt x="3167" y="0"/>
                  </a:moveTo>
                  <a:cubicBezTo>
                    <a:pt x="1403" y="38"/>
                    <a:pt x="0" y="1479"/>
                    <a:pt x="19" y="3243"/>
                  </a:cubicBezTo>
                  <a:lnTo>
                    <a:pt x="19" y="3451"/>
                  </a:lnTo>
                  <a:cubicBezTo>
                    <a:pt x="0" y="5215"/>
                    <a:pt x="1403" y="6675"/>
                    <a:pt x="3167" y="6694"/>
                  </a:cubicBezTo>
                  <a:lnTo>
                    <a:pt x="3982" y="6694"/>
                  </a:lnTo>
                  <a:cubicBezTo>
                    <a:pt x="2219" y="6675"/>
                    <a:pt x="815" y="5215"/>
                    <a:pt x="853" y="3451"/>
                  </a:cubicBezTo>
                  <a:lnTo>
                    <a:pt x="853" y="3243"/>
                  </a:lnTo>
                  <a:cubicBezTo>
                    <a:pt x="815" y="1479"/>
                    <a:pt x="2219" y="38"/>
                    <a:pt x="3982" y="0"/>
                  </a:cubicBezTo>
                  <a:close/>
                </a:path>
              </a:pathLst>
            </a:custGeom>
            <a:solidFill>
              <a:srgbClr val="48C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15"/>
            <p:cNvSpPr/>
            <p:nvPr/>
          </p:nvSpPr>
          <p:spPr>
            <a:xfrm>
              <a:off x="6661680" y="1146835"/>
              <a:ext cx="3142640" cy="721362"/>
            </a:xfrm>
            <a:custGeom>
              <a:avLst/>
              <a:gdLst/>
              <a:ahLst/>
              <a:cxnLst/>
              <a:rect l="l" t="t" r="r" b="b"/>
              <a:pathLst>
                <a:path w="29164" h="6694" extrusionOk="0">
                  <a:moveTo>
                    <a:pt x="1" y="0"/>
                  </a:moveTo>
                  <a:lnTo>
                    <a:pt x="1" y="6675"/>
                  </a:lnTo>
                  <a:lnTo>
                    <a:pt x="2902" y="6675"/>
                  </a:lnTo>
                  <a:lnTo>
                    <a:pt x="2902" y="6693"/>
                  </a:lnTo>
                  <a:lnTo>
                    <a:pt x="3983" y="6693"/>
                  </a:lnTo>
                  <a:lnTo>
                    <a:pt x="3983" y="6675"/>
                  </a:lnTo>
                  <a:lnTo>
                    <a:pt x="25997" y="6675"/>
                  </a:lnTo>
                  <a:cubicBezTo>
                    <a:pt x="27760" y="6656"/>
                    <a:pt x="29163" y="5196"/>
                    <a:pt x="29145" y="3451"/>
                  </a:cubicBezTo>
                  <a:lnTo>
                    <a:pt x="29145" y="3224"/>
                  </a:lnTo>
                  <a:cubicBezTo>
                    <a:pt x="29163" y="1479"/>
                    <a:pt x="27760" y="19"/>
                    <a:pt x="25997" y="0"/>
                  </a:cubicBezTo>
                  <a:close/>
                </a:path>
              </a:pathLst>
            </a:custGeom>
            <a:solidFill>
              <a:srgbClr val="7D19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15"/>
            <p:cNvSpPr/>
            <p:nvPr/>
          </p:nvSpPr>
          <p:spPr>
            <a:xfrm>
              <a:off x="6075243" y="1216235"/>
              <a:ext cx="1867653" cy="547757"/>
            </a:xfrm>
            <a:custGeom>
              <a:avLst/>
              <a:gdLst/>
              <a:ahLst/>
              <a:cxnLst/>
              <a:rect l="l" t="t" r="r" b="b"/>
              <a:pathLst>
                <a:path w="17332" h="5083" extrusionOk="0">
                  <a:moveTo>
                    <a:pt x="1" y="1"/>
                  </a:moveTo>
                  <a:lnTo>
                    <a:pt x="1" y="5082"/>
                  </a:lnTo>
                  <a:lnTo>
                    <a:pt x="16175" y="5082"/>
                  </a:lnTo>
                  <a:cubicBezTo>
                    <a:pt x="16194" y="4836"/>
                    <a:pt x="16213" y="4684"/>
                    <a:pt x="16213" y="4684"/>
                  </a:cubicBezTo>
                  <a:lnTo>
                    <a:pt x="17332" y="2106"/>
                  </a:lnTo>
                  <a:lnTo>
                    <a:pt x="16440" y="1"/>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15"/>
            <p:cNvSpPr/>
            <p:nvPr/>
          </p:nvSpPr>
          <p:spPr>
            <a:xfrm>
              <a:off x="6030307" y="1146835"/>
              <a:ext cx="2041358" cy="719315"/>
            </a:xfrm>
            <a:custGeom>
              <a:avLst/>
              <a:gdLst/>
              <a:ahLst/>
              <a:cxnLst/>
              <a:rect l="l" t="t" r="r" b="b"/>
              <a:pathLst>
                <a:path w="18944" h="6675" extrusionOk="0">
                  <a:moveTo>
                    <a:pt x="1" y="0"/>
                  </a:moveTo>
                  <a:lnTo>
                    <a:pt x="1" y="1176"/>
                  </a:lnTo>
                  <a:lnTo>
                    <a:pt x="14544" y="1176"/>
                  </a:lnTo>
                  <a:cubicBezTo>
                    <a:pt x="15928" y="1176"/>
                    <a:pt x="17066" y="2124"/>
                    <a:pt x="17066" y="3261"/>
                  </a:cubicBezTo>
                  <a:lnTo>
                    <a:pt x="17066" y="3413"/>
                  </a:lnTo>
                  <a:cubicBezTo>
                    <a:pt x="17066" y="4551"/>
                    <a:pt x="15928" y="5499"/>
                    <a:pt x="14544" y="5499"/>
                  </a:cubicBezTo>
                  <a:lnTo>
                    <a:pt x="1" y="5499"/>
                  </a:lnTo>
                  <a:lnTo>
                    <a:pt x="1" y="6675"/>
                  </a:lnTo>
                  <a:lnTo>
                    <a:pt x="15795" y="6675"/>
                  </a:lnTo>
                  <a:cubicBezTo>
                    <a:pt x="17540" y="6656"/>
                    <a:pt x="18943" y="5196"/>
                    <a:pt x="18924" y="3451"/>
                  </a:cubicBezTo>
                  <a:lnTo>
                    <a:pt x="18924" y="3224"/>
                  </a:lnTo>
                  <a:cubicBezTo>
                    <a:pt x="18943" y="1479"/>
                    <a:pt x="17540" y="19"/>
                    <a:pt x="157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15"/>
            <p:cNvSpPr/>
            <p:nvPr/>
          </p:nvSpPr>
          <p:spPr>
            <a:xfrm>
              <a:off x="6316746" y="1463540"/>
              <a:ext cx="1287533" cy="71566"/>
            </a:xfrm>
            <a:custGeom>
              <a:avLst/>
              <a:gdLst/>
              <a:ahLst/>
              <a:cxnLst/>
              <a:rect l="l" t="t" r="r" b="b"/>
              <a:pathLst>
                <a:path w="14373" h="664" extrusionOk="0">
                  <a:moveTo>
                    <a:pt x="57" y="0"/>
                  </a:moveTo>
                  <a:lnTo>
                    <a:pt x="0" y="664"/>
                  </a:lnTo>
                  <a:lnTo>
                    <a:pt x="14373" y="171"/>
                  </a:lnTo>
                  <a:lnTo>
                    <a:pt x="5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999999"/>
                </a:solidFill>
                <a:effectLst/>
                <a:uLnTx/>
                <a:uFillTx/>
                <a:latin typeface="Arial"/>
                <a:cs typeface="Arial"/>
                <a:sym typeface="Arial"/>
              </a:endParaRPr>
            </a:p>
          </p:txBody>
        </p:sp>
        <p:sp>
          <p:nvSpPr>
            <p:cNvPr id="77" name="Google Shape;77;p15"/>
            <p:cNvSpPr/>
            <p:nvPr/>
          </p:nvSpPr>
          <p:spPr>
            <a:xfrm>
              <a:off x="6078068" y="1579936"/>
              <a:ext cx="1289235" cy="71674"/>
            </a:xfrm>
            <a:custGeom>
              <a:avLst/>
              <a:gdLst/>
              <a:ahLst/>
              <a:cxnLst/>
              <a:rect l="l" t="t" r="r" b="b"/>
              <a:pathLst>
                <a:path w="14392" h="665" extrusionOk="0">
                  <a:moveTo>
                    <a:pt x="76" y="1"/>
                  </a:moveTo>
                  <a:lnTo>
                    <a:pt x="0" y="665"/>
                  </a:lnTo>
                  <a:lnTo>
                    <a:pt x="14392" y="172"/>
                  </a:lnTo>
                  <a:lnTo>
                    <a:pt x="76"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999999"/>
                </a:solidFill>
                <a:effectLst/>
                <a:uLnTx/>
                <a:uFillTx/>
                <a:latin typeface="Arial"/>
                <a:cs typeface="Arial"/>
                <a:sym typeface="Arial"/>
              </a:endParaRPr>
            </a:p>
          </p:txBody>
        </p:sp>
        <p:sp>
          <p:nvSpPr>
            <p:cNvPr id="78" name="Google Shape;78;p15"/>
            <p:cNvSpPr/>
            <p:nvPr/>
          </p:nvSpPr>
          <p:spPr>
            <a:xfrm>
              <a:off x="8694814" y="1327762"/>
              <a:ext cx="657967" cy="347426"/>
            </a:xfrm>
            <a:custGeom>
              <a:avLst/>
              <a:gdLst/>
              <a:ahLst/>
              <a:cxnLst/>
              <a:rect l="l" t="t" r="r" b="b"/>
              <a:pathLst>
                <a:path w="6106" h="3224" extrusionOk="0">
                  <a:moveTo>
                    <a:pt x="3053" y="1"/>
                  </a:moveTo>
                  <a:cubicBezTo>
                    <a:pt x="1366" y="1"/>
                    <a:pt x="0" y="721"/>
                    <a:pt x="0" y="1612"/>
                  </a:cubicBezTo>
                  <a:cubicBezTo>
                    <a:pt x="0" y="2503"/>
                    <a:pt x="1366" y="3224"/>
                    <a:pt x="3053" y="3224"/>
                  </a:cubicBezTo>
                  <a:cubicBezTo>
                    <a:pt x="4741" y="3224"/>
                    <a:pt x="6106" y="2503"/>
                    <a:pt x="6106" y="1612"/>
                  </a:cubicBezTo>
                  <a:cubicBezTo>
                    <a:pt x="6106" y="721"/>
                    <a:pt x="4741" y="1"/>
                    <a:pt x="30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15"/>
            <p:cNvSpPr/>
            <p:nvPr/>
          </p:nvSpPr>
          <p:spPr>
            <a:xfrm>
              <a:off x="6271013" y="4010655"/>
              <a:ext cx="3140592" cy="721470"/>
            </a:xfrm>
            <a:custGeom>
              <a:avLst/>
              <a:gdLst/>
              <a:ahLst/>
              <a:cxnLst/>
              <a:rect l="l" t="t" r="r" b="b"/>
              <a:pathLst>
                <a:path w="29145" h="6695" extrusionOk="0">
                  <a:moveTo>
                    <a:pt x="0" y="1"/>
                  </a:moveTo>
                  <a:lnTo>
                    <a:pt x="0" y="6675"/>
                  </a:lnTo>
                  <a:lnTo>
                    <a:pt x="2882" y="6675"/>
                  </a:lnTo>
                  <a:lnTo>
                    <a:pt x="2882" y="6694"/>
                  </a:lnTo>
                  <a:lnTo>
                    <a:pt x="3982" y="6694"/>
                  </a:lnTo>
                  <a:lnTo>
                    <a:pt x="3982" y="6675"/>
                  </a:lnTo>
                  <a:lnTo>
                    <a:pt x="25996" y="6675"/>
                  </a:lnTo>
                  <a:cubicBezTo>
                    <a:pt x="27741" y="6656"/>
                    <a:pt x="29144" y="5215"/>
                    <a:pt x="29125" y="3452"/>
                  </a:cubicBezTo>
                  <a:lnTo>
                    <a:pt x="29125" y="3243"/>
                  </a:lnTo>
                  <a:cubicBezTo>
                    <a:pt x="29144" y="1480"/>
                    <a:pt x="27741" y="39"/>
                    <a:pt x="259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15"/>
            <p:cNvSpPr/>
            <p:nvPr/>
          </p:nvSpPr>
          <p:spPr>
            <a:xfrm>
              <a:off x="4906000" y="4080162"/>
              <a:ext cx="2646201" cy="549804"/>
            </a:xfrm>
            <a:custGeom>
              <a:avLst/>
              <a:gdLst/>
              <a:ahLst/>
              <a:cxnLst/>
              <a:rect l="l" t="t" r="r" b="b"/>
              <a:pathLst>
                <a:path w="24557" h="5102" extrusionOk="0">
                  <a:moveTo>
                    <a:pt x="1" y="1"/>
                  </a:moveTo>
                  <a:lnTo>
                    <a:pt x="1" y="5101"/>
                  </a:lnTo>
                  <a:lnTo>
                    <a:pt x="23399" y="5101"/>
                  </a:lnTo>
                  <a:cubicBezTo>
                    <a:pt x="23418" y="4855"/>
                    <a:pt x="23418" y="4684"/>
                    <a:pt x="23418" y="4684"/>
                  </a:cubicBezTo>
                  <a:lnTo>
                    <a:pt x="24556" y="2105"/>
                  </a:lnTo>
                  <a:lnTo>
                    <a:pt x="23646" y="1"/>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15"/>
            <p:cNvSpPr/>
            <p:nvPr/>
          </p:nvSpPr>
          <p:spPr>
            <a:xfrm>
              <a:off x="4861064" y="4010655"/>
              <a:ext cx="2817751" cy="719422"/>
            </a:xfrm>
            <a:custGeom>
              <a:avLst/>
              <a:gdLst/>
              <a:ahLst/>
              <a:cxnLst/>
              <a:rect l="l" t="t" r="r" b="b"/>
              <a:pathLst>
                <a:path w="26149" h="6676" extrusionOk="0">
                  <a:moveTo>
                    <a:pt x="1" y="1"/>
                  </a:moveTo>
                  <a:lnTo>
                    <a:pt x="1" y="1196"/>
                  </a:lnTo>
                  <a:lnTo>
                    <a:pt x="21750" y="1196"/>
                  </a:lnTo>
                  <a:cubicBezTo>
                    <a:pt x="23153" y="1196"/>
                    <a:pt x="24290" y="2125"/>
                    <a:pt x="24290" y="3281"/>
                  </a:cubicBezTo>
                  <a:lnTo>
                    <a:pt x="24290" y="3414"/>
                  </a:lnTo>
                  <a:cubicBezTo>
                    <a:pt x="24290" y="4571"/>
                    <a:pt x="23153" y="5500"/>
                    <a:pt x="21750" y="5500"/>
                  </a:cubicBezTo>
                  <a:lnTo>
                    <a:pt x="1" y="5500"/>
                  </a:lnTo>
                  <a:lnTo>
                    <a:pt x="1" y="6675"/>
                  </a:lnTo>
                  <a:lnTo>
                    <a:pt x="23001" y="6675"/>
                  </a:lnTo>
                  <a:cubicBezTo>
                    <a:pt x="24746" y="6656"/>
                    <a:pt x="26149" y="5196"/>
                    <a:pt x="26130" y="3452"/>
                  </a:cubicBezTo>
                  <a:lnTo>
                    <a:pt x="26130" y="3224"/>
                  </a:lnTo>
                  <a:cubicBezTo>
                    <a:pt x="26149" y="1480"/>
                    <a:pt x="24746" y="20"/>
                    <a:pt x="23001" y="1"/>
                  </a:cubicBezTo>
                  <a:close/>
                </a:path>
              </a:pathLst>
            </a:custGeom>
            <a:solidFill>
              <a:srgbClr val="1D64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15"/>
            <p:cNvSpPr/>
            <p:nvPr/>
          </p:nvSpPr>
          <p:spPr>
            <a:xfrm>
              <a:off x="5146662" y="4327485"/>
              <a:ext cx="1798897" cy="73602"/>
            </a:xfrm>
            <a:custGeom>
              <a:avLst/>
              <a:gdLst/>
              <a:ahLst/>
              <a:cxnLst/>
              <a:rect l="l" t="t" r="r" b="b"/>
              <a:pathLst>
                <a:path w="21598" h="683" extrusionOk="0">
                  <a:moveTo>
                    <a:pt x="57" y="0"/>
                  </a:moveTo>
                  <a:lnTo>
                    <a:pt x="0" y="683"/>
                  </a:lnTo>
                  <a:lnTo>
                    <a:pt x="21598" y="171"/>
                  </a:lnTo>
                  <a:lnTo>
                    <a:pt x="5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15"/>
            <p:cNvSpPr/>
            <p:nvPr/>
          </p:nvSpPr>
          <p:spPr>
            <a:xfrm>
              <a:off x="4901898" y="4443865"/>
              <a:ext cx="1800480" cy="71662"/>
            </a:xfrm>
            <a:custGeom>
              <a:avLst/>
              <a:gdLst/>
              <a:ahLst/>
              <a:cxnLst/>
              <a:rect l="l" t="t" r="r" b="b"/>
              <a:pathLst>
                <a:path w="21617" h="665" extrusionOk="0">
                  <a:moveTo>
                    <a:pt x="57" y="1"/>
                  </a:moveTo>
                  <a:lnTo>
                    <a:pt x="0" y="664"/>
                  </a:lnTo>
                  <a:lnTo>
                    <a:pt x="0" y="664"/>
                  </a:lnTo>
                  <a:lnTo>
                    <a:pt x="21616" y="171"/>
                  </a:lnTo>
                  <a:lnTo>
                    <a:pt x="57"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15"/>
            <p:cNvSpPr/>
            <p:nvPr/>
          </p:nvSpPr>
          <p:spPr>
            <a:xfrm flipH="1">
              <a:off x="8534894" y="4010654"/>
              <a:ext cx="431246" cy="721362"/>
            </a:xfrm>
            <a:custGeom>
              <a:avLst/>
              <a:gdLst/>
              <a:ahLst/>
              <a:cxnLst/>
              <a:rect l="l" t="t" r="r" b="b"/>
              <a:pathLst>
                <a:path w="4002" h="6694" extrusionOk="0">
                  <a:moveTo>
                    <a:pt x="3167" y="0"/>
                  </a:moveTo>
                  <a:cubicBezTo>
                    <a:pt x="1404" y="38"/>
                    <a:pt x="1" y="1479"/>
                    <a:pt x="39" y="3243"/>
                  </a:cubicBezTo>
                  <a:lnTo>
                    <a:pt x="39" y="3451"/>
                  </a:lnTo>
                  <a:cubicBezTo>
                    <a:pt x="1" y="5215"/>
                    <a:pt x="1404" y="6675"/>
                    <a:pt x="3167" y="6694"/>
                  </a:cubicBezTo>
                  <a:lnTo>
                    <a:pt x="4002" y="6694"/>
                  </a:lnTo>
                  <a:cubicBezTo>
                    <a:pt x="2238" y="6675"/>
                    <a:pt x="816" y="5215"/>
                    <a:pt x="854" y="3451"/>
                  </a:cubicBezTo>
                  <a:lnTo>
                    <a:pt x="854" y="3243"/>
                  </a:lnTo>
                  <a:cubicBezTo>
                    <a:pt x="835" y="1479"/>
                    <a:pt x="2238" y="38"/>
                    <a:pt x="4002" y="0"/>
                  </a:cubicBezTo>
                  <a:close/>
                </a:path>
              </a:pathLst>
            </a:custGeom>
            <a:solidFill>
              <a:srgbClr val="1D64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15"/>
            <p:cNvSpPr/>
            <p:nvPr/>
          </p:nvSpPr>
          <p:spPr>
            <a:xfrm flipH="1">
              <a:off x="7709442" y="4010654"/>
              <a:ext cx="429090" cy="721362"/>
            </a:xfrm>
            <a:custGeom>
              <a:avLst/>
              <a:gdLst/>
              <a:ahLst/>
              <a:cxnLst/>
              <a:rect l="l" t="t" r="r" b="b"/>
              <a:pathLst>
                <a:path w="3982" h="6694" extrusionOk="0">
                  <a:moveTo>
                    <a:pt x="3167" y="0"/>
                  </a:moveTo>
                  <a:cubicBezTo>
                    <a:pt x="1403" y="38"/>
                    <a:pt x="0" y="1479"/>
                    <a:pt x="19" y="3243"/>
                  </a:cubicBezTo>
                  <a:lnTo>
                    <a:pt x="19" y="3451"/>
                  </a:lnTo>
                  <a:cubicBezTo>
                    <a:pt x="0" y="5215"/>
                    <a:pt x="1403" y="6675"/>
                    <a:pt x="3167" y="6694"/>
                  </a:cubicBezTo>
                  <a:lnTo>
                    <a:pt x="3982" y="6694"/>
                  </a:lnTo>
                  <a:cubicBezTo>
                    <a:pt x="2219" y="6675"/>
                    <a:pt x="815" y="5215"/>
                    <a:pt x="853" y="3451"/>
                  </a:cubicBezTo>
                  <a:lnTo>
                    <a:pt x="853" y="3243"/>
                  </a:lnTo>
                  <a:cubicBezTo>
                    <a:pt x="815" y="1479"/>
                    <a:pt x="2219" y="38"/>
                    <a:pt x="3982" y="0"/>
                  </a:cubicBezTo>
                  <a:close/>
                </a:path>
              </a:pathLst>
            </a:custGeom>
            <a:solidFill>
              <a:srgbClr val="1D64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473408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750"/>
                                        <p:tgtEl>
                                          <p:spTgt spid="46"/>
                                        </p:tgtEl>
                                      </p:cBhvr>
                                    </p:animEffect>
                                    <p:anim calcmode="lin" valueType="num">
                                      <p:cBhvr>
                                        <p:cTn id="8" dur="750" fill="hold"/>
                                        <p:tgtEl>
                                          <p:spTgt spid="46"/>
                                        </p:tgtEl>
                                        <p:attrNameLst>
                                          <p:attrName>ppt_x</p:attrName>
                                        </p:attrNameLst>
                                      </p:cBhvr>
                                      <p:tavLst>
                                        <p:tav tm="0">
                                          <p:val>
                                            <p:strVal val="#ppt_x"/>
                                          </p:val>
                                        </p:tav>
                                        <p:tav tm="100000">
                                          <p:val>
                                            <p:strVal val="#ppt_x"/>
                                          </p:val>
                                        </p:tav>
                                      </p:tavLst>
                                    </p:anim>
                                    <p:anim calcmode="lin" valueType="num">
                                      <p:cBhvr>
                                        <p:cTn id="9" dur="7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474847" y="778904"/>
            <a:ext cx="8229600" cy="45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KHỐI LƯỢNG RIÊNG</a:t>
            </a:r>
            <a:endParaRPr sz="4000" b="1" dirty="0"/>
          </a:p>
        </p:txBody>
      </p:sp>
      <p:grpSp>
        <p:nvGrpSpPr>
          <p:cNvPr id="165" name="Google Shape;165;p17"/>
          <p:cNvGrpSpPr/>
          <p:nvPr/>
        </p:nvGrpSpPr>
        <p:grpSpPr>
          <a:xfrm>
            <a:off x="6748643" y="1457614"/>
            <a:ext cx="3194832" cy="4114772"/>
            <a:chOff x="6253962" y="1708239"/>
            <a:chExt cx="3194832" cy="4114772"/>
          </a:xfrm>
        </p:grpSpPr>
        <p:sp>
          <p:nvSpPr>
            <p:cNvPr id="166" name="Google Shape;166;p17"/>
            <p:cNvSpPr/>
            <p:nvPr/>
          </p:nvSpPr>
          <p:spPr>
            <a:xfrm>
              <a:off x="6507790" y="2844763"/>
              <a:ext cx="389718" cy="480060"/>
            </a:xfrm>
            <a:custGeom>
              <a:avLst/>
              <a:gdLst/>
              <a:ahLst/>
              <a:cxnLst/>
              <a:rect l="l" t="t" r="r" b="b"/>
              <a:pathLst>
                <a:path w="4646" h="5723" extrusionOk="0">
                  <a:moveTo>
                    <a:pt x="1265" y="1"/>
                  </a:moveTo>
                  <a:cubicBezTo>
                    <a:pt x="1083" y="1"/>
                    <a:pt x="899" y="58"/>
                    <a:pt x="740" y="180"/>
                  </a:cubicBezTo>
                  <a:lnTo>
                    <a:pt x="474" y="369"/>
                  </a:lnTo>
                  <a:cubicBezTo>
                    <a:pt x="76" y="673"/>
                    <a:pt x="0" y="1241"/>
                    <a:pt x="285" y="1640"/>
                  </a:cubicBezTo>
                  <a:cubicBezTo>
                    <a:pt x="702" y="2171"/>
                    <a:pt x="1100" y="2702"/>
                    <a:pt x="1479" y="3289"/>
                  </a:cubicBezTo>
                  <a:cubicBezTo>
                    <a:pt x="1688" y="3612"/>
                    <a:pt x="2617" y="4825"/>
                    <a:pt x="3413" y="5413"/>
                  </a:cubicBezTo>
                  <a:cubicBezTo>
                    <a:pt x="3673" y="5602"/>
                    <a:pt x="3917" y="5722"/>
                    <a:pt x="4115" y="5722"/>
                  </a:cubicBezTo>
                  <a:cubicBezTo>
                    <a:pt x="4395" y="5722"/>
                    <a:pt x="4586" y="5484"/>
                    <a:pt x="4608" y="4863"/>
                  </a:cubicBezTo>
                  <a:cubicBezTo>
                    <a:pt x="4646" y="3062"/>
                    <a:pt x="2977" y="1659"/>
                    <a:pt x="1991" y="369"/>
                  </a:cubicBezTo>
                  <a:cubicBezTo>
                    <a:pt x="1809" y="130"/>
                    <a:pt x="1538" y="1"/>
                    <a:pt x="1265" y="1"/>
                  </a:cubicBezTo>
                  <a:close/>
                </a:path>
              </a:pathLst>
            </a:custGeom>
            <a:solidFill>
              <a:srgbClr val="F0B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6644519" y="3051449"/>
              <a:ext cx="504302" cy="642037"/>
            </a:xfrm>
            <a:custGeom>
              <a:avLst/>
              <a:gdLst/>
              <a:ahLst/>
              <a:cxnLst/>
              <a:rect l="l" t="t" r="r" b="b"/>
              <a:pathLst>
                <a:path w="6012" h="7654" extrusionOk="0">
                  <a:moveTo>
                    <a:pt x="1063" y="1"/>
                  </a:moveTo>
                  <a:cubicBezTo>
                    <a:pt x="682" y="1"/>
                    <a:pt x="467" y="143"/>
                    <a:pt x="361" y="370"/>
                  </a:cubicBezTo>
                  <a:cubicBezTo>
                    <a:pt x="1" y="1072"/>
                    <a:pt x="722" y="2646"/>
                    <a:pt x="930" y="3309"/>
                  </a:cubicBezTo>
                  <a:cubicBezTo>
                    <a:pt x="1278" y="4319"/>
                    <a:pt x="2391" y="7654"/>
                    <a:pt x="3979" y="7654"/>
                  </a:cubicBezTo>
                  <a:cubicBezTo>
                    <a:pt x="4211" y="7654"/>
                    <a:pt x="4453" y="7583"/>
                    <a:pt x="4703" y="7424"/>
                  </a:cubicBezTo>
                  <a:cubicBezTo>
                    <a:pt x="6012" y="6609"/>
                    <a:pt x="5443" y="4106"/>
                    <a:pt x="4893" y="2987"/>
                  </a:cubicBezTo>
                  <a:cubicBezTo>
                    <a:pt x="4286" y="1754"/>
                    <a:pt x="2807" y="256"/>
                    <a:pt x="1385" y="29"/>
                  </a:cubicBezTo>
                  <a:cubicBezTo>
                    <a:pt x="1267" y="10"/>
                    <a:pt x="1160" y="1"/>
                    <a:pt x="1063" y="1"/>
                  </a:cubicBezTo>
                  <a:close/>
                </a:path>
              </a:pathLst>
            </a:custGeom>
            <a:solidFill>
              <a:srgbClr val="F0B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6580936" y="2838555"/>
              <a:ext cx="292750" cy="377555"/>
            </a:xfrm>
            <a:custGeom>
              <a:avLst/>
              <a:gdLst/>
              <a:ahLst/>
              <a:cxnLst/>
              <a:rect l="l" t="t" r="r" b="b"/>
              <a:pathLst>
                <a:path w="3490" h="4501" extrusionOk="0">
                  <a:moveTo>
                    <a:pt x="585" y="1"/>
                  </a:moveTo>
                  <a:cubicBezTo>
                    <a:pt x="357" y="1"/>
                    <a:pt x="155" y="54"/>
                    <a:pt x="1" y="159"/>
                  </a:cubicBezTo>
                  <a:lnTo>
                    <a:pt x="2883" y="4501"/>
                  </a:lnTo>
                  <a:cubicBezTo>
                    <a:pt x="3470" y="4122"/>
                    <a:pt x="3489" y="2529"/>
                    <a:pt x="2674" y="1315"/>
                  </a:cubicBezTo>
                  <a:cubicBezTo>
                    <a:pt x="2073" y="421"/>
                    <a:pt x="1225" y="1"/>
                    <a:pt x="585" y="1"/>
                  </a:cubicBezTo>
                  <a:close/>
                </a:path>
              </a:pathLst>
            </a:custGeom>
            <a:solidFill>
              <a:srgbClr val="F0B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6779738" y="3365421"/>
              <a:ext cx="782624" cy="790760"/>
            </a:xfrm>
            <a:custGeom>
              <a:avLst/>
              <a:gdLst/>
              <a:ahLst/>
              <a:cxnLst/>
              <a:rect l="l" t="t" r="r" b="b"/>
              <a:pathLst>
                <a:path w="9330" h="9427" extrusionOk="0">
                  <a:moveTo>
                    <a:pt x="1657" y="1"/>
                  </a:moveTo>
                  <a:cubicBezTo>
                    <a:pt x="1623" y="1"/>
                    <a:pt x="1589" y="1"/>
                    <a:pt x="1556" y="2"/>
                  </a:cubicBezTo>
                  <a:cubicBezTo>
                    <a:pt x="778" y="40"/>
                    <a:pt x="399" y="306"/>
                    <a:pt x="285" y="723"/>
                  </a:cubicBezTo>
                  <a:cubicBezTo>
                    <a:pt x="1" y="1747"/>
                    <a:pt x="1347" y="3643"/>
                    <a:pt x="1802" y="4458"/>
                  </a:cubicBezTo>
                  <a:cubicBezTo>
                    <a:pt x="2481" y="5642"/>
                    <a:pt x="4631" y="9427"/>
                    <a:pt x="6645" y="9427"/>
                  </a:cubicBezTo>
                  <a:cubicBezTo>
                    <a:pt x="7050" y="9427"/>
                    <a:pt x="7450" y="9273"/>
                    <a:pt x="7832" y="8914"/>
                  </a:cubicBezTo>
                  <a:cubicBezTo>
                    <a:pt x="9330" y="7492"/>
                    <a:pt x="7965" y="4345"/>
                    <a:pt x="6941" y="3017"/>
                  </a:cubicBezTo>
                  <a:cubicBezTo>
                    <a:pt x="5841" y="1564"/>
                    <a:pt x="3570" y="1"/>
                    <a:pt x="1657" y="1"/>
                  </a:cubicBezTo>
                  <a:close/>
                </a:path>
              </a:pathLst>
            </a:custGeom>
            <a:solidFill>
              <a:srgbClr val="F0B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7104195" y="3317692"/>
              <a:ext cx="1214702" cy="1117902"/>
            </a:xfrm>
            <a:custGeom>
              <a:avLst/>
              <a:gdLst/>
              <a:ahLst/>
              <a:cxnLst/>
              <a:rect l="l" t="t" r="r" b="b"/>
              <a:pathLst>
                <a:path w="14481" h="13327" extrusionOk="0">
                  <a:moveTo>
                    <a:pt x="3746" y="1"/>
                  </a:moveTo>
                  <a:cubicBezTo>
                    <a:pt x="2373" y="1"/>
                    <a:pt x="1053" y="593"/>
                    <a:pt x="1" y="2012"/>
                  </a:cubicBezTo>
                  <a:lnTo>
                    <a:pt x="1745" y="2486"/>
                  </a:lnTo>
                  <a:cubicBezTo>
                    <a:pt x="759" y="3169"/>
                    <a:pt x="172" y="4326"/>
                    <a:pt x="228" y="5539"/>
                  </a:cubicBezTo>
                  <a:cubicBezTo>
                    <a:pt x="228" y="5691"/>
                    <a:pt x="247" y="5824"/>
                    <a:pt x="266" y="5975"/>
                  </a:cubicBezTo>
                  <a:cubicBezTo>
                    <a:pt x="285" y="7303"/>
                    <a:pt x="911" y="8933"/>
                    <a:pt x="2087" y="10412"/>
                  </a:cubicBezTo>
                  <a:cubicBezTo>
                    <a:pt x="3279" y="11900"/>
                    <a:pt x="5711" y="13326"/>
                    <a:pt x="7859" y="13326"/>
                  </a:cubicBezTo>
                  <a:cubicBezTo>
                    <a:pt x="8887" y="13326"/>
                    <a:pt x="9851" y="12999"/>
                    <a:pt x="10581" y="12195"/>
                  </a:cubicBezTo>
                  <a:cubicBezTo>
                    <a:pt x="14480" y="7879"/>
                    <a:pt x="8755" y="1"/>
                    <a:pt x="3746" y="1"/>
                  </a:cubicBezTo>
                  <a:close/>
                </a:path>
              </a:pathLst>
            </a:custGeom>
            <a:solidFill>
              <a:srgbClr val="F4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7366663" y="3627974"/>
              <a:ext cx="2082131" cy="2195037"/>
            </a:xfrm>
            <a:custGeom>
              <a:avLst/>
              <a:gdLst/>
              <a:ahLst/>
              <a:cxnLst/>
              <a:rect l="l" t="t" r="r" b="b"/>
              <a:pathLst>
                <a:path w="24822" h="26168" extrusionOk="0">
                  <a:moveTo>
                    <a:pt x="10183" y="1"/>
                  </a:moveTo>
                  <a:lnTo>
                    <a:pt x="1" y="8363"/>
                  </a:lnTo>
                  <a:lnTo>
                    <a:pt x="14658" y="26168"/>
                  </a:lnTo>
                  <a:lnTo>
                    <a:pt x="24821" y="17806"/>
                  </a:lnTo>
                  <a:lnTo>
                    <a:pt x="101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7067622" y="3127279"/>
              <a:ext cx="656968" cy="643714"/>
            </a:xfrm>
            <a:custGeom>
              <a:avLst/>
              <a:gdLst/>
              <a:ahLst/>
              <a:cxnLst/>
              <a:rect l="l" t="t" r="r" b="b"/>
              <a:pathLst>
                <a:path w="7832" h="7674" extrusionOk="0">
                  <a:moveTo>
                    <a:pt x="3246" y="0"/>
                  </a:moveTo>
                  <a:cubicBezTo>
                    <a:pt x="2751" y="0"/>
                    <a:pt x="2270" y="121"/>
                    <a:pt x="1840" y="376"/>
                  </a:cubicBezTo>
                  <a:cubicBezTo>
                    <a:pt x="323" y="1287"/>
                    <a:pt x="1" y="3581"/>
                    <a:pt x="1138" y="5496"/>
                  </a:cubicBezTo>
                  <a:cubicBezTo>
                    <a:pt x="1957" y="6874"/>
                    <a:pt x="3317" y="7673"/>
                    <a:pt x="4580" y="7673"/>
                  </a:cubicBezTo>
                  <a:cubicBezTo>
                    <a:pt x="5071" y="7673"/>
                    <a:pt x="5549" y="7552"/>
                    <a:pt x="5974" y="7297"/>
                  </a:cubicBezTo>
                  <a:cubicBezTo>
                    <a:pt x="7510" y="6387"/>
                    <a:pt x="7832" y="4093"/>
                    <a:pt x="6694" y="2178"/>
                  </a:cubicBezTo>
                  <a:cubicBezTo>
                    <a:pt x="5875" y="799"/>
                    <a:pt x="4516" y="0"/>
                    <a:pt x="3246" y="0"/>
                  </a:cubicBezTo>
                  <a:close/>
                </a:path>
              </a:pathLst>
            </a:custGeom>
            <a:solidFill>
              <a:srgbClr val="F0B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6316874" y="1832301"/>
              <a:ext cx="1205727" cy="1946913"/>
            </a:xfrm>
            <a:custGeom>
              <a:avLst/>
              <a:gdLst/>
              <a:ahLst/>
              <a:cxnLst/>
              <a:rect l="l" t="t" r="r" b="b"/>
              <a:pathLst>
                <a:path w="14374" h="23210" extrusionOk="0">
                  <a:moveTo>
                    <a:pt x="5177" y="1"/>
                  </a:moveTo>
                  <a:lnTo>
                    <a:pt x="1" y="6144"/>
                  </a:lnTo>
                  <a:lnTo>
                    <a:pt x="9880" y="23209"/>
                  </a:lnTo>
                  <a:lnTo>
                    <a:pt x="14374" y="17635"/>
                  </a:lnTo>
                  <a:lnTo>
                    <a:pt x="5177" y="1"/>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6318468" y="1713020"/>
              <a:ext cx="1514331" cy="2067788"/>
            </a:xfrm>
            <a:custGeom>
              <a:avLst/>
              <a:gdLst/>
              <a:ahLst/>
              <a:cxnLst/>
              <a:rect l="l" t="t" r="r" b="b"/>
              <a:pathLst>
                <a:path w="18053" h="24651" extrusionOk="0">
                  <a:moveTo>
                    <a:pt x="7946" y="1"/>
                  </a:moveTo>
                  <a:lnTo>
                    <a:pt x="1" y="7547"/>
                  </a:lnTo>
                  <a:lnTo>
                    <a:pt x="9842" y="24650"/>
                  </a:lnTo>
                  <a:lnTo>
                    <a:pt x="18052" y="17805"/>
                  </a:lnTo>
                  <a:lnTo>
                    <a:pt x="794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6326436" y="1708239"/>
              <a:ext cx="1643090" cy="2094798"/>
            </a:xfrm>
            <a:custGeom>
              <a:avLst/>
              <a:gdLst/>
              <a:ahLst/>
              <a:cxnLst/>
              <a:rect l="l" t="t" r="r" b="b"/>
              <a:pathLst>
                <a:path w="19588" h="24973" extrusionOk="0">
                  <a:moveTo>
                    <a:pt x="9918" y="1"/>
                  </a:moveTo>
                  <a:lnTo>
                    <a:pt x="1" y="7870"/>
                  </a:lnTo>
                  <a:lnTo>
                    <a:pt x="9842" y="24973"/>
                  </a:lnTo>
                  <a:lnTo>
                    <a:pt x="19588" y="17881"/>
                  </a:lnTo>
                  <a:lnTo>
                    <a:pt x="991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7074920" y="3236746"/>
              <a:ext cx="1134846" cy="588855"/>
            </a:xfrm>
            <a:custGeom>
              <a:avLst/>
              <a:gdLst/>
              <a:ahLst/>
              <a:cxnLst/>
              <a:rect l="l" t="t" r="r" b="b"/>
              <a:pathLst>
                <a:path w="13529" h="7020" extrusionOk="0">
                  <a:moveTo>
                    <a:pt x="13035" y="0"/>
                  </a:moveTo>
                  <a:lnTo>
                    <a:pt x="1070" y="6068"/>
                  </a:lnTo>
                  <a:lnTo>
                    <a:pt x="5944" y="285"/>
                  </a:lnTo>
                  <a:lnTo>
                    <a:pt x="5299" y="190"/>
                  </a:lnTo>
                  <a:lnTo>
                    <a:pt x="312" y="6087"/>
                  </a:lnTo>
                  <a:cubicBezTo>
                    <a:pt x="1" y="6497"/>
                    <a:pt x="326" y="7020"/>
                    <a:pt x="776" y="7020"/>
                  </a:cubicBezTo>
                  <a:cubicBezTo>
                    <a:pt x="846" y="7020"/>
                    <a:pt x="920" y="7007"/>
                    <a:pt x="995" y="6978"/>
                  </a:cubicBezTo>
                  <a:lnTo>
                    <a:pt x="995" y="6997"/>
                  </a:lnTo>
                  <a:lnTo>
                    <a:pt x="1032" y="6978"/>
                  </a:lnTo>
                  <a:lnTo>
                    <a:pt x="13528" y="342"/>
                  </a:lnTo>
                  <a:lnTo>
                    <a:pt x="13035" y="0"/>
                  </a:lnTo>
                  <a:close/>
                </a:path>
              </a:pathLst>
            </a:custGeom>
            <a:solidFill>
              <a:srgbClr val="B84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318468" y="1725770"/>
              <a:ext cx="1892892" cy="2056631"/>
            </a:xfrm>
            <a:custGeom>
              <a:avLst/>
              <a:gdLst/>
              <a:ahLst/>
              <a:cxnLst/>
              <a:rect l="l" t="t" r="r" b="b"/>
              <a:pathLst>
                <a:path w="22566" h="24518" extrusionOk="0">
                  <a:moveTo>
                    <a:pt x="12724" y="0"/>
                  </a:moveTo>
                  <a:lnTo>
                    <a:pt x="1" y="7414"/>
                  </a:lnTo>
                  <a:lnTo>
                    <a:pt x="9842" y="24517"/>
                  </a:lnTo>
                  <a:lnTo>
                    <a:pt x="22565" y="18336"/>
                  </a:lnTo>
                  <a:lnTo>
                    <a:pt x="12724" y="0"/>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6277114" y="2322175"/>
              <a:ext cx="927405" cy="1479268"/>
            </a:xfrm>
            <a:custGeom>
              <a:avLst/>
              <a:gdLst/>
              <a:ahLst/>
              <a:cxnLst/>
              <a:rect l="l" t="t" r="r" b="b"/>
              <a:pathLst>
                <a:path w="11056" h="17635" extrusionOk="0">
                  <a:moveTo>
                    <a:pt x="1233" y="1"/>
                  </a:moveTo>
                  <a:lnTo>
                    <a:pt x="1" y="570"/>
                  </a:lnTo>
                  <a:lnTo>
                    <a:pt x="9785" y="17635"/>
                  </a:lnTo>
                  <a:lnTo>
                    <a:pt x="11055" y="17104"/>
                  </a:lnTo>
                  <a:lnTo>
                    <a:pt x="12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253962" y="1724176"/>
              <a:ext cx="1131910" cy="673157"/>
            </a:xfrm>
            <a:custGeom>
              <a:avLst/>
              <a:gdLst/>
              <a:ahLst/>
              <a:cxnLst/>
              <a:rect l="l" t="t" r="r" b="b"/>
              <a:pathLst>
                <a:path w="13494" h="8025" extrusionOk="0">
                  <a:moveTo>
                    <a:pt x="13076" y="0"/>
                  </a:moveTo>
                  <a:lnTo>
                    <a:pt x="1054" y="7073"/>
                  </a:lnTo>
                  <a:lnTo>
                    <a:pt x="1054" y="7073"/>
                  </a:lnTo>
                  <a:lnTo>
                    <a:pt x="5946" y="1290"/>
                  </a:lnTo>
                  <a:lnTo>
                    <a:pt x="5700" y="1347"/>
                  </a:lnTo>
                  <a:lnTo>
                    <a:pt x="296" y="7092"/>
                  </a:lnTo>
                  <a:cubicBezTo>
                    <a:pt x="1" y="7501"/>
                    <a:pt x="315" y="8024"/>
                    <a:pt x="773" y="8024"/>
                  </a:cubicBezTo>
                  <a:cubicBezTo>
                    <a:pt x="845" y="8024"/>
                    <a:pt x="920" y="8011"/>
                    <a:pt x="997" y="7983"/>
                  </a:cubicBezTo>
                  <a:lnTo>
                    <a:pt x="1016" y="7983"/>
                  </a:lnTo>
                  <a:lnTo>
                    <a:pt x="13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0" name="Google Shape;180;p17"/>
            <p:cNvSpPr/>
            <p:nvPr/>
          </p:nvSpPr>
          <p:spPr>
            <a:xfrm>
              <a:off x="6719342" y="3153199"/>
              <a:ext cx="353145" cy="632139"/>
            </a:xfrm>
            <a:custGeom>
              <a:avLst/>
              <a:gdLst/>
              <a:ahLst/>
              <a:cxnLst/>
              <a:rect l="l" t="t" r="r" b="b"/>
              <a:pathLst>
                <a:path w="4210" h="7536" extrusionOk="0">
                  <a:moveTo>
                    <a:pt x="1203" y="1"/>
                  </a:moveTo>
                  <a:cubicBezTo>
                    <a:pt x="1101" y="1"/>
                    <a:pt x="998" y="22"/>
                    <a:pt x="891" y="67"/>
                  </a:cubicBezTo>
                  <a:cubicBezTo>
                    <a:pt x="778" y="124"/>
                    <a:pt x="683" y="181"/>
                    <a:pt x="607" y="257"/>
                  </a:cubicBezTo>
                  <a:cubicBezTo>
                    <a:pt x="0" y="864"/>
                    <a:pt x="379" y="2286"/>
                    <a:pt x="436" y="2968"/>
                  </a:cubicBezTo>
                  <a:cubicBezTo>
                    <a:pt x="524" y="4003"/>
                    <a:pt x="823" y="7535"/>
                    <a:pt x="2472" y="7535"/>
                  </a:cubicBezTo>
                  <a:cubicBezTo>
                    <a:pt x="2606" y="7535"/>
                    <a:pt x="2749" y="7512"/>
                    <a:pt x="2901" y="7462"/>
                  </a:cubicBezTo>
                  <a:cubicBezTo>
                    <a:pt x="3755" y="7159"/>
                    <a:pt x="4096" y="6059"/>
                    <a:pt x="4153" y="5263"/>
                  </a:cubicBezTo>
                  <a:cubicBezTo>
                    <a:pt x="4210" y="4182"/>
                    <a:pt x="3622" y="3367"/>
                    <a:pt x="3167" y="2438"/>
                  </a:cubicBezTo>
                  <a:cubicBezTo>
                    <a:pt x="2858" y="1838"/>
                    <a:pt x="2148" y="1"/>
                    <a:pt x="1203" y="1"/>
                  </a:cubicBezTo>
                  <a:close/>
                </a:path>
              </a:pathLst>
            </a:custGeom>
            <a:solidFill>
              <a:srgbClr val="F4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6609540" y="2933091"/>
              <a:ext cx="340479" cy="497423"/>
            </a:xfrm>
            <a:custGeom>
              <a:avLst/>
              <a:gdLst/>
              <a:ahLst/>
              <a:cxnLst/>
              <a:rect l="l" t="t" r="r" b="b"/>
              <a:pathLst>
                <a:path w="4059" h="5930" extrusionOk="0">
                  <a:moveTo>
                    <a:pt x="1478" y="1"/>
                  </a:moveTo>
                  <a:cubicBezTo>
                    <a:pt x="1311" y="1"/>
                    <a:pt x="1140" y="51"/>
                    <a:pt x="968" y="170"/>
                  </a:cubicBezTo>
                  <a:cubicBezTo>
                    <a:pt x="1" y="852"/>
                    <a:pt x="1063" y="2369"/>
                    <a:pt x="1328" y="3165"/>
                  </a:cubicBezTo>
                  <a:cubicBezTo>
                    <a:pt x="1632" y="4000"/>
                    <a:pt x="2049" y="4777"/>
                    <a:pt x="2580" y="5498"/>
                  </a:cubicBezTo>
                  <a:cubicBezTo>
                    <a:pt x="2811" y="5756"/>
                    <a:pt x="3037" y="5929"/>
                    <a:pt x="3237" y="5929"/>
                  </a:cubicBezTo>
                  <a:cubicBezTo>
                    <a:pt x="3447" y="5929"/>
                    <a:pt x="3629" y="5737"/>
                    <a:pt x="3755" y="5251"/>
                  </a:cubicBezTo>
                  <a:cubicBezTo>
                    <a:pt x="4059" y="4151"/>
                    <a:pt x="3698" y="2426"/>
                    <a:pt x="3148" y="1459"/>
                  </a:cubicBezTo>
                  <a:cubicBezTo>
                    <a:pt x="2841" y="936"/>
                    <a:pt x="2196" y="1"/>
                    <a:pt x="1478" y="1"/>
                  </a:cubicBezTo>
                  <a:close/>
                </a:path>
              </a:pathLst>
            </a:custGeom>
            <a:solidFill>
              <a:srgbClr val="F4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6781331" y="3443013"/>
              <a:ext cx="858957" cy="786482"/>
            </a:xfrm>
            <a:custGeom>
              <a:avLst/>
              <a:gdLst/>
              <a:ahLst/>
              <a:cxnLst/>
              <a:rect l="l" t="t" r="r" b="b"/>
              <a:pathLst>
                <a:path w="10240" h="9376" extrusionOk="0">
                  <a:moveTo>
                    <a:pt x="2184" y="0"/>
                  </a:moveTo>
                  <a:cubicBezTo>
                    <a:pt x="1535" y="0"/>
                    <a:pt x="921" y="682"/>
                    <a:pt x="494" y="1239"/>
                  </a:cubicBezTo>
                  <a:cubicBezTo>
                    <a:pt x="361" y="1410"/>
                    <a:pt x="247" y="1599"/>
                    <a:pt x="190" y="1827"/>
                  </a:cubicBezTo>
                  <a:cubicBezTo>
                    <a:pt x="1" y="2585"/>
                    <a:pt x="588" y="3287"/>
                    <a:pt x="1138" y="3969"/>
                  </a:cubicBezTo>
                  <a:cubicBezTo>
                    <a:pt x="1480" y="4405"/>
                    <a:pt x="1859" y="4804"/>
                    <a:pt x="2219" y="5240"/>
                  </a:cubicBezTo>
                  <a:cubicBezTo>
                    <a:pt x="2750" y="5884"/>
                    <a:pt x="3414" y="6491"/>
                    <a:pt x="3964" y="7136"/>
                  </a:cubicBezTo>
                  <a:cubicBezTo>
                    <a:pt x="4753" y="8042"/>
                    <a:pt x="6004" y="9376"/>
                    <a:pt x="7308" y="9376"/>
                  </a:cubicBezTo>
                  <a:cubicBezTo>
                    <a:pt x="7697" y="9376"/>
                    <a:pt x="8089" y="9258"/>
                    <a:pt x="8476" y="8975"/>
                  </a:cubicBezTo>
                  <a:cubicBezTo>
                    <a:pt x="10240" y="7648"/>
                    <a:pt x="8685" y="5240"/>
                    <a:pt x="7339" y="4292"/>
                  </a:cubicBezTo>
                  <a:cubicBezTo>
                    <a:pt x="6523" y="3723"/>
                    <a:pt x="5689" y="3135"/>
                    <a:pt x="4912" y="2585"/>
                  </a:cubicBezTo>
                  <a:cubicBezTo>
                    <a:pt x="4134" y="2035"/>
                    <a:pt x="3660" y="1239"/>
                    <a:pt x="3091" y="518"/>
                  </a:cubicBezTo>
                  <a:cubicBezTo>
                    <a:pt x="2791" y="146"/>
                    <a:pt x="2484" y="0"/>
                    <a:pt x="2184" y="0"/>
                  </a:cubicBezTo>
                  <a:close/>
                </a:path>
              </a:pathLst>
            </a:custGeom>
            <a:solidFill>
              <a:srgbClr val="F4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17"/>
          <p:cNvGrpSpPr/>
          <p:nvPr/>
        </p:nvGrpSpPr>
        <p:grpSpPr>
          <a:xfrm>
            <a:off x="-681244" y="1456814"/>
            <a:ext cx="3196343" cy="4116366"/>
            <a:chOff x="-304797" y="1707439"/>
            <a:chExt cx="3196343" cy="4116366"/>
          </a:xfrm>
        </p:grpSpPr>
        <p:sp>
          <p:nvSpPr>
            <p:cNvPr id="184" name="Google Shape;184;p17"/>
            <p:cNvSpPr/>
            <p:nvPr/>
          </p:nvSpPr>
          <p:spPr>
            <a:xfrm>
              <a:off x="2246405" y="2843963"/>
              <a:ext cx="389718" cy="480060"/>
            </a:xfrm>
            <a:custGeom>
              <a:avLst/>
              <a:gdLst/>
              <a:ahLst/>
              <a:cxnLst/>
              <a:rect l="l" t="t" r="r" b="b"/>
              <a:pathLst>
                <a:path w="4646" h="5723" extrusionOk="0">
                  <a:moveTo>
                    <a:pt x="3393" y="1"/>
                  </a:moveTo>
                  <a:cubicBezTo>
                    <a:pt x="3115" y="1"/>
                    <a:pt x="2837" y="130"/>
                    <a:pt x="2655" y="369"/>
                  </a:cubicBezTo>
                  <a:cubicBezTo>
                    <a:pt x="1688" y="1659"/>
                    <a:pt x="0" y="3062"/>
                    <a:pt x="57" y="4863"/>
                  </a:cubicBezTo>
                  <a:cubicBezTo>
                    <a:pt x="68" y="5484"/>
                    <a:pt x="254" y="5722"/>
                    <a:pt x="532" y="5722"/>
                  </a:cubicBezTo>
                  <a:cubicBezTo>
                    <a:pt x="729" y="5722"/>
                    <a:pt x="973" y="5602"/>
                    <a:pt x="1233" y="5413"/>
                  </a:cubicBezTo>
                  <a:cubicBezTo>
                    <a:pt x="2029" y="4825"/>
                    <a:pt x="2977" y="3612"/>
                    <a:pt x="3186" y="3289"/>
                  </a:cubicBezTo>
                  <a:cubicBezTo>
                    <a:pt x="3546" y="2702"/>
                    <a:pt x="3944" y="2171"/>
                    <a:pt x="4361" y="1640"/>
                  </a:cubicBezTo>
                  <a:cubicBezTo>
                    <a:pt x="4646" y="1241"/>
                    <a:pt x="4570" y="673"/>
                    <a:pt x="4172" y="369"/>
                  </a:cubicBezTo>
                  <a:lnTo>
                    <a:pt x="3925" y="180"/>
                  </a:lnTo>
                  <a:cubicBezTo>
                    <a:pt x="3766" y="58"/>
                    <a:pt x="3579" y="1"/>
                    <a:pt x="3393" y="1"/>
                  </a:cubicBezTo>
                  <a:close/>
                </a:path>
              </a:pathLst>
            </a:custGeom>
            <a:solidFill>
              <a:srgbClr val="F0B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995093" y="3050649"/>
              <a:ext cx="504302" cy="642037"/>
            </a:xfrm>
            <a:custGeom>
              <a:avLst/>
              <a:gdLst/>
              <a:ahLst/>
              <a:cxnLst/>
              <a:rect l="l" t="t" r="r" b="b"/>
              <a:pathLst>
                <a:path w="6012" h="7654" extrusionOk="0">
                  <a:moveTo>
                    <a:pt x="4949" y="1"/>
                  </a:moveTo>
                  <a:cubicBezTo>
                    <a:pt x="4853" y="1"/>
                    <a:pt x="4746" y="10"/>
                    <a:pt x="4627" y="29"/>
                  </a:cubicBezTo>
                  <a:cubicBezTo>
                    <a:pt x="3205" y="256"/>
                    <a:pt x="1745" y="1754"/>
                    <a:pt x="1119" y="2987"/>
                  </a:cubicBezTo>
                  <a:cubicBezTo>
                    <a:pt x="569" y="4106"/>
                    <a:pt x="0" y="6609"/>
                    <a:pt x="1309" y="7424"/>
                  </a:cubicBezTo>
                  <a:cubicBezTo>
                    <a:pt x="1560" y="7583"/>
                    <a:pt x="1801" y="7654"/>
                    <a:pt x="2033" y="7654"/>
                  </a:cubicBezTo>
                  <a:cubicBezTo>
                    <a:pt x="3626" y="7654"/>
                    <a:pt x="4751" y="4319"/>
                    <a:pt x="5082" y="3309"/>
                  </a:cubicBezTo>
                  <a:cubicBezTo>
                    <a:pt x="5291" y="2646"/>
                    <a:pt x="6011" y="1072"/>
                    <a:pt x="5651" y="370"/>
                  </a:cubicBezTo>
                  <a:cubicBezTo>
                    <a:pt x="5545" y="143"/>
                    <a:pt x="5330" y="1"/>
                    <a:pt x="4949" y="1"/>
                  </a:cubicBezTo>
                  <a:close/>
                </a:path>
              </a:pathLst>
            </a:custGeom>
            <a:solidFill>
              <a:srgbClr val="F0B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2270228" y="2837755"/>
              <a:ext cx="292750" cy="377555"/>
            </a:xfrm>
            <a:custGeom>
              <a:avLst/>
              <a:gdLst/>
              <a:ahLst/>
              <a:cxnLst/>
              <a:rect l="l" t="t" r="r" b="b"/>
              <a:pathLst>
                <a:path w="3490" h="4501" extrusionOk="0">
                  <a:moveTo>
                    <a:pt x="2905" y="1"/>
                  </a:moveTo>
                  <a:cubicBezTo>
                    <a:pt x="2265" y="1"/>
                    <a:pt x="1417" y="421"/>
                    <a:pt x="816" y="1315"/>
                  </a:cubicBezTo>
                  <a:cubicBezTo>
                    <a:pt x="1" y="2529"/>
                    <a:pt x="20" y="4122"/>
                    <a:pt x="607" y="4501"/>
                  </a:cubicBezTo>
                  <a:lnTo>
                    <a:pt x="3490" y="159"/>
                  </a:lnTo>
                  <a:cubicBezTo>
                    <a:pt x="3335" y="54"/>
                    <a:pt x="3133" y="1"/>
                    <a:pt x="2905" y="1"/>
                  </a:cubicBezTo>
                  <a:close/>
                </a:path>
              </a:pathLst>
            </a:custGeom>
            <a:solidFill>
              <a:srgbClr val="F0B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581552" y="3364621"/>
              <a:ext cx="784217" cy="790760"/>
            </a:xfrm>
            <a:custGeom>
              <a:avLst/>
              <a:gdLst/>
              <a:ahLst/>
              <a:cxnLst/>
              <a:rect l="l" t="t" r="r" b="b"/>
              <a:pathLst>
                <a:path w="9349" h="9427" extrusionOk="0">
                  <a:moveTo>
                    <a:pt x="7691" y="1"/>
                  </a:moveTo>
                  <a:cubicBezTo>
                    <a:pt x="5760" y="1"/>
                    <a:pt x="3507" y="1564"/>
                    <a:pt x="2390" y="3017"/>
                  </a:cubicBezTo>
                  <a:cubicBezTo>
                    <a:pt x="1385" y="4345"/>
                    <a:pt x="0" y="7492"/>
                    <a:pt x="1498" y="8914"/>
                  </a:cubicBezTo>
                  <a:cubicBezTo>
                    <a:pt x="1880" y="9273"/>
                    <a:pt x="2280" y="9427"/>
                    <a:pt x="2685" y="9427"/>
                  </a:cubicBezTo>
                  <a:cubicBezTo>
                    <a:pt x="4699" y="9427"/>
                    <a:pt x="6849" y="5642"/>
                    <a:pt x="7528" y="4458"/>
                  </a:cubicBezTo>
                  <a:cubicBezTo>
                    <a:pt x="7983" y="3643"/>
                    <a:pt x="9348" y="1747"/>
                    <a:pt x="9045" y="723"/>
                  </a:cubicBezTo>
                  <a:cubicBezTo>
                    <a:pt x="8931" y="306"/>
                    <a:pt x="8571" y="40"/>
                    <a:pt x="7794" y="2"/>
                  </a:cubicBezTo>
                  <a:cubicBezTo>
                    <a:pt x="7760" y="1"/>
                    <a:pt x="7725" y="1"/>
                    <a:pt x="7691" y="1"/>
                  </a:cubicBezTo>
                  <a:close/>
                </a:path>
              </a:pathLst>
            </a:custGeom>
            <a:solidFill>
              <a:srgbClr val="F0B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825352" y="3316892"/>
              <a:ext cx="1215961" cy="1117902"/>
            </a:xfrm>
            <a:custGeom>
              <a:avLst/>
              <a:gdLst/>
              <a:ahLst/>
              <a:cxnLst/>
              <a:rect l="l" t="t" r="r" b="b"/>
              <a:pathLst>
                <a:path w="14496" h="13327" extrusionOk="0">
                  <a:moveTo>
                    <a:pt x="10741" y="1"/>
                  </a:moveTo>
                  <a:cubicBezTo>
                    <a:pt x="5723" y="1"/>
                    <a:pt x="1" y="7879"/>
                    <a:pt x="3915" y="12195"/>
                  </a:cubicBezTo>
                  <a:cubicBezTo>
                    <a:pt x="4639" y="12999"/>
                    <a:pt x="5598" y="13326"/>
                    <a:pt x="6624" y="13326"/>
                  </a:cubicBezTo>
                  <a:cubicBezTo>
                    <a:pt x="8766" y="13326"/>
                    <a:pt x="11198" y="11900"/>
                    <a:pt x="12391" y="10412"/>
                  </a:cubicBezTo>
                  <a:cubicBezTo>
                    <a:pt x="13566" y="8933"/>
                    <a:pt x="14192" y="7303"/>
                    <a:pt x="14211" y="5975"/>
                  </a:cubicBezTo>
                  <a:cubicBezTo>
                    <a:pt x="14230" y="5824"/>
                    <a:pt x="14249" y="5691"/>
                    <a:pt x="14249" y="5539"/>
                  </a:cubicBezTo>
                  <a:cubicBezTo>
                    <a:pt x="14306" y="4326"/>
                    <a:pt x="13718" y="3169"/>
                    <a:pt x="12732" y="2486"/>
                  </a:cubicBezTo>
                  <a:lnTo>
                    <a:pt x="14495" y="2012"/>
                  </a:lnTo>
                  <a:cubicBezTo>
                    <a:pt x="13439" y="593"/>
                    <a:pt x="12116" y="1"/>
                    <a:pt x="10741" y="1"/>
                  </a:cubicBezTo>
                  <a:close/>
                </a:path>
              </a:pathLst>
            </a:custGeom>
            <a:solidFill>
              <a:srgbClr val="F4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304797" y="3627174"/>
              <a:ext cx="2082048" cy="2196631"/>
            </a:xfrm>
            <a:custGeom>
              <a:avLst/>
              <a:gdLst/>
              <a:ahLst/>
              <a:cxnLst/>
              <a:rect l="l" t="t" r="r" b="b"/>
              <a:pathLst>
                <a:path w="24821" h="26187" extrusionOk="0">
                  <a:moveTo>
                    <a:pt x="14638" y="1"/>
                  </a:moveTo>
                  <a:lnTo>
                    <a:pt x="0" y="17806"/>
                  </a:lnTo>
                  <a:lnTo>
                    <a:pt x="10182" y="26187"/>
                  </a:lnTo>
                  <a:lnTo>
                    <a:pt x="24821" y="8382"/>
                  </a:lnTo>
                  <a:lnTo>
                    <a:pt x="146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419324" y="3126479"/>
              <a:ext cx="658562" cy="643714"/>
            </a:xfrm>
            <a:custGeom>
              <a:avLst/>
              <a:gdLst/>
              <a:ahLst/>
              <a:cxnLst/>
              <a:rect l="l" t="t" r="r" b="b"/>
              <a:pathLst>
                <a:path w="7851" h="7674" extrusionOk="0">
                  <a:moveTo>
                    <a:pt x="4586" y="0"/>
                  </a:moveTo>
                  <a:cubicBezTo>
                    <a:pt x="3316" y="0"/>
                    <a:pt x="1957" y="799"/>
                    <a:pt x="1138" y="2178"/>
                  </a:cubicBezTo>
                  <a:cubicBezTo>
                    <a:pt x="0" y="4093"/>
                    <a:pt x="323" y="6387"/>
                    <a:pt x="1877" y="7297"/>
                  </a:cubicBezTo>
                  <a:cubicBezTo>
                    <a:pt x="2308" y="7552"/>
                    <a:pt x="2787" y="7673"/>
                    <a:pt x="3280" y="7673"/>
                  </a:cubicBezTo>
                  <a:cubicBezTo>
                    <a:pt x="4544" y="7673"/>
                    <a:pt x="5894" y="6874"/>
                    <a:pt x="6713" y="5496"/>
                  </a:cubicBezTo>
                  <a:cubicBezTo>
                    <a:pt x="7850" y="3581"/>
                    <a:pt x="7528" y="1287"/>
                    <a:pt x="5992" y="376"/>
                  </a:cubicBezTo>
                  <a:cubicBezTo>
                    <a:pt x="5562" y="121"/>
                    <a:pt x="5081" y="0"/>
                    <a:pt x="4586" y="0"/>
                  </a:cubicBezTo>
                  <a:close/>
                </a:path>
              </a:pathLst>
            </a:custGeom>
            <a:solidFill>
              <a:srgbClr val="F0B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621313" y="1831501"/>
              <a:ext cx="1205727" cy="1946913"/>
            </a:xfrm>
            <a:custGeom>
              <a:avLst/>
              <a:gdLst/>
              <a:ahLst/>
              <a:cxnLst/>
              <a:rect l="l" t="t" r="r" b="b"/>
              <a:pathLst>
                <a:path w="14374" h="23210" extrusionOk="0">
                  <a:moveTo>
                    <a:pt x="9216" y="1"/>
                  </a:moveTo>
                  <a:lnTo>
                    <a:pt x="0" y="17635"/>
                  </a:lnTo>
                  <a:lnTo>
                    <a:pt x="4494" y="23209"/>
                  </a:lnTo>
                  <a:lnTo>
                    <a:pt x="14373" y="6144"/>
                  </a:lnTo>
                  <a:lnTo>
                    <a:pt x="9216" y="1"/>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311115" y="1712220"/>
              <a:ext cx="1514331" cy="2067788"/>
            </a:xfrm>
            <a:custGeom>
              <a:avLst/>
              <a:gdLst/>
              <a:ahLst/>
              <a:cxnLst/>
              <a:rect l="l" t="t" r="r" b="b"/>
              <a:pathLst>
                <a:path w="18053" h="24651" extrusionOk="0">
                  <a:moveTo>
                    <a:pt x="10126" y="1"/>
                  </a:moveTo>
                  <a:lnTo>
                    <a:pt x="1" y="17805"/>
                  </a:lnTo>
                  <a:lnTo>
                    <a:pt x="8230" y="24650"/>
                  </a:lnTo>
                  <a:lnTo>
                    <a:pt x="18052" y="7547"/>
                  </a:lnTo>
                  <a:lnTo>
                    <a:pt x="1012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1174387" y="1707439"/>
              <a:ext cx="1644684" cy="2094798"/>
            </a:xfrm>
            <a:custGeom>
              <a:avLst/>
              <a:gdLst/>
              <a:ahLst/>
              <a:cxnLst/>
              <a:rect l="l" t="t" r="r" b="b"/>
              <a:pathLst>
                <a:path w="19607" h="24973" extrusionOk="0">
                  <a:moveTo>
                    <a:pt x="9671" y="1"/>
                  </a:moveTo>
                  <a:lnTo>
                    <a:pt x="0" y="17881"/>
                  </a:lnTo>
                  <a:lnTo>
                    <a:pt x="9765" y="24973"/>
                  </a:lnTo>
                  <a:lnTo>
                    <a:pt x="19606" y="7870"/>
                  </a:lnTo>
                  <a:lnTo>
                    <a:pt x="967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934231" y="3235946"/>
              <a:ext cx="1135014" cy="588855"/>
            </a:xfrm>
            <a:custGeom>
              <a:avLst/>
              <a:gdLst/>
              <a:ahLst/>
              <a:cxnLst/>
              <a:rect l="l" t="t" r="r" b="b"/>
              <a:pathLst>
                <a:path w="13531" h="7020" extrusionOk="0">
                  <a:moveTo>
                    <a:pt x="493" y="0"/>
                  </a:moveTo>
                  <a:lnTo>
                    <a:pt x="0" y="342"/>
                  </a:lnTo>
                  <a:lnTo>
                    <a:pt x="12496" y="6978"/>
                  </a:lnTo>
                  <a:lnTo>
                    <a:pt x="12534" y="6997"/>
                  </a:lnTo>
                  <a:lnTo>
                    <a:pt x="12534" y="6978"/>
                  </a:lnTo>
                  <a:cubicBezTo>
                    <a:pt x="12608" y="7007"/>
                    <a:pt x="12682" y="7020"/>
                    <a:pt x="12753" y="7020"/>
                  </a:cubicBezTo>
                  <a:cubicBezTo>
                    <a:pt x="13202" y="7020"/>
                    <a:pt x="13530" y="6497"/>
                    <a:pt x="13235" y="6087"/>
                  </a:cubicBezTo>
                  <a:lnTo>
                    <a:pt x="8229" y="190"/>
                  </a:lnTo>
                  <a:lnTo>
                    <a:pt x="7585" y="285"/>
                  </a:lnTo>
                  <a:lnTo>
                    <a:pt x="12458" y="6068"/>
                  </a:lnTo>
                  <a:lnTo>
                    <a:pt x="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932637" y="1724970"/>
              <a:ext cx="1892809" cy="2056631"/>
            </a:xfrm>
            <a:custGeom>
              <a:avLst/>
              <a:gdLst/>
              <a:ahLst/>
              <a:cxnLst/>
              <a:rect l="l" t="t" r="r" b="b"/>
              <a:pathLst>
                <a:path w="22565" h="24518" extrusionOk="0">
                  <a:moveTo>
                    <a:pt x="9841" y="0"/>
                  </a:moveTo>
                  <a:lnTo>
                    <a:pt x="0" y="18336"/>
                  </a:lnTo>
                  <a:lnTo>
                    <a:pt x="12723" y="24517"/>
                  </a:lnTo>
                  <a:lnTo>
                    <a:pt x="22564" y="7414"/>
                  </a:lnTo>
                  <a:lnTo>
                    <a:pt x="9841" y="0"/>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1939395" y="2321375"/>
              <a:ext cx="928999" cy="1479268"/>
            </a:xfrm>
            <a:custGeom>
              <a:avLst/>
              <a:gdLst/>
              <a:ahLst/>
              <a:cxnLst/>
              <a:rect l="l" t="t" r="r" b="b"/>
              <a:pathLst>
                <a:path w="11075" h="17635" extrusionOk="0">
                  <a:moveTo>
                    <a:pt x="9823" y="1"/>
                  </a:moveTo>
                  <a:lnTo>
                    <a:pt x="1" y="17104"/>
                  </a:lnTo>
                  <a:lnTo>
                    <a:pt x="1290" y="17635"/>
                  </a:lnTo>
                  <a:lnTo>
                    <a:pt x="11074" y="570"/>
                  </a:lnTo>
                  <a:lnTo>
                    <a:pt x="9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1758125" y="1723376"/>
              <a:ext cx="1133420" cy="673157"/>
            </a:xfrm>
            <a:custGeom>
              <a:avLst/>
              <a:gdLst/>
              <a:ahLst/>
              <a:cxnLst/>
              <a:rect l="l" t="t" r="r" b="b"/>
              <a:pathLst>
                <a:path w="13512" h="8025" extrusionOk="0">
                  <a:moveTo>
                    <a:pt x="0" y="0"/>
                  </a:moveTo>
                  <a:lnTo>
                    <a:pt x="12477" y="7983"/>
                  </a:lnTo>
                  <a:lnTo>
                    <a:pt x="12515" y="7983"/>
                  </a:lnTo>
                  <a:cubicBezTo>
                    <a:pt x="12589" y="8011"/>
                    <a:pt x="12663" y="8024"/>
                    <a:pt x="12734" y="8024"/>
                  </a:cubicBezTo>
                  <a:cubicBezTo>
                    <a:pt x="13183" y="8024"/>
                    <a:pt x="13511" y="7501"/>
                    <a:pt x="13216" y="7092"/>
                  </a:cubicBezTo>
                  <a:lnTo>
                    <a:pt x="7793" y="1347"/>
                  </a:lnTo>
                  <a:lnTo>
                    <a:pt x="7566" y="1290"/>
                  </a:lnTo>
                  <a:lnTo>
                    <a:pt x="12439" y="7073"/>
                  </a:lnTo>
                  <a:lnTo>
                    <a:pt x="12439" y="7073"/>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2071426" y="3152399"/>
              <a:ext cx="354739" cy="632139"/>
            </a:xfrm>
            <a:custGeom>
              <a:avLst/>
              <a:gdLst/>
              <a:ahLst/>
              <a:cxnLst/>
              <a:rect l="l" t="t" r="r" b="b"/>
              <a:pathLst>
                <a:path w="4229" h="7536" extrusionOk="0">
                  <a:moveTo>
                    <a:pt x="3026" y="1"/>
                  </a:moveTo>
                  <a:cubicBezTo>
                    <a:pt x="2078" y="1"/>
                    <a:pt x="1354" y="1838"/>
                    <a:pt x="1062" y="2438"/>
                  </a:cubicBezTo>
                  <a:cubicBezTo>
                    <a:pt x="607" y="3367"/>
                    <a:pt x="1" y="4182"/>
                    <a:pt x="76" y="5263"/>
                  </a:cubicBezTo>
                  <a:cubicBezTo>
                    <a:pt x="114" y="6059"/>
                    <a:pt x="456" y="7159"/>
                    <a:pt x="1328" y="7462"/>
                  </a:cubicBezTo>
                  <a:cubicBezTo>
                    <a:pt x="1479" y="7512"/>
                    <a:pt x="1620" y="7535"/>
                    <a:pt x="1753" y="7535"/>
                  </a:cubicBezTo>
                  <a:cubicBezTo>
                    <a:pt x="3388" y="7535"/>
                    <a:pt x="3686" y="4003"/>
                    <a:pt x="3774" y="2968"/>
                  </a:cubicBezTo>
                  <a:cubicBezTo>
                    <a:pt x="3831" y="2286"/>
                    <a:pt x="4229" y="864"/>
                    <a:pt x="3603" y="257"/>
                  </a:cubicBezTo>
                  <a:cubicBezTo>
                    <a:pt x="3527" y="181"/>
                    <a:pt x="3433" y="124"/>
                    <a:pt x="3338" y="67"/>
                  </a:cubicBezTo>
                  <a:cubicBezTo>
                    <a:pt x="3231" y="22"/>
                    <a:pt x="3128" y="1"/>
                    <a:pt x="3026" y="1"/>
                  </a:cubicBezTo>
                  <a:close/>
                </a:path>
              </a:pathLst>
            </a:custGeom>
            <a:solidFill>
              <a:srgbClr val="F4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2193895" y="2932291"/>
              <a:ext cx="340479" cy="497423"/>
            </a:xfrm>
            <a:custGeom>
              <a:avLst/>
              <a:gdLst/>
              <a:ahLst/>
              <a:cxnLst/>
              <a:rect l="l" t="t" r="r" b="b"/>
              <a:pathLst>
                <a:path w="4059" h="5930" extrusionOk="0">
                  <a:moveTo>
                    <a:pt x="2582" y="1"/>
                  </a:moveTo>
                  <a:cubicBezTo>
                    <a:pt x="1864" y="1"/>
                    <a:pt x="1222" y="936"/>
                    <a:pt x="930" y="1459"/>
                  </a:cubicBezTo>
                  <a:cubicBezTo>
                    <a:pt x="361" y="2426"/>
                    <a:pt x="1" y="4151"/>
                    <a:pt x="304" y="5251"/>
                  </a:cubicBezTo>
                  <a:cubicBezTo>
                    <a:pt x="440" y="5737"/>
                    <a:pt x="621" y="5929"/>
                    <a:pt x="829" y="5929"/>
                  </a:cubicBezTo>
                  <a:cubicBezTo>
                    <a:pt x="1027" y="5929"/>
                    <a:pt x="1249" y="5756"/>
                    <a:pt x="1480" y="5498"/>
                  </a:cubicBezTo>
                  <a:cubicBezTo>
                    <a:pt x="2010" y="4777"/>
                    <a:pt x="2447" y="4000"/>
                    <a:pt x="2750" y="3165"/>
                  </a:cubicBezTo>
                  <a:cubicBezTo>
                    <a:pt x="2996" y="2369"/>
                    <a:pt x="4058" y="852"/>
                    <a:pt x="3110" y="170"/>
                  </a:cubicBezTo>
                  <a:lnTo>
                    <a:pt x="3091" y="170"/>
                  </a:lnTo>
                  <a:cubicBezTo>
                    <a:pt x="2920" y="51"/>
                    <a:pt x="2748" y="1"/>
                    <a:pt x="2582" y="1"/>
                  </a:cubicBezTo>
                  <a:close/>
                </a:path>
              </a:pathLst>
            </a:custGeom>
            <a:solidFill>
              <a:srgbClr val="F4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1503626" y="3442213"/>
              <a:ext cx="858957" cy="786482"/>
            </a:xfrm>
            <a:custGeom>
              <a:avLst/>
              <a:gdLst/>
              <a:ahLst/>
              <a:cxnLst/>
              <a:rect l="l" t="t" r="r" b="b"/>
              <a:pathLst>
                <a:path w="10240" h="9376" extrusionOk="0">
                  <a:moveTo>
                    <a:pt x="8063" y="0"/>
                  </a:moveTo>
                  <a:cubicBezTo>
                    <a:pt x="7765" y="0"/>
                    <a:pt x="7462" y="146"/>
                    <a:pt x="7168" y="518"/>
                  </a:cubicBezTo>
                  <a:cubicBezTo>
                    <a:pt x="6580" y="1239"/>
                    <a:pt x="6125" y="2035"/>
                    <a:pt x="5328" y="2585"/>
                  </a:cubicBezTo>
                  <a:cubicBezTo>
                    <a:pt x="4551" y="3135"/>
                    <a:pt x="3736" y="3723"/>
                    <a:pt x="2920" y="4292"/>
                  </a:cubicBezTo>
                  <a:cubicBezTo>
                    <a:pt x="1555" y="5240"/>
                    <a:pt x="0" y="7648"/>
                    <a:pt x="1783" y="8975"/>
                  </a:cubicBezTo>
                  <a:cubicBezTo>
                    <a:pt x="2165" y="9258"/>
                    <a:pt x="2555" y="9376"/>
                    <a:pt x="2941" y="9376"/>
                  </a:cubicBezTo>
                  <a:cubicBezTo>
                    <a:pt x="4237" y="9376"/>
                    <a:pt x="5487" y="8042"/>
                    <a:pt x="6277" y="7136"/>
                  </a:cubicBezTo>
                  <a:cubicBezTo>
                    <a:pt x="6845" y="6491"/>
                    <a:pt x="7490" y="5884"/>
                    <a:pt x="8040" y="5240"/>
                  </a:cubicBezTo>
                  <a:cubicBezTo>
                    <a:pt x="8381" y="4804"/>
                    <a:pt x="8760" y="4405"/>
                    <a:pt x="9102" y="3969"/>
                  </a:cubicBezTo>
                  <a:cubicBezTo>
                    <a:pt x="9652" y="3287"/>
                    <a:pt x="10239" y="2585"/>
                    <a:pt x="10050" y="1827"/>
                  </a:cubicBezTo>
                  <a:cubicBezTo>
                    <a:pt x="9993" y="1599"/>
                    <a:pt x="9898" y="1410"/>
                    <a:pt x="9746" y="1239"/>
                  </a:cubicBezTo>
                  <a:cubicBezTo>
                    <a:pt x="9319" y="682"/>
                    <a:pt x="8705" y="0"/>
                    <a:pt x="8063" y="0"/>
                  </a:cubicBezTo>
                  <a:close/>
                </a:path>
              </a:pathLst>
            </a:custGeom>
            <a:solidFill>
              <a:srgbClr val="F4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7"/>
          <p:cNvSpPr txBox="1"/>
          <p:nvPr/>
        </p:nvSpPr>
        <p:spPr>
          <a:xfrm>
            <a:off x="1984201" y="2325544"/>
            <a:ext cx="2369248" cy="702724"/>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vi-VN" sz="2400" dirty="0">
                <a:solidFill>
                  <a:schemeClr val="dk2"/>
                </a:solidFill>
                <a:latin typeface="Arial" panose="020B0604020202020204" pitchFamily="34" charset="0"/>
                <a:ea typeface="Fira Sans Extra Condensed Medium"/>
                <a:cs typeface="Fira Sans Extra Condensed Medium"/>
                <a:sym typeface="Fira Sans Extra Condensed Medium"/>
              </a:rPr>
              <a:t>1. </a:t>
            </a:r>
            <a:r>
              <a:rPr lang="en-US" sz="2400" dirty="0" err="1">
                <a:solidFill>
                  <a:schemeClr val="dk2"/>
                </a:solidFill>
                <a:latin typeface="Arial" panose="020B0604020202020204" pitchFamily="34" charset="0"/>
                <a:ea typeface="Fira Sans Extra Condensed Medium"/>
                <a:cs typeface="Fira Sans Extra Condensed Medium"/>
                <a:sym typeface="Fira Sans Extra Condensed Medium"/>
              </a:rPr>
              <a:t>Thí</a:t>
            </a:r>
            <a:r>
              <a:rPr lang="en-US" sz="2400"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400" dirty="0" err="1">
                <a:solidFill>
                  <a:schemeClr val="dk2"/>
                </a:solidFill>
                <a:latin typeface="Arial" panose="020B0604020202020204" pitchFamily="34" charset="0"/>
                <a:ea typeface="Fira Sans Extra Condensed Medium"/>
                <a:cs typeface="Fira Sans Extra Condensed Medium"/>
                <a:sym typeface="Fira Sans Extra Condensed Medium"/>
              </a:rPr>
              <a:t>Nghiệm</a:t>
            </a:r>
            <a:endParaRPr sz="2400"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p:sp>
        <p:nvSpPr>
          <p:cNvPr id="205" name="Google Shape;205;p17"/>
          <p:cNvSpPr txBox="1"/>
          <p:nvPr/>
        </p:nvSpPr>
        <p:spPr>
          <a:xfrm>
            <a:off x="5008098" y="3519568"/>
            <a:ext cx="2436602" cy="884493"/>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vi-VN" sz="2400" dirty="0">
                <a:solidFill>
                  <a:schemeClr val="lt2"/>
                </a:solidFill>
                <a:latin typeface="Arial" panose="020B0604020202020204" pitchFamily="34" charset="0"/>
                <a:ea typeface="Fira Sans Extra Condensed Medium"/>
                <a:cs typeface="Fira Sans Extra Condensed Medium"/>
                <a:sym typeface="Fira Sans Extra Condensed Medium"/>
              </a:rPr>
              <a:t>2. </a:t>
            </a:r>
            <a:r>
              <a:rPr lang="en" sz="2400" dirty="0">
                <a:solidFill>
                  <a:schemeClr val="lt2"/>
                </a:solidFill>
                <a:latin typeface="Arial" panose="020B0604020202020204" pitchFamily="34" charset="0"/>
                <a:ea typeface="Fira Sans Extra Condensed Medium"/>
                <a:cs typeface="Fira Sans Extra Condensed Medium"/>
                <a:sym typeface="Fira Sans Extra Condensed Medium"/>
              </a:rPr>
              <a:t>Khối lượng riêng, đơn vị khối lượng riêng</a:t>
            </a:r>
            <a:endParaRPr sz="2400" dirty="0">
              <a:solidFill>
                <a:schemeClr val="lt2"/>
              </a:solidFill>
              <a:latin typeface="Arial" panose="020B0604020202020204" pitchFamily="34" charset="0"/>
              <a:ea typeface="Fira Sans Extra Condensed Medium"/>
              <a:cs typeface="Fira Sans Extra Condensed Medium"/>
              <a:sym typeface="Fira Sans Extra Condensed Medium"/>
            </a:endParaRPr>
          </a:p>
        </p:txBody>
      </p:sp>
      <p:grpSp>
        <p:nvGrpSpPr>
          <p:cNvPr id="207" name="Google Shape;207;p17"/>
          <p:cNvGrpSpPr/>
          <p:nvPr/>
        </p:nvGrpSpPr>
        <p:grpSpPr>
          <a:xfrm>
            <a:off x="3828047" y="1869141"/>
            <a:ext cx="457004" cy="456601"/>
            <a:chOff x="3936466" y="2199116"/>
            <a:chExt cx="457004" cy="456601"/>
          </a:xfrm>
        </p:grpSpPr>
        <p:sp>
          <p:nvSpPr>
            <p:cNvPr id="208" name="Google Shape;208;p17"/>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9" name="Google Shape;209;p17"/>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0" name="Google Shape;210;p17"/>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1" name="Google Shape;211;p17"/>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2" name="Google Shape;212;p17"/>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3" name="Google Shape;213;p17"/>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4" name="Google Shape;214;p17"/>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5" name="Google Shape;215;p17"/>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16" name="Google Shape;216;p17"/>
          <p:cNvSpPr/>
          <p:nvPr/>
        </p:nvSpPr>
        <p:spPr>
          <a:xfrm>
            <a:off x="4903179" y="2694116"/>
            <a:ext cx="457179" cy="446932"/>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500" fill="hold"/>
                                        <p:tgtEl>
                                          <p:spTgt spid="207"/>
                                        </p:tgtEl>
                                        <p:attrNameLst>
                                          <p:attrName>ppt_w</p:attrName>
                                        </p:attrNameLst>
                                      </p:cBhvr>
                                      <p:tavLst>
                                        <p:tav tm="0">
                                          <p:val>
                                            <p:fltVal val="0"/>
                                          </p:val>
                                        </p:tav>
                                        <p:tav tm="100000">
                                          <p:val>
                                            <p:strVal val="#ppt_w"/>
                                          </p:val>
                                        </p:tav>
                                      </p:tavLst>
                                    </p:anim>
                                    <p:anim calcmode="lin" valueType="num">
                                      <p:cBhvr>
                                        <p:cTn id="8" dur="500" fill="hold"/>
                                        <p:tgtEl>
                                          <p:spTgt spid="207"/>
                                        </p:tgtEl>
                                        <p:attrNameLst>
                                          <p:attrName>ppt_h</p:attrName>
                                        </p:attrNameLst>
                                      </p:cBhvr>
                                      <p:tavLst>
                                        <p:tav tm="0">
                                          <p:val>
                                            <p:fltVal val="0"/>
                                          </p:val>
                                        </p:tav>
                                        <p:tav tm="100000">
                                          <p:val>
                                            <p:strVal val="#ppt_h"/>
                                          </p:val>
                                        </p:tav>
                                      </p:tavLst>
                                    </p:anim>
                                    <p:animEffect transition="in" filter="fade">
                                      <p:cBhvr>
                                        <p:cTn id="9" dur="500"/>
                                        <p:tgtEl>
                                          <p:spTgt spid="207"/>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6000"/>
                                  </p:iterate>
                                  <p:childTnLst>
                                    <p:set>
                                      <p:cBhvr>
                                        <p:cTn id="12" dur="1" fill="hold">
                                          <p:stCondLst>
                                            <p:cond delay="0"/>
                                          </p:stCondLst>
                                        </p:cTn>
                                        <p:tgtEl>
                                          <p:spTgt spid="202"/>
                                        </p:tgtEl>
                                        <p:attrNameLst>
                                          <p:attrName>style.visibility</p:attrName>
                                        </p:attrNameLst>
                                      </p:cBhvr>
                                      <p:to>
                                        <p:strVal val="visible"/>
                                      </p:to>
                                    </p:set>
                                    <p:animEffect transition="in" filter="wipe(up)">
                                      <p:cBhvr>
                                        <p:cTn id="13" dur="500"/>
                                        <p:tgtEl>
                                          <p:spTgt spid="20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6"/>
                                        </p:tgtEl>
                                        <p:attrNameLst>
                                          <p:attrName>style.visibility</p:attrName>
                                        </p:attrNameLst>
                                      </p:cBhvr>
                                      <p:to>
                                        <p:strVal val="visible"/>
                                      </p:to>
                                    </p:set>
                                    <p:anim calcmode="lin" valueType="num">
                                      <p:cBhvr>
                                        <p:cTn id="18" dur="500" fill="hold"/>
                                        <p:tgtEl>
                                          <p:spTgt spid="216"/>
                                        </p:tgtEl>
                                        <p:attrNameLst>
                                          <p:attrName>ppt_w</p:attrName>
                                        </p:attrNameLst>
                                      </p:cBhvr>
                                      <p:tavLst>
                                        <p:tav tm="0">
                                          <p:val>
                                            <p:fltVal val="0"/>
                                          </p:val>
                                        </p:tav>
                                        <p:tav tm="100000">
                                          <p:val>
                                            <p:strVal val="#ppt_w"/>
                                          </p:val>
                                        </p:tav>
                                      </p:tavLst>
                                    </p:anim>
                                    <p:anim calcmode="lin" valueType="num">
                                      <p:cBhvr>
                                        <p:cTn id="19" dur="500" fill="hold"/>
                                        <p:tgtEl>
                                          <p:spTgt spid="216"/>
                                        </p:tgtEl>
                                        <p:attrNameLst>
                                          <p:attrName>ppt_h</p:attrName>
                                        </p:attrNameLst>
                                      </p:cBhvr>
                                      <p:tavLst>
                                        <p:tav tm="0">
                                          <p:val>
                                            <p:fltVal val="0"/>
                                          </p:val>
                                        </p:tav>
                                        <p:tav tm="100000">
                                          <p:val>
                                            <p:strVal val="#ppt_h"/>
                                          </p:val>
                                        </p:tav>
                                      </p:tavLst>
                                    </p:anim>
                                    <p:animEffect transition="in" filter="fade">
                                      <p:cBhvr>
                                        <p:cTn id="20" dur="500"/>
                                        <p:tgtEl>
                                          <p:spTgt spid="216"/>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6000"/>
                                  </p:iterate>
                                  <p:childTnLst>
                                    <p:set>
                                      <p:cBhvr>
                                        <p:cTn id="23" dur="1" fill="hold">
                                          <p:stCondLst>
                                            <p:cond delay="0"/>
                                          </p:stCondLst>
                                        </p:cTn>
                                        <p:tgtEl>
                                          <p:spTgt spid="205"/>
                                        </p:tgtEl>
                                        <p:attrNameLst>
                                          <p:attrName>style.visibility</p:attrName>
                                        </p:attrNameLst>
                                      </p:cBhvr>
                                      <p:to>
                                        <p:strVal val="visible"/>
                                      </p:to>
                                    </p:set>
                                    <p:animEffect transition="in" filter="wipe(up)">
                                      <p:cBhvr>
                                        <p:cTn id="24"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05" grpId="0"/>
      <p:bldP spid="2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1" name="Google Shape;91;p16"/>
          <p:cNvGrpSpPr/>
          <p:nvPr/>
        </p:nvGrpSpPr>
        <p:grpSpPr>
          <a:xfrm>
            <a:off x="810803" y="264152"/>
            <a:ext cx="3673791" cy="4792917"/>
            <a:chOff x="891486" y="1070976"/>
            <a:chExt cx="2806205" cy="3661043"/>
          </a:xfrm>
        </p:grpSpPr>
        <p:sp>
          <p:nvSpPr>
            <p:cNvPr id="92" name="Google Shape;92;p16"/>
            <p:cNvSpPr/>
            <p:nvPr/>
          </p:nvSpPr>
          <p:spPr>
            <a:xfrm>
              <a:off x="2243704" y="1294344"/>
              <a:ext cx="256949" cy="1952636"/>
            </a:xfrm>
            <a:custGeom>
              <a:avLst/>
              <a:gdLst/>
              <a:ahLst/>
              <a:cxnLst/>
              <a:rect l="l" t="t" r="r" b="b"/>
              <a:pathLst>
                <a:path w="3252" h="24713" extrusionOk="0">
                  <a:moveTo>
                    <a:pt x="2542" y="1"/>
                  </a:moveTo>
                  <a:cubicBezTo>
                    <a:pt x="0" y="1"/>
                    <a:pt x="274" y="1902"/>
                    <a:pt x="274" y="1902"/>
                  </a:cubicBezTo>
                  <a:lnTo>
                    <a:pt x="255" y="24713"/>
                  </a:lnTo>
                  <a:lnTo>
                    <a:pt x="3251" y="24087"/>
                  </a:lnTo>
                  <a:lnTo>
                    <a:pt x="3251" y="44"/>
                  </a:lnTo>
                  <a:cubicBezTo>
                    <a:pt x="2993" y="15"/>
                    <a:pt x="2758" y="1"/>
                    <a:pt x="2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2500573" y="1264872"/>
              <a:ext cx="1197118" cy="2476805"/>
            </a:xfrm>
            <a:custGeom>
              <a:avLst/>
              <a:gdLst/>
              <a:ahLst/>
              <a:cxnLst/>
              <a:rect l="l" t="t" r="r" b="b"/>
              <a:pathLst>
                <a:path w="15151" h="31347" extrusionOk="0">
                  <a:moveTo>
                    <a:pt x="721" y="0"/>
                  </a:moveTo>
                  <a:lnTo>
                    <a:pt x="0" y="417"/>
                  </a:lnTo>
                  <a:lnTo>
                    <a:pt x="0" y="23436"/>
                  </a:lnTo>
                  <a:lnTo>
                    <a:pt x="13558" y="31248"/>
                  </a:lnTo>
                  <a:cubicBezTo>
                    <a:pt x="13655" y="31313"/>
                    <a:pt x="13764" y="31347"/>
                    <a:pt x="13871" y="31347"/>
                  </a:cubicBezTo>
                  <a:cubicBezTo>
                    <a:pt x="13953" y="31347"/>
                    <a:pt x="14034" y="31327"/>
                    <a:pt x="14108" y="31286"/>
                  </a:cubicBezTo>
                  <a:lnTo>
                    <a:pt x="14809" y="30888"/>
                  </a:lnTo>
                  <a:cubicBezTo>
                    <a:pt x="15018" y="30793"/>
                    <a:pt x="15150" y="30547"/>
                    <a:pt x="15150" y="30186"/>
                  </a:cubicBezTo>
                  <a:lnTo>
                    <a:pt x="15150" y="9481"/>
                  </a:lnTo>
                  <a:cubicBezTo>
                    <a:pt x="15150" y="8836"/>
                    <a:pt x="14771" y="8097"/>
                    <a:pt x="14278" y="7831"/>
                  </a:cubicBezTo>
                  <a:lnTo>
                    <a:pt x="721" y="0"/>
                  </a:ln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2500573" y="1297820"/>
              <a:ext cx="1140150" cy="2444568"/>
            </a:xfrm>
            <a:custGeom>
              <a:avLst/>
              <a:gdLst/>
              <a:ahLst/>
              <a:cxnLst/>
              <a:rect l="l" t="t" r="r" b="b"/>
              <a:pathLst>
                <a:path w="14430" h="30939" extrusionOk="0">
                  <a:moveTo>
                    <a:pt x="0" y="0"/>
                  </a:moveTo>
                  <a:lnTo>
                    <a:pt x="0" y="23019"/>
                  </a:lnTo>
                  <a:lnTo>
                    <a:pt x="13558" y="30831"/>
                  </a:lnTo>
                  <a:cubicBezTo>
                    <a:pt x="13679" y="30904"/>
                    <a:pt x="13796" y="30939"/>
                    <a:pt x="13902" y="30939"/>
                  </a:cubicBezTo>
                  <a:cubicBezTo>
                    <a:pt x="14210" y="30939"/>
                    <a:pt x="14430" y="30652"/>
                    <a:pt x="14430" y="30187"/>
                  </a:cubicBezTo>
                  <a:lnTo>
                    <a:pt x="14430" y="9481"/>
                  </a:lnTo>
                  <a:cubicBezTo>
                    <a:pt x="14430" y="8836"/>
                    <a:pt x="14032" y="8097"/>
                    <a:pt x="13558" y="7831"/>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2277284" y="1375569"/>
              <a:ext cx="1279607" cy="2430266"/>
            </a:xfrm>
            <a:custGeom>
              <a:avLst/>
              <a:gdLst/>
              <a:ahLst/>
              <a:cxnLst/>
              <a:rect l="l" t="t" r="r" b="b"/>
              <a:pathLst>
                <a:path w="16195" h="30758" extrusionOk="0">
                  <a:moveTo>
                    <a:pt x="2730" y="1"/>
                  </a:moveTo>
                  <a:cubicBezTo>
                    <a:pt x="970" y="1"/>
                    <a:pt x="1" y="1519"/>
                    <a:pt x="1" y="1519"/>
                  </a:cubicBezTo>
                  <a:lnTo>
                    <a:pt x="1" y="22945"/>
                  </a:lnTo>
                  <a:lnTo>
                    <a:pt x="13331" y="30757"/>
                  </a:lnTo>
                  <a:cubicBezTo>
                    <a:pt x="13849" y="29402"/>
                    <a:pt x="14830" y="29146"/>
                    <a:pt x="15497" y="29146"/>
                  </a:cubicBezTo>
                  <a:cubicBezTo>
                    <a:pt x="15904" y="29146"/>
                    <a:pt x="16194" y="29241"/>
                    <a:pt x="16194" y="29241"/>
                  </a:cubicBezTo>
                  <a:lnTo>
                    <a:pt x="16194" y="7833"/>
                  </a:lnTo>
                  <a:lnTo>
                    <a:pt x="2826" y="2"/>
                  </a:lnTo>
                  <a:cubicBezTo>
                    <a:pt x="2794" y="1"/>
                    <a:pt x="2762" y="1"/>
                    <a:pt x="273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2277284" y="1375569"/>
              <a:ext cx="1278106" cy="738846"/>
            </a:xfrm>
            <a:custGeom>
              <a:avLst/>
              <a:gdLst/>
              <a:ahLst/>
              <a:cxnLst/>
              <a:rect l="l" t="t" r="r" b="b"/>
              <a:pathLst>
                <a:path w="16176" h="9351" extrusionOk="0">
                  <a:moveTo>
                    <a:pt x="2730" y="1"/>
                  </a:moveTo>
                  <a:cubicBezTo>
                    <a:pt x="970" y="1"/>
                    <a:pt x="1" y="1519"/>
                    <a:pt x="1" y="1519"/>
                  </a:cubicBezTo>
                  <a:lnTo>
                    <a:pt x="13331" y="9350"/>
                  </a:lnTo>
                  <a:cubicBezTo>
                    <a:pt x="13846" y="7993"/>
                    <a:pt x="14808" y="7733"/>
                    <a:pt x="15470" y="7733"/>
                  </a:cubicBezTo>
                  <a:cubicBezTo>
                    <a:pt x="15880" y="7733"/>
                    <a:pt x="16175" y="7833"/>
                    <a:pt x="16175" y="7833"/>
                  </a:cubicBezTo>
                  <a:lnTo>
                    <a:pt x="2826" y="2"/>
                  </a:lnTo>
                  <a:cubicBezTo>
                    <a:pt x="2794" y="1"/>
                    <a:pt x="2762" y="1"/>
                    <a:pt x="27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2206884" y="1444625"/>
              <a:ext cx="1198620" cy="2476884"/>
            </a:xfrm>
            <a:custGeom>
              <a:avLst/>
              <a:gdLst/>
              <a:ahLst/>
              <a:cxnLst/>
              <a:rect l="l" t="t" r="r" b="b"/>
              <a:pathLst>
                <a:path w="15170" h="31348" extrusionOk="0">
                  <a:moveTo>
                    <a:pt x="740" y="0"/>
                  </a:moveTo>
                  <a:lnTo>
                    <a:pt x="1" y="418"/>
                  </a:lnTo>
                  <a:lnTo>
                    <a:pt x="1" y="23418"/>
                  </a:lnTo>
                  <a:lnTo>
                    <a:pt x="13577" y="31249"/>
                  </a:lnTo>
                  <a:cubicBezTo>
                    <a:pt x="13663" y="31313"/>
                    <a:pt x="13768" y="31347"/>
                    <a:pt x="13877" y="31347"/>
                  </a:cubicBezTo>
                  <a:cubicBezTo>
                    <a:pt x="13960" y="31347"/>
                    <a:pt x="14045" y="31328"/>
                    <a:pt x="14127" y="31287"/>
                  </a:cubicBezTo>
                  <a:lnTo>
                    <a:pt x="14829" y="30888"/>
                  </a:lnTo>
                  <a:cubicBezTo>
                    <a:pt x="15018" y="30794"/>
                    <a:pt x="15170" y="30547"/>
                    <a:pt x="15170" y="30187"/>
                  </a:cubicBezTo>
                  <a:lnTo>
                    <a:pt x="15170" y="9481"/>
                  </a:lnTo>
                  <a:cubicBezTo>
                    <a:pt x="15151" y="8836"/>
                    <a:pt x="14772" y="8097"/>
                    <a:pt x="14298" y="7831"/>
                  </a:cubicBezTo>
                  <a:lnTo>
                    <a:pt x="740" y="0"/>
                  </a:ln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2206884" y="1477574"/>
              <a:ext cx="1140229" cy="2443936"/>
            </a:xfrm>
            <a:custGeom>
              <a:avLst/>
              <a:gdLst/>
              <a:ahLst/>
              <a:cxnLst/>
              <a:rect l="l" t="t" r="r" b="b"/>
              <a:pathLst>
                <a:path w="14431" h="30931" extrusionOk="0">
                  <a:moveTo>
                    <a:pt x="1" y="1"/>
                  </a:moveTo>
                  <a:lnTo>
                    <a:pt x="1" y="23001"/>
                  </a:lnTo>
                  <a:lnTo>
                    <a:pt x="13558" y="30832"/>
                  </a:lnTo>
                  <a:cubicBezTo>
                    <a:pt x="13678" y="30899"/>
                    <a:pt x="13794" y="30931"/>
                    <a:pt x="13899" y="30931"/>
                  </a:cubicBezTo>
                  <a:cubicBezTo>
                    <a:pt x="14209" y="30931"/>
                    <a:pt x="14430" y="30654"/>
                    <a:pt x="14430" y="30187"/>
                  </a:cubicBezTo>
                  <a:lnTo>
                    <a:pt x="14430" y="9481"/>
                  </a:lnTo>
                  <a:cubicBezTo>
                    <a:pt x="14430" y="8855"/>
                    <a:pt x="14032" y="8097"/>
                    <a:pt x="13558" y="7832"/>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2398647" y="1947539"/>
              <a:ext cx="756703" cy="693414"/>
            </a:xfrm>
            <a:custGeom>
              <a:avLst/>
              <a:gdLst/>
              <a:ahLst/>
              <a:cxnLst/>
              <a:rect l="l" t="t" r="r" b="b"/>
              <a:pathLst>
                <a:path w="9577" h="8776" extrusionOk="0">
                  <a:moveTo>
                    <a:pt x="319" y="0"/>
                  </a:moveTo>
                  <a:cubicBezTo>
                    <a:pt x="128" y="0"/>
                    <a:pt x="1" y="178"/>
                    <a:pt x="1" y="461"/>
                  </a:cubicBezTo>
                  <a:lnTo>
                    <a:pt x="1" y="2794"/>
                  </a:lnTo>
                  <a:cubicBezTo>
                    <a:pt x="1" y="3192"/>
                    <a:pt x="209" y="3571"/>
                    <a:pt x="532" y="3799"/>
                  </a:cubicBezTo>
                  <a:lnTo>
                    <a:pt x="9045" y="8710"/>
                  </a:lnTo>
                  <a:cubicBezTo>
                    <a:pt x="9120" y="8754"/>
                    <a:pt x="9192" y="8776"/>
                    <a:pt x="9257" y="8776"/>
                  </a:cubicBezTo>
                  <a:cubicBezTo>
                    <a:pt x="9442" y="8776"/>
                    <a:pt x="9576" y="8606"/>
                    <a:pt x="9576" y="8311"/>
                  </a:cubicBezTo>
                  <a:lnTo>
                    <a:pt x="9576" y="5998"/>
                  </a:lnTo>
                  <a:cubicBezTo>
                    <a:pt x="9576" y="5581"/>
                    <a:pt x="9368" y="5221"/>
                    <a:pt x="9045" y="4974"/>
                  </a:cubicBezTo>
                  <a:lnTo>
                    <a:pt x="532" y="63"/>
                  </a:lnTo>
                  <a:cubicBezTo>
                    <a:pt x="455" y="20"/>
                    <a:pt x="384" y="0"/>
                    <a:pt x="319" y="0"/>
                  </a:cubicBezTo>
                  <a:close/>
                </a:path>
              </a:pathLst>
            </a:custGeom>
            <a:solidFill>
              <a:srgbClr val="7B6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2500573" y="2433229"/>
              <a:ext cx="552850" cy="348050"/>
            </a:xfrm>
            <a:custGeom>
              <a:avLst/>
              <a:gdLst/>
              <a:ahLst/>
              <a:cxnLst/>
              <a:rect l="l" t="t" r="r" b="b"/>
              <a:pathLst>
                <a:path w="6997" h="4405" extrusionOk="0">
                  <a:moveTo>
                    <a:pt x="128" y="0"/>
                  </a:moveTo>
                  <a:cubicBezTo>
                    <a:pt x="53" y="0"/>
                    <a:pt x="0" y="64"/>
                    <a:pt x="0" y="192"/>
                  </a:cubicBezTo>
                  <a:cubicBezTo>
                    <a:pt x="0" y="344"/>
                    <a:pt x="76" y="496"/>
                    <a:pt x="209" y="591"/>
                  </a:cubicBezTo>
                  <a:lnTo>
                    <a:pt x="6788" y="4383"/>
                  </a:lnTo>
                  <a:cubicBezTo>
                    <a:pt x="6817" y="4397"/>
                    <a:pt x="6844" y="4404"/>
                    <a:pt x="6869" y="4404"/>
                  </a:cubicBezTo>
                  <a:cubicBezTo>
                    <a:pt x="6944" y="4404"/>
                    <a:pt x="6997" y="4340"/>
                    <a:pt x="6997" y="4212"/>
                  </a:cubicBezTo>
                  <a:cubicBezTo>
                    <a:pt x="6997" y="4061"/>
                    <a:pt x="6921" y="3909"/>
                    <a:pt x="6788" y="3814"/>
                  </a:cubicBezTo>
                  <a:lnTo>
                    <a:pt x="209" y="22"/>
                  </a:lnTo>
                  <a:cubicBezTo>
                    <a:pt x="180" y="8"/>
                    <a:pt x="153" y="0"/>
                    <a:pt x="128" y="0"/>
                  </a:cubicBezTo>
                  <a:close/>
                </a:path>
              </a:pathLst>
            </a:custGeom>
            <a:solidFill>
              <a:srgbClr val="7B6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2608425" y="2647432"/>
              <a:ext cx="338648" cy="224396"/>
            </a:xfrm>
            <a:custGeom>
              <a:avLst/>
              <a:gdLst/>
              <a:ahLst/>
              <a:cxnLst/>
              <a:rect l="l" t="t" r="r" b="b"/>
              <a:pathLst>
                <a:path w="4286" h="2840" extrusionOk="0">
                  <a:moveTo>
                    <a:pt x="127" y="1"/>
                  </a:moveTo>
                  <a:cubicBezTo>
                    <a:pt x="53" y="1"/>
                    <a:pt x="0" y="61"/>
                    <a:pt x="0" y="174"/>
                  </a:cubicBezTo>
                  <a:cubicBezTo>
                    <a:pt x="0" y="345"/>
                    <a:pt x="76" y="496"/>
                    <a:pt x="209" y="591"/>
                  </a:cubicBezTo>
                  <a:lnTo>
                    <a:pt x="4058" y="2810"/>
                  </a:lnTo>
                  <a:cubicBezTo>
                    <a:pt x="4094" y="2830"/>
                    <a:pt x="4125" y="2839"/>
                    <a:pt x="4153" y="2839"/>
                  </a:cubicBezTo>
                  <a:cubicBezTo>
                    <a:pt x="4227" y="2839"/>
                    <a:pt x="4272" y="2769"/>
                    <a:pt x="4286" y="2658"/>
                  </a:cubicBezTo>
                  <a:cubicBezTo>
                    <a:pt x="4286" y="2506"/>
                    <a:pt x="4210" y="2355"/>
                    <a:pt x="4077" y="2260"/>
                  </a:cubicBezTo>
                  <a:lnTo>
                    <a:pt x="209" y="22"/>
                  </a:lnTo>
                  <a:cubicBezTo>
                    <a:pt x="180" y="8"/>
                    <a:pt x="152" y="1"/>
                    <a:pt x="127" y="1"/>
                  </a:cubicBezTo>
                  <a:close/>
                </a:path>
              </a:pathLst>
            </a:custGeom>
            <a:solidFill>
              <a:srgbClr val="7B6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2184444" y="1255233"/>
              <a:ext cx="373097" cy="222420"/>
            </a:xfrm>
            <a:custGeom>
              <a:avLst/>
              <a:gdLst/>
              <a:ahLst/>
              <a:cxnLst/>
              <a:rect l="l" t="t" r="r" b="b"/>
              <a:pathLst>
                <a:path w="4722" h="2815" extrusionOk="0">
                  <a:moveTo>
                    <a:pt x="3695" y="1"/>
                  </a:moveTo>
                  <a:cubicBezTo>
                    <a:pt x="3000" y="1"/>
                    <a:pt x="2310" y="165"/>
                    <a:pt x="1688" y="482"/>
                  </a:cubicBezTo>
                  <a:cubicBezTo>
                    <a:pt x="0" y="1279"/>
                    <a:pt x="285" y="2815"/>
                    <a:pt x="285" y="2815"/>
                  </a:cubicBezTo>
                  <a:lnTo>
                    <a:pt x="1024" y="2397"/>
                  </a:lnTo>
                  <a:cubicBezTo>
                    <a:pt x="1024" y="2397"/>
                    <a:pt x="1517" y="634"/>
                    <a:pt x="4001" y="539"/>
                  </a:cubicBezTo>
                  <a:lnTo>
                    <a:pt x="4722" y="122"/>
                  </a:lnTo>
                  <a:cubicBezTo>
                    <a:pt x="4383" y="41"/>
                    <a:pt x="4039" y="1"/>
                    <a:pt x="3695" y="1"/>
                  </a:cubicBezTo>
                  <a:close/>
                </a:path>
              </a:pathLst>
            </a:custGeom>
            <a:solidFill>
              <a:srgbClr val="48C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1770894" y="1104082"/>
              <a:ext cx="235299" cy="2436587"/>
            </a:xfrm>
            <a:custGeom>
              <a:avLst/>
              <a:gdLst/>
              <a:ahLst/>
              <a:cxnLst/>
              <a:rect l="l" t="t" r="r" b="b"/>
              <a:pathLst>
                <a:path w="2978" h="30838" extrusionOk="0">
                  <a:moveTo>
                    <a:pt x="2040" y="0"/>
                  </a:moveTo>
                  <a:cubicBezTo>
                    <a:pt x="160" y="0"/>
                    <a:pt x="1" y="1978"/>
                    <a:pt x="1" y="1978"/>
                  </a:cubicBezTo>
                  <a:lnTo>
                    <a:pt x="1" y="30837"/>
                  </a:lnTo>
                  <a:lnTo>
                    <a:pt x="2978" y="29719"/>
                  </a:lnTo>
                  <a:lnTo>
                    <a:pt x="2978" y="139"/>
                  </a:lnTo>
                  <a:cubicBezTo>
                    <a:pt x="2625" y="42"/>
                    <a:pt x="2314" y="0"/>
                    <a:pt x="2040" y="0"/>
                  </a:cubicBez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2007615" y="1080536"/>
              <a:ext cx="1197197" cy="2944322"/>
            </a:xfrm>
            <a:custGeom>
              <a:avLst/>
              <a:gdLst/>
              <a:ahLst/>
              <a:cxnLst/>
              <a:rect l="l" t="t" r="r" b="b"/>
              <a:pathLst>
                <a:path w="15152" h="37264" extrusionOk="0">
                  <a:moveTo>
                    <a:pt x="702" y="1"/>
                  </a:moveTo>
                  <a:lnTo>
                    <a:pt x="1" y="418"/>
                  </a:lnTo>
                  <a:lnTo>
                    <a:pt x="1" y="29353"/>
                  </a:lnTo>
                  <a:lnTo>
                    <a:pt x="13558" y="37165"/>
                  </a:lnTo>
                  <a:cubicBezTo>
                    <a:pt x="13644" y="37230"/>
                    <a:pt x="13755" y="37264"/>
                    <a:pt x="13866" y="37264"/>
                  </a:cubicBezTo>
                  <a:cubicBezTo>
                    <a:pt x="13950" y="37264"/>
                    <a:pt x="14034" y="37244"/>
                    <a:pt x="14108" y="37203"/>
                  </a:cubicBezTo>
                  <a:lnTo>
                    <a:pt x="14810" y="36805"/>
                  </a:lnTo>
                  <a:cubicBezTo>
                    <a:pt x="15018" y="36710"/>
                    <a:pt x="15151" y="36463"/>
                    <a:pt x="15151" y="36103"/>
                  </a:cubicBezTo>
                  <a:lnTo>
                    <a:pt x="15151" y="9481"/>
                  </a:lnTo>
                  <a:cubicBezTo>
                    <a:pt x="15132" y="8856"/>
                    <a:pt x="14753" y="8116"/>
                    <a:pt x="14279" y="7832"/>
                  </a:cubicBezTo>
                  <a:lnTo>
                    <a:pt x="7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2007615" y="1113484"/>
              <a:ext cx="1138728" cy="2912085"/>
            </a:xfrm>
            <a:custGeom>
              <a:avLst/>
              <a:gdLst/>
              <a:ahLst/>
              <a:cxnLst/>
              <a:rect l="l" t="t" r="r" b="b"/>
              <a:pathLst>
                <a:path w="14412" h="36856" extrusionOk="0">
                  <a:moveTo>
                    <a:pt x="1" y="1"/>
                  </a:moveTo>
                  <a:lnTo>
                    <a:pt x="1" y="28936"/>
                  </a:lnTo>
                  <a:lnTo>
                    <a:pt x="13558" y="36748"/>
                  </a:lnTo>
                  <a:cubicBezTo>
                    <a:pt x="13680" y="36821"/>
                    <a:pt x="13796" y="36855"/>
                    <a:pt x="13900" y="36855"/>
                  </a:cubicBezTo>
                  <a:cubicBezTo>
                    <a:pt x="14202" y="36855"/>
                    <a:pt x="14412" y="36568"/>
                    <a:pt x="14412" y="36103"/>
                  </a:cubicBezTo>
                  <a:lnTo>
                    <a:pt x="14412" y="9482"/>
                  </a:lnTo>
                  <a:cubicBezTo>
                    <a:pt x="14412" y="8856"/>
                    <a:pt x="14013" y="8116"/>
                    <a:pt x="13539" y="7832"/>
                  </a:cubicBezTo>
                  <a:lnTo>
                    <a:pt x="1" y="1"/>
                  </a:ln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1784405" y="1192813"/>
              <a:ext cx="1278027" cy="2897704"/>
            </a:xfrm>
            <a:custGeom>
              <a:avLst/>
              <a:gdLst/>
              <a:ahLst/>
              <a:cxnLst/>
              <a:rect l="l" t="t" r="r" b="b"/>
              <a:pathLst>
                <a:path w="16175" h="36674" extrusionOk="0">
                  <a:moveTo>
                    <a:pt x="2729" y="0"/>
                  </a:moveTo>
                  <a:cubicBezTo>
                    <a:pt x="952" y="0"/>
                    <a:pt x="1" y="1519"/>
                    <a:pt x="1" y="1519"/>
                  </a:cubicBezTo>
                  <a:lnTo>
                    <a:pt x="1" y="28842"/>
                  </a:lnTo>
                  <a:lnTo>
                    <a:pt x="13330" y="36673"/>
                  </a:lnTo>
                  <a:cubicBezTo>
                    <a:pt x="13845" y="35316"/>
                    <a:pt x="14808" y="35056"/>
                    <a:pt x="15469" y="35056"/>
                  </a:cubicBezTo>
                  <a:cubicBezTo>
                    <a:pt x="15880" y="35056"/>
                    <a:pt x="16175" y="35156"/>
                    <a:pt x="16175" y="35156"/>
                  </a:cubicBezTo>
                  <a:lnTo>
                    <a:pt x="16175" y="7814"/>
                  </a:lnTo>
                  <a:lnTo>
                    <a:pt x="2826" y="2"/>
                  </a:lnTo>
                  <a:cubicBezTo>
                    <a:pt x="2793" y="1"/>
                    <a:pt x="2761" y="0"/>
                    <a:pt x="272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1782904" y="1192813"/>
              <a:ext cx="1279528" cy="737266"/>
            </a:xfrm>
            <a:custGeom>
              <a:avLst/>
              <a:gdLst/>
              <a:ahLst/>
              <a:cxnLst/>
              <a:rect l="l" t="t" r="r" b="b"/>
              <a:pathLst>
                <a:path w="16194" h="9331" extrusionOk="0">
                  <a:moveTo>
                    <a:pt x="2748" y="0"/>
                  </a:moveTo>
                  <a:cubicBezTo>
                    <a:pt x="970" y="0"/>
                    <a:pt x="1" y="1519"/>
                    <a:pt x="1" y="1519"/>
                  </a:cubicBezTo>
                  <a:lnTo>
                    <a:pt x="13331" y="9331"/>
                  </a:lnTo>
                  <a:cubicBezTo>
                    <a:pt x="13861" y="7975"/>
                    <a:pt x="14838" y="7719"/>
                    <a:pt x="15502" y="7719"/>
                  </a:cubicBezTo>
                  <a:cubicBezTo>
                    <a:pt x="15906" y="7719"/>
                    <a:pt x="16194" y="7814"/>
                    <a:pt x="16194" y="7814"/>
                  </a:cubicBezTo>
                  <a:lnTo>
                    <a:pt x="2845" y="2"/>
                  </a:lnTo>
                  <a:cubicBezTo>
                    <a:pt x="2812" y="1"/>
                    <a:pt x="2780" y="0"/>
                    <a:pt x="2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1712504" y="1260368"/>
              <a:ext cx="1197118" cy="2944243"/>
            </a:xfrm>
            <a:custGeom>
              <a:avLst/>
              <a:gdLst/>
              <a:ahLst/>
              <a:cxnLst/>
              <a:rect l="l" t="t" r="r" b="b"/>
              <a:pathLst>
                <a:path w="15151" h="37263" extrusionOk="0">
                  <a:moveTo>
                    <a:pt x="740" y="0"/>
                  </a:moveTo>
                  <a:lnTo>
                    <a:pt x="0" y="436"/>
                  </a:lnTo>
                  <a:lnTo>
                    <a:pt x="0" y="29352"/>
                  </a:lnTo>
                  <a:lnTo>
                    <a:pt x="13558" y="37164"/>
                  </a:lnTo>
                  <a:cubicBezTo>
                    <a:pt x="13655" y="37229"/>
                    <a:pt x="13764" y="37263"/>
                    <a:pt x="13875" y="37263"/>
                  </a:cubicBezTo>
                  <a:cubicBezTo>
                    <a:pt x="13959" y="37263"/>
                    <a:pt x="14045" y="37243"/>
                    <a:pt x="14127" y="37202"/>
                  </a:cubicBezTo>
                  <a:lnTo>
                    <a:pt x="14828" y="36804"/>
                  </a:lnTo>
                  <a:cubicBezTo>
                    <a:pt x="15018" y="36709"/>
                    <a:pt x="15151" y="36463"/>
                    <a:pt x="15151" y="36103"/>
                  </a:cubicBezTo>
                  <a:lnTo>
                    <a:pt x="15151" y="9481"/>
                  </a:lnTo>
                  <a:cubicBezTo>
                    <a:pt x="15151" y="8855"/>
                    <a:pt x="14771" y="8116"/>
                    <a:pt x="14297" y="7831"/>
                  </a:cubicBezTo>
                  <a:lnTo>
                    <a:pt x="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1712504" y="1294818"/>
              <a:ext cx="1140229" cy="2910504"/>
            </a:xfrm>
            <a:custGeom>
              <a:avLst/>
              <a:gdLst/>
              <a:ahLst/>
              <a:cxnLst/>
              <a:rect l="l" t="t" r="r" b="b"/>
              <a:pathLst>
                <a:path w="14431" h="36836" extrusionOk="0">
                  <a:moveTo>
                    <a:pt x="0" y="0"/>
                  </a:moveTo>
                  <a:lnTo>
                    <a:pt x="0" y="28916"/>
                  </a:lnTo>
                  <a:lnTo>
                    <a:pt x="13558" y="36728"/>
                  </a:lnTo>
                  <a:cubicBezTo>
                    <a:pt x="13680" y="36801"/>
                    <a:pt x="13796" y="36836"/>
                    <a:pt x="13903" y="36836"/>
                  </a:cubicBezTo>
                  <a:cubicBezTo>
                    <a:pt x="14210" y="36836"/>
                    <a:pt x="14430" y="36549"/>
                    <a:pt x="14430" y="36084"/>
                  </a:cubicBezTo>
                  <a:lnTo>
                    <a:pt x="14430" y="9462"/>
                  </a:lnTo>
                  <a:cubicBezTo>
                    <a:pt x="14430" y="8836"/>
                    <a:pt x="14051" y="8097"/>
                    <a:pt x="13558" y="7812"/>
                  </a:cubicBezTo>
                  <a:lnTo>
                    <a:pt x="0" y="0"/>
                  </a:lnTo>
                  <a:close/>
                </a:path>
              </a:pathLst>
            </a:custGeom>
            <a:solidFill>
              <a:srgbClr val="ED7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1904267" y="1652112"/>
              <a:ext cx="756703" cy="693493"/>
            </a:xfrm>
            <a:custGeom>
              <a:avLst/>
              <a:gdLst/>
              <a:ahLst/>
              <a:cxnLst/>
              <a:rect l="l" t="t" r="r" b="b"/>
              <a:pathLst>
                <a:path w="9577" h="8777" extrusionOk="0">
                  <a:moveTo>
                    <a:pt x="320" y="1"/>
                  </a:moveTo>
                  <a:cubicBezTo>
                    <a:pt x="135" y="1"/>
                    <a:pt x="0" y="171"/>
                    <a:pt x="0" y="465"/>
                  </a:cubicBezTo>
                  <a:lnTo>
                    <a:pt x="0" y="2778"/>
                  </a:lnTo>
                  <a:cubicBezTo>
                    <a:pt x="0" y="3177"/>
                    <a:pt x="209" y="3556"/>
                    <a:pt x="531" y="3802"/>
                  </a:cubicBezTo>
                  <a:lnTo>
                    <a:pt x="9045" y="8713"/>
                  </a:lnTo>
                  <a:cubicBezTo>
                    <a:pt x="9122" y="8756"/>
                    <a:pt x="9193" y="8776"/>
                    <a:pt x="9257" y="8776"/>
                  </a:cubicBezTo>
                  <a:cubicBezTo>
                    <a:pt x="9449" y="8776"/>
                    <a:pt x="9576" y="8599"/>
                    <a:pt x="9576" y="8315"/>
                  </a:cubicBezTo>
                  <a:lnTo>
                    <a:pt x="9576" y="6002"/>
                  </a:lnTo>
                  <a:cubicBezTo>
                    <a:pt x="9576" y="5585"/>
                    <a:pt x="9367" y="5205"/>
                    <a:pt x="9045" y="4978"/>
                  </a:cubicBezTo>
                  <a:lnTo>
                    <a:pt x="531" y="67"/>
                  </a:lnTo>
                  <a:cubicBezTo>
                    <a:pt x="457" y="22"/>
                    <a:pt x="38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2006113" y="2137406"/>
              <a:ext cx="552929" cy="347892"/>
            </a:xfrm>
            <a:custGeom>
              <a:avLst/>
              <a:gdLst/>
              <a:ahLst/>
              <a:cxnLst/>
              <a:rect l="l" t="t" r="r" b="b"/>
              <a:pathLst>
                <a:path w="6998" h="4403" extrusionOk="0">
                  <a:moveTo>
                    <a:pt x="124" y="1"/>
                  </a:moveTo>
                  <a:cubicBezTo>
                    <a:pt x="52" y="1"/>
                    <a:pt x="1" y="71"/>
                    <a:pt x="1" y="182"/>
                  </a:cubicBezTo>
                  <a:cubicBezTo>
                    <a:pt x="1" y="353"/>
                    <a:pt x="77" y="486"/>
                    <a:pt x="209" y="580"/>
                  </a:cubicBezTo>
                  <a:lnTo>
                    <a:pt x="6789" y="4373"/>
                  </a:lnTo>
                  <a:cubicBezTo>
                    <a:pt x="6820" y="4393"/>
                    <a:pt x="6849" y="4402"/>
                    <a:pt x="6875" y="4402"/>
                  </a:cubicBezTo>
                  <a:cubicBezTo>
                    <a:pt x="6947" y="4402"/>
                    <a:pt x="6998" y="4332"/>
                    <a:pt x="6998" y="4221"/>
                  </a:cubicBezTo>
                  <a:cubicBezTo>
                    <a:pt x="6998" y="4069"/>
                    <a:pt x="6922" y="3918"/>
                    <a:pt x="6789" y="3823"/>
                  </a:cubicBezTo>
                  <a:lnTo>
                    <a:pt x="209" y="30"/>
                  </a:lnTo>
                  <a:cubicBezTo>
                    <a:pt x="179" y="10"/>
                    <a:pt x="150" y="1"/>
                    <a:pt x="124" y="1"/>
                  </a:cubicBezTo>
                  <a:close/>
                </a:path>
              </a:pathLst>
            </a:custGeom>
            <a:solidFill>
              <a:srgbClr val="7DA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2114044" y="2351688"/>
              <a:ext cx="338648" cy="224316"/>
            </a:xfrm>
            <a:custGeom>
              <a:avLst/>
              <a:gdLst/>
              <a:ahLst/>
              <a:cxnLst/>
              <a:rect l="l" t="t" r="r" b="b"/>
              <a:pathLst>
                <a:path w="4286" h="2839" extrusionOk="0">
                  <a:moveTo>
                    <a:pt x="123" y="0"/>
                  </a:moveTo>
                  <a:cubicBezTo>
                    <a:pt x="51" y="0"/>
                    <a:pt x="0" y="71"/>
                    <a:pt x="0" y="182"/>
                  </a:cubicBezTo>
                  <a:cubicBezTo>
                    <a:pt x="0" y="333"/>
                    <a:pt x="76" y="485"/>
                    <a:pt x="209" y="580"/>
                  </a:cubicBezTo>
                  <a:lnTo>
                    <a:pt x="4077" y="2817"/>
                  </a:lnTo>
                  <a:cubicBezTo>
                    <a:pt x="4106" y="2832"/>
                    <a:pt x="4134" y="2839"/>
                    <a:pt x="4159" y="2839"/>
                  </a:cubicBezTo>
                  <a:cubicBezTo>
                    <a:pt x="4233" y="2839"/>
                    <a:pt x="4285" y="2778"/>
                    <a:pt x="4285" y="2666"/>
                  </a:cubicBezTo>
                  <a:cubicBezTo>
                    <a:pt x="4266" y="2495"/>
                    <a:pt x="4191" y="2343"/>
                    <a:pt x="4077" y="2267"/>
                  </a:cubicBezTo>
                  <a:lnTo>
                    <a:pt x="209" y="30"/>
                  </a:lnTo>
                  <a:cubicBezTo>
                    <a:pt x="178" y="10"/>
                    <a:pt x="149" y="0"/>
                    <a:pt x="123" y="0"/>
                  </a:cubicBezTo>
                  <a:close/>
                </a:path>
              </a:pathLst>
            </a:custGeom>
            <a:solidFill>
              <a:srgbClr val="7DA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1689985" y="1070976"/>
              <a:ext cx="373176" cy="222420"/>
            </a:xfrm>
            <a:custGeom>
              <a:avLst/>
              <a:gdLst/>
              <a:ahLst/>
              <a:cxnLst/>
              <a:rect l="l" t="t" r="r" b="b"/>
              <a:pathLst>
                <a:path w="4723" h="2815" extrusionOk="0">
                  <a:moveTo>
                    <a:pt x="3696" y="0"/>
                  </a:moveTo>
                  <a:cubicBezTo>
                    <a:pt x="3001" y="0"/>
                    <a:pt x="2311" y="165"/>
                    <a:pt x="1689" y="482"/>
                  </a:cubicBezTo>
                  <a:cubicBezTo>
                    <a:pt x="1" y="1278"/>
                    <a:pt x="285" y="2814"/>
                    <a:pt x="285" y="2814"/>
                  </a:cubicBezTo>
                  <a:lnTo>
                    <a:pt x="1025" y="2397"/>
                  </a:lnTo>
                  <a:cubicBezTo>
                    <a:pt x="1025" y="2397"/>
                    <a:pt x="1518" y="653"/>
                    <a:pt x="4021" y="539"/>
                  </a:cubicBezTo>
                  <a:lnTo>
                    <a:pt x="4722" y="122"/>
                  </a:lnTo>
                  <a:cubicBezTo>
                    <a:pt x="4384" y="40"/>
                    <a:pt x="4039" y="0"/>
                    <a:pt x="3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1258578" y="1592695"/>
              <a:ext cx="235299" cy="2151747"/>
            </a:xfrm>
            <a:custGeom>
              <a:avLst/>
              <a:gdLst/>
              <a:ahLst/>
              <a:cxnLst/>
              <a:rect l="l" t="t" r="r" b="b"/>
              <a:pathLst>
                <a:path w="2978" h="27233" extrusionOk="0">
                  <a:moveTo>
                    <a:pt x="2781" y="0"/>
                  </a:moveTo>
                  <a:cubicBezTo>
                    <a:pt x="181" y="0"/>
                    <a:pt x="0" y="1843"/>
                    <a:pt x="0" y="1843"/>
                  </a:cubicBezTo>
                  <a:lnTo>
                    <a:pt x="152" y="27232"/>
                  </a:lnTo>
                  <a:lnTo>
                    <a:pt x="2977" y="24729"/>
                  </a:lnTo>
                  <a:lnTo>
                    <a:pt x="2977" y="4"/>
                  </a:lnTo>
                  <a:cubicBezTo>
                    <a:pt x="2910" y="1"/>
                    <a:pt x="2845" y="0"/>
                    <a:pt x="2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1493798" y="1559984"/>
              <a:ext cx="1197118" cy="2737862"/>
            </a:xfrm>
            <a:custGeom>
              <a:avLst/>
              <a:gdLst/>
              <a:ahLst/>
              <a:cxnLst/>
              <a:rect l="l" t="t" r="r" b="b"/>
              <a:pathLst>
                <a:path w="15151" h="34651" extrusionOk="0">
                  <a:moveTo>
                    <a:pt x="721" y="0"/>
                  </a:moveTo>
                  <a:lnTo>
                    <a:pt x="0" y="418"/>
                  </a:lnTo>
                  <a:lnTo>
                    <a:pt x="0" y="26736"/>
                  </a:lnTo>
                  <a:lnTo>
                    <a:pt x="13557" y="34548"/>
                  </a:lnTo>
                  <a:cubicBezTo>
                    <a:pt x="13649" y="34616"/>
                    <a:pt x="13767" y="34650"/>
                    <a:pt x="13884" y="34650"/>
                  </a:cubicBezTo>
                  <a:cubicBezTo>
                    <a:pt x="13962" y="34650"/>
                    <a:pt x="14039" y="34635"/>
                    <a:pt x="14107" y="34605"/>
                  </a:cubicBezTo>
                  <a:lnTo>
                    <a:pt x="14809" y="34188"/>
                  </a:lnTo>
                  <a:cubicBezTo>
                    <a:pt x="15018" y="34112"/>
                    <a:pt x="15150" y="33846"/>
                    <a:pt x="15150" y="33486"/>
                  </a:cubicBezTo>
                  <a:lnTo>
                    <a:pt x="15150" y="9462"/>
                  </a:lnTo>
                  <a:cubicBezTo>
                    <a:pt x="15150" y="8836"/>
                    <a:pt x="14752" y="8097"/>
                    <a:pt x="14278" y="7831"/>
                  </a:cubicBezTo>
                  <a:lnTo>
                    <a:pt x="721" y="0"/>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1493798" y="1592932"/>
              <a:ext cx="1138649" cy="2705309"/>
            </a:xfrm>
            <a:custGeom>
              <a:avLst/>
              <a:gdLst/>
              <a:ahLst/>
              <a:cxnLst/>
              <a:rect l="l" t="t" r="r" b="b"/>
              <a:pathLst>
                <a:path w="14411" h="34239" extrusionOk="0">
                  <a:moveTo>
                    <a:pt x="0" y="1"/>
                  </a:moveTo>
                  <a:lnTo>
                    <a:pt x="0" y="26319"/>
                  </a:lnTo>
                  <a:lnTo>
                    <a:pt x="13557" y="34131"/>
                  </a:lnTo>
                  <a:cubicBezTo>
                    <a:pt x="13679" y="34204"/>
                    <a:pt x="13795" y="34238"/>
                    <a:pt x="13899" y="34238"/>
                  </a:cubicBezTo>
                  <a:cubicBezTo>
                    <a:pt x="14201" y="34238"/>
                    <a:pt x="14411" y="33951"/>
                    <a:pt x="14411" y="33486"/>
                  </a:cubicBezTo>
                  <a:lnTo>
                    <a:pt x="14411" y="9481"/>
                  </a:lnTo>
                  <a:cubicBezTo>
                    <a:pt x="14411" y="8837"/>
                    <a:pt x="14032" y="8097"/>
                    <a:pt x="13557" y="7832"/>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1270509" y="1670759"/>
              <a:ext cx="1278027" cy="2692430"/>
            </a:xfrm>
            <a:custGeom>
              <a:avLst/>
              <a:gdLst/>
              <a:ahLst/>
              <a:cxnLst/>
              <a:rect l="l" t="t" r="r" b="b"/>
              <a:pathLst>
                <a:path w="16175" h="34076" extrusionOk="0">
                  <a:moveTo>
                    <a:pt x="2729" y="0"/>
                  </a:moveTo>
                  <a:cubicBezTo>
                    <a:pt x="952" y="0"/>
                    <a:pt x="1" y="1518"/>
                    <a:pt x="1" y="1518"/>
                  </a:cubicBezTo>
                  <a:lnTo>
                    <a:pt x="1" y="26244"/>
                  </a:lnTo>
                  <a:lnTo>
                    <a:pt x="13331" y="34075"/>
                  </a:lnTo>
                  <a:cubicBezTo>
                    <a:pt x="13845" y="32718"/>
                    <a:pt x="14808" y="32458"/>
                    <a:pt x="15469" y="32458"/>
                  </a:cubicBezTo>
                  <a:cubicBezTo>
                    <a:pt x="15880" y="32458"/>
                    <a:pt x="16175" y="32558"/>
                    <a:pt x="16175" y="32558"/>
                  </a:cubicBezTo>
                  <a:lnTo>
                    <a:pt x="16175" y="7833"/>
                  </a:lnTo>
                  <a:lnTo>
                    <a:pt x="2826" y="2"/>
                  </a:lnTo>
                  <a:cubicBezTo>
                    <a:pt x="2793" y="1"/>
                    <a:pt x="2761" y="0"/>
                    <a:pt x="2729"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1270509" y="1670759"/>
              <a:ext cx="1279528" cy="737266"/>
            </a:xfrm>
            <a:custGeom>
              <a:avLst/>
              <a:gdLst/>
              <a:ahLst/>
              <a:cxnLst/>
              <a:rect l="l" t="t" r="r" b="b"/>
              <a:pathLst>
                <a:path w="16194" h="9331" extrusionOk="0">
                  <a:moveTo>
                    <a:pt x="2729" y="0"/>
                  </a:moveTo>
                  <a:cubicBezTo>
                    <a:pt x="952" y="0"/>
                    <a:pt x="1" y="1518"/>
                    <a:pt x="1" y="1518"/>
                  </a:cubicBezTo>
                  <a:lnTo>
                    <a:pt x="13331" y="9331"/>
                  </a:lnTo>
                  <a:cubicBezTo>
                    <a:pt x="13855" y="7990"/>
                    <a:pt x="14818" y="7731"/>
                    <a:pt x="15481" y="7731"/>
                  </a:cubicBezTo>
                  <a:cubicBezTo>
                    <a:pt x="15896" y="7731"/>
                    <a:pt x="16194" y="7833"/>
                    <a:pt x="16194" y="7833"/>
                  </a:cubicBezTo>
                  <a:lnTo>
                    <a:pt x="2826" y="2"/>
                  </a:lnTo>
                  <a:cubicBezTo>
                    <a:pt x="2793" y="1"/>
                    <a:pt x="2761" y="0"/>
                    <a:pt x="2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1200109" y="1738236"/>
              <a:ext cx="1197118" cy="2739047"/>
            </a:xfrm>
            <a:custGeom>
              <a:avLst/>
              <a:gdLst/>
              <a:ahLst/>
              <a:cxnLst/>
              <a:rect l="l" t="t" r="r" b="b"/>
              <a:pathLst>
                <a:path w="15151" h="34666" extrusionOk="0">
                  <a:moveTo>
                    <a:pt x="740" y="1"/>
                  </a:moveTo>
                  <a:lnTo>
                    <a:pt x="1" y="418"/>
                  </a:lnTo>
                  <a:lnTo>
                    <a:pt x="1" y="26755"/>
                  </a:lnTo>
                  <a:lnTo>
                    <a:pt x="13558" y="34567"/>
                  </a:lnTo>
                  <a:cubicBezTo>
                    <a:pt x="13655" y="34632"/>
                    <a:pt x="13764" y="34666"/>
                    <a:pt x="13875" y="34666"/>
                  </a:cubicBezTo>
                  <a:cubicBezTo>
                    <a:pt x="13959" y="34666"/>
                    <a:pt x="14045" y="34646"/>
                    <a:pt x="14127" y="34605"/>
                  </a:cubicBezTo>
                  <a:lnTo>
                    <a:pt x="14810" y="34207"/>
                  </a:lnTo>
                  <a:cubicBezTo>
                    <a:pt x="15018" y="34112"/>
                    <a:pt x="15151" y="33866"/>
                    <a:pt x="15151" y="33505"/>
                  </a:cubicBezTo>
                  <a:lnTo>
                    <a:pt x="15151" y="9481"/>
                  </a:lnTo>
                  <a:cubicBezTo>
                    <a:pt x="15151" y="8856"/>
                    <a:pt x="14772" y="8116"/>
                    <a:pt x="14298" y="7832"/>
                  </a:cubicBezTo>
                  <a:lnTo>
                    <a:pt x="740" y="1"/>
                  </a:ln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1200109" y="1772685"/>
              <a:ext cx="1140229" cy="2705309"/>
            </a:xfrm>
            <a:custGeom>
              <a:avLst/>
              <a:gdLst/>
              <a:ahLst/>
              <a:cxnLst/>
              <a:rect l="l" t="t" r="r" b="b"/>
              <a:pathLst>
                <a:path w="14431" h="34239" extrusionOk="0">
                  <a:moveTo>
                    <a:pt x="1" y="1"/>
                  </a:moveTo>
                  <a:lnTo>
                    <a:pt x="1" y="26319"/>
                  </a:lnTo>
                  <a:lnTo>
                    <a:pt x="13558" y="34131"/>
                  </a:lnTo>
                  <a:cubicBezTo>
                    <a:pt x="13680" y="34204"/>
                    <a:pt x="13797" y="34239"/>
                    <a:pt x="13903" y="34239"/>
                  </a:cubicBezTo>
                  <a:cubicBezTo>
                    <a:pt x="14210" y="34239"/>
                    <a:pt x="14430" y="33952"/>
                    <a:pt x="14430" y="33487"/>
                  </a:cubicBezTo>
                  <a:lnTo>
                    <a:pt x="14430" y="9463"/>
                  </a:lnTo>
                  <a:cubicBezTo>
                    <a:pt x="14430" y="8837"/>
                    <a:pt x="14032" y="8097"/>
                    <a:pt x="13558" y="781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1391872" y="2392221"/>
              <a:ext cx="756703" cy="693493"/>
            </a:xfrm>
            <a:custGeom>
              <a:avLst/>
              <a:gdLst/>
              <a:ahLst/>
              <a:cxnLst/>
              <a:rect l="l" t="t" r="r" b="b"/>
              <a:pathLst>
                <a:path w="9577" h="8777" extrusionOk="0">
                  <a:moveTo>
                    <a:pt x="312" y="1"/>
                  </a:moveTo>
                  <a:cubicBezTo>
                    <a:pt x="125" y="1"/>
                    <a:pt x="1" y="171"/>
                    <a:pt x="1" y="465"/>
                  </a:cubicBezTo>
                  <a:lnTo>
                    <a:pt x="1" y="2778"/>
                  </a:lnTo>
                  <a:cubicBezTo>
                    <a:pt x="1" y="3176"/>
                    <a:pt x="190" y="3556"/>
                    <a:pt x="532" y="3802"/>
                  </a:cubicBezTo>
                  <a:lnTo>
                    <a:pt x="9045" y="8713"/>
                  </a:lnTo>
                  <a:cubicBezTo>
                    <a:pt x="9117" y="8756"/>
                    <a:pt x="9186" y="8776"/>
                    <a:pt x="9250" y="8776"/>
                  </a:cubicBezTo>
                  <a:cubicBezTo>
                    <a:pt x="9438" y="8776"/>
                    <a:pt x="9576" y="8599"/>
                    <a:pt x="9576" y="8315"/>
                  </a:cubicBezTo>
                  <a:lnTo>
                    <a:pt x="9576" y="5983"/>
                  </a:lnTo>
                  <a:cubicBezTo>
                    <a:pt x="9557" y="5585"/>
                    <a:pt x="9368" y="5205"/>
                    <a:pt x="9045" y="4978"/>
                  </a:cubicBezTo>
                  <a:lnTo>
                    <a:pt x="532" y="67"/>
                  </a:lnTo>
                  <a:cubicBezTo>
                    <a:pt x="452" y="22"/>
                    <a:pt x="378" y="1"/>
                    <a:pt x="312" y="1"/>
                  </a:cubicBezTo>
                  <a:close/>
                </a:path>
              </a:pathLst>
            </a:custGeom>
            <a:solidFill>
              <a:srgbClr val="F86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1493798" y="2877516"/>
              <a:ext cx="552850" cy="347892"/>
            </a:xfrm>
            <a:custGeom>
              <a:avLst/>
              <a:gdLst/>
              <a:ahLst/>
              <a:cxnLst/>
              <a:rect l="l" t="t" r="r" b="b"/>
              <a:pathLst>
                <a:path w="6997" h="4403" extrusionOk="0">
                  <a:moveTo>
                    <a:pt x="123" y="1"/>
                  </a:moveTo>
                  <a:cubicBezTo>
                    <a:pt x="51" y="1"/>
                    <a:pt x="0" y="71"/>
                    <a:pt x="0" y="182"/>
                  </a:cubicBezTo>
                  <a:cubicBezTo>
                    <a:pt x="0" y="353"/>
                    <a:pt x="76" y="485"/>
                    <a:pt x="209" y="580"/>
                  </a:cubicBezTo>
                  <a:lnTo>
                    <a:pt x="6788" y="4372"/>
                  </a:lnTo>
                  <a:cubicBezTo>
                    <a:pt x="6819" y="4393"/>
                    <a:pt x="6848" y="4402"/>
                    <a:pt x="6874" y="4402"/>
                  </a:cubicBezTo>
                  <a:cubicBezTo>
                    <a:pt x="6946" y="4402"/>
                    <a:pt x="6997" y="4332"/>
                    <a:pt x="6997" y="4221"/>
                  </a:cubicBezTo>
                  <a:cubicBezTo>
                    <a:pt x="6997" y="4069"/>
                    <a:pt x="6921" y="3917"/>
                    <a:pt x="6788" y="3823"/>
                  </a:cubicBezTo>
                  <a:lnTo>
                    <a:pt x="209" y="30"/>
                  </a:lnTo>
                  <a:cubicBezTo>
                    <a:pt x="178" y="10"/>
                    <a:pt x="149" y="1"/>
                    <a:pt x="123" y="1"/>
                  </a:cubicBezTo>
                  <a:close/>
                </a:path>
              </a:pathLst>
            </a:custGeom>
            <a:solidFill>
              <a:srgbClr val="F86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1600148" y="3091797"/>
              <a:ext cx="338648" cy="224316"/>
            </a:xfrm>
            <a:custGeom>
              <a:avLst/>
              <a:gdLst/>
              <a:ahLst/>
              <a:cxnLst/>
              <a:rect l="l" t="t" r="r" b="b"/>
              <a:pathLst>
                <a:path w="4286" h="2839" extrusionOk="0">
                  <a:moveTo>
                    <a:pt x="123" y="0"/>
                  </a:moveTo>
                  <a:cubicBezTo>
                    <a:pt x="51" y="0"/>
                    <a:pt x="0" y="70"/>
                    <a:pt x="0" y="182"/>
                  </a:cubicBezTo>
                  <a:cubicBezTo>
                    <a:pt x="0" y="333"/>
                    <a:pt x="76" y="485"/>
                    <a:pt x="209" y="580"/>
                  </a:cubicBezTo>
                  <a:lnTo>
                    <a:pt x="4077" y="2817"/>
                  </a:lnTo>
                  <a:cubicBezTo>
                    <a:pt x="4111" y="2832"/>
                    <a:pt x="4141" y="2839"/>
                    <a:pt x="4167" y="2839"/>
                  </a:cubicBezTo>
                  <a:cubicBezTo>
                    <a:pt x="4244" y="2839"/>
                    <a:pt x="4286" y="2778"/>
                    <a:pt x="4286" y="2665"/>
                  </a:cubicBezTo>
                  <a:cubicBezTo>
                    <a:pt x="4286" y="2495"/>
                    <a:pt x="4210" y="2343"/>
                    <a:pt x="4077" y="2267"/>
                  </a:cubicBezTo>
                  <a:lnTo>
                    <a:pt x="209" y="30"/>
                  </a:lnTo>
                  <a:cubicBezTo>
                    <a:pt x="178" y="9"/>
                    <a:pt x="149" y="0"/>
                    <a:pt x="123" y="0"/>
                  </a:cubicBezTo>
                  <a:close/>
                </a:path>
              </a:pathLst>
            </a:custGeom>
            <a:solidFill>
              <a:srgbClr val="F867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1177669" y="1550028"/>
              <a:ext cx="373097" cy="221235"/>
            </a:xfrm>
            <a:custGeom>
              <a:avLst/>
              <a:gdLst/>
              <a:ahLst/>
              <a:cxnLst/>
              <a:rect l="l" t="t" r="r" b="b"/>
              <a:pathLst>
                <a:path w="4722" h="2800" extrusionOk="0">
                  <a:moveTo>
                    <a:pt x="3668" y="1"/>
                  </a:moveTo>
                  <a:cubicBezTo>
                    <a:pt x="2982" y="1"/>
                    <a:pt x="2302" y="161"/>
                    <a:pt x="1688" y="487"/>
                  </a:cubicBezTo>
                  <a:cubicBezTo>
                    <a:pt x="0" y="1283"/>
                    <a:pt x="285" y="2800"/>
                    <a:pt x="285" y="2800"/>
                  </a:cubicBezTo>
                  <a:lnTo>
                    <a:pt x="1024" y="2383"/>
                  </a:lnTo>
                  <a:cubicBezTo>
                    <a:pt x="1024" y="2383"/>
                    <a:pt x="1517" y="638"/>
                    <a:pt x="4001" y="544"/>
                  </a:cubicBezTo>
                  <a:lnTo>
                    <a:pt x="4722" y="126"/>
                  </a:lnTo>
                  <a:cubicBezTo>
                    <a:pt x="4374" y="43"/>
                    <a:pt x="4021" y="1"/>
                    <a:pt x="3668" y="1"/>
                  </a:cubicBezTo>
                  <a:close/>
                </a:path>
              </a:pathLst>
            </a:custGeom>
            <a:solidFill>
              <a:srgbClr val="A1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972395" y="2212389"/>
              <a:ext cx="235299" cy="1953031"/>
            </a:xfrm>
            <a:custGeom>
              <a:avLst/>
              <a:gdLst/>
              <a:ahLst/>
              <a:cxnLst/>
              <a:rect l="l" t="t" r="r" b="b"/>
              <a:pathLst>
                <a:path w="2978" h="24718" extrusionOk="0">
                  <a:moveTo>
                    <a:pt x="2644" y="0"/>
                  </a:moveTo>
                  <a:cubicBezTo>
                    <a:pt x="105" y="0"/>
                    <a:pt x="0" y="1869"/>
                    <a:pt x="0" y="1869"/>
                  </a:cubicBezTo>
                  <a:lnTo>
                    <a:pt x="152" y="24717"/>
                  </a:lnTo>
                  <a:lnTo>
                    <a:pt x="2977" y="22954"/>
                  </a:lnTo>
                  <a:lnTo>
                    <a:pt x="2977" y="11"/>
                  </a:lnTo>
                  <a:cubicBezTo>
                    <a:pt x="2862" y="4"/>
                    <a:pt x="2751" y="0"/>
                    <a:pt x="2644" y="0"/>
                  </a:cubicBez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1207615" y="2180231"/>
              <a:ext cx="988841" cy="2371402"/>
            </a:xfrm>
            <a:custGeom>
              <a:avLst/>
              <a:gdLst/>
              <a:ahLst/>
              <a:cxnLst/>
              <a:rect l="l" t="t" r="r" b="b"/>
              <a:pathLst>
                <a:path w="12515" h="30013" extrusionOk="0">
                  <a:moveTo>
                    <a:pt x="740" y="0"/>
                  </a:moveTo>
                  <a:lnTo>
                    <a:pt x="0" y="437"/>
                  </a:lnTo>
                  <a:lnTo>
                    <a:pt x="0" y="23418"/>
                  </a:lnTo>
                  <a:lnTo>
                    <a:pt x="10922" y="29921"/>
                  </a:lnTo>
                  <a:cubicBezTo>
                    <a:pt x="11016" y="29984"/>
                    <a:pt x="11122" y="30012"/>
                    <a:pt x="11226" y="30012"/>
                  </a:cubicBezTo>
                  <a:cubicBezTo>
                    <a:pt x="11311" y="30012"/>
                    <a:pt x="11395" y="29993"/>
                    <a:pt x="11472" y="29959"/>
                  </a:cubicBezTo>
                  <a:lnTo>
                    <a:pt x="12174" y="29561"/>
                  </a:lnTo>
                  <a:cubicBezTo>
                    <a:pt x="12382" y="29466"/>
                    <a:pt x="12515" y="29220"/>
                    <a:pt x="12515" y="28841"/>
                  </a:cubicBezTo>
                  <a:lnTo>
                    <a:pt x="12515" y="8154"/>
                  </a:lnTo>
                  <a:cubicBezTo>
                    <a:pt x="12515" y="7509"/>
                    <a:pt x="12136" y="6770"/>
                    <a:pt x="11643" y="6504"/>
                  </a:cubicBezTo>
                  <a:lnTo>
                    <a:pt x="7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1207615" y="2214680"/>
              <a:ext cx="930451" cy="2337585"/>
            </a:xfrm>
            <a:custGeom>
              <a:avLst/>
              <a:gdLst/>
              <a:ahLst/>
              <a:cxnLst/>
              <a:rect l="l" t="t" r="r" b="b"/>
              <a:pathLst>
                <a:path w="11776" h="29585" extrusionOk="0">
                  <a:moveTo>
                    <a:pt x="0" y="1"/>
                  </a:moveTo>
                  <a:lnTo>
                    <a:pt x="0" y="22982"/>
                  </a:lnTo>
                  <a:lnTo>
                    <a:pt x="10922" y="29485"/>
                  </a:lnTo>
                  <a:cubicBezTo>
                    <a:pt x="11042" y="29552"/>
                    <a:pt x="11155" y="29584"/>
                    <a:pt x="11258" y="29584"/>
                  </a:cubicBezTo>
                  <a:cubicBezTo>
                    <a:pt x="11563" y="29584"/>
                    <a:pt x="11775" y="29304"/>
                    <a:pt x="11775" y="28822"/>
                  </a:cubicBezTo>
                  <a:lnTo>
                    <a:pt x="11775" y="8135"/>
                  </a:lnTo>
                  <a:cubicBezTo>
                    <a:pt x="11775" y="7490"/>
                    <a:pt x="11396" y="6751"/>
                    <a:pt x="10922" y="6485"/>
                  </a:cubicBezTo>
                  <a:lnTo>
                    <a:pt x="0" y="1"/>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984405" y="2292350"/>
              <a:ext cx="1071251" cy="2323995"/>
            </a:xfrm>
            <a:custGeom>
              <a:avLst/>
              <a:gdLst/>
              <a:ahLst/>
              <a:cxnLst/>
              <a:rect l="l" t="t" r="r" b="b"/>
              <a:pathLst>
                <a:path w="13558" h="29413" extrusionOk="0">
                  <a:moveTo>
                    <a:pt x="2698" y="1"/>
                  </a:moveTo>
                  <a:cubicBezTo>
                    <a:pt x="958" y="1"/>
                    <a:pt x="0" y="1501"/>
                    <a:pt x="0" y="1501"/>
                  </a:cubicBezTo>
                  <a:lnTo>
                    <a:pt x="0" y="22928"/>
                  </a:lnTo>
                  <a:lnTo>
                    <a:pt x="10694" y="29413"/>
                  </a:lnTo>
                  <a:cubicBezTo>
                    <a:pt x="11213" y="28057"/>
                    <a:pt x="12193" y="27801"/>
                    <a:pt x="12861" y="27801"/>
                  </a:cubicBezTo>
                  <a:cubicBezTo>
                    <a:pt x="13267" y="27801"/>
                    <a:pt x="13558" y="27896"/>
                    <a:pt x="13558" y="27896"/>
                  </a:cubicBezTo>
                  <a:lnTo>
                    <a:pt x="13558" y="6488"/>
                  </a:lnTo>
                  <a:lnTo>
                    <a:pt x="2825" y="3"/>
                  </a:lnTo>
                  <a:cubicBezTo>
                    <a:pt x="2783" y="2"/>
                    <a:pt x="2740" y="1"/>
                    <a:pt x="2698"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984405" y="2292350"/>
              <a:ext cx="1069750" cy="632574"/>
            </a:xfrm>
            <a:custGeom>
              <a:avLst/>
              <a:gdLst/>
              <a:ahLst/>
              <a:cxnLst/>
              <a:rect l="l" t="t" r="r" b="b"/>
              <a:pathLst>
                <a:path w="13539" h="8006" extrusionOk="0">
                  <a:moveTo>
                    <a:pt x="2698" y="1"/>
                  </a:moveTo>
                  <a:cubicBezTo>
                    <a:pt x="958" y="1"/>
                    <a:pt x="0" y="1501"/>
                    <a:pt x="0" y="1501"/>
                  </a:cubicBezTo>
                  <a:lnTo>
                    <a:pt x="10694" y="8005"/>
                  </a:lnTo>
                  <a:cubicBezTo>
                    <a:pt x="11209" y="6648"/>
                    <a:pt x="12172" y="6388"/>
                    <a:pt x="12833" y="6388"/>
                  </a:cubicBezTo>
                  <a:cubicBezTo>
                    <a:pt x="13244" y="6388"/>
                    <a:pt x="13539" y="6488"/>
                    <a:pt x="13539" y="6488"/>
                  </a:cubicBezTo>
                  <a:lnTo>
                    <a:pt x="2825" y="3"/>
                  </a:lnTo>
                  <a:cubicBezTo>
                    <a:pt x="2783" y="2"/>
                    <a:pt x="2740" y="1"/>
                    <a:pt x="26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913926" y="2359984"/>
              <a:ext cx="988920" cy="2371402"/>
            </a:xfrm>
            <a:custGeom>
              <a:avLst/>
              <a:gdLst/>
              <a:ahLst/>
              <a:cxnLst/>
              <a:rect l="l" t="t" r="r" b="b"/>
              <a:pathLst>
                <a:path w="12516" h="30013" extrusionOk="0">
                  <a:moveTo>
                    <a:pt x="740" y="1"/>
                  </a:moveTo>
                  <a:lnTo>
                    <a:pt x="1" y="418"/>
                  </a:lnTo>
                  <a:lnTo>
                    <a:pt x="1" y="23418"/>
                  </a:lnTo>
                  <a:lnTo>
                    <a:pt x="10923" y="29922"/>
                  </a:lnTo>
                  <a:cubicBezTo>
                    <a:pt x="11017" y="29984"/>
                    <a:pt x="11122" y="30013"/>
                    <a:pt x="11230" y="30013"/>
                  </a:cubicBezTo>
                  <a:cubicBezTo>
                    <a:pt x="11317" y="30013"/>
                    <a:pt x="11406" y="29994"/>
                    <a:pt x="11492" y="29960"/>
                  </a:cubicBezTo>
                  <a:lnTo>
                    <a:pt x="12174" y="29561"/>
                  </a:lnTo>
                  <a:cubicBezTo>
                    <a:pt x="12383" y="29467"/>
                    <a:pt x="12516" y="29220"/>
                    <a:pt x="12516" y="28841"/>
                  </a:cubicBezTo>
                  <a:lnTo>
                    <a:pt x="12516" y="8135"/>
                  </a:lnTo>
                  <a:cubicBezTo>
                    <a:pt x="12516" y="7509"/>
                    <a:pt x="12136" y="6770"/>
                    <a:pt x="11662" y="6486"/>
                  </a:cubicBezTo>
                  <a:lnTo>
                    <a:pt x="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913926" y="2392932"/>
              <a:ext cx="931952" cy="2339086"/>
            </a:xfrm>
            <a:custGeom>
              <a:avLst/>
              <a:gdLst/>
              <a:ahLst/>
              <a:cxnLst/>
              <a:rect l="l" t="t" r="r" b="b"/>
              <a:pathLst>
                <a:path w="11795" h="29604" extrusionOk="0">
                  <a:moveTo>
                    <a:pt x="1" y="1"/>
                  </a:moveTo>
                  <a:lnTo>
                    <a:pt x="1" y="23020"/>
                  </a:lnTo>
                  <a:lnTo>
                    <a:pt x="10923" y="29505"/>
                  </a:lnTo>
                  <a:cubicBezTo>
                    <a:pt x="11042" y="29572"/>
                    <a:pt x="11157" y="29604"/>
                    <a:pt x="11262" y="29604"/>
                  </a:cubicBezTo>
                  <a:cubicBezTo>
                    <a:pt x="11572" y="29604"/>
                    <a:pt x="11795" y="29323"/>
                    <a:pt x="11795" y="28841"/>
                  </a:cubicBezTo>
                  <a:lnTo>
                    <a:pt x="11795" y="8154"/>
                  </a:lnTo>
                  <a:cubicBezTo>
                    <a:pt x="11795" y="7510"/>
                    <a:pt x="11397" y="6770"/>
                    <a:pt x="10923" y="6505"/>
                  </a:cubicBezTo>
                  <a:lnTo>
                    <a:pt x="1" y="1"/>
                  </a:lnTo>
                  <a:close/>
                </a:path>
              </a:pathLst>
            </a:custGeom>
            <a:solidFill>
              <a:srgbClr val="7D1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1105689" y="2862898"/>
              <a:ext cx="548426" cy="588564"/>
            </a:xfrm>
            <a:custGeom>
              <a:avLst/>
              <a:gdLst/>
              <a:ahLst/>
              <a:cxnLst/>
              <a:rect l="l" t="t" r="r" b="b"/>
              <a:pathLst>
                <a:path w="6941" h="7449" extrusionOk="0">
                  <a:moveTo>
                    <a:pt x="328" y="1"/>
                  </a:moveTo>
                  <a:cubicBezTo>
                    <a:pt x="139" y="1"/>
                    <a:pt x="1" y="178"/>
                    <a:pt x="1" y="462"/>
                  </a:cubicBezTo>
                  <a:lnTo>
                    <a:pt x="1" y="2794"/>
                  </a:lnTo>
                  <a:cubicBezTo>
                    <a:pt x="20" y="3192"/>
                    <a:pt x="210" y="3571"/>
                    <a:pt x="532" y="3799"/>
                  </a:cubicBezTo>
                  <a:lnTo>
                    <a:pt x="6410" y="7383"/>
                  </a:lnTo>
                  <a:cubicBezTo>
                    <a:pt x="6484" y="7427"/>
                    <a:pt x="6556" y="7449"/>
                    <a:pt x="6622" y="7449"/>
                  </a:cubicBezTo>
                  <a:cubicBezTo>
                    <a:pt x="6806" y="7449"/>
                    <a:pt x="6941" y="7279"/>
                    <a:pt x="6941" y="6985"/>
                  </a:cubicBezTo>
                  <a:lnTo>
                    <a:pt x="6941" y="4671"/>
                  </a:lnTo>
                  <a:cubicBezTo>
                    <a:pt x="6941" y="4254"/>
                    <a:pt x="6732" y="3894"/>
                    <a:pt x="6410" y="3647"/>
                  </a:cubicBezTo>
                  <a:lnTo>
                    <a:pt x="532" y="64"/>
                  </a:lnTo>
                  <a:cubicBezTo>
                    <a:pt x="460" y="21"/>
                    <a:pt x="391"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1207615" y="3347956"/>
              <a:ext cx="344653" cy="243596"/>
            </a:xfrm>
            <a:custGeom>
              <a:avLst/>
              <a:gdLst/>
              <a:ahLst/>
              <a:cxnLst/>
              <a:rect l="l" t="t" r="r" b="b"/>
              <a:pathLst>
                <a:path w="4362" h="3083" extrusionOk="0">
                  <a:moveTo>
                    <a:pt x="123" y="0"/>
                  </a:moveTo>
                  <a:cubicBezTo>
                    <a:pt x="51" y="0"/>
                    <a:pt x="0" y="71"/>
                    <a:pt x="0" y="182"/>
                  </a:cubicBezTo>
                  <a:cubicBezTo>
                    <a:pt x="0" y="334"/>
                    <a:pt x="76" y="485"/>
                    <a:pt x="209" y="580"/>
                  </a:cubicBezTo>
                  <a:lnTo>
                    <a:pt x="4153" y="3064"/>
                  </a:lnTo>
                  <a:cubicBezTo>
                    <a:pt x="4179" y="3077"/>
                    <a:pt x="4203" y="3083"/>
                    <a:pt x="4226" y="3083"/>
                  </a:cubicBezTo>
                  <a:cubicBezTo>
                    <a:pt x="4305" y="3083"/>
                    <a:pt x="4362" y="3011"/>
                    <a:pt x="4362" y="2893"/>
                  </a:cubicBezTo>
                  <a:cubicBezTo>
                    <a:pt x="4362" y="2742"/>
                    <a:pt x="4286" y="2590"/>
                    <a:pt x="4153" y="2495"/>
                  </a:cubicBezTo>
                  <a:lnTo>
                    <a:pt x="209" y="30"/>
                  </a:lnTo>
                  <a:cubicBezTo>
                    <a:pt x="178" y="10"/>
                    <a:pt x="149"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1315467" y="3563660"/>
              <a:ext cx="130055" cy="118677"/>
            </a:xfrm>
            <a:custGeom>
              <a:avLst/>
              <a:gdLst/>
              <a:ahLst/>
              <a:cxnLst/>
              <a:rect l="l" t="t" r="r" b="b"/>
              <a:pathLst>
                <a:path w="1646" h="1502" extrusionOk="0">
                  <a:moveTo>
                    <a:pt x="123" y="1"/>
                  </a:moveTo>
                  <a:cubicBezTo>
                    <a:pt x="51" y="1"/>
                    <a:pt x="1" y="71"/>
                    <a:pt x="1" y="182"/>
                  </a:cubicBezTo>
                  <a:cubicBezTo>
                    <a:pt x="1" y="334"/>
                    <a:pt x="76" y="486"/>
                    <a:pt x="209" y="581"/>
                  </a:cubicBezTo>
                  <a:lnTo>
                    <a:pt x="1423" y="1472"/>
                  </a:lnTo>
                  <a:cubicBezTo>
                    <a:pt x="1458" y="1492"/>
                    <a:pt x="1491" y="1501"/>
                    <a:pt x="1520" y="1501"/>
                  </a:cubicBezTo>
                  <a:cubicBezTo>
                    <a:pt x="1598" y="1501"/>
                    <a:pt x="1645" y="1431"/>
                    <a:pt x="1631" y="1320"/>
                  </a:cubicBezTo>
                  <a:cubicBezTo>
                    <a:pt x="1631" y="1168"/>
                    <a:pt x="1555" y="1017"/>
                    <a:pt x="1423" y="922"/>
                  </a:cubicBezTo>
                  <a:lnTo>
                    <a:pt x="209" y="31"/>
                  </a:lnTo>
                  <a:cubicBezTo>
                    <a:pt x="179" y="10"/>
                    <a:pt x="150"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891486" y="2170592"/>
              <a:ext cx="374598" cy="222420"/>
            </a:xfrm>
            <a:custGeom>
              <a:avLst/>
              <a:gdLst/>
              <a:ahLst/>
              <a:cxnLst/>
              <a:rect l="l" t="t" r="r" b="b"/>
              <a:pathLst>
                <a:path w="4741" h="2815" extrusionOk="0">
                  <a:moveTo>
                    <a:pt x="3714" y="1"/>
                  </a:moveTo>
                  <a:cubicBezTo>
                    <a:pt x="3017" y="1"/>
                    <a:pt x="2323" y="165"/>
                    <a:pt x="1688" y="483"/>
                  </a:cubicBezTo>
                  <a:cubicBezTo>
                    <a:pt x="0" y="1279"/>
                    <a:pt x="285" y="2815"/>
                    <a:pt x="285" y="2815"/>
                  </a:cubicBezTo>
                  <a:lnTo>
                    <a:pt x="1024" y="2398"/>
                  </a:lnTo>
                  <a:cubicBezTo>
                    <a:pt x="1024" y="2398"/>
                    <a:pt x="1536" y="653"/>
                    <a:pt x="4001" y="540"/>
                  </a:cubicBezTo>
                  <a:lnTo>
                    <a:pt x="4741" y="122"/>
                  </a:lnTo>
                  <a:cubicBezTo>
                    <a:pt x="4403" y="41"/>
                    <a:pt x="4058" y="1"/>
                    <a:pt x="3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02;p17">
            <a:extLst>
              <a:ext uri="{FF2B5EF4-FFF2-40B4-BE49-F238E27FC236}">
                <a16:creationId xmlns:a16="http://schemas.microsoft.com/office/drawing/2014/main" id="{AFE6BCC8-64BE-4E12-AA78-75A496008F6E}"/>
              </a:ext>
            </a:extLst>
          </p:cNvPr>
          <p:cNvSpPr txBox="1"/>
          <p:nvPr/>
        </p:nvSpPr>
        <p:spPr>
          <a:xfrm>
            <a:off x="4392428" y="2155488"/>
            <a:ext cx="4511295" cy="1567801"/>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solidFill>
                  <a:schemeClr val="dk2"/>
                </a:solidFill>
                <a:latin typeface="Arial" panose="020B0604020202020204" pitchFamily="34" charset="0"/>
                <a:ea typeface="Fira Sans Extra Condensed Medium"/>
                <a:cs typeface="Fira Sans Extra Condensed Medium"/>
                <a:sym typeface="Fira Sans Extra Condensed Medium"/>
              </a:rPr>
              <a:t>1. </a:t>
            </a:r>
            <a:r>
              <a:rPr lang="en-US" sz="4000" b="1" dirty="0" err="1">
                <a:solidFill>
                  <a:schemeClr val="dk2"/>
                </a:solidFill>
                <a:latin typeface="Arial" panose="020B0604020202020204" pitchFamily="34" charset="0"/>
                <a:ea typeface="Fira Sans Extra Condensed Medium"/>
                <a:cs typeface="Fira Sans Extra Condensed Medium"/>
                <a:sym typeface="Fira Sans Extra Condensed Medium"/>
              </a:rPr>
              <a:t>Thí</a:t>
            </a:r>
            <a:r>
              <a:rPr lang="en-US" sz="4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4000" b="1" dirty="0" err="1">
                <a:solidFill>
                  <a:schemeClr val="dk2"/>
                </a:solidFill>
                <a:latin typeface="Arial" panose="020B0604020202020204" pitchFamily="34" charset="0"/>
                <a:ea typeface="Fira Sans Extra Condensed Medium"/>
                <a:cs typeface="Fira Sans Extra Condensed Medium"/>
                <a:sym typeface="Fira Sans Extra Condensed Medium"/>
              </a:rPr>
              <a:t>Nghiệm</a:t>
            </a:r>
            <a:endParaRPr sz="4000" b="1"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p:grpSp>
        <p:nvGrpSpPr>
          <p:cNvPr id="7" name="Google Shape;207;p17">
            <a:extLst>
              <a:ext uri="{FF2B5EF4-FFF2-40B4-BE49-F238E27FC236}">
                <a16:creationId xmlns:a16="http://schemas.microsoft.com/office/drawing/2014/main" id="{18711BD2-3297-CFCA-7C5F-1E6B044B118B}"/>
              </a:ext>
            </a:extLst>
          </p:cNvPr>
          <p:cNvGrpSpPr/>
          <p:nvPr/>
        </p:nvGrpSpPr>
        <p:grpSpPr>
          <a:xfrm>
            <a:off x="6107400" y="1565381"/>
            <a:ext cx="1101681" cy="1100709"/>
            <a:chOff x="3936466" y="2199116"/>
            <a:chExt cx="457004" cy="456601"/>
          </a:xfrm>
        </p:grpSpPr>
        <p:sp>
          <p:nvSpPr>
            <p:cNvPr id="8" name="Google Shape;208;p17">
              <a:extLst>
                <a:ext uri="{FF2B5EF4-FFF2-40B4-BE49-F238E27FC236}">
                  <a16:creationId xmlns:a16="http://schemas.microsoft.com/office/drawing/2014/main" id="{64F4ACBC-28C0-0788-CA20-657E52D98C8C}"/>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09;p17">
              <a:extLst>
                <a:ext uri="{FF2B5EF4-FFF2-40B4-BE49-F238E27FC236}">
                  <a16:creationId xmlns:a16="http://schemas.microsoft.com/office/drawing/2014/main" id="{992E9A61-ED10-51CD-93C0-DF625DBB8FAD}"/>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0;p17">
              <a:extLst>
                <a:ext uri="{FF2B5EF4-FFF2-40B4-BE49-F238E27FC236}">
                  <a16:creationId xmlns:a16="http://schemas.microsoft.com/office/drawing/2014/main" id="{053DF27B-C5B1-9FDA-DFA1-396E55AFF0F1}"/>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1;p17">
              <a:extLst>
                <a:ext uri="{FF2B5EF4-FFF2-40B4-BE49-F238E27FC236}">
                  <a16:creationId xmlns:a16="http://schemas.microsoft.com/office/drawing/2014/main" id="{2D6B4DDA-2E1E-F575-3DCB-1DDC26670DD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212;p17">
              <a:extLst>
                <a:ext uri="{FF2B5EF4-FFF2-40B4-BE49-F238E27FC236}">
                  <a16:creationId xmlns:a16="http://schemas.microsoft.com/office/drawing/2014/main" id="{B0FCE6AE-ADBD-096A-417B-C2777F563BB5}"/>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213;p17">
              <a:extLst>
                <a:ext uri="{FF2B5EF4-FFF2-40B4-BE49-F238E27FC236}">
                  <a16:creationId xmlns:a16="http://schemas.microsoft.com/office/drawing/2014/main" id="{89E395AC-6594-A8DF-AD42-EB56AABD96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214;p17">
              <a:extLst>
                <a:ext uri="{FF2B5EF4-FFF2-40B4-BE49-F238E27FC236}">
                  <a16:creationId xmlns:a16="http://schemas.microsoft.com/office/drawing/2014/main" id="{B5D13C7C-9E75-9656-E46A-AF6D6D011FBA}"/>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 name="Google Shape;215;p17">
              <a:extLst>
                <a:ext uri="{FF2B5EF4-FFF2-40B4-BE49-F238E27FC236}">
                  <a16:creationId xmlns:a16="http://schemas.microsoft.com/office/drawing/2014/main" id="{281989B2-0FFF-FC2F-7490-BECE0B3E465B}"/>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2;p17">
            <a:extLst>
              <a:ext uri="{FF2B5EF4-FFF2-40B4-BE49-F238E27FC236}">
                <a16:creationId xmlns:a16="http://schemas.microsoft.com/office/drawing/2014/main" id="{9E3490DE-F982-E256-CDAA-4B119B4DB468}"/>
              </a:ext>
            </a:extLst>
          </p:cNvPr>
          <p:cNvSpPr txBox="1"/>
          <p:nvPr/>
        </p:nvSpPr>
        <p:spPr>
          <a:xfrm>
            <a:off x="712922" y="318063"/>
            <a:ext cx="2363904" cy="400904"/>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000" b="1" dirty="0">
                <a:solidFill>
                  <a:schemeClr val="dk2"/>
                </a:solidFill>
                <a:latin typeface="Arial" panose="020B0604020202020204" pitchFamily="34" charset="0"/>
                <a:ea typeface="Fira Sans Extra Condensed Medium"/>
                <a:cs typeface="Fira Sans Extra Condensed Medium"/>
                <a:sym typeface="Fira Sans Extra Condensed Medium"/>
              </a:rPr>
              <a:t>a.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Thí</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Nghiệm</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1</a:t>
            </a:r>
            <a:endParaRPr sz="2000" b="1"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p:grpSp>
        <p:nvGrpSpPr>
          <p:cNvPr id="3" name="Google Shape;207;p17">
            <a:extLst>
              <a:ext uri="{FF2B5EF4-FFF2-40B4-BE49-F238E27FC236}">
                <a16:creationId xmlns:a16="http://schemas.microsoft.com/office/drawing/2014/main" id="{65DDA525-14F6-277F-9802-2A1F2B79C6D0}"/>
              </a:ext>
            </a:extLst>
          </p:cNvPr>
          <p:cNvGrpSpPr/>
          <p:nvPr/>
        </p:nvGrpSpPr>
        <p:grpSpPr>
          <a:xfrm>
            <a:off x="314609" y="255780"/>
            <a:ext cx="401258" cy="400904"/>
            <a:chOff x="3936466" y="2199116"/>
            <a:chExt cx="457004" cy="456601"/>
          </a:xfrm>
        </p:grpSpPr>
        <p:sp>
          <p:nvSpPr>
            <p:cNvPr id="4" name="Google Shape;208;p17">
              <a:extLst>
                <a:ext uri="{FF2B5EF4-FFF2-40B4-BE49-F238E27FC236}">
                  <a16:creationId xmlns:a16="http://schemas.microsoft.com/office/drawing/2014/main" id="{BB8654B5-6FF0-EA07-1B39-72D6B10D6FEE}"/>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209;p17">
              <a:extLst>
                <a:ext uri="{FF2B5EF4-FFF2-40B4-BE49-F238E27FC236}">
                  <a16:creationId xmlns:a16="http://schemas.microsoft.com/office/drawing/2014/main" id="{D2408AF6-D610-2C73-4768-3336FA01E7EB}"/>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10;p17">
              <a:extLst>
                <a:ext uri="{FF2B5EF4-FFF2-40B4-BE49-F238E27FC236}">
                  <a16:creationId xmlns:a16="http://schemas.microsoft.com/office/drawing/2014/main" id="{F57D9515-46EC-1538-8868-89A5DCE7D909}"/>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11;p17">
              <a:extLst>
                <a:ext uri="{FF2B5EF4-FFF2-40B4-BE49-F238E27FC236}">
                  <a16:creationId xmlns:a16="http://schemas.microsoft.com/office/drawing/2014/main" id="{AFC3D6D7-C13A-3014-9A9D-C125DC253A5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2;p17">
              <a:extLst>
                <a:ext uri="{FF2B5EF4-FFF2-40B4-BE49-F238E27FC236}">
                  <a16:creationId xmlns:a16="http://schemas.microsoft.com/office/drawing/2014/main" id="{2DB6F67B-9D1A-4656-1E2B-C416EE9F0258}"/>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3;p17">
              <a:extLst>
                <a:ext uri="{FF2B5EF4-FFF2-40B4-BE49-F238E27FC236}">
                  <a16:creationId xmlns:a16="http://schemas.microsoft.com/office/drawing/2014/main" id="{042C9817-2BDD-C99E-E867-CFB2F06D88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4;p17">
              <a:extLst>
                <a:ext uri="{FF2B5EF4-FFF2-40B4-BE49-F238E27FC236}">
                  <a16:creationId xmlns:a16="http://schemas.microsoft.com/office/drawing/2014/main" id="{81E09A48-1BEE-1532-F4DD-278AE1ACB190}"/>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5;p17">
              <a:extLst>
                <a:ext uri="{FF2B5EF4-FFF2-40B4-BE49-F238E27FC236}">
                  <a16:creationId xmlns:a16="http://schemas.microsoft.com/office/drawing/2014/main" id="{0CF2C98A-7D8E-4B03-1F3B-35FA96F79905}"/>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8" name="Rectangle: Rounded Corners 17">
            <a:extLst>
              <a:ext uri="{FF2B5EF4-FFF2-40B4-BE49-F238E27FC236}">
                <a16:creationId xmlns:a16="http://schemas.microsoft.com/office/drawing/2014/main" id="{99353282-1B84-3AAA-53CF-27F5A05B6ACB}"/>
              </a:ext>
            </a:extLst>
          </p:cNvPr>
          <p:cNvSpPr/>
          <p:nvPr/>
        </p:nvSpPr>
        <p:spPr>
          <a:xfrm>
            <a:off x="3886075" y="952540"/>
            <a:ext cx="1933137" cy="461698"/>
          </a:xfrm>
          <a:prstGeom prst="roundRect">
            <a:avLst>
              <a:gd name="adj" fmla="val 31902"/>
            </a:avLst>
          </a:prstGeom>
          <a:solidFill>
            <a:srgbClr val="DE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5"/>
                </a:solidFill>
                <a:latin typeface="Arial" panose="020B0604020202020204" pitchFamily="34" charset="0"/>
              </a:rPr>
              <a:t>Chuẩn</a:t>
            </a:r>
            <a:r>
              <a:rPr lang="en-US" sz="2400" b="1" dirty="0">
                <a:solidFill>
                  <a:schemeClr val="accent5"/>
                </a:solidFill>
                <a:latin typeface="Arial" panose="020B0604020202020204" pitchFamily="34" charset="0"/>
              </a:rPr>
              <a:t> </a:t>
            </a:r>
            <a:r>
              <a:rPr lang="en-US" sz="2400" b="1" dirty="0" err="1">
                <a:solidFill>
                  <a:schemeClr val="accent5"/>
                </a:solidFill>
                <a:latin typeface="Arial" panose="020B0604020202020204" pitchFamily="34" charset="0"/>
              </a:rPr>
              <a:t>bị</a:t>
            </a:r>
            <a:endParaRPr lang="en-US" sz="2400" b="1" dirty="0">
              <a:solidFill>
                <a:schemeClr val="accent5"/>
              </a:solidFill>
              <a:latin typeface="Arial" panose="020B0604020202020204" pitchFamily="34" charset="0"/>
            </a:endParaRPr>
          </a:p>
        </p:txBody>
      </p:sp>
      <p:sp>
        <p:nvSpPr>
          <p:cNvPr id="19" name="Cylinder 18">
            <a:extLst>
              <a:ext uri="{FF2B5EF4-FFF2-40B4-BE49-F238E27FC236}">
                <a16:creationId xmlns:a16="http://schemas.microsoft.com/office/drawing/2014/main" id="{242800B2-CBAA-F80F-82C5-B726415BD427}"/>
              </a:ext>
            </a:extLst>
          </p:cNvPr>
          <p:cNvSpPr/>
          <p:nvPr/>
        </p:nvSpPr>
        <p:spPr>
          <a:xfrm>
            <a:off x="558888" y="3114766"/>
            <a:ext cx="571177" cy="545656"/>
          </a:xfrm>
          <a:prstGeom prst="can">
            <a:avLst/>
          </a:prstGeom>
          <a:solidFill>
            <a:schemeClr val="bg1">
              <a:lumMod val="6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205;p17">
            <a:extLst>
              <a:ext uri="{FF2B5EF4-FFF2-40B4-BE49-F238E27FC236}">
                <a16:creationId xmlns:a16="http://schemas.microsoft.com/office/drawing/2014/main" id="{97B5A2B7-ACD9-AB8A-73DD-E9CB2A0304EE}"/>
              </a:ext>
            </a:extLst>
          </p:cNvPr>
          <p:cNvSpPr txBox="1"/>
          <p:nvPr/>
        </p:nvSpPr>
        <p:spPr>
          <a:xfrm>
            <a:off x="1488173" y="4033996"/>
            <a:ext cx="1251325"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3 thỏi sắt</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
        <p:nvSpPr>
          <p:cNvPr id="22" name="Cylinder 21">
            <a:extLst>
              <a:ext uri="{FF2B5EF4-FFF2-40B4-BE49-F238E27FC236}">
                <a16:creationId xmlns:a16="http://schemas.microsoft.com/office/drawing/2014/main" id="{EB751385-1D6F-ABBB-92FB-A3DA4ABF07EB}"/>
              </a:ext>
            </a:extLst>
          </p:cNvPr>
          <p:cNvSpPr/>
          <p:nvPr/>
        </p:nvSpPr>
        <p:spPr>
          <a:xfrm>
            <a:off x="1828248" y="2706457"/>
            <a:ext cx="571177" cy="953965"/>
          </a:xfrm>
          <a:prstGeom prst="can">
            <a:avLst/>
          </a:prstGeom>
          <a:solidFill>
            <a:schemeClr val="bg1">
              <a:lumMod val="6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ylinder 22">
            <a:extLst>
              <a:ext uri="{FF2B5EF4-FFF2-40B4-BE49-F238E27FC236}">
                <a16:creationId xmlns:a16="http://schemas.microsoft.com/office/drawing/2014/main" id="{02D9E7C4-6799-E644-2EF2-3BCD02B215BF}"/>
              </a:ext>
            </a:extLst>
          </p:cNvPr>
          <p:cNvSpPr/>
          <p:nvPr/>
        </p:nvSpPr>
        <p:spPr>
          <a:xfrm>
            <a:off x="3076826" y="2381891"/>
            <a:ext cx="571177" cy="1340338"/>
          </a:xfrm>
          <a:prstGeom prst="can">
            <a:avLst/>
          </a:prstGeom>
          <a:solidFill>
            <a:schemeClr val="bg1">
              <a:lumMod val="6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205;p17">
            <a:extLst>
              <a:ext uri="{FF2B5EF4-FFF2-40B4-BE49-F238E27FC236}">
                <a16:creationId xmlns:a16="http://schemas.microsoft.com/office/drawing/2014/main" id="{26E7A220-15F2-4141-B636-3014AB589351}"/>
              </a:ext>
            </a:extLst>
          </p:cNvPr>
          <p:cNvSpPr txBox="1"/>
          <p:nvPr/>
        </p:nvSpPr>
        <p:spPr>
          <a:xfrm>
            <a:off x="558887" y="2741192"/>
            <a:ext cx="571177"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V</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
        <p:nvSpPr>
          <p:cNvPr id="25" name="Google Shape;205;p17">
            <a:extLst>
              <a:ext uri="{FF2B5EF4-FFF2-40B4-BE49-F238E27FC236}">
                <a16:creationId xmlns:a16="http://schemas.microsoft.com/office/drawing/2014/main" id="{DAC025D8-CB30-CFE0-05F3-875C5BD4C90F}"/>
              </a:ext>
            </a:extLst>
          </p:cNvPr>
          <p:cNvSpPr txBox="1"/>
          <p:nvPr/>
        </p:nvSpPr>
        <p:spPr>
          <a:xfrm>
            <a:off x="1831944" y="2298945"/>
            <a:ext cx="571177"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2V</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
        <p:nvSpPr>
          <p:cNvPr id="26" name="Google Shape;205;p17">
            <a:extLst>
              <a:ext uri="{FF2B5EF4-FFF2-40B4-BE49-F238E27FC236}">
                <a16:creationId xmlns:a16="http://schemas.microsoft.com/office/drawing/2014/main" id="{99BC54DF-EC15-BB15-31D1-9EF52294393F}"/>
              </a:ext>
            </a:extLst>
          </p:cNvPr>
          <p:cNvSpPr txBox="1"/>
          <p:nvPr/>
        </p:nvSpPr>
        <p:spPr>
          <a:xfrm>
            <a:off x="3084218" y="1856698"/>
            <a:ext cx="571177"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3V</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28" name="Picture 27">
            <a:extLst>
              <a:ext uri="{FF2B5EF4-FFF2-40B4-BE49-F238E27FC236}">
                <a16:creationId xmlns:a16="http://schemas.microsoft.com/office/drawing/2014/main" id="{88227C13-2CA9-9AAC-1B6B-493E08344C45}"/>
              </a:ext>
            </a:extLst>
          </p:cNvPr>
          <p:cNvPicPr>
            <a:picLocks noChangeAspect="1"/>
          </p:cNvPicPr>
          <p:nvPr/>
        </p:nvPicPr>
        <p:blipFill>
          <a:blip r:embed="rId2"/>
          <a:stretch>
            <a:fillRect/>
          </a:stretch>
        </p:blipFill>
        <p:spPr>
          <a:xfrm>
            <a:off x="5280462" y="2741192"/>
            <a:ext cx="3496513" cy="919230"/>
          </a:xfrm>
          <a:prstGeom prst="rect">
            <a:avLst/>
          </a:prstGeom>
        </p:spPr>
      </p:pic>
      <p:sp>
        <p:nvSpPr>
          <p:cNvPr id="29" name="Google Shape;205;p17">
            <a:extLst>
              <a:ext uri="{FF2B5EF4-FFF2-40B4-BE49-F238E27FC236}">
                <a16:creationId xmlns:a16="http://schemas.microsoft.com/office/drawing/2014/main" id="{F71559D8-84C4-C9AF-A9CD-567178B1F02A}"/>
              </a:ext>
            </a:extLst>
          </p:cNvPr>
          <p:cNvSpPr txBox="1"/>
          <p:nvPr/>
        </p:nvSpPr>
        <p:spPr>
          <a:xfrm>
            <a:off x="6016161" y="3962802"/>
            <a:ext cx="1766125"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Cân điện tử</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spTree>
    <p:extLst>
      <p:ext uri="{BB962C8B-B14F-4D97-AF65-F5344CB8AC3E}">
        <p14:creationId xmlns:p14="http://schemas.microsoft.com/office/powerpoint/2010/main" val="12125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lt">
                                    <p:tmPct val="4000"/>
                                  </p:iterate>
                                  <p:childTnLst>
                                    <p:set>
                                      <p:cBhvr>
                                        <p:cTn id="13" dur="1" fill="hold">
                                          <p:stCondLst>
                                            <p:cond delay="0"/>
                                          </p:stCondLst>
                                        </p:cTn>
                                        <p:tgtEl>
                                          <p:spTgt spid="21"/>
                                        </p:tgtEl>
                                        <p:attrNameLst>
                                          <p:attrName>style.visibility</p:attrName>
                                        </p:attrNameLst>
                                      </p:cBhvr>
                                      <p:to>
                                        <p:strVal val="visible"/>
                                      </p:to>
                                    </p:set>
                                    <p:animEffect transition="in" filter="wipe(up)">
                                      <p:cBhvr>
                                        <p:cTn id="14" dur="500"/>
                                        <p:tgtEl>
                                          <p:spTgt spid="21"/>
                                        </p:tgtEl>
                                      </p:cBhvr>
                                    </p:animEffect>
                                  </p:childTnLst>
                                </p:cTn>
                              </p:par>
                            </p:childTnLst>
                          </p:cTn>
                        </p:par>
                        <p:par>
                          <p:cTn id="15" fill="hold">
                            <p:stCondLst>
                              <p:cond delay="64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1140"/>
                            </p:stCondLst>
                            <p:childTnLst>
                              <p:par>
                                <p:cTn id="32" presetID="22" presetClass="entr" presetSubtype="1" fill="hold" grpId="0" nodeType="afterEffect">
                                  <p:stCondLst>
                                    <p:cond delay="0"/>
                                  </p:stCondLst>
                                  <p:iterate type="lt">
                                    <p:tmPct val="4000"/>
                                  </p:iterate>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par>
                          <p:cTn id="35" fill="hold">
                            <p:stCondLst>
                              <p:cond delay="1640"/>
                            </p:stCondLst>
                            <p:childTnLst>
                              <p:par>
                                <p:cTn id="36" presetID="22" presetClass="entr" presetSubtype="1" fill="hold" grpId="0" nodeType="afterEffect">
                                  <p:stCondLst>
                                    <p:cond delay="0"/>
                                  </p:stCondLst>
                                  <p:iterate type="lt">
                                    <p:tmPct val="4000"/>
                                  </p:iterate>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par>
                          <p:cTn id="39" fill="hold">
                            <p:stCondLst>
                              <p:cond delay="2160"/>
                            </p:stCondLst>
                            <p:childTnLst>
                              <p:par>
                                <p:cTn id="40" presetID="22" presetClass="entr" presetSubtype="1" fill="hold" grpId="0" nodeType="afterEffect">
                                  <p:stCondLst>
                                    <p:cond delay="0"/>
                                  </p:stCondLst>
                                  <p:iterate type="lt">
                                    <p:tmPct val="4000"/>
                                  </p:iterate>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500"/>
                                        <p:tgtEl>
                                          <p:spTgt spid="28"/>
                                        </p:tgtEl>
                                      </p:cBhvr>
                                    </p:animEffect>
                                  </p:childTnLst>
                                </p:cTn>
                              </p:par>
                            </p:childTnLst>
                          </p:cTn>
                        </p:par>
                        <p:par>
                          <p:cTn id="48" fill="hold">
                            <p:stCondLst>
                              <p:cond delay="500"/>
                            </p:stCondLst>
                            <p:childTnLst>
                              <p:par>
                                <p:cTn id="49" presetID="22" presetClass="entr" presetSubtype="1" fill="hold" grpId="0" nodeType="afterEffect">
                                  <p:stCondLst>
                                    <p:cond delay="0"/>
                                  </p:stCondLst>
                                  <p:iterate type="lt">
                                    <p:tmPct val="4000"/>
                                  </p:iterate>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p:bldP spid="22" grpId="0" animBg="1"/>
      <p:bldP spid="23" grpId="0" animBg="1"/>
      <p:bldP spid="24" grpId="0"/>
      <p:bldP spid="25"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2;p17">
            <a:extLst>
              <a:ext uri="{FF2B5EF4-FFF2-40B4-BE49-F238E27FC236}">
                <a16:creationId xmlns:a16="http://schemas.microsoft.com/office/drawing/2014/main" id="{9E3490DE-F982-E256-CDAA-4B119B4DB468}"/>
              </a:ext>
            </a:extLst>
          </p:cNvPr>
          <p:cNvSpPr txBox="1"/>
          <p:nvPr/>
        </p:nvSpPr>
        <p:spPr>
          <a:xfrm>
            <a:off x="667882" y="298585"/>
            <a:ext cx="2223962" cy="400904"/>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000" b="1" dirty="0">
                <a:solidFill>
                  <a:schemeClr val="dk2"/>
                </a:solidFill>
                <a:latin typeface="Arial" panose="020B0604020202020204" pitchFamily="34" charset="0"/>
                <a:ea typeface="Fira Sans Extra Condensed Medium"/>
                <a:cs typeface="Fira Sans Extra Condensed Medium"/>
                <a:sym typeface="Fira Sans Extra Condensed Medium"/>
              </a:rPr>
              <a:t>a.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Thí</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a:t>
            </a:r>
            <a:r>
              <a:rPr lang="en-US" sz="2000" b="1" dirty="0" err="1">
                <a:solidFill>
                  <a:schemeClr val="dk2"/>
                </a:solidFill>
                <a:latin typeface="Arial" panose="020B0604020202020204" pitchFamily="34" charset="0"/>
                <a:ea typeface="Fira Sans Extra Condensed Medium"/>
                <a:cs typeface="Fira Sans Extra Condensed Medium"/>
                <a:sym typeface="Fira Sans Extra Condensed Medium"/>
              </a:rPr>
              <a:t>Nghiệm</a:t>
            </a:r>
            <a:r>
              <a:rPr lang="en-US" sz="2000" b="1" dirty="0">
                <a:solidFill>
                  <a:schemeClr val="dk2"/>
                </a:solidFill>
                <a:latin typeface="Arial" panose="020B0604020202020204" pitchFamily="34" charset="0"/>
                <a:ea typeface="Fira Sans Extra Condensed Medium"/>
                <a:cs typeface="Fira Sans Extra Condensed Medium"/>
                <a:sym typeface="Fira Sans Extra Condensed Medium"/>
              </a:rPr>
              <a:t> 1</a:t>
            </a:r>
            <a:endParaRPr sz="2000" b="1" dirty="0">
              <a:solidFill>
                <a:schemeClr val="dk2"/>
              </a:solidFill>
              <a:latin typeface="Arial" panose="020B0604020202020204" pitchFamily="34" charset="0"/>
              <a:ea typeface="Fira Sans Extra Condensed Medium"/>
              <a:cs typeface="Fira Sans Extra Condensed Medium"/>
              <a:sym typeface="Fira Sans Extra Condensed Medium"/>
            </a:endParaRPr>
          </a:p>
        </p:txBody>
      </p:sp>
      <p:grpSp>
        <p:nvGrpSpPr>
          <p:cNvPr id="3" name="Google Shape;207;p17">
            <a:extLst>
              <a:ext uri="{FF2B5EF4-FFF2-40B4-BE49-F238E27FC236}">
                <a16:creationId xmlns:a16="http://schemas.microsoft.com/office/drawing/2014/main" id="{65DDA525-14F6-277F-9802-2A1F2B79C6D0}"/>
              </a:ext>
            </a:extLst>
          </p:cNvPr>
          <p:cNvGrpSpPr/>
          <p:nvPr/>
        </p:nvGrpSpPr>
        <p:grpSpPr>
          <a:xfrm>
            <a:off x="314609" y="255780"/>
            <a:ext cx="401258" cy="400904"/>
            <a:chOff x="3936466" y="2199116"/>
            <a:chExt cx="457004" cy="456601"/>
          </a:xfrm>
        </p:grpSpPr>
        <p:sp>
          <p:nvSpPr>
            <p:cNvPr id="4" name="Google Shape;208;p17">
              <a:extLst>
                <a:ext uri="{FF2B5EF4-FFF2-40B4-BE49-F238E27FC236}">
                  <a16:creationId xmlns:a16="http://schemas.microsoft.com/office/drawing/2014/main" id="{BB8654B5-6FF0-EA07-1B39-72D6B10D6FEE}"/>
                </a:ext>
              </a:extLst>
            </p:cNvPr>
            <p:cNvSpPr/>
            <p:nvPr/>
          </p:nvSpPr>
          <p:spPr>
            <a:xfrm>
              <a:off x="4151341" y="2252613"/>
              <a:ext cx="120331" cy="120358"/>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209;p17">
              <a:extLst>
                <a:ext uri="{FF2B5EF4-FFF2-40B4-BE49-F238E27FC236}">
                  <a16:creationId xmlns:a16="http://schemas.microsoft.com/office/drawing/2014/main" id="{D2408AF6-D610-2C73-4768-3336FA01E7EB}"/>
                </a:ext>
              </a:extLst>
            </p:cNvPr>
            <p:cNvSpPr/>
            <p:nvPr/>
          </p:nvSpPr>
          <p:spPr>
            <a:xfrm>
              <a:off x="3997022" y="2199116"/>
              <a:ext cx="348311" cy="456601"/>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10;p17">
              <a:extLst>
                <a:ext uri="{FF2B5EF4-FFF2-40B4-BE49-F238E27FC236}">
                  <a16:creationId xmlns:a16="http://schemas.microsoft.com/office/drawing/2014/main" id="{F57D9515-46EC-1538-8868-89A5DCE7D909}"/>
                </a:ext>
              </a:extLst>
            </p:cNvPr>
            <p:cNvSpPr/>
            <p:nvPr/>
          </p:nvSpPr>
          <p:spPr>
            <a:xfrm>
              <a:off x="3936466" y="2359632"/>
              <a:ext cx="53517" cy="26770"/>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211;p17">
              <a:extLst>
                <a:ext uri="{FF2B5EF4-FFF2-40B4-BE49-F238E27FC236}">
                  <a16:creationId xmlns:a16="http://schemas.microsoft.com/office/drawing/2014/main" id="{AFC3D6D7-C13A-3014-9A9D-C125DC253A58}"/>
                </a:ext>
              </a:extLst>
            </p:cNvPr>
            <p:cNvSpPr/>
            <p:nvPr/>
          </p:nvSpPr>
          <p:spPr>
            <a:xfrm>
              <a:off x="3939253" y="2270052"/>
              <a:ext cx="47944" cy="45388"/>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12;p17">
              <a:extLst>
                <a:ext uri="{FF2B5EF4-FFF2-40B4-BE49-F238E27FC236}">
                  <a16:creationId xmlns:a16="http://schemas.microsoft.com/office/drawing/2014/main" id="{2DB6F67B-9D1A-4656-1E2B-C416EE9F0258}"/>
                </a:ext>
              </a:extLst>
            </p:cNvPr>
            <p:cNvSpPr/>
            <p:nvPr/>
          </p:nvSpPr>
          <p:spPr>
            <a:xfrm>
              <a:off x="3938828" y="2430592"/>
              <a:ext cx="48369" cy="45696"/>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213;p17">
              <a:extLst>
                <a:ext uri="{FF2B5EF4-FFF2-40B4-BE49-F238E27FC236}">
                  <a16:creationId xmlns:a16="http://schemas.microsoft.com/office/drawing/2014/main" id="{042C9817-2BDD-C99E-E867-CFB2F06D8896}"/>
                </a:ext>
              </a:extLst>
            </p:cNvPr>
            <p:cNvSpPr/>
            <p:nvPr/>
          </p:nvSpPr>
          <p:spPr>
            <a:xfrm>
              <a:off x="4339386" y="2359632"/>
              <a:ext cx="53517" cy="26770"/>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214;p17">
              <a:extLst>
                <a:ext uri="{FF2B5EF4-FFF2-40B4-BE49-F238E27FC236}">
                  <a16:creationId xmlns:a16="http://schemas.microsoft.com/office/drawing/2014/main" id="{81E09A48-1BEE-1532-F4DD-278AE1ACB190}"/>
                </a:ext>
              </a:extLst>
            </p:cNvPr>
            <p:cNvSpPr/>
            <p:nvPr/>
          </p:nvSpPr>
          <p:spPr>
            <a:xfrm>
              <a:off x="4338819" y="2270052"/>
              <a:ext cx="51297" cy="45577"/>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215;p17">
              <a:extLst>
                <a:ext uri="{FF2B5EF4-FFF2-40B4-BE49-F238E27FC236}">
                  <a16:creationId xmlns:a16="http://schemas.microsoft.com/office/drawing/2014/main" id="{0CF2C98A-7D8E-4B03-1F3B-35FA96F79905}"/>
                </a:ext>
              </a:extLst>
            </p:cNvPr>
            <p:cNvSpPr/>
            <p:nvPr/>
          </p:nvSpPr>
          <p:spPr>
            <a:xfrm>
              <a:off x="4342173" y="2430592"/>
              <a:ext cx="51297" cy="45577"/>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7" name="Rectangle: Rounded Corners 26">
            <a:extLst>
              <a:ext uri="{FF2B5EF4-FFF2-40B4-BE49-F238E27FC236}">
                <a16:creationId xmlns:a16="http://schemas.microsoft.com/office/drawing/2014/main" id="{C4E77310-5A32-E785-B9A8-BABF34E1CEBE}"/>
              </a:ext>
            </a:extLst>
          </p:cNvPr>
          <p:cNvSpPr/>
          <p:nvPr/>
        </p:nvSpPr>
        <p:spPr>
          <a:xfrm>
            <a:off x="3824176" y="699489"/>
            <a:ext cx="1782582" cy="461698"/>
          </a:xfrm>
          <a:prstGeom prst="roundRect">
            <a:avLst>
              <a:gd name="adj" fmla="val 31902"/>
            </a:avLst>
          </a:prstGeom>
          <a:solidFill>
            <a:srgbClr val="DE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5"/>
                </a:solidFill>
                <a:latin typeface="Arial" panose="020B0604020202020204" pitchFamily="34" charset="0"/>
              </a:rPr>
              <a:t>Tiến</a:t>
            </a:r>
            <a:r>
              <a:rPr lang="en-US" sz="2400" b="1" dirty="0">
                <a:solidFill>
                  <a:schemeClr val="accent5"/>
                </a:solidFill>
                <a:latin typeface="Arial" panose="020B0604020202020204" pitchFamily="34" charset="0"/>
              </a:rPr>
              <a:t> </a:t>
            </a:r>
            <a:r>
              <a:rPr lang="en-US" sz="2400" b="1" dirty="0" err="1">
                <a:solidFill>
                  <a:schemeClr val="accent5"/>
                </a:solidFill>
                <a:latin typeface="Arial" panose="020B0604020202020204" pitchFamily="34" charset="0"/>
              </a:rPr>
              <a:t>hành</a:t>
            </a:r>
            <a:endParaRPr lang="en-US" sz="2400" b="1" dirty="0">
              <a:solidFill>
                <a:schemeClr val="accent5"/>
              </a:solidFill>
              <a:latin typeface="Arial" panose="020B0604020202020204" pitchFamily="34" charset="0"/>
            </a:endParaRPr>
          </a:p>
        </p:txBody>
      </p:sp>
      <p:sp>
        <p:nvSpPr>
          <p:cNvPr id="30" name="Google Shape;205;p17">
            <a:extLst>
              <a:ext uri="{FF2B5EF4-FFF2-40B4-BE49-F238E27FC236}">
                <a16:creationId xmlns:a16="http://schemas.microsoft.com/office/drawing/2014/main" id="{08A17A6E-DB62-15AC-E218-6BA9D83B1FBE}"/>
              </a:ext>
            </a:extLst>
          </p:cNvPr>
          <p:cNvSpPr txBox="1"/>
          <p:nvPr/>
        </p:nvSpPr>
        <p:spPr>
          <a:xfrm>
            <a:off x="1415475" y="4073948"/>
            <a:ext cx="6449253" cy="919230"/>
          </a:xfrm>
          <a:prstGeom prst="rect">
            <a:avLst/>
          </a:prstGeom>
          <a:noFill/>
          <a:ln>
            <a:noFill/>
          </a:ln>
        </p:spPr>
        <p:txBody>
          <a:bodyPr spcFirstLastPara="1" wrap="square" lIns="91425" tIns="91425" rIns="91425" bIns="91425" anchor="b" anchorCtr="0">
            <a:noAutofit/>
          </a:bodyPr>
          <a:lstStyle/>
          <a:p>
            <a:pPr lvl="0" algn="ctr"/>
            <a:r>
              <a:rPr lang="vi-VN" sz="2000" dirty="0">
                <a:solidFill>
                  <a:schemeClr val="tx1"/>
                </a:solidFill>
                <a:latin typeface="Arial" panose="020B0604020202020204" pitchFamily="34" charset="0"/>
                <a:ea typeface="Roboto" panose="02000000000000000000" pitchFamily="2" charset="0"/>
                <a:cs typeface="Fira Sans Extra Condensed Medium"/>
              </a:rPr>
              <a:t>Dùng cân điện tử để xác định khối lượng từng thỏi sắt tương ứng m</a:t>
            </a:r>
            <a:r>
              <a:rPr lang="vi-VN" sz="2000" baseline="-25000" dirty="0">
                <a:solidFill>
                  <a:schemeClr val="tx1"/>
                </a:solidFill>
                <a:latin typeface="Arial" panose="020B0604020202020204" pitchFamily="34" charset="0"/>
                <a:ea typeface="Roboto" panose="02000000000000000000" pitchFamily="2" charset="0"/>
                <a:cs typeface="Fira Sans Extra Condensed Medium"/>
              </a:rPr>
              <a:t>1</a:t>
            </a:r>
            <a:r>
              <a:rPr lang="vi-VN" sz="2000" dirty="0">
                <a:solidFill>
                  <a:schemeClr val="tx1"/>
                </a:solidFill>
                <a:latin typeface="Arial" panose="020B0604020202020204" pitchFamily="34" charset="0"/>
                <a:ea typeface="Roboto" panose="02000000000000000000" pitchFamily="2" charset="0"/>
                <a:cs typeface="Fira Sans Extra Condensed Medium"/>
              </a:rPr>
              <a:t>, m</a:t>
            </a:r>
            <a:r>
              <a:rPr lang="vi-VN" sz="2000" baseline="-25000" dirty="0">
                <a:solidFill>
                  <a:schemeClr val="tx1"/>
                </a:solidFill>
                <a:latin typeface="Arial" panose="020B0604020202020204" pitchFamily="34" charset="0"/>
                <a:ea typeface="Roboto" panose="02000000000000000000" pitchFamily="2" charset="0"/>
                <a:cs typeface="Fira Sans Extra Condensed Medium"/>
              </a:rPr>
              <a:t>2</a:t>
            </a:r>
            <a:r>
              <a:rPr lang="vi-VN" sz="2000" dirty="0">
                <a:solidFill>
                  <a:schemeClr val="tx1"/>
                </a:solidFill>
                <a:latin typeface="Arial" panose="020B0604020202020204" pitchFamily="34" charset="0"/>
                <a:ea typeface="Roboto" panose="02000000000000000000" pitchFamily="2" charset="0"/>
                <a:cs typeface="Fira Sans Extra Condensed Medium"/>
              </a:rPr>
              <a:t>, m</a:t>
            </a:r>
            <a:r>
              <a:rPr lang="vi-VN" sz="2000" baseline="-25000" dirty="0">
                <a:solidFill>
                  <a:schemeClr val="tx1"/>
                </a:solidFill>
                <a:latin typeface="Arial" panose="020B0604020202020204" pitchFamily="34" charset="0"/>
                <a:ea typeface="Roboto" panose="02000000000000000000" pitchFamily="2" charset="0"/>
                <a:cs typeface="Fira Sans Extra Condensed Medium"/>
              </a:rPr>
              <a:t>3</a:t>
            </a:r>
            <a:endParaRPr sz="2000" baseline="-25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pic>
        <p:nvPicPr>
          <p:cNvPr id="31" name="Picture 30">
            <a:extLst>
              <a:ext uri="{FF2B5EF4-FFF2-40B4-BE49-F238E27FC236}">
                <a16:creationId xmlns:a16="http://schemas.microsoft.com/office/drawing/2014/main" id="{5118E07B-4684-EDB6-F394-9E1A9BAA2CEB}"/>
              </a:ext>
            </a:extLst>
          </p:cNvPr>
          <p:cNvPicPr>
            <a:picLocks noChangeAspect="1"/>
          </p:cNvPicPr>
          <p:nvPr/>
        </p:nvPicPr>
        <p:blipFill>
          <a:blip r:embed="rId2"/>
          <a:stretch>
            <a:fillRect/>
          </a:stretch>
        </p:blipFill>
        <p:spPr>
          <a:xfrm>
            <a:off x="2891844" y="3022546"/>
            <a:ext cx="3496513" cy="919230"/>
          </a:xfrm>
          <a:prstGeom prst="rect">
            <a:avLst/>
          </a:prstGeom>
        </p:spPr>
      </p:pic>
      <p:grpSp>
        <p:nvGrpSpPr>
          <p:cNvPr id="1034" name="Group 1033">
            <a:extLst>
              <a:ext uri="{FF2B5EF4-FFF2-40B4-BE49-F238E27FC236}">
                <a16:creationId xmlns:a16="http://schemas.microsoft.com/office/drawing/2014/main" id="{DC9468CD-3354-C149-A95C-44D3D6268881}"/>
              </a:ext>
            </a:extLst>
          </p:cNvPr>
          <p:cNvGrpSpPr/>
          <p:nvPr/>
        </p:nvGrpSpPr>
        <p:grpSpPr>
          <a:xfrm>
            <a:off x="503273" y="1012768"/>
            <a:ext cx="571178" cy="607463"/>
            <a:chOff x="558887" y="3114766"/>
            <a:chExt cx="571178" cy="607463"/>
          </a:xfrm>
        </p:grpSpPr>
        <p:sp>
          <p:nvSpPr>
            <p:cNvPr id="1024" name="Cylinder 1023">
              <a:extLst>
                <a:ext uri="{FF2B5EF4-FFF2-40B4-BE49-F238E27FC236}">
                  <a16:creationId xmlns:a16="http://schemas.microsoft.com/office/drawing/2014/main" id="{D54542F9-A9A7-6B82-2634-2BD4022204BD}"/>
                </a:ext>
              </a:extLst>
            </p:cNvPr>
            <p:cNvSpPr/>
            <p:nvPr/>
          </p:nvSpPr>
          <p:spPr>
            <a:xfrm>
              <a:off x="558888" y="3114766"/>
              <a:ext cx="571177" cy="545656"/>
            </a:xfrm>
            <a:prstGeom prst="can">
              <a:avLst/>
            </a:prstGeom>
            <a:solidFill>
              <a:schemeClr val="bg1">
                <a:lumMod val="6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Google Shape;205;p17">
              <a:extLst>
                <a:ext uri="{FF2B5EF4-FFF2-40B4-BE49-F238E27FC236}">
                  <a16:creationId xmlns:a16="http://schemas.microsoft.com/office/drawing/2014/main" id="{E59131B4-76E2-3824-E71C-F22EBF83CFA6}"/>
                </a:ext>
              </a:extLst>
            </p:cNvPr>
            <p:cNvSpPr txBox="1"/>
            <p:nvPr/>
          </p:nvSpPr>
          <p:spPr>
            <a:xfrm>
              <a:off x="558887" y="3279982"/>
              <a:ext cx="571177"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V</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grpSp>
      <p:grpSp>
        <p:nvGrpSpPr>
          <p:cNvPr id="1035" name="Group 1034">
            <a:extLst>
              <a:ext uri="{FF2B5EF4-FFF2-40B4-BE49-F238E27FC236}">
                <a16:creationId xmlns:a16="http://schemas.microsoft.com/office/drawing/2014/main" id="{6CCE3AC2-DD0C-7142-6CFB-42C3C1508C39}"/>
              </a:ext>
            </a:extLst>
          </p:cNvPr>
          <p:cNvGrpSpPr/>
          <p:nvPr/>
        </p:nvGrpSpPr>
        <p:grpSpPr>
          <a:xfrm>
            <a:off x="503273" y="1943961"/>
            <a:ext cx="571178" cy="953965"/>
            <a:chOff x="1828247" y="2706457"/>
            <a:chExt cx="571178" cy="953965"/>
          </a:xfrm>
        </p:grpSpPr>
        <p:sp>
          <p:nvSpPr>
            <p:cNvPr id="1025" name="Cylinder 1024">
              <a:extLst>
                <a:ext uri="{FF2B5EF4-FFF2-40B4-BE49-F238E27FC236}">
                  <a16:creationId xmlns:a16="http://schemas.microsoft.com/office/drawing/2014/main" id="{3932BC39-49CC-F924-19F4-97B902BB623F}"/>
                </a:ext>
              </a:extLst>
            </p:cNvPr>
            <p:cNvSpPr/>
            <p:nvPr/>
          </p:nvSpPr>
          <p:spPr>
            <a:xfrm>
              <a:off x="1828248" y="2706457"/>
              <a:ext cx="571177" cy="953965"/>
            </a:xfrm>
            <a:prstGeom prst="can">
              <a:avLst/>
            </a:prstGeom>
            <a:solidFill>
              <a:schemeClr val="bg1">
                <a:lumMod val="6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Google Shape;205;p17">
              <a:extLst>
                <a:ext uri="{FF2B5EF4-FFF2-40B4-BE49-F238E27FC236}">
                  <a16:creationId xmlns:a16="http://schemas.microsoft.com/office/drawing/2014/main" id="{CBEDFD86-1A0B-0C25-5A88-820A110A5A16}"/>
                </a:ext>
              </a:extLst>
            </p:cNvPr>
            <p:cNvSpPr txBox="1"/>
            <p:nvPr/>
          </p:nvSpPr>
          <p:spPr>
            <a:xfrm>
              <a:off x="1828247" y="3107629"/>
              <a:ext cx="571177"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2V</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grpSp>
      <p:grpSp>
        <p:nvGrpSpPr>
          <p:cNvPr id="1036" name="Group 1035">
            <a:extLst>
              <a:ext uri="{FF2B5EF4-FFF2-40B4-BE49-F238E27FC236}">
                <a16:creationId xmlns:a16="http://schemas.microsoft.com/office/drawing/2014/main" id="{7E7E5E63-BD29-6C7E-526C-E6FFA12C943D}"/>
              </a:ext>
            </a:extLst>
          </p:cNvPr>
          <p:cNvGrpSpPr/>
          <p:nvPr/>
        </p:nvGrpSpPr>
        <p:grpSpPr>
          <a:xfrm>
            <a:off x="503273" y="3092310"/>
            <a:ext cx="591958" cy="1340338"/>
            <a:chOff x="3076826" y="2381891"/>
            <a:chExt cx="591958" cy="1340338"/>
          </a:xfrm>
        </p:grpSpPr>
        <p:sp>
          <p:nvSpPr>
            <p:cNvPr id="1027" name="Cylinder 1026">
              <a:extLst>
                <a:ext uri="{FF2B5EF4-FFF2-40B4-BE49-F238E27FC236}">
                  <a16:creationId xmlns:a16="http://schemas.microsoft.com/office/drawing/2014/main" id="{280A35EC-C9FE-CD29-7D66-580699A1CF86}"/>
                </a:ext>
              </a:extLst>
            </p:cNvPr>
            <p:cNvSpPr/>
            <p:nvPr/>
          </p:nvSpPr>
          <p:spPr>
            <a:xfrm>
              <a:off x="3076826" y="2381891"/>
              <a:ext cx="571177" cy="1340338"/>
            </a:xfrm>
            <a:prstGeom prst="can">
              <a:avLst/>
            </a:prstGeom>
            <a:solidFill>
              <a:schemeClr val="bg1">
                <a:lumMod val="6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Google Shape;205;p17">
              <a:extLst>
                <a:ext uri="{FF2B5EF4-FFF2-40B4-BE49-F238E27FC236}">
                  <a16:creationId xmlns:a16="http://schemas.microsoft.com/office/drawing/2014/main" id="{ECCFE6B0-C3CA-FB21-2F6E-613B3490381D}"/>
                </a:ext>
              </a:extLst>
            </p:cNvPr>
            <p:cNvSpPr txBox="1"/>
            <p:nvPr/>
          </p:nvSpPr>
          <p:spPr>
            <a:xfrm>
              <a:off x="3097607" y="2909048"/>
              <a:ext cx="571177" cy="4422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rPr>
                <a:t>3V</a:t>
              </a:r>
              <a:endParaRPr sz="2000" dirty="0">
                <a:solidFill>
                  <a:schemeClr val="tx1"/>
                </a:solidFill>
                <a:latin typeface="Arial" panose="020B0604020202020204" pitchFamily="34" charset="0"/>
                <a:ea typeface="Roboto" panose="02000000000000000000" pitchFamily="2" charset="0"/>
                <a:cs typeface="Fira Sans Extra Condensed Medium"/>
                <a:sym typeface="Fira Sans Extra Condensed Medium"/>
              </a:endParaRPr>
            </a:p>
          </p:txBody>
        </p:sp>
      </p:grpSp>
    </p:spTree>
    <p:extLst>
      <p:ext uri="{BB962C8B-B14F-4D97-AF65-F5344CB8AC3E}">
        <p14:creationId xmlns:p14="http://schemas.microsoft.com/office/powerpoint/2010/main" val="32126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lt">
                                    <p:tmPct val="4000"/>
                                  </p:iterate>
                                  <p:childTnLst>
                                    <p:set>
                                      <p:cBhvr>
                                        <p:cTn id="13" dur="1" fill="hold">
                                          <p:stCondLst>
                                            <p:cond delay="0"/>
                                          </p:stCondLst>
                                        </p:cTn>
                                        <p:tgtEl>
                                          <p:spTgt spid="30"/>
                                        </p:tgtEl>
                                        <p:attrNameLst>
                                          <p:attrName>style.visibility</p:attrName>
                                        </p:attrNameLst>
                                      </p:cBhvr>
                                      <p:to>
                                        <p:strVal val="visible"/>
                                      </p:to>
                                    </p:set>
                                    <p:animEffect transition="in" filter="wipe(up)">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500"/>
                            </p:stCondLst>
                            <p:childTnLst>
                              <p:par>
                                <p:cTn id="21" presetID="0" presetClass="path" presetSubtype="0" accel="50000" decel="50000" autoRev="1" fill="hold" nodeType="afterEffect">
                                  <p:stCondLst>
                                    <p:cond delay="0"/>
                                  </p:stCondLst>
                                  <p:childTnLst>
                                    <p:animMotion origin="layout" path="M 4.44444E-6 1.35802E-6 L 4.44444E-6 1.35802E-6 C 0.04687 0.00802 -0.00434 1.35802E-6 0.08541 0.00432 C 0.09566 0.00494 0.10572 0.00679 0.11597 0.00802 L 0.18003 0.02685 L 0.20833 0.03488 L 0.25798 0.06605 C 0.26822 0.07222 0.27882 0.07778 0.28854 0.0858 C 0.29635 0.09259 0.32673 0.11821 0.3335 0.12592 C 0.36805 0.16697 0.31892 0.10957 0.35416 0.14722 C 0.36232 0.15555 0.36996 0.16512 0.37777 0.17438 L 0.38697 0.18488 C 0.38906 0.18734 0.39132 0.1892 0.39322 0.19197 C 0.39513 0.19506 0.39739 0.19815 0.3993 0.20154 C 0.4026 0.2071 0.40885 0.22037 0.41059 0.225 C 0.41145 0.22716 0.41232 0.22901 0.41302 0.23117 C 0.41354 0.23302 0.41388 0.23518 0.41458 0.23704 C 0.42048 0.25339 0.41475 0.23333 0.42066 0.25339 C 0.42899 0.28302 0.41892 0.24784 0.42534 0.27685 C 0.42552 0.27809 0.42604 0.27932 0.42604 0.28055 C 0.42604 0.28395 0.42604 0.28765 0.42604 0.29136 L 0.42604 0.29167 " pathEditMode="relative" rAng="0" ptsTypes="AAAAAAAAAAAAAAAAAAAAAA">
                                      <p:cBhvr>
                                        <p:cTn id="22" dur="1250" fill="hold"/>
                                        <p:tgtEl>
                                          <p:spTgt spid="1034"/>
                                        </p:tgtEl>
                                        <p:attrNameLst>
                                          <p:attrName>ppt_x</p:attrName>
                                          <p:attrName>ppt_y</p:attrName>
                                        </p:attrNameLst>
                                      </p:cBhvr>
                                      <p:rCtr x="21302" y="14568"/>
                                    </p:animMotion>
                                  </p:childTnLst>
                                </p:cTn>
                              </p:par>
                            </p:childTnLst>
                          </p:cTn>
                        </p:par>
                        <p:par>
                          <p:cTn id="23" fill="hold">
                            <p:stCondLst>
                              <p:cond delay="3000"/>
                            </p:stCondLst>
                            <p:childTnLst>
                              <p:par>
                                <p:cTn id="24" presetID="0" presetClass="path" presetSubtype="0" accel="50000" decel="50000" autoRev="1" fill="hold" nodeType="afterEffect">
                                  <p:stCondLst>
                                    <p:cond delay="0"/>
                                  </p:stCondLst>
                                  <p:childTnLst>
                                    <p:animMotion origin="layout" path="M -4.72222E-6 9.87654E-7 L -4.72222E-6 9.87654E-7 C 0.0481 0.00123 -0.00451 9.87654E-7 0.08768 0.00062 C 0.0981 0.00062 0.10851 0.00123 0.11893 0.00123 L 0.18473 0.00494 L 0.21389 0.00617 L 0.26476 0.01204 C 0.27535 0.01327 0.28629 0.0142 0.29619 0.01574 C 0.30417 0.01697 0.33542 0.0216 0.34237 0.02315 C 0.37796 0.03086 0.32744 0.02006 0.36355 0.02716 C 0.37205 0.0287 0.37987 0.03055 0.38785 0.0321 L 0.39723 0.03395 C 0.39948 0.03457 0.40174 0.03488 0.40365 0.03549 C 0.40573 0.03611 0.40799 0.03642 0.4099 0.03704 C 0.41337 0.03827 0.4198 0.04074 0.42153 0.04167 C 0.4224 0.04197 0.42327 0.04228 0.42396 0.04259 C 0.42466 0.0429 0.425 0.04352 0.4257 0.04383 C 0.43178 0.04691 0.42587 0.04321 0.43195 0.04691 C 0.44046 0.05216 0.43004 0.04568 0.43664 0.05123 C 0.43681 0.05123 0.4375 0.05154 0.4375 0.05185 C 0.4375 0.05247 0.4375 0.05309 0.4375 0.0537 L 0.4375 0.05401 " pathEditMode="relative" rAng="0" ptsTypes="AAAAAAAAAAAAAAAAAAAAAA">
                                      <p:cBhvr>
                                        <p:cTn id="25" dur="1250" fill="hold"/>
                                        <p:tgtEl>
                                          <p:spTgt spid="1035"/>
                                        </p:tgtEl>
                                        <p:attrNameLst>
                                          <p:attrName>ppt_x</p:attrName>
                                          <p:attrName>ppt_y</p:attrName>
                                        </p:attrNameLst>
                                      </p:cBhvr>
                                      <p:rCtr x="21875" y="2685"/>
                                    </p:animMotion>
                                  </p:childTnLst>
                                </p:cTn>
                              </p:par>
                            </p:childTnLst>
                          </p:cTn>
                        </p:par>
                        <p:par>
                          <p:cTn id="26" fill="hold">
                            <p:stCondLst>
                              <p:cond delay="5500"/>
                            </p:stCondLst>
                            <p:childTnLst>
                              <p:par>
                                <p:cTn id="27" presetID="0" presetClass="path" presetSubtype="0" accel="50000" decel="50000" autoRev="1" fill="hold" nodeType="afterEffect">
                                  <p:stCondLst>
                                    <p:cond delay="0"/>
                                  </p:stCondLst>
                                  <p:childTnLst>
                                    <p:animMotion origin="layout" path="M 3.61111E-6 -1.48148E-6 L 3.61111E-6 -0.00154 C 0.04861 -0.00617 -0.00469 -1.48148E-6 0.08871 -0.00308 C 0.09913 -0.00308 0.10972 -0.00617 0.12031 -0.00617 L 0.1868 -0.02438 L 0.21632 -0.03055 L 0.26788 -0.05957 C 0.27847 -0.06574 0.28958 -0.07037 0.29965 -0.07778 C 0.30764 -0.08395 0.33941 -0.10679 0.34635 -0.1145 C 0.38229 -0.15247 0.33125 -0.09907 0.3677 -0.13426 C 0.37639 -0.14197 0.38437 -0.15092 0.39236 -0.15864 L 0.40191 -0.1679 C 0.40416 -0.17068 0.40642 -0.17222 0.40833 -0.17531 C 0.41041 -0.17839 0.41267 -0.17994 0.41475 -0.18302 C 0.41823 -0.1892 0.42465 -0.20123 0.42639 -0.20586 C 0.42725 -0.20741 0.4283 -0.20895 0.42899 -0.21049 C 0.42968 -0.21204 0.43003 -0.21512 0.43073 -0.21667 C 0.4368 -0.23179 0.4309 -0.21358 0.43698 -0.23179 C 0.44566 -0.25771 0.43507 -0.22562 0.44166 -0.25308 C 0.44184 -0.25308 0.4427 -0.25463 0.4427 -0.25617 C 0.4427 -0.25926 0.4427 -0.26234 0.4427 -0.26543 L 0.4427 -0.26667 " pathEditMode="relative" rAng="0" ptsTypes="AAAAAAAAAAAAAAAAAAAAAA">
                                      <p:cBhvr>
                                        <p:cTn id="28" dur="1250" fill="hold"/>
                                        <p:tgtEl>
                                          <p:spTgt spid="1036"/>
                                        </p:tgtEl>
                                        <p:attrNameLst>
                                          <p:attrName>ppt_x</p:attrName>
                                          <p:attrName>ppt_y</p:attrName>
                                        </p:attrNameLst>
                                      </p:cBhvr>
                                      <p:rCtr x="22135" y="-1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op 300 hình nền Powerpoint đẹp chuyên nghiệp chất lừ nhất 2023 - Thế Giới  Táo Khuyế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a:ea typeface="+mn-ea"/>
              <a:cs typeface="+mn-cs"/>
            </a:endParaRPr>
          </a:p>
        </p:txBody>
      </p:sp>
      <p:sp>
        <p:nvSpPr>
          <p:cNvPr id="4" name="Rectangle 3"/>
          <p:cNvSpPr/>
          <p:nvPr/>
        </p:nvSpPr>
        <p:spPr>
          <a:xfrm>
            <a:off x="1143000" y="0"/>
            <a:ext cx="1624997" cy="461665"/>
          </a:xfrm>
          <a:prstGeom prst="rect">
            <a:avLst/>
          </a:prstGeom>
        </p:spPr>
        <p:txBody>
          <a:bodyPr wrap="none">
            <a:spAutoFit/>
          </a:bodyPr>
          <a:lstStyle/>
          <a:p>
            <a:pPr defTabSz="685800">
              <a:buClrTx/>
            </a:pPr>
            <a:r>
              <a:rPr lang="en-US" sz="2400" b="1" kern="1200" dirty="0" err="1">
                <a:solidFill>
                  <a:prstClr val="black"/>
                </a:solidFill>
                <a:latin typeface="Times New Roman" pitchFamily="18" charset="0"/>
                <a:ea typeface="+mn-ea"/>
                <a:cs typeface="Times New Roman" pitchFamily="18" charset="0"/>
              </a:rPr>
              <a:t>Tiến</a:t>
            </a:r>
            <a:r>
              <a:rPr lang="en-US" sz="2400" b="1" kern="1200" dirty="0">
                <a:solidFill>
                  <a:prstClr val="black"/>
                </a:solidFill>
                <a:latin typeface="Times New Roman" pitchFamily="18" charset="0"/>
                <a:ea typeface="+mn-ea"/>
                <a:cs typeface="Times New Roman" pitchFamily="18" charset="0"/>
              </a:rPr>
              <a:t> </a:t>
            </a:r>
            <a:r>
              <a:rPr lang="en-US" sz="2400" b="1" kern="1200" dirty="0" err="1">
                <a:solidFill>
                  <a:prstClr val="black"/>
                </a:solidFill>
                <a:latin typeface="Times New Roman" pitchFamily="18" charset="0"/>
                <a:ea typeface="+mn-ea"/>
                <a:cs typeface="Times New Roman" pitchFamily="18" charset="0"/>
              </a:rPr>
              <a:t>hành</a:t>
            </a:r>
            <a:r>
              <a:rPr lang="en-US" sz="2400" b="1" kern="1200" dirty="0">
                <a:solidFill>
                  <a:prstClr val="black"/>
                </a:solidFill>
                <a:latin typeface="Times New Roman" pitchFamily="18" charset="0"/>
                <a:ea typeface="+mn-ea"/>
                <a:cs typeface="Times New Roman" pitchFamily="18" charset="0"/>
              </a:rPr>
              <a:t>:</a:t>
            </a:r>
          </a:p>
        </p:txBody>
      </p:sp>
      <p:sp>
        <p:nvSpPr>
          <p:cNvPr id="5" name="Rectangle 4"/>
          <p:cNvSpPr/>
          <p:nvPr/>
        </p:nvSpPr>
        <p:spPr>
          <a:xfrm>
            <a:off x="1143000" y="285750"/>
            <a:ext cx="6858000" cy="830997"/>
          </a:xfrm>
          <a:prstGeom prst="rect">
            <a:avLst/>
          </a:prstGeom>
        </p:spPr>
        <p:txBody>
          <a:bodyPr wrap="square">
            <a:spAutoFit/>
          </a:bodyPr>
          <a:lstStyle/>
          <a:p>
            <a:pPr defTabSz="685800">
              <a:buClrTx/>
            </a:pPr>
            <a:r>
              <a:rPr lang="vi-VN" sz="2400" kern="1200" dirty="0">
                <a:solidFill>
                  <a:prstClr val="black"/>
                </a:solidFill>
                <a:latin typeface="Times New Roman" pitchFamily="18" charset="0"/>
                <a:ea typeface="+mn-ea"/>
                <a:cs typeface="Times New Roman" pitchFamily="18" charset="0"/>
              </a:rPr>
              <a:t>Bước 1: Dùng cân điện tử để xác định khối lượng từng thỏi sắt tương ứng m</a:t>
            </a:r>
            <a:r>
              <a:rPr lang="vi-VN" sz="2400" kern="1200" baseline="-25000" dirty="0">
                <a:solidFill>
                  <a:prstClr val="black"/>
                </a:solidFill>
                <a:latin typeface="Times New Roman" pitchFamily="18" charset="0"/>
                <a:ea typeface="+mn-ea"/>
                <a:cs typeface="Times New Roman" pitchFamily="18" charset="0"/>
              </a:rPr>
              <a:t>1</a:t>
            </a:r>
            <a:r>
              <a:rPr lang="vi-VN" sz="2400" kern="1200" dirty="0">
                <a:solidFill>
                  <a:prstClr val="black"/>
                </a:solidFill>
                <a:latin typeface="Times New Roman" pitchFamily="18" charset="0"/>
                <a:ea typeface="+mn-ea"/>
                <a:cs typeface="Times New Roman" pitchFamily="18" charset="0"/>
              </a:rPr>
              <a:t>, m</a:t>
            </a:r>
            <a:r>
              <a:rPr lang="vi-VN" sz="2400" kern="1200" baseline="-25000" dirty="0">
                <a:solidFill>
                  <a:prstClr val="black"/>
                </a:solidFill>
                <a:latin typeface="Times New Roman" pitchFamily="18" charset="0"/>
                <a:ea typeface="+mn-ea"/>
                <a:cs typeface="Times New Roman" pitchFamily="18" charset="0"/>
              </a:rPr>
              <a:t>2</a:t>
            </a:r>
            <a:r>
              <a:rPr lang="vi-VN" sz="2400" kern="1200" dirty="0">
                <a:solidFill>
                  <a:prstClr val="black"/>
                </a:solidFill>
                <a:latin typeface="Times New Roman" pitchFamily="18" charset="0"/>
                <a:ea typeface="+mn-ea"/>
                <a:cs typeface="Times New Roman" pitchFamily="18" charset="0"/>
              </a:rPr>
              <a:t>, m</a:t>
            </a:r>
            <a:r>
              <a:rPr lang="vi-VN" sz="2400" kern="1200" baseline="-25000" dirty="0">
                <a:solidFill>
                  <a:prstClr val="black"/>
                </a:solidFill>
                <a:latin typeface="Times New Roman" pitchFamily="18" charset="0"/>
                <a:ea typeface="+mn-ea"/>
                <a:cs typeface="Times New Roman" pitchFamily="18" charset="0"/>
              </a:rPr>
              <a:t>3</a:t>
            </a:r>
            <a:r>
              <a:rPr lang="vi-VN" sz="2400" kern="1200" dirty="0">
                <a:solidFill>
                  <a:prstClr val="black"/>
                </a:solidFill>
                <a:latin typeface="Times New Roman" pitchFamily="18" charset="0"/>
                <a:ea typeface="+mn-ea"/>
                <a:cs typeface="Times New Roman" pitchFamily="18" charset="0"/>
              </a:rPr>
              <a:t>.</a:t>
            </a:r>
            <a:endParaRPr lang="en-US" sz="2400" kern="1200" dirty="0">
              <a:solidFill>
                <a:prstClr val="black"/>
              </a:solidFill>
              <a:latin typeface="Times New Roman" pitchFamily="18" charset="0"/>
              <a:ea typeface="+mn-ea"/>
              <a:cs typeface="Times New Roman" pitchFamily="18" charset="0"/>
            </a:endParaRPr>
          </a:p>
        </p:txBody>
      </p:sp>
      <p:sp>
        <p:nvSpPr>
          <p:cNvPr id="6" name="Rectangle 5"/>
          <p:cNvSpPr/>
          <p:nvPr/>
        </p:nvSpPr>
        <p:spPr>
          <a:xfrm>
            <a:off x="1143000" y="971550"/>
            <a:ext cx="6858000" cy="830997"/>
          </a:xfrm>
          <a:prstGeom prst="rect">
            <a:avLst/>
          </a:prstGeom>
        </p:spPr>
        <p:txBody>
          <a:bodyPr wrap="square">
            <a:spAutoFit/>
          </a:bodyPr>
          <a:lstStyle/>
          <a:p>
            <a:pPr defTabSz="685800">
              <a:buClrTx/>
            </a:pPr>
            <a:r>
              <a:rPr lang="vi-VN" sz="2400" kern="1200" dirty="0">
                <a:solidFill>
                  <a:prstClr val="black"/>
                </a:solidFill>
                <a:latin typeface="Times New Roman" pitchFamily="18" charset="0"/>
                <a:ea typeface="+mn-ea"/>
                <a:cs typeface="Times New Roman" pitchFamily="18" charset="0"/>
              </a:rPr>
              <a:t>Bước 2: Ghi số liệu, tính tỉ số khối lượng và thể tích tương ứng  vào vở theo mẫu Bảng 13.1.</a:t>
            </a:r>
            <a:endParaRPr lang="en-US" sz="2400" kern="1200" dirty="0">
              <a:solidFill>
                <a:prstClr val="black"/>
              </a:solidFill>
              <a:latin typeface="Times New Roman" pitchFamily="18" charset="0"/>
              <a:ea typeface="+mn-ea"/>
              <a:cs typeface="Times New Roman" pitchFamily="18" charset="0"/>
            </a:endParaRPr>
          </a:p>
        </p:txBody>
      </p:sp>
      <p:sp>
        <p:nvSpPr>
          <p:cNvPr id="7" name="Rectangle 6"/>
          <p:cNvSpPr/>
          <p:nvPr/>
        </p:nvSpPr>
        <p:spPr>
          <a:xfrm>
            <a:off x="1143000" y="1714500"/>
            <a:ext cx="6858000" cy="830997"/>
          </a:xfrm>
          <a:prstGeom prst="rect">
            <a:avLst/>
          </a:prstGeom>
        </p:spPr>
        <p:txBody>
          <a:bodyPr wrap="square">
            <a:spAutoFit/>
          </a:bodyPr>
          <a:lstStyle/>
          <a:p>
            <a:pPr defTabSz="685800">
              <a:buClrTx/>
            </a:pPr>
            <a:r>
              <a:rPr lang="vi-VN" sz="2400" b="1" kern="1200" dirty="0">
                <a:solidFill>
                  <a:prstClr val="black"/>
                </a:solidFill>
                <a:latin typeface="Times New Roman" pitchFamily="18" charset="0"/>
                <a:ea typeface="+mn-ea"/>
                <a:cs typeface="Times New Roman" pitchFamily="18" charset="0"/>
              </a:rPr>
              <a:t>Bảng 13.1.</a:t>
            </a:r>
            <a:r>
              <a:rPr lang="vi-VN" sz="2400" kern="1200" dirty="0">
                <a:solidFill>
                  <a:prstClr val="black"/>
                </a:solidFill>
                <a:latin typeface="Times New Roman" pitchFamily="18" charset="0"/>
                <a:ea typeface="+mn-ea"/>
                <a:cs typeface="Times New Roman" pitchFamily="18" charset="0"/>
              </a:rPr>
              <a:t> Tỉ số giữa khối lượng và thể tích của ba thỏi sắt</a:t>
            </a:r>
            <a:endParaRPr lang="en-US" sz="2400" kern="1200" dirty="0">
              <a:solidFill>
                <a:prstClr val="black"/>
              </a:solidFill>
              <a:latin typeface="Times New Roman" pitchFamily="18" charset="0"/>
              <a:ea typeface="+mn-ea"/>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34355926"/>
              </p:ext>
            </p:extLst>
          </p:nvPr>
        </p:nvGraphicFramePr>
        <p:xfrm>
          <a:off x="1314450" y="2571750"/>
          <a:ext cx="6572252" cy="2000249"/>
        </p:xfrm>
        <a:graphic>
          <a:graphicData uri="http://schemas.openxmlformats.org/drawingml/2006/table">
            <a:tbl>
              <a:tblPr firstRow="1" bandRow="1">
                <a:tableStyleId>{5C22544A-7EE6-4342-B048-85BDC9FD1C3A}</a:tableStyleId>
              </a:tblPr>
              <a:tblGrid>
                <a:gridCol w="1643063">
                  <a:extLst>
                    <a:ext uri="{9D8B030D-6E8A-4147-A177-3AD203B41FA5}">
                      <a16:colId xmlns:a16="http://schemas.microsoft.com/office/drawing/2014/main" val="20000"/>
                    </a:ext>
                  </a:extLst>
                </a:gridCol>
                <a:gridCol w="1643063">
                  <a:extLst>
                    <a:ext uri="{9D8B030D-6E8A-4147-A177-3AD203B41FA5}">
                      <a16:colId xmlns:a16="http://schemas.microsoft.com/office/drawing/2014/main" val="20001"/>
                    </a:ext>
                  </a:extLst>
                </a:gridCol>
                <a:gridCol w="1643063">
                  <a:extLst>
                    <a:ext uri="{9D8B030D-6E8A-4147-A177-3AD203B41FA5}">
                      <a16:colId xmlns:a16="http://schemas.microsoft.com/office/drawing/2014/main" val="20002"/>
                    </a:ext>
                  </a:extLst>
                </a:gridCol>
                <a:gridCol w="1643063">
                  <a:extLst>
                    <a:ext uri="{9D8B030D-6E8A-4147-A177-3AD203B41FA5}">
                      <a16:colId xmlns:a16="http://schemas.microsoft.com/office/drawing/2014/main" val="20003"/>
                    </a:ext>
                  </a:extLst>
                </a:gridCol>
              </a:tblGrid>
              <a:tr h="7623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100" b="0">
                          <a:solidFill>
                            <a:srgbClr val="000000"/>
                          </a:solidFill>
                          <a:latin typeface="Times New Roman" pitchFamily="18" charset="0"/>
                          <a:cs typeface="Times New Roman" pitchFamily="18" charset="0"/>
                        </a:rPr>
                        <a:t>Đại lượng</a:t>
                      </a:r>
                    </a:p>
                    <a:p>
                      <a:pPr algn="ctr"/>
                      <a:endParaRPr lang="en-US" sz="100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a:solidFill>
                            <a:srgbClr val="000000"/>
                          </a:solidFill>
                          <a:latin typeface="Times New Roman" pitchFamily="18" charset="0"/>
                          <a:cs typeface="Times New Roman" pitchFamily="18" charset="0"/>
                        </a:rPr>
                        <a:t>Thỏi 1</a:t>
                      </a:r>
                      <a:endParaRPr lang="en-US" sz="2100">
                        <a:solidFill>
                          <a:srgbClr val="000000"/>
                        </a:solidFill>
                        <a:latin typeface="Times New Roman" pitchFamily="18" charset="0"/>
                        <a:cs typeface="Times New Roman" pitchFamily="18"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a:solidFill>
                            <a:srgbClr val="000000"/>
                          </a:solidFill>
                          <a:latin typeface="Times New Roman" pitchFamily="18" charset="0"/>
                          <a:cs typeface="Times New Roman" pitchFamily="18" charset="0"/>
                        </a:rPr>
                        <a:t>Thỏi </a:t>
                      </a:r>
                      <a:r>
                        <a:rPr lang="vi-VN" sz="2100" b="1">
                          <a:solidFill>
                            <a:srgbClr val="000000"/>
                          </a:solidFill>
                          <a:latin typeface="Times New Roman" pitchFamily="18" charset="0"/>
                          <a:cs typeface="Times New Roman" pitchFamily="18" charset="0"/>
                        </a:rPr>
                        <a:t>2</a:t>
                      </a:r>
                      <a:endParaRPr lang="en-US" sz="2100">
                        <a:solidFill>
                          <a:srgbClr val="000000"/>
                        </a:solidFill>
                        <a:latin typeface="Times New Roman" pitchFamily="18" charset="0"/>
                        <a:cs typeface="Times New Roman" pitchFamily="18"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a:solidFill>
                            <a:srgbClr val="000000"/>
                          </a:solidFill>
                          <a:latin typeface="Times New Roman" pitchFamily="18" charset="0"/>
                          <a:cs typeface="Times New Roman" pitchFamily="18" charset="0"/>
                        </a:rPr>
                        <a:t>Thỏi </a:t>
                      </a:r>
                      <a:r>
                        <a:rPr lang="vi-VN" sz="2100" b="1">
                          <a:solidFill>
                            <a:srgbClr val="000000"/>
                          </a:solidFill>
                          <a:latin typeface="Times New Roman" pitchFamily="18" charset="0"/>
                          <a:cs typeface="Times New Roman" pitchFamily="18" charset="0"/>
                        </a:rPr>
                        <a:t>3</a:t>
                      </a:r>
                      <a:endParaRPr lang="en-US" sz="2100">
                        <a:solidFill>
                          <a:srgbClr val="000000"/>
                        </a:solidFill>
                        <a:latin typeface="Times New Roman" pitchFamily="18" charset="0"/>
                        <a:cs typeface="Times New Roman" pitchFamily="18" charset="0"/>
                      </a:endParaRPr>
                    </a:p>
                    <a:p>
                      <a:pPr algn="ctr"/>
                      <a:endParaRPr lang="en-US" sz="2100"/>
                    </a:p>
                  </a:txBody>
                  <a:tcPr marL="68580" marR="68580" marT="34290" marB="34290"/>
                </a:tc>
                <a:extLst>
                  <a:ext uri="{0D108BD9-81ED-4DB2-BD59-A6C34878D82A}">
                    <a16:rowId xmlns:a16="http://schemas.microsoft.com/office/drawing/2014/main" val="10000"/>
                  </a:ext>
                </a:extLst>
              </a:tr>
              <a:tr h="412648">
                <a:tc>
                  <a:txBody>
                    <a:bodyPr/>
                    <a:lstStyle/>
                    <a:p>
                      <a:pPr algn="just"/>
                      <a:r>
                        <a:rPr lang="en-US" sz="2100" b="0" dirty="0" err="1">
                          <a:solidFill>
                            <a:srgbClr val="000000"/>
                          </a:solidFill>
                          <a:latin typeface="Times New Roman" pitchFamily="18" charset="0"/>
                          <a:cs typeface="Times New Roman" pitchFamily="18" charset="0"/>
                        </a:rPr>
                        <a:t>Thể</a:t>
                      </a:r>
                      <a:r>
                        <a:rPr lang="en-US" sz="2100" b="0" dirty="0">
                          <a:solidFill>
                            <a:srgbClr val="000000"/>
                          </a:solidFill>
                          <a:latin typeface="Times New Roman" pitchFamily="18" charset="0"/>
                          <a:cs typeface="Times New Roman" pitchFamily="18" charset="0"/>
                        </a:rPr>
                        <a:t> </a:t>
                      </a:r>
                      <a:r>
                        <a:rPr lang="en-US" sz="2100" b="0" dirty="0" err="1">
                          <a:solidFill>
                            <a:srgbClr val="000000"/>
                          </a:solidFill>
                          <a:latin typeface="Times New Roman" pitchFamily="18" charset="0"/>
                          <a:cs typeface="Times New Roman" pitchFamily="18" charset="0"/>
                        </a:rPr>
                        <a:t>tích</a:t>
                      </a:r>
                      <a:endParaRPr lang="en-US" sz="2100" b="0" dirty="0">
                        <a:solidFill>
                          <a:srgbClr val="000000"/>
                        </a:solidFill>
                        <a:latin typeface="Times New Roman" pitchFamily="18" charset="0"/>
                        <a:cs typeface="Times New Roman" pitchFamily="18" charset="0"/>
                      </a:endParaRPr>
                    </a:p>
                  </a:txBody>
                  <a:tcPr marL="0" marR="0" marT="0" marB="0"/>
                </a:tc>
                <a:tc>
                  <a:txBody>
                    <a:bodyPr/>
                    <a:lstStyle/>
                    <a:p>
                      <a:pPr algn="just"/>
                      <a:r>
                        <a:rPr lang="en-US" sz="2100" dirty="0">
                          <a:solidFill>
                            <a:srgbClr val="000000"/>
                          </a:solidFill>
                          <a:latin typeface="Times New Roman" pitchFamily="18" charset="0"/>
                          <a:cs typeface="Times New Roman" pitchFamily="18" charset="0"/>
                        </a:rPr>
                        <a:t>V</a:t>
                      </a:r>
                      <a:r>
                        <a:rPr lang="en-US" sz="2100" baseline="-25000" dirty="0">
                          <a:solidFill>
                            <a:srgbClr val="000000"/>
                          </a:solidFill>
                          <a:latin typeface="Times New Roman" pitchFamily="18" charset="0"/>
                          <a:cs typeface="Times New Roman" pitchFamily="18" charset="0"/>
                        </a:rPr>
                        <a:t>1</a:t>
                      </a:r>
                      <a:r>
                        <a:rPr lang="en-US" sz="2100" dirty="0">
                          <a:solidFill>
                            <a:srgbClr val="000000"/>
                          </a:solidFill>
                          <a:latin typeface="Times New Roman" pitchFamily="18" charset="0"/>
                          <a:cs typeface="Times New Roman" pitchFamily="18" charset="0"/>
                        </a:rPr>
                        <a:t> = V</a:t>
                      </a:r>
                    </a:p>
                  </a:txBody>
                  <a:tcPr marL="0" marR="0" marT="0" marB="0"/>
                </a:tc>
                <a:tc>
                  <a:txBody>
                    <a:bodyPr/>
                    <a:lstStyle/>
                    <a:p>
                      <a:pPr algn="just"/>
                      <a:r>
                        <a:rPr lang="en-US" sz="2100" dirty="0">
                          <a:solidFill>
                            <a:srgbClr val="000000"/>
                          </a:solidFill>
                          <a:latin typeface="Times New Roman" pitchFamily="18" charset="0"/>
                          <a:cs typeface="Times New Roman" pitchFamily="18" charset="0"/>
                        </a:rPr>
                        <a:t>V</a:t>
                      </a:r>
                      <a:r>
                        <a:rPr lang="en-US" sz="2100" baseline="-25000" dirty="0">
                          <a:solidFill>
                            <a:srgbClr val="000000"/>
                          </a:solidFill>
                          <a:latin typeface="Times New Roman" pitchFamily="18" charset="0"/>
                          <a:cs typeface="Times New Roman" pitchFamily="18" charset="0"/>
                        </a:rPr>
                        <a:t>2</a:t>
                      </a:r>
                      <a:r>
                        <a:rPr lang="en-US" sz="2100" dirty="0">
                          <a:solidFill>
                            <a:srgbClr val="000000"/>
                          </a:solidFill>
                          <a:latin typeface="Times New Roman" pitchFamily="18" charset="0"/>
                          <a:cs typeface="Times New Roman" pitchFamily="18" charset="0"/>
                        </a:rPr>
                        <a:t> = 2V</a:t>
                      </a:r>
                    </a:p>
                  </a:txBody>
                  <a:tcPr marL="0" marR="0" marT="0" marB="0"/>
                </a:tc>
                <a:tc>
                  <a:txBody>
                    <a:bodyPr/>
                    <a:lstStyle/>
                    <a:p>
                      <a:pPr algn="just"/>
                      <a:r>
                        <a:rPr lang="en-US" sz="2100" dirty="0">
                          <a:solidFill>
                            <a:srgbClr val="000000"/>
                          </a:solidFill>
                          <a:latin typeface="Times New Roman" pitchFamily="18" charset="0"/>
                          <a:cs typeface="Times New Roman" pitchFamily="18" charset="0"/>
                        </a:rPr>
                        <a:t>V</a:t>
                      </a:r>
                      <a:r>
                        <a:rPr lang="en-US" sz="2100" baseline="-25000" dirty="0">
                          <a:solidFill>
                            <a:srgbClr val="000000"/>
                          </a:solidFill>
                          <a:latin typeface="Times New Roman" pitchFamily="18" charset="0"/>
                          <a:cs typeface="Times New Roman" pitchFamily="18" charset="0"/>
                        </a:rPr>
                        <a:t>3</a:t>
                      </a:r>
                      <a:r>
                        <a:rPr lang="en-US" sz="2100" dirty="0">
                          <a:solidFill>
                            <a:srgbClr val="000000"/>
                          </a:solidFill>
                          <a:latin typeface="Times New Roman" pitchFamily="18" charset="0"/>
                          <a:cs typeface="Times New Roman" pitchFamily="18" charset="0"/>
                        </a:rPr>
                        <a:t> = 3V</a:t>
                      </a:r>
                    </a:p>
                  </a:txBody>
                  <a:tcPr marL="0" marR="0" marT="0" marB="0"/>
                </a:tc>
                <a:extLst>
                  <a:ext uri="{0D108BD9-81ED-4DB2-BD59-A6C34878D82A}">
                    <a16:rowId xmlns:a16="http://schemas.microsoft.com/office/drawing/2014/main" val="10001"/>
                  </a:ext>
                </a:extLst>
              </a:tr>
              <a:tr h="412648">
                <a:tc>
                  <a:txBody>
                    <a:bodyPr/>
                    <a:lstStyle/>
                    <a:p>
                      <a:pPr algn="just"/>
                      <a:r>
                        <a:rPr lang="vi-VN" sz="2100" b="0" dirty="0">
                          <a:solidFill>
                            <a:srgbClr val="000000"/>
                          </a:solidFill>
                          <a:latin typeface="Times New Roman" pitchFamily="18" charset="0"/>
                          <a:cs typeface="Times New Roman" pitchFamily="18" charset="0"/>
                        </a:rPr>
                        <a:t>Khối lượng</a:t>
                      </a:r>
                    </a:p>
                  </a:txBody>
                  <a:tcPr marL="0" marR="0" marT="0" marB="0"/>
                </a:tc>
                <a:tc>
                  <a:txBody>
                    <a:bodyPr/>
                    <a:lstStyle/>
                    <a:p>
                      <a:pPr algn="just"/>
                      <a:r>
                        <a:rPr lang="en-US" sz="2100">
                          <a:solidFill>
                            <a:srgbClr val="000000"/>
                          </a:solidFill>
                          <a:latin typeface="Times New Roman" pitchFamily="18" charset="0"/>
                          <a:cs typeface="Times New Roman" pitchFamily="18" charset="0"/>
                        </a:rPr>
                        <a:t>m</a:t>
                      </a:r>
                      <a:r>
                        <a:rPr lang="en-US" sz="2100" baseline="-25000">
                          <a:solidFill>
                            <a:srgbClr val="000000"/>
                          </a:solidFill>
                          <a:latin typeface="Times New Roman" pitchFamily="18" charset="0"/>
                          <a:cs typeface="Times New Roman" pitchFamily="18" charset="0"/>
                        </a:rPr>
                        <a:t>1</a:t>
                      </a:r>
                      <a:r>
                        <a:rPr lang="en-US" sz="2100">
                          <a:solidFill>
                            <a:srgbClr val="000000"/>
                          </a:solidFill>
                          <a:latin typeface="Times New Roman" pitchFamily="18" charset="0"/>
                          <a:cs typeface="Times New Roman" pitchFamily="18" charset="0"/>
                        </a:rPr>
                        <a:t> = ?</a:t>
                      </a:r>
                    </a:p>
                  </a:txBody>
                  <a:tcPr marL="0" marR="0" marT="0" marB="0"/>
                </a:tc>
                <a:tc>
                  <a:txBody>
                    <a:bodyPr/>
                    <a:lstStyle/>
                    <a:p>
                      <a:pPr algn="just"/>
                      <a:r>
                        <a:rPr lang="en-US" sz="2100" dirty="0">
                          <a:solidFill>
                            <a:srgbClr val="000000"/>
                          </a:solidFill>
                          <a:latin typeface="Times New Roman" pitchFamily="18" charset="0"/>
                          <a:cs typeface="Times New Roman" pitchFamily="18" charset="0"/>
                        </a:rPr>
                        <a:t>m</a:t>
                      </a:r>
                      <a:r>
                        <a:rPr lang="en-US" sz="2100" baseline="-25000" dirty="0">
                          <a:solidFill>
                            <a:srgbClr val="000000"/>
                          </a:solidFill>
                          <a:latin typeface="Times New Roman" pitchFamily="18" charset="0"/>
                          <a:cs typeface="Times New Roman" pitchFamily="18" charset="0"/>
                        </a:rPr>
                        <a:t>2</a:t>
                      </a:r>
                      <a:r>
                        <a:rPr lang="en-US" sz="2100" dirty="0">
                          <a:solidFill>
                            <a:srgbClr val="000000"/>
                          </a:solidFill>
                          <a:latin typeface="Times New Roman" pitchFamily="18" charset="0"/>
                          <a:cs typeface="Times New Roman" pitchFamily="18" charset="0"/>
                        </a:rPr>
                        <a:t> = ?</a:t>
                      </a:r>
                    </a:p>
                  </a:txBody>
                  <a:tcPr marL="0" marR="0" marT="0" marB="0"/>
                </a:tc>
                <a:tc>
                  <a:txBody>
                    <a:bodyPr/>
                    <a:lstStyle/>
                    <a:p>
                      <a:pPr algn="just"/>
                      <a:r>
                        <a:rPr lang="en-US" sz="2100" dirty="0">
                          <a:solidFill>
                            <a:srgbClr val="000000"/>
                          </a:solidFill>
                          <a:latin typeface="Times New Roman" pitchFamily="18" charset="0"/>
                          <a:cs typeface="Times New Roman" pitchFamily="18" charset="0"/>
                        </a:rPr>
                        <a:t>m</a:t>
                      </a:r>
                      <a:r>
                        <a:rPr lang="en-US" sz="2100" baseline="-25000" dirty="0">
                          <a:solidFill>
                            <a:srgbClr val="000000"/>
                          </a:solidFill>
                          <a:latin typeface="Times New Roman" pitchFamily="18" charset="0"/>
                          <a:cs typeface="Times New Roman" pitchFamily="18" charset="0"/>
                        </a:rPr>
                        <a:t>3</a:t>
                      </a:r>
                      <a:r>
                        <a:rPr lang="en-US" sz="2100" dirty="0">
                          <a:solidFill>
                            <a:srgbClr val="000000"/>
                          </a:solidFill>
                          <a:latin typeface="Times New Roman" pitchFamily="18" charset="0"/>
                          <a:cs typeface="Times New Roman" pitchFamily="18" charset="0"/>
                        </a:rPr>
                        <a:t> = ?</a:t>
                      </a:r>
                    </a:p>
                  </a:txBody>
                  <a:tcPr marL="0" marR="0" marT="0" marB="0"/>
                </a:tc>
                <a:extLst>
                  <a:ext uri="{0D108BD9-81ED-4DB2-BD59-A6C34878D82A}">
                    <a16:rowId xmlns:a16="http://schemas.microsoft.com/office/drawing/2014/main" val="10002"/>
                  </a:ext>
                </a:extLst>
              </a:tr>
              <a:tr h="412648">
                <a:tc>
                  <a:txBody>
                    <a:bodyPr/>
                    <a:lstStyle/>
                    <a:p>
                      <a:pPr algn="just"/>
                      <a:r>
                        <a:rPr lang="en-US" sz="2100" b="0" dirty="0" err="1">
                          <a:solidFill>
                            <a:srgbClr val="000000"/>
                          </a:solidFill>
                          <a:latin typeface="Times New Roman" pitchFamily="18" charset="0"/>
                          <a:cs typeface="Times New Roman" pitchFamily="18" charset="0"/>
                        </a:rPr>
                        <a:t>Tỉ</a:t>
                      </a:r>
                      <a:r>
                        <a:rPr lang="en-US" sz="2100" b="0" dirty="0">
                          <a:solidFill>
                            <a:srgbClr val="000000"/>
                          </a:solidFill>
                          <a:latin typeface="Times New Roman" pitchFamily="18" charset="0"/>
                          <a:cs typeface="Times New Roman" pitchFamily="18" charset="0"/>
                        </a:rPr>
                        <a:t> </a:t>
                      </a:r>
                      <a:r>
                        <a:rPr lang="en-US" sz="2100" b="0" dirty="0" err="1">
                          <a:solidFill>
                            <a:srgbClr val="000000"/>
                          </a:solidFill>
                          <a:latin typeface="Times New Roman" pitchFamily="18" charset="0"/>
                          <a:cs typeface="Times New Roman" pitchFamily="18" charset="0"/>
                        </a:rPr>
                        <a:t>số</a:t>
                      </a:r>
                      <a:r>
                        <a:rPr lang="en-US" sz="2100" b="0" dirty="0">
                          <a:solidFill>
                            <a:srgbClr val="000000"/>
                          </a:solidFill>
                          <a:latin typeface="Times New Roman" pitchFamily="18" charset="0"/>
                          <a:cs typeface="Times New Roman" pitchFamily="18" charset="0"/>
                        </a:rPr>
                        <a:t> </a:t>
                      </a:r>
                      <a:r>
                        <a:rPr lang="en-US" sz="2100" b="0" i="0" dirty="0">
                          <a:solidFill>
                            <a:srgbClr val="000000"/>
                          </a:solidFill>
                          <a:latin typeface="Times New Roman" pitchFamily="18" charset="0"/>
                          <a:cs typeface="Times New Roman" pitchFamily="18" charset="0"/>
                        </a:rPr>
                        <a:t>m</a:t>
                      </a:r>
                      <a:r>
                        <a:rPr lang="vi-VN" sz="2100" b="0" i="0" dirty="0">
                          <a:solidFill>
                            <a:srgbClr val="000000"/>
                          </a:solidFill>
                          <a:latin typeface="Times New Roman" pitchFamily="18" charset="0"/>
                          <a:cs typeface="Times New Roman" pitchFamily="18" charset="0"/>
                        </a:rPr>
                        <a:t>/</a:t>
                      </a:r>
                      <a:r>
                        <a:rPr lang="en-US" sz="2100" b="0" i="0" dirty="0">
                          <a:solidFill>
                            <a:srgbClr val="000000"/>
                          </a:solidFill>
                          <a:latin typeface="Times New Roman" pitchFamily="18" charset="0"/>
                          <a:cs typeface="Times New Roman" pitchFamily="18" charset="0"/>
                        </a:rPr>
                        <a:t>V</a:t>
                      </a:r>
                      <a:endParaRPr lang="en-US" sz="2100" b="0" dirty="0">
                        <a:solidFill>
                          <a:srgbClr val="000000"/>
                        </a:solidFill>
                        <a:latin typeface="Times New Roman" pitchFamily="18" charset="0"/>
                        <a:cs typeface="Times New Roman" pitchFamily="18" charset="0"/>
                      </a:endParaRPr>
                    </a:p>
                  </a:txBody>
                  <a:tcPr marL="0" marR="0" marT="0" marB="0"/>
                </a:tc>
                <a:tc>
                  <a:txBody>
                    <a:bodyPr/>
                    <a:lstStyle/>
                    <a:p>
                      <a:pPr algn="just"/>
                      <a:r>
                        <a:rPr lang="vi-VN" sz="2100" b="0" i="0" dirty="0">
                          <a:solidFill>
                            <a:srgbClr val="000000"/>
                          </a:solidFill>
                          <a:latin typeface="Times New Roman" pitchFamily="18" charset="0"/>
                          <a:cs typeface="Times New Roman" pitchFamily="18" charset="0"/>
                        </a:rPr>
                        <a:t>m</a:t>
                      </a:r>
                      <a:r>
                        <a:rPr lang="vi-VN" sz="2100" b="0" i="0" baseline="-25000" dirty="0">
                          <a:solidFill>
                            <a:srgbClr val="000000"/>
                          </a:solidFill>
                          <a:latin typeface="Times New Roman" pitchFamily="18" charset="0"/>
                          <a:cs typeface="Times New Roman" pitchFamily="18" charset="0"/>
                        </a:rPr>
                        <a:t>1</a:t>
                      </a:r>
                      <a:r>
                        <a:rPr lang="vi-VN" sz="2100" b="0" i="0" dirty="0">
                          <a:solidFill>
                            <a:srgbClr val="000000"/>
                          </a:solidFill>
                          <a:latin typeface="Times New Roman" pitchFamily="18" charset="0"/>
                          <a:cs typeface="Times New Roman" pitchFamily="18" charset="0"/>
                        </a:rPr>
                        <a:t>/</a:t>
                      </a:r>
                      <a:r>
                        <a:rPr lang="en-US" sz="2100" b="0" i="0" dirty="0">
                          <a:solidFill>
                            <a:srgbClr val="000000"/>
                          </a:solidFill>
                          <a:latin typeface="Times New Roman" pitchFamily="18" charset="0"/>
                          <a:cs typeface="Times New Roman" pitchFamily="18" charset="0"/>
                        </a:rPr>
                        <a:t>V</a:t>
                      </a:r>
                      <a:r>
                        <a:rPr lang="vi-VN" sz="2100" b="0" i="0" baseline="-25000" dirty="0">
                          <a:solidFill>
                            <a:srgbClr val="000000"/>
                          </a:solidFill>
                          <a:latin typeface="Times New Roman" pitchFamily="18" charset="0"/>
                          <a:cs typeface="Times New Roman" pitchFamily="18" charset="0"/>
                        </a:rPr>
                        <a:t>1</a:t>
                      </a:r>
                      <a:r>
                        <a:rPr lang="en-US" sz="2100" b="0" i="0" dirty="0">
                          <a:solidFill>
                            <a:srgbClr val="000000"/>
                          </a:solidFill>
                          <a:latin typeface="Times New Roman" pitchFamily="18" charset="0"/>
                          <a:cs typeface="Times New Roman" pitchFamily="18" charset="0"/>
                        </a:rPr>
                        <a:t>=?</a:t>
                      </a:r>
                      <a:endParaRPr lang="en-US" sz="21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100" b="0" i="0" dirty="0">
                          <a:solidFill>
                            <a:srgbClr val="000000"/>
                          </a:solidFill>
                          <a:latin typeface="Times New Roman" pitchFamily="18" charset="0"/>
                          <a:cs typeface="Times New Roman" pitchFamily="18" charset="0"/>
                        </a:rPr>
                        <a:t>m</a:t>
                      </a:r>
                      <a:r>
                        <a:rPr lang="vi-VN" sz="2100" b="0" i="0" baseline="-25000" dirty="0">
                          <a:solidFill>
                            <a:srgbClr val="000000"/>
                          </a:solidFill>
                          <a:latin typeface="Times New Roman" pitchFamily="18" charset="0"/>
                          <a:cs typeface="Times New Roman" pitchFamily="18" charset="0"/>
                        </a:rPr>
                        <a:t>2</a:t>
                      </a:r>
                      <a:r>
                        <a:rPr lang="vi-VN" sz="2100" b="0" i="0" dirty="0">
                          <a:solidFill>
                            <a:srgbClr val="000000"/>
                          </a:solidFill>
                          <a:latin typeface="Times New Roman" pitchFamily="18" charset="0"/>
                          <a:cs typeface="Times New Roman" pitchFamily="18" charset="0"/>
                        </a:rPr>
                        <a:t>/</a:t>
                      </a:r>
                      <a:r>
                        <a:rPr lang="en-US" sz="2100" b="0" i="0" dirty="0">
                          <a:solidFill>
                            <a:srgbClr val="000000"/>
                          </a:solidFill>
                          <a:latin typeface="Times New Roman" pitchFamily="18" charset="0"/>
                          <a:cs typeface="Times New Roman" pitchFamily="18" charset="0"/>
                        </a:rPr>
                        <a:t>V</a:t>
                      </a:r>
                      <a:r>
                        <a:rPr lang="vi-VN" sz="2100" b="0" i="0" baseline="-25000" dirty="0">
                          <a:solidFill>
                            <a:srgbClr val="000000"/>
                          </a:solidFill>
                          <a:latin typeface="Times New Roman" pitchFamily="18" charset="0"/>
                          <a:cs typeface="Times New Roman" pitchFamily="18" charset="0"/>
                        </a:rPr>
                        <a:t>2</a:t>
                      </a:r>
                      <a:r>
                        <a:rPr lang="en-US" sz="2100" b="0" i="0" dirty="0">
                          <a:solidFill>
                            <a:srgbClr val="000000"/>
                          </a:solidFill>
                          <a:latin typeface="Times New Roman" pitchFamily="18" charset="0"/>
                          <a:cs typeface="Times New Roman" pitchFamily="18" charset="0"/>
                        </a:rPr>
                        <a:t>=?</a:t>
                      </a:r>
                      <a:endParaRPr lang="en-US" sz="21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100" b="0" i="0" dirty="0">
                          <a:solidFill>
                            <a:srgbClr val="000000"/>
                          </a:solidFill>
                          <a:latin typeface="Times New Roman" pitchFamily="18" charset="0"/>
                          <a:cs typeface="Times New Roman" pitchFamily="18" charset="0"/>
                        </a:rPr>
                        <a:t>m</a:t>
                      </a:r>
                      <a:r>
                        <a:rPr lang="vi-VN" sz="2100" b="0" i="0" baseline="-25000" dirty="0">
                          <a:solidFill>
                            <a:srgbClr val="000000"/>
                          </a:solidFill>
                          <a:latin typeface="Times New Roman" pitchFamily="18" charset="0"/>
                          <a:cs typeface="Times New Roman" pitchFamily="18" charset="0"/>
                        </a:rPr>
                        <a:t>3</a:t>
                      </a:r>
                      <a:r>
                        <a:rPr lang="vi-VN" sz="2100" b="0" i="0" dirty="0">
                          <a:solidFill>
                            <a:srgbClr val="000000"/>
                          </a:solidFill>
                          <a:latin typeface="Times New Roman" pitchFamily="18" charset="0"/>
                          <a:cs typeface="Times New Roman" pitchFamily="18" charset="0"/>
                        </a:rPr>
                        <a:t> /</a:t>
                      </a:r>
                      <a:r>
                        <a:rPr lang="en-US" sz="2100" b="0" i="0" dirty="0">
                          <a:solidFill>
                            <a:srgbClr val="000000"/>
                          </a:solidFill>
                          <a:latin typeface="Times New Roman" pitchFamily="18" charset="0"/>
                          <a:cs typeface="Times New Roman" pitchFamily="18" charset="0"/>
                        </a:rPr>
                        <a:t>V</a:t>
                      </a:r>
                      <a:r>
                        <a:rPr lang="vi-VN" sz="2100" b="0" i="0" baseline="-25000" dirty="0">
                          <a:solidFill>
                            <a:srgbClr val="000000"/>
                          </a:solidFill>
                          <a:latin typeface="Times New Roman" pitchFamily="18" charset="0"/>
                          <a:cs typeface="Times New Roman" pitchFamily="18" charset="0"/>
                        </a:rPr>
                        <a:t>3</a:t>
                      </a:r>
                      <a:r>
                        <a:rPr lang="en-US" sz="2100" b="0" i="0" dirty="0">
                          <a:solidFill>
                            <a:srgbClr val="000000"/>
                          </a:solidFill>
                          <a:latin typeface="Times New Roman" pitchFamily="18" charset="0"/>
                          <a:cs typeface="Times New Roman" pitchFamily="18" charset="0"/>
                        </a:rPr>
                        <a:t>=?</a:t>
                      </a:r>
                      <a:endParaRPr lang="en-US" sz="2100" dirty="0">
                        <a:solidFill>
                          <a:srgbClr val="000000"/>
                        </a:solidFill>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Books Infographics by Slidesgo">
  <a:themeElements>
    <a:clrScheme name="Simple Light">
      <a:dk1>
        <a:srgbClr val="000000"/>
      </a:dk1>
      <a:lt1>
        <a:srgbClr val="FFFFFF"/>
      </a:lt1>
      <a:dk2>
        <a:srgbClr val="5F0F40"/>
      </a:dk2>
      <a:lt2>
        <a:srgbClr val="9A031E"/>
      </a:lt2>
      <a:accent1>
        <a:srgbClr val="E36414"/>
      </a:accent1>
      <a:accent2>
        <a:srgbClr val="27C2A4"/>
      </a:accent2>
      <a:accent3>
        <a:srgbClr val="0F4C5C"/>
      </a:accent3>
      <a:accent4>
        <a:srgbClr val="32399D"/>
      </a:accent4>
      <a:accent5>
        <a:srgbClr val="040404"/>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ur Creative Company by Slidesgo">
  <a:themeElements>
    <a:clrScheme name="Simple Light">
      <a:dk1>
        <a:srgbClr val="16433D"/>
      </a:dk1>
      <a:lt1>
        <a:srgbClr val="FDF2E9"/>
      </a:lt1>
      <a:dk2>
        <a:srgbClr val="212121"/>
      </a:dk2>
      <a:lt2>
        <a:srgbClr val="E1A77B"/>
      </a:lt2>
      <a:accent1>
        <a:srgbClr val="16433D"/>
      </a:accent1>
      <a:accent2>
        <a:srgbClr val="212121"/>
      </a:accent2>
      <a:accent3>
        <a:srgbClr val="EFCCAE"/>
      </a:accent3>
      <a:accent4>
        <a:srgbClr val="B7D5C4"/>
      </a:accent4>
      <a:accent5>
        <a:srgbClr val="F4E3D6"/>
      </a:accent5>
      <a:accent6>
        <a:srgbClr val="E1A77B"/>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2304</TotalTime>
  <Words>1980</Words>
  <Application>Microsoft Office PowerPoint</Application>
  <PresentationFormat>On-screen Show (16:9)</PresentationFormat>
  <Paragraphs>304</Paragraphs>
  <Slides>40</Slides>
  <Notes>19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Merriweather</vt:lpstr>
      <vt:lpstr>Arial</vt:lpstr>
      <vt:lpstr>Fira Sans Extra Condensed Medium</vt:lpstr>
      <vt:lpstr>Times New Roman</vt:lpstr>
      <vt:lpstr>Roboto</vt:lpstr>
      <vt:lpstr>Cambria Math</vt:lpstr>
      <vt:lpstr>Montserrat</vt:lpstr>
      <vt:lpstr>Calibri</vt:lpstr>
      <vt:lpstr>#9Slide07 Cadena</vt:lpstr>
      <vt:lpstr>#9Slide03 Arima Madurai Black</vt:lpstr>
      <vt:lpstr>Montserrat Medium</vt:lpstr>
      <vt:lpstr>Books Infographics by Slidesgo</vt:lpstr>
      <vt:lpstr>Our Creative Company by Slidesgo</vt:lpstr>
      <vt:lpstr>Office Theme</vt:lpstr>
      <vt:lpstr>PowerPoint Presentation</vt:lpstr>
      <vt:lpstr>PowerPoint Presentation</vt:lpstr>
      <vt:lpstr>PowerPoint Presentation</vt:lpstr>
      <vt:lpstr>Tiết 2.1 và 2.2 - BÀI 13:  KHỐI LƯỢNG RIÊNG</vt:lpstr>
      <vt:lpstr>KHỐI LƯỢNG RIÊNG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Công thức tính khối lượng riêng là:</vt:lpstr>
      <vt:lpstr>2. Phát biểu nào sau đây về khối lượng riêng là đúng?</vt:lpstr>
      <vt:lpstr>3. Gọi d và D lần lượt là trọng lượng riêng và khối lượng riêng. Mối liên hệ giữa d và D là:</vt:lpstr>
      <vt:lpstr>PowerPoint Presentation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3: KHỐI LƯỢNG RIÊNG VÀ ÁP SUẤT</dc:title>
  <dc:creator>HP</dc:creator>
  <cp:lastModifiedBy>HP</cp:lastModifiedBy>
  <cp:revision>34</cp:revision>
  <dcterms:modified xsi:type="dcterms:W3CDTF">2023-09-12T03:03:33Z</dcterms:modified>
</cp:coreProperties>
</file>