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95" autoAdjust="0"/>
  </p:normalViewPr>
  <p:slideViewPr>
    <p:cSldViewPr>
      <p:cViewPr varScale="1">
        <p:scale>
          <a:sx n="87" d="100"/>
          <a:sy n="87" d="100"/>
        </p:scale>
        <p:origin x="348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276350"/>
            <a:ext cx="8944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  <a:p>
            <a:pPr algn="ctr"/>
            <a:r>
              <a:rPr lang="en-US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HỆ PHƯƠNG TRÌNH BẰNG PHƯƠNG PHÁP CỘNG ĐẠI SỐ</a:t>
            </a:r>
            <a:endParaRPr lang="en-US" sz="24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2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047750"/>
            <a:ext cx="25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425574"/>
            <a:ext cx="1677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5b.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68047" y="1382425"/>
                <a:ext cx="2574551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Hd: đặt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047" y="1382425"/>
                <a:ext cx="2574551" cy="515910"/>
              </a:xfrm>
              <a:prstGeom prst="rect">
                <a:avLst/>
              </a:prstGeom>
              <a:blipFill>
                <a:blip r:embed="rId2"/>
                <a:stretch>
                  <a:fillRect l="-2133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926464" y="2048344"/>
            <a:ext cx="574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trước bài: Giải bài toán bằng cách lập hệ phương trình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8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38150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Nhắc lại kiến thức cũ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5181600" y="361950"/>
            <a:ext cx="3581400" cy="1371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Em hãy nhắc lại quy tắc cộng đại số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7595" y="1271885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Cộng hay trừ từng vế hai phương trình của hệ phương trình đã cho để được một phương trình mới.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807" y="2227983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Dùng phương trình mới ấy t</a:t>
            </a:r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thế cho một trong hai phương trình của hệ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và giữ nguyên phương trình kia)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839593"/>
            <a:ext cx="2238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Quy tắc cộng đại số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0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1426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Tóm tắt cách giải HPT bằng phương pháp cộng đại số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04870"/>
            <a:ext cx="8346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Nhân hai vế của mỗi phương trình với một số thích hợp ( nếu cần) sao cho các hệ số của cùng một ẩn nào đó trong hai phương trình của hệ bằng nhau hoặc đối nhau.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080" y="1493758"/>
            <a:ext cx="850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quy tắc cộng đại số để được HPT mới , trong đó có </a:t>
            </a:r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phương trình một ẩn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" y="1970662"/>
            <a:ext cx="789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Giải phương trình một ẩn vừa thu được rồi suy ra nghiệm của HPT đã cho.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206240" y="2571750"/>
            <a:ext cx="4876800" cy="1524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tóm tắt cách giải hệ phương trình bằng phương pháp cộng đại số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45511"/>
            <a:ext cx="1215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  <a:endParaRPr lang="en-US" sz="20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889" y="552877"/>
            <a:ext cx="742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các hệ phương trình sau bằng phương pháp cộng đại số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573" y="890769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882318" y="782225"/>
                <a:ext cx="179395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2318" y="782225"/>
                <a:ext cx="1793953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876491" y="1803571"/>
                <a:ext cx="161435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491" y="1803571"/>
                <a:ext cx="1614352" cy="617861"/>
              </a:xfrm>
              <a:prstGeom prst="rect">
                <a:avLst/>
              </a:prstGeom>
              <a:blipFill>
                <a:blip r:embed="rId3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816888" y="890769"/>
                <a:ext cx="176670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6888" y="890769"/>
                <a:ext cx="1766702" cy="617861"/>
              </a:xfrm>
              <a:prstGeom prst="rect">
                <a:avLst/>
              </a:prstGeom>
              <a:blipFill>
                <a:blip r:embed="rId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126712" y="951170"/>
                <a:ext cx="161435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12" y="951170"/>
                <a:ext cx="1614352" cy="617861"/>
              </a:xfrm>
              <a:prstGeom prst="rect">
                <a:avLst/>
              </a:prstGeom>
              <a:blipFill>
                <a:blip r:embed="rId5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13765" y="1565175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81000" y="1934507"/>
                <a:ext cx="1976695" cy="5225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934507"/>
                <a:ext cx="1976695" cy="5225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424930" y="1906272"/>
                <a:ext cx="1291379" cy="5170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930" y="1906272"/>
                <a:ext cx="1291379" cy="5170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68649" y="2561272"/>
                <a:ext cx="1628010" cy="5170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49" y="2561272"/>
                <a:ext cx="1628010" cy="5170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997993" y="2519749"/>
                <a:ext cx="1679306" cy="5170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 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7993" y="2519749"/>
                <a:ext cx="1679306" cy="5170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28283" y="3140936"/>
                <a:ext cx="1684228" cy="509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83" y="3140936"/>
                <a:ext cx="1684228" cy="50924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4114800" y="19062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16888" y="1906272"/>
            <a:ext cx="59912" cy="295147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7973" y="3762123"/>
            <a:ext cx="3288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hpt có nghiệm duy nhất (1;1)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056451" y="931243"/>
                <a:ext cx="161435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6451" y="931243"/>
                <a:ext cx="1614352" cy="6178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6653449" y="1792908"/>
                <a:ext cx="1602298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=8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49" y="1792908"/>
                <a:ext cx="1602298" cy="617861"/>
              </a:xfrm>
              <a:prstGeom prst="rect">
                <a:avLst/>
              </a:prstGeom>
              <a:blipFill>
                <a:blip r:embed="rId12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798527" y="2519749"/>
                <a:ext cx="1624612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527" y="2519749"/>
                <a:ext cx="1624612" cy="88428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6599638" y="2449056"/>
                <a:ext cx="1193340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638" y="2449056"/>
                <a:ext cx="1193340" cy="1025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4950186" y="3693354"/>
                <a:ext cx="3546484" cy="506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hpt có nghiệm duy nhất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186" y="3693354"/>
                <a:ext cx="3546484" cy="506870"/>
              </a:xfrm>
              <a:prstGeom prst="rect">
                <a:avLst/>
              </a:prstGeom>
              <a:blipFill>
                <a:blip r:embed="rId15"/>
                <a:stretch>
                  <a:fillRect l="-1375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70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4" grpId="0"/>
      <p:bldP spid="15" grpId="0"/>
      <p:bldP spid="17" grpId="0"/>
      <p:bldP spid="18" grpId="0"/>
      <p:bldP spid="19" grpId="0"/>
      <p:bldP spid="20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05199" y="583434"/>
                <a:ext cx="179395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199" y="583434"/>
                <a:ext cx="1793953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440406" y="583664"/>
                <a:ext cx="190366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=6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=−1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0406" y="583664"/>
                <a:ext cx="1903663" cy="617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572000" y="438150"/>
            <a:ext cx="76200" cy="43434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33400" y="610059"/>
                <a:ext cx="176670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610059"/>
                <a:ext cx="1766702" cy="617861"/>
              </a:xfrm>
              <a:prstGeom prst="rect">
                <a:avLst/>
              </a:prstGeom>
              <a:blipFill>
                <a:blip r:embed="rId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04800" y="1504950"/>
                <a:ext cx="1602298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=7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504950"/>
                <a:ext cx="1602298" cy="617861"/>
              </a:xfrm>
              <a:prstGeom prst="rect">
                <a:avLst/>
              </a:prstGeom>
              <a:blipFill>
                <a:blip r:embed="rId5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907098" y="1504950"/>
                <a:ext cx="164480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+2.1=3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098" y="1504950"/>
                <a:ext cx="1644809" cy="617861"/>
              </a:xfrm>
              <a:prstGeom prst="rect">
                <a:avLst/>
              </a:prstGeom>
              <a:blipFill>
                <a:blip r:embed="rId6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04800" y="2300919"/>
                <a:ext cx="106792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300919"/>
                <a:ext cx="1067921" cy="6178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19489" y="3076920"/>
            <a:ext cx="3288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hpt có nghiệm duy nhất (1;1)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523709" y="583433"/>
                <a:ext cx="200625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=6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709" y="583433"/>
                <a:ext cx="2006254" cy="6178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572000" y="1683058"/>
                <a:ext cx="1833130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−17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683058"/>
                <a:ext cx="1833130" cy="617861"/>
              </a:xfrm>
              <a:prstGeom prst="rect">
                <a:avLst/>
              </a:prstGeom>
              <a:blipFill>
                <a:blip r:embed="rId9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459851" y="1352550"/>
                <a:ext cx="2386744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−9.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851" y="1352550"/>
                <a:ext cx="2386744" cy="124854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555589" y="2599948"/>
                <a:ext cx="1566198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 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17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589" y="2599948"/>
                <a:ext cx="1566198" cy="124854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728127" y="3919159"/>
                <a:ext cx="3742050" cy="506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hpt có nghiệm duy nhất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17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17</m:t>
                            </m:r>
                          </m:den>
                        </m:f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127" y="3919159"/>
                <a:ext cx="3742050" cy="506870"/>
              </a:xfrm>
              <a:prstGeom prst="rect">
                <a:avLst/>
              </a:prstGeom>
              <a:blipFill>
                <a:blip r:embed="rId12"/>
                <a:stretch>
                  <a:fillRect l="-1468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4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085" y="2183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2. Giải các hệ phương trình sau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1361" y="581767"/>
                <a:ext cx="281320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61" y="581767"/>
                <a:ext cx="2813206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619868" y="2128431"/>
                <a:ext cx="271157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−4+3+3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−6−2−2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868" y="2128431"/>
                <a:ext cx="2711576" cy="617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4630885" y="1442342"/>
            <a:ext cx="38100" cy="353883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4056" y="1167832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51361" y="1427220"/>
                <a:ext cx="281320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61" y="1427220"/>
                <a:ext cx="2813206" cy="617861"/>
              </a:xfrm>
              <a:prstGeom prst="rect">
                <a:avLst/>
              </a:prstGeom>
              <a:blipFill>
                <a:blip r:embed="rId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5960" y="2128431"/>
                <a:ext cx="297183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=4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60" y="2128431"/>
                <a:ext cx="2971839" cy="6178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59594" y="2837657"/>
                <a:ext cx="170809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=4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94" y="2837657"/>
                <a:ext cx="1708096" cy="6178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967690" y="2871018"/>
                <a:ext cx="170809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=−1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7690" y="2871018"/>
                <a:ext cx="1708096" cy="617861"/>
              </a:xfrm>
              <a:prstGeom prst="rect">
                <a:avLst/>
              </a:prstGeom>
              <a:blipFill>
                <a:blip r:embed="rId7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35960" y="3514980"/>
                <a:ext cx="1448217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−13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60" y="3514980"/>
                <a:ext cx="1448217" cy="1025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97697" y="4474311"/>
                <a:ext cx="3742050" cy="506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hpt có nghiệm duy nhất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97" y="4474311"/>
                <a:ext cx="3742050" cy="506870"/>
              </a:xfrm>
              <a:prstGeom prst="rect">
                <a:avLst/>
              </a:prstGeom>
              <a:blipFill>
                <a:blip r:embed="rId9"/>
                <a:stretch>
                  <a:fillRect l="-1303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23880" y="1442342"/>
                <a:ext cx="297478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3880" y="1442342"/>
                <a:ext cx="2974789" cy="6178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953000" y="685653"/>
                <a:ext cx="297478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685653"/>
                <a:ext cx="2974789" cy="6178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630885" y="2778945"/>
                <a:ext cx="190366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885" y="2778945"/>
                <a:ext cx="1903663" cy="617861"/>
              </a:xfrm>
              <a:prstGeom prst="rect">
                <a:avLst/>
              </a:prstGeom>
              <a:blipFill>
                <a:blip r:embed="rId12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586797" y="2778944"/>
                <a:ext cx="190366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+9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797" y="2778944"/>
                <a:ext cx="1903663" cy="617861"/>
              </a:xfrm>
              <a:prstGeom prst="rect">
                <a:avLst/>
              </a:prstGeom>
              <a:blipFill>
                <a:blip r:embed="rId13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718831" y="3438126"/>
                <a:ext cx="1730537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831" y="3438126"/>
                <a:ext cx="1730537" cy="617861"/>
              </a:xfrm>
              <a:prstGeom prst="rect">
                <a:avLst/>
              </a:prstGeom>
              <a:blipFill>
                <a:blip r:embed="rId1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535019" y="3424177"/>
                <a:ext cx="1343638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 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019" y="3424177"/>
                <a:ext cx="1343638" cy="6178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718831" y="4221722"/>
            <a:ext cx="339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hpt có nghiệm duy nhất (1;-1)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8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8575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biết rằng : Một đa thức bằng đa thức 0 khi và chỉ khi tất cả các hệ số của nó bằng 0. Hãy tìm các giá trị của m và n để đa thức sau ( với biến số x) bằng đa thức 0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85750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9800" y="1123950"/>
            <a:ext cx="3677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P(x)= ( 3m -5n +1) x + ( 4m – n -10 )</a:t>
            </a:r>
            <a:endParaRPr lang="en-US" i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49351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054" y="1897042"/>
            <a:ext cx="4115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P(x) bằng đa thức 0 khi và chỉ khi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675283" y="1789340"/>
                <a:ext cx="1868588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+1=0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−10=0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283" y="1789340"/>
                <a:ext cx="1868588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629400" y="1789340"/>
                <a:ext cx="1974387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1789340"/>
                <a:ext cx="1974387" cy="617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343400" y="2514903"/>
                <a:ext cx="205774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514903"/>
                <a:ext cx="2057743" cy="6178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629399" y="2526585"/>
                <a:ext cx="1863010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=−51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399" y="2526585"/>
                <a:ext cx="1863010" cy="6178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358089" y="3240466"/>
                <a:ext cx="115852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i="1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089" y="3240466"/>
                <a:ext cx="1158522" cy="6178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785248" y="3858327"/>
            <a:ext cx="18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</a:t>
            </a:r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3; n = 2</a:t>
            </a:r>
            <a:endParaRPr lang="en-US" i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82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6195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0428" y="408116"/>
            <a:ext cx="7367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a và b để đồ thị hàm số y = ax + b đi qua hai điểm A và B trong mỗi trường hợp sau: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068764"/>
            <a:ext cx="2095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A(2;-2) và B(-1;3)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8127" y="1054447"/>
            <a:ext cx="2108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A(-4;-2) và B(2;1)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9029" y="14699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5290" y="179311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Vì đồ thị hàm số y = ax+b đi qua hai điểm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A(2;-2) và B(-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1;3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nên ta có hệ phương trình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648200" y="1438096"/>
            <a:ext cx="76200" cy="349585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53978" y="2698743"/>
                <a:ext cx="1438535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78" y="2698743"/>
                <a:ext cx="1438535" cy="617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178774" y="2684508"/>
                <a:ext cx="164692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=−5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774" y="2684508"/>
                <a:ext cx="1646926" cy="617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65380" y="3348453"/>
                <a:ext cx="931152" cy="11098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60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80" y="3348453"/>
                <a:ext cx="931152" cy="11098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751682" y="4324350"/>
                <a:ext cx="1790042" cy="489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a=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682" y="4324350"/>
                <a:ext cx="1790042" cy="489365"/>
              </a:xfrm>
              <a:prstGeom prst="rect">
                <a:avLst/>
              </a:prstGeom>
              <a:blipFill>
                <a:blip r:embed="rId5"/>
                <a:stretch>
                  <a:fillRect l="-2721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672948" y="1498414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Vì đồ thị hàm số y = ax+b đi qua hai điểm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(-4;-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B(2;1) nên ta có hệ phương trình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783354" y="2464447"/>
                <a:ext cx="1611660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354" y="2464447"/>
                <a:ext cx="1611660" cy="6178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577437" y="2435170"/>
                <a:ext cx="164692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−6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=−3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437" y="2435170"/>
                <a:ext cx="1646926" cy="6178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885422" y="3233187"/>
                <a:ext cx="758797" cy="7861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422" y="3233187"/>
                <a:ext cx="758797" cy="7861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885422" y="4213626"/>
                <a:ext cx="1712585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a=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422" y="4213626"/>
                <a:ext cx="1712585" cy="483466"/>
              </a:xfrm>
              <a:prstGeom prst="rect">
                <a:avLst/>
              </a:prstGeom>
              <a:blipFill>
                <a:blip r:embed="rId9"/>
                <a:stretch>
                  <a:fillRect l="-2847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80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38150"/>
            <a:ext cx="5508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5. Giải các hệ phương trình sau bằng cách đặt ẩn phụ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219200" y="807482"/>
                <a:ext cx="1238031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=5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807482"/>
                <a:ext cx="1238031" cy="1025665"/>
              </a:xfrm>
              <a:prstGeom prst="rect">
                <a:avLst/>
              </a:prstGeom>
              <a:blipFill>
                <a:blip r:embed="rId2"/>
                <a:stretch>
                  <a:fillRect l="-113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62400" y="810733"/>
                <a:ext cx="1682064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=2</m:t>
                            </m:r>
                          </m:e>
                          <m:e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eqArr>
                      </m:e>
                    </m:d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810733"/>
                <a:ext cx="1682064" cy="1025665"/>
              </a:xfrm>
              <a:prstGeom prst="rect">
                <a:avLst/>
              </a:prstGeom>
              <a:blipFill>
                <a:blip r:embed="rId3"/>
                <a:stretch>
                  <a:fillRect l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75510" y="1648481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66274" y="2017813"/>
                <a:ext cx="2090957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Đặt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4" y="2017813"/>
                <a:ext cx="2090957" cy="515910"/>
              </a:xfrm>
              <a:prstGeom prst="rect">
                <a:avLst/>
              </a:prstGeom>
              <a:blipFill>
                <a:blip r:embed="rId4"/>
                <a:stretch>
                  <a:fillRect l="-2332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472838" y="2039690"/>
                <a:ext cx="282481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𝑡𝑎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đượ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ệ 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𝑝h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ươ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𝑛𝑔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𝑡𝑟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ì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𝑛h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838" y="2039690"/>
                <a:ext cx="282481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74262" y="2531627"/>
                <a:ext cx="1400320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62" y="2531627"/>
                <a:ext cx="1400320" cy="6178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153944" y="2580382"/>
                <a:ext cx="173694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3944" y="2580382"/>
                <a:ext cx="1736949" cy="6178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111117" y="2534220"/>
                <a:ext cx="148046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17" y="2534220"/>
                <a:ext cx="1480469" cy="6178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749396" y="2531628"/>
                <a:ext cx="1246110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396" y="2531628"/>
                <a:ext cx="1246110" cy="6178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75510" y="3659165"/>
            <a:ext cx="2428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lại biến cũ ta được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601116" y="3307792"/>
                <a:ext cx="842603" cy="11098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6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16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07792"/>
                <a:ext cx="842603" cy="11098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962400" y="3355524"/>
                <a:ext cx="1495922" cy="9766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eqAr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355524"/>
                <a:ext cx="1495922" cy="97661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91908" y="4430310"/>
                <a:ext cx="3670492" cy="5529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hpt có nghiệm duy nhất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f>
                          <m:fPr>
                            <m:ctrlP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sz="2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908" y="4430310"/>
                <a:ext cx="3670492" cy="552972"/>
              </a:xfrm>
              <a:prstGeom prst="rect">
                <a:avLst/>
              </a:prstGeom>
              <a:blipFill>
                <a:blip r:embed="rId12"/>
                <a:stretch>
                  <a:fillRect l="-1495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925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2387</TotalTime>
  <Words>644</Words>
  <Application>Microsoft Office PowerPoint</Application>
  <PresentationFormat>On-screen Show (16:9)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Windows 10</cp:lastModifiedBy>
  <cp:revision>333</cp:revision>
  <dcterms:created xsi:type="dcterms:W3CDTF">2020-03-15T10:05:02Z</dcterms:created>
  <dcterms:modified xsi:type="dcterms:W3CDTF">2022-01-12T14:51:11Z</dcterms:modified>
</cp:coreProperties>
</file>