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494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223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809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551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300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796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31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27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451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954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38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4D1A3-FC29-42D7-99C1-576307388F92}" type="datetimeFigureOut">
              <a:rPr lang="vi-VN" smtClean="0"/>
              <a:t>05/01/2022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C6173-350C-4688-A04C-5EE90F131CC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274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158"/>
            <a:ext cx="12192000" cy="682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814094" y="609601"/>
            <a:ext cx="2563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Tiết 31:</a:t>
            </a:r>
            <a:endParaRPr lang="en-US" sz="48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23875" y="1440598"/>
            <a:ext cx="111442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ÔN TẬP ĐOẠN MẠCH NỐI TIẾP</a:t>
            </a:r>
            <a:endParaRPr lang="en-US" sz="4400" b="1" i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6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6337" y="88364"/>
            <a:ext cx="4400550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LÝ THUYẾT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61444" name="Text Box 4" descr="Canvas"/>
          <p:cNvSpPr txBox="1">
            <a:spLocks noChangeArrowheads="1"/>
          </p:cNvSpPr>
          <p:nvPr/>
        </p:nvSpPr>
        <p:spPr bwMode="auto">
          <a:xfrm>
            <a:off x="947057" y="889220"/>
            <a:ext cx="10248567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vi-V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Câu 1: 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Nêu các công thức tính I, U, R của đoạn mạch nối tiếp?</a:t>
            </a:r>
            <a:endParaRPr lang="en-US" altLang="vi-VN" sz="2400" b="1" i="1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2"/>
              <p:cNvSpPr/>
              <p:nvPr/>
            </p:nvSpPr>
            <p:spPr>
              <a:xfrm>
                <a:off x="1903131" y="1500578"/>
                <a:ext cx="26995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Hình chữ nhậ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1500578"/>
                <a:ext cx="2699585" cy="461665"/>
              </a:xfrm>
              <a:prstGeom prst="rect">
                <a:avLst/>
              </a:prstGeom>
              <a:blipFill>
                <a:blip r:embed="rId2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4"/>
              <p:cNvSpPr/>
              <p:nvPr/>
            </p:nvSpPr>
            <p:spPr>
              <a:xfrm>
                <a:off x="1903131" y="2012845"/>
                <a:ext cx="2989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2012845"/>
                <a:ext cx="2989729" cy="461665"/>
              </a:xfrm>
              <a:prstGeom prst="rect">
                <a:avLst/>
              </a:prstGeom>
              <a:blipFill>
                <a:blip r:embed="rId3"/>
                <a:stretch>
                  <a:fillRect l="-407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6"/>
              <p:cNvSpPr/>
              <p:nvPr/>
            </p:nvSpPr>
            <p:spPr>
              <a:xfrm>
                <a:off x="1903131" y="2575714"/>
                <a:ext cx="30057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0070C0"/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2575714"/>
                <a:ext cx="3005759" cy="461665"/>
              </a:xfrm>
              <a:prstGeom prst="rect">
                <a:avLst/>
              </a:prstGeom>
              <a:blipFill>
                <a:blip r:embed="rId4"/>
                <a:stretch>
                  <a:fillRect l="-406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8"/>
              <p:cNvSpPr/>
              <p:nvPr/>
            </p:nvSpPr>
            <p:spPr>
              <a:xfrm>
                <a:off x="1948555" y="3864752"/>
                <a:ext cx="1176156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555" y="3864752"/>
                <a:ext cx="1176156" cy="763992"/>
              </a:xfrm>
              <a:prstGeom prst="rect">
                <a:avLst/>
              </a:prstGeom>
              <a:blipFill>
                <a:blip r:embed="rId5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4" descr="Canvas"/>
          <p:cNvSpPr txBox="1">
            <a:spLocks noChangeArrowheads="1"/>
          </p:cNvSpPr>
          <p:nvPr/>
        </p:nvSpPr>
        <p:spPr bwMode="auto">
          <a:xfrm>
            <a:off x="947056" y="3170688"/>
            <a:ext cx="10858501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vi-V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Câu 2: 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Nêu mối quan hệ của U và R trong đoạn mạch gồm 2 điện trở mắc nối tiếp?</a:t>
            </a:r>
            <a:endParaRPr lang="en-US" altLang="vi-VN" sz="24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059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23744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920" y="738939"/>
            <a:ext cx="11634280" cy="193899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điện trở R</a:t>
            </a:r>
            <a:r>
              <a:rPr lang="vi-VN" sz="24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=6Ω và R</a:t>
            </a:r>
            <a:r>
              <a:rPr lang="vi-VN" sz="24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=9Ω được mắc nối tiếp vào mạch điện có cường độ dòng điện chạy qua mạch bằng 0,25A.</a:t>
            </a:r>
            <a:endParaRPr lang="vi-VN" sz="2400" b="1" i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Vẽ sơ đồ mạch điện?</a:t>
            </a:r>
            <a:endParaRPr lang="vi-VN" sz="2400" b="1" i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Tính điện trở tương đương của đoạn mạch?</a:t>
            </a:r>
            <a:endParaRPr lang="vi-VN" sz="2400" b="1" i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Tính hiệu điện thế giữa hai đầu mỗi điện trở và hai đầu mạch điện?  </a:t>
            </a:r>
            <a:endParaRPr lang="vi-VN" sz="2400" b="1" i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764" y="2652417"/>
            <a:ext cx="181941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=6Ω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=9Ω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I=0,25A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vẽ sơ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mđ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R=?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</a:p>
          <a:p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U=?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919591" y="2677931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934831" y="2652417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 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sơ đồ mạch điện: 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điện trở tương đương của đoạn mạch: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R= 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=6+9=15(Ω)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ta có: I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=I=0,25A;    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 giữa hai đầu mỗi điện trở là: 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=0,25.6=1,5(V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=0,25.9=2,25(V)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 giữa hai đầu hai đầu mạch điện:</a:t>
            </a:r>
          </a:p>
          <a:p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U=U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=1,5+2,25=3,75(V)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/>
          <p:cNvGrpSpPr>
            <a:grpSpLocks/>
          </p:cNvGrpSpPr>
          <p:nvPr/>
        </p:nvGrpSpPr>
        <p:grpSpPr>
          <a:xfrm>
            <a:off x="8055466" y="3628296"/>
            <a:ext cx="3447806" cy="1412063"/>
            <a:chOff x="0" y="219075"/>
            <a:chExt cx="3543300" cy="581025"/>
          </a:xfrm>
        </p:grpSpPr>
        <p:sp>
          <p:nvSpPr>
            <p:cNvPr id="20" name="Text Box 1131"/>
            <p:cNvSpPr txBox="1"/>
            <p:nvPr/>
          </p:nvSpPr>
          <p:spPr>
            <a:xfrm>
              <a:off x="2186602" y="219075"/>
              <a:ext cx="1152525" cy="34290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sysClr val="window" lastClr="FFFFFF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vi-VN" sz="2000" b="1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vi-VN" sz="2000" b="1" baseline="-250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vi-VN" sz="20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1130"/>
            <p:cNvSpPr txBox="1"/>
            <p:nvPr/>
          </p:nvSpPr>
          <p:spPr>
            <a:xfrm>
              <a:off x="876300" y="228600"/>
              <a:ext cx="1152525" cy="34290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sysClr val="window" lastClr="FFFFFF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vi-VN" sz="2000" b="1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vi-VN" sz="2000" b="1" baseline="-250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vi-VN" sz="20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0" y="379458"/>
              <a:ext cx="3543300" cy="420642"/>
              <a:chOff x="0" y="74658"/>
              <a:chExt cx="3543300" cy="420642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876300" y="85725"/>
                <a:ext cx="819150" cy="133350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vi-VN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047875" y="74658"/>
                <a:ext cx="819151" cy="139793"/>
              </a:xfrm>
              <a:prstGeom prst="rect">
                <a:avLst/>
              </a:prstGeom>
              <a:solidFill>
                <a:srgbClr val="5B9BD5"/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vi-VN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190500" y="140544"/>
                <a:ext cx="3076576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5B9BD5"/>
                </a:solidFill>
                <a:prstDash val="solid"/>
                <a:miter lim="800000"/>
              </a:ln>
              <a:effectLst/>
            </p:spPr>
          </p:cxnSp>
          <p:sp>
            <p:nvSpPr>
              <p:cNvPr id="26" name="Text Box 1124"/>
              <p:cNvSpPr txBox="1"/>
              <p:nvPr/>
            </p:nvSpPr>
            <p:spPr>
              <a:xfrm>
                <a:off x="0" y="152400"/>
                <a:ext cx="352425" cy="342900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ysClr val="window" lastClr="FFFFFF"/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vi-VN" sz="2000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7" name="Text Box 1125"/>
              <p:cNvSpPr txBox="1"/>
              <p:nvPr/>
            </p:nvSpPr>
            <p:spPr>
              <a:xfrm>
                <a:off x="3190875" y="123825"/>
                <a:ext cx="352425" cy="342900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ysClr val="window" lastClr="FFFFFF"/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vi-VN" sz="2000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flipH="1">
                <a:off x="3143250" y="85725"/>
                <a:ext cx="123825" cy="7620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123825" y="95250"/>
                <a:ext cx="123825" cy="7620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262106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46724" y="43200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188" y="796943"/>
            <a:ext cx="11751010" cy="193899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điện 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4Ω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6Ω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nối tiếp vào hai điểm A và B. Đặt vào hai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iểm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và B một hiệu điện thế 12V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điện trở tương đương của đoạn mạch?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b.Tính cường độ dòng điện chạy qua mỗi điện trở?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Tính hiệu điện thế giữa hai đầu mỗi điện trở?</a:t>
            </a:r>
          </a:p>
        </p:txBody>
      </p:sp>
      <p:sp>
        <p:nvSpPr>
          <p:cNvPr id="3" name="Rectangle 2"/>
          <p:cNvSpPr/>
          <p:nvPr/>
        </p:nvSpPr>
        <p:spPr>
          <a:xfrm>
            <a:off x="363166" y="2786311"/>
            <a:ext cx="22179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nl-NL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nl-NL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=4Ω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nl-NL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=6Ω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nl-NL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U=12V </a:t>
            </a:r>
            <a:endParaRPr lang="vi-VN" sz="2400" b="1" i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2743200" algn="ctr"/>
                <a:tab pos="5486400" algn="r"/>
              </a:tabLst>
            </a:pP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R=?</a:t>
            </a:r>
          </a:p>
          <a:p>
            <a:pPr algn="just">
              <a:tabLst>
                <a:tab pos="2743200" algn="ctr"/>
                <a:tab pos="5486400" algn="r"/>
              </a:tabLst>
            </a:pP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=? </a:t>
            </a:r>
          </a:p>
          <a:p>
            <a:pPr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=?</a:t>
            </a:r>
          </a:p>
          <a:p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565832" y="2655438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81072" y="2774483"/>
            <a:ext cx="90237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 tương đương của đoạn mạch: </a:t>
            </a:r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4+6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(Ω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dòng điện chạy qua mỗi điện trở:  </a:t>
            </a:r>
          </a:p>
          <a:p>
            <a:pPr marL="718820"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I=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U/R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12/10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1,2(A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 thế giữa hai đầu mỗi điện trở là: 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1,2.4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4,8(V)   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=1,2.6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7,2(V</a:t>
            </a: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49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121021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2128" y="836216"/>
            <a:ext cx="11185071" cy="156966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3 điện trở: 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=6Ω và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=12Ω được mắc nối tiếp vào giữa hai điểm A và B có hiệu điện thế 28V.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điện trở tương đương của đoạn mạch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hiệu điện thế giữa hai đầu mỗi điện trở</a:t>
            </a:r>
          </a:p>
        </p:txBody>
      </p:sp>
      <p:sp>
        <p:nvSpPr>
          <p:cNvPr id="2" name="Rectangle 1"/>
          <p:cNvSpPr/>
          <p:nvPr/>
        </p:nvSpPr>
        <p:spPr>
          <a:xfrm>
            <a:off x="927370" y="2625033"/>
            <a:ext cx="20492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3Ω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6Ω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12Ω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12V </a:t>
            </a:r>
            <a:endParaRPr lang="vi-VN" sz="2400" b="1" i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565832" y="2655438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976664" y="2625033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nt 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nt 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400" b="1" i="1" dirty="0">
              <a:solidFill>
                <a:srgbClr val="0070C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+mj-lt"/>
              </a:rPr>
              <a:t>a/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</a:rPr>
              <a:t>ện </a:t>
            </a:r>
            <a:r>
              <a:rPr lang="vi-VN" sz="2400" b="1" i="1" dirty="0">
                <a:solidFill>
                  <a:srgbClr val="0070C0"/>
                </a:solidFill>
                <a:latin typeface="+mj-lt"/>
              </a:rPr>
              <a:t>trở tương đương của đoạn mạch: </a:t>
            </a:r>
          </a:p>
          <a:p>
            <a:pPr marL="718820"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R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1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+R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+R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3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3+6+12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21 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(Ω)</a:t>
            </a: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+mj-lt"/>
              </a:rPr>
              <a:t>b/ C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</a:rPr>
              <a:t>ường </a:t>
            </a:r>
            <a:r>
              <a:rPr lang="vi-VN" sz="2400" b="1" i="1" dirty="0">
                <a:solidFill>
                  <a:srgbClr val="0070C0"/>
                </a:solidFill>
                <a:latin typeface="+mj-lt"/>
              </a:rPr>
              <a:t>độ dòng điện chạy qua mỗi điện trở </a:t>
            </a:r>
          </a:p>
          <a:p>
            <a:pPr marL="718820"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U/R = 12/21 = 0,57(A</a:t>
            </a: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Hiệu </a:t>
            </a: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thế giữa hai đầu mỗi điện trở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8820"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    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0,57.3 =</a:t>
            </a: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1,7(V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8820"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0,57.6 = 3,4(V)   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vi-VN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baseline="-25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0,57.12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6,9(V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b="1" i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540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121021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" y="836216"/>
            <a:ext cx="11871960" cy="193899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4.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Mắc mạch điện theo sơ đồ hình vẽ bên có hiệu điện thế mắc vào mạch không đổi U. 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khóa K đóng vào vị trí 1 thì ampe kế chỉ I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chuyển công tắc này sang vị trí số 2 thì ampe kế có số chỉ là I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2’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=I/2 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chuyển K sang vị trí 3 thì ampe kế có số chỉ I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=I/5 . 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biết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6Ω, hãy tính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và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82880" y="2775208"/>
            <a:ext cx="21325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70C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=6Ω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 không đổi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 ở 1: I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=I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 ở 2: I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=I/2</a:t>
            </a:r>
          </a:p>
          <a:p>
            <a:pPr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 ở 3: I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=I/5</a:t>
            </a:r>
          </a:p>
          <a:p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=? R</a:t>
            </a:r>
            <a:r>
              <a:rPr lang="vi-VN" sz="2400" b="1" i="1" baseline="-25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70C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15392" y="2775208"/>
                <a:ext cx="9403080" cy="40623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endParaRPr lang="vi-VN" sz="2400" b="1" i="1" u="sng" dirty="0">
                  <a:solidFill>
                    <a:srgbClr val="0070C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Khi K đóng ở vị trí 1: I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 I; 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1 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6Ω                   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U=I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=6I              (1)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Khi K ở vị trí 2 : I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=I/2;  R=R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                </a:t>
                </a:r>
                <a:endParaRPr lang="vi-VN" sz="2400" b="1" i="1" dirty="0">
                  <a:solidFill>
                    <a:srgbClr val="0070C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vi-VN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en-US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U=I</a:t>
                </a:r>
                <a:r>
                  <a:rPr lang="vi-VN" sz="2400" b="1" i="1" baseline="-25000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num>
                      <m:den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      (2) 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Khi K ở vị trí 3: I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=I/5; R=R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en-US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U=I</a:t>
                </a:r>
                <a:r>
                  <a:rPr lang="vi-VN" sz="2400" b="1" i="1" baseline="-25000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 smtClean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num>
                      <m:den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 (3)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Từ (1) và (2)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6I=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num>
                      <m:den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     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=6Ω</a:t>
                </a: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Từ (1) và (3)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6I=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num>
                      <m:den>
                        <m:r>
                          <a:rPr lang="vi-VN" sz="2400" b="1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(6+R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Cambria Math" panose="02040503050406030204" pitchFamily="18" charset="0"/>
                  </a:rPr>
                  <a:t>⇒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R</a:t>
                </a:r>
                <a:r>
                  <a:rPr lang="vi-VN" sz="2400" b="1" i="1" baseline="-25000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23</a:t>
                </a:r>
                <a:r>
                  <a:rPr lang="vi-VN" sz="2400" b="1" i="1" dirty="0">
                    <a:solidFill>
                      <a:srgbClr val="0070C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=18Ω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392" y="2775208"/>
                <a:ext cx="9403080" cy="4062394"/>
              </a:xfrm>
              <a:prstGeom prst="rect">
                <a:avLst/>
              </a:prstGeom>
              <a:blipFill>
                <a:blip r:embed="rId2"/>
                <a:stretch>
                  <a:fillRect l="-1038" t="-1199" b="-45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2133600" y="2775208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99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e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4419600" y="533400"/>
            <a:ext cx="3429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i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cxnSp>
        <p:nvCxnSpPr>
          <p:cNvPr id="20484" name="AutoShape 4"/>
          <p:cNvCxnSpPr>
            <a:cxnSpLocks noChangeShapeType="1"/>
          </p:cNvCxnSpPr>
          <p:nvPr/>
        </p:nvCxnSpPr>
        <p:spPr bwMode="auto">
          <a:xfrm>
            <a:off x="1524000" y="3429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33266" y="1825625"/>
            <a:ext cx="8761862" cy="4351338"/>
          </a:xfrm>
          <a:noFill/>
        </p:spPr>
        <p:txBody>
          <a:bodyPr/>
          <a:lstStyle/>
          <a:p>
            <a:pPr marL="609600" indent="-609600">
              <a:buNone/>
            </a:pP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1. Học đoạn mạch nối tiếp</a:t>
            </a:r>
          </a:p>
          <a:p>
            <a:pPr marL="609600" indent="-609600">
              <a:buNone/>
            </a:pPr>
            <a:r>
              <a:rPr lang="en-US" altLang="vi-VN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Ôn lại đoạn mạch song song</a:t>
            </a:r>
          </a:p>
          <a:p>
            <a:pPr marL="609600" indent="-609600">
              <a:buNone/>
            </a:pPr>
            <a:endParaRPr lang="en-US" altLang="vi-VN" b="1" i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0486" name="Group 8"/>
          <p:cNvGrpSpPr>
            <a:grpSpLocks/>
          </p:cNvGrpSpPr>
          <p:nvPr/>
        </p:nvGrpSpPr>
        <p:grpSpPr bwMode="auto">
          <a:xfrm>
            <a:off x="3794078" y="3875964"/>
            <a:ext cx="5295331" cy="2105736"/>
            <a:chOff x="4130" y="2318"/>
            <a:chExt cx="2835" cy="1620"/>
          </a:xfrm>
        </p:grpSpPr>
        <p:sp>
          <p:nvSpPr>
            <p:cNvPr id="20487" name="Freeform 9"/>
            <p:cNvSpPr>
              <a:spLocks/>
            </p:cNvSpPr>
            <p:nvPr/>
          </p:nvSpPr>
          <p:spPr bwMode="auto">
            <a:xfrm>
              <a:off x="4130" y="2618"/>
              <a:ext cx="2835" cy="1186"/>
            </a:xfrm>
            <a:custGeom>
              <a:avLst/>
              <a:gdLst>
                <a:gd name="T0" fmla="*/ 2726 w 2835"/>
                <a:gd name="T1" fmla="*/ 335 h 1186"/>
                <a:gd name="T2" fmla="*/ 2549 w 2835"/>
                <a:gd name="T3" fmla="*/ 397 h 1186"/>
                <a:gd name="T4" fmla="*/ 2368 w 2835"/>
                <a:gd name="T5" fmla="*/ 459 h 1186"/>
                <a:gd name="T6" fmla="*/ 2185 w 2835"/>
                <a:gd name="T7" fmla="*/ 515 h 1186"/>
                <a:gd name="T8" fmla="*/ 2008 w 2835"/>
                <a:gd name="T9" fmla="*/ 567 h 1186"/>
                <a:gd name="T10" fmla="*/ 1840 w 2835"/>
                <a:gd name="T11" fmla="*/ 609 h 1186"/>
                <a:gd name="T12" fmla="*/ 1688 w 2835"/>
                <a:gd name="T13" fmla="*/ 645 h 1186"/>
                <a:gd name="T14" fmla="*/ 1556 w 2835"/>
                <a:gd name="T15" fmla="*/ 662 h 1186"/>
                <a:gd name="T16" fmla="*/ 1452 w 2835"/>
                <a:gd name="T17" fmla="*/ 669 h 1186"/>
                <a:gd name="T18" fmla="*/ 1377 w 2835"/>
                <a:gd name="T19" fmla="*/ 658 h 1186"/>
                <a:gd name="T20" fmla="*/ 1343 w 2835"/>
                <a:gd name="T21" fmla="*/ 630 h 1186"/>
                <a:gd name="T22" fmla="*/ 1327 w 2835"/>
                <a:gd name="T23" fmla="*/ 527 h 1186"/>
                <a:gd name="T24" fmla="*/ 1347 w 2835"/>
                <a:gd name="T25" fmla="*/ 424 h 1186"/>
                <a:gd name="T26" fmla="*/ 1318 w 2835"/>
                <a:gd name="T27" fmla="*/ 320 h 1186"/>
                <a:gd name="T28" fmla="*/ 1249 w 2835"/>
                <a:gd name="T29" fmla="*/ 227 h 1186"/>
                <a:gd name="T30" fmla="*/ 1182 w 2835"/>
                <a:gd name="T31" fmla="*/ 126 h 1186"/>
                <a:gd name="T32" fmla="*/ 1104 w 2835"/>
                <a:gd name="T33" fmla="*/ 40 h 1186"/>
                <a:gd name="T34" fmla="*/ 1001 w 2835"/>
                <a:gd name="T35" fmla="*/ 0 h 1186"/>
                <a:gd name="T36" fmla="*/ 861 w 2835"/>
                <a:gd name="T37" fmla="*/ 26 h 1186"/>
                <a:gd name="T38" fmla="*/ 704 w 2835"/>
                <a:gd name="T39" fmla="*/ 79 h 1186"/>
                <a:gd name="T40" fmla="*/ 595 w 2835"/>
                <a:gd name="T41" fmla="*/ 126 h 1186"/>
                <a:gd name="T42" fmla="*/ 509 w 2835"/>
                <a:gd name="T43" fmla="*/ 170 h 1186"/>
                <a:gd name="T44" fmla="*/ 413 w 2835"/>
                <a:gd name="T45" fmla="*/ 214 h 1186"/>
                <a:gd name="T46" fmla="*/ 276 w 2835"/>
                <a:gd name="T47" fmla="*/ 267 h 1186"/>
                <a:gd name="T48" fmla="*/ 69 w 2835"/>
                <a:gd name="T49" fmla="*/ 825 h 1186"/>
                <a:gd name="T50" fmla="*/ 250 w 2835"/>
                <a:gd name="T51" fmla="*/ 757 h 1186"/>
                <a:gd name="T52" fmla="*/ 400 w 2835"/>
                <a:gd name="T53" fmla="*/ 698 h 1186"/>
                <a:gd name="T54" fmla="*/ 538 w 2835"/>
                <a:gd name="T55" fmla="*/ 654 h 1186"/>
                <a:gd name="T56" fmla="*/ 670 w 2835"/>
                <a:gd name="T57" fmla="*/ 609 h 1186"/>
                <a:gd name="T58" fmla="*/ 818 w 2835"/>
                <a:gd name="T59" fmla="*/ 573 h 1186"/>
                <a:gd name="T60" fmla="*/ 791 w 2835"/>
                <a:gd name="T61" fmla="*/ 812 h 1186"/>
                <a:gd name="T62" fmla="*/ 784 w 2835"/>
                <a:gd name="T63" fmla="*/ 959 h 1186"/>
                <a:gd name="T64" fmla="*/ 832 w 2835"/>
                <a:gd name="T65" fmla="*/ 1052 h 1186"/>
                <a:gd name="T66" fmla="*/ 910 w 2835"/>
                <a:gd name="T67" fmla="*/ 1125 h 1186"/>
                <a:gd name="T68" fmla="*/ 1014 w 2835"/>
                <a:gd name="T69" fmla="*/ 1171 h 1186"/>
                <a:gd name="T70" fmla="*/ 1126 w 2835"/>
                <a:gd name="T71" fmla="*/ 1186 h 1186"/>
                <a:gd name="T72" fmla="*/ 1231 w 2835"/>
                <a:gd name="T73" fmla="*/ 1171 h 1186"/>
                <a:gd name="T74" fmla="*/ 1328 w 2835"/>
                <a:gd name="T75" fmla="*/ 1157 h 1186"/>
                <a:gd name="T76" fmla="*/ 1436 w 2835"/>
                <a:gd name="T77" fmla="*/ 1145 h 1186"/>
                <a:gd name="T78" fmla="*/ 1557 w 2835"/>
                <a:gd name="T79" fmla="*/ 1127 h 1186"/>
                <a:gd name="T80" fmla="*/ 1688 w 2835"/>
                <a:gd name="T81" fmla="*/ 1107 h 1186"/>
                <a:gd name="T82" fmla="*/ 1829 w 2835"/>
                <a:gd name="T83" fmla="*/ 1082 h 1186"/>
                <a:gd name="T84" fmla="*/ 1971 w 2835"/>
                <a:gd name="T85" fmla="*/ 1053 h 1186"/>
                <a:gd name="T86" fmla="*/ 2118 w 2835"/>
                <a:gd name="T87" fmla="*/ 1021 h 1186"/>
                <a:gd name="T88" fmla="*/ 2269 w 2835"/>
                <a:gd name="T89" fmla="*/ 981 h 1186"/>
                <a:gd name="T90" fmla="*/ 2418 w 2835"/>
                <a:gd name="T91" fmla="*/ 935 h 1186"/>
                <a:gd name="T92" fmla="*/ 2568 w 2835"/>
                <a:gd name="T93" fmla="*/ 884 h 118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835"/>
                <a:gd name="T142" fmla="*/ 0 h 1186"/>
                <a:gd name="T143" fmla="*/ 2835 w 2835"/>
                <a:gd name="T144" fmla="*/ 1186 h 118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835" h="1186">
                  <a:moveTo>
                    <a:pt x="2835" y="293"/>
                  </a:moveTo>
                  <a:lnTo>
                    <a:pt x="2782" y="312"/>
                  </a:lnTo>
                  <a:lnTo>
                    <a:pt x="2726" y="335"/>
                  </a:lnTo>
                  <a:lnTo>
                    <a:pt x="2668" y="355"/>
                  </a:lnTo>
                  <a:lnTo>
                    <a:pt x="2609" y="377"/>
                  </a:lnTo>
                  <a:lnTo>
                    <a:pt x="2549" y="397"/>
                  </a:lnTo>
                  <a:lnTo>
                    <a:pt x="2490" y="417"/>
                  </a:lnTo>
                  <a:lnTo>
                    <a:pt x="2430" y="440"/>
                  </a:lnTo>
                  <a:lnTo>
                    <a:pt x="2368" y="459"/>
                  </a:lnTo>
                  <a:lnTo>
                    <a:pt x="2307" y="478"/>
                  </a:lnTo>
                  <a:lnTo>
                    <a:pt x="2247" y="498"/>
                  </a:lnTo>
                  <a:lnTo>
                    <a:pt x="2185" y="515"/>
                  </a:lnTo>
                  <a:lnTo>
                    <a:pt x="2125" y="534"/>
                  </a:lnTo>
                  <a:lnTo>
                    <a:pt x="2067" y="553"/>
                  </a:lnTo>
                  <a:lnTo>
                    <a:pt x="2008" y="567"/>
                  </a:lnTo>
                  <a:lnTo>
                    <a:pt x="1952" y="583"/>
                  </a:lnTo>
                  <a:lnTo>
                    <a:pt x="1895" y="596"/>
                  </a:lnTo>
                  <a:lnTo>
                    <a:pt x="1840" y="609"/>
                  </a:lnTo>
                  <a:lnTo>
                    <a:pt x="1788" y="622"/>
                  </a:lnTo>
                  <a:lnTo>
                    <a:pt x="1737" y="635"/>
                  </a:lnTo>
                  <a:lnTo>
                    <a:pt x="1688" y="645"/>
                  </a:lnTo>
                  <a:lnTo>
                    <a:pt x="1640" y="654"/>
                  </a:lnTo>
                  <a:lnTo>
                    <a:pt x="1597" y="658"/>
                  </a:lnTo>
                  <a:lnTo>
                    <a:pt x="1556" y="662"/>
                  </a:lnTo>
                  <a:lnTo>
                    <a:pt x="1520" y="668"/>
                  </a:lnTo>
                  <a:lnTo>
                    <a:pt x="1485" y="669"/>
                  </a:lnTo>
                  <a:lnTo>
                    <a:pt x="1452" y="669"/>
                  </a:lnTo>
                  <a:lnTo>
                    <a:pt x="1423" y="668"/>
                  </a:lnTo>
                  <a:lnTo>
                    <a:pt x="1399" y="662"/>
                  </a:lnTo>
                  <a:lnTo>
                    <a:pt x="1377" y="658"/>
                  </a:lnTo>
                  <a:lnTo>
                    <a:pt x="1363" y="654"/>
                  </a:lnTo>
                  <a:lnTo>
                    <a:pt x="1348" y="641"/>
                  </a:lnTo>
                  <a:lnTo>
                    <a:pt x="1343" y="630"/>
                  </a:lnTo>
                  <a:lnTo>
                    <a:pt x="1328" y="593"/>
                  </a:lnTo>
                  <a:lnTo>
                    <a:pt x="1321" y="561"/>
                  </a:lnTo>
                  <a:lnTo>
                    <a:pt x="1327" y="527"/>
                  </a:lnTo>
                  <a:lnTo>
                    <a:pt x="1333" y="493"/>
                  </a:lnTo>
                  <a:lnTo>
                    <a:pt x="1341" y="460"/>
                  </a:lnTo>
                  <a:lnTo>
                    <a:pt x="1347" y="424"/>
                  </a:lnTo>
                  <a:lnTo>
                    <a:pt x="1348" y="387"/>
                  </a:lnTo>
                  <a:lnTo>
                    <a:pt x="1343" y="349"/>
                  </a:lnTo>
                  <a:lnTo>
                    <a:pt x="1318" y="320"/>
                  </a:lnTo>
                  <a:lnTo>
                    <a:pt x="1295" y="293"/>
                  </a:lnTo>
                  <a:lnTo>
                    <a:pt x="1271" y="263"/>
                  </a:lnTo>
                  <a:lnTo>
                    <a:pt x="1249" y="227"/>
                  </a:lnTo>
                  <a:lnTo>
                    <a:pt x="1228" y="192"/>
                  </a:lnTo>
                  <a:lnTo>
                    <a:pt x="1206" y="159"/>
                  </a:lnTo>
                  <a:lnTo>
                    <a:pt x="1182" y="126"/>
                  </a:lnTo>
                  <a:lnTo>
                    <a:pt x="1157" y="94"/>
                  </a:lnTo>
                  <a:lnTo>
                    <a:pt x="1131" y="66"/>
                  </a:lnTo>
                  <a:lnTo>
                    <a:pt x="1104" y="40"/>
                  </a:lnTo>
                  <a:lnTo>
                    <a:pt x="1071" y="20"/>
                  </a:lnTo>
                  <a:lnTo>
                    <a:pt x="1039" y="7"/>
                  </a:lnTo>
                  <a:lnTo>
                    <a:pt x="1001" y="0"/>
                  </a:lnTo>
                  <a:lnTo>
                    <a:pt x="959" y="0"/>
                  </a:lnTo>
                  <a:lnTo>
                    <a:pt x="913" y="9"/>
                  </a:lnTo>
                  <a:lnTo>
                    <a:pt x="861" y="26"/>
                  </a:lnTo>
                  <a:lnTo>
                    <a:pt x="802" y="45"/>
                  </a:lnTo>
                  <a:lnTo>
                    <a:pt x="750" y="64"/>
                  </a:lnTo>
                  <a:lnTo>
                    <a:pt x="704" y="79"/>
                  </a:lnTo>
                  <a:lnTo>
                    <a:pt x="663" y="94"/>
                  </a:lnTo>
                  <a:lnTo>
                    <a:pt x="628" y="110"/>
                  </a:lnTo>
                  <a:lnTo>
                    <a:pt x="595" y="126"/>
                  </a:lnTo>
                  <a:lnTo>
                    <a:pt x="565" y="140"/>
                  </a:lnTo>
                  <a:lnTo>
                    <a:pt x="538" y="154"/>
                  </a:lnTo>
                  <a:lnTo>
                    <a:pt x="509" y="170"/>
                  </a:lnTo>
                  <a:lnTo>
                    <a:pt x="479" y="183"/>
                  </a:lnTo>
                  <a:lnTo>
                    <a:pt x="447" y="199"/>
                  </a:lnTo>
                  <a:lnTo>
                    <a:pt x="413" y="214"/>
                  </a:lnTo>
                  <a:lnTo>
                    <a:pt x="372" y="229"/>
                  </a:lnTo>
                  <a:lnTo>
                    <a:pt x="329" y="248"/>
                  </a:lnTo>
                  <a:lnTo>
                    <a:pt x="276" y="267"/>
                  </a:lnTo>
                  <a:lnTo>
                    <a:pt x="217" y="284"/>
                  </a:lnTo>
                  <a:lnTo>
                    <a:pt x="0" y="848"/>
                  </a:lnTo>
                  <a:lnTo>
                    <a:pt x="69" y="825"/>
                  </a:lnTo>
                  <a:lnTo>
                    <a:pt x="132" y="799"/>
                  </a:lnTo>
                  <a:lnTo>
                    <a:pt x="194" y="776"/>
                  </a:lnTo>
                  <a:lnTo>
                    <a:pt x="250" y="757"/>
                  </a:lnTo>
                  <a:lnTo>
                    <a:pt x="303" y="737"/>
                  </a:lnTo>
                  <a:lnTo>
                    <a:pt x="352" y="716"/>
                  </a:lnTo>
                  <a:lnTo>
                    <a:pt x="400" y="698"/>
                  </a:lnTo>
                  <a:lnTo>
                    <a:pt x="447" y="682"/>
                  </a:lnTo>
                  <a:lnTo>
                    <a:pt x="492" y="668"/>
                  </a:lnTo>
                  <a:lnTo>
                    <a:pt x="538" y="654"/>
                  </a:lnTo>
                  <a:lnTo>
                    <a:pt x="581" y="636"/>
                  </a:lnTo>
                  <a:lnTo>
                    <a:pt x="625" y="622"/>
                  </a:lnTo>
                  <a:lnTo>
                    <a:pt x="670" y="609"/>
                  </a:lnTo>
                  <a:lnTo>
                    <a:pt x="717" y="597"/>
                  </a:lnTo>
                  <a:lnTo>
                    <a:pt x="765" y="584"/>
                  </a:lnTo>
                  <a:lnTo>
                    <a:pt x="818" y="573"/>
                  </a:lnTo>
                  <a:lnTo>
                    <a:pt x="819" y="649"/>
                  </a:lnTo>
                  <a:lnTo>
                    <a:pt x="809" y="731"/>
                  </a:lnTo>
                  <a:lnTo>
                    <a:pt x="791" y="812"/>
                  </a:lnTo>
                  <a:lnTo>
                    <a:pt x="779" y="894"/>
                  </a:lnTo>
                  <a:lnTo>
                    <a:pt x="781" y="929"/>
                  </a:lnTo>
                  <a:lnTo>
                    <a:pt x="784" y="959"/>
                  </a:lnTo>
                  <a:lnTo>
                    <a:pt x="798" y="993"/>
                  </a:lnTo>
                  <a:lnTo>
                    <a:pt x="814" y="1023"/>
                  </a:lnTo>
                  <a:lnTo>
                    <a:pt x="832" y="1052"/>
                  </a:lnTo>
                  <a:lnTo>
                    <a:pt x="854" y="1078"/>
                  </a:lnTo>
                  <a:lnTo>
                    <a:pt x="881" y="1102"/>
                  </a:lnTo>
                  <a:lnTo>
                    <a:pt x="910" y="1125"/>
                  </a:lnTo>
                  <a:lnTo>
                    <a:pt x="943" y="1144"/>
                  </a:lnTo>
                  <a:lnTo>
                    <a:pt x="976" y="1160"/>
                  </a:lnTo>
                  <a:lnTo>
                    <a:pt x="1014" y="1171"/>
                  </a:lnTo>
                  <a:lnTo>
                    <a:pt x="1051" y="1182"/>
                  </a:lnTo>
                  <a:lnTo>
                    <a:pt x="1087" y="1186"/>
                  </a:lnTo>
                  <a:lnTo>
                    <a:pt x="1126" y="1186"/>
                  </a:lnTo>
                  <a:lnTo>
                    <a:pt x="1163" y="1184"/>
                  </a:lnTo>
                  <a:lnTo>
                    <a:pt x="1202" y="1176"/>
                  </a:lnTo>
                  <a:lnTo>
                    <a:pt x="1231" y="1171"/>
                  </a:lnTo>
                  <a:lnTo>
                    <a:pt x="1261" y="1167"/>
                  </a:lnTo>
                  <a:lnTo>
                    <a:pt x="1294" y="1163"/>
                  </a:lnTo>
                  <a:lnTo>
                    <a:pt x="1328" y="1157"/>
                  </a:lnTo>
                  <a:lnTo>
                    <a:pt x="1363" y="1154"/>
                  </a:lnTo>
                  <a:lnTo>
                    <a:pt x="1399" y="1148"/>
                  </a:lnTo>
                  <a:lnTo>
                    <a:pt x="1436" y="1145"/>
                  </a:lnTo>
                  <a:lnTo>
                    <a:pt x="1475" y="1140"/>
                  </a:lnTo>
                  <a:lnTo>
                    <a:pt x="1517" y="1134"/>
                  </a:lnTo>
                  <a:lnTo>
                    <a:pt x="1557" y="1127"/>
                  </a:lnTo>
                  <a:lnTo>
                    <a:pt x="1602" y="1121"/>
                  </a:lnTo>
                  <a:lnTo>
                    <a:pt x="1645" y="1114"/>
                  </a:lnTo>
                  <a:lnTo>
                    <a:pt x="1688" y="1107"/>
                  </a:lnTo>
                  <a:lnTo>
                    <a:pt x="1734" y="1099"/>
                  </a:lnTo>
                  <a:lnTo>
                    <a:pt x="1780" y="1091"/>
                  </a:lnTo>
                  <a:lnTo>
                    <a:pt x="1829" y="1082"/>
                  </a:lnTo>
                  <a:lnTo>
                    <a:pt x="1875" y="1073"/>
                  </a:lnTo>
                  <a:lnTo>
                    <a:pt x="1924" y="1063"/>
                  </a:lnTo>
                  <a:lnTo>
                    <a:pt x="1971" y="1053"/>
                  </a:lnTo>
                  <a:lnTo>
                    <a:pt x="2021" y="1044"/>
                  </a:lnTo>
                  <a:lnTo>
                    <a:pt x="2070" y="1034"/>
                  </a:lnTo>
                  <a:lnTo>
                    <a:pt x="2118" y="1021"/>
                  </a:lnTo>
                  <a:lnTo>
                    <a:pt x="2168" y="1008"/>
                  </a:lnTo>
                  <a:lnTo>
                    <a:pt x="2218" y="994"/>
                  </a:lnTo>
                  <a:lnTo>
                    <a:pt x="2269" y="981"/>
                  </a:lnTo>
                  <a:lnTo>
                    <a:pt x="2319" y="967"/>
                  </a:lnTo>
                  <a:lnTo>
                    <a:pt x="2368" y="951"/>
                  </a:lnTo>
                  <a:lnTo>
                    <a:pt x="2418" y="935"/>
                  </a:lnTo>
                  <a:lnTo>
                    <a:pt x="2468" y="922"/>
                  </a:lnTo>
                  <a:lnTo>
                    <a:pt x="2517" y="900"/>
                  </a:lnTo>
                  <a:lnTo>
                    <a:pt x="2568" y="884"/>
                  </a:lnTo>
                  <a:lnTo>
                    <a:pt x="2616" y="864"/>
                  </a:lnTo>
                  <a:lnTo>
                    <a:pt x="2835" y="293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8" name="Freeform 10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877 w 975"/>
                <a:gd name="T3" fmla="*/ 23 h 1105"/>
                <a:gd name="T4" fmla="*/ 785 w 975"/>
                <a:gd name="T5" fmla="*/ 56 h 1105"/>
                <a:gd name="T6" fmla="*/ 690 w 975"/>
                <a:gd name="T7" fmla="*/ 102 h 1105"/>
                <a:gd name="T8" fmla="*/ 601 w 975"/>
                <a:gd name="T9" fmla="*/ 153 h 1105"/>
                <a:gd name="T10" fmla="*/ 516 w 975"/>
                <a:gd name="T11" fmla="*/ 212 h 1105"/>
                <a:gd name="T12" fmla="*/ 436 w 975"/>
                <a:gd name="T13" fmla="*/ 283 h 1105"/>
                <a:gd name="T14" fmla="*/ 359 w 975"/>
                <a:gd name="T15" fmla="*/ 355 h 1105"/>
                <a:gd name="T16" fmla="*/ 290 w 975"/>
                <a:gd name="T17" fmla="*/ 431 h 1105"/>
                <a:gd name="T18" fmla="*/ 226 w 975"/>
                <a:gd name="T19" fmla="*/ 512 h 1105"/>
                <a:gd name="T20" fmla="*/ 170 w 975"/>
                <a:gd name="T21" fmla="*/ 597 h 1105"/>
                <a:gd name="T22" fmla="*/ 118 w 975"/>
                <a:gd name="T23" fmla="*/ 684 h 1105"/>
                <a:gd name="T24" fmla="*/ 78 w 975"/>
                <a:gd name="T25" fmla="*/ 772 h 1105"/>
                <a:gd name="T26" fmla="*/ 43 w 975"/>
                <a:gd name="T27" fmla="*/ 857 h 1105"/>
                <a:gd name="T28" fmla="*/ 19 w 975"/>
                <a:gd name="T29" fmla="*/ 945 h 1105"/>
                <a:gd name="T30" fmla="*/ 4 w 975"/>
                <a:gd name="T31" fmla="*/ 1026 h 1105"/>
                <a:gd name="T32" fmla="*/ 0 w 975"/>
                <a:gd name="T33" fmla="*/ 1105 h 1105"/>
                <a:gd name="T34" fmla="*/ 9 w 975"/>
                <a:gd name="T35" fmla="*/ 1080 h 1105"/>
                <a:gd name="T36" fmla="*/ 14 w 975"/>
                <a:gd name="T37" fmla="*/ 1055 h 1105"/>
                <a:gd name="T38" fmla="*/ 19 w 975"/>
                <a:gd name="T39" fmla="*/ 1036 h 1105"/>
                <a:gd name="T40" fmla="*/ 29 w 975"/>
                <a:gd name="T41" fmla="*/ 1021 h 1105"/>
                <a:gd name="T42" fmla="*/ 23 w 975"/>
                <a:gd name="T43" fmla="*/ 1000 h 1105"/>
                <a:gd name="T44" fmla="*/ 23 w 975"/>
                <a:gd name="T45" fmla="*/ 969 h 1105"/>
                <a:gd name="T46" fmla="*/ 32 w 975"/>
                <a:gd name="T47" fmla="*/ 935 h 1105"/>
                <a:gd name="T48" fmla="*/ 52 w 975"/>
                <a:gd name="T49" fmla="*/ 896 h 1105"/>
                <a:gd name="T50" fmla="*/ 86 w 975"/>
                <a:gd name="T51" fmla="*/ 866 h 1105"/>
                <a:gd name="T52" fmla="*/ 138 w 975"/>
                <a:gd name="T53" fmla="*/ 841 h 1105"/>
                <a:gd name="T54" fmla="*/ 208 w 975"/>
                <a:gd name="T55" fmla="*/ 828 h 1105"/>
                <a:gd name="T56" fmla="*/ 299 w 975"/>
                <a:gd name="T57" fmla="*/ 835 h 1105"/>
                <a:gd name="T58" fmla="*/ 322 w 975"/>
                <a:gd name="T59" fmla="*/ 802 h 1105"/>
                <a:gd name="T60" fmla="*/ 359 w 975"/>
                <a:gd name="T61" fmla="*/ 750 h 1105"/>
                <a:gd name="T62" fmla="*/ 408 w 975"/>
                <a:gd name="T63" fmla="*/ 687 h 1105"/>
                <a:gd name="T64" fmla="*/ 463 w 975"/>
                <a:gd name="T65" fmla="*/ 620 h 1105"/>
                <a:gd name="T66" fmla="*/ 518 w 975"/>
                <a:gd name="T67" fmla="*/ 563 h 1105"/>
                <a:gd name="T68" fmla="*/ 572 w 975"/>
                <a:gd name="T69" fmla="*/ 514 h 1105"/>
                <a:gd name="T70" fmla="*/ 614 w 975"/>
                <a:gd name="T71" fmla="*/ 490 h 1105"/>
                <a:gd name="T72" fmla="*/ 643 w 975"/>
                <a:gd name="T73" fmla="*/ 492 h 1105"/>
                <a:gd name="T74" fmla="*/ 630 w 975"/>
                <a:gd name="T75" fmla="*/ 479 h 1105"/>
                <a:gd name="T76" fmla="*/ 612 w 975"/>
                <a:gd name="T77" fmla="*/ 470 h 1105"/>
                <a:gd name="T78" fmla="*/ 592 w 975"/>
                <a:gd name="T79" fmla="*/ 466 h 1105"/>
                <a:gd name="T80" fmla="*/ 572 w 975"/>
                <a:gd name="T81" fmla="*/ 466 h 1105"/>
                <a:gd name="T82" fmla="*/ 548 w 975"/>
                <a:gd name="T83" fmla="*/ 467 h 1105"/>
                <a:gd name="T84" fmla="*/ 520 w 975"/>
                <a:gd name="T85" fmla="*/ 475 h 1105"/>
                <a:gd name="T86" fmla="*/ 495 w 975"/>
                <a:gd name="T87" fmla="*/ 486 h 1105"/>
                <a:gd name="T88" fmla="*/ 469 w 975"/>
                <a:gd name="T89" fmla="*/ 499 h 1105"/>
                <a:gd name="T90" fmla="*/ 484 w 975"/>
                <a:gd name="T91" fmla="*/ 483 h 1105"/>
                <a:gd name="T92" fmla="*/ 502 w 975"/>
                <a:gd name="T93" fmla="*/ 467 h 1105"/>
                <a:gd name="T94" fmla="*/ 525 w 975"/>
                <a:gd name="T95" fmla="*/ 454 h 1105"/>
                <a:gd name="T96" fmla="*/ 549 w 975"/>
                <a:gd name="T97" fmla="*/ 440 h 1105"/>
                <a:gd name="T98" fmla="*/ 576 w 975"/>
                <a:gd name="T99" fmla="*/ 428 h 1105"/>
                <a:gd name="T100" fmla="*/ 604 w 975"/>
                <a:gd name="T101" fmla="*/ 423 h 1105"/>
                <a:gd name="T102" fmla="*/ 631 w 975"/>
                <a:gd name="T103" fmla="*/ 421 h 1105"/>
                <a:gd name="T104" fmla="*/ 660 w 975"/>
                <a:gd name="T105" fmla="*/ 423 h 1105"/>
                <a:gd name="T106" fmla="*/ 658 w 975"/>
                <a:gd name="T107" fmla="*/ 398 h 1105"/>
                <a:gd name="T108" fmla="*/ 663 w 975"/>
                <a:gd name="T109" fmla="*/ 368 h 1105"/>
                <a:gd name="T110" fmla="*/ 676 w 975"/>
                <a:gd name="T111" fmla="*/ 326 h 1105"/>
                <a:gd name="T112" fmla="*/ 697 w 975"/>
                <a:gd name="T113" fmla="*/ 281 h 1105"/>
                <a:gd name="T114" fmla="*/ 736 w 975"/>
                <a:gd name="T115" fmla="*/ 226 h 1105"/>
                <a:gd name="T116" fmla="*/ 794 w 975"/>
                <a:gd name="T117" fmla="*/ 163 h 1105"/>
                <a:gd name="T118" fmla="*/ 870 w 975"/>
                <a:gd name="T119" fmla="*/ 87 h 1105"/>
                <a:gd name="T120" fmla="*/ 975 w 975"/>
                <a:gd name="T121" fmla="*/ 0 h 110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975"/>
                <a:gd name="T184" fmla="*/ 0 h 1105"/>
                <a:gd name="T185" fmla="*/ 975 w 975"/>
                <a:gd name="T186" fmla="*/ 1105 h 110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975" h="1105">
                  <a:moveTo>
                    <a:pt x="975" y="0"/>
                  </a:move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9" name="Freeform 11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785 w 975"/>
                <a:gd name="T3" fmla="*/ 56 h 1105"/>
                <a:gd name="T4" fmla="*/ 601 w 975"/>
                <a:gd name="T5" fmla="*/ 153 h 1105"/>
                <a:gd name="T6" fmla="*/ 436 w 975"/>
                <a:gd name="T7" fmla="*/ 283 h 1105"/>
                <a:gd name="T8" fmla="*/ 290 w 975"/>
                <a:gd name="T9" fmla="*/ 431 h 1105"/>
                <a:gd name="T10" fmla="*/ 170 w 975"/>
                <a:gd name="T11" fmla="*/ 597 h 1105"/>
                <a:gd name="T12" fmla="*/ 78 w 975"/>
                <a:gd name="T13" fmla="*/ 772 h 1105"/>
                <a:gd name="T14" fmla="*/ 19 w 975"/>
                <a:gd name="T15" fmla="*/ 945 h 1105"/>
                <a:gd name="T16" fmla="*/ 0 w 975"/>
                <a:gd name="T17" fmla="*/ 1105 h 1105"/>
                <a:gd name="T18" fmla="*/ 9 w 975"/>
                <a:gd name="T19" fmla="*/ 1080 h 1105"/>
                <a:gd name="T20" fmla="*/ 19 w 975"/>
                <a:gd name="T21" fmla="*/ 1036 h 1105"/>
                <a:gd name="T22" fmla="*/ 29 w 975"/>
                <a:gd name="T23" fmla="*/ 1021 h 1105"/>
                <a:gd name="T24" fmla="*/ 23 w 975"/>
                <a:gd name="T25" fmla="*/ 969 h 1105"/>
                <a:gd name="T26" fmla="*/ 52 w 975"/>
                <a:gd name="T27" fmla="*/ 896 h 1105"/>
                <a:gd name="T28" fmla="*/ 138 w 975"/>
                <a:gd name="T29" fmla="*/ 841 h 1105"/>
                <a:gd name="T30" fmla="*/ 299 w 975"/>
                <a:gd name="T31" fmla="*/ 835 h 1105"/>
                <a:gd name="T32" fmla="*/ 322 w 975"/>
                <a:gd name="T33" fmla="*/ 802 h 1105"/>
                <a:gd name="T34" fmla="*/ 408 w 975"/>
                <a:gd name="T35" fmla="*/ 687 h 1105"/>
                <a:gd name="T36" fmla="*/ 518 w 975"/>
                <a:gd name="T37" fmla="*/ 563 h 1105"/>
                <a:gd name="T38" fmla="*/ 614 w 975"/>
                <a:gd name="T39" fmla="*/ 490 h 1105"/>
                <a:gd name="T40" fmla="*/ 643 w 975"/>
                <a:gd name="T41" fmla="*/ 492 h 1105"/>
                <a:gd name="T42" fmla="*/ 612 w 975"/>
                <a:gd name="T43" fmla="*/ 470 h 1105"/>
                <a:gd name="T44" fmla="*/ 572 w 975"/>
                <a:gd name="T45" fmla="*/ 466 h 1105"/>
                <a:gd name="T46" fmla="*/ 520 w 975"/>
                <a:gd name="T47" fmla="*/ 475 h 1105"/>
                <a:gd name="T48" fmla="*/ 469 w 975"/>
                <a:gd name="T49" fmla="*/ 499 h 1105"/>
                <a:gd name="T50" fmla="*/ 484 w 975"/>
                <a:gd name="T51" fmla="*/ 483 h 1105"/>
                <a:gd name="T52" fmla="*/ 525 w 975"/>
                <a:gd name="T53" fmla="*/ 454 h 1105"/>
                <a:gd name="T54" fmla="*/ 576 w 975"/>
                <a:gd name="T55" fmla="*/ 428 h 1105"/>
                <a:gd name="T56" fmla="*/ 631 w 975"/>
                <a:gd name="T57" fmla="*/ 421 h 1105"/>
                <a:gd name="T58" fmla="*/ 660 w 975"/>
                <a:gd name="T59" fmla="*/ 423 h 1105"/>
                <a:gd name="T60" fmla="*/ 663 w 975"/>
                <a:gd name="T61" fmla="*/ 368 h 1105"/>
                <a:gd name="T62" fmla="*/ 697 w 975"/>
                <a:gd name="T63" fmla="*/ 281 h 1105"/>
                <a:gd name="T64" fmla="*/ 794 w 975"/>
                <a:gd name="T65" fmla="*/ 163 h 1105"/>
                <a:gd name="T66" fmla="*/ 975 w 975"/>
                <a:gd name="T67" fmla="*/ 0 h 11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75"/>
                <a:gd name="T103" fmla="*/ 0 h 1105"/>
                <a:gd name="T104" fmla="*/ 975 w 975"/>
                <a:gd name="T105" fmla="*/ 1105 h 11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75" h="1105">
                  <a:moveTo>
                    <a:pt x="975" y="0"/>
                  </a:moveTo>
                  <a:lnTo>
                    <a:pt x="975" y="0"/>
                  </a:ln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0" name="Freeform 12"/>
            <p:cNvSpPr>
              <a:spLocks/>
            </p:cNvSpPr>
            <p:nvPr/>
          </p:nvSpPr>
          <p:spPr bwMode="auto">
            <a:xfrm>
              <a:off x="4568" y="3248"/>
              <a:ext cx="255" cy="303"/>
            </a:xfrm>
            <a:custGeom>
              <a:avLst/>
              <a:gdLst>
                <a:gd name="T0" fmla="*/ 229 w 255"/>
                <a:gd name="T1" fmla="*/ 303 h 303"/>
                <a:gd name="T2" fmla="*/ 242 w 255"/>
                <a:gd name="T3" fmla="*/ 302 h 303"/>
                <a:gd name="T4" fmla="*/ 253 w 255"/>
                <a:gd name="T5" fmla="*/ 292 h 303"/>
                <a:gd name="T6" fmla="*/ 255 w 255"/>
                <a:gd name="T7" fmla="*/ 273 h 303"/>
                <a:gd name="T8" fmla="*/ 255 w 255"/>
                <a:gd name="T9" fmla="*/ 249 h 303"/>
                <a:gd name="T10" fmla="*/ 245 w 255"/>
                <a:gd name="T11" fmla="*/ 197 h 303"/>
                <a:gd name="T12" fmla="*/ 236 w 255"/>
                <a:gd name="T13" fmla="*/ 158 h 303"/>
                <a:gd name="T14" fmla="*/ 225 w 255"/>
                <a:gd name="T15" fmla="*/ 129 h 303"/>
                <a:gd name="T16" fmla="*/ 216 w 255"/>
                <a:gd name="T17" fmla="*/ 112 h 303"/>
                <a:gd name="T18" fmla="*/ 206 w 255"/>
                <a:gd name="T19" fmla="*/ 101 h 303"/>
                <a:gd name="T20" fmla="*/ 195 w 255"/>
                <a:gd name="T21" fmla="*/ 96 h 303"/>
                <a:gd name="T22" fmla="*/ 183 w 255"/>
                <a:gd name="T23" fmla="*/ 91 h 303"/>
                <a:gd name="T24" fmla="*/ 173 w 255"/>
                <a:gd name="T25" fmla="*/ 91 h 303"/>
                <a:gd name="T26" fmla="*/ 173 w 255"/>
                <a:gd name="T27" fmla="*/ 90 h 303"/>
                <a:gd name="T28" fmla="*/ 173 w 255"/>
                <a:gd name="T29" fmla="*/ 83 h 303"/>
                <a:gd name="T30" fmla="*/ 173 w 255"/>
                <a:gd name="T31" fmla="*/ 75 h 303"/>
                <a:gd name="T32" fmla="*/ 173 w 255"/>
                <a:gd name="T33" fmla="*/ 64 h 303"/>
                <a:gd name="T34" fmla="*/ 187 w 255"/>
                <a:gd name="T35" fmla="*/ 61 h 303"/>
                <a:gd name="T36" fmla="*/ 199 w 255"/>
                <a:gd name="T37" fmla="*/ 52 h 303"/>
                <a:gd name="T38" fmla="*/ 209 w 255"/>
                <a:gd name="T39" fmla="*/ 39 h 303"/>
                <a:gd name="T40" fmla="*/ 210 w 255"/>
                <a:gd name="T41" fmla="*/ 26 h 303"/>
                <a:gd name="T42" fmla="*/ 209 w 255"/>
                <a:gd name="T43" fmla="*/ 15 h 303"/>
                <a:gd name="T44" fmla="*/ 199 w 255"/>
                <a:gd name="T45" fmla="*/ 5 h 303"/>
                <a:gd name="T46" fmla="*/ 187 w 255"/>
                <a:gd name="T47" fmla="*/ 0 h 303"/>
                <a:gd name="T48" fmla="*/ 173 w 255"/>
                <a:gd name="T49" fmla="*/ 0 h 303"/>
                <a:gd name="T50" fmla="*/ 84 w 255"/>
                <a:gd name="T51" fmla="*/ 0 h 303"/>
                <a:gd name="T52" fmla="*/ 68 w 255"/>
                <a:gd name="T53" fmla="*/ 0 h 303"/>
                <a:gd name="T54" fmla="*/ 58 w 255"/>
                <a:gd name="T55" fmla="*/ 5 h 303"/>
                <a:gd name="T56" fmla="*/ 49 w 255"/>
                <a:gd name="T57" fmla="*/ 15 h 303"/>
                <a:gd name="T58" fmla="*/ 46 w 255"/>
                <a:gd name="T59" fmla="*/ 26 h 303"/>
                <a:gd name="T60" fmla="*/ 49 w 255"/>
                <a:gd name="T61" fmla="*/ 39 h 303"/>
                <a:gd name="T62" fmla="*/ 58 w 255"/>
                <a:gd name="T63" fmla="*/ 52 h 303"/>
                <a:gd name="T64" fmla="*/ 68 w 255"/>
                <a:gd name="T65" fmla="*/ 61 h 303"/>
                <a:gd name="T66" fmla="*/ 84 w 255"/>
                <a:gd name="T67" fmla="*/ 64 h 303"/>
                <a:gd name="T68" fmla="*/ 84 w 255"/>
                <a:gd name="T69" fmla="*/ 75 h 303"/>
                <a:gd name="T70" fmla="*/ 84 w 255"/>
                <a:gd name="T71" fmla="*/ 83 h 303"/>
                <a:gd name="T72" fmla="*/ 84 w 255"/>
                <a:gd name="T73" fmla="*/ 90 h 303"/>
                <a:gd name="T74" fmla="*/ 84 w 255"/>
                <a:gd name="T75" fmla="*/ 91 h 303"/>
                <a:gd name="T76" fmla="*/ 72 w 255"/>
                <a:gd name="T77" fmla="*/ 91 h 303"/>
                <a:gd name="T78" fmla="*/ 62 w 255"/>
                <a:gd name="T79" fmla="*/ 96 h 303"/>
                <a:gd name="T80" fmla="*/ 51 w 255"/>
                <a:gd name="T81" fmla="*/ 101 h 303"/>
                <a:gd name="T82" fmla="*/ 41 w 255"/>
                <a:gd name="T83" fmla="*/ 112 h 303"/>
                <a:gd name="T84" fmla="*/ 32 w 255"/>
                <a:gd name="T85" fmla="*/ 129 h 303"/>
                <a:gd name="T86" fmla="*/ 21 w 255"/>
                <a:gd name="T87" fmla="*/ 158 h 303"/>
                <a:gd name="T88" fmla="*/ 12 w 255"/>
                <a:gd name="T89" fmla="*/ 197 h 303"/>
                <a:gd name="T90" fmla="*/ 0 w 255"/>
                <a:gd name="T91" fmla="*/ 249 h 303"/>
                <a:gd name="T92" fmla="*/ 0 w 255"/>
                <a:gd name="T93" fmla="*/ 273 h 303"/>
                <a:gd name="T94" fmla="*/ 6 w 255"/>
                <a:gd name="T95" fmla="*/ 292 h 303"/>
                <a:gd name="T96" fmla="*/ 13 w 255"/>
                <a:gd name="T97" fmla="*/ 302 h 303"/>
                <a:gd name="T98" fmla="*/ 28 w 255"/>
                <a:gd name="T99" fmla="*/ 303 h 303"/>
                <a:gd name="T100" fmla="*/ 229 w 255"/>
                <a:gd name="T101" fmla="*/ 303 h 30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5"/>
                <a:gd name="T154" fmla="*/ 0 h 303"/>
                <a:gd name="T155" fmla="*/ 255 w 255"/>
                <a:gd name="T156" fmla="*/ 303 h 30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5" h="303">
                  <a:moveTo>
                    <a:pt x="229" y="303"/>
                  </a:moveTo>
                  <a:lnTo>
                    <a:pt x="242" y="302"/>
                  </a:lnTo>
                  <a:lnTo>
                    <a:pt x="253" y="292"/>
                  </a:lnTo>
                  <a:lnTo>
                    <a:pt x="255" y="273"/>
                  </a:lnTo>
                  <a:lnTo>
                    <a:pt x="255" y="249"/>
                  </a:lnTo>
                  <a:lnTo>
                    <a:pt x="245" y="197"/>
                  </a:lnTo>
                  <a:lnTo>
                    <a:pt x="236" y="158"/>
                  </a:lnTo>
                  <a:lnTo>
                    <a:pt x="225" y="129"/>
                  </a:lnTo>
                  <a:lnTo>
                    <a:pt x="216" y="112"/>
                  </a:lnTo>
                  <a:lnTo>
                    <a:pt x="206" y="101"/>
                  </a:lnTo>
                  <a:lnTo>
                    <a:pt x="195" y="96"/>
                  </a:lnTo>
                  <a:lnTo>
                    <a:pt x="183" y="91"/>
                  </a:lnTo>
                  <a:lnTo>
                    <a:pt x="173" y="91"/>
                  </a:lnTo>
                  <a:lnTo>
                    <a:pt x="173" y="90"/>
                  </a:lnTo>
                  <a:lnTo>
                    <a:pt x="173" y="83"/>
                  </a:lnTo>
                  <a:lnTo>
                    <a:pt x="173" y="75"/>
                  </a:lnTo>
                  <a:lnTo>
                    <a:pt x="173" y="64"/>
                  </a:lnTo>
                  <a:lnTo>
                    <a:pt x="187" y="61"/>
                  </a:lnTo>
                  <a:lnTo>
                    <a:pt x="199" y="52"/>
                  </a:lnTo>
                  <a:lnTo>
                    <a:pt x="209" y="39"/>
                  </a:lnTo>
                  <a:lnTo>
                    <a:pt x="210" y="26"/>
                  </a:lnTo>
                  <a:lnTo>
                    <a:pt x="209" y="15"/>
                  </a:lnTo>
                  <a:lnTo>
                    <a:pt x="199" y="5"/>
                  </a:lnTo>
                  <a:lnTo>
                    <a:pt x="187" y="0"/>
                  </a:lnTo>
                  <a:lnTo>
                    <a:pt x="173" y="0"/>
                  </a:lnTo>
                  <a:lnTo>
                    <a:pt x="84" y="0"/>
                  </a:lnTo>
                  <a:lnTo>
                    <a:pt x="68" y="0"/>
                  </a:lnTo>
                  <a:lnTo>
                    <a:pt x="58" y="5"/>
                  </a:lnTo>
                  <a:lnTo>
                    <a:pt x="49" y="15"/>
                  </a:lnTo>
                  <a:lnTo>
                    <a:pt x="46" y="26"/>
                  </a:lnTo>
                  <a:lnTo>
                    <a:pt x="49" y="39"/>
                  </a:lnTo>
                  <a:lnTo>
                    <a:pt x="58" y="52"/>
                  </a:lnTo>
                  <a:lnTo>
                    <a:pt x="68" y="61"/>
                  </a:lnTo>
                  <a:lnTo>
                    <a:pt x="84" y="64"/>
                  </a:lnTo>
                  <a:lnTo>
                    <a:pt x="84" y="75"/>
                  </a:lnTo>
                  <a:lnTo>
                    <a:pt x="84" y="83"/>
                  </a:lnTo>
                  <a:lnTo>
                    <a:pt x="84" y="90"/>
                  </a:lnTo>
                  <a:lnTo>
                    <a:pt x="84" y="91"/>
                  </a:lnTo>
                  <a:lnTo>
                    <a:pt x="72" y="91"/>
                  </a:lnTo>
                  <a:lnTo>
                    <a:pt x="62" y="96"/>
                  </a:lnTo>
                  <a:lnTo>
                    <a:pt x="51" y="101"/>
                  </a:lnTo>
                  <a:lnTo>
                    <a:pt x="41" y="112"/>
                  </a:lnTo>
                  <a:lnTo>
                    <a:pt x="32" y="129"/>
                  </a:lnTo>
                  <a:lnTo>
                    <a:pt x="21" y="158"/>
                  </a:lnTo>
                  <a:lnTo>
                    <a:pt x="12" y="197"/>
                  </a:lnTo>
                  <a:lnTo>
                    <a:pt x="0" y="249"/>
                  </a:lnTo>
                  <a:lnTo>
                    <a:pt x="0" y="273"/>
                  </a:lnTo>
                  <a:lnTo>
                    <a:pt x="6" y="292"/>
                  </a:lnTo>
                  <a:lnTo>
                    <a:pt x="13" y="302"/>
                  </a:lnTo>
                  <a:lnTo>
                    <a:pt x="28" y="303"/>
                  </a:lnTo>
                  <a:lnTo>
                    <a:pt x="229" y="303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1" name="Freeform 13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42 w 552"/>
                <a:gd name="T3" fmla="*/ 164 h 658"/>
                <a:gd name="T4" fmla="*/ 523 w 552"/>
                <a:gd name="T5" fmla="*/ 185 h 658"/>
                <a:gd name="T6" fmla="*/ 497 w 552"/>
                <a:gd name="T7" fmla="*/ 214 h 658"/>
                <a:gd name="T8" fmla="*/ 464 w 552"/>
                <a:gd name="T9" fmla="*/ 248 h 658"/>
                <a:gd name="T10" fmla="*/ 428 w 552"/>
                <a:gd name="T11" fmla="*/ 284 h 658"/>
                <a:gd name="T12" fmla="*/ 387 w 552"/>
                <a:gd name="T13" fmla="*/ 329 h 658"/>
                <a:gd name="T14" fmla="*/ 342 w 552"/>
                <a:gd name="T15" fmla="*/ 372 h 658"/>
                <a:gd name="T16" fmla="*/ 299 w 552"/>
                <a:gd name="T17" fmla="*/ 420 h 658"/>
                <a:gd name="T18" fmla="*/ 253 w 552"/>
                <a:gd name="T19" fmla="*/ 465 h 658"/>
                <a:gd name="T20" fmla="*/ 213 w 552"/>
                <a:gd name="T21" fmla="*/ 506 h 658"/>
                <a:gd name="T22" fmla="*/ 174 w 552"/>
                <a:gd name="T23" fmla="*/ 548 h 658"/>
                <a:gd name="T24" fmla="*/ 137 w 552"/>
                <a:gd name="T25" fmla="*/ 584 h 658"/>
                <a:gd name="T26" fmla="*/ 108 w 552"/>
                <a:gd name="T27" fmla="*/ 615 h 658"/>
                <a:gd name="T28" fmla="*/ 85 w 552"/>
                <a:gd name="T29" fmla="*/ 638 h 658"/>
                <a:gd name="T30" fmla="*/ 69 w 552"/>
                <a:gd name="T31" fmla="*/ 654 h 658"/>
                <a:gd name="T32" fmla="*/ 65 w 552"/>
                <a:gd name="T33" fmla="*/ 658 h 658"/>
                <a:gd name="T34" fmla="*/ 52 w 552"/>
                <a:gd name="T35" fmla="*/ 645 h 658"/>
                <a:gd name="T36" fmla="*/ 40 w 552"/>
                <a:gd name="T37" fmla="*/ 623 h 658"/>
                <a:gd name="T38" fmla="*/ 30 w 552"/>
                <a:gd name="T39" fmla="*/ 596 h 658"/>
                <a:gd name="T40" fmla="*/ 19 w 552"/>
                <a:gd name="T41" fmla="*/ 566 h 658"/>
                <a:gd name="T42" fmla="*/ 12 w 552"/>
                <a:gd name="T43" fmla="*/ 538 h 658"/>
                <a:gd name="T44" fmla="*/ 7 w 552"/>
                <a:gd name="T45" fmla="*/ 514 h 658"/>
                <a:gd name="T46" fmla="*/ 1 w 552"/>
                <a:gd name="T47" fmla="*/ 498 h 658"/>
                <a:gd name="T48" fmla="*/ 0 w 552"/>
                <a:gd name="T49" fmla="*/ 491 h 658"/>
                <a:gd name="T50" fmla="*/ 1 w 552"/>
                <a:gd name="T51" fmla="*/ 491 h 658"/>
                <a:gd name="T52" fmla="*/ 3 w 552"/>
                <a:gd name="T53" fmla="*/ 491 h 658"/>
                <a:gd name="T54" fmla="*/ 10 w 552"/>
                <a:gd name="T55" fmla="*/ 491 h 658"/>
                <a:gd name="T56" fmla="*/ 19 w 552"/>
                <a:gd name="T57" fmla="*/ 486 h 658"/>
                <a:gd name="T58" fmla="*/ 27 w 552"/>
                <a:gd name="T59" fmla="*/ 479 h 658"/>
                <a:gd name="T60" fmla="*/ 40 w 552"/>
                <a:gd name="T61" fmla="*/ 470 h 658"/>
                <a:gd name="T62" fmla="*/ 58 w 552"/>
                <a:gd name="T63" fmla="*/ 457 h 658"/>
                <a:gd name="T64" fmla="*/ 70 w 552"/>
                <a:gd name="T65" fmla="*/ 437 h 658"/>
                <a:gd name="T66" fmla="*/ 82 w 552"/>
                <a:gd name="T67" fmla="*/ 424 h 658"/>
                <a:gd name="T68" fmla="*/ 102 w 552"/>
                <a:gd name="T69" fmla="*/ 405 h 658"/>
                <a:gd name="T70" fmla="*/ 124 w 552"/>
                <a:gd name="T71" fmla="*/ 378 h 658"/>
                <a:gd name="T72" fmla="*/ 150 w 552"/>
                <a:gd name="T73" fmla="*/ 351 h 658"/>
                <a:gd name="T74" fmla="*/ 180 w 552"/>
                <a:gd name="T75" fmla="*/ 319 h 658"/>
                <a:gd name="T76" fmla="*/ 213 w 552"/>
                <a:gd name="T77" fmla="*/ 283 h 658"/>
                <a:gd name="T78" fmla="*/ 247 w 552"/>
                <a:gd name="T79" fmla="*/ 251 h 658"/>
                <a:gd name="T80" fmla="*/ 285 w 552"/>
                <a:gd name="T81" fmla="*/ 214 h 658"/>
                <a:gd name="T82" fmla="*/ 319 w 552"/>
                <a:gd name="T83" fmla="*/ 176 h 658"/>
                <a:gd name="T84" fmla="*/ 354 w 552"/>
                <a:gd name="T85" fmla="*/ 143 h 658"/>
                <a:gd name="T86" fmla="*/ 388 w 552"/>
                <a:gd name="T87" fmla="*/ 110 h 658"/>
                <a:gd name="T88" fmla="*/ 418 w 552"/>
                <a:gd name="T89" fmla="*/ 78 h 658"/>
                <a:gd name="T90" fmla="*/ 447 w 552"/>
                <a:gd name="T91" fmla="*/ 52 h 658"/>
                <a:gd name="T92" fmla="*/ 470 w 552"/>
                <a:gd name="T93" fmla="*/ 30 h 658"/>
                <a:gd name="T94" fmla="*/ 492 w 552"/>
                <a:gd name="T95" fmla="*/ 12 h 658"/>
                <a:gd name="T96" fmla="*/ 503 w 552"/>
                <a:gd name="T97" fmla="*/ 0 h 658"/>
                <a:gd name="T98" fmla="*/ 505 w 552"/>
                <a:gd name="T99" fmla="*/ 42 h 658"/>
                <a:gd name="T100" fmla="*/ 515 w 552"/>
                <a:gd name="T101" fmla="*/ 91 h 658"/>
                <a:gd name="T102" fmla="*/ 529 w 552"/>
                <a:gd name="T103" fmla="*/ 134 h 658"/>
                <a:gd name="T104" fmla="*/ 552 w 552"/>
                <a:gd name="T105" fmla="*/ 154 h 6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52"/>
                <a:gd name="T160" fmla="*/ 0 h 658"/>
                <a:gd name="T161" fmla="*/ 552 w 552"/>
                <a:gd name="T162" fmla="*/ 658 h 65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52" h="658">
                  <a:moveTo>
                    <a:pt x="552" y="154"/>
                  </a:move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2" name="Freeform 14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52 w 552"/>
                <a:gd name="T3" fmla="*/ 154 h 658"/>
                <a:gd name="T4" fmla="*/ 542 w 552"/>
                <a:gd name="T5" fmla="*/ 164 h 658"/>
                <a:gd name="T6" fmla="*/ 523 w 552"/>
                <a:gd name="T7" fmla="*/ 185 h 658"/>
                <a:gd name="T8" fmla="*/ 497 w 552"/>
                <a:gd name="T9" fmla="*/ 214 h 658"/>
                <a:gd name="T10" fmla="*/ 464 w 552"/>
                <a:gd name="T11" fmla="*/ 248 h 658"/>
                <a:gd name="T12" fmla="*/ 428 w 552"/>
                <a:gd name="T13" fmla="*/ 284 h 658"/>
                <a:gd name="T14" fmla="*/ 387 w 552"/>
                <a:gd name="T15" fmla="*/ 329 h 658"/>
                <a:gd name="T16" fmla="*/ 342 w 552"/>
                <a:gd name="T17" fmla="*/ 372 h 658"/>
                <a:gd name="T18" fmla="*/ 299 w 552"/>
                <a:gd name="T19" fmla="*/ 420 h 658"/>
                <a:gd name="T20" fmla="*/ 253 w 552"/>
                <a:gd name="T21" fmla="*/ 465 h 658"/>
                <a:gd name="T22" fmla="*/ 213 w 552"/>
                <a:gd name="T23" fmla="*/ 506 h 658"/>
                <a:gd name="T24" fmla="*/ 174 w 552"/>
                <a:gd name="T25" fmla="*/ 548 h 658"/>
                <a:gd name="T26" fmla="*/ 137 w 552"/>
                <a:gd name="T27" fmla="*/ 584 h 658"/>
                <a:gd name="T28" fmla="*/ 108 w 552"/>
                <a:gd name="T29" fmla="*/ 615 h 658"/>
                <a:gd name="T30" fmla="*/ 85 w 552"/>
                <a:gd name="T31" fmla="*/ 638 h 658"/>
                <a:gd name="T32" fmla="*/ 69 w 552"/>
                <a:gd name="T33" fmla="*/ 654 h 658"/>
                <a:gd name="T34" fmla="*/ 65 w 552"/>
                <a:gd name="T35" fmla="*/ 658 h 658"/>
                <a:gd name="T36" fmla="*/ 65 w 552"/>
                <a:gd name="T37" fmla="*/ 658 h 658"/>
                <a:gd name="T38" fmla="*/ 52 w 552"/>
                <a:gd name="T39" fmla="*/ 645 h 658"/>
                <a:gd name="T40" fmla="*/ 40 w 552"/>
                <a:gd name="T41" fmla="*/ 623 h 658"/>
                <a:gd name="T42" fmla="*/ 30 w 552"/>
                <a:gd name="T43" fmla="*/ 596 h 658"/>
                <a:gd name="T44" fmla="*/ 19 w 552"/>
                <a:gd name="T45" fmla="*/ 566 h 658"/>
                <a:gd name="T46" fmla="*/ 12 w 552"/>
                <a:gd name="T47" fmla="*/ 538 h 658"/>
                <a:gd name="T48" fmla="*/ 7 w 552"/>
                <a:gd name="T49" fmla="*/ 514 h 658"/>
                <a:gd name="T50" fmla="*/ 1 w 552"/>
                <a:gd name="T51" fmla="*/ 498 h 658"/>
                <a:gd name="T52" fmla="*/ 0 w 552"/>
                <a:gd name="T53" fmla="*/ 491 h 658"/>
                <a:gd name="T54" fmla="*/ 0 w 552"/>
                <a:gd name="T55" fmla="*/ 491 h 658"/>
                <a:gd name="T56" fmla="*/ 1 w 552"/>
                <a:gd name="T57" fmla="*/ 491 h 658"/>
                <a:gd name="T58" fmla="*/ 3 w 552"/>
                <a:gd name="T59" fmla="*/ 491 h 658"/>
                <a:gd name="T60" fmla="*/ 10 w 552"/>
                <a:gd name="T61" fmla="*/ 491 h 658"/>
                <a:gd name="T62" fmla="*/ 19 w 552"/>
                <a:gd name="T63" fmla="*/ 486 h 658"/>
                <a:gd name="T64" fmla="*/ 27 w 552"/>
                <a:gd name="T65" fmla="*/ 479 h 658"/>
                <a:gd name="T66" fmla="*/ 40 w 552"/>
                <a:gd name="T67" fmla="*/ 470 h 658"/>
                <a:gd name="T68" fmla="*/ 58 w 552"/>
                <a:gd name="T69" fmla="*/ 457 h 658"/>
                <a:gd name="T70" fmla="*/ 70 w 552"/>
                <a:gd name="T71" fmla="*/ 437 h 658"/>
                <a:gd name="T72" fmla="*/ 70 w 552"/>
                <a:gd name="T73" fmla="*/ 437 h 658"/>
                <a:gd name="T74" fmla="*/ 82 w 552"/>
                <a:gd name="T75" fmla="*/ 424 h 658"/>
                <a:gd name="T76" fmla="*/ 102 w 552"/>
                <a:gd name="T77" fmla="*/ 405 h 658"/>
                <a:gd name="T78" fmla="*/ 124 w 552"/>
                <a:gd name="T79" fmla="*/ 378 h 658"/>
                <a:gd name="T80" fmla="*/ 150 w 552"/>
                <a:gd name="T81" fmla="*/ 351 h 658"/>
                <a:gd name="T82" fmla="*/ 180 w 552"/>
                <a:gd name="T83" fmla="*/ 319 h 658"/>
                <a:gd name="T84" fmla="*/ 213 w 552"/>
                <a:gd name="T85" fmla="*/ 283 h 658"/>
                <a:gd name="T86" fmla="*/ 247 w 552"/>
                <a:gd name="T87" fmla="*/ 251 h 658"/>
                <a:gd name="T88" fmla="*/ 285 w 552"/>
                <a:gd name="T89" fmla="*/ 214 h 658"/>
                <a:gd name="T90" fmla="*/ 319 w 552"/>
                <a:gd name="T91" fmla="*/ 176 h 658"/>
                <a:gd name="T92" fmla="*/ 354 w 552"/>
                <a:gd name="T93" fmla="*/ 143 h 658"/>
                <a:gd name="T94" fmla="*/ 388 w 552"/>
                <a:gd name="T95" fmla="*/ 110 h 658"/>
                <a:gd name="T96" fmla="*/ 418 w 552"/>
                <a:gd name="T97" fmla="*/ 78 h 658"/>
                <a:gd name="T98" fmla="*/ 447 w 552"/>
                <a:gd name="T99" fmla="*/ 52 h 658"/>
                <a:gd name="T100" fmla="*/ 470 w 552"/>
                <a:gd name="T101" fmla="*/ 30 h 658"/>
                <a:gd name="T102" fmla="*/ 492 w 552"/>
                <a:gd name="T103" fmla="*/ 12 h 658"/>
                <a:gd name="T104" fmla="*/ 503 w 552"/>
                <a:gd name="T105" fmla="*/ 0 h 658"/>
                <a:gd name="T106" fmla="*/ 503 w 552"/>
                <a:gd name="T107" fmla="*/ 0 h 658"/>
                <a:gd name="T108" fmla="*/ 505 w 552"/>
                <a:gd name="T109" fmla="*/ 42 h 658"/>
                <a:gd name="T110" fmla="*/ 515 w 552"/>
                <a:gd name="T111" fmla="*/ 91 h 658"/>
                <a:gd name="T112" fmla="*/ 529 w 552"/>
                <a:gd name="T113" fmla="*/ 134 h 658"/>
                <a:gd name="T114" fmla="*/ 552 w 552"/>
                <a:gd name="T115" fmla="*/ 154 h 65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52"/>
                <a:gd name="T175" fmla="*/ 0 h 658"/>
                <a:gd name="T176" fmla="*/ 552 w 552"/>
                <a:gd name="T177" fmla="*/ 658 h 65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52" h="658">
                  <a:moveTo>
                    <a:pt x="552" y="154"/>
                  </a:moveTo>
                  <a:lnTo>
                    <a:pt x="552" y="154"/>
                  </a:ln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3" name="Freeform 15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61 w 1407"/>
                <a:gd name="T3" fmla="*/ 681 h 1020"/>
                <a:gd name="T4" fmla="*/ 231 w 1407"/>
                <a:gd name="T5" fmla="*/ 603 h 1020"/>
                <a:gd name="T6" fmla="*/ 238 w 1407"/>
                <a:gd name="T7" fmla="*/ 544 h 1020"/>
                <a:gd name="T8" fmla="*/ 109 w 1407"/>
                <a:gd name="T9" fmla="*/ 488 h 1020"/>
                <a:gd name="T10" fmla="*/ 103 w 1407"/>
                <a:gd name="T11" fmla="*/ 550 h 1020"/>
                <a:gd name="T12" fmla="*/ 133 w 1407"/>
                <a:gd name="T13" fmla="*/ 629 h 1020"/>
                <a:gd name="T14" fmla="*/ 189 w 1407"/>
                <a:gd name="T15" fmla="*/ 708 h 1020"/>
                <a:gd name="T16" fmla="*/ 255 w 1407"/>
                <a:gd name="T17" fmla="*/ 752 h 1020"/>
                <a:gd name="T18" fmla="*/ 218 w 1407"/>
                <a:gd name="T19" fmla="*/ 736 h 1020"/>
                <a:gd name="T20" fmla="*/ 189 w 1407"/>
                <a:gd name="T21" fmla="*/ 726 h 1020"/>
                <a:gd name="T22" fmla="*/ 97 w 1407"/>
                <a:gd name="T23" fmla="*/ 672 h 1020"/>
                <a:gd name="T24" fmla="*/ 41 w 1407"/>
                <a:gd name="T25" fmla="*/ 592 h 1020"/>
                <a:gd name="T26" fmla="*/ 12 w 1407"/>
                <a:gd name="T27" fmla="*/ 512 h 1020"/>
                <a:gd name="T28" fmla="*/ 18 w 1407"/>
                <a:gd name="T29" fmla="*/ 453 h 1020"/>
                <a:gd name="T30" fmla="*/ 31 w 1407"/>
                <a:gd name="T31" fmla="*/ 442 h 1020"/>
                <a:gd name="T32" fmla="*/ 40 w 1407"/>
                <a:gd name="T33" fmla="*/ 407 h 1020"/>
                <a:gd name="T34" fmla="*/ 80 w 1407"/>
                <a:gd name="T35" fmla="*/ 355 h 1020"/>
                <a:gd name="T36" fmla="*/ 159 w 1407"/>
                <a:gd name="T37" fmla="*/ 271 h 1020"/>
                <a:gd name="T38" fmla="*/ 283 w 1407"/>
                <a:gd name="T39" fmla="*/ 150 h 1020"/>
                <a:gd name="T40" fmla="*/ 406 w 1407"/>
                <a:gd name="T41" fmla="*/ 23 h 1020"/>
                <a:gd name="T42" fmla="*/ 437 w 1407"/>
                <a:gd name="T43" fmla="*/ 2 h 1020"/>
                <a:gd name="T44" fmla="*/ 474 w 1407"/>
                <a:gd name="T45" fmla="*/ 4 h 1020"/>
                <a:gd name="T46" fmla="*/ 539 w 1407"/>
                <a:gd name="T47" fmla="*/ 26 h 1020"/>
                <a:gd name="T48" fmla="*/ 694 w 1407"/>
                <a:gd name="T49" fmla="*/ 77 h 1020"/>
                <a:gd name="T50" fmla="*/ 899 w 1407"/>
                <a:gd name="T51" fmla="*/ 139 h 1020"/>
                <a:gd name="T52" fmla="*/ 1105 w 1407"/>
                <a:gd name="T53" fmla="*/ 202 h 1020"/>
                <a:gd name="T54" fmla="*/ 1259 w 1407"/>
                <a:gd name="T55" fmla="*/ 253 h 1020"/>
                <a:gd name="T56" fmla="*/ 1334 w 1407"/>
                <a:gd name="T57" fmla="*/ 281 h 1020"/>
                <a:gd name="T58" fmla="*/ 1332 w 1407"/>
                <a:gd name="T59" fmla="*/ 316 h 1020"/>
                <a:gd name="T60" fmla="*/ 1276 w 1407"/>
                <a:gd name="T61" fmla="*/ 368 h 1020"/>
                <a:gd name="T62" fmla="*/ 1183 w 1407"/>
                <a:gd name="T63" fmla="*/ 459 h 1020"/>
                <a:gd name="T64" fmla="*/ 1076 w 1407"/>
                <a:gd name="T65" fmla="*/ 567 h 1020"/>
                <a:gd name="T66" fmla="*/ 979 w 1407"/>
                <a:gd name="T67" fmla="*/ 667 h 1020"/>
                <a:gd name="T68" fmla="*/ 911 w 1407"/>
                <a:gd name="T69" fmla="*/ 740 h 1020"/>
                <a:gd name="T70" fmla="*/ 869 w 1407"/>
                <a:gd name="T71" fmla="*/ 786 h 1020"/>
                <a:gd name="T72" fmla="*/ 839 w 1407"/>
                <a:gd name="T73" fmla="*/ 807 h 1020"/>
                <a:gd name="T74" fmla="*/ 829 w 1407"/>
                <a:gd name="T75" fmla="*/ 807 h 1020"/>
                <a:gd name="T76" fmla="*/ 841 w 1407"/>
                <a:gd name="T77" fmla="*/ 854 h 1020"/>
                <a:gd name="T78" fmla="*/ 869 w 1407"/>
                <a:gd name="T79" fmla="*/ 939 h 1020"/>
                <a:gd name="T80" fmla="*/ 898 w 1407"/>
                <a:gd name="T81" fmla="*/ 970 h 1020"/>
                <a:gd name="T82" fmla="*/ 966 w 1407"/>
                <a:gd name="T83" fmla="*/ 900 h 1020"/>
                <a:gd name="T84" fmla="*/ 1082 w 1407"/>
                <a:gd name="T85" fmla="*/ 781 h 1020"/>
                <a:gd name="T86" fmla="*/ 1216 w 1407"/>
                <a:gd name="T87" fmla="*/ 645 h 1020"/>
                <a:gd name="T88" fmla="*/ 1326 w 1407"/>
                <a:gd name="T89" fmla="*/ 530 h 1020"/>
                <a:gd name="T90" fmla="*/ 1381 w 1407"/>
                <a:gd name="T91" fmla="*/ 470 h 1020"/>
                <a:gd name="T92" fmla="*/ 1401 w 1407"/>
                <a:gd name="T93" fmla="*/ 485 h 1020"/>
                <a:gd name="T94" fmla="*/ 1302 w 1407"/>
                <a:gd name="T95" fmla="*/ 590 h 1020"/>
                <a:gd name="T96" fmla="*/ 1183 w 1407"/>
                <a:gd name="T97" fmla="*/ 714 h 1020"/>
                <a:gd name="T98" fmla="*/ 1081 w 1407"/>
                <a:gd name="T99" fmla="*/ 825 h 1020"/>
                <a:gd name="T100" fmla="*/ 1000 w 1407"/>
                <a:gd name="T101" fmla="*/ 915 h 1020"/>
                <a:gd name="T102" fmla="*/ 945 w 1407"/>
                <a:gd name="T103" fmla="*/ 970 h 1020"/>
                <a:gd name="T104" fmla="*/ 928 w 1407"/>
                <a:gd name="T105" fmla="*/ 990 h 1020"/>
                <a:gd name="T106" fmla="*/ 914 w 1407"/>
                <a:gd name="T107" fmla="*/ 1016 h 1020"/>
                <a:gd name="T108" fmla="*/ 876 w 1407"/>
                <a:gd name="T109" fmla="*/ 1016 h 1020"/>
                <a:gd name="T110" fmla="*/ 839 w 1407"/>
                <a:gd name="T111" fmla="*/ 995 h 1020"/>
                <a:gd name="T112" fmla="*/ 779 w 1407"/>
                <a:gd name="T113" fmla="*/ 968 h 1020"/>
                <a:gd name="T114" fmla="*/ 690 w 1407"/>
                <a:gd name="T115" fmla="*/ 931 h 1020"/>
                <a:gd name="T116" fmla="*/ 585 w 1407"/>
                <a:gd name="T117" fmla="*/ 884 h 1020"/>
                <a:gd name="T118" fmla="*/ 474 w 1407"/>
                <a:gd name="T119" fmla="*/ 840 h 10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07"/>
                <a:gd name="T181" fmla="*/ 0 h 1020"/>
                <a:gd name="T182" fmla="*/ 1407 w 1407"/>
                <a:gd name="T183" fmla="*/ 1020 h 102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07" h="1020">
                  <a:moveTo>
                    <a:pt x="401" y="808"/>
                  </a:move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4" name="Freeform 16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51 w 1407"/>
                <a:gd name="T3" fmla="*/ 655 h 1020"/>
                <a:gd name="T4" fmla="*/ 219 w 1407"/>
                <a:gd name="T5" fmla="*/ 570 h 1020"/>
                <a:gd name="T6" fmla="*/ 129 w 1407"/>
                <a:gd name="T7" fmla="*/ 496 h 1020"/>
                <a:gd name="T8" fmla="*/ 92 w 1407"/>
                <a:gd name="T9" fmla="*/ 517 h 1020"/>
                <a:gd name="T10" fmla="*/ 122 w 1407"/>
                <a:gd name="T11" fmla="*/ 600 h 1020"/>
                <a:gd name="T12" fmla="*/ 189 w 1407"/>
                <a:gd name="T13" fmla="*/ 708 h 1020"/>
                <a:gd name="T14" fmla="*/ 255 w 1407"/>
                <a:gd name="T15" fmla="*/ 752 h 1020"/>
                <a:gd name="T16" fmla="*/ 208 w 1407"/>
                <a:gd name="T17" fmla="*/ 731 h 1020"/>
                <a:gd name="T18" fmla="*/ 181 w 1407"/>
                <a:gd name="T19" fmla="*/ 721 h 1020"/>
                <a:gd name="T20" fmla="*/ 54 w 1407"/>
                <a:gd name="T21" fmla="*/ 622 h 1020"/>
                <a:gd name="T22" fmla="*/ 12 w 1407"/>
                <a:gd name="T23" fmla="*/ 512 h 1020"/>
                <a:gd name="T24" fmla="*/ 18 w 1407"/>
                <a:gd name="T25" fmla="*/ 453 h 1020"/>
                <a:gd name="T26" fmla="*/ 31 w 1407"/>
                <a:gd name="T27" fmla="*/ 442 h 1020"/>
                <a:gd name="T28" fmla="*/ 48 w 1407"/>
                <a:gd name="T29" fmla="*/ 391 h 1020"/>
                <a:gd name="T30" fmla="*/ 126 w 1407"/>
                <a:gd name="T31" fmla="*/ 304 h 1020"/>
                <a:gd name="T32" fmla="*/ 283 w 1407"/>
                <a:gd name="T33" fmla="*/ 150 h 1020"/>
                <a:gd name="T34" fmla="*/ 406 w 1407"/>
                <a:gd name="T35" fmla="*/ 23 h 1020"/>
                <a:gd name="T36" fmla="*/ 448 w 1407"/>
                <a:gd name="T37" fmla="*/ 0 h 1020"/>
                <a:gd name="T38" fmla="*/ 493 w 1407"/>
                <a:gd name="T39" fmla="*/ 10 h 1020"/>
                <a:gd name="T40" fmla="*/ 634 w 1407"/>
                <a:gd name="T41" fmla="*/ 55 h 1020"/>
                <a:gd name="T42" fmla="*/ 899 w 1407"/>
                <a:gd name="T43" fmla="*/ 139 h 1020"/>
                <a:gd name="T44" fmla="*/ 1165 w 1407"/>
                <a:gd name="T45" fmla="*/ 219 h 1020"/>
                <a:gd name="T46" fmla="*/ 1306 w 1407"/>
                <a:gd name="T47" fmla="*/ 267 h 1020"/>
                <a:gd name="T48" fmla="*/ 1341 w 1407"/>
                <a:gd name="T49" fmla="*/ 304 h 1020"/>
                <a:gd name="T50" fmla="*/ 1299 w 1407"/>
                <a:gd name="T51" fmla="*/ 346 h 1020"/>
                <a:gd name="T52" fmla="*/ 1183 w 1407"/>
                <a:gd name="T53" fmla="*/ 459 h 1020"/>
                <a:gd name="T54" fmla="*/ 1042 w 1407"/>
                <a:gd name="T55" fmla="*/ 599 h 1020"/>
                <a:gd name="T56" fmla="*/ 931 w 1407"/>
                <a:gd name="T57" fmla="*/ 721 h 1020"/>
                <a:gd name="T58" fmla="*/ 887 w 1407"/>
                <a:gd name="T59" fmla="*/ 773 h 1020"/>
                <a:gd name="T60" fmla="*/ 839 w 1407"/>
                <a:gd name="T61" fmla="*/ 807 h 1020"/>
                <a:gd name="T62" fmla="*/ 829 w 1407"/>
                <a:gd name="T63" fmla="*/ 807 h 1020"/>
                <a:gd name="T64" fmla="*/ 848 w 1407"/>
                <a:gd name="T65" fmla="*/ 882 h 1020"/>
                <a:gd name="T66" fmla="*/ 894 w 1407"/>
                <a:gd name="T67" fmla="*/ 974 h 1020"/>
                <a:gd name="T68" fmla="*/ 937 w 1407"/>
                <a:gd name="T69" fmla="*/ 931 h 1020"/>
                <a:gd name="T70" fmla="*/ 1082 w 1407"/>
                <a:gd name="T71" fmla="*/ 781 h 1020"/>
                <a:gd name="T72" fmla="*/ 1257 w 1407"/>
                <a:gd name="T73" fmla="*/ 600 h 1020"/>
                <a:gd name="T74" fmla="*/ 1371 w 1407"/>
                <a:gd name="T75" fmla="*/ 480 h 1020"/>
                <a:gd name="T76" fmla="*/ 1407 w 1407"/>
                <a:gd name="T77" fmla="*/ 466 h 1020"/>
                <a:gd name="T78" fmla="*/ 1345 w 1407"/>
                <a:gd name="T79" fmla="*/ 548 h 1020"/>
                <a:gd name="T80" fmla="*/ 1183 w 1407"/>
                <a:gd name="T81" fmla="*/ 714 h 1020"/>
                <a:gd name="T82" fmla="*/ 1049 w 1407"/>
                <a:gd name="T83" fmla="*/ 857 h 1020"/>
                <a:gd name="T84" fmla="*/ 961 w 1407"/>
                <a:gd name="T85" fmla="*/ 957 h 1020"/>
                <a:gd name="T86" fmla="*/ 927 w 1407"/>
                <a:gd name="T87" fmla="*/ 980 h 1020"/>
                <a:gd name="T88" fmla="*/ 914 w 1407"/>
                <a:gd name="T89" fmla="*/ 1016 h 1020"/>
                <a:gd name="T90" fmla="*/ 861 w 1407"/>
                <a:gd name="T91" fmla="*/ 1008 h 1020"/>
                <a:gd name="T92" fmla="*/ 822 w 1407"/>
                <a:gd name="T93" fmla="*/ 985 h 1020"/>
                <a:gd name="T94" fmla="*/ 723 w 1407"/>
                <a:gd name="T95" fmla="*/ 944 h 1020"/>
                <a:gd name="T96" fmla="*/ 585 w 1407"/>
                <a:gd name="T97" fmla="*/ 884 h 1020"/>
                <a:gd name="T98" fmla="*/ 437 w 1407"/>
                <a:gd name="T99" fmla="*/ 825 h 10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407"/>
                <a:gd name="T151" fmla="*/ 0 h 1020"/>
                <a:gd name="T152" fmla="*/ 1407 w 1407"/>
                <a:gd name="T153" fmla="*/ 1020 h 10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407" h="1020">
                  <a:moveTo>
                    <a:pt x="401" y="808"/>
                  </a:moveTo>
                  <a:lnTo>
                    <a:pt x="401" y="808"/>
                  </a:ln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</a:path>
              </a:pathLst>
            </a:custGeom>
            <a:solidFill>
              <a:srgbClr val="FF00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5" name="Line 17"/>
            <p:cNvSpPr>
              <a:spLocks noChangeShapeType="1"/>
            </p:cNvSpPr>
            <p:nvPr/>
          </p:nvSpPr>
          <p:spPr bwMode="auto">
            <a:xfrm>
              <a:off x="4952" y="3380"/>
              <a:ext cx="784" cy="310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6" name="Line 18"/>
            <p:cNvSpPr>
              <a:spLocks noChangeShapeType="1"/>
            </p:cNvSpPr>
            <p:nvPr/>
          </p:nvSpPr>
          <p:spPr bwMode="auto">
            <a:xfrm flipH="1">
              <a:off x="5762" y="3313"/>
              <a:ext cx="493" cy="48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7" name="Line 19"/>
            <p:cNvSpPr>
              <a:spLocks noChangeShapeType="1"/>
            </p:cNvSpPr>
            <p:nvPr/>
          </p:nvSpPr>
          <p:spPr bwMode="auto">
            <a:xfrm flipV="1">
              <a:off x="5773" y="3401"/>
              <a:ext cx="421" cy="41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8" name="Line 20"/>
            <p:cNvSpPr>
              <a:spLocks noChangeShapeType="1"/>
            </p:cNvSpPr>
            <p:nvPr/>
          </p:nvSpPr>
          <p:spPr bwMode="auto">
            <a:xfrm flipV="1">
              <a:off x="5782" y="3598"/>
              <a:ext cx="247" cy="25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9" name="Freeform 21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0" name="Freeform 22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1" name="Freeform 23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0 w 298"/>
                <a:gd name="T5" fmla="*/ 101 h 258"/>
                <a:gd name="T6" fmla="*/ 16 w 298"/>
                <a:gd name="T7" fmla="*/ 105 h 258"/>
                <a:gd name="T8" fmla="*/ 42 w 298"/>
                <a:gd name="T9" fmla="*/ 121 h 258"/>
                <a:gd name="T10" fmla="*/ 74 w 298"/>
                <a:gd name="T11" fmla="*/ 138 h 258"/>
                <a:gd name="T12" fmla="*/ 104 w 298"/>
                <a:gd name="T13" fmla="*/ 160 h 258"/>
                <a:gd name="T14" fmla="*/ 134 w 298"/>
                <a:gd name="T15" fmla="*/ 185 h 258"/>
                <a:gd name="T16" fmla="*/ 160 w 298"/>
                <a:gd name="T17" fmla="*/ 208 h 258"/>
                <a:gd name="T18" fmla="*/ 180 w 298"/>
                <a:gd name="T19" fmla="*/ 235 h 258"/>
                <a:gd name="T20" fmla="*/ 190 w 298"/>
                <a:gd name="T21" fmla="*/ 258 h 258"/>
                <a:gd name="T22" fmla="*/ 190 w 298"/>
                <a:gd name="T23" fmla="*/ 258 h 258"/>
                <a:gd name="T24" fmla="*/ 197 w 298"/>
                <a:gd name="T25" fmla="*/ 234 h 258"/>
                <a:gd name="T26" fmla="*/ 202 w 298"/>
                <a:gd name="T27" fmla="*/ 195 h 258"/>
                <a:gd name="T28" fmla="*/ 199 w 298"/>
                <a:gd name="T29" fmla="*/ 157 h 258"/>
                <a:gd name="T30" fmla="*/ 190 w 298"/>
                <a:gd name="T31" fmla="*/ 135 h 258"/>
                <a:gd name="T32" fmla="*/ 190 w 298"/>
                <a:gd name="T33" fmla="*/ 135 h 258"/>
                <a:gd name="T34" fmla="*/ 203 w 298"/>
                <a:gd name="T35" fmla="*/ 135 h 258"/>
                <a:gd name="T36" fmla="*/ 219 w 298"/>
                <a:gd name="T37" fmla="*/ 135 h 258"/>
                <a:gd name="T38" fmla="*/ 235 w 298"/>
                <a:gd name="T39" fmla="*/ 135 h 258"/>
                <a:gd name="T40" fmla="*/ 249 w 298"/>
                <a:gd name="T41" fmla="*/ 138 h 258"/>
                <a:gd name="T42" fmla="*/ 263 w 298"/>
                <a:gd name="T43" fmla="*/ 140 h 258"/>
                <a:gd name="T44" fmla="*/ 281 w 298"/>
                <a:gd name="T45" fmla="*/ 144 h 258"/>
                <a:gd name="T46" fmla="*/ 291 w 298"/>
                <a:gd name="T47" fmla="*/ 151 h 258"/>
                <a:gd name="T48" fmla="*/ 298 w 298"/>
                <a:gd name="T49" fmla="*/ 161 h 258"/>
                <a:gd name="T50" fmla="*/ 298 w 298"/>
                <a:gd name="T51" fmla="*/ 161 h 258"/>
                <a:gd name="T52" fmla="*/ 291 w 298"/>
                <a:gd name="T53" fmla="*/ 144 h 258"/>
                <a:gd name="T54" fmla="*/ 276 w 298"/>
                <a:gd name="T55" fmla="*/ 123 h 258"/>
                <a:gd name="T56" fmla="*/ 253 w 298"/>
                <a:gd name="T57" fmla="*/ 92 h 258"/>
                <a:gd name="T58" fmla="*/ 227 w 298"/>
                <a:gd name="T59" fmla="*/ 63 h 258"/>
                <a:gd name="T60" fmla="*/ 197 w 298"/>
                <a:gd name="T61" fmla="*/ 39 h 258"/>
                <a:gd name="T62" fmla="*/ 164 w 298"/>
                <a:gd name="T63" fmla="*/ 16 h 258"/>
                <a:gd name="T64" fmla="*/ 130 w 298"/>
                <a:gd name="T65" fmla="*/ 3 h 258"/>
                <a:gd name="T66" fmla="*/ 95 w 298"/>
                <a:gd name="T67" fmla="*/ 0 h 2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8"/>
                <a:gd name="T103" fmla="*/ 0 h 258"/>
                <a:gd name="T104" fmla="*/ 298 w 298"/>
                <a:gd name="T105" fmla="*/ 258 h 2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</a:path>
              </a:pathLst>
            </a:custGeom>
            <a:solidFill>
              <a:srgbClr val="FFFF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2" name="Freeform 24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261 w 309"/>
                <a:gd name="T3" fmla="*/ 298 h 320"/>
                <a:gd name="T4" fmla="*/ 225 w 309"/>
                <a:gd name="T5" fmla="*/ 274 h 320"/>
                <a:gd name="T6" fmla="*/ 201 w 309"/>
                <a:gd name="T7" fmla="*/ 248 h 320"/>
                <a:gd name="T8" fmla="*/ 182 w 309"/>
                <a:gd name="T9" fmla="*/ 220 h 320"/>
                <a:gd name="T10" fmla="*/ 169 w 309"/>
                <a:gd name="T11" fmla="*/ 193 h 320"/>
                <a:gd name="T12" fmla="*/ 159 w 309"/>
                <a:gd name="T13" fmla="*/ 167 h 320"/>
                <a:gd name="T14" fmla="*/ 150 w 309"/>
                <a:gd name="T15" fmla="*/ 141 h 320"/>
                <a:gd name="T16" fmla="*/ 139 w 309"/>
                <a:gd name="T17" fmla="*/ 115 h 320"/>
                <a:gd name="T18" fmla="*/ 127 w 309"/>
                <a:gd name="T19" fmla="*/ 82 h 320"/>
                <a:gd name="T20" fmla="*/ 132 w 309"/>
                <a:gd name="T21" fmla="*/ 62 h 320"/>
                <a:gd name="T22" fmla="*/ 146 w 309"/>
                <a:gd name="T23" fmla="*/ 56 h 320"/>
                <a:gd name="T24" fmla="*/ 165 w 309"/>
                <a:gd name="T25" fmla="*/ 62 h 320"/>
                <a:gd name="T26" fmla="*/ 37 w 309"/>
                <a:gd name="T27" fmla="*/ 8 h 320"/>
                <a:gd name="T28" fmla="*/ 17 w 309"/>
                <a:gd name="T29" fmla="*/ 0 h 320"/>
                <a:gd name="T30" fmla="*/ 4 w 309"/>
                <a:gd name="T31" fmla="*/ 8 h 320"/>
                <a:gd name="T32" fmla="*/ 0 w 309"/>
                <a:gd name="T33" fmla="*/ 29 h 320"/>
                <a:gd name="T34" fmla="*/ 11 w 309"/>
                <a:gd name="T35" fmla="*/ 62 h 320"/>
                <a:gd name="T36" fmla="*/ 21 w 309"/>
                <a:gd name="T37" fmla="*/ 88 h 320"/>
                <a:gd name="T38" fmla="*/ 30 w 309"/>
                <a:gd name="T39" fmla="*/ 112 h 320"/>
                <a:gd name="T40" fmla="*/ 41 w 309"/>
                <a:gd name="T41" fmla="*/ 141 h 320"/>
                <a:gd name="T42" fmla="*/ 54 w 309"/>
                <a:gd name="T43" fmla="*/ 167 h 320"/>
                <a:gd name="T44" fmla="*/ 71 w 309"/>
                <a:gd name="T45" fmla="*/ 196 h 320"/>
                <a:gd name="T46" fmla="*/ 97 w 309"/>
                <a:gd name="T47" fmla="*/ 220 h 320"/>
                <a:gd name="T48" fmla="*/ 132 w 309"/>
                <a:gd name="T49" fmla="*/ 248 h 320"/>
                <a:gd name="T50" fmla="*/ 178 w 309"/>
                <a:gd name="T51" fmla="*/ 269 h 320"/>
                <a:gd name="T52" fmla="*/ 309 w 309"/>
                <a:gd name="T53" fmla="*/ 320 h 32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09"/>
                <a:gd name="T82" fmla="*/ 0 h 320"/>
                <a:gd name="T83" fmla="*/ 309 w 309"/>
                <a:gd name="T84" fmla="*/ 320 h 32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09" h="320">
                  <a:moveTo>
                    <a:pt x="309" y="320"/>
                  </a:move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3" name="Freeform 25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309 w 309"/>
                <a:gd name="T3" fmla="*/ 320 h 320"/>
                <a:gd name="T4" fmla="*/ 261 w 309"/>
                <a:gd name="T5" fmla="*/ 298 h 320"/>
                <a:gd name="T6" fmla="*/ 225 w 309"/>
                <a:gd name="T7" fmla="*/ 274 h 320"/>
                <a:gd name="T8" fmla="*/ 201 w 309"/>
                <a:gd name="T9" fmla="*/ 248 h 320"/>
                <a:gd name="T10" fmla="*/ 182 w 309"/>
                <a:gd name="T11" fmla="*/ 220 h 320"/>
                <a:gd name="T12" fmla="*/ 169 w 309"/>
                <a:gd name="T13" fmla="*/ 193 h 320"/>
                <a:gd name="T14" fmla="*/ 159 w 309"/>
                <a:gd name="T15" fmla="*/ 167 h 320"/>
                <a:gd name="T16" fmla="*/ 150 w 309"/>
                <a:gd name="T17" fmla="*/ 141 h 320"/>
                <a:gd name="T18" fmla="*/ 139 w 309"/>
                <a:gd name="T19" fmla="*/ 115 h 320"/>
                <a:gd name="T20" fmla="*/ 139 w 309"/>
                <a:gd name="T21" fmla="*/ 115 h 320"/>
                <a:gd name="T22" fmla="*/ 127 w 309"/>
                <a:gd name="T23" fmla="*/ 82 h 320"/>
                <a:gd name="T24" fmla="*/ 132 w 309"/>
                <a:gd name="T25" fmla="*/ 62 h 320"/>
                <a:gd name="T26" fmla="*/ 146 w 309"/>
                <a:gd name="T27" fmla="*/ 56 h 320"/>
                <a:gd name="T28" fmla="*/ 165 w 309"/>
                <a:gd name="T29" fmla="*/ 62 h 320"/>
                <a:gd name="T30" fmla="*/ 37 w 309"/>
                <a:gd name="T31" fmla="*/ 8 h 320"/>
                <a:gd name="T32" fmla="*/ 37 w 309"/>
                <a:gd name="T33" fmla="*/ 8 h 320"/>
                <a:gd name="T34" fmla="*/ 17 w 309"/>
                <a:gd name="T35" fmla="*/ 0 h 320"/>
                <a:gd name="T36" fmla="*/ 4 w 309"/>
                <a:gd name="T37" fmla="*/ 8 h 320"/>
                <a:gd name="T38" fmla="*/ 0 w 309"/>
                <a:gd name="T39" fmla="*/ 29 h 320"/>
                <a:gd name="T40" fmla="*/ 11 w 309"/>
                <a:gd name="T41" fmla="*/ 62 h 320"/>
                <a:gd name="T42" fmla="*/ 11 w 309"/>
                <a:gd name="T43" fmla="*/ 62 h 320"/>
                <a:gd name="T44" fmla="*/ 21 w 309"/>
                <a:gd name="T45" fmla="*/ 88 h 320"/>
                <a:gd name="T46" fmla="*/ 30 w 309"/>
                <a:gd name="T47" fmla="*/ 112 h 320"/>
                <a:gd name="T48" fmla="*/ 41 w 309"/>
                <a:gd name="T49" fmla="*/ 141 h 320"/>
                <a:gd name="T50" fmla="*/ 54 w 309"/>
                <a:gd name="T51" fmla="*/ 167 h 320"/>
                <a:gd name="T52" fmla="*/ 71 w 309"/>
                <a:gd name="T53" fmla="*/ 196 h 320"/>
                <a:gd name="T54" fmla="*/ 97 w 309"/>
                <a:gd name="T55" fmla="*/ 220 h 320"/>
                <a:gd name="T56" fmla="*/ 132 w 309"/>
                <a:gd name="T57" fmla="*/ 248 h 320"/>
                <a:gd name="T58" fmla="*/ 178 w 309"/>
                <a:gd name="T59" fmla="*/ 269 h 320"/>
                <a:gd name="T60" fmla="*/ 309 w 309"/>
                <a:gd name="T61" fmla="*/ 320 h 32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09"/>
                <a:gd name="T94" fmla="*/ 0 h 320"/>
                <a:gd name="T95" fmla="*/ 309 w 309"/>
                <a:gd name="T96" fmla="*/ 320 h 32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09" h="320">
                  <a:moveTo>
                    <a:pt x="309" y="320"/>
                  </a:moveTo>
                  <a:lnTo>
                    <a:pt x="309" y="320"/>
                  </a:ln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4" name="Freeform 26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43 w 1362"/>
                <a:gd name="T1" fmla="*/ 80 h 710"/>
                <a:gd name="T2" fmla="*/ 16 w 1362"/>
                <a:gd name="T3" fmla="*/ 113 h 710"/>
                <a:gd name="T4" fmla="*/ 12 w 1362"/>
                <a:gd name="T5" fmla="*/ 159 h 710"/>
                <a:gd name="T6" fmla="*/ 62 w 1362"/>
                <a:gd name="T7" fmla="*/ 329 h 710"/>
                <a:gd name="T8" fmla="*/ 125 w 1362"/>
                <a:gd name="T9" fmla="*/ 536 h 710"/>
                <a:gd name="T10" fmla="*/ 174 w 1362"/>
                <a:gd name="T11" fmla="*/ 690 h 710"/>
                <a:gd name="T12" fmla="*/ 194 w 1362"/>
                <a:gd name="T13" fmla="*/ 710 h 710"/>
                <a:gd name="T14" fmla="*/ 230 w 1362"/>
                <a:gd name="T15" fmla="*/ 707 h 710"/>
                <a:gd name="T16" fmla="*/ 285 w 1362"/>
                <a:gd name="T17" fmla="*/ 699 h 710"/>
                <a:gd name="T18" fmla="*/ 347 w 1362"/>
                <a:gd name="T19" fmla="*/ 690 h 710"/>
                <a:gd name="T20" fmla="*/ 410 w 1362"/>
                <a:gd name="T21" fmla="*/ 678 h 710"/>
                <a:gd name="T22" fmla="*/ 472 w 1362"/>
                <a:gd name="T23" fmla="*/ 664 h 710"/>
                <a:gd name="T24" fmla="*/ 526 w 1362"/>
                <a:gd name="T25" fmla="*/ 650 h 710"/>
                <a:gd name="T26" fmla="*/ 568 w 1362"/>
                <a:gd name="T27" fmla="*/ 632 h 710"/>
                <a:gd name="T28" fmla="*/ 605 w 1362"/>
                <a:gd name="T29" fmla="*/ 615 h 710"/>
                <a:gd name="T30" fmla="*/ 641 w 1362"/>
                <a:gd name="T31" fmla="*/ 606 h 710"/>
                <a:gd name="T32" fmla="*/ 669 w 1362"/>
                <a:gd name="T33" fmla="*/ 615 h 710"/>
                <a:gd name="T34" fmla="*/ 677 w 1362"/>
                <a:gd name="T35" fmla="*/ 635 h 710"/>
                <a:gd name="T36" fmla="*/ 697 w 1362"/>
                <a:gd name="T37" fmla="*/ 645 h 710"/>
                <a:gd name="T38" fmla="*/ 755 w 1362"/>
                <a:gd name="T39" fmla="*/ 640 h 710"/>
                <a:gd name="T40" fmla="*/ 818 w 1362"/>
                <a:gd name="T41" fmla="*/ 635 h 710"/>
                <a:gd name="T42" fmla="*/ 863 w 1362"/>
                <a:gd name="T43" fmla="*/ 632 h 710"/>
                <a:gd name="T44" fmla="*/ 873 w 1362"/>
                <a:gd name="T45" fmla="*/ 622 h 710"/>
                <a:gd name="T46" fmla="*/ 887 w 1362"/>
                <a:gd name="T47" fmla="*/ 603 h 710"/>
                <a:gd name="T48" fmla="*/ 910 w 1362"/>
                <a:gd name="T49" fmla="*/ 592 h 710"/>
                <a:gd name="T50" fmla="*/ 940 w 1362"/>
                <a:gd name="T51" fmla="*/ 593 h 710"/>
                <a:gd name="T52" fmla="*/ 972 w 1362"/>
                <a:gd name="T53" fmla="*/ 603 h 710"/>
                <a:gd name="T54" fmla="*/ 1012 w 1362"/>
                <a:gd name="T55" fmla="*/ 611 h 710"/>
                <a:gd name="T56" fmla="*/ 1070 w 1362"/>
                <a:gd name="T57" fmla="*/ 612 h 710"/>
                <a:gd name="T58" fmla="*/ 1134 w 1362"/>
                <a:gd name="T59" fmla="*/ 612 h 710"/>
                <a:gd name="T60" fmla="*/ 1202 w 1362"/>
                <a:gd name="T61" fmla="*/ 611 h 710"/>
                <a:gd name="T62" fmla="*/ 1265 w 1362"/>
                <a:gd name="T63" fmla="*/ 608 h 710"/>
                <a:gd name="T64" fmla="*/ 1317 w 1362"/>
                <a:gd name="T65" fmla="*/ 603 h 710"/>
                <a:gd name="T66" fmla="*/ 1353 w 1362"/>
                <a:gd name="T67" fmla="*/ 602 h 710"/>
                <a:gd name="T68" fmla="*/ 1357 w 1362"/>
                <a:gd name="T69" fmla="*/ 592 h 710"/>
                <a:gd name="T70" fmla="*/ 1334 w 1362"/>
                <a:gd name="T71" fmla="*/ 540 h 710"/>
                <a:gd name="T72" fmla="*/ 1313 w 1362"/>
                <a:gd name="T73" fmla="*/ 484 h 710"/>
                <a:gd name="T74" fmla="*/ 1248 w 1362"/>
                <a:gd name="T75" fmla="*/ 341 h 710"/>
                <a:gd name="T76" fmla="*/ 1172 w 1362"/>
                <a:gd name="T77" fmla="*/ 174 h 710"/>
                <a:gd name="T78" fmla="*/ 1117 w 1362"/>
                <a:gd name="T79" fmla="*/ 52 h 710"/>
                <a:gd name="T80" fmla="*/ 1083 w 1362"/>
                <a:gd name="T81" fmla="*/ 41 h 710"/>
                <a:gd name="T82" fmla="*/ 1019 w 1362"/>
                <a:gd name="T83" fmla="*/ 44 h 710"/>
                <a:gd name="T84" fmla="*/ 946 w 1362"/>
                <a:gd name="T85" fmla="*/ 35 h 710"/>
                <a:gd name="T86" fmla="*/ 864 w 1362"/>
                <a:gd name="T87" fmla="*/ 19 h 710"/>
                <a:gd name="T88" fmla="*/ 785 w 1362"/>
                <a:gd name="T89" fmla="*/ 6 h 710"/>
                <a:gd name="T90" fmla="*/ 713 w 1362"/>
                <a:gd name="T91" fmla="*/ 0 h 710"/>
                <a:gd name="T92" fmla="*/ 654 w 1362"/>
                <a:gd name="T93" fmla="*/ 5 h 710"/>
                <a:gd name="T94" fmla="*/ 611 w 1362"/>
                <a:gd name="T95" fmla="*/ 24 h 710"/>
                <a:gd name="T96" fmla="*/ 565 w 1362"/>
                <a:gd name="T97" fmla="*/ 26 h 710"/>
                <a:gd name="T98" fmla="*/ 498 w 1362"/>
                <a:gd name="T99" fmla="*/ 11 h 710"/>
                <a:gd name="T100" fmla="*/ 433 w 1362"/>
                <a:gd name="T101" fmla="*/ 13 h 710"/>
                <a:gd name="T102" fmla="*/ 371 w 1362"/>
                <a:gd name="T103" fmla="*/ 26 h 710"/>
                <a:gd name="T104" fmla="*/ 309 w 1362"/>
                <a:gd name="T105" fmla="*/ 45 h 710"/>
                <a:gd name="T106" fmla="*/ 246 w 1362"/>
                <a:gd name="T107" fmla="*/ 65 h 710"/>
                <a:gd name="T108" fmla="*/ 175 w 1362"/>
                <a:gd name="T109" fmla="*/ 74 h 710"/>
                <a:gd name="T110" fmla="*/ 101 w 1362"/>
                <a:gd name="T111" fmla="*/ 68 h 7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362"/>
                <a:gd name="T169" fmla="*/ 0 h 710"/>
                <a:gd name="T170" fmla="*/ 1362 w 1362"/>
                <a:gd name="T171" fmla="*/ 710 h 71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362" h="710">
                  <a:moveTo>
                    <a:pt x="59" y="54"/>
                  </a:move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5" name="Freeform 27"/>
            <p:cNvSpPr>
              <a:spLocks/>
            </p:cNvSpPr>
            <p:nvPr/>
          </p:nvSpPr>
          <p:spPr bwMode="auto">
            <a:xfrm>
              <a:off x="5132" y="2849"/>
              <a:ext cx="1271" cy="564"/>
            </a:xfrm>
            <a:custGeom>
              <a:avLst/>
              <a:gdLst>
                <a:gd name="T0" fmla="*/ 1271 w 1271"/>
                <a:gd name="T1" fmla="*/ 467 h 564"/>
                <a:gd name="T2" fmla="*/ 1271 w 1271"/>
                <a:gd name="T3" fmla="*/ 467 h 564"/>
                <a:gd name="T4" fmla="*/ 1242 w 1271"/>
                <a:gd name="T5" fmla="*/ 480 h 564"/>
                <a:gd name="T6" fmla="*/ 1208 w 1271"/>
                <a:gd name="T7" fmla="*/ 489 h 564"/>
                <a:gd name="T8" fmla="*/ 1172 w 1271"/>
                <a:gd name="T9" fmla="*/ 490 h 564"/>
                <a:gd name="T10" fmla="*/ 1131 w 1271"/>
                <a:gd name="T11" fmla="*/ 489 h 564"/>
                <a:gd name="T12" fmla="*/ 1090 w 1271"/>
                <a:gd name="T13" fmla="*/ 485 h 564"/>
                <a:gd name="T14" fmla="*/ 1048 w 1271"/>
                <a:gd name="T15" fmla="*/ 477 h 564"/>
                <a:gd name="T16" fmla="*/ 1002 w 1271"/>
                <a:gd name="T17" fmla="*/ 469 h 564"/>
                <a:gd name="T18" fmla="*/ 960 w 1271"/>
                <a:gd name="T19" fmla="*/ 463 h 564"/>
                <a:gd name="T20" fmla="*/ 917 w 1271"/>
                <a:gd name="T21" fmla="*/ 456 h 564"/>
                <a:gd name="T22" fmla="*/ 876 w 1271"/>
                <a:gd name="T23" fmla="*/ 451 h 564"/>
                <a:gd name="T24" fmla="*/ 838 w 1271"/>
                <a:gd name="T25" fmla="*/ 451 h 564"/>
                <a:gd name="T26" fmla="*/ 804 w 1271"/>
                <a:gd name="T27" fmla="*/ 454 h 564"/>
                <a:gd name="T28" fmla="*/ 775 w 1271"/>
                <a:gd name="T29" fmla="*/ 463 h 564"/>
                <a:gd name="T30" fmla="*/ 749 w 1271"/>
                <a:gd name="T31" fmla="*/ 477 h 564"/>
                <a:gd name="T32" fmla="*/ 732 w 1271"/>
                <a:gd name="T33" fmla="*/ 502 h 564"/>
                <a:gd name="T34" fmla="*/ 719 w 1271"/>
                <a:gd name="T35" fmla="*/ 532 h 564"/>
                <a:gd name="T36" fmla="*/ 719 w 1271"/>
                <a:gd name="T37" fmla="*/ 532 h 564"/>
                <a:gd name="T38" fmla="*/ 702 w 1271"/>
                <a:gd name="T39" fmla="*/ 505 h 564"/>
                <a:gd name="T40" fmla="*/ 680 w 1271"/>
                <a:gd name="T41" fmla="*/ 485 h 564"/>
                <a:gd name="T42" fmla="*/ 656 w 1271"/>
                <a:gd name="T43" fmla="*/ 474 h 564"/>
                <a:gd name="T44" fmla="*/ 628 w 1271"/>
                <a:gd name="T45" fmla="*/ 467 h 564"/>
                <a:gd name="T46" fmla="*/ 595 w 1271"/>
                <a:gd name="T47" fmla="*/ 467 h 564"/>
                <a:gd name="T48" fmla="*/ 562 w 1271"/>
                <a:gd name="T49" fmla="*/ 474 h 564"/>
                <a:gd name="T50" fmla="*/ 528 w 1271"/>
                <a:gd name="T51" fmla="*/ 482 h 564"/>
                <a:gd name="T52" fmla="*/ 490 w 1271"/>
                <a:gd name="T53" fmla="*/ 495 h 564"/>
                <a:gd name="T54" fmla="*/ 451 w 1271"/>
                <a:gd name="T55" fmla="*/ 509 h 564"/>
                <a:gd name="T56" fmla="*/ 413 w 1271"/>
                <a:gd name="T57" fmla="*/ 522 h 564"/>
                <a:gd name="T58" fmla="*/ 374 w 1271"/>
                <a:gd name="T59" fmla="*/ 535 h 564"/>
                <a:gd name="T60" fmla="*/ 336 w 1271"/>
                <a:gd name="T61" fmla="*/ 545 h 564"/>
                <a:gd name="T62" fmla="*/ 298 w 1271"/>
                <a:gd name="T63" fmla="*/ 554 h 564"/>
                <a:gd name="T64" fmla="*/ 262 w 1271"/>
                <a:gd name="T65" fmla="*/ 561 h 564"/>
                <a:gd name="T66" fmla="*/ 226 w 1271"/>
                <a:gd name="T67" fmla="*/ 564 h 564"/>
                <a:gd name="T68" fmla="*/ 191 w 1271"/>
                <a:gd name="T69" fmla="*/ 558 h 564"/>
                <a:gd name="T70" fmla="*/ 191 w 1271"/>
                <a:gd name="T71" fmla="*/ 558 h 564"/>
                <a:gd name="T72" fmla="*/ 174 w 1271"/>
                <a:gd name="T73" fmla="*/ 511 h 564"/>
                <a:gd name="T74" fmla="*/ 148 w 1271"/>
                <a:gd name="T75" fmla="*/ 437 h 564"/>
                <a:gd name="T76" fmla="*/ 116 w 1271"/>
                <a:gd name="T77" fmla="*/ 346 h 564"/>
                <a:gd name="T78" fmla="*/ 83 w 1271"/>
                <a:gd name="T79" fmla="*/ 249 h 564"/>
                <a:gd name="T80" fmla="*/ 52 w 1271"/>
                <a:gd name="T81" fmla="*/ 156 h 564"/>
                <a:gd name="T82" fmla="*/ 26 w 1271"/>
                <a:gd name="T83" fmla="*/ 78 h 564"/>
                <a:gd name="T84" fmla="*/ 6 w 1271"/>
                <a:gd name="T85" fmla="*/ 23 h 564"/>
                <a:gd name="T86" fmla="*/ 0 w 1271"/>
                <a:gd name="T87" fmla="*/ 0 h 5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271"/>
                <a:gd name="T133" fmla="*/ 0 h 564"/>
                <a:gd name="T134" fmla="*/ 1271 w 1271"/>
                <a:gd name="T135" fmla="*/ 564 h 56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271" h="564">
                  <a:moveTo>
                    <a:pt x="1271" y="467"/>
                  </a:moveTo>
                  <a:lnTo>
                    <a:pt x="1271" y="467"/>
                  </a:lnTo>
                  <a:lnTo>
                    <a:pt x="1242" y="480"/>
                  </a:lnTo>
                  <a:lnTo>
                    <a:pt x="1208" y="489"/>
                  </a:lnTo>
                  <a:lnTo>
                    <a:pt x="1172" y="490"/>
                  </a:lnTo>
                  <a:lnTo>
                    <a:pt x="1131" y="489"/>
                  </a:lnTo>
                  <a:lnTo>
                    <a:pt x="1090" y="485"/>
                  </a:lnTo>
                  <a:lnTo>
                    <a:pt x="1048" y="477"/>
                  </a:lnTo>
                  <a:lnTo>
                    <a:pt x="1002" y="469"/>
                  </a:lnTo>
                  <a:lnTo>
                    <a:pt x="960" y="463"/>
                  </a:lnTo>
                  <a:lnTo>
                    <a:pt x="917" y="456"/>
                  </a:lnTo>
                  <a:lnTo>
                    <a:pt x="876" y="451"/>
                  </a:lnTo>
                  <a:lnTo>
                    <a:pt x="838" y="451"/>
                  </a:lnTo>
                  <a:lnTo>
                    <a:pt x="804" y="454"/>
                  </a:lnTo>
                  <a:lnTo>
                    <a:pt x="775" y="463"/>
                  </a:lnTo>
                  <a:lnTo>
                    <a:pt x="749" y="477"/>
                  </a:lnTo>
                  <a:lnTo>
                    <a:pt x="732" y="502"/>
                  </a:lnTo>
                  <a:lnTo>
                    <a:pt x="719" y="532"/>
                  </a:lnTo>
                  <a:lnTo>
                    <a:pt x="702" y="505"/>
                  </a:lnTo>
                  <a:lnTo>
                    <a:pt x="680" y="485"/>
                  </a:lnTo>
                  <a:lnTo>
                    <a:pt x="656" y="474"/>
                  </a:lnTo>
                  <a:lnTo>
                    <a:pt x="628" y="467"/>
                  </a:lnTo>
                  <a:lnTo>
                    <a:pt x="595" y="467"/>
                  </a:lnTo>
                  <a:lnTo>
                    <a:pt x="562" y="474"/>
                  </a:lnTo>
                  <a:lnTo>
                    <a:pt x="528" y="482"/>
                  </a:lnTo>
                  <a:lnTo>
                    <a:pt x="490" y="495"/>
                  </a:lnTo>
                  <a:lnTo>
                    <a:pt x="451" y="509"/>
                  </a:lnTo>
                  <a:lnTo>
                    <a:pt x="413" y="522"/>
                  </a:lnTo>
                  <a:lnTo>
                    <a:pt x="374" y="535"/>
                  </a:lnTo>
                  <a:lnTo>
                    <a:pt x="336" y="545"/>
                  </a:lnTo>
                  <a:lnTo>
                    <a:pt x="298" y="554"/>
                  </a:lnTo>
                  <a:lnTo>
                    <a:pt x="262" y="561"/>
                  </a:lnTo>
                  <a:lnTo>
                    <a:pt x="226" y="564"/>
                  </a:lnTo>
                  <a:lnTo>
                    <a:pt x="191" y="558"/>
                  </a:lnTo>
                  <a:lnTo>
                    <a:pt x="174" y="511"/>
                  </a:lnTo>
                  <a:lnTo>
                    <a:pt x="148" y="437"/>
                  </a:lnTo>
                  <a:lnTo>
                    <a:pt x="116" y="346"/>
                  </a:lnTo>
                  <a:lnTo>
                    <a:pt x="83" y="249"/>
                  </a:lnTo>
                  <a:lnTo>
                    <a:pt x="52" y="156"/>
                  </a:lnTo>
                  <a:lnTo>
                    <a:pt x="26" y="78"/>
                  </a:lnTo>
                  <a:lnTo>
                    <a:pt x="6" y="2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6" name="Freeform 28"/>
            <p:cNvSpPr>
              <a:spLocks/>
            </p:cNvSpPr>
            <p:nvPr/>
          </p:nvSpPr>
          <p:spPr bwMode="auto">
            <a:xfrm>
              <a:off x="5034" y="2881"/>
              <a:ext cx="1441" cy="683"/>
            </a:xfrm>
            <a:custGeom>
              <a:avLst/>
              <a:gdLst>
                <a:gd name="T0" fmla="*/ 1198 w 1441"/>
                <a:gd name="T1" fmla="*/ 23 h 683"/>
                <a:gd name="T2" fmla="*/ 1258 w 1441"/>
                <a:gd name="T3" fmla="*/ 138 h 683"/>
                <a:gd name="T4" fmla="*/ 1431 w 1441"/>
                <a:gd name="T5" fmla="*/ 507 h 683"/>
                <a:gd name="T6" fmla="*/ 1432 w 1441"/>
                <a:gd name="T7" fmla="*/ 549 h 683"/>
                <a:gd name="T8" fmla="*/ 1382 w 1441"/>
                <a:gd name="T9" fmla="*/ 546 h 683"/>
                <a:gd name="T10" fmla="*/ 1297 w 1441"/>
                <a:gd name="T11" fmla="*/ 549 h 683"/>
                <a:gd name="T12" fmla="*/ 1186 w 1441"/>
                <a:gd name="T13" fmla="*/ 549 h 683"/>
                <a:gd name="T14" fmla="*/ 1076 w 1441"/>
                <a:gd name="T15" fmla="*/ 555 h 683"/>
                <a:gd name="T16" fmla="*/ 985 w 1441"/>
                <a:gd name="T17" fmla="*/ 562 h 683"/>
                <a:gd name="T18" fmla="*/ 952 w 1441"/>
                <a:gd name="T19" fmla="*/ 582 h 683"/>
                <a:gd name="T20" fmla="*/ 903 w 1441"/>
                <a:gd name="T21" fmla="*/ 613 h 683"/>
                <a:gd name="T22" fmla="*/ 813 w 1441"/>
                <a:gd name="T23" fmla="*/ 621 h 683"/>
                <a:gd name="T24" fmla="*/ 721 w 1441"/>
                <a:gd name="T25" fmla="*/ 624 h 683"/>
                <a:gd name="T26" fmla="*/ 672 w 1441"/>
                <a:gd name="T27" fmla="*/ 618 h 683"/>
                <a:gd name="T28" fmla="*/ 659 w 1441"/>
                <a:gd name="T29" fmla="*/ 595 h 683"/>
                <a:gd name="T30" fmla="*/ 626 w 1441"/>
                <a:gd name="T31" fmla="*/ 601 h 683"/>
                <a:gd name="T32" fmla="*/ 541 w 1441"/>
                <a:gd name="T33" fmla="*/ 616 h 683"/>
                <a:gd name="T34" fmla="*/ 434 w 1441"/>
                <a:gd name="T35" fmla="*/ 637 h 683"/>
                <a:gd name="T36" fmla="*/ 328 w 1441"/>
                <a:gd name="T37" fmla="*/ 660 h 683"/>
                <a:gd name="T38" fmla="*/ 248 w 1441"/>
                <a:gd name="T39" fmla="*/ 675 h 683"/>
                <a:gd name="T40" fmla="*/ 196 w 1441"/>
                <a:gd name="T41" fmla="*/ 683 h 683"/>
                <a:gd name="T42" fmla="*/ 174 w 1441"/>
                <a:gd name="T43" fmla="*/ 663 h 683"/>
                <a:gd name="T44" fmla="*/ 164 w 1441"/>
                <a:gd name="T45" fmla="*/ 610 h 683"/>
                <a:gd name="T46" fmla="*/ 114 w 1441"/>
                <a:gd name="T47" fmla="*/ 431 h 683"/>
                <a:gd name="T48" fmla="*/ 38 w 1441"/>
                <a:gd name="T49" fmla="*/ 176 h 683"/>
                <a:gd name="T50" fmla="*/ 2 w 1441"/>
                <a:gd name="T51" fmla="*/ 47 h 683"/>
                <a:gd name="T52" fmla="*/ 9 w 1441"/>
                <a:gd name="T53" fmla="*/ 13 h 683"/>
                <a:gd name="T54" fmla="*/ 55 w 1441"/>
                <a:gd name="T55" fmla="*/ 4 h 683"/>
                <a:gd name="T56" fmla="*/ 59 w 1441"/>
                <a:gd name="T57" fmla="*/ 23 h 683"/>
                <a:gd name="T58" fmla="*/ 51 w 1441"/>
                <a:gd name="T59" fmla="*/ 73 h 683"/>
                <a:gd name="T60" fmla="*/ 135 w 1441"/>
                <a:gd name="T61" fmla="*/ 349 h 683"/>
                <a:gd name="T62" fmla="*/ 213 w 1441"/>
                <a:gd name="T63" fmla="*/ 604 h 683"/>
                <a:gd name="T64" fmla="*/ 250 w 1441"/>
                <a:gd name="T65" fmla="*/ 623 h 683"/>
                <a:gd name="T66" fmla="*/ 324 w 1441"/>
                <a:gd name="T67" fmla="*/ 613 h 683"/>
                <a:gd name="T68" fmla="*/ 417 w 1441"/>
                <a:gd name="T69" fmla="*/ 600 h 683"/>
                <a:gd name="T70" fmla="*/ 511 w 1441"/>
                <a:gd name="T71" fmla="*/ 578 h 683"/>
                <a:gd name="T72" fmla="*/ 588 w 1441"/>
                <a:gd name="T73" fmla="*/ 555 h 683"/>
                <a:gd name="T74" fmla="*/ 644 w 1441"/>
                <a:gd name="T75" fmla="*/ 529 h 683"/>
                <a:gd name="T76" fmla="*/ 695 w 1441"/>
                <a:gd name="T77" fmla="*/ 522 h 683"/>
                <a:gd name="T78" fmla="*/ 716 w 1441"/>
                <a:gd name="T79" fmla="*/ 549 h 683"/>
                <a:gd name="T80" fmla="*/ 762 w 1441"/>
                <a:gd name="T81" fmla="*/ 555 h 683"/>
                <a:gd name="T82" fmla="*/ 857 w 1441"/>
                <a:gd name="T83" fmla="*/ 549 h 683"/>
                <a:gd name="T84" fmla="*/ 907 w 1441"/>
                <a:gd name="T85" fmla="*/ 546 h 683"/>
                <a:gd name="T86" fmla="*/ 926 w 1441"/>
                <a:gd name="T87" fmla="*/ 517 h 683"/>
                <a:gd name="T88" fmla="*/ 962 w 1441"/>
                <a:gd name="T89" fmla="*/ 506 h 683"/>
                <a:gd name="T90" fmla="*/ 1011 w 1441"/>
                <a:gd name="T91" fmla="*/ 517 h 683"/>
                <a:gd name="T92" fmla="*/ 1078 w 1441"/>
                <a:gd name="T93" fmla="*/ 525 h 683"/>
                <a:gd name="T94" fmla="*/ 1173 w 1441"/>
                <a:gd name="T95" fmla="*/ 526 h 683"/>
                <a:gd name="T96" fmla="*/ 1273 w 1441"/>
                <a:gd name="T97" fmla="*/ 522 h 683"/>
                <a:gd name="T98" fmla="*/ 1356 w 1441"/>
                <a:gd name="T99" fmla="*/ 517 h 683"/>
                <a:gd name="T100" fmla="*/ 1401 w 1441"/>
                <a:gd name="T101" fmla="*/ 513 h 683"/>
                <a:gd name="T102" fmla="*/ 1373 w 1441"/>
                <a:gd name="T103" fmla="*/ 454 h 683"/>
                <a:gd name="T104" fmla="*/ 1329 w 1441"/>
                <a:gd name="T105" fmla="*/ 344 h 683"/>
                <a:gd name="T106" fmla="*/ 1232 w 1441"/>
                <a:gd name="T107" fmla="*/ 134 h 683"/>
                <a:gd name="T108" fmla="*/ 1179 w 1441"/>
                <a:gd name="T109" fmla="*/ 18 h 68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441"/>
                <a:gd name="T166" fmla="*/ 0 h 683"/>
                <a:gd name="T167" fmla="*/ 1441 w 1441"/>
                <a:gd name="T168" fmla="*/ 683 h 68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441" h="683">
                  <a:moveTo>
                    <a:pt x="1179" y="18"/>
                  </a:moveTo>
                  <a:lnTo>
                    <a:pt x="1188" y="17"/>
                  </a:lnTo>
                  <a:lnTo>
                    <a:pt x="1198" y="23"/>
                  </a:lnTo>
                  <a:lnTo>
                    <a:pt x="1211" y="41"/>
                  </a:lnTo>
                  <a:lnTo>
                    <a:pt x="1229" y="80"/>
                  </a:lnTo>
                  <a:lnTo>
                    <a:pt x="1258" y="138"/>
                  </a:lnTo>
                  <a:lnTo>
                    <a:pt x="1300" y="228"/>
                  </a:lnTo>
                  <a:lnTo>
                    <a:pt x="1356" y="349"/>
                  </a:lnTo>
                  <a:lnTo>
                    <a:pt x="1431" y="507"/>
                  </a:lnTo>
                  <a:lnTo>
                    <a:pt x="1438" y="526"/>
                  </a:lnTo>
                  <a:lnTo>
                    <a:pt x="1441" y="542"/>
                  </a:lnTo>
                  <a:lnTo>
                    <a:pt x="1432" y="549"/>
                  </a:lnTo>
                  <a:lnTo>
                    <a:pt x="1411" y="549"/>
                  </a:lnTo>
                  <a:lnTo>
                    <a:pt x="1399" y="546"/>
                  </a:lnTo>
                  <a:lnTo>
                    <a:pt x="1382" y="546"/>
                  </a:lnTo>
                  <a:lnTo>
                    <a:pt x="1359" y="546"/>
                  </a:lnTo>
                  <a:lnTo>
                    <a:pt x="1330" y="546"/>
                  </a:lnTo>
                  <a:lnTo>
                    <a:pt x="1297" y="549"/>
                  </a:lnTo>
                  <a:lnTo>
                    <a:pt x="1263" y="549"/>
                  </a:lnTo>
                  <a:lnTo>
                    <a:pt x="1225" y="549"/>
                  </a:lnTo>
                  <a:lnTo>
                    <a:pt x="1186" y="549"/>
                  </a:lnTo>
                  <a:lnTo>
                    <a:pt x="1150" y="554"/>
                  </a:lnTo>
                  <a:lnTo>
                    <a:pt x="1110" y="555"/>
                  </a:lnTo>
                  <a:lnTo>
                    <a:pt x="1076" y="555"/>
                  </a:lnTo>
                  <a:lnTo>
                    <a:pt x="1041" y="559"/>
                  </a:lnTo>
                  <a:lnTo>
                    <a:pt x="1011" y="562"/>
                  </a:lnTo>
                  <a:lnTo>
                    <a:pt x="985" y="562"/>
                  </a:lnTo>
                  <a:lnTo>
                    <a:pt x="965" y="562"/>
                  </a:lnTo>
                  <a:lnTo>
                    <a:pt x="949" y="562"/>
                  </a:lnTo>
                  <a:lnTo>
                    <a:pt x="952" y="582"/>
                  </a:lnTo>
                  <a:lnTo>
                    <a:pt x="943" y="600"/>
                  </a:lnTo>
                  <a:lnTo>
                    <a:pt x="929" y="607"/>
                  </a:lnTo>
                  <a:lnTo>
                    <a:pt x="903" y="613"/>
                  </a:lnTo>
                  <a:lnTo>
                    <a:pt x="879" y="618"/>
                  </a:lnTo>
                  <a:lnTo>
                    <a:pt x="846" y="618"/>
                  </a:lnTo>
                  <a:lnTo>
                    <a:pt x="813" y="621"/>
                  </a:lnTo>
                  <a:lnTo>
                    <a:pt x="778" y="623"/>
                  </a:lnTo>
                  <a:lnTo>
                    <a:pt x="748" y="624"/>
                  </a:lnTo>
                  <a:lnTo>
                    <a:pt x="721" y="624"/>
                  </a:lnTo>
                  <a:lnTo>
                    <a:pt x="699" y="624"/>
                  </a:lnTo>
                  <a:lnTo>
                    <a:pt x="685" y="623"/>
                  </a:lnTo>
                  <a:lnTo>
                    <a:pt x="672" y="618"/>
                  </a:lnTo>
                  <a:lnTo>
                    <a:pt x="666" y="613"/>
                  </a:lnTo>
                  <a:lnTo>
                    <a:pt x="660" y="604"/>
                  </a:lnTo>
                  <a:lnTo>
                    <a:pt x="659" y="595"/>
                  </a:lnTo>
                  <a:lnTo>
                    <a:pt x="653" y="595"/>
                  </a:lnTo>
                  <a:lnTo>
                    <a:pt x="644" y="597"/>
                  </a:lnTo>
                  <a:lnTo>
                    <a:pt x="626" y="601"/>
                  </a:lnTo>
                  <a:lnTo>
                    <a:pt x="603" y="605"/>
                  </a:lnTo>
                  <a:lnTo>
                    <a:pt x="574" y="610"/>
                  </a:lnTo>
                  <a:lnTo>
                    <a:pt x="541" y="616"/>
                  </a:lnTo>
                  <a:lnTo>
                    <a:pt x="508" y="623"/>
                  </a:lnTo>
                  <a:lnTo>
                    <a:pt x="472" y="629"/>
                  </a:lnTo>
                  <a:lnTo>
                    <a:pt x="434" y="637"/>
                  </a:lnTo>
                  <a:lnTo>
                    <a:pt x="398" y="644"/>
                  </a:lnTo>
                  <a:lnTo>
                    <a:pt x="364" y="650"/>
                  </a:lnTo>
                  <a:lnTo>
                    <a:pt x="328" y="660"/>
                  </a:lnTo>
                  <a:lnTo>
                    <a:pt x="298" y="666"/>
                  </a:lnTo>
                  <a:lnTo>
                    <a:pt x="272" y="670"/>
                  </a:lnTo>
                  <a:lnTo>
                    <a:pt x="248" y="675"/>
                  </a:lnTo>
                  <a:lnTo>
                    <a:pt x="233" y="679"/>
                  </a:lnTo>
                  <a:lnTo>
                    <a:pt x="210" y="683"/>
                  </a:lnTo>
                  <a:lnTo>
                    <a:pt x="196" y="683"/>
                  </a:lnTo>
                  <a:lnTo>
                    <a:pt x="186" y="682"/>
                  </a:lnTo>
                  <a:lnTo>
                    <a:pt x="179" y="675"/>
                  </a:lnTo>
                  <a:lnTo>
                    <a:pt x="174" y="663"/>
                  </a:lnTo>
                  <a:lnTo>
                    <a:pt x="173" y="646"/>
                  </a:lnTo>
                  <a:lnTo>
                    <a:pt x="170" y="629"/>
                  </a:lnTo>
                  <a:lnTo>
                    <a:pt x="164" y="610"/>
                  </a:lnTo>
                  <a:lnTo>
                    <a:pt x="154" y="572"/>
                  </a:lnTo>
                  <a:lnTo>
                    <a:pt x="137" y="509"/>
                  </a:lnTo>
                  <a:lnTo>
                    <a:pt x="114" y="431"/>
                  </a:lnTo>
                  <a:lnTo>
                    <a:pt x="88" y="341"/>
                  </a:lnTo>
                  <a:lnTo>
                    <a:pt x="61" y="255"/>
                  </a:lnTo>
                  <a:lnTo>
                    <a:pt x="38" y="176"/>
                  </a:lnTo>
                  <a:lnTo>
                    <a:pt x="18" y="109"/>
                  </a:lnTo>
                  <a:lnTo>
                    <a:pt x="6" y="69"/>
                  </a:lnTo>
                  <a:lnTo>
                    <a:pt x="2" y="47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13"/>
                  </a:lnTo>
                  <a:lnTo>
                    <a:pt x="20" y="8"/>
                  </a:lnTo>
                  <a:lnTo>
                    <a:pt x="35" y="5"/>
                  </a:lnTo>
                  <a:lnTo>
                    <a:pt x="55" y="4"/>
                  </a:lnTo>
                  <a:lnTo>
                    <a:pt x="78" y="0"/>
                  </a:lnTo>
                  <a:lnTo>
                    <a:pt x="69" y="13"/>
                  </a:lnTo>
                  <a:lnTo>
                    <a:pt x="59" y="23"/>
                  </a:lnTo>
                  <a:lnTo>
                    <a:pt x="51" y="31"/>
                  </a:lnTo>
                  <a:lnTo>
                    <a:pt x="39" y="37"/>
                  </a:lnTo>
                  <a:lnTo>
                    <a:pt x="51" y="73"/>
                  </a:lnTo>
                  <a:lnTo>
                    <a:pt x="74" y="147"/>
                  </a:lnTo>
                  <a:lnTo>
                    <a:pt x="101" y="243"/>
                  </a:lnTo>
                  <a:lnTo>
                    <a:pt x="135" y="349"/>
                  </a:lnTo>
                  <a:lnTo>
                    <a:pt x="164" y="450"/>
                  </a:lnTo>
                  <a:lnTo>
                    <a:pt x="193" y="541"/>
                  </a:lnTo>
                  <a:lnTo>
                    <a:pt x="213" y="604"/>
                  </a:lnTo>
                  <a:lnTo>
                    <a:pt x="219" y="624"/>
                  </a:lnTo>
                  <a:lnTo>
                    <a:pt x="233" y="624"/>
                  </a:lnTo>
                  <a:lnTo>
                    <a:pt x="250" y="623"/>
                  </a:lnTo>
                  <a:lnTo>
                    <a:pt x="269" y="621"/>
                  </a:lnTo>
                  <a:lnTo>
                    <a:pt x="296" y="618"/>
                  </a:lnTo>
                  <a:lnTo>
                    <a:pt x="324" y="613"/>
                  </a:lnTo>
                  <a:lnTo>
                    <a:pt x="352" y="610"/>
                  </a:lnTo>
                  <a:lnTo>
                    <a:pt x="386" y="604"/>
                  </a:lnTo>
                  <a:lnTo>
                    <a:pt x="417" y="600"/>
                  </a:lnTo>
                  <a:lnTo>
                    <a:pt x="449" y="592"/>
                  </a:lnTo>
                  <a:lnTo>
                    <a:pt x="480" y="585"/>
                  </a:lnTo>
                  <a:lnTo>
                    <a:pt x="511" y="578"/>
                  </a:lnTo>
                  <a:lnTo>
                    <a:pt x="539" y="572"/>
                  </a:lnTo>
                  <a:lnTo>
                    <a:pt x="565" y="564"/>
                  </a:lnTo>
                  <a:lnTo>
                    <a:pt x="588" y="555"/>
                  </a:lnTo>
                  <a:lnTo>
                    <a:pt x="607" y="546"/>
                  </a:lnTo>
                  <a:lnTo>
                    <a:pt x="621" y="541"/>
                  </a:lnTo>
                  <a:lnTo>
                    <a:pt x="644" y="529"/>
                  </a:lnTo>
                  <a:lnTo>
                    <a:pt x="666" y="522"/>
                  </a:lnTo>
                  <a:lnTo>
                    <a:pt x="680" y="520"/>
                  </a:lnTo>
                  <a:lnTo>
                    <a:pt x="695" y="522"/>
                  </a:lnTo>
                  <a:lnTo>
                    <a:pt x="708" y="529"/>
                  </a:lnTo>
                  <a:lnTo>
                    <a:pt x="712" y="538"/>
                  </a:lnTo>
                  <a:lnTo>
                    <a:pt x="716" y="549"/>
                  </a:lnTo>
                  <a:lnTo>
                    <a:pt x="719" y="562"/>
                  </a:lnTo>
                  <a:lnTo>
                    <a:pt x="736" y="559"/>
                  </a:lnTo>
                  <a:lnTo>
                    <a:pt x="762" y="555"/>
                  </a:lnTo>
                  <a:lnTo>
                    <a:pt x="794" y="554"/>
                  </a:lnTo>
                  <a:lnTo>
                    <a:pt x="825" y="549"/>
                  </a:lnTo>
                  <a:lnTo>
                    <a:pt x="857" y="549"/>
                  </a:lnTo>
                  <a:lnTo>
                    <a:pt x="884" y="549"/>
                  </a:lnTo>
                  <a:lnTo>
                    <a:pt x="902" y="546"/>
                  </a:lnTo>
                  <a:lnTo>
                    <a:pt x="907" y="546"/>
                  </a:lnTo>
                  <a:lnTo>
                    <a:pt x="912" y="536"/>
                  </a:lnTo>
                  <a:lnTo>
                    <a:pt x="917" y="526"/>
                  </a:lnTo>
                  <a:lnTo>
                    <a:pt x="926" y="517"/>
                  </a:lnTo>
                  <a:lnTo>
                    <a:pt x="936" y="509"/>
                  </a:lnTo>
                  <a:lnTo>
                    <a:pt x="949" y="506"/>
                  </a:lnTo>
                  <a:lnTo>
                    <a:pt x="962" y="506"/>
                  </a:lnTo>
                  <a:lnTo>
                    <a:pt x="979" y="507"/>
                  </a:lnTo>
                  <a:lnTo>
                    <a:pt x="997" y="513"/>
                  </a:lnTo>
                  <a:lnTo>
                    <a:pt x="1011" y="517"/>
                  </a:lnTo>
                  <a:lnTo>
                    <a:pt x="1028" y="522"/>
                  </a:lnTo>
                  <a:lnTo>
                    <a:pt x="1051" y="525"/>
                  </a:lnTo>
                  <a:lnTo>
                    <a:pt x="1078" y="525"/>
                  </a:lnTo>
                  <a:lnTo>
                    <a:pt x="1109" y="526"/>
                  </a:lnTo>
                  <a:lnTo>
                    <a:pt x="1139" y="526"/>
                  </a:lnTo>
                  <a:lnTo>
                    <a:pt x="1173" y="526"/>
                  </a:lnTo>
                  <a:lnTo>
                    <a:pt x="1206" y="526"/>
                  </a:lnTo>
                  <a:lnTo>
                    <a:pt x="1241" y="525"/>
                  </a:lnTo>
                  <a:lnTo>
                    <a:pt x="1273" y="522"/>
                  </a:lnTo>
                  <a:lnTo>
                    <a:pt x="1304" y="522"/>
                  </a:lnTo>
                  <a:lnTo>
                    <a:pt x="1332" y="520"/>
                  </a:lnTo>
                  <a:lnTo>
                    <a:pt x="1356" y="517"/>
                  </a:lnTo>
                  <a:lnTo>
                    <a:pt x="1378" y="516"/>
                  </a:lnTo>
                  <a:lnTo>
                    <a:pt x="1392" y="516"/>
                  </a:lnTo>
                  <a:lnTo>
                    <a:pt x="1401" y="513"/>
                  </a:lnTo>
                  <a:lnTo>
                    <a:pt x="1396" y="506"/>
                  </a:lnTo>
                  <a:lnTo>
                    <a:pt x="1386" y="483"/>
                  </a:lnTo>
                  <a:lnTo>
                    <a:pt x="1373" y="454"/>
                  </a:lnTo>
                  <a:lnTo>
                    <a:pt x="1369" y="435"/>
                  </a:lnTo>
                  <a:lnTo>
                    <a:pt x="1355" y="399"/>
                  </a:lnTo>
                  <a:lnTo>
                    <a:pt x="1329" y="344"/>
                  </a:lnTo>
                  <a:lnTo>
                    <a:pt x="1297" y="278"/>
                  </a:lnTo>
                  <a:lnTo>
                    <a:pt x="1264" y="204"/>
                  </a:lnTo>
                  <a:lnTo>
                    <a:pt x="1232" y="134"/>
                  </a:lnTo>
                  <a:lnTo>
                    <a:pt x="1206" y="73"/>
                  </a:lnTo>
                  <a:lnTo>
                    <a:pt x="1186" y="34"/>
                  </a:lnTo>
                  <a:lnTo>
                    <a:pt x="117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7" name="Freeform 29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59 w 1362"/>
                <a:gd name="T1" fmla="*/ 54 h 710"/>
                <a:gd name="T2" fmla="*/ 30 w 1362"/>
                <a:gd name="T3" fmla="*/ 99 h 710"/>
                <a:gd name="T4" fmla="*/ 0 w 1362"/>
                <a:gd name="T5" fmla="*/ 123 h 710"/>
                <a:gd name="T6" fmla="*/ 12 w 1362"/>
                <a:gd name="T7" fmla="*/ 159 h 710"/>
                <a:gd name="T8" fmla="*/ 62 w 1362"/>
                <a:gd name="T9" fmla="*/ 329 h 710"/>
                <a:gd name="T10" fmla="*/ 125 w 1362"/>
                <a:gd name="T11" fmla="*/ 536 h 710"/>
                <a:gd name="T12" fmla="*/ 174 w 1362"/>
                <a:gd name="T13" fmla="*/ 690 h 710"/>
                <a:gd name="T14" fmla="*/ 180 w 1362"/>
                <a:gd name="T15" fmla="*/ 710 h 710"/>
                <a:gd name="T16" fmla="*/ 211 w 1362"/>
                <a:gd name="T17" fmla="*/ 709 h 710"/>
                <a:gd name="T18" fmla="*/ 257 w 1362"/>
                <a:gd name="T19" fmla="*/ 704 h 710"/>
                <a:gd name="T20" fmla="*/ 313 w 1362"/>
                <a:gd name="T21" fmla="*/ 696 h 710"/>
                <a:gd name="T22" fmla="*/ 378 w 1362"/>
                <a:gd name="T23" fmla="*/ 686 h 710"/>
                <a:gd name="T24" fmla="*/ 441 w 1362"/>
                <a:gd name="T25" fmla="*/ 671 h 710"/>
                <a:gd name="T26" fmla="*/ 500 w 1362"/>
                <a:gd name="T27" fmla="*/ 658 h 710"/>
                <a:gd name="T28" fmla="*/ 549 w 1362"/>
                <a:gd name="T29" fmla="*/ 641 h 710"/>
                <a:gd name="T30" fmla="*/ 582 w 1362"/>
                <a:gd name="T31" fmla="*/ 627 h 710"/>
                <a:gd name="T32" fmla="*/ 605 w 1362"/>
                <a:gd name="T33" fmla="*/ 615 h 710"/>
                <a:gd name="T34" fmla="*/ 641 w 1362"/>
                <a:gd name="T35" fmla="*/ 606 h 710"/>
                <a:gd name="T36" fmla="*/ 669 w 1362"/>
                <a:gd name="T37" fmla="*/ 615 h 710"/>
                <a:gd name="T38" fmla="*/ 677 w 1362"/>
                <a:gd name="T39" fmla="*/ 635 h 710"/>
                <a:gd name="T40" fmla="*/ 680 w 1362"/>
                <a:gd name="T41" fmla="*/ 648 h 710"/>
                <a:gd name="T42" fmla="*/ 723 w 1362"/>
                <a:gd name="T43" fmla="*/ 641 h 710"/>
                <a:gd name="T44" fmla="*/ 786 w 1362"/>
                <a:gd name="T45" fmla="*/ 635 h 710"/>
                <a:gd name="T46" fmla="*/ 845 w 1362"/>
                <a:gd name="T47" fmla="*/ 635 h 710"/>
                <a:gd name="T48" fmla="*/ 868 w 1362"/>
                <a:gd name="T49" fmla="*/ 632 h 710"/>
                <a:gd name="T50" fmla="*/ 873 w 1362"/>
                <a:gd name="T51" fmla="*/ 622 h 710"/>
                <a:gd name="T52" fmla="*/ 887 w 1362"/>
                <a:gd name="T53" fmla="*/ 603 h 710"/>
                <a:gd name="T54" fmla="*/ 910 w 1362"/>
                <a:gd name="T55" fmla="*/ 592 h 710"/>
                <a:gd name="T56" fmla="*/ 940 w 1362"/>
                <a:gd name="T57" fmla="*/ 593 h 710"/>
                <a:gd name="T58" fmla="*/ 958 w 1362"/>
                <a:gd name="T59" fmla="*/ 599 h 710"/>
                <a:gd name="T60" fmla="*/ 989 w 1362"/>
                <a:gd name="T61" fmla="*/ 608 h 710"/>
                <a:gd name="T62" fmla="*/ 1039 w 1362"/>
                <a:gd name="T63" fmla="*/ 611 h 710"/>
                <a:gd name="T64" fmla="*/ 1100 w 1362"/>
                <a:gd name="T65" fmla="*/ 612 h 710"/>
                <a:gd name="T66" fmla="*/ 1167 w 1362"/>
                <a:gd name="T67" fmla="*/ 612 h 710"/>
                <a:gd name="T68" fmla="*/ 1234 w 1362"/>
                <a:gd name="T69" fmla="*/ 608 h 710"/>
                <a:gd name="T70" fmla="*/ 1293 w 1362"/>
                <a:gd name="T71" fmla="*/ 606 h 710"/>
                <a:gd name="T72" fmla="*/ 1339 w 1362"/>
                <a:gd name="T73" fmla="*/ 602 h 710"/>
                <a:gd name="T74" fmla="*/ 1362 w 1362"/>
                <a:gd name="T75" fmla="*/ 599 h 710"/>
                <a:gd name="T76" fmla="*/ 1357 w 1362"/>
                <a:gd name="T77" fmla="*/ 592 h 710"/>
                <a:gd name="T78" fmla="*/ 1334 w 1362"/>
                <a:gd name="T79" fmla="*/ 540 h 710"/>
                <a:gd name="T80" fmla="*/ 1330 w 1362"/>
                <a:gd name="T81" fmla="*/ 521 h 710"/>
                <a:gd name="T82" fmla="*/ 1284 w 1362"/>
                <a:gd name="T83" fmla="*/ 420 h 710"/>
                <a:gd name="T84" fmla="*/ 1211 w 1362"/>
                <a:gd name="T85" fmla="*/ 256 h 710"/>
                <a:gd name="T86" fmla="*/ 1139 w 1362"/>
                <a:gd name="T87" fmla="*/ 103 h 710"/>
                <a:gd name="T88" fmla="*/ 1108 w 1362"/>
                <a:gd name="T89" fmla="*/ 35 h 710"/>
                <a:gd name="T90" fmla="*/ 1083 w 1362"/>
                <a:gd name="T91" fmla="*/ 41 h 710"/>
                <a:gd name="T92" fmla="*/ 1019 w 1362"/>
                <a:gd name="T93" fmla="*/ 44 h 710"/>
                <a:gd name="T94" fmla="*/ 946 w 1362"/>
                <a:gd name="T95" fmla="*/ 35 h 710"/>
                <a:gd name="T96" fmla="*/ 864 w 1362"/>
                <a:gd name="T97" fmla="*/ 19 h 710"/>
                <a:gd name="T98" fmla="*/ 785 w 1362"/>
                <a:gd name="T99" fmla="*/ 6 h 710"/>
                <a:gd name="T100" fmla="*/ 713 w 1362"/>
                <a:gd name="T101" fmla="*/ 0 h 710"/>
                <a:gd name="T102" fmla="*/ 654 w 1362"/>
                <a:gd name="T103" fmla="*/ 5 h 710"/>
                <a:gd name="T104" fmla="*/ 611 w 1362"/>
                <a:gd name="T105" fmla="*/ 24 h 710"/>
                <a:gd name="T106" fmla="*/ 601 w 1362"/>
                <a:gd name="T107" fmla="*/ 41 h 710"/>
                <a:gd name="T108" fmla="*/ 531 w 1362"/>
                <a:gd name="T109" fmla="*/ 15 h 710"/>
                <a:gd name="T110" fmla="*/ 464 w 1362"/>
                <a:gd name="T111" fmla="*/ 9 h 710"/>
                <a:gd name="T112" fmla="*/ 401 w 1362"/>
                <a:gd name="T113" fmla="*/ 19 h 710"/>
                <a:gd name="T114" fmla="*/ 342 w 1362"/>
                <a:gd name="T115" fmla="*/ 35 h 710"/>
                <a:gd name="T116" fmla="*/ 278 w 1362"/>
                <a:gd name="T117" fmla="*/ 54 h 710"/>
                <a:gd name="T118" fmla="*/ 211 w 1362"/>
                <a:gd name="T119" fmla="*/ 70 h 710"/>
                <a:gd name="T120" fmla="*/ 140 w 1362"/>
                <a:gd name="T121" fmla="*/ 71 h 710"/>
                <a:gd name="T122" fmla="*/ 59 w 1362"/>
                <a:gd name="T123" fmla="*/ 54 h 71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362"/>
                <a:gd name="T187" fmla="*/ 0 h 710"/>
                <a:gd name="T188" fmla="*/ 1362 w 1362"/>
                <a:gd name="T189" fmla="*/ 710 h 71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362" h="710">
                  <a:moveTo>
                    <a:pt x="59" y="54"/>
                  </a:moveTo>
                  <a:lnTo>
                    <a:pt x="59" y="54"/>
                  </a:ln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8" name="Freeform 30"/>
            <p:cNvSpPr>
              <a:spLocks/>
            </p:cNvSpPr>
            <p:nvPr/>
          </p:nvSpPr>
          <p:spPr bwMode="auto">
            <a:xfrm>
              <a:off x="5253" y="3407"/>
              <a:ext cx="70" cy="98"/>
            </a:xfrm>
            <a:custGeom>
              <a:avLst/>
              <a:gdLst>
                <a:gd name="T0" fmla="*/ 70 w 70"/>
                <a:gd name="T1" fmla="*/ 0 h 98"/>
                <a:gd name="T2" fmla="*/ 70 w 70"/>
                <a:gd name="T3" fmla="*/ 0 h 98"/>
                <a:gd name="T4" fmla="*/ 62 w 70"/>
                <a:gd name="T5" fmla="*/ 15 h 98"/>
                <a:gd name="T6" fmla="*/ 53 w 70"/>
                <a:gd name="T7" fmla="*/ 28 h 98"/>
                <a:gd name="T8" fmla="*/ 44 w 70"/>
                <a:gd name="T9" fmla="*/ 45 h 98"/>
                <a:gd name="T10" fmla="*/ 34 w 70"/>
                <a:gd name="T11" fmla="*/ 59 h 98"/>
                <a:gd name="T12" fmla="*/ 27 w 70"/>
                <a:gd name="T13" fmla="*/ 74 h 98"/>
                <a:gd name="T14" fmla="*/ 18 w 70"/>
                <a:gd name="T15" fmla="*/ 84 h 98"/>
                <a:gd name="T16" fmla="*/ 8 w 70"/>
                <a:gd name="T17" fmla="*/ 92 h 98"/>
                <a:gd name="T18" fmla="*/ 0 w 70"/>
                <a:gd name="T19" fmla="*/ 98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0"/>
                <a:gd name="T31" fmla="*/ 0 h 98"/>
                <a:gd name="T32" fmla="*/ 70 w 70"/>
                <a:gd name="T33" fmla="*/ 98 h 9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0" h="98">
                  <a:moveTo>
                    <a:pt x="70" y="0"/>
                  </a:moveTo>
                  <a:lnTo>
                    <a:pt x="70" y="0"/>
                  </a:lnTo>
                  <a:lnTo>
                    <a:pt x="62" y="15"/>
                  </a:lnTo>
                  <a:lnTo>
                    <a:pt x="53" y="28"/>
                  </a:lnTo>
                  <a:lnTo>
                    <a:pt x="44" y="45"/>
                  </a:lnTo>
                  <a:lnTo>
                    <a:pt x="34" y="59"/>
                  </a:lnTo>
                  <a:lnTo>
                    <a:pt x="27" y="74"/>
                  </a:lnTo>
                  <a:lnTo>
                    <a:pt x="18" y="84"/>
                  </a:lnTo>
                  <a:lnTo>
                    <a:pt x="8" y="92"/>
                  </a:lnTo>
                  <a:lnTo>
                    <a:pt x="0" y="9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9" name="Freeform 31"/>
            <p:cNvSpPr>
              <a:spLocks/>
            </p:cNvSpPr>
            <p:nvPr/>
          </p:nvSpPr>
          <p:spPr bwMode="auto">
            <a:xfrm>
              <a:off x="5851" y="3381"/>
              <a:ext cx="3" cy="49"/>
            </a:xfrm>
            <a:custGeom>
              <a:avLst/>
              <a:gdLst>
                <a:gd name="T0" fmla="*/ 0 w 3"/>
                <a:gd name="T1" fmla="*/ 0 h 49"/>
                <a:gd name="T2" fmla="*/ 0 w 3"/>
                <a:gd name="T3" fmla="*/ 0 h 49"/>
                <a:gd name="T4" fmla="*/ 0 w 3"/>
                <a:gd name="T5" fmla="*/ 12 h 49"/>
                <a:gd name="T6" fmla="*/ 3 w 3"/>
                <a:gd name="T7" fmla="*/ 29 h 49"/>
                <a:gd name="T8" fmla="*/ 3 w 3"/>
                <a:gd name="T9" fmla="*/ 45 h 49"/>
                <a:gd name="T10" fmla="*/ 3 w 3"/>
                <a:gd name="T11" fmla="*/ 49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49"/>
                <a:gd name="T20" fmla="*/ 3 w 3"/>
                <a:gd name="T21" fmla="*/ 49 h 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49">
                  <a:moveTo>
                    <a:pt x="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3" y="29"/>
                  </a:lnTo>
                  <a:lnTo>
                    <a:pt x="3" y="45"/>
                  </a:lnTo>
                  <a:lnTo>
                    <a:pt x="3" y="4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0" name="Line 32"/>
            <p:cNvSpPr>
              <a:spLocks noChangeShapeType="1"/>
            </p:cNvSpPr>
            <p:nvPr/>
          </p:nvSpPr>
          <p:spPr bwMode="auto">
            <a:xfrm>
              <a:off x="5674" y="2836"/>
              <a:ext cx="173" cy="53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1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76" y="3570"/>
              <a:ext cx="390" cy="23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TopRight">
                  <a:rot lat="16199997" lon="20399998" rev="0"/>
                </a:camera>
                <a:lightRig rig="legacyFlat3" dir="b"/>
              </a:scene3d>
              <a:sp3d prstMaterial="legacyMatte">
                <a:extrusionClr>
                  <a:srgbClr val="008000"/>
                </a:extrusionClr>
                <a:contourClr>
                  <a:srgbClr val="008000"/>
                </a:contourClr>
              </a:sp3d>
            </a:bodyPr>
            <a:lstStyle/>
            <a:p>
              <a:r>
                <a:rPr lang="vi-VN" sz="3600" b="1" kern="10">
                  <a:ln w="9525">
                    <a:round/>
                    <a:headEnd/>
                    <a:tailEnd/>
                  </a:ln>
                  <a:solidFill>
                    <a:srgbClr val="008000"/>
                  </a:solidFill>
                </a:rPr>
                <a:t>KCT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518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703</Words>
  <Application>Microsoft Office PowerPoint</Application>
  <PresentationFormat>Widescreen</PresentationFormat>
  <Paragraphs>107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.VnTime</vt:lpstr>
      <vt:lpstr>.VnTimeH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LÝ THUYẾT</vt:lpstr>
      <vt:lpstr>BÀI TẬP VẬN DỤNG</vt:lpstr>
      <vt:lpstr>BÀI TẬP VẬN DỤNG</vt:lpstr>
      <vt:lpstr>BÀI TẬP VẬN DỤNG</vt:lpstr>
      <vt:lpstr>BÀI TẬP VẬN DỤNG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11</cp:revision>
  <dcterms:created xsi:type="dcterms:W3CDTF">2021-12-28T05:03:59Z</dcterms:created>
  <dcterms:modified xsi:type="dcterms:W3CDTF">2022-01-05T10:03:06Z</dcterms:modified>
</cp:coreProperties>
</file>