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C60FD-C00E-4724-BF3D-1F9075D1F453}" type="datetimeFigureOut">
              <a:rPr lang="en-US" smtClean="0"/>
              <a:t>3/9/2024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E7F3C-08F5-4058-9745-8098A0E5F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958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C60FD-C00E-4724-BF3D-1F9075D1F453}" type="datetimeFigureOut">
              <a:rPr lang="en-US" smtClean="0"/>
              <a:t>3/9/2024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E7F3C-08F5-4058-9745-8098A0E5F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903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C60FD-C00E-4724-BF3D-1F9075D1F453}" type="datetimeFigureOut">
              <a:rPr lang="en-US" smtClean="0"/>
              <a:t>3/9/2024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E7F3C-08F5-4058-9745-8098A0E5F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567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C60FD-C00E-4724-BF3D-1F9075D1F453}" type="datetimeFigureOut">
              <a:rPr lang="en-US" smtClean="0"/>
              <a:t>3/9/2024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E7F3C-08F5-4058-9745-8098A0E5F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647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C60FD-C00E-4724-BF3D-1F9075D1F453}" type="datetimeFigureOut">
              <a:rPr lang="en-US" smtClean="0"/>
              <a:t>3/9/2024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E7F3C-08F5-4058-9745-8098A0E5F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87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C60FD-C00E-4724-BF3D-1F9075D1F453}" type="datetimeFigureOut">
              <a:rPr lang="en-US" smtClean="0"/>
              <a:t>3/9/2024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E7F3C-08F5-4058-9745-8098A0E5F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200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C60FD-C00E-4724-BF3D-1F9075D1F453}" type="datetimeFigureOut">
              <a:rPr lang="en-US" smtClean="0"/>
              <a:t>3/9/2024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E7F3C-08F5-4058-9745-8098A0E5F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592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C60FD-C00E-4724-BF3D-1F9075D1F453}" type="datetimeFigureOut">
              <a:rPr lang="en-US" smtClean="0"/>
              <a:t>3/9/2024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E7F3C-08F5-4058-9745-8098A0E5F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864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C60FD-C00E-4724-BF3D-1F9075D1F453}" type="datetimeFigureOut">
              <a:rPr lang="en-US" smtClean="0"/>
              <a:t>3/9/2024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E7F3C-08F5-4058-9745-8098A0E5F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471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C60FD-C00E-4724-BF3D-1F9075D1F453}" type="datetimeFigureOut">
              <a:rPr lang="en-US" smtClean="0"/>
              <a:t>3/9/2024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E7F3C-08F5-4058-9745-8098A0E5F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830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C60FD-C00E-4724-BF3D-1F9075D1F453}" type="datetimeFigureOut">
              <a:rPr lang="en-US" smtClean="0"/>
              <a:t>3/9/2024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E7F3C-08F5-4058-9745-8098A0E5F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073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7C60FD-C00E-4724-BF3D-1F9075D1F453}" type="datetimeFigureOut">
              <a:rPr lang="en-US" smtClean="0"/>
              <a:t>3/9/2024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E7F3C-08F5-4058-9745-8098A0E5F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11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17966" y="535577"/>
            <a:ext cx="65314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Tiết 25. ÔN TẬP GIỮA KÌ II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47701" y="1311031"/>
            <a:ext cx="77011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4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I.</a:t>
            </a:r>
            <a:r>
              <a:rPr lang="en-US" sz="2400" b="1" i="1" u="sng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Mục</a:t>
            </a:r>
            <a:r>
              <a:rPr lang="en-US" sz="2400" b="1" i="1" u="sng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tiêu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cố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dung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chính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36319" y="1981982"/>
            <a:ext cx="9374777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6: TH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lắp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bảng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Nhận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bước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lắp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bảng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tên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gọi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kí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thiết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lắp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bảng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chúng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8: TH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lắp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tắc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cực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khiển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đèn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sơ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đồ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nguyên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vẽ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sơ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đồ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lắp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đặt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Lập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bảng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dự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trù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   </a:t>
            </a:r>
            <a:r>
              <a:rPr lang="en-US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Nắm</a:t>
            </a:r>
            <a:r>
              <a:rPr lang="en-US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lắp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tắc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cực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khiển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đèn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9: TH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lắp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tắc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3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cực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khiển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đèn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sơ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đồ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nguyên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vẽ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sơ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đồ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lắp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đặt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Lập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bảng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dự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trù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Nắm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lắp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đèn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tắc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3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cực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khiển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đèn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5788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400800" y="374642"/>
            <a:ext cx="5669280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27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đèn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tắc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cực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khiển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đèn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30480" lvl="0" indent="-34290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lphaUcPeriod"/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đèn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thang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30480" lvl="0" indent="-34290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lphaUcPeriod"/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đèn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sáng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luân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phiên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30480" lvl="0" indent="-34290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lphaUcPeriod"/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đèn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huỳnh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quang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30480" lvl="0" indent="-34290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lphaUcPeriod"/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 ý 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B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đều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28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đèn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tắc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cực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khiển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đèn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đèn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sáng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30480" lvl="0" indent="-34290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lphaUcPeriod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tắc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cùng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bật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30480" lvl="0" indent="-34290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lphaUcPeriod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tắc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cùng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tắt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30480" lvl="0" indent="-34290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lphaUcPeriod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tắc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 bật,1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tắt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30480" lvl="0" indent="-34290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lphaUcPeriod"/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B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đều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7170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848" y="532570"/>
            <a:ext cx="2190750" cy="163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69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848" y="3989548"/>
            <a:ext cx="2024742" cy="1829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17566" y="20699"/>
            <a:ext cx="458490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29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SĐ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lắp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97848" y="1949776"/>
            <a:ext cx="4097383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A.Đèn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thang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B.Đèn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huỳnh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quang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C.Đèn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luân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phiên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D.Đèn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bật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rắt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30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lắp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067005" y="5401323"/>
            <a:ext cx="527094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A.Đèn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thang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B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bật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rắt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C.Đèn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luân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phiên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D.Đèn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lang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5-Point Star 7"/>
          <p:cNvSpPr/>
          <p:nvPr/>
        </p:nvSpPr>
        <p:spPr>
          <a:xfrm>
            <a:off x="6054089" y="728585"/>
            <a:ext cx="376646" cy="283891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5-Point Star 8"/>
          <p:cNvSpPr/>
          <p:nvPr/>
        </p:nvSpPr>
        <p:spPr>
          <a:xfrm>
            <a:off x="6046469" y="3989548"/>
            <a:ext cx="376646" cy="283891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5-Point Star 9"/>
          <p:cNvSpPr/>
          <p:nvPr/>
        </p:nvSpPr>
        <p:spPr>
          <a:xfrm>
            <a:off x="9525" y="2075175"/>
            <a:ext cx="376646" cy="283891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5-Point Star 10"/>
          <p:cNvSpPr/>
          <p:nvPr/>
        </p:nvSpPr>
        <p:spPr>
          <a:xfrm>
            <a:off x="2270488" y="5779151"/>
            <a:ext cx="376646" cy="283891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267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7680" y="353465"/>
            <a:ext cx="8133806" cy="16363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II. </a:t>
            </a:r>
            <a:r>
              <a:rPr lang="en-US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hỏi</a:t>
            </a:r>
            <a:r>
              <a:rPr lang="en-US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ôn</a:t>
            </a:r>
            <a:r>
              <a:rPr lang="en-US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endParaRPr lang="en-US" sz="1600" u="sng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215265">
              <a:spcAft>
                <a:spcPts val="1665"/>
              </a:spcAft>
            </a:pP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1: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Vẽ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sơ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đồ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lắp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đặt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tắc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cực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bật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tắt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đèn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215265">
              <a:spcAft>
                <a:spcPts val="1650"/>
              </a:spcAft>
            </a:pP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2: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Vẽ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sơ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đồ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lắp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đặt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đèn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tắc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3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cực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bật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tắt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đèn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.?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215265">
              <a:spcAft>
                <a:spcPts val="1650"/>
              </a:spcAft>
            </a:pP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3: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nguyên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tắc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đèn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tắc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3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cực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bật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tắt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đèn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551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0408" y="1133747"/>
            <a:ext cx="4678952" cy="308555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992777" y="470263"/>
            <a:ext cx="38796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1.Sđ </a:t>
            </a:r>
            <a:r>
              <a:rPr lang="en-US" dirty="0" err="1" smtClean="0"/>
              <a:t>lắp</a:t>
            </a:r>
            <a:r>
              <a:rPr lang="en-US" dirty="0" smtClean="0"/>
              <a:t> </a:t>
            </a:r>
            <a:r>
              <a:rPr lang="en-US" dirty="0" err="1" smtClean="0"/>
              <a:t>đặt</a:t>
            </a:r>
            <a:r>
              <a:rPr lang="en-US" dirty="0" smtClean="0"/>
              <a:t> </a:t>
            </a:r>
            <a:r>
              <a:rPr lang="en-US" dirty="0" err="1" smtClean="0"/>
              <a:t>mạch</a:t>
            </a:r>
            <a:r>
              <a:rPr lang="en-US" dirty="0" smtClean="0"/>
              <a:t> </a:t>
            </a:r>
            <a:r>
              <a:rPr lang="en-US" dirty="0" err="1" smtClean="0"/>
              <a:t>đèn</a:t>
            </a:r>
            <a:r>
              <a:rPr lang="en-US" dirty="0" smtClean="0"/>
              <a:t> </a:t>
            </a:r>
            <a:r>
              <a:rPr lang="en-US" dirty="0" err="1" smtClean="0"/>
              <a:t>cầu</a:t>
            </a:r>
            <a:r>
              <a:rPr lang="en-US" dirty="0" smtClean="0"/>
              <a:t> thang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10343" y="4219303"/>
            <a:ext cx="51990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2. SĐ </a:t>
            </a:r>
            <a:r>
              <a:rPr lang="en-US" dirty="0" err="1" smtClean="0"/>
              <a:t>lắp</a:t>
            </a:r>
            <a:r>
              <a:rPr lang="en-US" dirty="0" smtClean="0"/>
              <a:t> </a:t>
            </a:r>
            <a:r>
              <a:rPr lang="en-US" dirty="0" err="1" smtClean="0"/>
              <a:t>đặt</a:t>
            </a:r>
            <a:r>
              <a:rPr lang="en-US" dirty="0" smtClean="0"/>
              <a:t> </a:t>
            </a:r>
            <a:r>
              <a:rPr lang="en-US" dirty="0" err="1" smtClean="0"/>
              <a:t>mạch</a:t>
            </a:r>
            <a:r>
              <a:rPr lang="en-US" dirty="0" smtClean="0"/>
              <a:t> 2ct 2 </a:t>
            </a:r>
            <a:r>
              <a:rPr lang="en-US" dirty="0" err="1" smtClean="0"/>
              <a:t>cực</a:t>
            </a:r>
            <a:r>
              <a:rPr lang="en-US" dirty="0" smtClean="0"/>
              <a:t> </a:t>
            </a:r>
            <a:r>
              <a:rPr lang="en-US" dirty="0" err="1" smtClean="0"/>
              <a:t>bật</a:t>
            </a:r>
            <a:r>
              <a:rPr lang="en-US" dirty="0" smtClean="0"/>
              <a:t> </a:t>
            </a:r>
            <a:r>
              <a:rPr lang="en-US" dirty="0" err="1" smtClean="0"/>
              <a:t>tắt</a:t>
            </a:r>
            <a:r>
              <a:rPr lang="en-US" dirty="0" smtClean="0"/>
              <a:t> 1 </a:t>
            </a:r>
            <a:r>
              <a:rPr lang="en-US" dirty="0" err="1" smtClean="0"/>
              <a:t>đèn</a:t>
            </a:r>
            <a:endParaRPr lang="en-US" dirty="0"/>
          </a:p>
        </p:txBody>
      </p:sp>
      <p:pic>
        <p:nvPicPr>
          <p:cNvPr id="7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7657" y="3775166"/>
            <a:ext cx="3226525" cy="27170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37193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13508" y="300446"/>
            <a:ext cx="529503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thang:</a:t>
            </a:r>
          </a:p>
          <a:p>
            <a:pPr marL="285750" indent="-285750">
              <a:buFontTx/>
              <a:buChar char="-"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13508" y="1243006"/>
            <a:ext cx="11492754" cy="5555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hỏi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trắc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nghiệm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ôn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endParaRPr lang="en-US" sz="24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Lắp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gồm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mấy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5                                       B. 6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C. 7                                       D. 8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lắp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Khoan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lỗ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Vạch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dấu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Nối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dây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thiết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Lắp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thiết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lắp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dấu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Nối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dây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Khoan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lỗ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Lắp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thiết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5-Point Star 1"/>
          <p:cNvSpPr/>
          <p:nvPr/>
        </p:nvSpPr>
        <p:spPr>
          <a:xfrm>
            <a:off x="288150" y="2127677"/>
            <a:ext cx="313508" cy="300446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5-Point Star 7"/>
          <p:cNvSpPr/>
          <p:nvPr/>
        </p:nvSpPr>
        <p:spPr>
          <a:xfrm>
            <a:off x="223219" y="3720244"/>
            <a:ext cx="313508" cy="300446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5-Point Star 8"/>
          <p:cNvSpPr/>
          <p:nvPr/>
        </p:nvSpPr>
        <p:spPr>
          <a:xfrm>
            <a:off x="318499" y="5951902"/>
            <a:ext cx="313508" cy="300446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79318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7761" y="191122"/>
            <a:ext cx="963603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4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lắp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Vạch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dấu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Khoan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lỗ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Nối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dây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thiết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Lắp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thiết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5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4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lắp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Vạch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dấu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Khoan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lỗ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Nối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dây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thiết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Lắp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thiết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37602" y="3924366"/>
            <a:ext cx="7342075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6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chì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ngắt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                                      B.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                                                 D.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7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lắp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 bwMode="auto">
          <a:xfrm>
            <a:off x="4705078" y="7837533"/>
            <a:ext cx="400050" cy="400050"/>
            <a:chOff x="0" y="0"/>
            <a:chExt cx="336" cy="336"/>
          </a:xfrm>
        </p:grpSpPr>
        <p:sp>
          <p:nvSpPr>
            <p:cNvPr id="7" name="Oval 6"/>
            <p:cNvSpPr>
              <a:spLocks noChangeArrowheads="1"/>
            </p:cNvSpPr>
            <p:nvPr/>
          </p:nvSpPr>
          <p:spPr bwMode="auto">
            <a:xfrm>
              <a:off x="0" y="0"/>
              <a:ext cx="336" cy="336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Oval 7"/>
            <p:cNvSpPr>
              <a:spLocks noChangeArrowheads="1"/>
            </p:cNvSpPr>
            <p:nvPr/>
          </p:nvSpPr>
          <p:spPr bwMode="auto">
            <a:xfrm>
              <a:off x="210" y="144"/>
              <a:ext cx="48" cy="48"/>
            </a:xfrm>
            <a:prstGeom prst="ellipse">
              <a:avLst/>
            </a:prstGeom>
            <a:solidFill>
              <a:schemeClr val="accent1"/>
            </a:solidFill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75" y="141"/>
              <a:ext cx="48" cy="48"/>
            </a:xfrm>
            <a:prstGeom prst="ellipse">
              <a:avLst/>
            </a:prstGeom>
            <a:solidFill>
              <a:schemeClr val="accent1"/>
            </a:solidFill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5240381" y="5105953"/>
            <a:ext cx="217880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5-Point Star 10"/>
          <p:cNvSpPr/>
          <p:nvPr/>
        </p:nvSpPr>
        <p:spPr>
          <a:xfrm>
            <a:off x="221166" y="1440121"/>
            <a:ext cx="373190" cy="38118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" name="5-Point Star 11"/>
          <p:cNvSpPr/>
          <p:nvPr/>
        </p:nvSpPr>
        <p:spPr>
          <a:xfrm>
            <a:off x="280848" y="3676328"/>
            <a:ext cx="313508" cy="300446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5-Point Star 12"/>
          <p:cNvSpPr/>
          <p:nvPr/>
        </p:nvSpPr>
        <p:spPr>
          <a:xfrm>
            <a:off x="5083627" y="4270558"/>
            <a:ext cx="313508" cy="300446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5-Point Star 13"/>
          <p:cNvSpPr/>
          <p:nvPr/>
        </p:nvSpPr>
        <p:spPr>
          <a:xfrm>
            <a:off x="5052761" y="5197457"/>
            <a:ext cx="313508" cy="300446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6230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9303" y="515713"/>
            <a:ext cx="6096000" cy="417037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8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Đây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kí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thiết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tắc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cực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                                  B.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Đèn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sợi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đốt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C. Ổ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cắm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                                      D.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chì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9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Vẽ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sơ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lắp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đặt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mấy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A. 1                                       B. 2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C. 3                                       D. 4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10.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Vẽ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nối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dây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sơ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lắp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đặt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căn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cứ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Mục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đích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trí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lắp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đặt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trí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lắp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đặt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tử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nối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dây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sơ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nguyên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đáp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án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409303" y="4735005"/>
            <a:ext cx="1847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Group 9"/>
          <p:cNvGrpSpPr/>
          <p:nvPr/>
        </p:nvGrpSpPr>
        <p:grpSpPr bwMode="auto">
          <a:xfrm>
            <a:off x="4486003" y="11681300"/>
            <a:ext cx="971550" cy="171450"/>
            <a:chOff x="0" y="0"/>
            <a:chExt cx="816" cy="144"/>
          </a:xfrm>
        </p:grpSpPr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240" y="0"/>
              <a:ext cx="384" cy="144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2" name="Line 225"/>
            <p:cNvCxnSpPr/>
            <p:nvPr/>
          </p:nvCxnSpPr>
          <p:spPr bwMode="auto">
            <a:xfrm>
              <a:off x="0" y="72"/>
              <a:ext cx="81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409303" y="4735005"/>
            <a:ext cx="7172156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11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.Đây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                                   B.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dao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chì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                                                 D. Ổ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cắm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12.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 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220V                                       B. 110V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500KV                                      D. 220KV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4" name="Group 13"/>
          <p:cNvGrpSpPr/>
          <p:nvPr/>
        </p:nvGrpSpPr>
        <p:grpSpPr bwMode="auto">
          <a:xfrm>
            <a:off x="4623980" y="4935060"/>
            <a:ext cx="971550" cy="171450"/>
            <a:chOff x="0" y="0"/>
            <a:chExt cx="816" cy="144"/>
          </a:xfrm>
        </p:grpSpPr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240" y="0"/>
              <a:ext cx="384" cy="144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16" name="Line 225"/>
            <p:cNvCxnSpPr/>
            <p:nvPr/>
          </p:nvCxnSpPr>
          <p:spPr bwMode="auto">
            <a:xfrm>
              <a:off x="0" y="72"/>
              <a:ext cx="81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7" name="5-Point Star 16"/>
          <p:cNvSpPr/>
          <p:nvPr/>
        </p:nvSpPr>
        <p:spPr>
          <a:xfrm>
            <a:off x="253442" y="1163340"/>
            <a:ext cx="313508" cy="300446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5-Point Star 17"/>
          <p:cNvSpPr/>
          <p:nvPr/>
        </p:nvSpPr>
        <p:spPr>
          <a:xfrm>
            <a:off x="2727701" y="2403566"/>
            <a:ext cx="313508" cy="300446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5-Point Star 18"/>
          <p:cNvSpPr/>
          <p:nvPr/>
        </p:nvSpPr>
        <p:spPr>
          <a:xfrm>
            <a:off x="221745" y="3843172"/>
            <a:ext cx="313508" cy="300446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5-Point Star 19"/>
          <p:cNvSpPr/>
          <p:nvPr/>
        </p:nvSpPr>
        <p:spPr>
          <a:xfrm>
            <a:off x="188160" y="5373672"/>
            <a:ext cx="313508" cy="300446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5-Point Star 20"/>
          <p:cNvSpPr/>
          <p:nvPr/>
        </p:nvSpPr>
        <p:spPr>
          <a:xfrm>
            <a:off x="196898" y="6008818"/>
            <a:ext cx="313508" cy="300446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/>
          <p:cNvGrpSpPr/>
          <p:nvPr/>
        </p:nvGrpSpPr>
        <p:grpSpPr bwMode="auto">
          <a:xfrm>
            <a:off x="4383949" y="515713"/>
            <a:ext cx="352426" cy="374767"/>
            <a:chOff x="0" y="0"/>
            <a:chExt cx="336" cy="336"/>
          </a:xfrm>
        </p:grpSpPr>
        <p:sp>
          <p:nvSpPr>
            <p:cNvPr id="26" name="Oval 25"/>
            <p:cNvSpPr>
              <a:spLocks noChangeArrowheads="1"/>
            </p:cNvSpPr>
            <p:nvPr/>
          </p:nvSpPr>
          <p:spPr bwMode="auto">
            <a:xfrm>
              <a:off x="0" y="0"/>
              <a:ext cx="336" cy="336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Oval 26"/>
            <p:cNvSpPr>
              <a:spLocks noChangeArrowheads="1"/>
            </p:cNvSpPr>
            <p:nvPr/>
          </p:nvSpPr>
          <p:spPr bwMode="auto">
            <a:xfrm>
              <a:off x="210" y="144"/>
              <a:ext cx="48" cy="48"/>
            </a:xfrm>
            <a:prstGeom prst="ellipse">
              <a:avLst/>
            </a:prstGeom>
            <a:solidFill>
              <a:schemeClr val="accent1"/>
            </a:solidFill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Oval 27"/>
            <p:cNvSpPr>
              <a:spLocks noChangeArrowheads="1"/>
            </p:cNvSpPr>
            <p:nvPr/>
          </p:nvSpPr>
          <p:spPr bwMode="auto">
            <a:xfrm>
              <a:off x="75" y="141"/>
              <a:ext cx="48" cy="48"/>
            </a:xfrm>
            <a:prstGeom prst="ellipse">
              <a:avLst/>
            </a:prstGeom>
            <a:solidFill>
              <a:schemeClr val="accent1"/>
            </a:solidFill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44216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302623" y="181046"/>
            <a:ext cx="798487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13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khiển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3852591" y="534989"/>
            <a:ext cx="7869462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lắp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14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lắp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khiển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1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2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3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86348" y="3753672"/>
            <a:ext cx="6096000" cy="2092881"/>
          </a:xfrm>
          <a:prstGeom prst="rect">
            <a:avLst/>
          </a:prstGeom>
        </p:spPr>
        <p:txBody>
          <a:bodyPr>
            <a:spAutoFit/>
          </a:bodyPr>
          <a:lstStyle/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15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Sơ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8: 2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tắc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khiển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đèn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A. 1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tắc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 cực,1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tắc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cực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B. 2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tắc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cực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đáp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án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B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đều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2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tắc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cực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5-Point Star 9"/>
          <p:cNvSpPr/>
          <p:nvPr/>
        </p:nvSpPr>
        <p:spPr>
          <a:xfrm>
            <a:off x="3539083" y="616443"/>
            <a:ext cx="313508" cy="300446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5-Point Star 10"/>
          <p:cNvSpPr/>
          <p:nvPr/>
        </p:nvSpPr>
        <p:spPr>
          <a:xfrm>
            <a:off x="3664131" y="2006877"/>
            <a:ext cx="313508" cy="300446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5-Point Star 11"/>
          <p:cNvSpPr/>
          <p:nvPr/>
        </p:nvSpPr>
        <p:spPr>
          <a:xfrm>
            <a:off x="3820885" y="4649889"/>
            <a:ext cx="313508" cy="300446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929" y="766666"/>
            <a:ext cx="2438400" cy="179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458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4984" y="364651"/>
            <a:ext cx="5961016" cy="61709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16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cụ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dùng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lắp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đặt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tắc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cực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khiển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đèn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Tua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vít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Kìm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tuốt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dây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Khoan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đáp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án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17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dùng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lắp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đặt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tắc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cực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khiển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đèn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Giấy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ráp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Băng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B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đều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Đáp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án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khác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18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tắc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cực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mấy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cực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tĩnh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mấy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cực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A. 1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Tĩnh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1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B. 2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cực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tĩnh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C. 2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cực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Đáp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án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khác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0" y="364651"/>
            <a:ext cx="6096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19.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lắp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đặt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tắc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cực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khiển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đèn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gồm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mấy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A. 5                                       B. 6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C. 7                                       D. 8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tắc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cực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khiển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đèn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đóng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ngắt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đèn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mấy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trí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A. 1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trí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B. 2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trí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C. 3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trí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4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trí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21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tắc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cực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khiển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đèn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vực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thang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Buồng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ngủ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lang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đáp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án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5-Point Star 5"/>
          <p:cNvSpPr/>
          <p:nvPr/>
        </p:nvSpPr>
        <p:spPr>
          <a:xfrm>
            <a:off x="0" y="2054607"/>
            <a:ext cx="313508" cy="300446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5-Point Star 6"/>
          <p:cNvSpPr/>
          <p:nvPr/>
        </p:nvSpPr>
        <p:spPr>
          <a:xfrm>
            <a:off x="13960" y="3744563"/>
            <a:ext cx="313508" cy="300446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5-Point Star 7"/>
          <p:cNvSpPr/>
          <p:nvPr/>
        </p:nvSpPr>
        <p:spPr>
          <a:xfrm>
            <a:off x="-24268" y="4888548"/>
            <a:ext cx="313508" cy="300446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5-Point Star 8"/>
          <p:cNvSpPr/>
          <p:nvPr/>
        </p:nvSpPr>
        <p:spPr>
          <a:xfrm>
            <a:off x="5898905" y="962007"/>
            <a:ext cx="313508" cy="300446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5-Point Star 9"/>
          <p:cNvSpPr/>
          <p:nvPr/>
        </p:nvSpPr>
        <p:spPr>
          <a:xfrm>
            <a:off x="5917476" y="2723571"/>
            <a:ext cx="313508" cy="300446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5-Point Star 10"/>
          <p:cNvSpPr/>
          <p:nvPr/>
        </p:nvSpPr>
        <p:spPr>
          <a:xfrm>
            <a:off x="5849984" y="5574348"/>
            <a:ext cx="313508" cy="300446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053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0" y="0"/>
            <a:ext cx="6096000" cy="517064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22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lắp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tắc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cực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khiển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đèn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gồm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mấy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A. 5                                       B. 6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C. 7                                       D. 8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23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tắc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cực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mấy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cực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tĩnh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mấy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cực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A. 1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tĩnh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2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B. 2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tĩnh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1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C. 3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3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tĩnh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24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đèn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thang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dùng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mấy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A. 2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B. 1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C. 3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4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31412"/>
            <a:ext cx="552587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25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thang?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383" y="496389"/>
            <a:ext cx="207645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398417" y="1931604"/>
            <a:ext cx="5887311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lắp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26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lắp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khiển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4                                       B. 5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7                                       D. 8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5-Point Star 5"/>
          <p:cNvSpPr/>
          <p:nvPr/>
        </p:nvSpPr>
        <p:spPr>
          <a:xfrm>
            <a:off x="21771" y="2049075"/>
            <a:ext cx="376646" cy="283891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5-Point Star 8"/>
          <p:cNvSpPr/>
          <p:nvPr/>
        </p:nvSpPr>
        <p:spPr>
          <a:xfrm>
            <a:off x="2997315" y="3810640"/>
            <a:ext cx="376646" cy="283891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5-Point Star 9"/>
          <p:cNvSpPr/>
          <p:nvPr/>
        </p:nvSpPr>
        <p:spPr>
          <a:xfrm>
            <a:off x="5848250" y="579457"/>
            <a:ext cx="376646" cy="283891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5-Point Star 10"/>
          <p:cNvSpPr/>
          <p:nvPr/>
        </p:nvSpPr>
        <p:spPr>
          <a:xfrm>
            <a:off x="5848250" y="2064362"/>
            <a:ext cx="376646" cy="283891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5-Point Star 11"/>
          <p:cNvSpPr/>
          <p:nvPr/>
        </p:nvSpPr>
        <p:spPr>
          <a:xfrm>
            <a:off x="5907677" y="3580050"/>
            <a:ext cx="376646" cy="283891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350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946</Words>
  <Application>Microsoft Office PowerPoint</Application>
  <PresentationFormat>Widescreen</PresentationFormat>
  <Paragraphs>156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18</cp:revision>
  <dcterms:created xsi:type="dcterms:W3CDTF">2024-03-02T12:31:04Z</dcterms:created>
  <dcterms:modified xsi:type="dcterms:W3CDTF">2024-03-09T01:04:43Z</dcterms:modified>
</cp:coreProperties>
</file>