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4"/>
  </p:sldMasterIdLst>
  <p:notesMasterIdLst>
    <p:notesMasterId r:id="rId20"/>
  </p:notesMasterIdLst>
  <p:handoutMasterIdLst>
    <p:handoutMasterId r:id="rId21"/>
  </p:handoutMasterIdLst>
  <p:sldIdLst>
    <p:sldId id="1866" r:id="rId5"/>
    <p:sldId id="1868" r:id="rId6"/>
    <p:sldId id="1873" r:id="rId7"/>
    <p:sldId id="1874" r:id="rId8"/>
    <p:sldId id="1875" r:id="rId9"/>
    <p:sldId id="1876" r:id="rId10"/>
    <p:sldId id="1878" r:id="rId11"/>
    <p:sldId id="1879" r:id="rId12"/>
    <p:sldId id="1880" r:id="rId13"/>
    <p:sldId id="1881" r:id="rId14"/>
    <p:sldId id="1882" r:id="rId15"/>
    <p:sldId id="1883" r:id="rId16"/>
    <p:sldId id="1884" r:id="rId17"/>
    <p:sldId id="1885" r:id="rId18"/>
    <p:sldId id="1886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nes theme" id="{EE9670AD-028C-4190-AAA8-2AF0F3B1E372}">
          <p14:sldIdLst>
            <p14:sldId id="1866"/>
            <p14:sldId id="1868"/>
            <p14:sldId id="1873"/>
            <p14:sldId id="1874"/>
            <p14:sldId id="1875"/>
            <p14:sldId id="1876"/>
            <p14:sldId id="1878"/>
            <p14:sldId id="1879"/>
            <p14:sldId id="1880"/>
            <p14:sldId id="1881"/>
            <p14:sldId id="1882"/>
            <p14:sldId id="1883"/>
            <p14:sldId id="1884"/>
            <p14:sldId id="1885"/>
            <p14:sldId id="18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6DC"/>
    <a:srgbClr val="ECE0D4"/>
    <a:srgbClr val="D1B497"/>
    <a:srgbClr val="E3D1BF"/>
    <a:srgbClr val="AA673C"/>
    <a:srgbClr val="6A6967"/>
    <a:srgbClr val="C19C84"/>
    <a:srgbClr val="F8EBE0"/>
    <a:srgbClr val="FF2625"/>
    <a:srgbClr val="007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13" autoAdjust="0"/>
    <p:restoredTop sz="94641" autoAdjust="0"/>
  </p:normalViewPr>
  <p:slideViewPr>
    <p:cSldViewPr snapToGrid="0">
      <p:cViewPr varScale="1">
        <p:scale>
          <a:sx n="73" d="100"/>
          <a:sy n="73" d="100"/>
        </p:scale>
        <p:origin x="630" y="78"/>
      </p:cViewPr>
      <p:guideLst>
        <p:guide orient="horz" pos="2160"/>
        <p:guide pos="480"/>
        <p:guide pos="7200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84"/>
    </p:cViewPr>
  </p:sorterViewPr>
  <p:notesViewPr>
    <p:cSldViewPr snapToGrid="0">
      <p:cViewPr varScale="1">
        <p:scale>
          <a:sx n="48" d="100"/>
          <a:sy n="48" d="100"/>
        </p:scale>
        <p:origin x="182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05T12:20:01.62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emf"/><Relationship Id="rId7" Type="http://schemas.openxmlformats.org/officeDocument/2006/relationships/image" Target="../media/image16.w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8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12" Type="http://schemas.openxmlformats.org/officeDocument/2006/relationships/image" Target="../media/image47.wmf"/><Relationship Id="rId2" Type="http://schemas.openxmlformats.org/officeDocument/2006/relationships/image" Target="../media/image37.wmf"/><Relationship Id="rId16" Type="http://schemas.openxmlformats.org/officeDocument/2006/relationships/image" Target="../media/image51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5" Type="http://schemas.openxmlformats.org/officeDocument/2006/relationships/image" Target="../media/image5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Relationship Id="rId14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C79A4-0B25-469F-9B41-E1B92476C6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87740-790C-4B8E-8BDF-37374E5C19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E06D-E2C5-4DF1-B3C1-8E9169AAB10D}" type="datetimeFigureOut">
              <a:rPr lang="en-US" smtClean="0"/>
              <a:t>9/28/2022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8AAF8-731F-4C2E-B690-3086B25AF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C11FA-B74B-44E5-9E55-A45B9911BE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E2F40-54C0-4227-BA47-31BF544EF9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4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2278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7007FCA-3EC9-46F6-BE85-2DE9F97B4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3" name="Title 381">
            <a:extLst>
              <a:ext uri="{FF2B5EF4-FFF2-40B4-BE49-F238E27FC236}">
                <a16:creationId xmlns:a16="http://schemas.microsoft.com/office/drawing/2014/main" id="{219026B8-F099-4229-B446-9FE2B966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656" y="2304288"/>
            <a:ext cx="7022592" cy="2258568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800" b="1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99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AB818C-9403-4CA7-8FC5-347DDE455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58EEFF-117E-4B86-B6B2-CD8F71AA8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 hidden="1">
            <a:extLst>
              <a:ext uri="{FF2B5EF4-FFF2-40B4-BE49-F238E27FC236}">
                <a16:creationId xmlns:a16="http://schemas.microsoft.com/office/drawing/2014/main" id="{D0B12BD8-7E23-4DB3-9F3C-68F6FF145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72650" y="0"/>
            <a:ext cx="2419350" cy="261937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143907-CDEB-455C-878E-7AE28AF7D2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V="1">
            <a:off x="5418919" y="0"/>
            <a:ext cx="6407956" cy="17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2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9/28/2022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3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 algn="ctr">
              <a:buNone/>
              <a:defRPr sz="16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498076-A8F2-48B0-807A-C402BDA60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074048"/>
            <a:ext cx="6407956" cy="17839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F9E2C1-844F-4C0E-A423-111C77AE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8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/>
            </a:lvl1pPr>
            <a:lvl2pPr marL="283464" indent="-283464">
              <a:spcBef>
                <a:spcPts val="1000"/>
              </a:spcBef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 hidden="1">
            <a:extLst>
              <a:ext uri="{FF2B5EF4-FFF2-40B4-BE49-F238E27FC236}">
                <a16:creationId xmlns:a16="http://schemas.microsoft.com/office/drawing/2014/main" id="{295740BA-9B4E-4B38-827D-32544CDF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892800"/>
            <a:ext cx="12192000" cy="9652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9C593AE-D9D2-42FE-A240-F97D187261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5327681"/>
            <a:ext cx="5496910" cy="153032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9AA0A799-2244-4DB2-ACAB-F6DA87A7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34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2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92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05C4425-09AC-4097-B868-D49C9D64C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403"/>
            <a:ext cx="3720664" cy="6857194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6104E15-F449-422E-973A-1899DDF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9" y="715961"/>
            <a:ext cx="7219043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901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6488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781D833-01F3-4F75-8F62-D60039CA3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4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9/28/2022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1899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7" r:id="rId5"/>
    <p:sldLayoutId id="2147483710" r:id="rId6"/>
    <p:sldLayoutId id="2147483716" r:id="rId7"/>
    <p:sldLayoutId id="2147483718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43.wmf"/><Relationship Id="rId26" Type="http://schemas.openxmlformats.org/officeDocument/2006/relationships/oleObject" Target="../embeddings/oleObject29.bin"/><Relationship Id="rId3" Type="http://schemas.openxmlformats.org/officeDocument/2006/relationships/oleObject" Target="../embeddings/oleObject18.bin"/><Relationship Id="rId21" Type="http://schemas.openxmlformats.org/officeDocument/2006/relationships/image" Target="../media/image44.wmf"/><Relationship Id="rId34" Type="http://schemas.openxmlformats.org/officeDocument/2006/relationships/oleObject" Target="../embeddings/oleObject33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25.bin"/><Relationship Id="rId25" Type="http://schemas.openxmlformats.org/officeDocument/2006/relationships/image" Target="../media/image46.wmf"/><Relationship Id="rId33" Type="http://schemas.openxmlformats.org/officeDocument/2006/relationships/image" Target="../media/image50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2.wmf"/><Relationship Id="rId20" Type="http://schemas.openxmlformats.org/officeDocument/2006/relationships/oleObject" Target="../embeddings/oleObject26.bin"/><Relationship Id="rId29" Type="http://schemas.openxmlformats.org/officeDocument/2006/relationships/image" Target="../media/image4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22.bin"/><Relationship Id="rId24" Type="http://schemas.openxmlformats.org/officeDocument/2006/relationships/oleObject" Target="../embeddings/oleObject28.bin"/><Relationship Id="rId32" Type="http://schemas.openxmlformats.org/officeDocument/2006/relationships/oleObject" Target="../embeddings/oleObject3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23" Type="http://schemas.openxmlformats.org/officeDocument/2006/relationships/image" Target="../media/image45.wmf"/><Relationship Id="rId28" Type="http://schemas.openxmlformats.org/officeDocument/2006/relationships/oleObject" Target="../embeddings/oleObject30.bin"/><Relationship Id="rId36" Type="http://schemas.openxmlformats.org/officeDocument/2006/relationships/image" Target="../media/image104.png"/><Relationship Id="rId10" Type="http://schemas.openxmlformats.org/officeDocument/2006/relationships/image" Target="../media/image39.wmf"/><Relationship Id="rId19" Type="http://schemas.openxmlformats.org/officeDocument/2006/relationships/image" Target="../media/image103.png"/><Relationship Id="rId31" Type="http://schemas.openxmlformats.org/officeDocument/2006/relationships/image" Target="../media/image4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41.wmf"/><Relationship Id="rId22" Type="http://schemas.openxmlformats.org/officeDocument/2006/relationships/oleObject" Target="../embeddings/oleObject27.bin"/><Relationship Id="rId27" Type="http://schemas.openxmlformats.org/officeDocument/2006/relationships/image" Target="../media/image47.wmf"/><Relationship Id="rId30" Type="http://schemas.openxmlformats.org/officeDocument/2006/relationships/oleObject" Target="../embeddings/oleObject31.bin"/><Relationship Id="rId35" Type="http://schemas.openxmlformats.org/officeDocument/2006/relationships/image" Target="../media/image5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54.png"/><Relationship Id="rId7" Type="http://schemas.openxmlformats.org/officeDocument/2006/relationships/image" Target="../media/image11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wmf"/><Relationship Id="rId5" Type="http://schemas.openxmlformats.org/officeDocument/2006/relationships/image" Target="../media/image10.e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e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6C518C-5BBD-41BC-88CE-1FF08967D705}"/>
              </a:ext>
            </a:extLst>
          </p:cNvPr>
          <p:cNvSpPr/>
          <p:nvPr/>
        </p:nvSpPr>
        <p:spPr>
          <a:xfrm>
            <a:off x="682496" y="1687175"/>
            <a:ext cx="108270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 TẬP CHƯƠNG I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3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&#10;&#10;Description automatically generated">
            <a:extLst>
              <a:ext uri="{FF2B5EF4-FFF2-40B4-BE49-F238E27FC236}">
                <a16:creationId xmlns:a16="http://schemas.microsoft.com/office/drawing/2014/main" id="{95EB8C4E-D270-4107-8C1B-97E31DB4FB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521" r="60292"/>
          <a:stretch/>
        </p:blipFill>
        <p:spPr>
          <a:xfrm>
            <a:off x="0" y="1089688"/>
            <a:ext cx="3563363" cy="576831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BFE50E6-7DA8-49C5-9828-B136E851D994}"/>
              </a:ext>
            </a:extLst>
          </p:cNvPr>
          <p:cNvSpPr/>
          <p:nvPr/>
        </p:nvSpPr>
        <p:spPr>
          <a:xfrm>
            <a:off x="-1" y="0"/>
            <a:ext cx="12192000" cy="1016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28CCB9-E579-48E1-8A9E-84C5EFAAE9F3}"/>
                  </a:ext>
                </a:extLst>
              </p:cNvPr>
              <p:cNvSpPr txBox="1"/>
              <p:nvPr/>
            </p:nvSpPr>
            <p:spPr>
              <a:xfrm>
                <a:off x="4040777" y="99852"/>
                <a:ext cx="4110446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28CCB9-E579-48E1-8A9E-84C5EFAAE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777" y="99852"/>
                <a:ext cx="4110446" cy="916148"/>
              </a:xfrm>
              <a:prstGeom prst="rect">
                <a:avLst/>
              </a:prstGeom>
              <a:blipFill>
                <a:blip r:embed="rId3"/>
                <a:stretch>
                  <a:fillRect l="-23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DB80D7-60CE-45E5-BE9F-F8A490517E4C}"/>
              </a:ext>
            </a:extLst>
          </p:cNvPr>
          <p:cNvCxnSpPr/>
          <p:nvPr/>
        </p:nvCxnSpPr>
        <p:spPr>
          <a:xfrm>
            <a:off x="3796937" y="1314994"/>
            <a:ext cx="0" cy="55430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B984407-7AD7-469C-AB77-84FA42F38DBF}"/>
              </a:ext>
            </a:extLst>
          </p:cNvPr>
          <p:cNvSpPr/>
          <p:nvPr/>
        </p:nvSpPr>
        <p:spPr>
          <a:xfrm>
            <a:off x="4040777" y="1532708"/>
            <a:ext cx="7933508" cy="51946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06EDC6-FF03-4C71-9FB2-E66BFECA20FE}"/>
              </a:ext>
            </a:extLst>
          </p:cNvPr>
          <p:cNvSpPr txBox="1"/>
          <p:nvPr/>
        </p:nvSpPr>
        <p:spPr>
          <a:xfrm>
            <a:off x="4030512" y="1089688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BCFE75-3466-4175-8653-C7A034E018E8}"/>
                  </a:ext>
                </a:extLst>
              </p:cNvPr>
              <p:cNvSpPr txBox="1"/>
              <p:nvPr/>
            </p:nvSpPr>
            <p:spPr>
              <a:xfrm>
                <a:off x="4554583" y="1667164"/>
                <a:ext cx="7010400" cy="4612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𝟑𝟔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⟺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𝟔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⟺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𝟔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TH1: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⟺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≤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⟺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⟺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TH2: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⟺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⟺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⟺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BCFE75-3466-4175-8653-C7A034E01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583" y="1667164"/>
                <a:ext cx="7010400" cy="4612994"/>
              </a:xfrm>
              <a:prstGeom prst="rect">
                <a:avLst/>
              </a:prstGeom>
              <a:blipFill>
                <a:blip r:embed="rId4"/>
                <a:stretch>
                  <a:fillRect l="-1304" b="-2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29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968370-DEF0-4E30-9A23-E6F5C2D01EAF}"/>
              </a:ext>
            </a:extLst>
          </p:cNvPr>
          <p:cNvSpPr/>
          <p:nvPr/>
        </p:nvSpPr>
        <p:spPr>
          <a:xfrm>
            <a:off x="0" y="0"/>
            <a:ext cx="12192000" cy="1016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37099B-FDF1-4786-A03A-F1E876B7D2C8}"/>
                  </a:ext>
                </a:extLst>
              </p:cNvPr>
              <p:cNvSpPr txBox="1"/>
              <p:nvPr/>
            </p:nvSpPr>
            <p:spPr>
              <a:xfrm>
                <a:off x="3175919" y="99852"/>
                <a:ext cx="5840162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𝒉𝒂𝒚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e>
                        </m:eqArr>
                      </m:e>
                    </m:d>
                  </m:oMath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37099B-FDF1-4786-A03A-F1E876B7D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919" y="99852"/>
                <a:ext cx="5840162" cy="916148"/>
              </a:xfrm>
              <a:prstGeom prst="rect">
                <a:avLst/>
              </a:prstGeom>
              <a:blipFill>
                <a:blip r:embed="rId2"/>
                <a:stretch>
                  <a:fillRect l="-16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357BC4E-358A-413C-B61E-5623EBDA6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120502"/>
            <a:ext cx="12027877" cy="2798355"/>
          </a:xfrm>
          <a:prstGeom prst="rect">
            <a:avLst/>
          </a:prstGeo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47F1B1FA-F48F-4FD8-9812-FBEDCD0D2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3814354"/>
            <a:ext cx="3457291" cy="242098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8A80F2-3E4F-4D60-8634-893C8D849C82}"/>
              </a:ext>
            </a:extLst>
          </p:cNvPr>
          <p:cNvCxnSpPr/>
          <p:nvPr/>
        </p:nvCxnSpPr>
        <p:spPr>
          <a:xfrm>
            <a:off x="3251368" y="3814354"/>
            <a:ext cx="0" cy="30436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7D0CCF-4BE0-4619-B8EE-CF1E40D545B4}"/>
              </a:ext>
            </a:extLst>
          </p:cNvPr>
          <p:cNvSpPr/>
          <p:nvPr/>
        </p:nvSpPr>
        <p:spPr>
          <a:xfrm>
            <a:off x="3457303" y="3918857"/>
            <a:ext cx="8208507" cy="28392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1D30C1-5758-4DC7-9706-3C6E3E3B6A24}"/>
                  </a:ext>
                </a:extLst>
              </p:cNvPr>
              <p:cNvSpPr txBox="1"/>
              <p:nvPr/>
            </p:nvSpPr>
            <p:spPr>
              <a:xfrm>
                <a:off x="3834966" y="3918857"/>
                <a:ext cx="5834743" cy="2820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rad>
                  </m:oMath>
                </a14:m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≥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eqAr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 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≤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≤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=±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(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𝒏𝒉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ậ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𝒏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1D30C1-5758-4DC7-9706-3C6E3E3B6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966" y="3918857"/>
                <a:ext cx="5834743" cy="2820772"/>
              </a:xfrm>
              <a:prstGeom prst="rect">
                <a:avLst/>
              </a:prstGeom>
              <a:blipFill>
                <a:blip r:embed="rId5"/>
                <a:stretch>
                  <a:fillRect l="-15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D905E0-ACC9-40A2-BF2B-E338BC749D86}"/>
                  </a:ext>
                </a:extLst>
              </p:cNvPr>
              <p:cNvSpPr txBox="1"/>
              <p:nvPr/>
            </p:nvSpPr>
            <p:spPr>
              <a:xfrm>
                <a:off x="7236822" y="4876972"/>
                <a:ext cx="4333193" cy="865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D905E0-ACC9-40A2-BF2B-E338BC749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822" y="4876972"/>
                <a:ext cx="4333193" cy="865814"/>
              </a:xfrm>
              <a:prstGeom prst="rect">
                <a:avLst/>
              </a:prstGeom>
              <a:blipFill>
                <a:blip r:embed="rId6"/>
                <a:stretch>
                  <a:fillRect l="-2110" t="-5634" b="-1549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188721" y="1399901"/>
            <a:ext cx="2646245" cy="391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Phương</a:t>
            </a:r>
            <a:r>
              <a:rPr lang="en-US" b="1" dirty="0" smtClean="0"/>
              <a:t> </a:t>
            </a:r>
            <a:r>
              <a:rPr lang="en-US" b="1" dirty="0" err="1" smtClean="0"/>
              <a:t>pháp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0" y="1843888"/>
            <a:ext cx="2646245" cy="391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Phương</a:t>
            </a:r>
            <a:r>
              <a:rPr lang="en-US" b="1" dirty="0" smtClean="0"/>
              <a:t> </a:t>
            </a:r>
            <a:r>
              <a:rPr lang="en-US" b="1" dirty="0" err="1" smtClean="0"/>
              <a:t>pháp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21375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7DA037E-CCDD-4B18-96C9-187DC6AC207B}"/>
              </a:ext>
            </a:extLst>
          </p:cNvPr>
          <p:cNvSpPr/>
          <p:nvPr/>
        </p:nvSpPr>
        <p:spPr>
          <a:xfrm>
            <a:off x="0" y="0"/>
            <a:ext cx="12192000" cy="1016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1E316E-5476-4139-9CA6-F7A38AAED904}"/>
                  </a:ext>
                </a:extLst>
              </p:cNvPr>
              <p:cNvSpPr txBox="1"/>
              <p:nvPr/>
            </p:nvSpPr>
            <p:spPr>
              <a:xfrm>
                <a:off x="3175919" y="239190"/>
                <a:ext cx="58401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𝒉𝒐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ặ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1E316E-5476-4139-9CA6-F7A38AAED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919" y="239190"/>
                <a:ext cx="5840162" cy="461665"/>
              </a:xfrm>
              <a:prstGeom prst="rect">
                <a:avLst/>
              </a:prstGeom>
              <a:blipFill>
                <a:blip r:embed="rId2"/>
                <a:stretch>
                  <a:fillRect l="-167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55C95DB2-AAC3-4DF4-B63D-F424F36EA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6000"/>
            <a:ext cx="11934092" cy="2571931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579CD4D-EA2A-43E6-96AA-923CA3FC38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411"/>
          <a:stretch/>
        </p:blipFill>
        <p:spPr>
          <a:xfrm>
            <a:off x="0" y="3587931"/>
            <a:ext cx="3675017" cy="222514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7B0013E-97FA-42C2-9FFD-E31C7DE736E8}"/>
              </a:ext>
            </a:extLst>
          </p:cNvPr>
          <p:cNvSpPr/>
          <p:nvPr/>
        </p:nvSpPr>
        <p:spPr>
          <a:xfrm>
            <a:off x="3944983" y="3735977"/>
            <a:ext cx="7532914" cy="30221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D186B7-BBB8-4211-AB18-CC9C70B01FEA}"/>
                  </a:ext>
                </a:extLst>
              </p:cNvPr>
              <p:cNvSpPr txBox="1"/>
              <p:nvPr/>
            </p:nvSpPr>
            <p:spPr>
              <a:xfrm>
                <a:off x="4432663" y="3884023"/>
                <a:ext cx="6601097" cy="2690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(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⟺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⟺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⟺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⟺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D186B7-BBB8-4211-AB18-CC9C70B01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663" y="3884023"/>
                <a:ext cx="6601097" cy="2690673"/>
              </a:xfrm>
              <a:prstGeom prst="rect">
                <a:avLst/>
              </a:prstGeom>
              <a:blipFill>
                <a:blip r:embed="rId5"/>
                <a:stretch>
                  <a:fillRect l="-1385" b="-18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1149533" y="1059247"/>
            <a:ext cx="2646245" cy="391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Phương</a:t>
            </a:r>
            <a:r>
              <a:rPr lang="en-US" b="1" dirty="0" smtClean="0"/>
              <a:t> </a:t>
            </a:r>
            <a:r>
              <a:rPr lang="en-US" b="1" dirty="0" err="1" smtClean="0"/>
              <a:t>pháp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0" y="1469817"/>
            <a:ext cx="2646245" cy="391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Phương</a:t>
            </a:r>
            <a:r>
              <a:rPr lang="en-US" b="1" dirty="0" smtClean="0"/>
              <a:t> </a:t>
            </a:r>
            <a:r>
              <a:rPr lang="en-US" b="1" dirty="0" err="1" smtClean="0"/>
              <a:t>pháp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9852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22AF00-7F94-44FD-9BD0-2884D3E8D0CB}"/>
              </a:ext>
            </a:extLst>
          </p:cNvPr>
          <p:cNvSpPr/>
          <p:nvPr/>
        </p:nvSpPr>
        <p:spPr>
          <a:xfrm>
            <a:off x="0" y="0"/>
            <a:ext cx="12192000" cy="1016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Dạng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đổi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B1.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Áp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khai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hằng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đẳng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tử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…)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B2.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Áp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dạng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D65F7C-A987-4140-A5AC-199B31988120}"/>
              </a:ext>
            </a:extLst>
          </p:cNvPr>
          <p:cNvSpPr/>
          <p:nvPr/>
        </p:nvSpPr>
        <p:spPr>
          <a:xfrm>
            <a:off x="444137" y="1332411"/>
            <a:ext cx="4894217" cy="5373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70C3DF-9EEB-4955-B5F1-77D86979A23F}"/>
              </a:ext>
            </a:extLst>
          </p:cNvPr>
          <p:cNvSpPr/>
          <p:nvPr/>
        </p:nvSpPr>
        <p:spPr>
          <a:xfrm>
            <a:off x="6853646" y="1293222"/>
            <a:ext cx="4894217" cy="5373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CB4AD-53D5-471A-8FF9-72CF03898D33}"/>
              </a:ext>
            </a:extLst>
          </p:cNvPr>
          <p:cNvSpPr txBox="1"/>
          <p:nvPr/>
        </p:nvSpPr>
        <p:spPr>
          <a:xfrm>
            <a:off x="5644594" y="1062389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394B33D-6262-456B-8E89-2EF7CD0E78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066543"/>
              </p:ext>
            </p:extLst>
          </p:nvPr>
        </p:nvGraphicFramePr>
        <p:xfrm>
          <a:off x="730783" y="1385313"/>
          <a:ext cx="4285354" cy="590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Equation" r:id="rId3" imgW="2616120" imgH="444240" progId="Equation.DSMT4">
                  <p:embed/>
                </p:oleObj>
              </mc:Choice>
              <mc:Fallback>
                <p:oleObj name="Equation" r:id="rId3" imgW="2616120" imgH="4442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0783" y="1385313"/>
                        <a:ext cx="4285354" cy="590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3685CB7-8296-4732-B1E6-D3FAA522E0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531481"/>
              </p:ext>
            </p:extLst>
          </p:nvPr>
        </p:nvGraphicFramePr>
        <p:xfrm>
          <a:off x="654583" y="2026576"/>
          <a:ext cx="4553189" cy="527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Equation" r:id="rId5" imgW="2730240" imgH="393480" progId="Equation.DSMT4">
                  <p:embed/>
                </p:oleObj>
              </mc:Choice>
              <mc:Fallback>
                <p:oleObj name="Equation" r:id="rId5" imgW="2730240" imgH="393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4583" y="2026576"/>
                        <a:ext cx="4553189" cy="527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F8CA9BC-132D-4772-B551-22B8E72B6C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116692"/>
              </p:ext>
            </p:extLst>
          </p:nvPr>
        </p:nvGraphicFramePr>
        <p:xfrm>
          <a:off x="654583" y="2695490"/>
          <a:ext cx="4352313" cy="570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Equation" r:id="rId7" imgW="2425680" imgH="393480" progId="Equation.DSMT4">
                  <p:embed/>
                </p:oleObj>
              </mc:Choice>
              <mc:Fallback>
                <p:oleObj name="Equation" r:id="rId7" imgW="2425680" imgH="3934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4583" y="2695490"/>
                        <a:ext cx="4352313" cy="570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98BC296-ED37-4A6B-87D7-D60245289D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285064"/>
              </p:ext>
            </p:extLst>
          </p:nvPr>
        </p:nvGraphicFramePr>
        <p:xfrm>
          <a:off x="654583" y="3395607"/>
          <a:ext cx="3214016" cy="570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Equation" r:id="rId9" imgW="1739880" imgH="431640" progId="Equation.DSMT4">
                  <p:embed/>
                </p:oleObj>
              </mc:Choice>
              <mc:Fallback>
                <p:oleObj name="Equation" r:id="rId9" imgW="1739880" imgH="4316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4583" y="3395607"/>
                        <a:ext cx="3214016" cy="570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96CBB59-BC3C-4AEF-8B13-19943CBC9A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184347"/>
              </p:ext>
            </p:extLst>
          </p:nvPr>
        </p:nvGraphicFramePr>
        <p:xfrm>
          <a:off x="654583" y="4117482"/>
          <a:ext cx="2477470" cy="362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Equation" r:id="rId11" imgW="1130040" imgH="228600" progId="Equation.DSMT4">
                  <p:embed/>
                </p:oleObj>
              </mc:Choice>
              <mc:Fallback>
                <p:oleObj name="Equation" r:id="rId11" imgW="1130040" imgH="2286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4583" y="4117482"/>
                        <a:ext cx="2477470" cy="362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B375BD5-B885-4F14-9198-CD178DFAD0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596012"/>
              </p:ext>
            </p:extLst>
          </p:nvPr>
        </p:nvGraphicFramePr>
        <p:xfrm>
          <a:off x="661699" y="4708937"/>
          <a:ext cx="1629327" cy="362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Equation" r:id="rId13" imgW="939600" imgH="228600" progId="Equation.DSMT4">
                  <p:embed/>
                </p:oleObj>
              </mc:Choice>
              <mc:Fallback>
                <p:oleObj name="Equation" r:id="rId13" imgW="939600" imgH="2286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1699" y="4708937"/>
                        <a:ext cx="1629327" cy="362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3D58AA8-D423-4A72-A364-270D863C9A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204443"/>
              </p:ext>
            </p:extLst>
          </p:nvPr>
        </p:nvGraphicFramePr>
        <p:xfrm>
          <a:off x="658141" y="5249052"/>
          <a:ext cx="1807884" cy="27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Equation" r:id="rId15" imgW="914400" imgH="177480" progId="Equation.DSMT4">
                  <p:embed/>
                </p:oleObj>
              </mc:Choice>
              <mc:Fallback>
                <p:oleObj name="Equation" r:id="rId15" imgW="914400" imgH="177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58141" y="5249052"/>
                        <a:ext cx="1807884" cy="276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D69ADF6-F4E0-45D5-9F44-8E63CBCBD4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755246"/>
              </p:ext>
            </p:extLst>
          </p:nvPr>
        </p:nvGraphicFramePr>
        <p:xfrm>
          <a:off x="690489" y="5839057"/>
          <a:ext cx="1272214" cy="27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Equation" r:id="rId17" imgW="698400" imgH="177480" progId="Equation.DSMT4">
                  <p:embed/>
                </p:oleObj>
              </mc:Choice>
              <mc:Fallback>
                <p:oleObj name="Equation" r:id="rId17" imgW="698400" imgH="1774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90489" y="5839057"/>
                        <a:ext cx="1272214" cy="276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0D63B5-D115-4AEE-A06A-005AA15AB37A}"/>
                  </a:ext>
                </a:extLst>
              </p:cNvPr>
              <p:cNvSpPr txBox="1"/>
              <p:nvPr/>
            </p:nvSpPr>
            <p:spPr>
              <a:xfrm>
                <a:off x="940525" y="6226629"/>
                <a:ext cx="41815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𝟐𝟗𝟏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0D63B5-D115-4AEE-A06A-005AA15AB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525" y="6226629"/>
                <a:ext cx="4181555" cy="369332"/>
              </a:xfrm>
              <a:prstGeom prst="rect">
                <a:avLst/>
              </a:prstGeom>
              <a:blipFill>
                <a:blip r:embed="rId19"/>
                <a:stretch>
                  <a:fillRect l="-1166" t="-8197" b="-245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EE1C34F-5ED7-430E-97FC-D39C8C356C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849743"/>
              </p:ext>
            </p:extLst>
          </p:nvPr>
        </p:nvGraphicFramePr>
        <p:xfrm>
          <a:off x="7239000" y="1218460"/>
          <a:ext cx="39624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Equation" r:id="rId20" imgW="1358640" imgH="241200" progId="Equation.DSMT4">
                  <p:embed/>
                </p:oleObj>
              </mc:Choice>
              <mc:Fallback>
                <p:oleObj name="Equation" r:id="rId20" imgW="1358640" imgH="2412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239000" y="1218460"/>
                        <a:ext cx="3962400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4429D4D0-B54E-403F-BD77-5EE6EB598E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902014"/>
              </p:ext>
            </p:extLst>
          </p:nvPr>
        </p:nvGraphicFramePr>
        <p:xfrm>
          <a:off x="7239000" y="1820508"/>
          <a:ext cx="3352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Equation" r:id="rId22" imgW="1295280" imgH="228600" progId="Equation.DSMT4">
                  <p:embed/>
                </p:oleObj>
              </mc:Choice>
              <mc:Fallback>
                <p:oleObj name="Equation" r:id="rId22" imgW="129528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239000" y="1820508"/>
                        <a:ext cx="33528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28A842EF-755F-43B6-8477-140EFB9F8B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539254"/>
              </p:ext>
            </p:extLst>
          </p:nvPr>
        </p:nvGraphicFramePr>
        <p:xfrm>
          <a:off x="7239000" y="2361460"/>
          <a:ext cx="3200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Equation" r:id="rId24" imgW="1650960" imgH="304560" progId="Equation.DSMT4">
                  <p:embed/>
                </p:oleObj>
              </mc:Choice>
              <mc:Fallback>
                <p:oleObj name="Equation" r:id="rId24" imgW="1650960" imgH="3045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239000" y="2361460"/>
                        <a:ext cx="32004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89613C36-3818-4928-BD9E-FFBF7BC4AD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273176"/>
              </p:ext>
            </p:extLst>
          </p:nvPr>
        </p:nvGraphicFramePr>
        <p:xfrm>
          <a:off x="7229066" y="2919412"/>
          <a:ext cx="41433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Equation" r:id="rId26" imgW="2286000" imgH="304560" progId="Equation.DSMT4">
                  <p:embed/>
                </p:oleObj>
              </mc:Choice>
              <mc:Fallback>
                <p:oleObj name="Equation" r:id="rId26" imgW="2286000" imgH="3045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229066" y="2919412"/>
                        <a:ext cx="414337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93E80AFB-DF19-42C3-A348-A094D6B152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695526"/>
              </p:ext>
            </p:extLst>
          </p:nvPr>
        </p:nvGraphicFramePr>
        <p:xfrm>
          <a:off x="7229066" y="3545861"/>
          <a:ext cx="32766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Equation" r:id="rId28" imgW="1904760" imgH="330120" progId="Equation.DSMT4">
                  <p:embed/>
                </p:oleObj>
              </mc:Choice>
              <mc:Fallback>
                <p:oleObj name="Equation" r:id="rId28" imgW="1904760" imgH="3301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229066" y="3545861"/>
                        <a:ext cx="32766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F36D572D-81AA-4F32-AE1D-3E56E12879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965950"/>
              </p:ext>
            </p:extLst>
          </p:nvPr>
        </p:nvGraphicFramePr>
        <p:xfrm>
          <a:off x="7229066" y="4241011"/>
          <a:ext cx="38179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Equation" r:id="rId30" imgW="2501640" imgH="304560" progId="Equation.DSMT4">
                  <p:embed/>
                </p:oleObj>
              </mc:Choice>
              <mc:Fallback>
                <p:oleObj name="Equation" r:id="rId30" imgW="2501640" imgH="3045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7229066" y="4241011"/>
                        <a:ext cx="381793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5017593D-B782-4CED-AF6E-DBF28C91A3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205942"/>
              </p:ext>
            </p:extLst>
          </p:nvPr>
        </p:nvGraphicFramePr>
        <p:xfrm>
          <a:off x="7201989" y="4841484"/>
          <a:ext cx="21336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Equation" r:id="rId32" imgW="914400" imgH="241200" progId="Equation.DSMT4">
                  <p:embed/>
                </p:oleObj>
              </mc:Choice>
              <mc:Fallback>
                <p:oleObj name="Equation" r:id="rId32" imgW="914400" imgH="2412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7201989" y="4841484"/>
                        <a:ext cx="213360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8B7DB565-3163-4882-A1FC-DA27FEAA68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702645"/>
              </p:ext>
            </p:extLst>
          </p:nvPr>
        </p:nvGraphicFramePr>
        <p:xfrm>
          <a:off x="7201989" y="5377910"/>
          <a:ext cx="15287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Equation" r:id="rId34" imgW="736560" imgH="393480" progId="Equation.DSMT4">
                  <p:embed/>
                </p:oleObj>
              </mc:Choice>
              <mc:Fallback>
                <p:oleObj name="Equation" r:id="rId34" imgW="736560" imgH="393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7201989" y="5377910"/>
                        <a:ext cx="1528763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D21DAE-D0BB-493E-9965-B75A4A776235}"/>
                  </a:ext>
                </a:extLst>
              </p:cNvPr>
              <p:cNvSpPr txBox="1"/>
              <p:nvPr/>
            </p:nvSpPr>
            <p:spPr>
              <a:xfrm>
                <a:off x="7585166" y="6115594"/>
                <a:ext cx="406690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𝟏𝟒𝟒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𝟐𝟓</m:t>
                        </m:r>
                      </m:den>
                    </m:f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D21DAE-D0BB-493E-9965-B75A4A776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166" y="6115594"/>
                <a:ext cx="4066903" cy="492443"/>
              </a:xfrm>
              <a:prstGeom prst="rect">
                <a:avLst/>
              </a:prstGeom>
              <a:blipFill>
                <a:blip r:embed="rId36"/>
                <a:stretch>
                  <a:fillRect l="-1199" b="-61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85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64E5D5-6196-44E5-A4FB-7FAEE6E64937}"/>
              </a:ext>
            </a:extLst>
          </p:cNvPr>
          <p:cNvSpPr txBox="1"/>
          <p:nvPr/>
        </p:nvSpPr>
        <p:spPr>
          <a:xfrm>
            <a:off x="4585362" y="0"/>
            <a:ext cx="32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LÀM THÊM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BC4F0A5-64EB-422D-941E-1360EF48A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22" y="761628"/>
            <a:ext cx="3791337" cy="584661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FFF8B0-474D-4647-9617-91A85723E939}"/>
              </a:ext>
            </a:extLst>
          </p:cNvPr>
          <p:cNvCxnSpPr/>
          <p:nvPr/>
        </p:nvCxnSpPr>
        <p:spPr>
          <a:xfrm>
            <a:off x="4793673" y="674255"/>
            <a:ext cx="0" cy="58466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33CD4DF-8141-4670-88DF-383E88DC27AC}"/>
              </a:ext>
            </a:extLst>
          </p:cNvPr>
          <p:cNvSpPr txBox="1"/>
          <p:nvPr/>
        </p:nvSpPr>
        <p:spPr>
          <a:xfrm>
            <a:off x="5077097" y="576441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D529B8B-A6C4-49EB-8756-B04EEBC2654E}"/>
              </a:ext>
            </a:extLst>
          </p:cNvPr>
          <p:cNvSpPr/>
          <p:nvPr/>
        </p:nvSpPr>
        <p:spPr>
          <a:xfrm>
            <a:off x="5077097" y="1088571"/>
            <a:ext cx="6653348" cy="16633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2EBFDC-4F30-4A96-90C6-604172888AEF}"/>
                  </a:ext>
                </a:extLst>
              </p:cNvPr>
              <p:cNvSpPr txBox="1"/>
              <p:nvPr/>
            </p:nvSpPr>
            <p:spPr>
              <a:xfrm>
                <a:off x="5512526" y="1314994"/>
                <a:ext cx="4798423" cy="1285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lphaLcParenR"/>
                </a:pP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Dạng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2EBFDC-4F30-4A96-90C6-604172888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526" y="1314994"/>
                <a:ext cx="4798423" cy="1285480"/>
              </a:xfrm>
              <a:prstGeom prst="rect">
                <a:avLst/>
              </a:prstGeom>
              <a:blipFill>
                <a:blip r:embed="rId3"/>
                <a:stretch>
                  <a:fillRect l="-1652" t="-37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57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5B07FF0-3ACC-49F8-8CE5-0AD2710A4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0155B7-30FC-4A40-8071-9350E920D2C9}"/>
              </a:ext>
            </a:extLst>
          </p:cNvPr>
          <p:cNvSpPr txBox="1"/>
          <p:nvPr/>
        </p:nvSpPr>
        <p:spPr>
          <a:xfrm>
            <a:off x="354330" y="0"/>
            <a:ext cx="596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2DE3F184-D216-42D2-8E8D-2580A7AD86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3471172"/>
                  </p:ext>
                </p:extLst>
              </p:nvPr>
            </p:nvGraphicFramePr>
            <p:xfrm>
              <a:off x="354330" y="662516"/>
              <a:ext cx="4231640" cy="203212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115820">
                      <a:extLst>
                        <a:ext uri="{9D8B030D-6E8A-4147-A177-3AD203B41FA5}">
                          <a16:colId xmlns:a16="http://schemas.microsoft.com/office/drawing/2014/main" val="2990352650"/>
                        </a:ext>
                      </a:extLst>
                    </a:gridCol>
                    <a:gridCol w="2115820">
                      <a:extLst>
                        <a:ext uri="{9D8B030D-6E8A-4147-A177-3AD203B41FA5}">
                          <a16:colId xmlns:a16="http://schemas.microsoft.com/office/drawing/2014/main" val="24593574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Dạng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Phương</a:t>
                          </a: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pháp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642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462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≠0</m:t>
                                </m:r>
                              </m:oMath>
                            </m:oMathPara>
                          </a14:m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27016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05603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2DE3F184-D216-42D2-8E8D-2580A7AD86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3471172"/>
                  </p:ext>
                </p:extLst>
              </p:nvPr>
            </p:nvGraphicFramePr>
            <p:xfrm>
              <a:off x="354330" y="662516"/>
              <a:ext cx="4231640" cy="203212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115820">
                      <a:extLst>
                        <a:ext uri="{9D8B030D-6E8A-4147-A177-3AD203B41FA5}">
                          <a16:colId xmlns:a16="http://schemas.microsoft.com/office/drawing/2014/main" val="2990352650"/>
                        </a:ext>
                      </a:extLst>
                    </a:gridCol>
                    <a:gridCol w="2115820">
                      <a:extLst>
                        <a:ext uri="{9D8B030D-6E8A-4147-A177-3AD203B41FA5}">
                          <a16:colId xmlns:a16="http://schemas.microsoft.com/office/drawing/2014/main" val="24593574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Dạng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Phương</a:t>
                          </a: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pháp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642331"/>
                      </a:ext>
                    </a:extLst>
                  </a:tr>
                  <a:tr h="398082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3"/>
                          <a:stretch>
                            <a:fillRect l="-287" t="-100000" r="-100862" b="-3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3"/>
                          <a:stretch>
                            <a:fillRect l="-100576" t="-100000" r="-1153" b="-31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1462284"/>
                      </a:ext>
                    </a:extLst>
                  </a:tr>
                  <a:tr h="60502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3"/>
                          <a:stretch>
                            <a:fillRect l="-287" t="-133333" r="-100862" b="-1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3"/>
                          <a:stretch>
                            <a:fillRect l="-100576" t="-133333" r="-1153" b="-1121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2701634"/>
                      </a:ext>
                    </a:extLst>
                  </a:tr>
                  <a:tr h="65817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3"/>
                          <a:stretch>
                            <a:fillRect l="-287" t="-211927" r="-100862" b="-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3"/>
                          <a:stretch>
                            <a:fillRect l="-100576" t="-211927" r="-1153" b="-18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056035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426CA9-03E0-458C-B50D-9E52F20CC027}"/>
              </a:ext>
            </a:extLst>
          </p:cNvPr>
          <p:cNvCxnSpPr/>
          <p:nvPr/>
        </p:nvCxnSpPr>
        <p:spPr>
          <a:xfrm>
            <a:off x="5132070" y="523220"/>
            <a:ext cx="0" cy="6209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0851D24-0170-47D0-AF30-9E06035C93E1}"/>
              </a:ext>
            </a:extLst>
          </p:cNvPr>
          <p:cNvSpPr/>
          <p:nvPr/>
        </p:nvSpPr>
        <p:spPr>
          <a:xfrm>
            <a:off x="240030" y="3429000"/>
            <a:ext cx="4652010" cy="31432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8A74B7E-74B9-445B-B529-22CCF90665B3}"/>
                  </a:ext>
                </a:extLst>
              </p:cNvPr>
              <p:cNvSpPr txBox="1"/>
              <p:nvPr/>
            </p:nvSpPr>
            <p:spPr>
              <a:xfrm>
                <a:off x="354330" y="3516133"/>
                <a:ext cx="4880609" cy="865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1.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8A74B7E-74B9-445B-B529-22CCF9066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" y="3516133"/>
                <a:ext cx="4880609" cy="865750"/>
              </a:xfrm>
              <a:prstGeom prst="rect">
                <a:avLst/>
              </a:prstGeom>
              <a:blipFill>
                <a:blip r:embed="rId4"/>
                <a:stretch>
                  <a:fillRect l="-1873" t="-1408" b="-1549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128079D-6926-42B9-81EA-1DD8C0ABCF55}"/>
              </a:ext>
            </a:extLst>
          </p:cNvPr>
          <p:cNvSpPr txBox="1"/>
          <p:nvPr/>
        </p:nvSpPr>
        <p:spPr>
          <a:xfrm>
            <a:off x="2183130" y="4381883"/>
            <a:ext cx="765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1A7D2E-CB9A-4F26-8506-2E4BC12F0E2F}"/>
                  </a:ext>
                </a:extLst>
              </p:cNvPr>
              <p:cNvSpPr txBox="1"/>
              <p:nvPr/>
            </p:nvSpPr>
            <p:spPr>
              <a:xfrm>
                <a:off x="240031" y="4843548"/>
                <a:ext cx="4652009" cy="1020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1A7D2E-CB9A-4F26-8506-2E4BC12F0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31" y="4843548"/>
                <a:ext cx="4652009" cy="1020600"/>
              </a:xfrm>
              <a:prstGeom prst="rect">
                <a:avLst/>
              </a:prstGeom>
              <a:blipFill>
                <a:blip r:embed="rId5"/>
                <a:stretch>
                  <a:fillRect t="-11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9C733F-32D2-4080-B99D-4FB10DDAAE11}"/>
                  </a:ext>
                </a:extLst>
              </p:cNvPr>
              <p:cNvSpPr txBox="1"/>
              <p:nvPr/>
            </p:nvSpPr>
            <p:spPr>
              <a:xfrm>
                <a:off x="1523290" y="5921371"/>
                <a:ext cx="243459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9C733F-32D2-4080-B99D-4FB10DDAA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290" y="5921371"/>
                <a:ext cx="2434590" cy="625812"/>
              </a:xfrm>
              <a:prstGeom prst="rect">
                <a:avLst/>
              </a:prstGeom>
              <a:blipFill>
                <a:blip r:embed="rId6"/>
                <a:stretch>
                  <a:fillRect l="-4010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B01DB55-DD01-4024-963A-49EDCFF6150A}"/>
              </a:ext>
            </a:extLst>
          </p:cNvPr>
          <p:cNvSpPr/>
          <p:nvPr/>
        </p:nvSpPr>
        <p:spPr>
          <a:xfrm>
            <a:off x="5440680" y="662517"/>
            <a:ext cx="6396990" cy="26178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D89C90E-77A7-46DA-B6FB-E2FFCBEA2FE0}"/>
                  </a:ext>
                </a:extLst>
              </p:cNvPr>
              <p:cNvSpPr txBox="1"/>
              <p:nvPr/>
            </p:nvSpPr>
            <p:spPr>
              <a:xfrm>
                <a:off x="5678171" y="764975"/>
                <a:ext cx="6090385" cy="681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2.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D89C90E-77A7-46DA-B6FB-E2FFCBEA2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171" y="764975"/>
                <a:ext cx="6090385" cy="681020"/>
              </a:xfrm>
              <a:prstGeom prst="rect">
                <a:avLst/>
              </a:prstGeom>
              <a:blipFill>
                <a:blip r:embed="rId7"/>
                <a:stretch>
                  <a:fillRect l="-1500" r="-600" b="-7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281B35E2-3006-46DE-8CE4-A86762DDB843}"/>
              </a:ext>
            </a:extLst>
          </p:cNvPr>
          <p:cNvSpPr txBox="1"/>
          <p:nvPr/>
        </p:nvSpPr>
        <p:spPr>
          <a:xfrm>
            <a:off x="8256270" y="1341826"/>
            <a:ext cx="765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5E9C448-F510-4EA0-AFA6-7D7CE7CCBBCB}"/>
                  </a:ext>
                </a:extLst>
              </p:cNvPr>
              <p:cNvSpPr txBox="1"/>
              <p:nvPr/>
            </p:nvSpPr>
            <p:spPr>
              <a:xfrm>
                <a:off x="6320790" y="1912341"/>
                <a:ext cx="4126451" cy="1214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⟺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5E9C448-F510-4EA0-AFA6-7D7CE7CCB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790" y="1912341"/>
                <a:ext cx="4126451" cy="1214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4E4A1B8-2095-4287-861C-83D093C8CAC2}"/>
              </a:ext>
            </a:extLst>
          </p:cNvPr>
          <p:cNvSpPr/>
          <p:nvPr/>
        </p:nvSpPr>
        <p:spPr>
          <a:xfrm>
            <a:off x="5509809" y="3429000"/>
            <a:ext cx="6396990" cy="310888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533E916-E2BD-42A0-BC56-A12BF71CF502}"/>
                  </a:ext>
                </a:extLst>
              </p:cNvPr>
              <p:cNvSpPr txBox="1"/>
              <p:nvPr/>
            </p:nvSpPr>
            <p:spPr>
              <a:xfrm>
                <a:off x="5678172" y="3584714"/>
                <a:ext cx="6159498" cy="1006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3.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rad>
                      </m:den>
                    </m:f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533E916-E2BD-42A0-BC56-A12BF71CF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172" y="3584714"/>
                <a:ext cx="6159498" cy="1006750"/>
              </a:xfrm>
              <a:prstGeom prst="rect">
                <a:avLst/>
              </a:prstGeom>
              <a:blipFill>
                <a:blip r:embed="rId9"/>
                <a:stretch>
                  <a:fillRect l="-1484" b="-139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ECE13940-F9B2-47F9-A7E9-7F65AD2DCB1B}"/>
              </a:ext>
            </a:extLst>
          </p:cNvPr>
          <p:cNvSpPr txBox="1"/>
          <p:nvPr/>
        </p:nvSpPr>
        <p:spPr>
          <a:xfrm>
            <a:off x="8256270" y="4484384"/>
            <a:ext cx="765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C81FB1-28AA-4761-92B4-EEDD86EBD03C}"/>
                  </a:ext>
                </a:extLst>
              </p:cNvPr>
              <p:cNvSpPr txBox="1"/>
              <p:nvPr/>
            </p:nvSpPr>
            <p:spPr>
              <a:xfrm>
                <a:off x="5723342" y="4816773"/>
                <a:ext cx="6678203" cy="1529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⟺−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&gt;−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(Chia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âm</a:t>
                </a:r>
                <a:r>
                  <a: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C81FB1-28AA-4761-92B4-EEDD86EBD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342" y="4816773"/>
                <a:ext cx="6678203" cy="1529073"/>
              </a:xfrm>
              <a:prstGeom prst="rect">
                <a:avLst/>
              </a:prstGeom>
              <a:blipFill>
                <a:blip r:embed="rId10"/>
                <a:stretch>
                  <a:fillRect b="-11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308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20" grpId="0"/>
      <p:bldP spid="21" grpId="0" animBg="1"/>
      <p:bldP spid="24" grpId="0"/>
      <p:bldP spid="26" grpId="0"/>
      <p:bldP spid="28" grpId="0" animBg="1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B89E5D-451B-4691-9D07-C9E41C31F5E2}"/>
              </a:ext>
            </a:extLst>
          </p:cNvPr>
          <p:cNvSpPr txBox="1"/>
          <p:nvPr/>
        </p:nvSpPr>
        <p:spPr>
          <a:xfrm>
            <a:off x="354330" y="0"/>
            <a:ext cx="8481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0C044C-D2CE-4163-A022-10A6D03C6CF3}"/>
              </a:ext>
            </a:extLst>
          </p:cNvPr>
          <p:cNvSpPr/>
          <p:nvPr/>
        </p:nvSpPr>
        <p:spPr>
          <a:xfrm>
            <a:off x="1129665" y="567973"/>
            <a:ext cx="9932670" cy="15087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FF8748-804A-4DDB-BF39-98B7C96E7ECC}"/>
                  </a:ext>
                </a:extLst>
              </p:cNvPr>
              <p:cNvSpPr txBox="1"/>
              <p:nvPr/>
            </p:nvSpPr>
            <p:spPr>
              <a:xfrm>
                <a:off x="1769745" y="795606"/>
                <a:ext cx="8652510" cy="105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Công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nhớ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FF8748-804A-4DDB-BF39-98B7C96E7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745" y="795606"/>
                <a:ext cx="8652510" cy="1053494"/>
              </a:xfrm>
              <a:prstGeom prst="rect">
                <a:avLst/>
              </a:prstGeom>
              <a:blipFill>
                <a:blip r:embed="rId3"/>
                <a:stretch>
                  <a:fillRect l="-14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50A159-47E1-4A21-893F-F613AFDC22F8}"/>
              </a:ext>
            </a:extLst>
          </p:cNvPr>
          <p:cNvSpPr/>
          <p:nvPr/>
        </p:nvSpPr>
        <p:spPr>
          <a:xfrm>
            <a:off x="468630" y="2537460"/>
            <a:ext cx="4800600" cy="40005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032A95-2ADE-431E-9A3A-54D84EAE49D2}"/>
              </a:ext>
            </a:extLst>
          </p:cNvPr>
          <p:cNvSpPr txBox="1"/>
          <p:nvPr/>
        </p:nvSpPr>
        <p:spPr>
          <a:xfrm>
            <a:off x="617220" y="2792313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Rút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gọn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29E4F8E-7B9D-4745-9AFC-4E6F979194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207426"/>
              </p:ext>
            </p:extLst>
          </p:nvPr>
        </p:nvGraphicFramePr>
        <p:xfrm>
          <a:off x="617220" y="3358079"/>
          <a:ext cx="4434840" cy="732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4" imgW="5071851" imgH="838200" progId="Equation.DSMT4">
                  <p:embed/>
                </p:oleObj>
              </mc:Choice>
              <mc:Fallback>
                <p:oleObj name="Equation" r:id="rId4" imgW="5071851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7220" y="3358079"/>
                        <a:ext cx="4434840" cy="732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34D023E-FDFC-4404-A43A-A34C4D2F05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10630"/>
              </p:ext>
            </p:extLst>
          </p:nvPr>
        </p:nvGraphicFramePr>
        <p:xfrm>
          <a:off x="617220" y="4192733"/>
          <a:ext cx="4343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6" imgW="4343548" imgH="686062" progId="Equation.DSMT4">
                  <p:embed/>
                </p:oleObj>
              </mc:Choice>
              <mc:Fallback>
                <p:oleObj name="Equation" r:id="rId6" imgW="4343548" imgH="68606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7220" y="4192733"/>
                        <a:ext cx="43434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E75F113-9D60-4B90-8CC0-33177384B1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348175"/>
              </p:ext>
            </p:extLst>
          </p:nvPr>
        </p:nvGraphicFramePr>
        <p:xfrm>
          <a:off x="617220" y="4981263"/>
          <a:ext cx="4494213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8" imgW="4494318" imgH="1123368" progId="Equation.DSMT4">
                  <p:embed/>
                </p:oleObj>
              </mc:Choice>
              <mc:Fallback>
                <p:oleObj name="Equation" r:id="rId8" imgW="4494318" imgH="112336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7220" y="4981263"/>
                        <a:ext cx="4494213" cy="11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D030D-4DC7-4C67-A525-B46C85C995E4}"/>
              </a:ext>
            </a:extLst>
          </p:cNvPr>
          <p:cNvCxnSpPr/>
          <p:nvPr/>
        </p:nvCxnSpPr>
        <p:spPr>
          <a:xfrm>
            <a:off x="5417820" y="2205990"/>
            <a:ext cx="0" cy="45148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36B353-85FF-453C-BD1F-C63500807BD0}"/>
              </a:ext>
            </a:extLst>
          </p:cNvPr>
          <p:cNvSpPr/>
          <p:nvPr/>
        </p:nvSpPr>
        <p:spPr>
          <a:xfrm>
            <a:off x="5737860" y="2792312"/>
            <a:ext cx="6217920" cy="39285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44EDCBA-E0BF-4E0F-9768-7D2DEAD8AB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453921"/>
              </p:ext>
            </p:extLst>
          </p:nvPr>
        </p:nvGraphicFramePr>
        <p:xfrm>
          <a:off x="6111240" y="3008630"/>
          <a:ext cx="50720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10" imgW="5072040" imgH="838080" progId="Equation.DSMT4">
                  <p:embed/>
                </p:oleObj>
              </mc:Choice>
              <mc:Fallback>
                <p:oleObj name="Equation" r:id="rId10" imgW="5072040" imgH="8380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11240" y="3008630"/>
                        <a:ext cx="5072063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EDA3AC3-2E14-4CB6-AC5D-3C3A5DEF8F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875018"/>
              </p:ext>
            </p:extLst>
          </p:nvPr>
        </p:nvGraphicFramePr>
        <p:xfrm>
          <a:off x="6111240" y="3770630"/>
          <a:ext cx="51339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12" imgW="5133960" imgH="838080" progId="Equation.DSMT4">
                  <p:embed/>
                </p:oleObj>
              </mc:Choice>
              <mc:Fallback>
                <p:oleObj name="Equation" r:id="rId12" imgW="5133960" imgH="8380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11240" y="3770630"/>
                        <a:ext cx="5133975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16F46371-40E0-40B5-A990-595C6FE7C1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786497"/>
              </p:ext>
            </p:extLst>
          </p:nvPr>
        </p:nvGraphicFramePr>
        <p:xfrm>
          <a:off x="6111240" y="4608830"/>
          <a:ext cx="47847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14" imgW="4784760" imgH="838080" progId="Equation.DSMT4">
                  <p:embed/>
                </p:oleObj>
              </mc:Choice>
              <mc:Fallback>
                <p:oleObj name="Equation" r:id="rId14" imgW="4784760" imgH="8380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111240" y="4608830"/>
                        <a:ext cx="4784725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26C4329D-48AA-4393-84E3-8B8AEB5CAE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577006"/>
              </p:ext>
            </p:extLst>
          </p:nvPr>
        </p:nvGraphicFramePr>
        <p:xfrm>
          <a:off x="6111240" y="5370830"/>
          <a:ext cx="240982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16" imgW="2409840" imgH="663480" progId="Equation.DSMT4">
                  <p:embed/>
                </p:oleObj>
              </mc:Choice>
              <mc:Fallback>
                <p:oleObj name="Equation" r:id="rId16" imgW="2409840" imgH="6634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111240" y="5370830"/>
                        <a:ext cx="2409825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25C4A208-22D4-40FA-9858-B09747053C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999822"/>
              </p:ext>
            </p:extLst>
          </p:nvPr>
        </p:nvGraphicFramePr>
        <p:xfrm>
          <a:off x="6111240" y="6056630"/>
          <a:ext cx="12573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18" imgW="1257480" imgH="488880" progId="Equation.DSMT4">
                  <p:embed/>
                </p:oleObj>
              </mc:Choice>
              <mc:Fallback>
                <p:oleObj name="Equation" r:id="rId18" imgW="1257480" imgH="4888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111240" y="6056630"/>
                        <a:ext cx="125730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61AEAF78-4F73-41D7-BEAE-8EB88849C4A5}"/>
              </a:ext>
            </a:extLst>
          </p:cNvPr>
          <p:cNvSpPr txBox="1"/>
          <p:nvPr/>
        </p:nvSpPr>
        <p:spPr>
          <a:xfrm>
            <a:off x="8136320" y="2284260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LÀM</a:t>
            </a:r>
          </a:p>
        </p:txBody>
      </p:sp>
    </p:spTree>
    <p:extLst>
      <p:ext uri="{BB962C8B-B14F-4D97-AF65-F5344CB8AC3E}">
        <p14:creationId xmlns:p14="http://schemas.microsoft.com/office/powerpoint/2010/main" val="38584383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4D95731-7354-4131-B666-0FD6864A05E0}"/>
              </a:ext>
            </a:extLst>
          </p:cNvPr>
          <p:cNvSpPr/>
          <p:nvPr/>
        </p:nvSpPr>
        <p:spPr>
          <a:xfrm>
            <a:off x="598170" y="868680"/>
            <a:ext cx="4983480" cy="39433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2A471CA-835C-4BDE-BD74-838C169381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054202"/>
              </p:ext>
            </p:extLst>
          </p:nvPr>
        </p:nvGraphicFramePr>
        <p:xfrm>
          <a:off x="842010" y="1228725"/>
          <a:ext cx="4343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Equation" r:id="rId3" imgW="4343400" imgH="685800" progId="Equation.DSMT4">
                  <p:embed/>
                </p:oleObj>
              </mc:Choice>
              <mc:Fallback>
                <p:oleObj name="Equation" r:id="rId3" imgW="4343400" imgH="6858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2010" y="1228725"/>
                        <a:ext cx="43434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FB9A0C8-EB69-477F-9C1E-4AECCB6BB2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662212"/>
              </p:ext>
            </p:extLst>
          </p:nvPr>
        </p:nvGraphicFramePr>
        <p:xfrm>
          <a:off x="918210" y="1914525"/>
          <a:ext cx="44862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Equation" r:id="rId5" imgW="4486320" imgH="685800" progId="Equation.DSMT4">
                  <p:embed/>
                </p:oleObj>
              </mc:Choice>
              <mc:Fallback>
                <p:oleObj name="Equation" r:id="rId5" imgW="4486320" imgH="6858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8210" y="1914525"/>
                        <a:ext cx="448627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6E9A5EE-F2B4-4ECE-9570-533A27007A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196981"/>
              </p:ext>
            </p:extLst>
          </p:nvPr>
        </p:nvGraphicFramePr>
        <p:xfrm>
          <a:off x="918210" y="2600325"/>
          <a:ext cx="4229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Equation" r:id="rId7" imgW="4229280" imgH="685800" progId="Equation.DSMT4">
                  <p:embed/>
                </p:oleObj>
              </mc:Choice>
              <mc:Fallback>
                <p:oleObj name="Equation" r:id="rId7" imgW="4229280" imgH="6858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8210" y="2600325"/>
                        <a:ext cx="42291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2937675-E88F-4BE3-9263-8B01573857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754922"/>
              </p:ext>
            </p:extLst>
          </p:nvPr>
        </p:nvGraphicFramePr>
        <p:xfrm>
          <a:off x="918210" y="3362325"/>
          <a:ext cx="21717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Equation" r:id="rId9" imgW="2171880" imgH="485640" progId="Equation.DSMT4">
                  <p:embed/>
                </p:oleObj>
              </mc:Choice>
              <mc:Fallback>
                <p:oleObj name="Equation" r:id="rId9" imgW="2171880" imgH="4856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8210" y="3362325"/>
                        <a:ext cx="217170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1FA155A-B2E6-4451-89B5-5514097F07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722273"/>
              </p:ext>
            </p:extLst>
          </p:nvPr>
        </p:nvGraphicFramePr>
        <p:xfrm>
          <a:off x="994410" y="3971925"/>
          <a:ext cx="14573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Equation" r:id="rId11" imgW="1457280" imgH="485640" progId="Equation.DSMT4">
                  <p:embed/>
                </p:oleObj>
              </mc:Choice>
              <mc:Fallback>
                <p:oleObj name="Equation" r:id="rId11" imgW="1457280" imgH="4856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94410" y="3971925"/>
                        <a:ext cx="145732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048D16-9082-4E9E-852B-ECCAEEB72207}"/>
              </a:ext>
            </a:extLst>
          </p:cNvPr>
          <p:cNvSpPr/>
          <p:nvPr/>
        </p:nvSpPr>
        <p:spPr>
          <a:xfrm>
            <a:off x="6787517" y="868680"/>
            <a:ext cx="4983480" cy="39433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6D5A98B-1636-4200-A213-27AC2667C2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820917"/>
              </p:ext>
            </p:extLst>
          </p:nvPr>
        </p:nvGraphicFramePr>
        <p:xfrm>
          <a:off x="6985160" y="1027268"/>
          <a:ext cx="4494213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Equation" r:id="rId13" imgW="4494240" imgH="1123920" progId="Equation.DSMT4">
                  <p:embed/>
                </p:oleObj>
              </mc:Choice>
              <mc:Fallback>
                <p:oleObj name="Equation" r:id="rId13" imgW="4494240" imgH="112392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D0F40F6-55F5-439D-B80D-61E8B6DC34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985160" y="1027268"/>
                        <a:ext cx="4494213" cy="11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38D30A2-CDD0-4F32-8A31-FA24B81616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410624"/>
              </p:ext>
            </p:extLst>
          </p:nvPr>
        </p:nvGraphicFramePr>
        <p:xfrm>
          <a:off x="6985160" y="2246468"/>
          <a:ext cx="47164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Equation" r:id="rId15" imgW="4716360" imgH="609480" progId="Equation.DSMT4">
                  <p:embed/>
                </p:oleObj>
              </mc:Choice>
              <mc:Fallback>
                <p:oleObj name="Equation" r:id="rId15" imgW="4716360" imgH="609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7F458B09-3D9C-4B39-AD07-091E2C350E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985160" y="2246468"/>
                        <a:ext cx="471646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4963E72-390D-4011-BCD9-62888C672C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154604"/>
              </p:ext>
            </p:extLst>
          </p:nvPr>
        </p:nvGraphicFramePr>
        <p:xfrm>
          <a:off x="6985160" y="3008468"/>
          <a:ext cx="44624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Equation" r:id="rId17" imgW="4462560" imgH="609480" progId="Equation.DSMT4">
                  <p:embed/>
                </p:oleObj>
              </mc:Choice>
              <mc:Fallback>
                <p:oleObj name="Equation" r:id="rId17" imgW="4462560" imgH="609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DEFED4C-413B-40C0-BB33-843F048865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985160" y="3008468"/>
                        <a:ext cx="446246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30E243A-4983-4445-AC0C-65489C0DEA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867440"/>
              </p:ext>
            </p:extLst>
          </p:nvPr>
        </p:nvGraphicFramePr>
        <p:xfrm>
          <a:off x="6985160" y="3694268"/>
          <a:ext cx="13065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Equation" r:id="rId19" imgW="1306440" imgH="609480" progId="Equation.DSMT4">
                  <p:embed/>
                </p:oleObj>
              </mc:Choice>
              <mc:Fallback>
                <p:oleObj name="Equation" r:id="rId19" imgW="1306440" imgH="609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D19643B-554D-4D5C-A2F1-1385C2DCD4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985160" y="3694268"/>
                        <a:ext cx="130651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739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B287D23-6495-4CFA-A125-CB53866F7AA4}"/>
              </a:ext>
            </a:extLst>
          </p:cNvPr>
          <p:cNvSpPr/>
          <p:nvPr/>
        </p:nvSpPr>
        <p:spPr>
          <a:xfrm>
            <a:off x="491490" y="160020"/>
            <a:ext cx="11452860" cy="5689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9BD2C1-744E-422A-A832-20FB6367D588}"/>
              </a:ext>
            </a:extLst>
          </p:cNvPr>
          <p:cNvSpPr txBox="1"/>
          <p:nvPr/>
        </p:nvSpPr>
        <p:spPr>
          <a:xfrm>
            <a:off x="923925" y="205740"/>
            <a:ext cx="10344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THỰC HIỆN PHÉP TÍNH: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B72490B5-2D2D-4F71-886B-EF027C654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40" y="1350662"/>
            <a:ext cx="5687349" cy="2722381"/>
          </a:xfrm>
          <a:prstGeom prst="rect">
            <a:avLst/>
          </a:prstGeo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B3682DDF-71B9-4DED-830E-D25CB7E14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540" y="1245870"/>
            <a:ext cx="5477140" cy="33440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B1F95B-94D3-4E30-AB3D-FD0865FBA804}"/>
              </a:ext>
            </a:extLst>
          </p:cNvPr>
          <p:cNvSpPr/>
          <p:nvPr/>
        </p:nvSpPr>
        <p:spPr>
          <a:xfrm>
            <a:off x="164646" y="1236563"/>
            <a:ext cx="5993130" cy="33440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AA21DC7-3B8A-4F09-ABE4-5C6923EBA554}"/>
              </a:ext>
            </a:extLst>
          </p:cNvPr>
          <p:cNvCxnSpPr>
            <a:stCxn id="8" idx="2"/>
          </p:cNvCxnSpPr>
          <p:nvPr/>
        </p:nvCxnSpPr>
        <p:spPr>
          <a:xfrm flipH="1">
            <a:off x="3153319" y="4580646"/>
            <a:ext cx="7892" cy="504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E619-5EF3-4F68-8D20-4D62D55C218D}"/>
              </a:ext>
            </a:extLst>
          </p:cNvPr>
          <p:cNvSpPr/>
          <p:nvPr/>
        </p:nvSpPr>
        <p:spPr>
          <a:xfrm>
            <a:off x="491490" y="5085207"/>
            <a:ext cx="5405299" cy="15577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73DA997-4E0C-4122-8162-84C69F7C15CF}"/>
                  </a:ext>
                </a:extLst>
              </p:cNvPr>
              <p:cNvSpPr txBox="1"/>
              <p:nvPr/>
            </p:nvSpPr>
            <p:spPr>
              <a:xfrm>
                <a:off x="923925" y="5106863"/>
                <a:ext cx="5233851" cy="1367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Lưu ý: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</a:t>
                </a:r>
              </a:p>
              <a:p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73DA997-4E0C-4122-8162-84C69F7C1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25" y="5106863"/>
                <a:ext cx="5233851" cy="1367490"/>
              </a:xfrm>
              <a:prstGeom prst="rect">
                <a:avLst/>
              </a:prstGeom>
              <a:blipFill>
                <a:blip r:embed="rId4"/>
                <a:stretch>
                  <a:fillRect l="-1865" t="-4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49ED06-5CC2-46D0-A183-16F78FF57288}"/>
              </a:ext>
            </a:extLst>
          </p:cNvPr>
          <p:cNvCxnSpPr/>
          <p:nvPr/>
        </p:nvCxnSpPr>
        <p:spPr>
          <a:xfrm flipH="1">
            <a:off x="9128488" y="4589953"/>
            <a:ext cx="7892" cy="504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22B3A68-ABB7-403C-8688-26854E22ABDD}"/>
              </a:ext>
            </a:extLst>
          </p:cNvPr>
          <p:cNvSpPr/>
          <p:nvPr/>
        </p:nvSpPr>
        <p:spPr>
          <a:xfrm>
            <a:off x="6528435" y="5085207"/>
            <a:ext cx="5405299" cy="15577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0F6704-E5C0-48B0-83F6-BC0AED1F4102}"/>
                  </a:ext>
                </a:extLst>
              </p:cNvPr>
              <p:cNvSpPr txBox="1"/>
              <p:nvPr/>
            </p:nvSpPr>
            <p:spPr>
              <a:xfrm>
                <a:off x="6781800" y="5144277"/>
                <a:ext cx="4778829" cy="1427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2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rad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rad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rad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𝐦</m:t>
                    </m:r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0F6704-E5C0-48B0-83F6-BC0AED1F4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5144277"/>
                <a:ext cx="4778829" cy="1427442"/>
              </a:xfrm>
              <a:prstGeom prst="rect">
                <a:avLst/>
              </a:prstGeom>
              <a:blipFill>
                <a:blip r:embed="rId5"/>
                <a:stretch>
                  <a:fillRect l="-1405" t="-2564" b="-59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47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E0CEF7-D327-4948-A126-E407EF6AAE4F}"/>
              </a:ext>
            </a:extLst>
          </p:cNvPr>
          <p:cNvSpPr/>
          <p:nvPr/>
        </p:nvSpPr>
        <p:spPr>
          <a:xfrm>
            <a:off x="424543" y="729343"/>
            <a:ext cx="5431971" cy="59000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314A90-2130-448D-9D7C-04DE38D6DCD6}"/>
              </a:ext>
            </a:extLst>
          </p:cNvPr>
          <p:cNvSpPr/>
          <p:nvPr/>
        </p:nvSpPr>
        <p:spPr>
          <a:xfrm>
            <a:off x="6335488" y="729342"/>
            <a:ext cx="5725883" cy="59000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0A57F4-792C-4411-9535-5782FD28AA2C}"/>
              </a:ext>
            </a:extLst>
          </p:cNvPr>
          <p:cNvSpPr/>
          <p:nvPr/>
        </p:nvSpPr>
        <p:spPr>
          <a:xfrm>
            <a:off x="369570" y="-12328"/>
            <a:ext cx="11452860" cy="5689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147332-AF21-4382-8E73-9FFDC1711484}"/>
              </a:ext>
            </a:extLst>
          </p:cNvPr>
          <p:cNvSpPr txBox="1"/>
          <p:nvPr/>
        </p:nvSpPr>
        <p:spPr>
          <a:xfrm>
            <a:off x="802005" y="33392"/>
            <a:ext cx="10344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THỰC HIỆN PHÉP TÍNH: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382D29-2496-41B6-AB02-8D41B5EF30CF}"/>
                  </a:ext>
                </a:extLst>
              </p:cNvPr>
              <p:cNvSpPr txBox="1"/>
              <p:nvPr/>
            </p:nvSpPr>
            <p:spPr>
              <a:xfrm>
                <a:off x="769349" y="859972"/>
                <a:ext cx="5021853" cy="2853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</m:e>
                    </m:d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−(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382D29-2496-41B6-AB02-8D41B5EF3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49" y="859972"/>
                <a:ext cx="5021853" cy="2853089"/>
              </a:xfrm>
              <a:prstGeom prst="rect">
                <a:avLst/>
              </a:prstGeom>
              <a:blipFill>
                <a:blip r:embed="rId2"/>
                <a:stretch>
                  <a:fillRect l="-24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709DD8-86A1-44B2-BD5E-3B5ECC899D26}"/>
                  </a:ext>
                </a:extLst>
              </p:cNvPr>
              <p:cNvSpPr txBox="1"/>
              <p:nvPr/>
            </p:nvSpPr>
            <p:spPr>
              <a:xfrm>
                <a:off x="6704784" y="859972"/>
                <a:ext cx="5258616" cy="5690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𝟏𝟎</m:t>
                            </m:r>
                          </m:e>
                        </m:rad>
                      </m:e>
                    </m:rad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𝟏𝟎</m:t>
                            </m:r>
                          </m:e>
                        </m:rad>
                      </m:e>
                    </m:rad>
                  </m:oMath>
                </a14:m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rad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rad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rad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sz="3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𝐦</m:t>
                    </m:r>
                    <m:r>
                      <a:rPr lang="en-US" sz="3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 sz="3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e>
                            </m:rad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e>
                            </m:rad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e>
                        </m:rad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</m:e>
                    </m:d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e>
                        </m:rad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rad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rad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709DD8-86A1-44B2-BD5E-3B5ECC899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784" y="859972"/>
                <a:ext cx="5258616" cy="5690982"/>
              </a:xfrm>
              <a:prstGeom prst="rect">
                <a:avLst/>
              </a:prstGeom>
              <a:blipFill>
                <a:blip r:embed="rId3"/>
                <a:stretch>
                  <a:fillRect l="-2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635B45A6-AAEB-41AF-877B-783F2B79CCD0}"/>
              </a:ext>
            </a:extLst>
          </p:cNvPr>
          <p:cNvSpPr/>
          <p:nvPr/>
        </p:nvSpPr>
        <p:spPr>
          <a:xfrm>
            <a:off x="6553200" y="1828800"/>
            <a:ext cx="5410200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205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FA0036-5AB6-4ABD-9CE8-1B290A176F74}"/>
              </a:ext>
            </a:extLst>
          </p:cNvPr>
          <p:cNvSpPr txBox="1"/>
          <p:nvPr/>
        </p:nvSpPr>
        <p:spPr>
          <a:xfrm>
            <a:off x="354330" y="0"/>
            <a:ext cx="596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F880054-7ECF-4D90-A998-3F764EFAA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17" y="658421"/>
            <a:ext cx="10434686" cy="421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921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8D27B326-AE7F-4EDC-9E6D-D934A2B06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1677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332411" y="1201783"/>
            <a:ext cx="2455818" cy="653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Phương</a:t>
            </a:r>
            <a:r>
              <a:rPr lang="en-US" b="1" dirty="0" smtClean="0"/>
              <a:t> </a:t>
            </a:r>
            <a:r>
              <a:rPr lang="en-US" b="1" dirty="0" err="1" smtClean="0"/>
              <a:t>pháp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0" y="2164080"/>
            <a:ext cx="2455818" cy="653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Phương</a:t>
            </a:r>
            <a:r>
              <a:rPr lang="en-US" b="1" dirty="0" smtClean="0"/>
              <a:t> </a:t>
            </a:r>
            <a:r>
              <a:rPr lang="en-US" b="1" dirty="0" err="1" smtClean="0"/>
              <a:t>pháp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76209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A0C1AA2A-0693-4351-81DF-4C30132CB5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521" r="60292"/>
          <a:stretch/>
        </p:blipFill>
        <p:spPr>
          <a:xfrm>
            <a:off x="0" y="1160585"/>
            <a:ext cx="3563363" cy="569741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936AE5-50B3-4B22-A6B9-CF6E3FB07DAE}"/>
              </a:ext>
            </a:extLst>
          </p:cNvPr>
          <p:cNvSpPr/>
          <p:nvPr/>
        </p:nvSpPr>
        <p:spPr>
          <a:xfrm>
            <a:off x="0" y="-99152"/>
            <a:ext cx="12192000" cy="111515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2FF9B2-2556-4BBC-8506-1A8908C08C90}"/>
                  </a:ext>
                </a:extLst>
              </p:cNvPr>
              <p:cNvSpPr txBox="1"/>
              <p:nvPr/>
            </p:nvSpPr>
            <p:spPr>
              <a:xfrm>
                <a:off x="4040777" y="99852"/>
                <a:ext cx="4110446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2FF9B2-2556-4BBC-8506-1A8908C08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777" y="99852"/>
                <a:ext cx="4110446" cy="916148"/>
              </a:xfrm>
              <a:prstGeom prst="rect">
                <a:avLst/>
              </a:prstGeom>
              <a:blipFill>
                <a:blip r:embed="rId3"/>
                <a:stretch>
                  <a:fillRect l="-23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6831D4-C2D0-4468-8B06-73EE4549AF10}"/>
              </a:ext>
            </a:extLst>
          </p:cNvPr>
          <p:cNvCxnSpPr>
            <a:cxnSpLocks/>
          </p:cNvCxnSpPr>
          <p:nvPr/>
        </p:nvCxnSpPr>
        <p:spPr>
          <a:xfrm>
            <a:off x="3796937" y="774046"/>
            <a:ext cx="0" cy="60839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D0986F6-DEFA-4D68-BAB7-25657A536439}"/>
              </a:ext>
            </a:extLst>
          </p:cNvPr>
          <p:cNvSpPr/>
          <p:nvPr/>
        </p:nvSpPr>
        <p:spPr>
          <a:xfrm>
            <a:off x="4040777" y="1025756"/>
            <a:ext cx="7933508" cy="57016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B9575A-CB7F-42B3-A921-E26460D3CB81}"/>
              </a:ext>
            </a:extLst>
          </p:cNvPr>
          <p:cNvSpPr txBox="1"/>
          <p:nvPr/>
        </p:nvSpPr>
        <p:spPr>
          <a:xfrm>
            <a:off x="4030512" y="1089688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529CF8-0B6E-4507-BDE8-0271AC276F18}"/>
                  </a:ext>
                </a:extLst>
              </p:cNvPr>
              <p:cNvSpPr txBox="1"/>
              <p:nvPr/>
            </p:nvSpPr>
            <p:spPr>
              <a:xfrm>
                <a:off x="4477404" y="1894757"/>
                <a:ext cx="7060253" cy="3917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𝟐𝟎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𝟐𝟓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⟺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𝟐𝟎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𝟐𝟓</m:t>
                        </m:r>
                      </m:e>
                    </m:rad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𝟐𝐱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𝟓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≥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𝟐𝟎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𝟐𝟓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𝟐𝟎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𝟐𝟓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𝟐𝟎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𝟐𝟓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(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𝒍𝒖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ô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𝒏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 đú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𝒏𝒈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≤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529CF8-0B6E-4507-BDE8-0271AC276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404" y="1894757"/>
                <a:ext cx="7060253" cy="3917611"/>
              </a:xfrm>
              <a:prstGeom prst="rect">
                <a:avLst/>
              </a:prstGeom>
              <a:blipFill>
                <a:blip r:embed="rId4"/>
                <a:stretch>
                  <a:fillRect l="-1294" b="-6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17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Islander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E56925"/>
      </a:accent1>
      <a:accent2>
        <a:srgbClr val="F19936"/>
      </a:accent2>
      <a:accent3>
        <a:srgbClr val="5DA3CC"/>
      </a:accent3>
      <a:accent4>
        <a:srgbClr val="B3DAD6"/>
      </a:accent4>
      <a:accent5>
        <a:srgbClr val="76B144"/>
      </a:accent5>
      <a:accent6>
        <a:srgbClr val="438F63"/>
      </a:accent6>
      <a:hlink>
        <a:srgbClr val="E2DD60"/>
      </a:hlink>
      <a:folHlink>
        <a:srgbClr val="E78576"/>
      </a:folHlink>
    </a:clrScheme>
    <a:fontScheme name="Custom 1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ian Pacific heritage_TM10131490_Win32_LH_v4" id="{B2A0ACF3-34FF-4C5A-A737-2558AC4C9FEA}" vid="{FBDB92CC-0A39-410B-A16B-8C101333048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D141EBB-3386-4164-A294-111C6309E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9CE79C-5104-4273-B83B-D03AD839A8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18D074-6F3D-488C-8220-03C2DEFDE854}">
  <ds:schemaRefs>
    <ds:schemaRef ds:uri="http://schemas.microsoft.com/sharepoint/v3"/>
    <ds:schemaRef ds:uri="230e9df3-be65-4c73-a93b-d1236ebd677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http://purl.org/dc/elements/1.1/"/>
    <ds:schemaRef ds:uri="http://schemas.microsoft.com/office/2006/metadata/properties"/>
    <ds:schemaRef ds:uri="16c05727-aa75-4e4a-9b5f-8a80a116589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Asian Pacific American Heritage Month presentation</Template>
  <TotalTime>251</TotalTime>
  <Words>241</Words>
  <Application>Microsoft Office PowerPoint</Application>
  <PresentationFormat>Widescreen</PresentationFormat>
  <Paragraphs>103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Cambria Math</vt:lpstr>
      <vt:lpstr>Segoe UI</vt:lpstr>
      <vt:lpstr>Tahoma</vt:lpstr>
      <vt:lpstr>Times New Roman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Admin</dc:creator>
  <cp:keywords/>
  <dc:description/>
  <cp:lastModifiedBy>Windows User</cp:lastModifiedBy>
  <cp:revision>7</cp:revision>
  <dcterms:created xsi:type="dcterms:W3CDTF">2021-10-05T05:19:33Z</dcterms:created>
  <dcterms:modified xsi:type="dcterms:W3CDTF">2022-09-27T23:48:24Z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