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397" r:id="rId3"/>
    <p:sldId id="335" r:id="rId4"/>
    <p:sldId id="311" r:id="rId5"/>
    <p:sldId id="380" r:id="rId6"/>
    <p:sldId id="396" r:id="rId7"/>
    <p:sldId id="382" r:id="rId8"/>
    <p:sldId id="398" r:id="rId9"/>
    <p:sldId id="390" r:id="rId10"/>
    <p:sldId id="359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3EB99-B978-4D77-AAA7-F1713CA4D9ED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DDD47-2997-49F9-BED0-4F465164823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7511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7E727E-48AC-4199-93AA-B7174A5EC9AC}" type="slidenum">
              <a:rPr lang="vi-VN" altLang="vi-VN" smtClean="0"/>
              <a:pPr>
                <a:defRPr/>
              </a:pPr>
              <a:t>1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7599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5871D84-E24D-4CA8-9C20-74A2BF5D4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8F52491-311C-4552-9AB5-6143FADE75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62C82A0-EE1E-4FF9-B996-6F8FBF5B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700F7B7-93D3-46E4-8403-50DDB1D76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CF3F823-C63B-46F6-877F-DFFCF1AA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065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3497253-2A14-4729-898C-9E9678D09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6C68483F-5C36-4BE3-949B-EE1A1B406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060A4D8-36D0-4526-BB08-98EC1045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47B16EC-3D38-4CD9-B2E6-17881426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D3468DD-C8E7-4244-8F05-12623246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44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C62901B1-F72C-4151-A337-CF36E4CF73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65DC6D4C-EE70-41B5-8798-C83EC49EF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540A6F4-F47C-42D0-90F7-FC7D3BD7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E96AB5-1513-4BF0-9FB8-D47E81B8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F94F96C-C697-4B6A-B642-8293AE73D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9219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ên đề và 4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051F28-56A7-40D0-A9EF-BDAA0BD3FD65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0854179-E634-407B-9AC6-0943352786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03CC84B-CA69-4194-8891-EB103C4B794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3E55CC0D-92FB-483C-86C9-E13512DF626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09600" y="41148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B31EA88B-4E49-4B26-92A1-5C4A2681F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7B621A9C-F451-422A-AAEE-4AE30B9C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FDD7E3E-D8BB-4AB4-9B83-2A4E5B41B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05F69E0-4A6C-4332-9D1F-A1E3F08B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4939308-738C-4DD1-B3F9-EC39157E743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83514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ội dung 1">
            <a:extLst>
              <a:ext uri="{FF2B5EF4-FFF2-40B4-BE49-F238E27FC236}">
                <a16:creationId xmlns:a16="http://schemas.microsoft.com/office/drawing/2014/main" id="{BA0C9C3D-50A9-4806-8559-A096913158B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9BC06C50-6500-4803-9B65-0FF61622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3507C62-8546-4E50-8378-BD8A52BB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52A3A605-E6DB-4AFD-91F7-F3D94973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C7A91DC-7D42-4888-9938-1492970A94D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0523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58A2DBA-9432-490D-84BB-B7AE0F01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341D4B5-9CCE-4565-BD0B-779B8412A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39FE128-28F4-4BA6-9F6E-10B95124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7945291-D116-4B71-B361-6864087E9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3B1CD17-117D-4A30-9FFA-DB95A7541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976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A8219C9-8CD3-4D21-B8F6-6EA1D8174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B49332B-4DC3-41EC-B5D9-8B5AA6A63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3B55A10-A47E-46C2-8CCC-118D166A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CE1D776-AC89-4F5C-98FB-E707B91D5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0AF561A-69ED-402E-B239-E23A193D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956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DD7E4CC-DF26-41B5-B19C-0AB2C7C6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258C1CD-EA5D-454C-9324-9E3969BDAD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B06988E9-B760-4744-AD2B-8E8176FF6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5FBE427-2AE1-48F1-8BB4-45F8DC8E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D333889D-FCFB-4557-B4D1-B6DDC5575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EED2DE1-4E84-4168-A631-A7A7FFC07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14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D87D790-A955-4AA9-8CCA-C23D2345F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5B54A2A-4D72-4510-8C6B-958033017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0603960-DB03-4A06-A5A8-505DF65E7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8EB4140E-8BDF-4830-954A-CA9DB495E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4AFC756F-5A60-438C-9809-069D29CACE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D7B1A312-1EA6-4B58-921E-5AF6E679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65BBA6D5-2970-4C1F-9E4A-9210EF6FA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38C0021D-FE88-40E5-B65E-A6C8E09EF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11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180EDBA-64BF-482E-95C9-F4F1427D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5CF6B887-E8DC-477F-A311-E5DDAC60C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648C411-D296-46CD-AFE1-D097808B3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A23FC358-390F-4AFC-8402-F6F4C33F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884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51537AE0-96AC-401F-8B9B-015B05FB6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199D5C6D-007C-4122-9144-86D810DA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428EDAED-FE8C-42BF-9104-01F60C1A7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26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50EF879-43EA-4BC0-A050-547989AA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7DDDABB-D80D-4418-A6CB-A169DB51A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E12515E-30FD-48BD-B7BD-E2F1C2904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4F44439-A5D7-485F-A3BB-46760FE2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973BFA1-5E13-4B43-B3D8-0ABFB0F9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D27BEC6-E69E-466B-8B88-E294C16F8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611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F35251D-4EFB-4253-800E-19C726CD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E7CFB905-0E80-4A3E-9BF3-96C62F788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17CDD19-D2B4-4B24-9FE2-FAD90F90E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945F529-5CCF-4103-9317-D23ACD91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256F94F-D68A-443C-930E-10B1C2FCF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A7FA29F-1CEB-43B3-928B-A547E33E5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170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149FA4D1-652E-4E67-A373-321DB9B4D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98EA2D4-BA8D-41AE-82B4-581B0313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9765B26-74A4-4F4E-B103-63156512C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FC1B3-FE66-41D7-B95B-6731E4206810}" type="datetimeFigureOut">
              <a:rPr lang="vi-VN" smtClean="0"/>
              <a:t>01/04/2022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3680811-3653-4B02-91AE-276AF0654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AD80124-D42A-4557-A26E-C21496F03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BA147-BD7B-4F41-838E-D1BE741C7BB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553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0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0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5" Type="http://schemas.openxmlformats.org/officeDocument/2006/relationships/image" Target="../media/image29.png"/><Relationship Id="rId10" Type="http://schemas.openxmlformats.org/officeDocument/2006/relationships/image" Target="../media/image12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717987AC-5B13-4F14-A1E6-BAB7AF318020}"/>
              </a:ext>
            </a:extLst>
          </p:cNvPr>
          <p:cNvSpPr/>
          <p:nvPr/>
        </p:nvSpPr>
        <p:spPr>
          <a:xfrm>
            <a:off x="382137" y="632907"/>
            <a:ext cx="110137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Tiết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49: BÀI TẬP VẬN DỤNG THẤU KÍNH HỘI TỤ</a:t>
            </a:r>
          </a:p>
        </p:txBody>
      </p:sp>
      <p:grpSp>
        <p:nvGrpSpPr>
          <p:cNvPr id="7" name="Nhóm 6">
            <a:extLst>
              <a:ext uri="{FF2B5EF4-FFF2-40B4-BE49-F238E27FC236}">
                <a16:creationId xmlns:a16="http://schemas.microsoft.com/office/drawing/2014/main" id="{A2190AE9-D450-4B86-9BFD-059F1EA8CFD4}"/>
              </a:ext>
            </a:extLst>
          </p:cNvPr>
          <p:cNvGrpSpPr/>
          <p:nvPr/>
        </p:nvGrpSpPr>
        <p:grpSpPr>
          <a:xfrm>
            <a:off x="1442433" y="1279238"/>
            <a:ext cx="9337183" cy="4639776"/>
            <a:chOff x="-1438593" y="3375211"/>
            <a:chExt cx="6929113" cy="3700214"/>
          </a:xfrm>
        </p:grpSpPr>
        <p:sp>
          <p:nvSpPr>
            <p:cNvPr id="6" name="Hình chữ nhật 5">
              <a:extLst>
                <a:ext uri="{FF2B5EF4-FFF2-40B4-BE49-F238E27FC236}">
                  <a16:creationId xmlns:a16="http://schemas.microsoft.com/office/drawing/2014/main" id="{7FA09623-015D-49B5-A4A1-5D3100981EF8}"/>
                </a:ext>
              </a:extLst>
            </p:cNvPr>
            <p:cNvSpPr/>
            <p:nvPr/>
          </p:nvSpPr>
          <p:spPr>
            <a:xfrm>
              <a:off x="-1438593" y="3375211"/>
              <a:ext cx="6929113" cy="370021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F74D825A-1552-4569-91E7-D5DDCF7C9D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8148"/>
            <a:stretch/>
          </p:blipFill>
          <p:spPr bwMode="auto">
            <a:xfrm>
              <a:off x="-1251666" y="3545211"/>
              <a:ext cx="2438400" cy="33910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 descr="C:\Users\OEM\Desktop\hqdefault.jpg">
              <a:extLst>
                <a:ext uri="{FF2B5EF4-FFF2-40B4-BE49-F238E27FC236}">
                  <a16:creationId xmlns:a16="http://schemas.microsoft.com/office/drawing/2014/main" id="{149A7E13-569F-4541-859C-5284783F05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3660" y="3545211"/>
              <a:ext cx="3962400" cy="3391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137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bang">
            <a:extLst>
              <a:ext uri="{FF2B5EF4-FFF2-40B4-BE49-F238E27FC236}">
                <a16:creationId xmlns:a16="http://schemas.microsoft.com/office/drawing/2014/main" id="{CD286896-DEA8-4DD5-B9F9-8683F92C3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5" name="Text Box 5">
            <a:extLst>
              <a:ext uri="{FF2B5EF4-FFF2-40B4-BE49-F238E27FC236}">
                <a16:creationId xmlns:a16="http://schemas.microsoft.com/office/drawing/2014/main" id="{3BC3A9FB-5525-4E09-94C6-41542BF2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219200"/>
            <a:ext cx="5257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72A46EC1-9E49-4F0B-96B7-EFFBAC278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321" y="1832644"/>
            <a:ext cx="7375358" cy="35394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SBT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44: “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667002" y="317625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2667002" y="4590719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2667002" y="3004807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6" name="WordArt 7">
            <a:extLst>
              <a:ext uri="{FF2B5EF4-FFF2-40B4-BE49-F238E27FC236}">
                <a16:creationId xmlns:a16="http://schemas.microsoft.com/office/drawing/2014/main" id="{FCF136DB-5B02-44D6-BB44-7F29C12C47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8048" y="6796"/>
            <a:ext cx="318797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LÝ THUYẾT:</a:t>
            </a: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153915AE-13C4-4F2E-802D-92773D9B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048" y="823679"/>
            <a:ext cx="10053589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TKHT:</a:t>
            </a:r>
          </a:p>
          <a:p>
            <a:pPr marL="457200" indent="-457200" eaLnBrk="1" hangingPunct="1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liệu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suốt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rìa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mỏng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pt-BR" sz="2400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truyền của ba tia sáng</a:t>
            </a:r>
            <a:endParaRPr lang="en-US" sz="2400" i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quang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+ Tia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FF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FF66FF"/>
                </a:solidFill>
                <a:latin typeface="Times New Roman" panose="02020603050405020304" pitchFamily="18" charset="0"/>
              </a:rPr>
              <a:t>.</a:t>
            </a:r>
            <a:endParaRPr lang="en-US" altLang="vi-VN" sz="2400" i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741A67ED-41AD-4FD3-BE6E-00993BCA16B8}"/>
              </a:ext>
            </a:extLst>
          </p:cNvPr>
          <p:cNvSpPr txBox="1"/>
          <p:nvPr/>
        </p:nvSpPr>
        <p:spPr>
          <a:xfrm>
            <a:off x="7496612" y="2836016"/>
            <a:ext cx="30237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Line 16">
            <a:extLst>
              <a:ext uri="{FF2B5EF4-FFF2-40B4-BE49-F238E27FC236}">
                <a16:creationId xmlns:a16="http://schemas.microsoft.com/office/drawing/2014/main" id="{52CAC337-D481-4F36-8795-9005AD241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1953" y="3003220"/>
            <a:ext cx="0" cy="154544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2" name="Picture 15">
            <a:extLst>
              <a:ext uri="{FF2B5EF4-FFF2-40B4-BE49-F238E27FC236}">
                <a16:creationId xmlns:a16="http://schemas.microsoft.com/office/drawing/2014/main" id="{081F278F-6C72-483C-85CC-7F716432B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725" y="2814481"/>
            <a:ext cx="523875" cy="173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6">
            <a:extLst>
              <a:ext uri="{FF2B5EF4-FFF2-40B4-BE49-F238E27FC236}">
                <a16:creationId xmlns:a16="http://schemas.microsoft.com/office/drawing/2014/main" id="{A586A8AB-EF88-4CB5-9FA2-42DEDA6A4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526" y="2814479"/>
            <a:ext cx="549275" cy="173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7">
            <a:extLst>
              <a:ext uri="{FF2B5EF4-FFF2-40B4-BE49-F238E27FC236}">
                <a16:creationId xmlns:a16="http://schemas.microsoft.com/office/drawing/2014/main" id="{F20F15D2-C603-4105-ABA3-E52A40484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524" y="2814479"/>
            <a:ext cx="673100" cy="1694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7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503229" y="936010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03229" y="936010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503229" y="1107460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2503229" y="2521922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2503229" y="936010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32" name="Oval 5"/>
          <p:cNvSpPr>
            <a:spLocks noChangeArrowheads="1"/>
          </p:cNvSpPr>
          <p:nvPr/>
        </p:nvSpPr>
        <p:spPr bwMode="auto">
          <a:xfrm>
            <a:off x="764275" y="908464"/>
            <a:ext cx="6229484" cy="609599"/>
          </a:xfrm>
          <a:prstGeom prst="round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pt-BR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ặc điểm của ảnh</a:t>
            </a:r>
            <a:r>
              <a:rPr lang="vi-VN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pt-BR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tạo bởi TKHT</a:t>
            </a:r>
            <a:r>
              <a:rPr lang="vi-VN" sz="2400" i="1" dirty="0">
                <a:ln w="0">
                  <a:solidFill>
                    <a:sysClr val="windowText" lastClr="00000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i="1" dirty="0">
              <a:ln w="0">
                <a:solidFill>
                  <a:sysClr val="windowText" lastClr="000000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7">
            <a:extLst>
              <a:ext uri="{FF2B5EF4-FFF2-40B4-BE49-F238E27FC236}">
                <a16:creationId xmlns:a16="http://schemas.microsoft.com/office/drawing/2014/main" id="{FCF136DB-5B02-44D6-BB44-7F29C12C47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8048" y="6796"/>
            <a:ext cx="318797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LÝ THUYẾT:</a:t>
            </a:r>
          </a:p>
        </p:txBody>
      </p:sp>
      <p:graphicFrame>
        <p:nvGraphicFramePr>
          <p:cNvPr id="36" name="Bảng 35">
            <a:extLst>
              <a:ext uri="{FF2B5EF4-FFF2-40B4-BE49-F238E27FC236}">
                <a16:creationId xmlns:a16="http://schemas.microsoft.com/office/drawing/2014/main" id="{347B094B-EFDE-4470-82B2-6F74F0638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66038"/>
              </p:ext>
            </p:extLst>
          </p:nvPr>
        </p:nvGraphicFramePr>
        <p:xfrm>
          <a:off x="764275" y="1717165"/>
          <a:ext cx="10263116" cy="3065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322">
                  <a:extLst>
                    <a:ext uri="{9D8B030D-6E8A-4147-A177-3AD203B41FA5}">
                      <a16:colId xmlns:a16="http://schemas.microsoft.com/office/drawing/2014/main" val="1094666425"/>
                    </a:ext>
                  </a:extLst>
                </a:gridCol>
                <a:gridCol w="1937982">
                  <a:extLst>
                    <a:ext uri="{9D8B030D-6E8A-4147-A177-3AD203B41FA5}">
                      <a16:colId xmlns:a16="http://schemas.microsoft.com/office/drawing/2014/main" val="2507793419"/>
                    </a:ext>
                  </a:extLst>
                </a:gridCol>
                <a:gridCol w="1788286">
                  <a:extLst>
                    <a:ext uri="{9D8B030D-6E8A-4147-A177-3AD203B41FA5}">
                      <a16:colId xmlns:a16="http://schemas.microsoft.com/office/drawing/2014/main" val="3692621303"/>
                    </a:ext>
                  </a:extLst>
                </a:gridCol>
                <a:gridCol w="1918208">
                  <a:extLst>
                    <a:ext uri="{9D8B030D-6E8A-4147-A177-3AD203B41FA5}">
                      <a16:colId xmlns:a16="http://schemas.microsoft.com/office/drawing/2014/main" val="1097076469"/>
                    </a:ext>
                  </a:extLst>
                </a:gridCol>
                <a:gridCol w="2926318">
                  <a:extLst>
                    <a:ext uri="{9D8B030D-6E8A-4147-A177-3AD203B41FA5}">
                      <a16:colId xmlns:a16="http://schemas.microsoft.com/office/drawing/2014/main" val="2669389158"/>
                    </a:ext>
                  </a:extLst>
                </a:gridCol>
              </a:tblGrid>
              <a:tr h="7679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(d)</a:t>
                      </a:r>
                      <a:endParaRPr lang="vi-VN" sz="2400" b="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endParaRPr lang="en-US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4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vi-VN" sz="2400" b="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181163"/>
                  </a:ext>
                </a:extLst>
              </a:tr>
              <a:tr h="53302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892749"/>
                  </a:ext>
                </a:extLst>
              </a:tr>
              <a:tr h="43572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d&gt;2f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06464"/>
                  </a:ext>
                </a:extLst>
              </a:tr>
              <a:tr h="6454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f&lt;d&lt;2f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17137"/>
                  </a:ext>
                </a:extLst>
              </a:tr>
              <a:tr h="6066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d&lt;f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754911"/>
                  </a:ext>
                </a:extLst>
              </a:tr>
            </a:tbl>
          </a:graphicData>
        </a:graphic>
      </p:graphicFrame>
      <p:sp>
        <p:nvSpPr>
          <p:cNvPr id="37" name="Hộp Văn bản 36">
            <a:extLst>
              <a:ext uri="{FF2B5EF4-FFF2-40B4-BE49-F238E27FC236}">
                <a16:creationId xmlns:a16="http://schemas.microsoft.com/office/drawing/2014/main" id="{8F6E9A71-28BF-4CA2-B4C7-5EB53DC34CE0}"/>
              </a:ext>
            </a:extLst>
          </p:cNvPr>
          <p:cNvSpPr txBox="1"/>
          <p:nvPr/>
        </p:nvSpPr>
        <p:spPr>
          <a:xfrm>
            <a:off x="2544327" y="2607917"/>
            <a:ext cx="21074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endParaRPr lang="vi-VN" sz="24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id="{C8D0EC29-90FB-4DDB-BE39-9CA66C9310F5}"/>
              </a:ext>
            </a:extLst>
          </p:cNvPr>
          <p:cNvSpPr txBox="1"/>
          <p:nvPr/>
        </p:nvSpPr>
        <p:spPr>
          <a:xfrm>
            <a:off x="4478484" y="2594567"/>
            <a:ext cx="1881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ược</a:t>
            </a:r>
            <a:r>
              <a:rPr 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24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id="{E1A94C2C-7EAD-4A7E-8428-D81EB30FAD93}"/>
              </a:ext>
            </a:extLst>
          </p:cNvPr>
          <p:cNvSpPr txBox="1"/>
          <p:nvPr/>
        </p:nvSpPr>
        <p:spPr>
          <a:xfrm>
            <a:off x="6271541" y="2621289"/>
            <a:ext cx="21210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B02B3DA8-8282-444A-A5ED-EDE2D940F6E5}"/>
              </a:ext>
            </a:extLst>
          </p:cNvPr>
          <p:cNvSpPr txBox="1"/>
          <p:nvPr/>
        </p:nvSpPr>
        <p:spPr>
          <a:xfrm>
            <a:off x="8100070" y="2604003"/>
            <a:ext cx="29593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tiêu </a:t>
            </a:r>
            <a:r>
              <a:rPr 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vi-VN" sz="24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391C3761-0D33-424F-8B31-908A086E02D3}"/>
              </a:ext>
            </a:extLst>
          </p:cNvPr>
          <p:cNvSpPr txBox="1"/>
          <p:nvPr/>
        </p:nvSpPr>
        <p:spPr>
          <a:xfrm>
            <a:off x="2493157" y="3131938"/>
            <a:ext cx="21074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endParaRPr lang="vi-VN" sz="2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DB4B3AD3-4443-4433-B06B-3B8DE655BAD3}"/>
              </a:ext>
            </a:extLst>
          </p:cNvPr>
          <p:cNvSpPr txBox="1"/>
          <p:nvPr/>
        </p:nvSpPr>
        <p:spPr>
          <a:xfrm>
            <a:off x="4459486" y="3116830"/>
            <a:ext cx="1881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ược</a:t>
            </a:r>
            <a:r>
              <a:rPr lang="vi-VN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2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2F3F821A-4A82-43DD-911C-E128E6F9F7E6}"/>
              </a:ext>
            </a:extLst>
          </p:cNvPr>
          <p:cNvSpPr txBox="1"/>
          <p:nvPr/>
        </p:nvSpPr>
        <p:spPr>
          <a:xfrm>
            <a:off x="6026206" y="3084693"/>
            <a:ext cx="21210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5" name="Hộp Văn bản 44">
            <a:extLst>
              <a:ext uri="{FF2B5EF4-FFF2-40B4-BE49-F238E27FC236}">
                <a16:creationId xmlns:a16="http://schemas.microsoft.com/office/drawing/2014/main" id="{15A3E327-0158-409D-8458-DA4C79406A1E}"/>
              </a:ext>
            </a:extLst>
          </p:cNvPr>
          <p:cNvSpPr txBox="1"/>
          <p:nvPr/>
        </p:nvSpPr>
        <p:spPr>
          <a:xfrm>
            <a:off x="2388934" y="3644855"/>
            <a:ext cx="21074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endParaRPr lang="vi-VN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Hộp Văn bản 45">
            <a:extLst>
              <a:ext uri="{FF2B5EF4-FFF2-40B4-BE49-F238E27FC236}">
                <a16:creationId xmlns:a16="http://schemas.microsoft.com/office/drawing/2014/main" id="{E336517C-C195-4FDC-B299-C72B2488A9AF}"/>
              </a:ext>
            </a:extLst>
          </p:cNvPr>
          <p:cNvSpPr txBox="1"/>
          <p:nvPr/>
        </p:nvSpPr>
        <p:spPr>
          <a:xfrm>
            <a:off x="4323091" y="3631505"/>
            <a:ext cx="1881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ược</a:t>
            </a:r>
            <a:r>
              <a:rPr lang="vi-VN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id="{32B141F3-6972-4DC3-B72B-262E00D0DFC8}"/>
              </a:ext>
            </a:extLst>
          </p:cNvPr>
          <p:cNvSpPr txBox="1"/>
          <p:nvPr/>
        </p:nvSpPr>
        <p:spPr>
          <a:xfrm>
            <a:off x="6116148" y="3616397"/>
            <a:ext cx="21210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" name="Hộp Văn bản 47">
            <a:extLst>
              <a:ext uri="{FF2B5EF4-FFF2-40B4-BE49-F238E27FC236}">
                <a16:creationId xmlns:a16="http://schemas.microsoft.com/office/drawing/2014/main" id="{D5C8E4EF-9A78-4AAD-9D4B-36AF878EC3F5}"/>
              </a:ext>
            </a:extLst>
          </p:cNvPr>
          <p:cNvSpPr txBox="1"/>
          <p:nvPr/>
        </p:nvSpPr>
        <p:spPr>
          <a:xfrm>
            <a:off x="2352045" y="4228536"/>
            <a:ext cx="21074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endParaRPr lang="vi-VN" sz="2400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Hộp Văn bản 48">
            <a:extLst>
              <a:ext uri="{FF2B5EF4-FFF2-40B4-BE49-F238E27FC236}">
                <a16:creationId xmlns:a16="http://schemas.microsoft.com/office/drawing/2014/main" id="{592E774E-C8D3-495F-B01F-5EDC43007F2F}"/>
              </a:ext>
            </a:extLst>
          </p:cNvPr>
          <p:cNvSpPr txBox="1"/>
          <p:nvPr/>
        </p:nvSpPr>
        <p:spPr>
          <a:xfrm>
            <a:off x="4286202" y="4201814"/>
            <a:ext cx="1881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ùng</a:t>
            </a:r>
            <a:r>
              <a:rPr lang="vi-VN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2400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Hộp Văn bản 49">
            <a:extLst>
              <a:ext uri="{FF2B5EF4-FFF2-40B4-BE49-F238E27FC236}">
                <a16:creationId xmlns:a16="http://schemas.microsoft.com/office/drawing/2014/main" id="{8280F8C2-6562-4E8E-93ED-34814FCCD625}"/>
              </a:ext>
            </a:extLst>
          </p:cNvPr>
          <p:cNvSpPr txBox="1"/>
          <p:nvPr/>
        </p:nvSpPr>
        <p:spPr>
          <a:xfrm>
            <a:off x="6079259" y="4228536"/>
            <a:ext cx="21210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067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7" grpId="0"/>
      <p:bldP spid="38" grpId="0"/>
      <p:bldP spid="39" grpId="0"/>
      <p:bldP spid="40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Đường nối Thẳng 2">
            <a:extLst>
              <a:ext uri="{FF2B5EF4-FFF2-40B4-BE49-F238E27FC236}">
                <a16:creationId xmlns:a16="http://schemas.microsoft.com/office/drawing/2014/main" id="{57BCE283-21D4-4377-822D-D48C9A1B06D1}"/>
              </a:ext>
            </a:extLst>
          </p:cNvPr>
          <p:cNvCxnSpPr/>
          <p:nvPr/>
        </p:nvCxnSpPr>
        <p:spPr>
          <a:xfrm>
            <a:off x="2447755" y="2285166"/>
            <a:ext cx="0" cy="53136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840" name="Text Box 40">
            <a:extLst>
              <a:ext uri="{FF2B5EF4-FFF2-40B4-BE49-F238E27FC236}">
                <a16:creationId xmlns:a16="http://schemas.microsoft.com/office/drawing/2014/main" id="{88537248-B107-406F-9672-C7C7E8249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6116" y="5628703"/>
            <a:ext cx="20018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200">
              <a:latin typeface="Arial" panose="020B0604020202020204" pitchFamily="34" charset="0"/>
            </a:endParaRPr>
          </a:p>
        </p:txBody>
      </p:sp>
      <p:sp>
        <p:nvSpPr>
          <p:cNvPr id="76853" name="Text Box 53">
            <a:extLst>
              <a:ext uri="{FF2B5EF4-FFF2-40B4-BE49-F238E27FC236}">
                <a16:creationId xmlns:a16="http://schemas.microsoft.com/office/drawing/2014/main" id="{5D9952D3-67E6-4730-9134-4E1C08827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426" y="571906"/>
            <a:ext cx="11081757" cy="173664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vi-VN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TKHT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= 12cm.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= 36cm. </a:t>
            </a:r>
          </a:p>
          <a:p>
            <a:pPr algn="just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dựng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A’B’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AB qua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nhận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xét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đặc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</a:t>
            </a:r>
          </a:p>
          <a:p>
            <a:pPr algn="just" eaLnBrk="1" hangingPunct="1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6854" name="Text Box 54">
            <a:extLst>
              <a:ext uri="{FF2B5EF4-FFF2-40B4-BE49-F238E27FC236}">
                <a16:creationId xmlns:a16="http://schemas.microsoft.com/office/drawing/2014/main" id="{2AD5AF26-8BB3-4F4B-9534-1F12E53DF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680" y="2452571"/>
            <a:ext cx="1625600" cy="358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</a:pP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 = 1cm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f = 12cm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d = 36cm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a)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ĐĐ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b) d’=? 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h’=?</a:t>
            </a:r>
          </a:p>
        </p:txBody>
      </p:sp>
      <p:graphicFrame>
        <p:nvGraphicFramePr>
          <p:cNvPr id="76893" name="Object 93">
            <a:extLst>
              <a:ext uri="{FF2B5EF4-FFF2-40B4-BE49-F238E27FC236}">
                <a16:creationId xmlns:a16="http://schemas.microsoft.com/office/drawing/2014/main" id="{673B23A4-8F1F-4F52-A64A-36BC1F18D3EB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537655147"/>
              </p:ext>
            </p:extLst>
          </p:nvPr>
        </p:nvGraphicFramePr>
        <p:xfrm>
          <a:off x="6271328" y="5298502"/>
          <a:ext cx="112713" cy="19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76893" name="Object 93">
                        <a:extLst>
                          <a:ext uri="{FF2B5EF4-FFF2-40B4-BE49-F238E27FC236}">
                            <a16:creationId xmlns:a16="http://schemas.microsoft.com/office/drawing/2014/main" id="{673B23A4-8F1F-4F52-A64A-36BC1F18D3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1328" y="5298502"/>
                        <a:ext cx="112713" cy="19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99" name="Object 99">
            <a:extLst>
              <a:ext uri="{FF2B5EF4-FFF2-40B4-BE49-F238E27FC236}">
                <a16:creationId xmlns:a16="http://schemas.microsoft.com/office/drawing/2014/main" id="{825DCA5A-FAA8-4594-B1ED-4F59D011FE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837439"/>
              </p:ext>
            </p:extLst>
          </p:nvPr>
        </p:nvGraphicFramePr>
        <p:xfrm>
          <a:off x="9165470" y="4893209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76899" name="Object 99">
                        <a:extLst>
                          <a:ext uri="{FF2B5EF4-FFF2-40B4-BE49-F238E27FC236}">
                            <a16:creationId xmlns:a16="http://schemas.microsoft.com/office/drawing/2014/main" id="{825DCA5A-FAA8-4594-B1ED-4F59D011FE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5470" y="4893209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Line 7">
            <a:extLst>
              <a:ext uri="{FF2B5EF4-FFF2-40B4-BE49-F238E27FC236}">
                <a16:creationId xmlns:a16="http://schemas.microsoft.com/office/drawing/2014/main" id="{87EF2099-B248-427D-AF9E-64D4D9967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0993" y="4002981"/>
            <a:ext cx="5410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Line 8">
            <a:extLst>
              <a:ext uri="{FF2B5EF4-FFF2-40B4-BE49-F238E27FC236}">
                <a16:creationId xmlns:a16="http://schemas.microsoft.com/office/drawing/2014/main" id="{E375014B-53EB-4AEE-AF5A-F5604D6BB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52793" y="2859981"/>
            <a:ext cx="0" cy="2286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13">
            <a:extLst>
              <a:ext uri="{FF2B5EF4-FFF2-40B4-BE49-F238E27FC236}">
                <a16:creationId xmlns:a16="http://schemas.microsoft.com/office/drawing/2014/main" id="{56F15454-3A12-4B10-8CED-807A117CE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9593" y="3545783"/>
            <a:ext cx="7619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14">
            <a:extLst>
              <a:ext uri="{FF2B5EF4-FFF2-40B4-BE49-F238E27FC236}">
                <a16:creationId xmlns:a16="http://schemas.microsoft.com/office/drawing/2014/main" id="{D32429F0-AB08-4416-A390-C86C76E34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6593" y="3621982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vi-VN" altLang="vi-VN" sz="2400" b="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 Box 15">
            <a:extLst>
              <a:ext uri="{FF2B5EF4-FFF2-40B4-BE49-F238E27FC236}">
                <a16:creationId xmlns:a16="http://schemas.microsoft.com/office/drawing/2014/main" id="{C2A77D6D-DB89-43FA-BE58-6054273D5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8593" y="3621982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 Box 16">
            <a:extLst>
              <a:ext uri="{FF2B5EF4-FFF2-40B4-BE49-F238E27FC236}">
                <a16:creationId xmlns:a16="http://schemas.microsoft.com/office/drawing/2014/main" id="{AEB7A3C7-60D0-4C15-9801-116871819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593" y="3545782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Line 17">
            <a:extLst>
              <a:ext uri="{FF2B5EF4-FFF2-40B4-BE49-F238E27FC236}">
                <a16:creationId xmlns:a16="http://schemas.microsoft.com/office/drawing/2014/main" id="{90DC51EA-F82C-4EA6-83A9-3C249835A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3193" y="3926781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Line 18">
            <a:extLst>
              <a:ext uri="{FF2B5EF4-FFF2-40B4-BE49-F238E27FC236}">
                <a16:creationId xmlns:a16="http://schemas.microsoft.com/office/drawing/2014/main" id="{CDDDFA72-76D4-4EC8-84F9-B59C540A5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4951" y="3942823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 Box 173">
            <a:extLst>
              <a:ext uri="{FF2B5EF4-FFF2-40B4-BE49-F238E27FC236}">
                <a16:creationId xmlns:a16="http://schemas.microsoft.com/office/drawing/2014/main" id="{8FE64830-3752-47B7-8D1E-0C2878C01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1993" y="4079182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7" name="Text Box 190">
            <a:extLst>
              <a:ext uri="{FF2B5EF4-FFF2-40B4-BE49-F238E27FC236}">
                <a16:creationId xmlns:a16="http://schemas.microsoft.com/office/drawing/2014/main" id="{2B4B3AD7-B8A5-4E8A-BC7E-ED3A177F1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7193" y="438398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</a:p>
        </p:txBody>
      </p:sp>
      <p:sp>
        <p:nvSpPr>
          <p:cNvPr id="58" name="Line 24">
            <a:extLst>
              <a:ext uri="{FF2B5EF4-FFF2-40B4-BE49-F238E27FC236}">
                <a16:creationId xmlns:a16="http://schemas.microsoft.com/office/drawing/2014/main" id="{07888714-E7D1-4283-A6CF-1C3ED6D2C1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4393" y="3240981"/>
            <a:ext cx="0" cy="762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Line 25">
            <a:extLst>
              <a:ext uri="{FF2B5EF4-FFF2-40B4-BE49-F238E27FC236}">
                <a16:creationId xmlns:a16="http://schemas.microsoft.com/office/drawing/2014/main" id="{E1419AE1-9A3F-4F47-B152-0B162D1EDA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71993" y="4002981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0" name="Group 47">
            <a:extLst>
              <a:ext uri="{FF2B5EF4-FFF2-40B4-BE49-F238E27FC236}">
                <a16:creationId xmlns:a16="http://schemas.microsoft.com/office/drawing/2014/main" id="{27D8ACC3-65DF-4910-B59C-9640008840A0}"/>
              </a:ext>
            </a:extLst>
          </p:cNvPr>
          <p:cNvGrpSpPr>
            <a:grpSpLocks/>
          </p:cNvGrpSpPr>
          <p:nvPr/>
        </p:nvGrpSpPr>
        <p:grpSpPr bwMode="auto">
          <a:xfrm>
            <a:off x="5214393" y="3178429"/>
            <a:ext cx="2438400" cy="152400"/>
            <a:chOff x="2688" y="1248"/>
            <a:chExt cx="1536" cy="96"/>
          </a:xfrm>
        </p:grpSpPr>
        <p:sp>
          <p:nvSpPr>
            <p:cNvPr id="61" name="Line 10">
              <a:extLst>
                <a:ext uri="{FF2B5EF4-FFF2-40B4-BE49-F238E27FC236}">
                  <a16:creationId xmlns:a16="http://schemas.microsoft.com/office/drawing/2014/main" id="{07B3195D-889A-481D-B330-03F49020FC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296"/>
              <a:ext cx="1536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2" name="Group 29">
              <a:extLst>
                <a:ext uri="{FF2B5EF4-FFF2-40B4-BE49-F238E27FC236}">
                  <a16:creationId xmlns:a16="http://schemas.microsoft.com/office/drawing/2014/main" id="{7F53FB21-4515-439E-8136-239FDE9A56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1248"/>
              <a:ext cx="48" cy="96"/>
              <a:chOff x="3312" y="2112"/>
              <a:chExt cx="48" cy="96"/>
            </a:xfrm>
          </p:grpSpPr>
          <p:sp>
            <p:nvSpPr>
              <p:cNvPr id="63" name="Line 27">
                <a:extLst>
                  <a:ext uri="{FF2B5EF4-FFF2-40B4-BE49-F238E27FC236}">
                    <a16:creationId xmlns:a16="http://schemas.microsoft.com/office/drawing/2014/main" id="{59403CF1-BA4A-4325-9687-FD123B05D1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Line 28">
                <a:extLst>
                  <a:ext uri="{FF2B5EF4-FFF2-40B4-BE49-F238E27FC236}">
                    <a16:creationId xmlns:a16="http://schemas.microsoft.com/office/drawing/2014/main" id="{76C76806-A72E-4E44-B9F8-683DE1FC0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5" name="Group 48">
            <a:extLst>
              <a:ext uri="{FF2B5EF4-FFF2-40B4-BE49-F238E27FC236}">
                <a16:creationId xmlns:a16="http://schemas.microsoft.com/office/drawing/2014/main" id="{20356209-983B-44D5-86AC-978C4DC3AED7}"/>
              </a:ext>
            </a:extLst>
          </p:cNvPr>
          <p:cNvGrpSpPr>
            <a:grpSpLocks/>
          </p:cNvGrpSpPr>
          <p:nvPr/>
        </p:nvGrpSpPr>
        <p:grpSpPr bwMode="auto">
          <a:xfrm>
            <a:off x="5214393" y="3263950"/>
            <a:ext cx="4873870" cy="1475836"/>
            <a:chOff x="2688" y="1296"/>
            <a:chExt cx="3072" cy="960"/>
          </a:xfrm>
        </p:grpSpPr>
        <p:grpSp>
          <p:nvGrpSpPr>
            <p:cNvPr id="66" name="Group 30">
              <a:extLst>
                <a:ext uri="{FF2B5EF4-FFF2-40B4-BE49-F238E27FC236}">
                  <a16:creationId xmlns:a16="http://schemas.microsoft.com/office/drawing/2014/main" id="{6D408510-9341-4051-9E4C-457BE6B0DA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1488"/>
              <a:ext cx="48" cy="96"/>
              <a:chOff x="3312" y="2112"/>
              <a:chExt cx="48" cy="96"/>
            </a:xfrm>
          </p:grpSpPr>
          <p:sp>
            <p:nvSpPr>
              <p:cNvPr id="71" name="Line 31">
                <a:extLst>
                  <a:ext uri="{FF2B5EF4-FFF2-40B4-BE49-F238E27FC236}">
                    <a16:creationId xmlns:a16="http://schemas.microsoft.com/office/drawing/2014/main" id="{D5E9489D-10F1-4F6A-864A-5B451DD5D0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Line 32">
                <a:extLst>
                  <a:ext uri="{FF2B5EF4-FFF2-40B4-BE49-F238E27FC236}">
                    <a16:creationId xmlns:a16="http://schemas.microsoft.com/office/drawing/2014/main" id="{83A53C56-BA1A-459E-9FB0-6D3220FD96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7" name="Line 40">
              <a:extLst>
                <a:ext uri="{FF2B5EF4-FFF2-40B4-BE49-F238E27FC236}">
                  <a16:creationId xmlns:a16="http://schemas.microsoft.com/office/drawing/2014/main" id="{44FD0C32-A018-49DE-ABC5-185E10D21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296"/>
              <a:ext cx="3072" cy="96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8" name="Group 41">
              <a:extLst>
                <a:ext uri="{FF2B5EF4-FFF2-40B4-BE49-F238E27FC236}">
                  <a16:creationId xmlns:a16="http://schemas.microsoft.com/office/drawing/2014/main" id="{D46C88ED-7DC7-41E3-8A8F-2B892ACA13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824"/>
              <a:ext cx="48" cy="96"/>
              <a:chOff x="3312" y="2112"/>
              <a:chExt cx="48" cy="96"/>
            </a:xfrm>
          </p:grpSpPr>
          <p:sp>
            <p:nvSpPr>
              <p:cNvPr id="69" name="Line 42">
                <a:extLst>
                  <a:ext uri="{FF2B5EF4-FFF2-40B4-BE49-F238E27FC236}">
                    <a16:creationId xmlns:a16="http://schemas.microsoft.com/office/drawing/2014/main" id="{F1193A74-F6E0-4132-AB3B-671DA3FC57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Line 43">
                <a:extLst>
                  <a:ext uri="{FF2B5EF4-FFF2-40B4-BE49-F238E27FC236}">
                    <a16:creationId xmlns:a16="http://schemas.microsoft.com/office/drawing/2014/main" id="{4304DABA-0334-4806-AC88-597C3A8B50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73" name="Group 49">
            <a:extLst>
              <a:ext uri="{FF2B5EF4-FFF2-40B4-BE49-F238E27FC236}">
                <a16:creationId xmlns:a16="http://schemas.microsoft.com/office/drawing/2014/main" id="{CCA49A15-8CA7-4AFB-B82D-5C932276AE63}"/>
              </a:ext>
            </a:extLst>
          </p:cNvPr>
          <p:cNvGrpSpPr>
            <a:grpSpLocks/>
          </p:cNvGrpSpPr>
          <p:nvPr/>
        </p:nvGrpSpPr>
        <p:grpSpPr bwMode="auto">
          <a:xfrm>
            <a:off x="7654953" y="3243082"/>
            <a:ext cx="2133600" cy="1981200"/>
            <a:chOff x="4224" y="1296"/>
            <a:chExt cx="1344" cy="1248"/>
          </a:xfrm>
        </p:grpSpPr>
        <p:sp>
          <p:nvSpPr>
            <p:cNvPr id="74" name="Line 11">
              <a:extLst>
                <a:ext uri="{FF2B5EF4-FFF2-40B4-BE49-F238E27FC236}">
                  <a16:creationId xmlns:a16="http://schemas.microsoft.com/office/drawing/2014/main" id="{3002E0F4-8731-4159-93A5-EEA4276D4B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1296"/>
              <a:ext cx="1344" cy="1248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Line 45">
              <a:extLst>
                <a:ext uri="{FF2B5EF4-FFF2-40B4-BE49-F238E27FC236}">
                  <a16:creationId xmlns:a16="http://schemas.microsoft.com/office/drawing/2014/main" id="{A0FD267F-3CD4-429B-BE64-01F74D06D5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158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Line 46">
              <a:extLst>
                <a:ext uri="{FF2B5EF4-FFF2-40B4-BE49-F238E27FC236}">
                  <a16:creationId xmlns:a16="http://schemas.microsoft.com/office/drawing/2014/main" id="{8FF1698D-A261-4BAC-9DA5-8D6EBC9C0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168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7" name="TextBox 9">
            <a:extLst>
              <a:ext uri="{FF2B5EF4-FFF2-40B4-BE49-F238E27FC236}">
                <a16:creationId xmlns:a16="http://schemas.microsoft.com/office/drawing/2014/main" id="{FD22CC06-3A2A-4F09-8545-7DF8E08CA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6231" y="2452571"/>
            <a:ext cx="194108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  <a:p>
            <a:pPr eaLnBrk="1" hangingPunct="1"/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9">
            <a:extLst>
              <a:ext uri="{FF2B5EF4-FFF2-40B4-BE49-F238E27FC236}">
                <a16:creationId xmlns:a16="http://schemas.microsoft.com/office/drawing/2014/main" id="{263675B5-FB67-4B54-9708-33C54E5D9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5883" y="5409696"/>
            <a:ext cx="76649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WordArt 7">
            <a:extLst>
              <a:ext uri="{FF2B5EF4-FFF2-40B4-BE49-F238E27FC236}">
                <a16:creationId xmlns:a16="http://schemas.microsoft.com/office/drawing/2014/main" id="{E578C685-1DA4-4F21-B761-5E91BB4B14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4353" y="105737"/>
            <a:ext cx="2550909" cy="45252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BÀI TẬP:</a:t>
            </a:r>
          </a:p>
        </p:txBody>
      </p:sp>
      <p:sp>
        <p:nvSpPr>
          <p:cNvPr id="41" name="Text Box 190">
            <a:extLst>
              <a:ext uri="{FF2B5EF4-FFF2-40B4-BE49-F238E27FC236}">
                <a16:creationId xmlns:a16="http://schemas.microsoft.com/office/drawing/2014/main" id="{1AE4A0E9-5615-431F-AF60-47783412B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4181" y="2820398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/>
      <p:bldP spid="51" grpId="0"/>
      <p:bldP spid="52" grpId="0"/>
      <p:bldP spid="53" grpId="0"/>
      <p:bldP spid="54" grpId="0" animBg="1"/>
      <p:bldP spid="55" grpId="0" animBg="1"/>
      <p:bldP spid="56" grpId="0"/>
      <p:bldP spid="57" grpId="0"/>
      <p:bldP spid="58" grpId="0" animBg="1"/>
      <p:bldP spid="77" grpId="0"/>
      <p:bldP spid="78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1CEA02CE-5D70-489F-AEF5-E6E6BCA8A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5865" y="1103850"/>
            <a:ext cx="5410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0218CE09-A612-4B58-BAF9-CC7B045BF378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7665" y="-39150"/>
            <a:ext cx="0" cy="2286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sp>
        <p:nvSpPr>
          <p:cNvPr id="4" name="Text Box 12">
            <a:extLst>
              <a:ext uri="{FF2B5EF4-FFF2-40B4-BE49-F238E27FC236}">
                <a16:creationId xmlns:a16="http://schemas.microsoft.com/office/drawing/2014/main" id="{2092B03A-E216-442D-8DE1-1BC501C10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165" y="-1638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.VnTimeH" panose="020B7200000000000000" pitchFamily="34" charset="0"/>
              </a:rPr>
              <a:t>B</a:t>
            </a:r>
            <a:endParaRPr lang="vi-VN" altLang="vi-VN" sz="2400" i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Text Box 13">
            <a:extLst>
              <a:ext uri="{FF2B5EF4-FFF2-40B4-BE49-F238E27FC236}">
                <a16:creationId xmlns:a16="http://schemas.microsoft.com/office/drawing/2014/main" id="{A80F05D4-C23D-4899-9069-2B98739BA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4465" y="646652"/>
            <a:ext cx="7619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.VnTimeH" panose="020B7200000000000000" pitchFamily="34" charset="0"/>
              </a:rPr>
              <a:t>A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vi-VN" altLang="vi-VN" sz="2400" i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id="{330EFA37-B07F-4565-9E1C-ABC95ADD6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1465" y="72285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800" i="1">
                <a:solidFill>
                  <a:srgbClr val="0000FF"/>
                </a:solidFill>
                <a:latin typeface=".VnTimeH" panose="020B7200000000000000" pitchFamily="34" charset="0"/>
              </a:rPr>
              <a:t>O</a:t>
            </a:r>
            <a:endParaRPr lang="vi-VN" altLang="vi-VN" sz="1800" i="1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19B55C18-3AD3-4727-809C-3E939E5D1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3465" y="72285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800" i="1" dirty="0">
                <a:solidFill>
                  <a:srgbClr val="0000FF"/>
                </a:solidFill>
                <a:latin typeface=".VnTimeH" panose="020B7200000000000000" pitchFamily="34" charset="0"/>
              </a:rPr>
              <a:t>F</a:t>
            </a:r>
            <a:r>
              <a:rPr lang="en-US" altLang="vi-VN" sz="1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vi-VN" altLang="vi-VN" sz="1800" i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FB89F8A2-713F-446C-BAFF-5D735B909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9465" y="64665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800" i="1" dirty="0">
                <a:solidFill>
                  <a:srgbClr val="0000FF"/>
                </a:solidFill>
                <a:latin typeface=".VnTimeH" panose="020B7200000000000000" pitchFamily="34" charset="0"/>
              </a:rPr>
              <a:t>F</a:t>
            </a:r>
            <a:endParaRPr lang="vi-VN" altLang="vi-VN" sz="1800" i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p:sp>
        <p:nvSpPr>
          <p:cNvPr id="9" name="Line 17">
            <a:extLst>
              <a:ext uri="{FF2B5EF4-FFF2-40B4-BE49-F238E27FC236}">
                <a16:creationId xmlns:a16="http://schemas.microsoft.com/office/drawing/2014/main" id="{12D4D8DC-296B-4EF7-B847-6E17AC7DA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8065" y="1027650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sp>
        <p:nvSpPr>
          <p:cNvPr id="10" name="Line 18">
            <a:extLst>
              <a:ext uri="{FF2B5EF4-FFF2-40B4-BE49-F238E27FC236}">
                <a16:creationId xmlns:a16="http://schemas.microsoft.com/office/drawing/2014/main" id="{1896DA9B-C76D-4D5E-A519-D2A58694E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89823" y="1043692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sp>
        <p:nvSpPr>
          <p:cNvPr id="11" name="Text Box 173">
            <a:extLst>
              <a:ext uri="{FF2B5EF4-FFF2-40B4-BE49-F238E27FC236}">
                <a16:creationId xmlns:a16="http://schemas.microsoft.com/office/drawing/2014/main" id="{78A16A08-CAB8-447D-9E94-8CB5A95BC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6865" y="118005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vi-VN" sz="2800" i="1">
              <a:solidFill>
                <a:srgbClr val="0000FF"/>
              </a:solidFill>
            </a:endParaRPr>
          </a:p>
        </p:txBody>
      </p:sp>
      <p:sp>
        <p:nvSpPr>
          <p:cNvPr id="12" name="Text Box 190">
            <a:extLst>
              <a:ext uri="{FF2B5EF4-FFF2-40B4-BE49-F238E27FC236}">
                <a16:creationId xmlns:a16="http://schemas.microsoft.com/office/drawing/2014/main" id="{239DA6CB-0D65-47C2-ADD4-F0758CF1D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2065" y="148485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</a:p>
        </p:txBody>
      </p:sp>
      <p:sp>
        <p:nvSpPr>
          <p:cNvPr id="13" name="Line 24">
            <a:extLst>
              <a:ext uri="{FF2B5EF4-FFF2-40B4-BE49-F238E27FC236}">
                <a16:creationId xmlns:a16="http://schemas.microsoft.com/office/drawing/2014/main" id="{7C8D46E8-A337-498C-9AC4-8718FA3A94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29265" y="341850"/>
            <a:ext cx="0" cy="762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sp>
        <p:nvSpPr>
          <p:cNvPr id="14" name="Line 25">
            <a:extLst>
              <a:ext uri="{FF2B5EF4-FFF2-40B4-BE49-F238E27FC236}">
                <a16:creationId xmlns:a16="http://schemas.microsoft.com/office/drawing/2014/main" id="{1E1383C7-3B92-444C-87AF-C797312C53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86865" y="110385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i="1">
              <a:solidFill>
                <a:srgbClr val="0000FF"/>
              </a:solidFill>
            </a:endParaRPr>
          </a:p>
        </p:txBody>
      </p:sp>
      <p:grpSp>
        <p:nvGrpSpPr>
          <p:cNvPr id="15" name="Group 47">
            <a:extLst>
              <a:ext uri="{FF2B5EF4-FFF2-40B4-BE49-F238E27FC236}">
                <a16:creationId xmlns:a16="http://schemas.microsoft.com/office/drawing/2014/main" id="{18052AAE-7FE7-4290-94AD-3433BC310790}"/>
              </a:ext>
            </a:extLst>
          </p:cNvPr>
          <p:cNvGrpSpPr>
            <a:grpSpLocks/>
          </p:cNvGrpSpPr>
          <p:nvPr/>
        </p:nvGrpSpPr>
        <p:grpSpPr bwMode="auto">
          <a:xfrm>
            <a:off x="6929265" y="265650"/>
            <a:ext cx="2438400" cy="152400"/>
            <a:chOff x="2688" y="1248"/>
            <a:chExt cx="1536" cy="96"/>
          </a:xfrm>
        </p:grpSpPr>
        <p:sp>
          <p:nvSpPr>
            <p:cNvPr id="16" name="Line 10">
              <a:extLst>
                <a:ext uri="{FF2B5EF4-FFF2-40B4-BE49-F238E27FC236}">
                  <a16:creationId xmlns:a16="http://schemas.microsoft.com/office/drawing/2014/main" id="{BBC14551-A7CC-47A9-87D6-0B0B6B3BD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296"/>
              <a:ext cx="1536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i="1">
                <a:solidFill>
                  <a:srgbClr val="0000FF"/>
                </a:solidFill>
              </a:endParaRPr>
            </a:p>
          </p:txBody>
        </p:sp>
        <p:grpSp>
          <p:nvGrpSpPr>
            <p:cNvPr id="17" name="Group 29">
              <a:extLst>
                <a:ext uri="{FF2B5EF4-FFF2-40B4-BE49-F238E27FC236}">
                  <a16:creationId xmlns:a16="http://schemas.microsoft.com/office/drawing/2014/main" id="{EDBF2CED-1025-46D0-854B-E0A1F47402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1248"/>
              <a:ext cx="48" cy="96"/>
              <a:chOff x="3312" y="2112"/>
              <a:chExt cx="48" cy="96"/>
            </a:xfrm>
          </p:grpSpPr>
          <p:sp>
            <p:nvSpPr>
              <p:cNvPr id="18" name="Line 27">
                <a:extLst>
                  <a:ext uri="{FF2B5EF4-FFF2-40B4-BE49-F238E27FC236}">
                    <a16:creationId xmlns:a16="http://schemas.microsoft.com/office/drawing/2014/main" id="{A37CAAAE-839E-413B-9E0A-9CE4A5E932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9" name="Line 28">
                <a:extLst>
                  <a:ext uri="{FF2B5EF4-FFF2-40B4-BE49-F238E27FC236}">
                    <a16:creationId xmlns:a16="http://schemas.microsoft.com/office/drawing/2014/main" id="{3EAE835E-1ACC-4413-9265-425F3275E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20" name="Group 48">
            <a:extLst>
              <a:ext uri="{FF2B5EF4-FFF2-40B4-BE49-F238E27FC236}">
                <a16:creationId xmlns:a16="http://schemas.microsoft.com/office/drawing/2014/main" id="{86F9B852-44E3-47C2-958A-EE65ABAB1BD9}"/>
              </a:ext>
            </a:extLst>
          </p:cNvPr>
          <p:cNvGrpSpPr>
            <a:grpSpLocks/>
          </p:cNvGrpSpPr>
          <p:nvPr/>
        </p:nvGrpSpPr>
        <p:grpSpPr bwMode="auto">
          <a:xfrm>
            <a:off x="6926335" y="343951"/>
            <a:ext cx="4876800" cy="1524000"/>
            <a:chOff x="2688" y="1296"/>
            <a:chExt cx="3072" cy="960"/>
          </a:xfrm>
        </p:grpSpPr>
        <p:grpSp>
          <p:nvGrpSpPr>
            <p:cNvPr id="21" name="Group 30">
              <a:extLst>
                <a:ext uri="{FF2B5EF4-FFF2-40B4-BE49-F238E27FC236}">
                  <a16:creationId xmlns:a16="http://schemas.microsoft.com/office/drawing/2014/main" id="{52CF6AAE-3674-40BB-BD32-26F340663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1488"/>
              <a:ext cx="48" cy="96"/>
              <a:chOff x="3312" y="2112"/>
              <a:chExt cx="48" cy="96"/>
            </a:xfrm>
          </p:grpSpPr>
          <p:sp>
            <p:nvSpPr>
              <p:cNvPr id="26" name="Line 31">
                <a:extLst>
                  <a:ext uri="{FF2B5EF4-FFF2-40B4-BE49-F238E27FC236}">
                    <a16:creationId xmlns:a16="http://schemas.microsoft.com/office/drawing/2014/main" id="{434FFEED-2277-4AB2-B243-FE4D9A0A3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27" name="Line 32">
                <a:extLst>
                  <a:ext uri="{FF2B5EF4-FFF2-40B4-BE49-F238E27FC236}">
                    <a16:creationId xmlns:a16="http://schemas.microsoft.com/office/drawing/2014/main" id="{BB94146F-2A92-4CC0-94E5-4C0966DDFD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22" name="Line 40">
              <a:extLst>
                <a:ext uri="{FF2B5EF4-FFF2-40B4-BE49-F238E27FC236}">
                  <a16:creationId xmlns:a16="http://schemas.microsoft.com/office/drawing/2014/main" id="{A92AE625-488D-4C20-BB91-83289E16F2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296"/>
              <a:ext cx="3072" cy="96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i="1">
                <a:solidFill>
                  <a:srgbClr val="0000FF"/>
                </a:solidFill>
              </a:endParaRPr>
            </a:p>
          </p:txBody>
        </p:sp>
        <p:grpSp>
          <p:nvGrpSpPr>
            <p:cNvPr id="23" name="Group 41">
              <a:extLst>
                <a:ext uri="{FF2B5EF4-FFF2-40B4-BE49-F238E27FC236}">
                  <a16:creationId xmlns:a16="http://schemas.microsoft.com/office/drawing/2014/main" id="{2FBB3E96-443E-49DC-9DFA-77648BAD35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824"/>
              <a:ext cx="48" cy="96"/>
              <a:chOff x="3312" y="2112"/>
              <a:chExt cx="48" cy="96"/>
            </a:xfrm>
          </p:grpSpPr>
          <p:sp>
            <p:nvSpPr>
              <p:cNvPr id="24" name="Line 42">
                <a:extLst>
                  <a:ext uri="{FF2B5EF4-FFF2-40B4-BE49-F238E27FC236}">
                    <a16:creationId xmlns:a16="http://schemas.microsoft.com/office/drawing/2014/main" id="{DCBD044C-06A3-412A-9BA7-9E7812C3B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11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25" name="Line 43">
                <a:extLst>
                  <a:ext uri="{FF2B5EF4-FFF2-40B4-BE49-F238E27FC236}">
                    <a16:creationId xmlns:a16="http://schemas.microsoft.com/office/drawing/2014/main" id="{68FBB125-18A3-46BD-805A-E28EF141E7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2" y="2160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i="1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28" name="Group 49">
            <a:extLst>
              <a:ext uri="{FF2B5EF4-FFF2-40B4-BE49-F238E27FC236}">
                <a16:creationId xmlns:a16="http://schemas.microsoft.com/office/drawing/2014/main" id="{3FF27256-1980-4553-B7E4-DCC452B7297B}"/>
              </a:ext>
            </a:extLst>
          </p:cNvPr>
          <p:cNvGrpSpPr>
            <a:grpSpLocks/>
          </p:cNvGrpSpPr>
          <p:nvPr/>
        </p:nvGrpSpPr>
        <p:grpSpPr bwMode="auto">
          <a:xfrm>
            <a:off x="9369825" y="343951"/>
            <a:ext cx="2133600" cy="1981200"/>
            <a:chOff x="4224" y="1296"/>
            <a:chExt cx="1344" cy="1248"/>
          </a:xfrm>
        </p:grpSpPr>
        <p:sp>
          <p:nvSpPr>
            <p:cNvPr id="29" name="Line 11">
              <a:extLst>
                <a:ext uri="{FF2B5EF4-FFF2-40B4-BE49-F238E27FC236}">
                  <a16:creationId xmlns:a16="http://schemas.microsoft.com/office/drawing/2014/main" id="{F57C20C4-519F-4333-9ABD-65B1E896E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1296"/>
              <a:ext cx="1344" cy="1248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i="1">
                <a:solidFill>
                  <a:srgbClr val="0000FF"/>
                </a:solidFill>
              </a:endParaRPr>
            </a:p>
          </p:txBody>
        </p:sp>
        <p:sp>
          <p:nvSpPr>
            <p:cNvPr id="30" name="Line 45">
              <a:extLst>
                <a:ext uri="{FF2B5EF4-FFF2-40B4-BE49-F238E27FC236}">
                  <a16:creationId xmlns:a16="http://schemas.microsoft.com/office/drawing/2014/main" id="{1F0958E1-8DF5-4439-A7EC-9277EFDA4F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158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i="1">
                <a:solidFill>
                  <a:srgbClr val="0000FF"/>
                </a:solidFill>
              </a:endParaRPr>
            </a:p>
          </p:txBody>
        </p:sp>
        <p:sp>
          <p:nvSpPr>
            <p:cNvPr id="31" name="Line 46">
              <a:extLst>
                <a:ext uri="{FF2B5EF4-FFF2-40B4-BE49-F238E27FC236}">
                  <a16:creationId xmlns:a16="http://schemas.microsoft.com/office/drawing/2014/main" id="{57FA9CCB-8618-4102-B225-E06BE5F2A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1680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i="1">
                <a:solidFill>
                  <a:srgbClr val="0000FF"/>
                </a:solidFill>
              </a:endParaRPr>
            </a:p>
          </p:txBody>
        </p:sp>
      </p:grpSp>
      <p:sp>
        <p:nvSpPr>
          <p:cNvPr id="41" name="TextBox 9">
            <a:extLst>
              <a:ext uri="{FF2B5EF4-FFF2-40B4-BE49-F238E27FC236}">
                <a16:creationId xmlns:a16="http://schemas.microsoft.com/office/drawing/2014/main" id="{152676F4-353F-4292-A8BA-F437E61B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51" y="49176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l-GR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OA</a:t>
            </a:r>
            <a:r>
              <a:rPr lang="en-US" altLang="vi-VN" sz="2400" b="0" i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OAB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vi-VN" altLang="vi-VN" sz="2400" b="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ject 10">
                <a:extLst>
                  <a:ext uri="{FF2B5EF4-FFF2-40B4-BE49-F238E27FC236}">
                    <a16:creationId xmlns:a16="http://schemas.microsoft.com/office/drawing/2014/main" id="{3BCD6232-C96B-444E-A38E-B55359DBCF77}"/>
                  </a:ext>
                </a:extLst>
              </p:cNvPr>
              <p:cNvSpPr txBox="1"/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0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sz="20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𝑂𝐴</m:t>
                          </m:r>
                        </m:den>
                      </m:f>
                      <m:r>
                        <a:rPr lang="vi-VN" sz="20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vi-VN" sz="20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vi-VN" sz="20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3" name="Object 10">
                <a:extLst>
                  <a:ext uri="{FF2B5EF4-FFF2-40B4-BE49-F238E27FC236}">
                    <a16:creationId xmlns:a16="http://schemas.microsoft.com/office/drawing/2014/main" id="{3BCD6232-C96B-444E-A38E-B55359DBCF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Object 35">
                <a:extLst>
                  <a:ext uri="{FF2B5EF4-FFF2-40B4-BE49-F238E27FC236}">
                    <a16:creationId xmlns:a16="http://schemas.microsoft.com/office/drawing/2014/main" id="{0B2E9670-D345-4566-8724-432813900FF3}"/>
                  </a:ext>
                </a:extLst>
              </p:cNvPr>
              <p:cNvSpPr txBox="1"/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𝑂𝐼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num>
                        <m:den>
                          <m:sSup>
                            <m:sSupPr>
                              <m:ctrlP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vi-V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vi-V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vi-VN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2)</m:t>
                      </m:r>
                    </m:oMath>
                  </m:oMathPara>
                </a14:m>
                <a:endParaRPr lang="vi-VN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5" name="Object 35">
                <a:extLst>
                  <a:ext uri="{FF2B5EF4-FFF2-40B4-BE49-F238E27FC236}">
                    <a16:creationId xmlns:a16="http://schemas.microsoft.com/office/drawing/2014/main" id="{0B2E9670-D345-4566-8724-432813900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ject 38">
                <a:extLst>
                  <a:ext uri="{FF2B5EF4-FFF2-40B4-BE49-F238E27FC236}">
                    <a16:creationId xmlns:a16="http://schemas.microsoft.com/office/drawing/2014/main" id="{A4B5D43B-F50B-4B3C-8B0A-364DED9A0F31}"/>
                  </a:ext>
                </a:extLst>
              </p:cNvPr>
              <p:cNvSpPr txBox="1"/>
              <p:nvPr/>
            </p:nvSpPr>
            <p:spPr bwMode="auto">
              <a:xfrm>
                <a:off x="3686188" y="4355219"/>
                <a:ext cx="1752600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400" i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6" name="Object 38">
                <a:extLst>
                  <a:ext uri="{FF2B5EF4-FFF2-40B4-BE49-F238E27FC236}">
                    <a16:creationId xmlns:a16="http://schemas.microsoft.com/office/drawing/2014/main" id="{A4B5D43B-F50B-4B3C-8B0A-364DED9A0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86188" y="4355219"/>
                <a:ext cx="1752600" cy="7699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Object 42">
                <a:extLst>
                  <a:ext uri="{FF2B5EF4-FFF2-40B4-BE49-F238E27FC236}">
                    <a16:creationId xmlns:a16="http://schemas.microsoft.com/office/drawing/2014/main" id="{DA2BFA8D-D203-40DC-993B-829789872D7B}"/>
                  </a:ext>
                </a:extLst>
              </p:cNvPr>
              <p:cNvSpPr txBox="1"/>
              <p:nvPr/>
            </p:nvSpPr>
            <p:spPr bwMode="auto">
              <a:xfrm>
                <a:off x="5920929" y="5009272"/>
                <a:ext cx="4017927" cy="49364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sz="2400" dirty="0" smtClean="0">
                          <a:sym typeface="Wingdings" panose="05000000000000000000" pitchFamily="2" charset="2"/>
                        </a:rPr>
                        <m:t></m:t>
                      </m:r>
                      <m:r>
                        <a:rPr lang="vi-VN" sz="2400" b="0" i="1" dirty="0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24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432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7" name="Object 42">
                <a:extLst>
                  <a:ext uri="{FF2B5EF4-FFF2-40B4-BE49-F238E27FC236}">
                    <a16:creationId xmlns:a16="http://schemas.microsoft.com/office/drawing/2014/main" id="{DA2BFA8D-D203-40DC-993B-829789872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20929" y="5009272"/>
                <a:ext cx="4017927" cy="493640"/>
              </a:xfrm>
              <a:prstGeom prst="rect">
                <a:avLst/>
              </a:prstGeom>
              <a:blipFill>
                <a:blip r:embed="rId5"/>
                <a:stretch>
                  <a:fillRect l="-30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Object 45">
                <a:extLst>
                  <a:ext uri="{FF2B5EF4-FFF2-40B4-BE49-F238E27FC236}">
                    <a16:creationId xmlns:a16="http://schemas.microsoft.com/office/drawing/2014/main" id="{D4AFA5D8-D197-4637-8CF5-83D68BD7189F}"/>
                  </a:ext>
                </a:extLst>
              </p:cNvPr>
              <p:cNvSpPr txBox="1"/>
              <p:nvPr/>
            </p:nvSpPr>
            <p:spPr bwMode="auto">
              <a:xfrm>
                <a:off x="2996099" y="5359474"/>
                <a:ext cx="4429823" cy="88718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′=1.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=0,5(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Object 45">
                <a:extLst>
                  <a:ext uri="{FF2B5EF4-FFF2-40B4-BE49-F238E27FC236}">
                    <a16:creationId xmlns:a16="http://schemas.microsoft.com/office/drawing/2014/main" id="{D4AFA5D8-D197-4637-8CF5-83D68BD718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96099" y="5359474"/>
                <a:ext cx="4429823" cy="8871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9">
                <a:extLst>
                  <a:ext uri="{FF2B5EF4-FFF2-40B4-BE49-F238E27FC236}">
                    <a16:creationId xmlns:a16="http://schemas.microsoft.com/office/drawing/2014/main" id="{00A7DB6E-932D-47BF-8521-554806359D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i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(=90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0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 </a:t>
                </a:r>
                <a:endParaRPr lang="en-US" altLang="vi-VN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TextBox 9">
                <a:extLst>
                  <a:ext uri="{FF2B5EF4-FFF2-40B4-BE49-F238E27FC236}">
                    <a16:creationId xmlns:a16="http://schemas.microsoft.com/office/drawing/2014/main" id="{00A7DB6E-932D-47BF-8521-554806359D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blipFill>
                <a:blip r:embed="rId7"/>
                <a:stretch>
                  <a:fillRect t="-1205" b="-265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9">
                <a:extLst>
                  <a:ext uri="{FF2B5EF4-FFF2-40B4-BE49-F238E27FC236}">
                    <a16:creationId xmlns:a16="http://schemas.microsoft.com/office/drawing/2014/main" id="{620DDECB-1AFB-4C7B-B3F4-1C9B1D4305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𝑂𝐵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i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𝐴𝑂𝐵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đối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đỉnh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56" name="TextBox 9">
                <a:extLst>
                  <a:ext uri="{FF2B5EF4-FFF2-40B4-BE49-F238E27FC236}">
                    <a16:creationId xmlns:a16="http://schemas.microsoft.com/office/drawing/2014/main" id="{620DDECB-1AFB-4C7B-B3F4-1C9B1D4305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blipFill>
                <a:blip r:embed="rId8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9">
                <a:extLst>
                  <a:ext uri="{FF2B5EF4-FFF2-40B4-BE49-F238E27FC236}">
                    <a16:creationId xmlns:a16="http://schemas.microsoft.com/office/drawing/2014/main" id="{FE13CD27-6299-44EF-A60E-CF5623BAC0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vi-VN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Δ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OA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’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B’ </a:t>
                </a:r>
                <a14:m>
                  <m:oMath xmlns:m="http://schemas.openxmlformats.org/officeDocument/2006/math"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đồ</m:t>
                    </m:r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ạ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Δ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OAB (g-g)</a:t>
                </a:r>
                <a:endParaRPr lang="vi-VN" altLang="vi-VN" sz="2400" b="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Box 9">
                <a:extLst>
                  <a:ext uri="{FF2B5EF4-FFF2-40B4-BE49-F238E27FC236}">
                    <a16:creationId xmlns:a16="http://schemas.microsoft.com/office/drawing/2014/main" id="{FE13CD27-6299-44EF-A60E-CF5623BAC0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blipFill>
                <a:blip r:embed="rId9"/>
                <a:stretch>
                  <a:fillRect l="-1877" t="-10526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9">
            <a:extLst>
              <a:ext uri="{FF2B5EF4-FFF2-40B4-BE49-F238E27FC236}">
                <a16:creationId xmlns:a16="http://schemas.microsoft.com/office/drawing/2014/main" id="{C592FE42-E7F3-4420-B4D0-70210838A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58" y="2316651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F’A</a:t>
            </a:r>
            <a:r>
              <a:rPr lang="en-US" altLang="vi-VN" sz="2400" b="0" i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vi-VN" sz="2400" b="0" i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OI </a:t>
            </a:r>
            <a:r>
              <a:rPr lang="en-US" altLang="vi-VN" sz="2400" b="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 Box 12">
            <a:extLst>
              <a:ext uri="{FF2B5EF4-FFF2-40B4-BE49-F238E27FC236}">
                <a16:creationId xmlns:a16="http://schemas.microsoft.com/office/drawing/2014/main" id="{1BB431FA-C089-418A-A14E-7E9566F62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4709" y="7040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.VnTimeH" panose="020B7200000000000000" pitchFamily="34" charset="0"/>
              </a:rPr>
              <a:t>I</a:t>
            </a:r>
            <a:endParaRPr lang="vi-VN" altLang="vi-VN" sz="2400" i="1" dirty="0">
              <a:solidFill>
                <a:srgbClr val="0000FF"/>
              </a:solidFill>
              <a:latin typeface=".VnTimeH" panose="020B7200000000000000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9">
                <a:extLst>
                  <a:ext uri="{FF2B5EF4-FFF2-40B4-BE49-F238E27FC236}">
                    <a16:creationId xmlns:a16="http://schemas.microsoft.com/office/drawing/2014/main" id="{86D3B5A4-CC2B-4261-A67D-20C7205F8E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i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(=90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0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 </a:t>
                </a:r>
                <a:endParaRPr lang="en-US" altLang="vi-VN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Box 9">
                <a:extLst>
                  <a:ext uri="{FF2B5EF4-FFF2-40B4-BE49-F238E27FC236}">
                    <a16:creationId xmlns:a16="http://schemas.microsoft.com/office/drawing/2014/main" id="{86D3B5A4-CC2B-4261-A67D-20C7205F8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blipFill>
                <a:blip r:embed="rId10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9">
                <a:extLst>
                  <a:ext uri="{FF2B5EF4-FFF2-40B4-BE49-F238E27FC236}">
                    <a16:creationId xmlns:a16="http://schemas.microsoft.com/office/drawing/2014/main" id="{31C3050B-97A8-419B-8248-D36D2AE4EE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85924" y="2691458"/>
                <a:ext cx="3430647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n-US" altLang="vi-VN" sz="2400" b="0" i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𝐹𝐼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đối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đỉnh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1" name="TextBox 9">
                <a:extLst>
                  <a:ext uri="{FF2B5EF4-FFF2-40B4-BE49-F238E27FC236}">
                    <a16:creationId xmlns:a16="http://schemas.microsoft.com/office/drawing/2014/main" id="{31C3050B-97A8-419B-8248-D36D2AE4E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5924" y="2691458"/>
                <a:ext cx="3430647" cy="502061"/>
              </a:xfrm>
              <a:prstGeom prst="rect">
                <a:avLst/>
              </a:prstGeom>
              <a:blipFill>
                <a:blip r:embed="rId11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9">
            <a:extLst>
              <a:ext uri="{FF2B5EF4-FFF2-40B4-BE49-F238E27FC236}">
                <a16:creationId xmlns:a16="http://schemas.microsoft.com/office/drawing/2014/main" id="{24AD8FDA-EFC4-41A4-AC67-7C67B0BF1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87" y="3221935"/>
            <a:ext cx="5567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F’A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F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OI (g-g)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9">
            <a:extLst>
              <a:ext uri="{FF2B5EF4-FFF2-40B4-BE49-F238E27FC236}">
                <a16:creationId xmlns:a16="http://schemas.microsoft.com/office/drawing/2014/main" id="{5B970234-3522-4805-B68C-0B4259BC4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4290349"/>
            <a:ext cx="2932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ra: 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9">
                <a:extLst>
                  <a:ext uri="{FF2B5EF4-FFF2-40B4-BE49-F238E27FC236}">
                    <a16:creationId xmlns:a16="http://schemas.microsoft.com/office/drawing/2014/main" id="{599BEA86-C3DB-4A2E-BDE2-5EED71E61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vi-VN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den>
                    </m:f>
                    <m:r>
                      <a:rPr lang="vi-VN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400" i="1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vi-VN" altLang="vi-VN" sz="2400" b="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0" name="TextBox 9">
                <a:extLst>
                  <a:ext uri="{FF2B5EF4-FFF2-40B4-BE49-F238E27FC236}">
                    <a16:creationId xmlns:a16="http://schemas.microsoft.com/office/drawing/2014/main" id="{599BEA86-C3DB-4A2E-BDE2-5EED71E61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blipFill>
                <a:blip r:embed="rId12"/>
                <a:stretch>
                  <a:fillRect l="-2842" b="-82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9">
            <a:extLst>
              <a:ext uri="{FF2B5EF4-FFF2-40B4-BE49-F238E27FC236}">
                <a16:creationId xmlns:a16="http://schemas.microsoft.com/office/drawing/2014/main" id="{2DA6C5AE-4BE9-4EC0-B13F-DF43BED5C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107" y="5445346"/>
            <a:ext cx="2239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(1): 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9">
            <a:extLst>
              <a:ext uri="{FF2B5EF4-FFF2-40B4-BE49-F238E27FC236}">
                <a16:creationId xmlns:a16="http://schemas.microsoft.com/office/drawing/2014/main" id="{3FC6FD40-FF00-4F6A-8FB6-75192554A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6219216"/>
            <a:ext cx="10182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khoảng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18cm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0,5cm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Hộp Văn bản 51">
                <a:extLst>
                  <a:ext uri="{FF2B5EF4-FFF2-40B4-BE49-F238E27FC236}">
                    <a16:creationId xmlns:a16="http://schemas.microsoft.com/office/drawing/2014/main" id="{E570C09A-D82E-4BD0-82F2-8232E202C0C2}"/>
                  </a:ext>
                </a:extLst>
              </p:cNvPr>
              <p:cNvSpPr txBox="1"/>
              <p:nvPr/>
            </p:nvSpPr>
            <p:spPr>
              <a:xfrm>
                <a:off x="7983391" y="4396716"/>
                <a:ext cx="347568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vi-VN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vi-VN" sz="2400" dirty="0" smtClean="0">
                              <a:solidFill>
                                <a:srgbClr val="0000FF"/>
                              </a:solidFill>
                              <a:sym typeface="Wingdings" panose="05000000000000000000" pitchFamily="2" charset="2"/>
                            </a:rPr>
                            <m:t></m:t>
                          </m:r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−36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. 12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2" name="Hộp Văn bản 51">
                <a:extLst>
                  <a:ext uri="{FF2B5EF4-FFF2-40B4-BE49-F238E27FC236}">
                    <a16:creationId xmlns:a16="http://schemas.microsoft.com/office/drawing/2014/main" id="{E570C09A-D82E-4BD0-82F2-8232E202C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3391" y="4396716"/>
                <a:ext cx="3475686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Hộp Văn bản 52">
                <a:extLst>
                  <a:ext uri="{FF2B5EF4-FFF2-40B4-BE49-F238E27FC236}">
                    <a16:creationId xmlns:a16="http://schemas.microsoft.com/office/drawing/2014/main" id="{23B513EC-F401-4DE1-9290-1A9DD02280CB}"/>
                  </a:ext>
                </a:extLst>
              </p:cNvPr>
              <p:cNvSpPr txBox="1"/>
              <p:nvPr/>
            </p:nvSpPr>
            <p:spPr>
              <a:xfrm>
                <a:off x="7567046" y="5020224"/>
                <a:ext cx="324841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sz="2400" dirty="0" smtClean="0">
                          <a:sym typeface="Wingdings" panose="05000000000000000000" pitchFamily="2" charset="2"/>
                        </a:rPr>
                        <m:t>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=18(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3" name="Hộp Văn bản 52">
                <a:extLst>
                  <a:ext uri="{FF2B5EF4-FFF2-40B4-BE49-F238E27FC236}">
                    <a16:creationId xmlns:a16="http://schemas.microsoft.com/office/drawing/2014/main" id="{23B513EC-F401-4DE1-9290-1A9DD02280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7046" y="5020224"/>
                <a:ext cx="3248414" cy="461665"/>
              </a:xfrm>
              <a:prstGeom prst="rect">
                <a:avLst/>
              </a:prstGeom>
              <a:blipFill>
                <a:blip r:embed="rId14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utoShape 206">
            <a:extLst>
              <a:ext uri="{FF2B5EF4-FFF2-40B4-BE49-F238E27FC236}">
                <a16:creationId xmlns:a16="http://schemas.microsoft.com/office/drawing/2014/main" id="{6043153A-18EB-4E47-BF95-34657B02BD7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406827" y="1103970"/>
            <a:ext cx="1177103" cy="382980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63" name="AutoShape 206">
            <a:extLst>
              <a:ext uri="{FF2B5EF4-FFF2-40B4-BE49-F238E27FC236}">
                <a16:creationId xmlns:a16="http://schemas.microsoft.com/office/drawing/2014/main" id="{AFA5B894-BA3F-4BBA-8A5B-559CD81F0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710" y="320827"/>
            <a:ext cx="2349757" cy="785136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65" name="AutoShape 206">
            <a:extLst>
              <a:ext uri="{FF2B5EF4-FFF2-40B4-BE49-F238E27FC236}">
                <a16:creationId xmlns:a16="http://schemas.microsoft.com/office/drawing/2014/main" id="{7EBD5CD4-D8FF-4A51-9558-57B49CF34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5657" y="324231"/>
            <a:ext cx="846958" cy="785136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66" name="AutoShape 206">
            <a:extLst>
              <a:ext uri="{FF2B5EF4-FFF2-40B4-BE49-F238E27FC236}">
                <a16:creationId xmlns:a16="http://schemas.microsoft.com/office/drawing/2014/main" id="{68AFF384-445F-471A-AE8A-EF34C60B140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185550" y="1110417"/>
            <a:ext cx="415113" cy="350947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5133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5" grpId="0"/>
      <p:bldP spid="46" grpId="0"/>
      <p:bldP spid="47" grpId="0"/>
      <p:bldP spid="48" grpId="0"/>
      <p:bldP spid="55" grpId="0"/>
      <p:bldP spid="56" grpId="0"/>
      <p:bldP spid="57" grpId="0"/>
      <p:bldP spid="58" grpId="0"/>
      <p:bldP spid="60" grpId="0"/>
      <p:bldP spid="61" grpId="0"/>
      <p:bldP spid="62" grpId="0"/>
      <p:bldP spid="49" grpId="0"/>
      <p:bldP spid="50" grpId="0"/>
      <p:bldP spid="51" grpId="0"/>
      <p:bldP spid="64" grpId="0"/>
      <p:bldP spid="52" grpId="0"/>
      <p:bldP spid="53" grpId="0"/>
      <p:bldP spid="54" grpId="0" animBg="1"/>
      <p:bldP spid="54" grpId="1" animBg="1"/>
      <p:bldP spid="63" grpId="0" animBg="1"/>
      <p:bldP spid="63" grpId="1" animBg="1"/>
      <p:bldP spid="65" grpId="0" animBg="1"/>
      <p:bldP spid="65" grpId="1" animBg="1"/>
      <p:bldP spid="66" grpId="0" animBg="1"/>
      <p:bldP spid="6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Đường nối Thẳng 2">
            <a:extLst>
              <a:ext uri="{FF2B5EF4-FFF2-40B4-BE49-F238E27FC236}">
                <a16:creationId xmlns:a16="http://schemas.microsoft.com/office/drawing/2014/main" id="{57BCE283-21D4-4377-822D-D48C9A1B06D1}"/>
              </a:ext>
            </a:extLst>
          </p:cNvPr>
          <p:cNvCxnSpPr/>
          <p:nvPr/>
        </p:nvCxnSpPr>
        <p:spPr>
          <a:xfrm>
            <a:off x="2299363" y="2717174"/>
            <a:ext cx="0" cy="53136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840" name="Text Box 40">
            <a:extLst>
              <a:ext uri="{FF2B5EF4-FFF2-40B4-BE49-F238E27FC236}">
                <a16:creationId xmlns:a16="http://schemas.microsoft.com/office/drawing/2014/main" id="{88537248-B107-406F-9672-C7C7E8249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6235" y="6233592"/>
            <a:ext cx="20018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200">
              <a:latin typeface="Arial" panose="020B0604020202020204" pitchFamily="34" charset="0"/>
            </a:endParaRPr>
          </a:p>
        </p:txBody>
      </p:sp>
      <p:sp>
        <p:nvSpPr>
          <p:cNvPr id="76853" name="Text Box 53">
            <a:extLst>
              <a:ext uri="{FF2B5EF4-FFF2-40B4-BE49-F238E27FC236}">
                <a16:creationId xmlns:a16="http://schemas.microsoft.com/office/drawing/2014/main" id="{5D9952D3-67E6-4730-9134-4E1C08827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426" y="571906"/>
            <a:ext cx="11025487" cy="214526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vi-VN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TKHT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= 12cm.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= 8cm. </a:t>
            </a:r>
          </a:p>
          <a:p>
            <a:pPr algn="just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dựng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A’B’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AB qua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nhận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xét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đặc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?</a:t>
            </a:r>
          </a:p>
          <a:p>
            <a:pPr algn="just" eaLnBrk="1" hangingPunct="1"/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6854" name="Text Box 54">
            <a:extLst>
              <a:ext uri="{FF2B5EF4-FFF2-40B4-BE49-F238E27FC236}">
                <a16:creationId xmlns:a16="http://schemas.microsoft.com/office/drawing/2014/main" id="{2AD5AF26-8BB3-4F4B-9534-1F12E53DF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734" y="2872081"/>
            <a:ext cx="1625600" cy="358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</a:pP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 = 1cm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f = 12cm</a:t>
            </a:r>
          </a:p>
          <a:p>
            <a:pPr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d = 8cm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a)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ĐĐ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b) d’=? 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h’=?</a:t>
            </a:r>
          </a:p>
        </p:txBody>
      </p:sp>
      <p:graphicFrame>
        <p:nvGraphicFramePr>
          <p:cNvPr id="76893" name="Object 93">
            <a:extLst>
              <a:ext uri="{FF2B5EF4-FFF2-40B4-BE49-F238E27FC236}">
                <a16:creationId xmlns:a16="http://schemas.microsoft.com/office/drawing/2014/main" id="{673B23A4-8F1F-4F52-A64A-36BC1F18D3EB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20207444"/>
              </p:ext>
            </p:extLst>
          </p:nvPr>
        </p:nvGraphicFramePr>
        <p:xfrm>
          <a:off x="5160082" y="6342951"/>
          <a:ext cx="112713" cy="19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76893" name="Object 93">
                        <a:extLst>
                          <a:ext uri="{FF2B5EF4-FFF2-40B4-BE49-F238E27FC236}">
                            <a16:creationId xmlns:a16="http://schemas.microsoft.com/office/drawing/2014/main" id="{673B23A4-8F1F-4F52-A64A-36BC1F18D3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82" y="6342951"/>
                        <a:ext cx="112713" cy="19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9">
            <a:extLst>
              <a:ext uri="{FF2B5EF4-FFF2-40B4-BE49-F238E27FC236}">
                <a16:creationId xmlns:a16="http://schemas.microsoft.com/office/drawing/2014/main" id="{3271EAAB-9900-4669-A464-9C04CE433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476" y="2828835"/>
            <a:ext cx="101548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  <a:p>
            <a:pPr eaLnBrk="1" hangingPunct="1"/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9">
            <a:extLst>
              <a:ext uri="{FF2B5EF4-FFF2-40B4-BE49-F238E27FC236}">
                <a16:creationId xmlns:a16="http://schemas.microsoft.com/office/drawing/2014/main" id="{7B79B2C3-68EC-47F1-BD20-02FBBFAF6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6958" y="6263678"/>
            <a:ext cx="70696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 Box 57">
            <a:extLst>
              <a:ext uri="{FF2B5EF4-FFF2-40B4-BE49-F238E27FC236}">
                <a16:creationId xmlns:a16="http://schemas.microsoft.com/office/drawing/2014/main" id="{BE58551A-8A28-4585-B6C8-40302BF09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841" y="4963675"/>
            <a:ext cx="533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  <a:endParaRPr lang="vi-VN" altLang="vi-VN" sz="24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Text Box 190">
            <a:extLst>
              <a:ext uri="{FF2B5EF4-FFF2-40B4-BE49-F238E27FC236}">
                <a16:creationId xmlns:a16="http://schemas.microsoft.com/office/drawing/2014/main" id="{595D33E6-42C7-4994-A6D6-5AEFF969B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254" y="258610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</a:p>
        </p:txBody>
      </p:sp>
      <p:grpSp>
        <p:nvGrpSpPr>
          <p:cNvPr id="6" name="Nhóm 5">
            <a:extLst>
              <a:ext uri="{FF2B5EF4-FFF2-40B4-BE49-F238E27FC236}">
                <a16:creationId xmlns:a16="http://schemas.microsoft.com/office/drawing/2014/main" id="{E86CAABC-6178-4236-91FB-9E2D91262439}"/>
              </a:ext>
            </a:extLst>
          </p:cNvPr>
          <p:cNvGrpSpPr/>
          <p:nvPr/>
        </p:nvGrpSpPr>
        <p:grpSpPr>
          <a:xfrm>
            <a:off x="4986687" y="3771494"/>
            <a:ext cx="5410200" cy="2514600"/>
            <a:chOff x="6167235" y="3292644"/>
            <a:chExt cx="5410200" cy="2514600"/>
          </a:xfrm>
        </p:grpSpPr>
        <p:grpSp>
          <p:nvGrpSpPr>
            <p:cNvPr id="5" name="Nhóm 4">
              <a:extLst>
                <a:ext uri="{FF2B5EF4-FFF2-40B4-BE49-F238E27FC236}">
                  <a16:creationId xmlns:a16="http://schemas.microsoft.com/office/drawing/2014/main" id="{EEB0F48E-7C9A-4124-B8B7-4EC90C78E227}"/>
                </a:ext>
              </a:extLst>
            </p:cNvPr>
            <p:cNvGrpSpPr/>
            <p:nvPr/>
          </p:nvGrpSpPr>
          <p:grpSpPr>
            <a:xfrm>
              <a:off x="6167235" y="3292644"/>
              <a:ext cx="5410200" cy="2514600"/>
              <a:chOff x="6167235" y="3292644"/>
              <a:chExt cx="5410200" cy="2514600"/>
            </a:xfrm>
          </p:grpSpPr>
          <p:grpSp>
            <p:nvGrpSpPr>
              <p:cNvPr id="4" name="Nhóm 3">
                <a:extLst>
                  <a:ext uri="{FF2B5EF4-FFF2-40B4-BE49-F238E27FC236}">
                    <a16:creationId xmlns:a16="http://schemas.microsoft.com/office/drawing/2014/main" id="{A868D836-C8F3-40F3-A2A2-620E1474BE65}"/>
                  </a:ext>
                </a:extLst>
              </p:cNvPr>
              <p:cNvGrpSpPr/>
              <p:nvPr/>
            </p:nvGrpSpPr>
            <p:grpSpPr>
              <a:xfrm>
                <a:off x="7932825" y="4450097"/>
                <a:ext cx="1988016" cy="89848"/>
                <a:chOff x="7932824" y="4435644"/>
                <a:chExt cx="1988016" cy="89848"/>
              </a:xfrm>
            </p:grpSpPr>
            <p:sp>
              <p:nvSpPr>
                <p:cNvPr id="81" name="Line 61">
                  <a:extLst>
                    <a:ext uri="{FF2B5EF4-FFF2-40B4-BE49-F238E27FC236}">
                      <a16:creationId xmlns:a16="http://schemas.microsoft.com/office/drawing/2014/main" id="{29BB484E-A6AD-4DFC-894E-8C5D566CC9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32824" y="4435644"/>
                  <a:ext cx="2" cy="76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" name="Line 62">
                  <a:extLst>
                    <a:ext uri="{FF2B5EF4-FFF2-40B4-BE49-F238E27FC236}">
                      <a16:creationId xmlns:a16="http://schemas.microsoft.com/office/drawing/2014/main" id="{CB50CF80-DB2C-4458-8B4C-465BD6E01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20840" y="4449292"/>
                  <a:ext cx="0" cy="76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" name="Nhóm 1">
                <a:extLst>
                  <a:ext uri="{FF2B5EF4-FFF2-40B4-BE49-F238E27FC236}">
                    <a16:creationId xmlns:a16="http://schemas.microsoft.com/office/drawing/2014/main" id="{9985BFE1-627C-4598-8726-54274CE828DB}"/>
                  </a:ext>
                </a:extLst>
              </p:cNvPr>
              <p:cNvGrpSpPr/>
              <p:nvPr/>
            </p:nvGrpSpPr>
            <p:grpSpPr>
              <a:xfrm>
                <a:off x="6167235" y="3292644"/>
                <a:ext cx="5410200" cy="2514600"/>
                <a:chOff x="6205335" y="3292644"/>
                <a:chExt cx="5410200" cy="2514600"/>
              </a:xfrm>
            </p:grpSpPr>
            <p:sp>
              <p:nvSpPr>
                <p:cNvPr id="42" name="Line 51">
                  <a:extLst>
                    <a:ext uri="{FF2B5EF4-FFF2-40B4-BE49-F238E27FC236}">
                      <a16:creationId xmlns:a16="http://schemas.microsoft.com/office/drawing/2014/main" id="{7CA7B796-152C-486D-BEC0-D709075ED0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205335" y="4511844"/>
                  <a:ext cx="5410200" cy="0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Line 52">
                  <a:extLst>
                    <a:ext uri="{FF2B5EF4-FFF2-40B4-BE49-F238E27FC236}">
                      <a16:creationId xmlns:a16="http://schemas.microsoft.com/office/drawing/2014/main" id="{97E42EA8-D3E4-44EA-9CB9-20D40845FD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999624" y="3292644"/>
                  <a:ext cx="0" cy="2514600"/>
                </a:xfrm>
                <a:prstGeom prst="lin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4" name="Text Box 56">
                  <a:extLst>
                    <a:ext uri="{FF2B5EF4-FFF2-40B4-BE49-F238E27FC236}">
                      <a16:creationId xmlns:a16="http://schemas.microsoft.com/office/drawing/2014/main" id="{4B2C16CC-9A25-4971-8297-EA842B2BFFE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04527" y="3485915"/>
                  <a:ext cx="533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400" b="0" i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vi-VN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Text Box 58">
                  <a:extLst>
                    <a:ext uri="{FF2B5EF4-FFF2-40B4-BE49-F238E27FC236}">
                      <a16:creationId xmlns:a16="http://schemas.microsoft.com/office/drawing/2014/main" id="{CFBDCA79-9260-4FBB-B204-8A67A79B871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923424" y="4130845"/>
                  <a:ext cx="533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vi-VN" alt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" name="Text Box 59">
                  <a:extLst>
                    <a:ext uri="{FF2B5EF4-FFF2-40B4-BE49-F238E27FC236}">
                      <a16:creationId xmlns:a16="http://schemas.microsoft.com/office/drawing/2014/main" id="{5A20DAEA-9F9F-41DF-852B-68C5FBD2DD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785065" y="3909614"/>
                  <a:ext cx="533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400" i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F’</a:t>
                  </a:r>
                  <a:endParaRPr lang="vi-VN" altLang="vi-VN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0" name="Text Box 60">
                  <a:extLst>
                    <a:ext uri="{FF2B5EF4-FFF2-40B4-BE49-F238E27FC236}">
                      <a16:creationId xmlns:a16="http://schemas.microsoft.com/office/drawing/2014/main" id="{5EDCA75C-E909-4F2A-B53E-A001BFA022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3537" y="3994488"/>
                  <a:ext cx="533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endParaRPr lang="vi-VN" alt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3" name="Text Box 173">
                  <a:extLst>
                    <a:ext uri="{FF2B5EF4-FFF2-40B4-BE49-F238E27FC236}">
                      <a16:creationId xmlns:a16="http://schemas.microsoft.com/office/drawing/2014/main" id="{2EC32AF1-248D-4DAA-8AAE-5E1A948723D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085224" y="4511845"/>
                  <a:ext cx="6096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</a:p>
              </p:txBody>
            </p:sp>
          </p:grpSp>
        </p:grpSp>
        <p:sp>
          <p:nvSpPr>
            <p:cNvPr id="85" name="Line 65">
              <a:extLst>
                <a:ext uri="{FF2B5EF4-FFF2-40B4-BE49-F238E27FC236}">
                  <a16:creationId xmlns:a16="http://schemas.microsoft.com/office/drawing/2014/main" id="{835C1B3C-D65C-4B50-976B-1A61DBD6E2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37624" y="3902244"/>
              <a:ext cx="0" cy="60960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6" name="Line 66">
            <a:extLst>
              <a:ext uri="{FF2B5EF4-FFF2-40B4-BE49-F238E27FC236}">
                <a16:creationId xmlns:a16="http://schemas.microsoft.com/office/drawing/2014/main" id="{0B758229-5494-473A-93E4-976AC16D29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44118" y="3023079"/>
            <a:ext cx="0" cy="192786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Line 67">
            <a:extLst>
              <a:ext uri="{FF2B5EF4-FFF2-40B4-BE49-F238E27FC236}">
                <a16:creationId xmlns:a16="http://schemas.microsoft.com/office/drawing/2014/main" id="{059E4FEF-3B07-47BC-8268-10C63CC633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2256" y="2761101"/>
            <a:ext cx="2925667" cy="166298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Line 68">
            <a:extLst>
              <a:ext uri="{FF2B5EF4-FFF2-40B4-BE49-F238E27FC236}">
                <a16:creationId xmlns:a16="http://schemas.microsoft.com/office/drawing/2014/main" id="{A9FBB7C9-813C-47CA-9ADA-16154B3F083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95142" y="2809200"/>
            <a:ext cx="2138388" cy="175259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4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9" name="Group 86">
            <a:extLst>
              <a:ext uri="{FF2B5EF4-FFF2-40B4-BE49-F238E27FC236}">
                <a16:creationId xmlns:a16="http://schemas.microsoft.com/office/drawing/2014/main" id="{A68ABE25-50E2-4691-A532-337516E6EDC2}"/>
              </a:ext>
            </a:extLst>
          </p:cNvPr>
          <p:cNvGrpSpPr>
            <a:grpSpLocks/>
          </p:cNvGrpSpPr>
          <p:nvPr/>
        </p:nvGrpSpPr>
        <p:grpSpPr bwMode="auto">
          <a:xfrm>
            <a:off x="7030697" y="4335849"/>
            <a:ext cx="762000" cy="152400"/>
            <a:chOff x="3744" y="2976"/>
            <a:chExt cx="480" cy="96"/>
          </a:xfrm>
        </p:grpSpPr>
        <p:sp>
          <p:nvSpPr>
            <p:cNvPr id="90" name="Line 54">
              <a:extLst>
                <a:ext uri="{FF2B5EF4-FFF2-40B4-BE49-F238E27FC236}">
                  <a16:creationId xmlns:a16="http://schemas.microsoft.com/office/drawing/2014/main" id="{895C05B0-62CE-4943-B920-7D9981C60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024"/>
              <a:ext cx="480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1" name="Group 71">
              <a:extLst>
                <a:ext uri="{FF2B5EF4-FFF2-40B4-BE49-F238E27FC236}">
                  <a16:creationId xmlns:a16="http://schemas.microsoft.com/office/drawing/2014/main" id="{CB0C0A6E-B949-4B75-8709-B32CF6A033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976"/>
              <a:ext cx="96" cy="96"/>
              <a:chOff x="3888" y="2976"/>
              <a:chExt cx="96" cy="96"/>
            </a:xfrm>
          </p:grpSpPr>
          <p:sp>
            <p:nvSpPr>
              <p:cNvPr id="92" name="Line 69">
                <a:extLst>
                  <a:ext uri="{FF2B5EF4-FFF2-40B4-BE49-F238E27FC236}">
                    <a16:creationId xmlns:a16="http://schemas.microsoft.com/office/drawing/2014/main" id="{2424E444-0CDA-46F7-879B-32C8380CE6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2976"/>
                <a:ext cx="96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Line 70">
                <a:extLst>
                  <a:ext uri="{FF2B5EF4-FFF2-40B4-BE49-F238E27FC236}">
                    <a16:creationId xmlns:a16="http://schemas.microsoft.com/office/drawing/2014/main" id="{43B65D8B-B10D-4708-B074-D4618891B9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88" y="3024"/>
                <a:ext cx="96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4" name="Group 87">
            <a:extLst>
              <a:ext uri="{FF2B5EF4-FFF2-40B4-BE49-F238E27FC236}">
                <a16:creationId xmlns:a16="http://schemas.microsoft.com/office/drawing/2014/main" id="{53678DFF-EC36-4CB5-ACAC-1FC89B0DDB4E}"/>
              </a:ext>
            </a:extLst>
          </p:cNvPr>
          <p:cNvGrpSpPr>
            <a:grpSpLocks/>
          </p:cNvGrpSpPr>
          <p:nvPr/>
        </p:nvGrpSpPr>
        <p:grpSpPr bwMode="auto">
          <a:xfrm>
            <a:off x="7749314" y="4392222"/>
            <a:ext cx="2823891" cy="1700804"/>
            <a:chOff x="4224" y="3024"/>
            <a:chExt cx="1536" cy="672"/>
          </a:xfrm>
        </p:grpSpPr>
        <p:sp>
          <p:nvSpPr>
            <p:cNvPr id="95" name="Line 55">
              <a:extLst>
                <a:ext uri="{FF2B5EF4-FFF2-40B4-BE49-F238E27FC236}">
                  <a16:creationId xmlns:a16="http://schemas.microsoft.com/office/drawing/2014/main" id="{E48098BF-59EE-4649-9402-B6D201EC7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3024"/>
              <a:ext cx="1536" cy="672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Line 73">
              <a:extLst>
                <a:ext uri="{FF2B5EF4-FFF2-40B4-BE49-F238E27FC236}">
                  <a16:creationId xmlns:a16="http://schemas.microsoft.com/office/drawing/2014/main" id="{A8030DC6-8909-4892-9A05-EB36E7E72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3120"/>
              <a:ext cx="4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Line 74">
              <a:extLst>
                <a:ext uri="{FF2B5EF4-FFF2-40B4-BE49-F238E27FC236}">
                  <a16:creationId xmlns:a16="http://schemas.microsoft.com/office/drawing/2014/main" id="{60A2105C-8630-48AF-A525-B765020543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0" y="3216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8" name="Group 85">
            <a:extLst>
              <a:ext uri="{FF2B5EF4-FFF2-40B4-BE49-F238E27FC236}">
                <a16:creationId xmlns:a16="http://schemas.microsoft.com/office/drawing/2014/main" id="{DBDCECFF-655D-445A-BC54-B7FEE822DB23}"/>
              </a:ext>
            </a:extLst>
          </p:cNvPr>
          <p:cNvGrpSpPr>
            <a:grpSpLocks/>
          </p:cNvGrpSpPr>
          <p:nvPr/>
        </p:nvGrpSpPr>
        <p:grpSpPr bwMode="auto">
          <a:xfrm>
            <a:off x="7032503" y="4397476"/>
            <a:ext cx="2497209" cy="2014048"/>
            <a:chOff x="3686" y="2984"/>
            <a:chExt cx="1547" cy="1173"/>
          </a:xfrm>
        </p:grpSpPr>
        <p:sp>
          <p:nvSpPr>
            <p:cNvPr id="99" name="Line 53">
              <a:extLst>
                <a:ext uri="{FF2B5EF4-FFF2-40B4-BE49-F238E27FC236}">
                  <a16:creationId xmlns:a16="http://schemas.microsoft.com/office/drawing/2014/main" id="{74767D82-8625-4A40-BD4E-69BB7B63DE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6" y="2984"/>
              <a:ext cx="1547" cy="1173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0" name="Group 81">
              <a:extLst>
                <a:ext uri="{FF2B5EF4-FFF2-40B4-BE49-F238E27FC236}">
                  <a16:creationId xmlns:a16="http://schemas.microsoft.com/office/drawing/2014/main" id="{02FC61DB-47E5-4E8D-8EB7-A42A860E1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3168"/>
              <a:ext cx="96" cy="96"/>
              <a:chOff x="3936" y="3168"/>
              <a:chExt cx="96" cy="96"/>
            </a:xfrm>
          </p:grpSpPr>
          <p:sp>
            <p:nvSpPr>
              <p:cNvPr id="104" name="Line 79">
                <a:extLst>
                  <a:ext uri="{FF2B5EF4-FFF2-40B4-BE49-F238E27FC236}">
                    <a16:creationId xmlns:a16="http://schemas.microsoft.com/office/drawing/2014/main" id="{000B904F-BDF9-401A-98BE-7572E625B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316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5" name="Line 80">
                <a:extLst>
                  <a:ext uri="{FF2B5EF4-FFF2-40B4-BE49-F238E27FC236}">
                    <a16:creationId xmlns:a16="http://schemas.microsoft.com/office/drawing/2014/main" id="{B6C96432-C840-4EEB-9011-2C7A5A6CB3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36" y="326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1" name="Group 82">
              <a:extLst>
                <a:ext uri="{FF2B5EF4-FFF2-40B4-BE49-F238E27FC236}">
                  <a16:creationId xmlns:a16="http://schemas.microsoft.com/office/drawing/2014/main" id="{214D660E-7EF1-4BBC-9BE1-7ABBB0109F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3504"/>
              <a:ext cx="96" cy="96"/>
              <a:chOff x="3936" y="3168"/>
              <a:chExt cx="96" cy="96"/>
            </a:xfrm>
          </p:grpSpPr>
          <p:sp>
            <p:nvSpPr>
              <p:cNvPr id="102" name="Line 83">
                <a:extLst>
                  <a:ext uri="{FF2B5EF4-FFF2-40B4-BE49-F238E27FC236}">
                    <a16:creationId xmlns:a16="http://schemas.microsoft.com/office/drawing/2014/main" id="{9A17DF14-66AF-4293-B31E-EB4BC5569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316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Line 84">
                <a:extLst>
                  <a:ext uri="{FF2B5EF4-FFF2-40B4-BE49-F238E27FC236}">
                    <a16:creationId xmlns:a16="http://schemas.microsoft.com/office/drawing/2014/main" id="{8C0E61A4-E8FC-471A-BEA2-90B3E24CB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36" y="326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8" name="WordArt 7">
            <a:extLst>
              <a:ext uri="{FF2B5EF4-FFF2-40B4-BE49-F238E27FC236}">
                <a16:creationId xmlns:a16="http://schemas.microsoft.com/office/drawing/2014/main" id="{6AB8338D-6AE9-4EBC-BF35-C74FD329410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4353" y="105737"/>
            <a:ext cx="2550909" cy="45252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BÀI TẬP:</a:t>
            </a:r>
          </a:p>
        </p:txBody>
      </p:sp>
    </p:spTree>
    <p:extLst>
      <p:ext uri="{BB962C8B-B14F-4D97-AF65-F5344CB8AC3E}">
        <p14:creationId xmlns:p14="http://schemas.microsoft.com/office/powerpoint/2010/main" val="364297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6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6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6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68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68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68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AutoShape 206">
            <a:extLst>
              <a:ext uri="{FF2B5EF4-FFF2-40B4-BE49-F238E27FC236}">
                <a16:creationId xmlns:a16="http://schemas.microsoft.com/office/drawing/2014/main" id="{C7FCCEB4-462C-4842-BC8E-50F0204BD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665" y="437253"/>
            <a:ext cx="3291589" cy="1919617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62" name="AutoShape 206">
            <a:extLst>
              <a:ext uri="{FF2B5EF4-FFF2-40B4-BE49-F238E27FC236}">
                <a16:creationId xmlns:a16="http://schemas.microsoft.com/office/drawing/2014/main" id="{047D2635-3E44-4970-B3E7-063757F56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476" y="466643"/>
            <a:ext cx="2363179" cy="1917538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BD6DFAA8-1D8C-4E15-958A-5621B7961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51" y="49176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l-GR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OAB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10">
                <a:extLst>
                  <a:ext uri="{FF2B5EF4-FFF2-40B4-BE49-F238E27FC236}">
                    <a16:creationId xmlns:a16="http://schemas.microsoft.com/office/drawing/2014/main" id="{55DE3AE7-74BF-4295-93D8-AE6EF15225C3}"/>
                  </a:ext>
                </a:extLst>
              </p:cNvPr>
              <p:cNvSpPr txBox="1"/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𝑂𝐴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Object 10">
                <a:extLst>
                  <a:ext uri="{FF2B5EF4-FFF2-40B4-BE49-F238E27FC236}">
                    <a16:creationId xmlns:a16="http://schemas.microsoft.com/office/drawing/2014/main" id="{55DE3AE7-74BF-4295-93D8-AE6EF1522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19958" y="1654946"/>
                <a:ext cx="3581400" cy="9096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35">
                <a:extLst>
                  <a:ext uri="{FF2B5EF4-FFF2-40B4-BE49-F238E27FC236}">
                    <a16:creationId xmlns:a16="http://schemas.microsoft.com/office/drawing/2014/main" id="{A58331E1-6A4B-4F1E-B7BF-1DAE1BC7EEB4}"/>
                  </a:ext>
                </a:extLst>
              </p:cNvPr>
              <p:cNvSpPr txBox="1"/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0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𝑂𝐼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num>
                        <m:den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vi-V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vi-VN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vi-VN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vi-VN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vi-V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vi-V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(2)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Object 35">
                <a:extLst>
                  <a:ext uri="{FF2B5EF4-FFF2-40B4-BE49-F238E27FC236}">
                    <a16:creationId xmlns:a16="http://schemas.microsoft.com/office/drawing/2014/main" id="{A58331E1-6A4B-4F1E-B7BF-1DAE1BC7E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85518" y="3682417"/>
                <a:ext cx="5958047" cy="672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38">
                <a:extLst>
                  <a:ext uri="{FF2B5EF4-FFF2-40B4-BE49-F238E27FC236}">
                    <a16:creationId xmlns:a16="http://schemas.microsoft.com/office/drawing/2014/main" id="{15EF8CD0-147C-4037-B2A5-561D9D84A383}"/>
                  </a:ext>
                </a:extLst>
              </p:cNvPr>
              <p:cNvSpPr txBox="1"/>
              <p:nvPr/>
            </p:nvSpPr>
            <p:spPr bwMode="auto">
              <a:xfrm>
                <a:off x="3686188" y="4355219"/>
                <a:ext cx="1752600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Object 38">
                <a:extLst>
                  <a:ext uri="{FF2B5EF4-FFF2-40B4-BE49-F238E27FC236}">
                    <a16:creationId xmlns:a16="http://schemas.microsoft.com/office/drawing/2014/main" id="{15EF8CD0-147C-4037-B2A5-561D9D84A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86188" y="4355219"/>
                <a:ext cx="1752600" cy="7699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42">
                <a:extLst>
                  <a:ext uri="{FF2B5EF4-FFF2-40B4-BE49-F238E27FC236}">
                    <a16:creationId xmlns:a16="http://schemas.microsoft.com/office/drawing/2014/main" id="{523E0CC2-5F42-4616-9BC2-5FFA5E241C1F}"/>
                  </a:ext>
                </a:extLst>
              </p:cNvPr>
              <p:cNvSpPr txBox="1"/>
              <p:nvPr/>
            </p:nvSpPr>
            <p:spPr bwMode="auto">
              <a:xfrm>
                <a:off x="8229600" y="4890655"/>
                <a:ext cx="2849132" cy="49364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sz="2400" dirty="0" smtClean="0">
                          <a:sym typeface="Wingdings" panose="05000000000000000000" pitchFamily="2" charset="2"/>
                        </a:rPr>
                        <m:t>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Object 42">
                <a:extLst>
                  <a:ext uri="{FF2B5EF4-FFF2-40B4-BE49-F238E27FC236}">
                    <a16:creationId xmlns:a16="http://schemas.microsoft.com/office/drawing/2014/main" id="{523E0CC2-5F42-4616-9BC2-5FFA5E241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9600" y="4890655"/>
                <a:ext cx="2849132" cy="493640"/>
              </a:xfrm>
              <a:prstGeom prst="rect">
                <a:avLst/>
              </a:prstGeom>
              <a:blipFill>
                <a:blip r:embed="rId6"/>
                <a:stretch>
                  <a:fillRect l="-428" b="-1111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ject 45">
                <a:extLst>
                  <a:ext uri="{FF2B5EF4-FFF2-40B4-BE49-F238E27FC236}">
                    <a16:creationId xmlns:a16="http://schemas.microsoft.com/office/drawing/2014/main" id="{7D6E4968-C7B2-4501-8F36-19581F883F56}"/>
                  </a:ext>
                </a:extLst>
              </p:cNvPr>
              <p:cNvSpPr txBox="1"/>
              <p:nvPr/>
            </p:nvSpPr>
            <p:spPr bwMode="auto">
              <a:xfrm>
                <a:off x="3119909" y="5478502"/>
                <a:ext cx="3733800" cy="88718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′=1.</m:t>
                      </m:r>
                      <m:f>
                        <m:f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Object 45">
                <a:extLst>
                  <a:ext uri="{FF2B5EF4-FFF2-40B4-BE49-F238E27FC236}">
                    <a16:creationId xmlns:a16="http://schemas.microsoft.com/office/drawing/2014/main" id="{7D6E4968-C7B2-4501-8F36-19581F883F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9909" y="5478502"/>
                <a:ext cx="3733800" cy="8871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9">
                <a:extLst>
                  <a:ext uri="{FF2B5EF4-FFF2-40B4-BE49-F238E27FC236}">
                    <a16:creationId xmlns:a16="http://schemas.microsoft.com/office/drawing/2014/main" id="{62BC15DC-9835-4328-96A0-ED8BE8885A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(=90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24" name="TextBox 9">
                <a:extLst>
                  <a:ext uri="{FF2B5EF4-FFF2-40B4-BE49-F238E27FC236}">
                    <a16:creationId xmlns:a16="http://schemas.microsoft.com/office/drawing/2014/main" id="{62BC15DC-9835-4328-96A0-ED8BE8885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49" y="379950"/>
                <a:ext cx="2786956" cy="502061"/>
              </a:xfrm>
              <a:prstGeom prst="rect">
                <a:avLst/>
              </a:prstGeom>
              <a:blipFill>
                <a:blip r:embed="rId8"/>
                <a:stretch>
                  <a:fillRect t="-1205" b="-265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9">
                <a:extLst>
                  <a:ext uri="{FF2B5EF4-FFF2-40B4-BE49-F238E27FC236}">
                    <a16:creationId xmlns:a16="http://schemas.microsoft.com/office/drawing/2014/main" id="{6B39B244-74DD-4786-BF75-D5FF323609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𝑂𝐵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𝐴𝑂𝐵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5" name="TextBox 9">
                <a:extLst>
                  <a:ext uri="{FF2B5EF4-FFF2-40B4-BE49-F238E27FC236}">
                    <a16:creationId xmlns:a16="http://schemas.microsoft.com/office/drawing/2014/main" id="{6B39B244-74DD-4786-BF75-D5FF32360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80265" y="838533"/>
                <a:ext cx="3430647" cy="502061"/>
              </a:xfrm>
              <a:prstGeom prst="rect">
                <a:avLst/>
              </a:prstGeom>
              <a:blipFill>
                <a:blip r:embed="rId9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9">
                <a:extLst>
                  <a:ext uri="{FF2B5EF4-FFF2-40B4-BE49-F238E27FC236}">
                    <a16:creationId xmlns:a16="http://schemas.microsoft.com/office/drawing/2014/main" id="{20E56A55-C4A6-4DCD-BA4F-9E0656BC1D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vi-VN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OA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 </a:t>
                </a:r>
                <a14:m>
                  <m:oMath xmlns:m="http://schemas.openxmlformats.org/officeDocument/2006/math"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đồ</m:t>
                    </m:r>
                    <m:r>
                      <a:rPr lang="en-US" altLang="vi-VN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ạ</m:t>
                    </m:r>
                    <m:r>
                      <a:rPr lang="en-US" altLang="vi-VN" sz="2400" b="0" i="1" dirty="0" err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altLang="vi-VN" sz="2400" b="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OAB (g-g)</a:t>
                </a:r>
                <a:endParaRPr lang="vi-VN" altLang="vi-VN" sz="2400" b="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9">
                <a:extLst>
                  <a:ext uri="{FF2B5EF4-FFF2-40B4-BE49-F238E27FC236}">
                    <a16:creationId xmlns:a16="http://schemas.microsoft.com/office/drawing/2014/main" id="{20E56A55-C4A6-4DCD-BA4F-9E0656BC1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1779" y="1251785"/>
                <a:ext cx="4867495" cy="461665"/>
              </a:xfrm>
              <a:prstGeom prst="rect">
                <a:avLst/>
              </a:prstGeom>
              <a:blipFill>
                <a:blip r:embed="rId10"/>
                <a:stretch>
                  <a:fillRect l="-1877" t="-10526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9">
            <a:extLst>
              <a:ext uri="{FF2B5EF4-FFF2-40B4-BE49-F238E27FC236}">
                <a16:creationId xmlns:a16="http://schemas.microsoft.com/office/drawing/2014/main" id="{3342AE5A-1E25-48A2-9159-C6C569BA0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58" y="2316651"/>
            <a:ext cx="5027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F’A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9">
                <a:extLst>
                  <a:ext uri="{FF2B5EF4-FFF2-40B4-BE49-F238E27FC236}">
                    <a16:creationId xmlns:a16="http://schemas.microsoft.com/office/drawing/2014/main" id="{571124AC-CCA0-4D29-A30F-1B7076D3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r>
                      <a:rPr lang="en-US" altLang="vi-VN" sz="2400" b="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(=90</a:t>
                </a:r>
                <a:r>
                  <a:rPr lang="en-US" altLang="vi-VN" sz="2400" b="0" i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29" name="TextBox 9">
                <a:extLst>
                  <a:ext uri="{FF2B5EF4-FFF2-40B4-BE49-F238E27FC236}">
                    <a16:creationId xmlns:a16="http://schemas.microsoft.com/office/drawing/2014/main" id="{571124AC-CCA0-4D29-A30F-1B7076D3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2982" y="2248079"/>
                <a:ext cx="2133600" cy="502061"/>
              </a:xfrm>
              <a:prstGeom prst="rect">
                <a:avLst/>
              </a:prstGeom>
              <a:blipFill>
                <a:blip r:embed="rId11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9">
                <a:extLst>
                  <a:ext uri="{FF2B5EF4-FFF2-40B4-BE49-F238E27FC236}">
                    <a16:creationId xmlns:a16="http://schemas.microsoft.com/office/drawing/2014/main" id="{E2C1997D-A6D6-41ED-88E3-1A76D9D957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85924" y="2691458"/>
                <a:ext cx="3430647" cy="50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vi-VN" sz="2400" b="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altLang="vi-VN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altLang="vi-VN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𝐹𝐼</m:t>
                        </m:r>
                      </m:e>
                    </m:acc>
                  </m:oMath>
                </a14:m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0" name="TextBox 9">
                <a:extLst>
                  <a:ext uri="{FF2B5EF4-FFF2-40B4-BE49-F238E27FC236}">
                    <a16:creationId xmlns:a16="http://schemas.microsoft.com/office/drawing/2014/main" id="{E2C1997D-A6D6-41ED-88E3-1A76D9D95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5924" y="2691458"/>
                <a:ext cx="3430647" cy="502061"/>
              </a:xfrm>
              <a:prstGeom prst="rect">
                <a:avLst/>
              </a:prstGeom>
              <a:blipFill>
                <a:blip r:embed="rId12"/>
                <a:stretch>
                  <a:fillRect t="-1220" b="-280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9">
            <a:extLst>
              <a:ext uri="{FF2B5EF4-FFF2-40B4-BE49-F238E27FC236}">
                <a16:creationId xmlns:a16="http://schemas.microsoft.com/office/drawing/2014/main" id="{BB53AC2C-6A7D-4715-9830-E29F0787E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87" y="3221935"/>
            <a:ext cx="5567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F’A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vi-VN" sz="2400" b="0" i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 (g-g)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8BD8EE60-EBAB-401C-A64D-F17B30F54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4290349"/>
            <a:ext cx="2932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ra: 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9">
                <a:extLst>
                  <a:ext uri="{FF2B5EF4-FFF2-40B4-BE49-F238E27FC236}">
                    <a16:creationId xmlns:a16="http://schemas.microsoft.com/office/drawing/2014/main" id="{BDF3F4CC-99AC-436E-97EF-8E37B1832B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vi-VN" sz="2400" b="0" i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vi-VN" altLang="vi-VN" sz="2400" b="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vi-VN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vi-VN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vi-VN" altLang="vi-VN" sz="2400" b="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9">
                <a:extLst>
                  <a:ext uri="{FF2B5EF4-FFF2-40B4-BE49-F238E27FC236}">
                    <a16:creationId xmlns:a16="http://schemas.microsoft.com/office/drawing/2014/main" id="{BDF3F4CC-99AC-436E-97EF-8E37B1832B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11011" y="4234873"/>
                <a:ext cx="3430647" cy="667875"/>
              </a:xfrm>
              <a:prstGeom prst="rect">
                <a:avLst/>
              </a:prstGeom>
              <a:blipFill>
                <a:blip r:embed="rId13"/>
                <a:stretch>
                  <a:fillRect l="-2842" b="-82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9">
            <a:extLst>
              <a:ext uri="{FF2B5EF4-FFF2-40B4-BE49-F238E27FC236}">
                <a16:creationId xmlns:a16="http://schemas.microsoft.com/office/drawing/2014/main" id="{A0B9FAA2-4249-4F92-84A6-1FB175901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107" y="5445346"/>
            <a:ext cx="22398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d’ </a:t>
            </a:r>
            <a:r>
              <a:rPr lang="en-US" altLang="vi-VN" sz="2400" b="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(1): 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9">
            <a:extLst>
              <a:ext uri="{FF2B5EF4-FFF2-40B4-BE49-F238E27FC236}">
                <a16:creationId xmlns:a16="http://schemas.microsoft.com/office/drawing/2014/main" id="{23F3E9E7-F559-4C7A-AD88-80B70130E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83" y="6134853"/>
            <a:ext cx="10182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400" b="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kínhlà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24cm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3cm</a:t>
            </a:r>
            <a:endParaRPr lang="vi-VN" altLang="vi-VN" sz="2400" b="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Hộp Văn bản 69">
                <a:extLst>
                  <a:ext uri="{FF2B5EF4-FFF2-40B4-BE49-F238E27FC236}">
                    <a16:creationId xmlns:a16="http://schemas.microsoft.com/office/drawing/2014/main" id="{E0311613-455B-497B-A68B-495D253936E2}"/>
                  </a:ext>
                </a:extLst>
              </p:cNvPr>
              <p:cNvSpPr txBox="1"/>
              <p:nvPr/>
            </p:nvSpPr>
            <p:spPr>
              <a:xfrm>
                <a:off x="8229600" y="4410523"/>
                <a:ext cx="306301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vi-VN" sz="2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vi-VN" sz="2400" dirty="0">
                              <a:sym typeface="Wingdings" panose="05000000000000000000" pitchFamily="2" charset="2"/>
                            </a:rPr>
                            <m:t></m:t>
                          </m:r>
                          <m:r>
                            <a:rPr lang="vi-VN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+8. 12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0" name="Hộp Văn bản 69">
                <a:extLst>
                  <a:ext uri="{FF2B5EF4-FFF2-40B4-BE49-F238E27FC236}">
                    <a16:creationId xmlns:a16="http://schemas.microsoft.com/office/drawing/2014/main" id="{E0311613-455B-497B-A68B-495D25393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4410523"/>
                <a:ext cx="3063017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Hộp Văn bản 70">
                <a:extLst>
                  <a:ext uri="{FF2B5EF4-FFF2-40B4-BE49-F238E27FC236}">
                    <a16:creationId xmlns:a16="http://schemas.microsoft.com/office/drawing/2014/main" id="{2793A82B-7D65-4960-872B-66E0B2B24430}"/>
                  </a:ext>
                </a:extLst>
              </p:cNvPr>
              <p:cNvSpPr txBox="1"/>
              <p:nvPr/>
            </p:nvSpPr>
            <p:spPr>
              <a:xfrm>
                <a:off x="6180298" y="4957507"/>
                <a:ext cx="22398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sz="2400" dirty="0">
                          <a:sym typeface="Wingdings" panose="05000000000000000000" pitchFamily="2" charset="2"/>
                        </a:rPr>
                        <m:t>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vi-VN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96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1" name="Hộp Văn bản 70">
                <a:extLst>
                  <a:ext uri="{FF2B5EF4-FFF2-40B4-BE49-F238E27FC236}">
                    <a16:creationId xmlns:a16="http://schemas.microsoft.com/office/drawing/2014/main" id="{2793A82B-7D65-4960-872B-66E0B2B24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298" y="4957507"/>
                <a:ext cx="223980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Nhóm 1">
            <a:extLst>
              <a:ext uri="{FF2B5EF4-FFF2-40B4-BE49-F238E27FC236}">
                <a16:creationId xmlns:a16="http://schemas.microsoft.com/office/drawing/2014/main" id="{4826749D-AFD7-4DF9-849A-975C5BE414A5}"/>
              </a:ext>
            </a:extLst>
          </p:cNvPr>
          <p:cNvGrpSpPr/>
          <p:nvPr/>
        </p:nvGrpSpPr>
        <p:grpSpPr>
          <a:xfrm>
            <a:off x="6538264" y="-17576"/>
            <a:ext cx="6105816" cy="3952112"/>
            <a:chOff x="6538264" y="-17576"/>
            <a:chExt cx="6105816" cy="3952112"/>
          </a:xfrm>
        </p:grpSpPr>
        <p:sp>
          <p:nvSpPr>
            <p:cNvPr id="72" name="Text Box 40">
              <a:extLst>
                <a:ext uri="{FF2B5EF4-FFF2-40B4-BE49-F238E27FC236}">
                  <a16:creationId xmlns:a16="http://schemas.microsoft.com/office/drawing/2014/main" id="{FB9BEA21-5B54-4D42-BB50-29EC647BC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42243" y="3629915"/>
              <a:ext cx="200183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vi-VN" altLang="vi-VN" sz="1200">
                <a:latin typeface="Arial" panose="020B0604020202020204" pitchFamily="34" charset="0"/>
              </a:endParaRPr>
            </a:p>
          </p:txBody>
        </p:sp>
        <p:graphicFrame>
          <p:nvGraphicFramePr>
            <p:cNvPr id="73" name="Object 93">
              <a:extLst>
                <a:ext uri="{FF2B5EF4-FFF2-40B4-BE49-F238E27FC236}">
                  <a16:creationId xmlns:a16="http://schemas.microsoft.com/office/drawing/2014/main" id="{AA4228AD-AC0D-40B3-892C-BA0D2C7DFA9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1129723"/>
                </p:ext>
              </p:extLst>
            </p:nvPr>
          </p:nvGraphicFramePr>
          <p:xfrm>
            <a:off x="6826090" y="3739274"/>
            <a:ext cx="112713" cy="195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Equation" r:id="rId16" imgW="114120" imgH="215640" progId="Equation.3">
                    <p:embed/>
                  </p:oleObj>
                </mc:Choice>
                <mc:Fallback>
                  <p:oleObj name="Equation" r:id="rId16" imgW="114120" imgH="215640" progId="Equation.3">
                    <p:embed/>
                    <p:pic>
                      <p:nvPicPr>
                        <p:cNvPr id="76893" name="Object 93">
                          <a:extLst>
                            <a:ext uri="{FF2B5EF4-FFF2-40B4-BE49-F238E27FC236}">
                              <a16:creationId xmlns:a16="http://schemas.microsoft.com/office/drawing/2014/main" id="{673B23A4-8F1F-4F52-A64A-36BC1F18D3E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26090" y="3739274"/>
                          <a:ext cx="112713" cy="195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Text Box 57">
              <a:extLst>
                <a:ext uri="{FF2B5EF4-FFF2-40B4-BE49-F238E27FC236}">
                  <a16:creationId xmlns:a16="http://schemas.microsoft.com/office/drawing/2014/main" id="{AB367EE9-DFE0-4253-8E36-76D90BF9C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3849" y="2359998"/>
              <a:ext cx="533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lang="vi-VN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190">
              <a:extLst>
                <a:ext uri="{FF2B5EF4-FFF2-40B4-BE49-F238E27FC236}">
                  <a16:creationId xmlns:a16="http://schemas.microsoft.com/office/drawing/2014/main" id="{33F66480-2831-48B3-A442-B62AE2AD4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7262" y="-17576"/>
              <a:ext cx="609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B'</a:t>
              </a:r>
            </a:p>
          </p:txBody>
        </p:sp>
        <p:grpSp>
          <p:nvGrpSpPr>
            <p:cNvPr id="76" name="Nhóm 75">
              <a:extLst>
                <a:ext uri="{FF2B5EF4-FFF2-40B4-BE49-F238E27FC236}">
                  <a16:creationId xmlns:a16="http://schemas.microsoft.com/office/drawing/2014/main" id="{7D808A31-0404-4830-B1E2-68A72F1FCFAB}"/>
                </a:ext>
              </a:extLst>
            </p:cNvPr>
            <p:cNvGrpSpPr/>
            <p:nvPr/>
          </p:nvGrpSpPr>
          <p:grpSpPr>
            <a:xfrm>
              <a:off x="6652695" y="1167817"/>
              <a:ext cx="5410200" cy="2514600"/>
              <a:chOff x="6167235" y="3292644"/>
              <a:chExt cx="5410200" cy="2514600"/>
            </a:xfrm>
          </p:grpSpPr>
          <p:grpSp>
            <p:nvGrpSpPr>
              <p:cNvPr id="77" name="Nhóm 76">
                <a:extLst>
                  <a:ext uri="{FF2B5EF4-FFF2-40B4-BE49-F238E27FC236}">
                    <a16:creationId xmlns:a16="http://schemas.microsoft.com/office/drawing/2014/main" id="{81AAEA80-60DF-493B-ABB9-43C0B18B3B33}"/>
                  </a:ext>
                </a:extLst>
              </p:cNvPr>
              <p:cNvGrpSpPr/>
              <p:nvPr/>
            </p:nvGrpSpPr>
            <p:grpSpPr>
              <a:xfrm>
                <a:off x="6167235" y="3292644"/>
                <a:ext cx="5410200" cy="2514600"/>
                <a:chOff x="6167235" y="3292644"/>
                <a:chExt cx="5410200" cy="2514600"/>
              </a:xfrm>
            </p:grpSpPr>
            <p:grpSp>
              <p:nvGrpSpPr>
                <p:cNvPr id="79" name="Nhóm 78">
                  <a:extLst>
                    <a:ext uri="{FF2B5EF4-FFF2-40B4-BE49-F238E27FC236}">
                      <a16:creationId xmlns:a16="http://schemas.microsoft.com/office/drawing/2014/main" id="{2D9C5C54-5494-4249-A560-BD14D56149BB}"/>
                    </a:ext>
                  </a:extLst>
                </p:cNvPr>
                <p:cNvGrpSpPr/>
                <p:nvPr/>
              </p:nvGrpSpPr>
              <p:grpSpPr>
                <a:xfrm>
                  <a:off x="7932825" y="4450097"/>
                  <a:ext cx="1988016" cy="89848"/>
                  <a:chOff x="7932824" y="4435644"/>
                  <a:chExt cx="1988016" cy="89848"/>
                </a:xfrm>
              </p:grpSpPr>
              <p:sp>
                <p:nvSpPr>
                  <p:cNvPr id="88" name="Line 61">
                    <a:extLst>
                      <a:ext uri="{FF2B5EF4-FFF2-40B4-BE49-F238E27FC236}">
                        <a16:creationId xmlns:a16="http://schemas.microsoft.com/office/drawing/2014/main" id="{CF25EE33-67BC-4953-82BD-BD30BC5FD07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932824" y="4435644"/>
                    <a:ext cx="2" cy="7620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9" name="Line 62">
                    <a:extLst>
                      <a:ext uri="{FF2B5EF4-FFF2-40B4-BE49-F238E27FC236}">
                        <a16:creationId xmlns:a16="http://schemas.microsoft.com/office/drawing/2014/main" id="{2F5C04B3-DF20-4C66-958A-FBAF8CA312B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920840" y="4449292"/>
                    <a:ext cx="0" cy="7620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80" name="Nhóm 79">
                  <a:extLst>
                    <a:ext uri="{FF2B5EF4-FFF2-40B4-BE49-F238E27FC236}">
                      <a16:creationId xmlns:a16="http://schemas.microsoft.com/office/drawing/2014/main" id="{AA29C84A-6FD7-45C4-9844-36C365D534C1}"/>
                    </a:ext>
                  </a:extLst>
                </p:cNvPr>
                <p:cNvGrpSpPr/>
                <p:nvPr/>
              </p:nvGrpSpPr>
              <p:grpSpPr>
                <a:xfrm>
                  <a:off x="6167235" y="3292644"/>
                  <a:ext cx="5410200" cy="2514600"/>
                  <a:chOff x="6205335" y="3292644"/>
                  <a:chExt cx="5410200" cy="2514600"/>
                </a:xfrm>
              </p:grpSpPr>
              <p:sp>
                <p:nvSpPr>
                  <p:cNvPr id="81" name="Line 51">
                    <a:extLst>
                      <a:ext uri="{FF2B5EF4-FFF2-40B4-BE49-F238E27FC236}">
                        <a16:creationId xmlns:a16="http://schemas.microsoft.com/office/drawing/2014/main" id="{4FDA90CD-24DF-43A3-9E95-F86906A62EB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05335" y="4511844"/>
                    <a:ext cx="541020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2" name="Line 52">
                    <a:extLst>
                      <a:ext uri="{FF2B5EF4-FFF2-40B4-BE49-F238E27FC236}">
                        <a16:creationId xmlns:a16="http://schemas.microsoft.com/office/drawing/2014/main" id="{024B8F0C-46BD-4D8D-A2B8-43479C2E369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999624" y="3292644"/>
                    <a:ext cx="0" cy="251460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66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3" name="Text Box 56">
                    <a:extLst>
                      <a:ext uri="{FF2B5EF4-FFF2-40B4-BE49-F238E27FC236}">
                        <a16:creationId xmlns:a16="http://schemas.microsoft.com/office/drawing/2014/main" id="{157AC759-2BB1-4884-82AC-2A5AF2671A5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04527" y="3485915"/>
                    <a:ext cx="5334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400" b="0" i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  <a:endParaRPr lang="vi-VN" altLang="vi-VN" sz="2400" b="0" i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4" name="Text Box 58">
                    <a:extLst>
                      <a:ext uri="{FF2B5EF4-FFF2-40B4-BE49-F238E27FC236}">
                        <a16:creationId xmlns:a16="http://schemas.microsoft.com/office/drawing/2014/main" id="{BE693C2D-AB98-4BD6-80D6-0AF7EAC117B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23424" y="4130845"/>
                    <a:ext cx="5334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400" i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vi-VN" alt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5" name="Text Box 59">
                    <a:extLst>
                      <a:ext uri="{FF2B5EF4-FFF2-40B4-BE49-F238E27FC236}">
                        <a16:creationId xmlns:a16="http://schemas.microsoft.com/office/drawing/2014/main" id="{A09AFEBF-FEF5-43DD-8CDD-42BDA6C0400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85065" y="3909614"/>
                    <a:ext cx="5334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400" i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F’</a:t>
                    </a:r>
                    <a:endParaRPr lang="vi-VN" altLang="vi-VN" sz="2400" i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6" name="Text Box 60">
                    <a:extLst>
                      <a:ext uri="{FF2B5EF4-FFF2-40B4-BE49-F238E27FC236}">
                        <a16:creationId xmlns:a16="http://schemas.microsoft.com/office/drawing/2014/main" id="{DA93E5AC-C2FE-45AA-9302-3DA641B25E6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23537" y="3994488"/>
                    <a:ext cx="5334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400" i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</a:t>
                    </a:r>
                    <a:endParaRPr lang="vi-VN" altLang="vi-VN" sz="2400" i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7" name="Text Box 173">
                    <a:extLst>
                      <a:ext uri="{FF2B5EF4-FFF2-40B4-BE49-F238E27FC236}">
                        <a16:creationId xmlns:a16="http://schemas.microsoft.com/office/drawing/2014/main" id="{5B338054-EBFD-457D-BD67-BC946EFBCFF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85224" y="4511845"/>
                    <a:ext cx="609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400" i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</a:t>
                    </a:r>
                  </a:p>
                </p:txBody>
              </p:sp>
            </p:grpSp>
          </p:grpSp>
          <p:sp>
            <p:nvSpPr>
              <p:cNvPr id="78" name="Line 65">
                <a:extLst>
                  <a:ext uri="{FF2B5EF4-FFF2-40B4-BE49-F238E27FC236}">
                    <a16:creationId xmlns:a16="http://schemas.microsoft.com/office/drawing/2014/main" id="{1E622857-014C-4710-9F49-46A5CFDBF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37624" y="3902244"/>
                <a:ext cx="0" cy="60960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0" name="Line 66">
              <a:extLst>
                <a:ext uri="{FF2B5EF4-FFF2-40B4-BE49-F238E27FC236}">
                  <a16:creationId xmlns:a16="http://schemas.microsoft.com/office/drawing/2014/main" id="{A8C82B76-D26D-4069-8B94-71949CF5C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10126" y="419402"/>
              <a:ext cx="0" cy="192786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Line 67">
              <a:extLst>
                <a:ext uri="{FF2B5EF4-FFF2-40B4-BE49-F238E27FC236}">
                  <a16:creationId xmlns:a16="http://schemas.microsoft.com/office/drawing/2014/main" id="{34834106-1F15-4CBC-8E31-165920A95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538264" y="157424"/>
              <a:ext cx="2925667" cy="16629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Line 68">
              <a:extLst>
                <a:ext uri="{FF2B5EF4-FFF2-40B4-BE49-F238E27FC236}">
                  <a16:creationId xmlns:a16="http://schemas.microsoft.com/office/drawing/2014/main" id="{0BB24EC4-0FF0-4E70-8350-55BBFEB32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61150" y="205523"/>
              <a:ext cx="2138388" cy="1752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3" name="Group 86">
              <a:extLst>
                <a:ext uri="{FF2B5EF4-FFF2-40B4-BE49-F238E27FC236}">
                  <a16:creationId xmlns:a16="http://schemas.microsoft.com/office/drawing/2014/main" id="{88948B09-0986-42FF-BF3C-B2312071AB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96705" y="1732172"/>
              <a:ext cx="762000" cy="152400"/>
              <a:chOff x="3744" y="2976"/>
              <a:chExt cx="480" cy="96"/>
            </a:xfrm>
          </p:grpSpPr>
          <p:sp>
            <p:nvSpPr>
              <p:cNvPr id="94" name="Line 54">
                <a:extLst>
                  <a:ext uri="{FF2B5EF4-FFF2-40B4-BE49-F238E27FC236}">
                    <a16:creationId xmlns:a16="http://schemas.microsoft.com/office/drawing/2014/main" id="{EEFC45D7-0714-41F2-B449-D59F15AE3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4" y="3024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95" name="Group 71">
                <a:extLst>
                  <a:ext uri="{FF2B5EF4-FFF2-40B4-BE49-F238E27FC236}">
                    <a16:creationId xmlns:a16="http://schemas.microsoft.com/office/drawing/2014/main" id="{45BA3754-1C68-4244-B219-4CA42EC9A4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8" y="2976"/>
                <a:ext cx="96" cy="96"/>
                <a:chOff x="3888" y="2976"/>
                <a:chExt cx="96" cy="96"/>
              </a:xfrm>
            </p:grpSpPr>
            <p:sp>
              <p:nvSpPr>
                <p:cNvPr id="96" name="Line 69">
                  <a:extLst>
                    <a:ext uri="{FF2B5EF4-FFF2-40B4-BE49-F238E27FC236}">
                      <a16:creationId xmlns:a16="http://schemas.microsoft.com/office/drawing/2014/main" id="{A5E153E6-2D14-45E1-8E3A-1C83BBA593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88" y="2976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7" name="Line 70">
                  <a:extLst>
                    <a:ext uri="{FF2B5EF4-FFF2-40B4-BE49-F238E27FC236}">
                      <a16:creationId xmlns:a16="http://schemas.microsoft.com/office/drawing/2014/main" id="{0BA484C8-DC17-40E2-A111-2E0D977E66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88" y="3024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98" name="Group 87">
              <a:extLst>
                <a:ext uri="{FF2B5EF4-FFF2-40B4-BE49-F238E27FC236}">
                  <a16:creationId xmlns:a16="http://schemas.microsoft.com/office/drawing/2014/main" id="{EA1D2C4F-00BB-4945-9995-18DFEA0E78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415322" y="1788545"/>
              <a:ext cx="2823891" cy="1700804"/>
              <a:chOff x="4224" y="3024"/>
              <a:chExt cx="1536" cy="672"/>
            </a:xfrm>
          </p:grpSpPr>
          <p:sp>
            <p:nvSpPr>
              <p:cNvPr id="99" name="Line 55">
                <a:extLst>
                  <a:ext uri="{FF2B5EF4-FFF2-40B4-BE49-F238E27FC236}">
                    <a16:creationId xmlns:a16="http://schemas.microsoft.com/office/drawing/2014/main" id="{D6EAA36E-9F63-42EC-835D-EFE54D024A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3024"/>
                <a:ext cx="1536" cy="672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0" name="Line 73">
                <a:extLst>
                  <a:ext uri="{FF2B5EF4-FFF2-40B4-BE49-F238E27FC236}">
                    <a16:creationId xmlns:a16="http://schemas.microsoft.com/office/drawing/2014/main" id="{9008E58A-60D1-40D1-8712-FE23D1113C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3120"/>
                <a:ext cx="4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1" name="Line 74">
                <a:extLst>
                  <a:ext uri="{FF2B5EF4-FFF2-40B4-BE49-F238E27FC236}">
                    <a16:creationId xmlns:a16="http://schemas.microsoft.com/office/drawing/2014/main" id="{97E1796B-800D-4D76-BA01-A683260788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60" y="3216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2" name="Group 85">
              <a:extLst>
                <a:ext uri="{FF2B5EF4-FFF2-40B4-BE49-F238E27FC236}">
                  <a16:creationId xmlns:a16="http://schemas.microsoft.com/office/drawing/2014/main" id="{5FC7E0C4-BE4C-4B55-9F17-CA69BBDCC9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98511" y="1793799"/>
              <a:ext cx="2497209" cy="2014048"/>
              <a:chOff x="3686" y="2984"/>
              <a:chExt cx="1547" cy="1173"/>
            </a:xfrm>
          </p:grpSpPr>
          <p:sp>
            <p:nvSpPr>
              <p:cNvPr id="103" name="Line 53">
                <a:extLst>
                  <a:ext uri="{FF2B5EF4-FFF2-40B4-BE49-F238E27FC236}">
                    <a16:creationId xmlns:a16="http://schemas.microsoft.com/office/drawing/2014/main" id="{4AEA9600-B0E5-4591-B346-BD9C9010B3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6" y="2984"/>
                <a:ext cx="1547" cy="1173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400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4" name="Group 81">
                <a:extLst>
                  <a:ext uri="{FF2B5EF4-FFF2-40B4-BE49-F238E27FC236}">
                    <a16:creationId xmlns:a16="http://schemas.microsoft.com/office/drawing/2014/main" id="{440CFBD4-2C1A-4E56-8179-25A03FD804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6" y="3168"/>
                <a:ext cx="96" cy="96"/>
                <a:chOff x="3936" y="3168"/>
                <a:chExt cx="96" cy="96"/>
              </a:xfrm>
            </p:grpSpPr>
            <p:sp>
              <p:nvSpPr>
                <p:cNvPr id="108" name="Line 79">
                  <a:extLst>
                    <a:ext uri="{FF2B5EF4-FFF2-40B4-BE49-F238E27FC236}">
                      <a16:creationId xmlns:a16="http://schemas.microsoft.com/office/drawing/2014/main" id="{044E0F4A-0A2D-4F83-A493-354AB406AA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31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9" name="Line 80">
                  <a:extLst>
                    <a:ext uri="{FF2B5EF4-FFF2-40B4-BE49-F238E27FC236}">
                      <a16:creationId xmlns:a16="http://schemas.microsoft.com/office/drawing/2014/main" id="{5AA25524-BFE0-434F-9230-DA3466DF2D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36" y="326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5" name="Group 82">
                <a:extLst>
                  <a:ext uri="{FF2B5EF4-FFF2-40B4-BE49-F238E27FC236}">
                    <a16:creationId xmlns:a16="http://schemas.microsoft.com/office/drawing/2014/main" id="{22CEA444-9CE5-4753-9387-A07CE56F89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16" y="3504"/>
                <a:ext cx="96" cy="96"/>
                <a:chOff x="3936" y="3168"/>
                <a:chExt cx="96" cy="96"/>
              </a:xfrm>
            </p:grpSpPr>
            <p:sp>
              <p:nvSpPr>
                <p:cNvPr id="106" name="Line 83">
                  <a:extLst>
                    <a:ext uri="{FF2B5EF4-FFF2-40B4-BE49-F238E27FC236}">
                      <a16:creationId xmlns:a16="http://schemas.microsoft.com/office/drawing/2014/main" id="{861CFB89-CA1B-4E72-9361-08CA396D3E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31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7" name="Line 84">
                  <a:extLst>
                    <a:ext uri="{FF2B5EF4-FFF2-40B4-BE49-F238E27FC236}">
                      <a16:creationId xmlns:a16="http://schemas.microsoft.com/office/drawing/2014/main" id="{45C4F573-B785-4F08-8FB9-BB07578C55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36" y="3264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400" i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60" name="Text Box 59">
            <a:extLst>
              <a:ext uri="{FF2B5EF4-FFF2-40B4-BE49-F238E27FC236}">
                <a16:creationId xmlns:a16="http://schemas.microsoft.com/office/drawing/2014/main" id="{40B6035E-0C3C-4C68-A8FE-954D4FDE9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8373" y="1391393"/>
            <a:ext cx="4959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vi-VN" altLang="vi-VN" sz="24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AutoShape 206">
            <a:extLst>
              <a:ext uri="{FF2B5EF4-FFF2-40B4-BE49-F238E27FC236}">
                <a16:creationId xmlns:a16="http://schemas.microsoft.com/office/drawing/2014/main" id="{95B40299-04A9-4E12-B1EB-DE839C522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0273" y="1789660"/>
            <a:ext cx="779732" cy="601115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63" name="AutoShape 206">
            <a:extLst>
              <a:ext uri="{FF2B5EF4-FFF2-40B4-BE49-F238E27FC236}">
                <a16:creationId xmlns:a16="http://schemas.microsoft.com/office/drawing/2014/main" id="{F6606CF5-5F06-41E8-973C-D8FBCBE6A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368" y="1829304"/>
            <a:ext cx="892769" cy="529613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14628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2" grpId="0" animBg="1"/>
      <p:bldP spid="62" grpId="1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70" grpId="0"/>
      <p:bldP spid="71" grpId="0"/>
      <p:bldP spid="60" grpId="0"/>
      <p:bldP spid="61" grpId="0" animBg="1"/>
      <p:bldP spid="61" grpId="1" animBg="1"/>
      <p:bldP spid="63" grpId="0" animBg="1"/>
      <p:bldP spid="6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Bảng 14">
            <a:extLst>
              <a:ext uri="{FF2B5EF4-FFF2-40B4-BE49-F238E27FC236}">
                <a16:creationId xmlns:a16="http://schemas.microsoft.com/office/drawing/2014/main" id="{C3A3FC17-00D4-4621-92D0-28D07A391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700961"/>
              </p:ext>
            </p:extLst>
          </p:nvPr>
        </p:nvGraphicFramePr>
        <p:xfrm>
          <a:off x="968993" y="719666"/>
          <a:ext cx="10495126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7563">
                  <a:extLst>
                    <a:ext uri="{9D8B030D-6E8A-4147-A177-3AD203B41FA5}">
                      <a16:colId xmlns:a16="http://schemas.microsoft.com/office/drawing/2014/main" val="1169900138"/>
                    </a:ext>
                  </a:extLst>
                </a:gridCol>
                <a:gridCol w="5247563">
                  <a:extLst>
                    <a:ext uri="{9D8B030D-6E8A-4147-A177-3AD203B41FA5}">
                      <a16:colId xmlns:a16="http://schemas.microsoft.com/office/drawing/2014/main" val="4239310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4000" dirty="0"/>
                        <a:t>ẢNH THẬT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4000" dirty="0"/>
                        <a:t>ẢNH 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58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3046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vi-VN" dirty="0"/>
                    </a:p>
                    <a:p>
                      <a:endParaRPr lang="vi-VN" dirty="0"/>
                    </a:p>
                    <a:p>
                      <a:endParaRPr lang="vi-V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01299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ject 38">
                <a:extLst>
                  <a:ext uri="{FF2B5EF4-FFF2-40B4-BE49-F238E27FC236}">
                    <a16:creationId xmlns:a16="http://schemas.microsoft.com/office/drawing/2014/main" id="{3A136E79-A0DE-4E85-876D-71723A844D2B}"/>
                  </a:ext>
                </a:extLst>
              </p:cNvPr>
              <p:cNvSpPr txBox="1"/>
              <p:nvPr/>
            </p:nvSpPr>
            <p:spPr bwMode="auto">
              <a:xfrm>
                <a:off x="2867322" y="1554871"/>
                <a:ext cx="1609143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" name="Object 38">
                <a:extLst>
                  <a:ext uri="{FF2B5EF4-FFF2-40B4-BE49-F238E27FC236}">
                    <a16:creationId xmlns:a16="http://schemas.microsoft.com/office/drawing/2014/main" id="{3A136E79-A0DE-4E85-876D-71723A844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67322" y="1554871"/>
                <a:ext cx="1609143" cy="769939"/>
              </a:xfrm>
              <a:prstGeom prst="rect">
                <a:avLst/>
              </a:prstGeom>
              <a:blipFill>
                <a:blip r:embed="rId2"/>
                <a:stretch>
                  <a:fillRect b="-396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ject 38">
            <a:extLst>
              <a:ext uri="{FF2B5EF4-FFF2-40B4-BE49-F238E27FC236}">
                <a16:creationId xmlns:a16="http://schemas.microsoft.com/office/drawing/2014/main" id="{26B3563B-498E-4F99-97FC-3B3E0173BAD7}"/>
              </a:ext>
            </a:extLst>
          </p:cNvPr>
          <p:cNvSpPr txBox="1"/>
          <p:nvPr/>
        </p:nvSpPr>
        <p:spPr bwMode="auto">
          <a:xfrm>
            <a:off x="2383885" y="2323250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 –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5" name="Object 38">
            <a:extLst>
              <a:ext uri="{FF2B5EF4-FFF2-40B4-BE49-F238E27FC236}">
                <a16:creationId xmlns:a16="http://schemas.microsoft.com/office/drawing/2014/main" id="{79DF9ACD-2105-4E84-ABBF-49A36FC40500}"/>
              </a:ext>
            </a:extLst>
          </p:cNvPr>
          <p:cNvSpPr txBox="1"/>
          <p:nvPr/>
        </p:nvSpPr>
        <p:spPr bwMode="auto">
          <a:xfrm>
            <a:off x="2383884" y="2914784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85000" lnSpcReduction="100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+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38">
                <a:extLst>
                  <a:ext uri="{FF2B5EF4-FFF2-40B4-BE49-F238E27FC236}">
                    <a16:creationId xmlns:a16="http://schemas.microsoft.com/office/drawing/2014/main" id="{58F2469A-A54F-4EFE-8535-088DFF3E65BA}"/>
                  </a:ext>
                </a:extLst>
              </p:cNvPr>
              <p:cNvSpPr txBox="1"/>
              <p:nvPr/>
            </p:nvSpPr>
            <p:spPr bwMode="auto">
              <a:xfrm>
                <a:off x="2383884" y="3907218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vi-VN" sz="2800" dirty="0">
                    <a:solidFill>
                      <a:srgbClr val="0000FF"/>
                    </a:solidFill>
                    <a:latin typeface="+mj-lt"/>
                    <a:sym typeface="Wingdings" panose="05000000000000000000" pitchFamily="2" charset="2"/>
                  </a:rPr>
                  <a:t>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  <m:r>
                      <a:rPr lang="vi-VN" sz="28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0000FF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6" name="Object 38">
                <a:extLst>
                  <a:ext uri="{FF2B5EF4-FFF2-40B4-BE49-F238E27FC236}">
                    <a16:creationId xmlns:a16="http://schemas.microsoft.com/office/drawing/2014/main" id="{58F2469A-A54F-4EFE-8535-088DFF3E6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3884" y="3907218"/>
                <a:ext cx="2439216" cy="769939"/>
              </a:xfrm>
              <a:prstGeom prst="rect">
                <a:avLst/>
              </a:prstGeom>
              <a:blipFill>
                <a:blip r:embed="rId3"/>
                <a:stretch>
                  <a:fillRect l="-5000" b="-317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bject 38">
            <a:extLst>
              <a:ext uri="{FF2B5EF4-FFF2-40B4-BE49-F238E27FC236}">
                <a16:creationId xmlns:a16="http://schemas.microsoft.com/office/drawing/2014/main" id="{27DC466B-7AFA-4F43-B063-1FE9DEC3F564}"/>
              </a:ext>
            </a:extLst>
          </p:cNvPr>
          <p:cNvSpPr txBox="1"/>
          <p:nvPr/>
        </p:nvSpPr>
        <p:spPr bwMode="auto">
          <a:xfrm>
            <a:off x="2383884" y="3506318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85000" lnSpcReduction="100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(d’ + d).f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38">
                <a:extLst>
                  <a:ext uri="{FF2B5EF4-FFF2-40B4-BE49-F238E27FC236}">
                    <a16:creationId xmlns:a16="http://schemas.microsoft.com/office/drawing/2014/main" id="{234487BE-6512-4242-9771-AF591B593F5E}"/>
                  </a:ext>
                </a:extLst>
              </p:cNvPr>
              <p:cNvSpPr txBox="1"/>
              <p:nvPr/>
            </p:nvSpPr>
            <p:spPr bwMode="auto">
              <a:xfrm>
                <a:off x="2383884" y="4674567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vi-VN" sz="2800" dirty="0">
                    <a:solidFill>
                      <a:srgbClr val="0000FF"/>
                    </a:solidFill>
                    <a:latin typeface="+mj-lt"/>
                    <a:sym typeface="Wingdings" panose="05000000000000000000" pitchFamily="2" charset="2"/>
                  </a:rPr>
                  <a:t>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  <m:r>
                      <a:rPr lang="vi-VN" sz="28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0000FF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Object 38">
                <a:extLst>
                  <a:ext uri="{FF2B5EF4-FFF2-40B4-BE49-F238E27FC236}">
                    <a16:creationId xmlns:a16="http://schemas.microsoft.com/office/drawing/2014/main" id="{234487BE-6512-4242-9771-AF591B593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3884" y="4674567"/>
                <a:ext cx="2439216" cy="769939"/>
              </a:xfrm>
              <a:prstGeom prst="rect">
                <a:avLst/>
              </a:prstGeom>
              <a:blipFill>
                <a:blip r:embed="rId4"/>
                <a:stretch>
                  <a:fillRect l="-5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38">
                <a:extLst>
                  <a:ext uri="{FF2B5EF4-FFF2-40B4-BE49-F238E27FC236}">
                    <a16:creationId xmlns:a16="http://schemas.microsoft.com/office/drawing/2014/main" id="{68F6A5CE-9D97-4269-AB16-485D39FE417D}"/>
                  </a:ext>
                </a:extLst>
              </p:cNvPr>
              <p:cNvSpPr txBox="1"/>
              <p:nvPr/>
            </p:nvSpPr>
            <p:spPr bwMode="auto">
              <a:xfrm>
                <a:off x="7679140" y="1554870"/>
                <a:ext cx="1752600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Object 38">
                <a:extLst>
                  <a:ext uri="{FF2B5EF4-FFF2-40B4-BE49-F238E27FC236}">
                    <a16:creationId xmlns:a16="http://schemas.microsoft.com/office/drawing/2014/main" id="{68F6A5CE-9D97-4269-AB16-485D39FE4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9140" y="1554870"/>
                <a:ext cx="1752600" cy="7699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ject 38">
            <a:extLst>
              <a:ext uri="{FF2B5EF4-FFF2-40B4-BE49-F238E27FC236}">
                <a16:creationId xmlns:a16="http://schemas.microsoft.com/office/drawing/2014/main" id="{1A0498E2-EF1A-4FE3-8829-3AE71CA7DB1D}"/>
              </a:ext>
            </a:extLst>
          </p:cNvPr>
          <p:cNvSpPr txBox="1"/>
          <p:nvPr/>
        </p:nvSpPr>
        <p:spPr bwMode="auto">
          <a:xfrm>
            <a:off x="7146802" y="2356573"/>
            <a:ext cx="3033697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 +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1" name="Object 38">
            <a:extLst>
              <a:ext uri="{FF2B5EF4-FFF2-40B4-BE49-F238E27FC236}">
                <a16:creationId xmlns:a16="http://schemas.microsoft.com/office/drawing/2014/main" id="{EB85B76C-0461-4E78-92BA-665BEFA30A59}"/>
              </a:ext>
            </a:extLst>
          </p:cNvPr>
          <p:cNvSpPr txBox="1"/>
          <p:nvPr/>
        </p:nvSpPr>
        <p:spPr bwMode="auto">
          <a:xfrm>
            <a:off x="7146802" y="2905541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d’.f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-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d.f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ject 38">
                <a:extLst>
                  <a:ext uri="{FF2B5EF4-FFF2-40B4-BE49-F238E27FC236}">
                    <a16:creationId xmlns:a16="http://schemas.microsoft.com/office/drawing/2014/main" id="{ABDF55C2-F9AA-4C4C-9290-39E5874658C1}"/>
                  </a:ext>
                </a:extLst>
              </p:cNvPr>
              <p:cNvSpPr txBox="1"/>
              <p:nvPr/>
            </p:nvSpPr>
            <p:spPr bwMode="auto">
              <a:xfrm>
                <a:off x="7130581" y="3909165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vi-VN" sz="2800" dirty="0">
                    <a:solidFill>
                      <a:srgbClr val="0000FF"/>
                    </a:solidFill>
                    <a:latin typeface="+mj-lt"/>
                    <a:sym typeface="Wingdings" panose="05000000000000000000" pitchFamily="2" charset="2"/>
                  </a:rPr>
                  <a:t>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  <m:r>
                      <a:rPr lang="vi-VN" sz="28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0000FF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2" name="Object 38">
                <a:extLst>
                  <a:ext uri="{FF2B5EF4-FFF2-40B4-BE49-F238E27FC236}">
                    <a16:creationId xmlns:a16="http://schemas.microsoft.com/office/drawing/2014/main" id="{ABDF55C2-F9AA-4C4C-9290-39E587465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30581" y="3909165"/>
                <a:ext cx="2439216" cy="769939"/>
              </a:xfrm>
              <a:prstGeom prst="rect">
                <a:avLst/>
              </a:prstGeom>
              <a:blipFill>
                <a:blip r:embed="rId6"/>
                <a:stretch>
                  <a:fillRect l="-5250" b="-315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bject 38">
            <a:extLst>
              <a:ext uri="{FF2B5EF4-FFF2-40B4-BE49-F238E27FC236}">
                <a16:creationId xmlns:a16="http://schemas.microsoft.com/office/drawing/2014/main" id="{C4701BB2-A5A1-4B29-AB8E-36AA8E467843}"/>
              </a:ext>
            </a:extLst>
          </p:cNvPr>
          <p:cNvSpPr txBox="1"/>
          <p:nvPr/>
        </p:nvSpPr>
        <p:spPr bwMode="auto">
          <a:xfrm>
            <a:off x="7146802" y="3429000"/>
            <a:ext cx="2661314" cy="5411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/>
          </a:bodyPr>
          <a:lstStyle/>
          <a:p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 (d’ - d).f = </a:t>
            </a:r>
            <a:r>
              <a:rPr lang="vi-VN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d.d</a:t>
            </a:r>
            <a:r>
              <a:rPr lang="vi-VN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’</a:t>
            </a:r>
            <a:endParaRPr lang="vi-VN" sz="2800" i="1" dirty="0">
              <a:solidFill>
                <a:srgbClr val="0000FF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8">
                <a:extLst>
                  <a:ext uri="{FF2B5EF4-FFF2-40B4-BE49-F238E27FC236}">
                    <a16:creationId xmlns:a16="http://schemas.microsoft.com/office/drawing/2014/main" id="{B277087A-5986-4F21-A811-3BCD0AB7E6ED}"/>
                  </a:ext>
                </a:extLst>
              </p:cNvPr>
              <p:cNvSpPr txBox="1"/>
              <p:nvPr/>
            </p:nvSpPr>
            <p:spPr bwMode="auto">
              <a:xfrm>
                <a:off x="7130581" y="4674567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vi-VN" sz="2800" dirty="0">
                    <a:solidFill>
                      <a:srgbClr val="0000FF"/>
                    </a:solidFill>
                    <a:latin typeface="+mj-lt"/>
                    <a:sym typeface="Wingdings" panose="05000000000000000000" pitchFamily="2" charset="2"/>
                  </a:rPr>
                  <a:t>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8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  <m:r>
                      <a:rPr lang="vi-VN" sz="28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vi-VN" sz="2800" i="1" dirty="0">
                    <a:solidFill>
                      <a:srgbClr val="0000FF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</m:oMath>
                </a14:m>
                <a:endParaRPr lang="vi-VN" sz="2800" i="1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4" name="Object 38">
                <a:extLst>
                  <a:ext uri="{FF2B5EF4-FFF2-40B4-BE49-F238E27FC236}">
                    <a16:creationId xmlns:a16="http://schemas.microsoft.com/office/drawing/2014/main" id="{B277087A-5986-4F21-A811-3BCD0AB7E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30581" y="4674567"/>
                <a:ext cx="2439216" cy="769939"/>
              </a:xfrm>
              <a:prstGeom prst="rect">
                <a:avLst/>
              </a:prstGeom>
              <a:blipFill>
                <a:blip r:embed="rId7"/>
                <a:stretch>
                  <a:fillRect l="-525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WordArt 7">
            <a:extLst>
              <a:ext uri="{FF2B5EF4-FFF2-40B4-BE49-F238E27FC236}">
                <a16:creationId xmlns:a16="http://schemas.microsoft.com/office/drawing/2014/main" id="{8A1195F9-5EAB-4415-8458-4C4A906373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80452" y="10644"/>
            <a:ext cx="318797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THẤU KÍNH HỘI TỤ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38">
                <a:extLst>
                  <a:ext uri="{FF2B5EF4-FFF2-40B4-BE49-F238E27FC236}">
                    <a16:creationId xmlns:a16="http://schemas.microsoft.com/office/drawing/2014/main" id="{306FBC2A-7951-4035-9E2D-BA58DF644E11}"/>
                  </a:ext>
                </a:extLst>
              </p:cNvPr>
              <p:cNvSpPr txBox="1"/>
              <p:nvPr/>
            </p:nvSpPr>
            <p:spPr bwMode="auto">
              <a:xfrm>
                <a:off x="4876392" y="5617665"/>
                <a:ext cx="2439216" cy="76993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vi-VN" sz="2800" dirty="0">
                    <a:solidFill>
                      <a:srgbClr val="FF0000"/>
                    </a:solidFill>
                    <a:latin typeface="+mj-lt"/>
                    <a:sym typeface="Wingdings" panose="05000000000000000000" pitchFamily="2" charset="2"/>
                  </a:rPr>
                  <a:t>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den>
                    </m:f>
                    <m:r>
                      <a:rPr lang="vi-VN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vi-VN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vi-V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</m:oMath>
                </a14:m>
                <a:endParaRPr lang="vi-VN" sz="2800" i="1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2" name="Object 38">
                <a:extLst>
                  <a:ext uri="{FF2B5EF4-FFF2-40B4-BE49-F238E27FC236}">
                    <a16:creationId xmlns:a16="http://schemas.microsoft.com/office/drawing/2014/main" id="{306FBC2A-7951-4035-9E2D-BA58DF644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6392" y="5617665"/>
                <a:ext cx="2439216" cy="769939"/>
              </a:xfrm>
              <a:prstGeom prst="rect">
                <a:avLst/>
              </a:prstGeom>
              <a:blipFill>
                <a:blip r:embed="rId8"/>
                <a:stretch>
                  <a:fillRect l="-525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14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559BB94E-1682-4F73-885C-04631A4D0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713" y="196828"/>
            <a:ext cx="11136573" cy="55092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tâp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2cm.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d. </a:t>
            </a:r>
          </a:p>
          <a:p>
            <a:pPr marL="514350" indent="-514350">
              <a:buAutoNum type="alphaLcParenR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arenR"/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2cm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d=6cm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d=4cm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d=3cm</a:t>
            </a:r>
          </a:p>
          <a:p>
            <a:pPr marL="504000" indent="-514350" algn="ctr">
              <a:buAutoNum type="alphaL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d=1cm</a:t>
            </a:r>
          </a:p>
          <a:p>
            <a:pPr algn="ctr"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7228613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1109</Words>
  <Application>Microsoft Office PowerPoint</Application>
  <PresentationFormat>Màn hình rộng</PresentationFormat>
  <Paragraphs>185</Paragraphs>
  <Slides>10</Slides>
  <Notes>1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7" baseType="lpstr">
      <vt:lpstr>.VnTimeH</vt:lpstr>
      <vt:lpstr>Arial</vt:lpstr>
      <vt:lpstr>Calibri</vt:lpstr>
      <vt:lpstr>Cambria Math</vt:lpstr>
      <vt:lpstr>Times New Roman</vt:lpstr>
      <vt:lpstr>Chủ đề Office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binh tran</dc:creator>
  <cp:lastModifiedBy>binh tran</cp:lastModifiedBy>
  <cp:revision>12</cp:revision>
  <dcterms:created xsi:type="dcterms:W3CDTF">2022-02-24T08:45:11Z</dcterms:created>
  <dcterms:modified xsi:type="dcterms:W3CDTF">2022-04-01T03:22:13Z</dcterms:modified>
</cp:coreProperties>
</file>