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97" r:id="rId2"/>
    <p:sldId id="335" r:id="rId3"/>
    <p:sldId id="311" r:id="rId4"/>
    <p:sldId id="384" r:id="rId5"/>
    <p:sldId id="399" r:id="rId6"/>
    <p:sldId id="398" r:id="rId7"/>
    <p:sldId id="359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E04EF-D1C4-4ADE-8290-393B52254437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771BB-0B8D-4992-BCD6-93D5074CD70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170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7E727E-48AC-4199-93AA-B7174A5EC9AC}" type="slidenum">
              <a:rPr lang="vi-VN" altLang="vi-VN" smtClean="0"/>
              <a:pPr>
                <a:defRPr/>
              </a:pPr>
              <a:t>1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7599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3F2F54F-E9CA-4DA4-A988-4531A0CD6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7318566-A7CF-42E9-8FD2-697A47D97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01D655B-E592-4FCB-87FC-6091F4AD8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24A871D-5C63-4F3A-B88F-7A3F2D40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BA1545C-CE45-4558-B14C-DCE448C3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800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AE92E88-9ADF-4F66-B5F8-58CE4D50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7171BEA-6846-4963-A85B-1928B90E3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F3543CA-7C26-4D45-8BA2-5560FCF9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0BDA6F7-995F-47B2-830D-5D8374D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968B242-46F1-465F-81A3-43B1914D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3074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F23F1C90-8E68-4F4D-AA5D-74930F3CF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614CDD6-56ED-4061-8B0C-A438DAA55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8DC9D22-DC79-473B-967B-9FD50AE6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B1E0306-3D5C-4A52-89B8-0767AE15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32DFC19-133D-447B-A3AF-0EBD3EE4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5357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ên đề và 4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051F28-56A7-40D0-A9EF-BDAA0BD3FD65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0854179-E634-407B-9AC6-0943352786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03CC84B-CA69-4194-8891-EB103C4B794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3E55CC0D-92FB-483C-86C9-E13512DF626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09600" y="41148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B31EA88B-4E49-4B26-92A1-5C4A2681F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7B621A9C-F451-422A-AAEE-4AE30B9C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FDD7E3E-D8BB-4AB4-9B83-2A4E5B41B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05F69E0-4A6C-4332-9D1F-A1E3F08B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4939308-738C-4DD1-B3F9-EC39157E743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03931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ội dung 1">
            <a:extLst>
              <a:ext uri="{FF2B5EF4-FFF2-40B4-BE49-F238E27FC236}">
                <a16:creationId xmlns:a16="http://schemas.microsoft.com/office/drawing/2014/main" id="{BA0C9C3D-50A9-4806-8559-A096913158B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9BC06C50-6500-4803-9B65-0FF61622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3507C62-8546-4E50-8378-BD8A52BB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52A3A605-E6DB-4AFD-91F7-F3D94973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C7A91DC-7D42-4888-9938-1492970A94D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0819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BAABC68-61E5-4C28-982A-90737EFE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E95054B-4A8D-459D-B8F4-0B79AE2F8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C15F427-547B-4C41-B842-D9A7E3A2F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33AAA73-6875-40D9-BC34-DC3B2474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EA5EF78-4B8A-4665-963A-EE17FC49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703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8804894-EE36-446D-83D2-8E94569C4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B7FBFE60-16FF-4596-B5EA-053D2C3E4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A91D370-825E-41A1-AA89-331168A9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4F3689F-E999-4293-8CF7-D3BE0E01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A0C6B42-3D69-4953-A34E-90D8A1E79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0096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90D0BF7-9CB9-4FA0-A4BF-3A23AD042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D0EFF4B-04A3-456D-9EBB-7AD4B5DA5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07860576-7E26-489B-AE0F-83BFF27F6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EFECD2A-1AEC-4B4E-99A2-7A46E667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86575DB-3111-4B64-A74F-DF64CCD9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7A4CDC7-68C2-403D-A6F8-A0DEC1E9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669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947F277-E5FA-4BD6-A0EE-6923A9D7E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5F3019F-BAA0-438C-B409-AE5BBA6C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F945C58-2AC7-4DB1-B6E2-B5A6DF7CD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0895D455-2160-4E47-8738-F65F3373C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17F34F4C-7E5F-4D9A-A3AD-07C51D7BE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7C070F78-46F8-403D-A3CC-01C8DD4F7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4B03AC4-37D0-4023-922D-1A5F2E03F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D526CBC-52B3-45DB-8D40-830B49175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27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CE568B6-0D99-4E53-906D-3A85B7FDB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2581BD0F-F89B-41DF-866F-29CAD7D2A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522778F5-105F-4A18-B845-C170363C2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8CD3DE41-ACD8-435C-B476-8696F95C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283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8CC616D2-BEB4-47E6-A284-9D297647C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AD051ACC-B2E9-4A1B-82DF-94B0C9CA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F2E3BB02-E58B-4E48-8047-FABEB59F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806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AF1E7BA-862A-4664-AE8D-75CE0B459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20547B5-5ECD-4C39-B552-4BB707DC7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D0DE716C-8C34-4F84-A9B9-6692E1FFC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0998253-3106-4CE3-981D-59402B9C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5B993FB-413B-4BBD-9572-F924AEDC6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096CAE8E-1FEE-4E2F-A729-D0E7973E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819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DF845B5-3147-4E4B-B124-4ED35440E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3FD4AF52-9811-46E2-8BBC-8008459993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CD6BA2CB-BA01-40D1-BCFD-49BAF8770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024118F-FEB0-453D-85F1-99455E45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FDF1F78-6CFA-4833-BE81-0BA38D06C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9AFE94F-7577-46F3-9042-5EB85D928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793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6DA81A20-8AF6-485E-AE3B-8DACAB77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BC2BDDF6-5F16-414A-95C5-6E91351A4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316FE58-4DB6-4D53-95F0-E03A66A0C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10EA6-86F0-4480-B5AF-68FC3DD1DDD2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630F84D-F9A5-40BE-B2EF-44C824307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EE584F4-25CB-4B2E-96F5-CFF45FC1B2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CC9B9-9689-4FC1-9BC0-6DC8FCD1A2C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323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7FA09623-015D-49B5-A4A1-5D3100981EF8}"/>
              </a:ext>
            </a:extLst>
          </p:cNvPr>
          <p:cNvSpPr/>
          <p:nvPr/>
        </p:nvSpPr>
        <p:spPr>
          <a:xfrm>
            <a:off x="1619854" y="1874459"/>
            <a:ext cx="9337183" cy="45166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56517C50-CDD4-4621-B988-BA8B0B446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391" y="2081969"/>
            <a:ext cx="4219707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Hình ảnh 1">
            <a:extLst>
              <a:ext uri="{FF2B5EF4-FFF2-40B4-BE49-F238E27FC236}">
                <a16:creationId xmlns:a16="http://schemas.microsoft.com/office/drawing/2014/main" id="{D48973D4-25CD-4480-AE22-8DF5FBB633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1744" y="2081969"/>
            <a:ext cx="3996793" cy="399679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005BC5E-6B79-4289-9671-70B50DD453A6}"/>
              </a:ext>
            </a:extLst>
          </p:cNvPr>
          <p:cNvSpPr/>
          <p:nvPr/>
        </p:nvSpPr>
        <p:spPr>
          <a:xfrm>
            <a:off x="354842" y="551020"/>
            <a:ext cx="1162789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Tiết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52:  </a:t>
            </a:r>
          </a:p>
          <a:p>
            <a:pPr algn="ctr" eaLnBrk="1" hangingPunct="1">
              <a:defRPr/>
            </a:pP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BÀI TẬP VẬN DỤNG THẤU KÍNH PHÂN KÌ</a:t>
            </a:r>
          </a:p>
        </p:txBody>
      </p:sp>
    </p:spTree>
    <p:extLst>
      <p:ext uri="{BB962C8B-B14F-4D97-AF65-F5344CB8AC3E}">
        <p14:creationId xmlns:p14="http://schemas.microsoft.com/office/powerpoint/2010/main" val="26837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667002" y="317625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2667002" y="4590719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6" name="WordArt 7">
            <a:extLst>
              <a:ext uri="{FF2B5EF4-FFF2-40B4-BE49-F238E27FC236}">
                <a16:creationId xmlns:a16="http://schemas.microsoft.com/office/drawing/2014/main" id="{FCF136DB-5B02-44D6-BB44-7F29C12C47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8048" y="6796"/>
            <a:ext cx="318797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LÝ THUYẾT:</a:t>
            </a: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153915AE-13C4-4F2E-802D-92773D9B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048" y="823679"/>
            <a:ext cx="10053589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TKPK:</a:t>
            </a:r>
          </a:p>
          <a:p>
            <a:pPr marL="457200" indent="-457200" eaLnBrk="1" hangingPunct="1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liệu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suốt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rìa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dày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pt-BR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truyền của ba tia sáng đặc biệt:</a:t>
            </a:r>
            <a:endParaRPr lang="en-US" sz="2400" i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quang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kéo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kéo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400" i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17">
            <a:extLst>
              <a:ext uri="{FF2B5EF4-FFF2-40B4-BE49-F238E27FC236}">
                <a16:creationId xmlns:a16="http://schemas.microsoft.com/office/drawing/2014/main" id="{195EA24A-F10D-47F3-8824-0F64ABDE4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65" y="3020682"/>
            <a:ext cx="5238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8">
            <a:extLst>
              <a:ext uri="{FF2B5EF4-FFF2-40B4-BE49-F238E27FC236}">
                <a16:creationId xmlns:a16="http://schemas.microsoft.com/office/drawing/2014/main" id="{5DD2B0AD-7B6B-4D52-ADE1-044958346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012" y="3004807"/>
            <a:ext cx="447675" cy="1358900"/>
          </a:xfrm>
          <a:prstGeom prst="rect">
            <a:avLst/>
          </a:prstGeom>
          <a:solidFill>
            <a:schemeClr val="bg1">
              <a:lumMod val="1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30" name="Picture 19">
            <a:extLst>
              <a:ext uri="{FF2B5EF4-FFF2-40B4-BE49-F238E27FC236}">
                <a16:creationId xmlns:a16="http://schemas.microsoft.com/office/drawing/2014/main" id="{C325B0F7-6E46-42EC-ACB4-E004A829F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687" y="3003220"/>
            <a:ext cx="523875" cy="1360487"/>
          </a:xfrm>
          <a:prstGeom prst="rect">
            <a:avLst/>
          </a:prstGeom>
          <a:solidFill>
            <a:srgbClr val="CC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Group 72">
            <a:extLst>
              <a:ext uri="{FF2B5EF4-FFF2-40B4-BE49-F238E27FC236}">
                <a16:creationId xmlns:a16="http://schemas.microsoft.com/office/drawing/2014/main" id="{2E2F1515-BA94-4FDC-B60F-E6A5F8500E81}"/>
              </a:ext>
            </a:extLst>
          </p:cNvPr>
          <p:cNvGrpSpPr>
            <a:grpSpLocks/>
          </p:cNvGrpSpPr>
          <p:nvPr/>
        </p:nvGrpSpPr>
        <p:grpSpPr bwMode="auto">
          <a:xfrm>
            <a:off x="9929726" y="3020682"/>
            <a:ext cx="228600" cy="1066800"/>
            <a:chOff x="6324600" y="3276600"/>
            <a:chExt cx="304800" cy="1066800"/>
          </a:xfrm>
        </p:grpSpPr>
        <p:cxnSp>
          <p:nvCxnSpPr>
            <p:cNvPr id="33" name="Straight Connector 64">
              <a:extLst>
                <a:ext uri="{FF2B5EF4-FFF2-40B4-BE49-F238E27FC236}">
                  <a16:creationId xmlns:a16="http://schemas.microsoft.com/office/drawing/2014/main" id="{3EBB4C8C-AB21-4EF7-8273-973A882EF102}"/>
                </a:ext>
              </a:extLst>
            </p:cNvPr>
            <p:cNvCxnSpPr/>
            <p:nvPr/>
          </p:nvCxnSpPr>
          <p:spPr>
            <a:xfrm>
              <a:off x="6477000" y="3429000"/>
              <a:ext cx="0" cy="76200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68">
              <a:extLst>
                <a:ext uri="{FF2B5EF4-FFF2-40B4-BE49-F238E27FC236}">
                  <a16:creationId xmlns:a16="http://schemas.microsoft.com/office/drawing/2014/main" id="{F487AA2C-61F0-47D1-A26C-6E7B73B09A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24600" y="3276600"/>
              <a:ext cx="304800" cy="152400"/>
              <a:chOff x="6629400" y="3429000"/>
              <a:chExt cx="304800" cy="152400"/>
            </a:xfrm>
          </p:grpSpPr>
          <p:cxnSp>
            <p:nvCxnSpPr>
              <p:cNvPr id="52" name="Straight Connector 66">
                <a:extLst>
                  <a:ext uri="{FF2B5EF4-FFF2-40B4-BE49-F238E27FC236}">
                    <a16:creationId xmlns:a16="http://schemas.microsoft.com/office/drawing/2014/main" id="{6A433DAF-5A30-484E-A4CE-5450314771F2}"/>
                  </a:ext>
                </a:extLst>
              </p:cNvPr>
              <p:cNvCxnSpPr/>
              <p:nvPr/>
            </p:nvCxnSpPr>
            <p:spPr>
              <a:xfrm flipV="1">
                <a:off x="6781800" y="3429000"/>
                <a:ext cx="1524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67">
                <a:extLst>
                  <a:ext uri="{FF2B5EF4-FFF2-40B4-BE49-F238E27FC236}">
                    <a16:creationId xmlns:a16="http://schemas.microsoft.com/office/drawing/2014/main" id="{40641BC2-B90F-4496-8C58-3067D563868B}"/>
                  </a:ext>
                </a:extLst>
              </p:cNvPr>
              <p:cNvCxnSpPr/>
              <p:nvPr/>
            </p:nvCxnSpPr>
            <p:spPr>
              <a:xfrm flipH="1" flipV="1">
                <a:off x="6629400" y="3429000"/>
                <a:ext cx="1524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69">
              <a:extLst>
                <a:ext uri="{FF2B5EF4-FFF2-40B4-BE49-F238E27FC236}">
                  <a16:creationId xmlns:a16="http://schemas.microsoft.com/office/drawing/2014/main" id="{0980DABE-ADA4-4CE7-8D70-3B10A48BFAE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6324600" y="4191000"/>
              <a:ext cx="304800" cy="152400"/>
              <a:chOff x="6629400" y="3429000"/>
              <a:chExt cx="304800" cy="152400"/>
            </a:xfrm>
          </p:grpSpPr>
          <p:cxnSp>
            <p:nvCxnSpPr>
              <p:cNvPr id="41" name="Straight Connector 70">
                <a:extLst>
                  <a:ext uri="{FF2B5EF4-FFF2-40B4-BE49-F238E27FC236}">
                    <a16:creationId xmlns:a16="http://schemas.microsoft.com/office/drawing/2014/main" id="{AD272F1C-DE10-4831-9CD7-A3173459C5EF}"/>
                  </a:ext>
                </a:extLst>
              </p:cNvPr>
              <p:cNvCxnSpPr/>
              <p:nvPr/>
            </p:nvCxnSpPr>
            <p:spPr>
              <a:xfrm flipV="1">
                <a:off x="6781800" y="3429000"/>
                <a:ext cx="1524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71">
                <a:extLst>
                  <a:ext uri="{FF2B5EF4-FFF2-40B4-BE49-F238E27FC236}">
                    <a16:creationId xmlns:a16="http://schemas.microsoft.com/office/drawing/2014/main" id="{AA3128BC-169C-4036-92F9-98A873F86787}"/>
                  </a:ext>
                </a:extLst>
              </p:cNvPr>
              <p:cNvCxnSpPr/>
              <p:nvPr/>
            </p:nvCxnSpPr>
            <p:spPr>
              <a:xfrm flipH="1" flipV="1">
                <a:off x="6629400" y="3429000"/>
                <a:ext cx="152400" cy="15240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741A67ED-41AD-4FD3-BE6E-00993BCA16B8}"/>
              </a:ext>
            </a:extLst>
          </p:cNvPr>
          <p:cNvSpPr txBox="1"/>
          <p:nvPr/>
        </p:nvSpPr>
        <p:spPr>
          <a:xfrm>
            <a:off x="7496612" y="2836016"/>
            <a:ext cx="30237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8067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Đường nối Thẳng 2">
            <a:extLst>
              <a:ext uri="{FF2B5EF4-FFF2-40B4-BE49-F238E27FC236}">
                <a16:creationId xmlns:a16="http://schemas.microsoft.com/office/drawing/2014/main" id="{57BCE283-21D4-4377-822D-D48C9A1B06D1}"/>
              </a:ext>
            </a:extLst>
          </p:cNvPr>
          <p:cNvCxnSpPr/>
          <p:nvPr/>
        </p:nvCxnSpPr>
        <p:spPr>
          <a:xfrm>
            <a:off x="2317384" y="2676027"/>
            <a:ext cx="0" cy="53136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840" name="Text Box 40">
            <a:extLst>
              <a:ext uri="{FF2B5EF4-FFF2-40B4-BE49-F238E27FC236}">
                <a16:creationId xmlns:a16="http://schemas.microsoft.com/office/drawing/2014/main" id="{88537248-B107-406F-9672-C7C7E8249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3530" y="6097591"/>
            <a:ext cx="20018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200">
              <a:latin typeface="Arial" panose="020B0604020202020204" pitchFamily="34" charset="0"/>
            </a:endParaRPr>
          </a:p>
        </p:txBody>
      </p:sp>
      <p:sp>
        <p:nvSpPr>
          <p:cNvPr id="76853" name="Text Box 53">
            <a:extLst>
              <a:ext uri="{FF2B5EF4-FFF2-40B4-BE49-F238E27FC236}">
                <a16:creationId xmlns:a16="http://schemas.microsoft.com/office/drawing/2014/main" id="{5D9952D3-67E6-4730-9134-4E1C08827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21" y="597511"/>
            <a:ext cx="11081757" cy="2145268"/>
          </a:xfrm>
          <a:prstGeom prst="roundRect">
            <a:avLst/>
          </a:prstGeom>
          <a:solidFill>
            <a:srgbClr val="FFFFFF"/>
          </a:solidFill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1:Vật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TKPK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=12cm.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= 8cm. </a:t>
            </a:r>
          </a:p>
          <a:p>
            <a:pPr algn="just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dựng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A’B’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AB qua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nhận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xét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đặc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</a:t>
            </a:r>
          </a:p>
          <a:p>
            <a:pPr algn="just" eaLnBrk="1" hangingPunct="1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h= 1cm</a:t>
            </a:r>
          </a:p>
        </p:txBody>
      </p:sp>
      <p:sp>
        <p:nvSpPr>
          <p:cNvPr id="76854" name="Text Box 54">
            <a:extLst>
              <a:ext uri="{FF2B5EF4-FFF2-40B4-BE49-F238E27FC236}">
                <a16:creationId xmlns:a16="http://schemas.microsoft.com/office/drawing/2014/main" id="{2AD5AF26-8BB3-4F4B-9534-1F12E53DF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784" y="2717451"/>
            <a:ext cx="1625600" cy="358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</a:pP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f = 12cm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d = 8cm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 = 1cm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a)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ĐĐ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b) d’=? 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h’=?</a:t>
            </a:r>
          </a:p>
        </p:txBody>
      </p:sp>
      <p:graphicFrame>
        <p:nvGraphicFramePr>
          <p:cNvPr id="76893" name="Object 93">
            <a:extLst>
              <a:ext uri="{FF2B5EF4-FFF2-40B4-BE49-F238E27FC236}">
                <a16:creationId xmlns:a16="http://schemas.microsoft.com/office/drawing/2014/main" id="{673B23A4-8F1F-4F52-A64A-36BC1F18D3EB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6258742" y="5767390"/>
          <a:ext cx="112713" cy="19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76893" name="Object 93">
                        <a:extLst>
                          <a:ext uri="{FF2B5EF4-FFF2-40B4-BE49-F238E27FC236}">
                            <a16:creationId xmlns:a16="http://schemas.microsoft.com/office/drawing/2014/main" id="{673B23A4-8F1F-4F52-A64A-36BC1F18D3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8742" y="5767390"/>
                        <a:ext cx="112713" cy="19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9">
            <a:extLst>
              <a:ext uri="{FF2B5EF4-FFF2-40B4-BE49-F238E27FC236}">
                <a16:creationId xmlns:a16="http://schemas.microsoft.com/office/drawing/2014/main" id="{FD22CC06-3A2A-4F09-8545-7DF8E08CA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2200" y="2717451"/>
            <a:ext cx="194108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  <a:p>
            <a:pPr eaLnBrk="1" hangingPunct="1"/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9">
            <a:extLst>
              <a:ext uri="{FF2B5EF4-FFF2-40B4-BE49-F238E27FC236}">
                <a16:creationId xmlns:a16="http://schemas.microsoft.com/office/drawing/2014/main" id="{263675B5-FB67-4B54-9708-33C54E5D9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2813" y="5607865"/>
            <a:ext cx="76649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Line 6">
            <a:extLst>
              <a:ext uri="{FF2B5EF4-FFF2-40B4-BE49-F238E27FC236}">
                <a16:creationId xmlns:a16="http://schemas.microsoft.com/office/drawing/2014/main" id="{9BF376F7-1B0B-4A0B-A5F6-DDE9D97CBA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69058" y="4015189"/>
            <a:ext cx="0" cy="290048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/>
          </a:p>
        </p:txBody>
      </p:sp>
      <p:grpSp>
        <p:nvGrpSpPr>
          <p:cNvPr id="41" name="Group 7">
            <a:extLst>
              <a:ext uri="{FF2B5EF4-FFF2-40B4-BE49-F238E27FC236}">
                <a16:creationId xmlns:a16="http://schemas.microsoft.com/office/drawing/2014/main" id="{01200E2F-28F1-41B6-B6B4-001E275B2307}"/>
              </a:ext>
            </a:extLst>
          </p:cNvPr>
          <p:cNvGrpSpPr>
            <a:grpSpLocks/>
          </p:cNvGrpSpPr>
          <p:nvPr/>
        </p:nvGrpSpPr>
        <p:grpSpPr bwMode="auto">
          <a:xfrm>
            <a:off x="6102698" y="3851414"/>
            <a:ext cx="1625267" cy="7501"/>
            <a:chOff x="720" y="1344"/>
            <a:chExt cx="768" cy="5"/>
          </a:xfrm>
        </p:grpSpPr>
        <p:sp>
          <p:nvSpPr>
            <p:cNvPr id="42" name="Line 8">
              <a:extLst>
                <a:ext uri="{FF2B5EF4-FFF2-40B4-BE49-F238E27FC236}">
                  <a16:creationId xmlns:a16="http://schemas.microsoft.com/office/drawing/2014/main" id="{FE7B5589-1B8F-495D-A937-ABC5FFEAB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344"/>
              <a:ext cx="76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  <p:sp>
          <p:nvSpPr>
            <p:cNvPr id="43" name="Line 9">
              <a:extLst>
                <a:ext uri="{FF2B5EF4-FFF2-40B4-BE49-F238E27FC236}">
                  <a16:creationId xmlns:a16="http://schemas.microsoft.com/office/drawing/2014/main" id="{17D4AF8C-D248-4E81-BA16-5BAFFC047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349"/>
              <a:ext cx="38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</p:grpSp>
      <p:sp>
        <p:nvSpPr>
          <p:cNvPr id="44" name="Text Box 10">
            <a:extLst>
              <a:ext uri="{FF2B5EF4-FFF2-40B4-BE49-F238E27FC236}">
                <a16:creationId xmlns:a16="http://schemas.microsoft.com/office/drawing/2014/main" id="{D19083AD-DBE0-4946-97AE-61D0B69B7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8864" y="4316762"/>
            <a:ext cx="812633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latin typeface="Times New Roman" panose="02020603050405020304" pitchFamily="18" charset="0"/>
              </a:rPr>
              <a:t>A’</a:t>
            </a:r>
          </a:p>
        </p:txBody>
      </p:sp>
      <p:sp>
        <p:nvSpPr>
          <p:cNvPr id="45" name="Text Box 11">
            <a:extLst>
              <a:ext uri="{FF2B5EF4-FFF2-40B4-BE49-F238E27FC236}">
                <a16:creationId xmlns:a16="http://schemas.microsoft.com/office/drawing/2014/main" id="{5BDAF11A-34AF-4843-B93D-1C3A3138F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273" y="3791799"/>
            <a:ext cx="608850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latin typeface="Times New Roman" panose="02020603050405020304" pitchFamily="18" charset="0"/>
              </a:rPr>
              <a:t>B’</a:t>
            </a:r>
          </a:p>
        </p:txBody>
      </p:sp>
      <p:sp>
        <p:nvSpPr>
          <p:cNvPr id="46" name="Text Box 12">
            <a:extLst>
              <a:ext uri="{FF2B5EF4-FFF2-40B4-BE49-F238E27FC236}">
                <a16:creationId xmlns:a16="http://schemas.microsoft.com/office/drawing/2014/main" id="{F1397F6A-1A25-4284-8BF1-9F6AA5F75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903" y="4348995"/>
            <a:ext cx="508833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47" name="Nhóm 46">
            <a:extLst>
              <a:ext uri="{FF2B5EF4-FFF2-40B4-BE49-F238E27FC236}">
                <a16:creationId xmlns:a16="http://schemas.microsoft.com/office/drawing/2014/main" id="{F5722740-4B5A-41CC-9085-1049BC916E5F}"/>
              </a:ext>
            </a:extLst>
          </p:cNvPr>
          <p:cNvGrpSpPr/>
          <p:nvPr/>
        </p:nvGrpSpPr>
        <p:grpSpPr>
          <a:xfrm>
            <a:off x="5416336" y="4232726"/>
            <a:ext cx="4236861" cy="178779"/>
            <a:chOff x="5416336" y="4232726"/>
            <a:chExt cx="4236861" cy="178779"/>
          </a:xfrm>
        </p:grpSpPr>
        <p:sp>
          <p:nvSpPr>
            <p:cNvPr id="80" name="Line 22">
              <a:extLst>
                <a:ext uri="{FF2B5EF4-FFF2-40B4-BE49-F238E27FC236}">
                  <a16:creationId xmlns:a16="http://schemas.microsoft.com/office/drawing/2014/main" id="{7E20A9B4-D7C5-4A08-8370-A43263AC8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6336" y="4266481"/>
              <a:ext cx="0" cy="1450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/>
            </a:p>
          </p:txBody>
        </p:sp>
        <p:sp>
          <p:nvSpPr>
            <p:cNvPr id="81" name="Line 23">
              <a:extLst>
                <a:ext uri="{FF2B5EF4-FFF2-40B4-BE49-F238E27FC236}">
                  <a16:creationId xmlns:a16="http://schemas.microsoft.com/office/drawing/2014/main" id="{1B566C73-1502-4EC5-BD63-81628F9B2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52031" y="4232726"/>
              <a:ext cx="1166" cy="1287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/>
            </a:p>
          </p:txBody>
        </p:sp>
      </p:grpSp>
      <p:sp>
        <p:nvSpPr>
          <p:cNvPr id="82" name="Line 26">
            <a:extLst>
              <a:ext uri="{FF2B5EF4-FFF2-40B4-BE49-F238E27FC236}">
                <a16:creationId xmlns:a16="http://schemas.microsoft.com/office/drawing/2014/main" id="{851B2E2F-7F8A-4C64-ABD9-E67724184C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17602" y="3846413"/>
            <a:ext cx="2235367" cy="456324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/>
          </a:p>
        </p:txBody>
      </p:sp>
      <p:sp>
        <p:nvSpPr>
          <p:cNvPr id="83" name="Line 27">
            <a:extLst>
              <a:ext uri="{FF2B5EF4-FFF2-40B4-BE49-F238E27FC236}">
                <a16:creationId xmlns:a16="http://schemas.microsoft.com/office/drawing/2014/main" id="{21C59DE2-1941-4328-B3D5-6CCF2CB2E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877154"/>
            <a:ext cx="1227701" cy="31505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/>
          </a:p>
        </p:txBody>
      </p:sp>
      <p:grpSp>
        <p:nvGrpSpPr>
          <p:cNvPr id="84" name="Group 30">
            <a:extLst>
              <a:ext uri="{FF2B5EF4-FFF2-40B4-BE49-F238E27FC236}">
                <a16:creationId xmlns:a16="http://schemas.microsoft.com/office/drawing/2014/main" id="{452B3828-C0D7-436F-9B81-F2BAAFB30C1D}"/>
              </a:ext>
            </a:extLst>
          </p:cNvPr>
          <p:cNvGrpSpPr>
            <a:grpSpLocks/>
          </p:cNvGrpSpPr>
          <p:nvPr/>
        </p:nvGrpSpPr>
        <p:grpSpPr bwMode="auto">
          <a:xfrm>
            <a:off x="7737967" y="3433845"/>
            <a:ext cx="2134100" cy="410067"/>
            <a:chOff x="1488" y="1073"/>
            <a:chExt cx="1008" cy="271"/>
          </a:xfrm>
        </p:grpSpPr>
        <p:sp>
          <p:nvSpPr>
            <p:cNvPr id="85" name="Line 31">
              <a:extLst>
                <a:ext uri="{FF2B5EF4-FFF2-40B4-BE49-F238E27FC236}">
                  <a16:creationId xmlns:a16="http://schemas.microsoft.com/office/drawing/2014/main" id="{A56EE4D8-5B12-40C7-8FEB-D7DDC9086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200"/>
              <a:ext cx="567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  <p:sp>
          <p:nvSpPr>
            <p:cNvPr id="86" name="Line 32">
              <a:extLst>
                <a:ext uri="{FF2B5EF4-FFF2-40B4-BE49-F238E27FC236}">
                  <a16:creationId xmlns:a16="http://schemas.microsoft.com/office/drawing/2014/main" id="{25B0BDA7-89BB-4484-B65A-B0354C29B4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0" y="1073"/>
              <a:ext cx="916" cy="2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</p:grpSp>
      <p:grpSp>
        <p:nvGrpSpPr>
          <p:cNvPr id="87" name="Group 33">
            <a:extLst>
              <a:ext uri="{FF2B5EF4-FFF2-40B4-BE49-F238E27FC236}">
                <a16:creationId xmlns:a16="http://schemas.microsoft.com/office/drawing/2014/main" id="{E1EF4505-4C55-424F-8C7D-7750986CED3D}"/>
              </a:ext>
            </a:extLst>
          </p:cNvPr>
          <p:cNvGrpSpPr>
            <a:grpSpLocks/>
          </p:cNvGrpSpPr>
          <p:nvPr/>
        </p:nvGrpSpPr>
        <p:grpSpPr bwMode="auto">
          <a:xfrm>
            <a:off x="7227926" y="4172502"/>
            <a:ext cx="2876722" cy="782628"/>
            <a:chOff x="1283" y="1553"/>
            <a:chExt cx="1851" cy="708"/>
          </a:xfrm>
        </p:grpSpPr>
        <p:sp>
          <p:nvSpPr>
            <p:cNvPr id="88" name="Line 34">
              <a:extLst>
                <a:ext uri="{FF2B5EF4-FFF2-40B4-BE49-F238E27FC236}">
                  <a16:creationId xmlns:a16="http://schemas.microsoft.com/office/drawing/2014/main" id="{1944E15E-28F8-429F-84E5-3572A0A86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3" y="1553"/>
              <a:ext cx="1851" cy="70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  <p:sp>
          <p:nvSpPr>
            <p:cNvPr id="89" name="Line 35">
              <a:extLst>
                <a:ext uri="{FF2B5EF4-FFF2-40B4-BE49-F238E27FC236}">
                  <a16:creationId xmlns:a16="http://schemas.microsoft.com/office/drawing/2014/main" id="{A89F1287-5C1E-45D4-A819-04605C5FF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9" y="1693"/>
              <a:ext cx="393" cy="14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/>
            </a:p>
          </p:txBody>
        </p:sp>
      </p:grpSp>
      <p:grpSp>
        <p:nvGrpSpPr>
          <p:cNvPr id="90" name="Nhóm 89">
            <a:extLst>
              <a:ext uri="{FF2B5EF4-FFF2-40B4-BE49-F238E27FC236}">
                <a16:creationId xmlns:a16="http://schemas.microsoft.com/office/drawing/2014/main" id="{B21E8609-7FAE-48B6-8F66-E0650E808E99}"/>
              </a:ext>
            </a:extLst>
          </p:cNvPr>
          <p:cNvGrpSpPr/>
          <p:nvPr/>
        </p:nvGrpSpPr>
        <p:grpSpPr>
          <a:xfrm>
            <a:off x="4632618" y="3214572"/>
            <a:ext cx="5739691" cy="2009080"/>
            <a:chOff x="4615529" y="3228186"/>
            <a:chExt cx="5739691" cy="2009080"/>
          </a:xfrm>
        </p:grpSpPr>
        <p:sp>
          <p:nvSpPr>
            <p:cNvPr id="91" name="Line 21">
              <a:extLst>
                <a:ext uri="{FF2B5EF4-FFF2-40B4-BE49-F238E27FC236}">
                  <a16:creationId xmlns:a16="http://schemas.microsoft.com/office/drawing/2014/main" id="{AB02E298-AA38-4852-B2A0-E8801C82D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7965" y="3391338"/>
              <a:ext cx="21253" cy="17052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/>
            </a:p>
          </p:txBody>
        </p:sp>
        <p:grpSp>
          <p:nvGrpSpPr>
            <p:cNvPr id="92" name="Nhóm 91">
              <a:extLst>
                <a:ext uri="{FF2B5EF4-FFF2-40B4-BE49-F238E27FC236}">
                  <a16:creationId xmlns:a16="http://schemas.microsoft.com/office/drawing/2014/main" id="{101D97F1-56F9-4DEA-AFEF-F87CCD76EC00}"/>
                </a:ext>
              </a:extLst>
            </p:cNvPr>
            <p:cNvGrpSpPr/>
            <p:nvPr/>
          </p:nvGrpSpPr>
          <p:grpSpPr>
            <a:xfrm>
              <a:off x="4615529" y="3228186"/>
              <a:ext cx="5739691" cy="2009080"/>
              <a:chOff x="4608704" y="3206307"/>
              <a:chExt cx="5739691" cy="2009080"/>
            </a:xfrm>
          </p:grpSpPr>
          <p:sp>
            <p:nvSpPr>
              <p:cNvPr id="93" name="Text Box 13">
                <a:extLst>
                  <a:ext uri="{FF2B5EF4-FFF2-40B4-BE49-F238E27FC236}">
                    <a16:creationId xmlns:a16="http://schemas.microsoft.com/office/drawing/2014/main" id="{778C77F1-599F-4AA4-88C3-74E61E3176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35154" y="3473852"/>
                <a:ext cx="508834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94" name="Text Box 14">
                <a:extLst>
                  <a:ext uri="{FF2B5EF4-FFF2-40B4-BE49-F238E27FC236}">
                    <a16:creationId xmlns:a16="http://schemas.microsoft.com/office/drawing/2014/main" id="{9A97AB40-AE93-4FED-B26C-A07CBC6081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3799" y="4405254"/>
                <a:ext cx="813883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latin typeface="Times New Roman" panose="02020603050405020304" pitchFamily="18" charset="0"/>
                  </a:rPr>
                  <a:t>F</a:t>
                </a:r>
              </a:p>
            </p:txBody>
          </p:sp>
          <p:sp>
            <p:nvSpPr>
              <p:cNvPr id="95" name="Text Box 15">
                <a:extLst>
                  <a:ext uri="{FF2B5EF4-FFF2-40B4-BE49-F238E27FC236}">
                    <a16:creationId xmlns:a16="http://schemas.microsoft.com/office/drawing/2014/main" id="{CE363D31-D48A-4026-9FB9-BC073E26A5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35762" y="4321491"/>
                <a:ext cx="812633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latin typeface="Times New Roman" panose="02020603050405020304" pitchFamily="18" charset="0"/>
                  </a:rPr>
                  <a:t>F’</a:t>
                </a:r>
              </a:p>
            </p:txBody>
          </p:sp>
          <p:sp>
            <p:nvSpPr>
              <p:cNvPr id="96" name="Line 16">
                <a:extLst>
                  <a:ext uri="{FF2B5EF4-FFF2-40B4-BE49-F238E27FC236}">
                    <a16:creationId xmlns:a16="http://schemas.microsoft.com/office/drawing/2014/main" id="{9BBA4D5D-CEE5-486E-93BD-657D58F61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752969" y="5062861"/>
                <a:ext cx="203784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  <p:sp>
            <p:nvSpPr>
              <p:cNvPr id="97" name="Line 17">
                <a:extLst>
                  <a:ext uri="{FF2B5EF4-FFF2-40B4-BE49-F238E27FC236}">
                    <a16:creationId xmlns:a16="http://schemas.microsoft.com/office/drawing/2014/main" id="{18573F04-3F37-4B4B-8255-6534375590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7594193" y="5050360"/>
                <a:ext cx="161276" cy="1650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  <p:sp>
            <p:nvSpPr>
              <p:cNvPr id="98" name="Line 18">
                <a:extLst>
                  <a:ext uri="{FF2B5EF4-FFF2-40B4-BE49-F238E27FC236}">
                    <a16:creationId xmlns:a16="http://schemas.microsoft.com/office/drawing/2014/main" id="{EE00F900-D0D8-43E2-968D-E3168A8AD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08137" y="3216309"/>
                <a:ext cx="202533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  <p:sp>
            <p:nvSpPr>
              <p:cNvPr id="99" name="Line 19">
                <a:extLst>
                  <a:ext uri="{FF2B5EF4-FFF2-40B4-BE49-F238E27FC236}">
                    <a16:creationId xmlns:a16="http://schemas.microsoft.com/office/drawing/2014/main" id="{584E2A9E-26B7-4454-A415-6D378E9F23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14525" y="3206307"/>
                <a:ext cx="203784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C12490AE-5115-47FF-B353-83AB34408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00198" y="3831410"/>
                <a:ext cx="0" cy="515084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  <p:sp>
            <p:nvSpPr>
              <p:cNvPr id="101" name="Text Box 25">
                <a:extLst>
                  <a:ext uri="{FF2B5EF4-FFF2-40B4-BE49-F238E27FC236}">
                    <a16:creationId xmlns:a16="http://schemas.microsoft.com/office/drawing/2014/main" id="{746B4152-5E08-499B-9F2C-A51A38CF7F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2907" y="4150212"/>
                <a:ext cx="710116" cy="544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35" b="1">
                    <a:latin typeface="Times New Roman" panose="02020603050405020304" pitchFamily="18" charset="0"/>
                  </a:rPr>
                  <a:t>o</a:t>
                </a:r>
              </a:p>
            </p:txBody>
          </p:sp>
          <p:sp>
            <p:nvSpPr>
              <p:cNvPr id="102" name="Line 20">
                <a:extLst>
                  <a:ext uri="{FF2B5EF4-FFF2-40B4-BE49-F238E27FC236}">
                    <a16:creationId xmlns:a16="http://schemas.microsoft.com/office/drawing/2014/main" id="{8B7744AE-3DA8-49FE-B87C-E53EC2ECD3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08704" y="4310302"/>
                <a:ext cx="5475898" cy="3875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/>
              </a:p>
            </p:txBody>
          </p:sp>
        </p:grpSp>
      </p:grpSp>
      <p:sp>
        <p:nvSpPr>
          <p:cNvPr id="48" name="WordArt 7">
            <a:extLst>
              <a:ext uri="{FF2B5EF4-FFF2-40B4-BE49-F238E27FC236}">
                <a16:creationId xmlns:a16="http://schemas.microsoft.com/office/drawing/2014/main" id="{BAEE8706-1E81-4DCF-BFBE-34CCE49B1A9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8048" y="6796"/>
            <a:ext cx="318797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BÀI TẬP: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40" grpId="0" animBg="1"/>
      <p:bldP spid="44" grpId="0"/>
      <p:bldP spid="45" grpId="0"/>
      <p:bldP spid="46" grpId="0"/>
      <p:bldP spid="82" grpId="0" animBg="1"/>
      <p:bldP spid="83" grpId="0" animBg="1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AutoShape 206">
            <a:extLst>
              <a:ext uri="{FF2B5EF4-FFF2-40B4-BE49-F238E27FC236}">
                <a16:creationId xmlns:a16="http://schemas.microsoft.com/office/drawing/2014/main" id="{47D40720-E7EB-45D1-9F35-28D045A5E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8093" y="1128710"/>
            <a:ext cx="1586644" cy="456324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BD6DFAA8-1D8C-4E15-958A-5621B7961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51" y="49176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l-GR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OA</a:t>
            </a:r>
            <a:r>
              <a:rPr lang="en-US" altLang="vi-VN" sz="2400" b="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OAB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lang="vi-VN" altLang="vi-VN" sz="24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10">
                <a:extLst>
                  <a:ext uri="{FF2B5EF4-FFF2-40B4-BE49-F238E27FC236}">
                    <a16:creationId xmlns:a16="http://schemas.microsoft.com/office/drawing/2014/main" id="{55DE3AE7-74BF-4295-93D8-AE6EF15225C3}"/>
                  </a:ext>
                </a:extLst>
              </p:cNvPr>
              <p:cNvSpPr txBox="1"/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0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sz="20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𝑂𝐴</m:t>
                          </m:r>
                        </m:den>
                      </m:f>
                      <m:r>
                        <a:rPr lang="vi-VN" sz="20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vi-VN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vi-VN" sz="2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9" name="Object 10">
                <a:extLst>
                  <a:ext uri="{FF2B5EF4-FFF2-40B4-BE49-F238E27FC236}">
                    <a16:creationId xmlns:a16="http://schemas.microsoft.com/office/drawing/2014/main" id="{55DE3AE7-74BF-4295-93D8-AE6EF1522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35">
                <a:extLst>
                  <a:ext uri="{FF2B5EF4-FFF2-40B4-BE49-F238E27FC236}">
                    <a16:creationId xmlns:a16="http://schemas.microsoft.com/office/drawing/2014/main" id="{A58331E1-6A4B-4F1E-B7BF-1DAE1BC7EEB4}"/>
                  </a:ext>
                </a:extLst>
              </p:cNvPr>
              <p:cNvSpPr txBox="1"/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𝑂𝐼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vi-V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(2)</m:t>
                      </m:r>
                    </m:oMath>
                  </m:oMathPara>
                </a14:m>
                <a:endParaRPr lang="vi-VN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0" name="Object 35">
                <a:extLst>
                  <a:ext uri="{FF2B5EF4-FFF2-40B4-BE49-F238E27FC236}">
                    <a16:creationId xmlns:a16="http://schemas.microsoft.com/office/drawing/2014/main" id="{A58331E1-6A4B-4F1E-B7BF-1DAE1BC7E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38">
                <a:extLst>
                  <a:ext uri="{FF2B5EF4-FFF2-40B4-BE49-F238E27FC236}">
                    <a16:creationId xmlns:a16="http://schemas.microsoft.com/office/drawing/2014/main" id="{15EF8CD0-147C-4037-B2A5-561D9D84A383}"/>
                  </a:ext>
                </a:extLst>
              </p:cNvPr>
              <p:cNvSpPr txBox="1"/>
              <p:nvPr/>
            </p:nvSpPr>
            <p:spPr bwMode="auto">
              <a:xfrm>
                <a:off x="3641559" y="4305517"/>
                <a:ext cx="1752600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vi-VN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1" name="Object 38">
                <a:extLst>
                  <a:ext uri="{FF2B5EF4-FFF2-40B4-BE49-F238E27FC236}">
                    <a16:creationId xmlns:a16="http://schemas.microsoft.com/office/drawing/2014/main" id="{15EF8CD0-147C-4037-B2A5-561D9D84A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41559" y="4305517"/>
                <a:ext cx="1752600" cy="769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42">
                <a:extLst>
                  <a:ext uri="{FF2B5EF4-FFF2-40B4-BE49-F238E27FC236}">
                    <a16:creationId xmlns:a16="http://schemas.microsoft.com/office/drawing/2014/main" id="{523E0CC2-5F42-4616-9BC2-5FFA5E241C1F}"/>
                  </a:ext>
                </a:extLst>
              </p:cNvPr>
              <p:cNvSpPr txBox="1"/>
              <p:nvPr/>
            </p:nvSpPr>
            <p:spPr bwMode="auto">
              <a:xfrm>
                <a:off x="3187728" y="4983831"/>
                <a:ext cx="7477211" cy="49364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36.12−36</m:t>
                      </m:r>
                      <m:r>
                        <a:rPr lang="vi-VN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vi-VN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′→48</m:t>
                      </m:r>
                      <m:sSup>
                        <m:sSup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432</m:t>
                      </m:r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sz="32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32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2" name="Object 42">
                <a:extLst>
                  <a:ext uri="{FF2B5EF4-FFF2-40B4-BE49-F238E27FC236}">
                    <a16:creationId xmlns:a16="http://schemas.microsoft.com/office/drawing/2014/main" id="{523E0CC2-5F42-4616-9BC2-5FFA5E241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7728" y="4983831"/>
                <a:ext cx="7477211" cy="4936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ject 45">
                <a:extLst>
                  <a:ext uri="{FF2B5EF4-FFF2-40B4-BE49-F238E27FC236}">
                    <a16:creationId xmlns:a16="http://schemas.microsoft.com/office/drawing/2014/main" id="{7D6E4968-C7B2-4501-8F36-19581F883F56}"/>
                  </a:ext>
                </a:extLst>
              </p:cNvPr>
              <p:cNvSpPr txBox="1"/>
              <p:nvPr/>
            </p:nvSpPr>
            <p:spPr bwMode="auto">
              <a:xfrm>
                <a:off x="3119909" y="5478502"/>
                <a:ext cx="3733800" cy="62237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′=1.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3" name="Object 45">
                <a:extLst>
                  <a:ext uri="{FF2B5EF4-FFF2-40B4-BE49-F238E27FC236}">
                    <a16:creationId xmlns:a16="http://schemas.microsoft.com/office/drawing/2014/main" id="{7D6E4968-C7B2-4501-8F36-19581F883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9909" y="5478502"/>
                <a:ext cx="3733800" cy="6223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9">
                <a:extLst>
                  <a:ext uri="{FF2B5EF4-FFF2-40B4-BE49-F238E27FC236}">
                    <a16:creationId xmlns:a16="http://schemas.microsoft.com/office/drawing/2014/main" id="{62BC15DC-9835-4328-96A0-ED8BE8885A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(=90</a:t>
                </a:r>
                <a:r>
                  <a:rPr lang="en-US" altLang="vi-VN" sz="2400" b="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0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 </a:t>
                </a:r>
                <a:endParaRPr lang="en-US" altLang="vi-VN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9">
                <a:extLst>
                  <a:ext uri="{FF2B5EF4-FFF2-40B4-BE49-F238E27FC236}">
                    <a16:creationId xmlns:a16="http://schemas.microsoft.com/office/drawing/2014/main" id="{62BC15DC-9835-4328-96A0-ED8BE8885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blipFill>
                <a:blip r:embed="rId7"/>
                <a:stretch>
                  <a:fillRect t="-1205" b="-265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9">
                <a:extLst>
                  <a:ext uri="{FF2B5EF4-FFF2-40B4-BE49-F238E27FC236}">
                    <a16:creationId xmlns:a16="http://schemas.microsoft.com/office/drawing/2014/main" id="{6B39B244-74DD-4786-BF75-D5FF323609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𝑂𝐵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𝐴𝑂𝐵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góc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chung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5" name="TextBox 9">
                <a:extLst>
                  <a:ext uri="{FF2B5EF4-FFF2-40B4-BE49-F238E27FC236}">
                    <a16:creationId xmlns:a16="http://schemas.microsoft.com/office/drawing/2014/main" id="{6B39B244-74DD-4786-BF75-D5FF32360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blipFill>
                <a:blip r:embed="rId8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9">
                <a:extLst>
                  <a:ext uri="{FF2B5EF4-FFF2-40B4-BE49-F238E27FC236}">
                    <a16:creationId xmlns:a16="http://schemas.microsoft.com/office/drawing/2014/main" id="{20E56A55-C4A6-4DCD-BA4F-9E0656BC1D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vi-VN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Δ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OA</a:t>
                </a:r>
                <a:r>
                  <a:rPr lang="en-US" altLang="vi-VN" sz="2400" b="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’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B’ </a:t>
                </a:r>
                <a14:m>
                  <m:oMath xmlns:m="http://schemas.openxmlformats.org/officeDocument/2006/math"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đồ</m:t>
                    </m:r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ạ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Δ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OAB (g-g)</a:t>
                </a:r>
                <a:endParaRPr lang="vi-VN" altLang="vi-V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9">
                <a:extLst>
                  <a:ext uri="{FF2B5EF4-FFF2-40B4-BE49-F238E27FC236}">
                    <a16:creationId xmlns:a16="http://schemas.microsoft.com/office/drawing/2014/main" id="{20E56A55-C4A6-4DCD-BA4F-9E0656BC1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blipFill>
                <a:blip r:embed="rId9"/>
                <a:stretch>
                  <a:fillRect l="-1877" t="-10526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9">
            <a:extLst>
              <a:ext uri="{FF2B5EF4-FFF2-40B4-BE49-F238E27FC236}">
                <a16:creationId xmlns:a16="http://schemas.microsoft.com/office/drawing/2014/main" id="{3342AE5A-1E25-48A2-9159-C6C569BA0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58" y="2316651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FA</a:t>
            </a:r>
            <a:r>
              <a:rPr lang="en-US" altLang="vi-VN" sz="2400" b="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FOI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lang="vi-VN" altLang="vi-VN" sz="24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9">
                <a:extLst>
                  <a:ext uri="{FF2B5EF4-FFF2-40B4-BE49-F238E27FC236}">
                    <a16:creationId xmlns:a16="http://schemas.microsoft.com/office/drawing/2014/main" id="{571124AC-CCA0-4D29-A30F-1B7076D3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(=90</a:t>
                </a:r>
                <a:r>
                  <a:rPr lang="en-US" altLang="vi-VN" sz="2400" b="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0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 </a:t>
                </a:r>
                <a:endParaRPr lang="en-US" altLang="vi-VN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TextBox 9">
                <a:extLst>
                  <a:ext uri="{FF2B5EF4-FFF2-40B4-BE49-F238E27FC236}">
                    <a16:creationId xmlns:a16="http://schemas.microsoft.com/office/drawing/2014/main" id="{571124AC-CCA0-4D29-A30F-1B7076D3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blipFill>
                <a:blip r:embed="rId10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9">
                <a:extLst>
                  <a:ext uri="{FF2B5EF4-FFF2-40B4-BE49-F238E27FC236}">
                    <a16:creationId xmlns:a16="http://schemas.microsoft.com/office/drawing/2014/main" id="{E2C1997D-A6D6-41ED-88E3-1A76D9D957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85924" y="2691458"/>
                <a:ext cx="3430647" cy="475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𝐹𝐵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𝑂𝐹𝐼</m:t>
                        </m:r>
                      </m:e>
                    </m:acc>
                  </m:oMath>
                </a14:m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góc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chung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0" name="TextBox 9">
                <a:extLst>
                  <a:ext uri="{FF2B5EF4-FFF2-40B4-BE49-F238E27FC236}">
                    <a16:creationId xmlns:a16="http://schemas.microsoft.com/office/drawing/2014/main" id="{E2C1997D-A6D6-41ED-88E3-1A76D9D95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5924" y="2691458"/>
                <a:ext cx="3430647" cy="475130"/>
              </a:xfrm>
              <a:prstGeom prst="rect">
                <a:avLst/>
              </a:prstGeom>
              <a:blipFill>
                <a:blip r:embed="rId11"/>
                <a:stretch>
                  <a:fillRect t="-6494" b="-311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9">
            <a:extLst>
              <a:ext uri="{FF2B5EF4-FFF2-40B4-BE49-F238E27FC236}">
                <a16:creationId xmlns:a16="http://schemas.microsoft.com/office/drawing/2014/main" id="{BB53AC2C-6A7D-4715-9830-E29F0787E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87" y="3221935"/>
            <a:ext cx="5567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FA</a:t>
            </a:r>
            <a:r>
              <a:rPr lang="en-US" altLang="vi-VN" sz="2400" b="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FOI (g-g)</a:t>
            </a:r>
            <a:endParaRPr lang="vi-VN" altLang="vi-VN" sz="24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8BD8EE60-EBAB-401C-A64D-F17B30F54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4290349"/>
            <a:ext cx="2932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ra: </a:t>
            </a:r>
            <a:endParaRPr lang="vi-VN" altLang="vi-VN" sz="24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9">
                <a:extLst>
                  <a:ext uri="{FF2B5EF4-FFF2-40B4-BE49-F238E27FC236}">
                    <a16:creationId xmlns:a16="http://schemas.microsoft.com/office/drawing/2014/main" id="{BDF3F4CC-99AC-436E-97EF-8E37B1832B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vi-VN" altLang="vi-VN" sz="2400" b="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  <m:r>
                      <a:rPr lang="vi-VN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vi-VN" altLang="vi-V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9">
                <a:extLst>
                  <a:ext uri="{FF2B5EF4-FFF2-40B4-BE49-F238E27FC236}">
                    <a16:creationId xmlns:a16="http://schemas.microsoft.com/office/drawing/2014/main" id="{BDF3F4CC-99AC-436E-97EF-8E37B1832B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blipFill>
                <a:blip r:embed="rId12"/>
                <a:stretch>
                  <a:fillRect l="-710" b="-82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9">
            <a:extLst>
              <a:ext uri="{FF2B5EF4-FFF2-40B4-BE49-F238E27FC236}">
                <a16:creationId xmlns:a16="http://schemas.microsoft.com/office/drawing/2014/main" id="{A0B9FAA2-4249-4F92-84A6-1FB175901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107" y="5445346"/>
            <a:ext cx="2239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d’ </a:t>
            </a:r>
            <a:r>
              <a:rPr lang="en-US" altLang="vi-VN" sz="2400" b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(1): </a:t>
            </a:r>
            <a:endParaRPr lang="vi-VN" altLang="vi-VN" sz="24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9">
            <a:extLst>
              <a:ext uri="{FF2B5EF4-FFF2-40B4-BE49-F238E27FC236}">
                <a16:creationId xmlns:a16="http://schemas.microsoft.com/office/drawing/2014/main" id="{23F3E9E7-F559-4C7A-AD88-80B70130E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6134853"/>
            <a:ext cx="10182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khoảng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9cm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0,25cm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Line 6">
            <a:extLst>
              <a:ext uri="{FF2B5EF4-FFF2-40B4-BE49-F238E27FC236}">
                <a16:creationId xmlns:a16="http://schemas.microsoft.com/office/drawing/2014/main" id="{427AB728-8BBC-401E-9A18-55F85E411D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75829" y="1271993"/>
            <a:ext cx="0" cy="290048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>
              <a:solidFill>
                <a:srgbClr val="0000FF"/>
              </a:solidFill>
            </a:endParaRPr>
          </a:p>
        </p:txBody>
      </p:sp>
      <p:grpSp>
        <p:nvGrpSpPr>
          <p:cNvPr id="102" name="Group 7">
            <a:extLst>
              <a:ext uri="{FF2B5EF4-FFF2-40B4-BE49-F238E27FC236}">
                <a16:creationId xmlns:a16="http://schemas.microsoft.com/office/drawing/2014/main" id="{1E5A4680-5305-4D7B-9D5A-948BA1E59D14}"/>
              </a:ext>
            </a:extLst>
          </p:cNvPr>
          <p:cNvGrpSpPr>
            <a:grpSpLocks/>
          </p:cNvGrpSpPr>
          <p:nvPr/>
        </p:nvGrpSpPr>
        <p:grpSpPr bwMode="auto">
          <a:xfrm>
            <a:off x="7509469" y="1108218"/>
            <a:ext cx="1625267" cy="7501"/>
            <a:chOff x="720" y="1344"/>
            <a:chExt cx="768" cy="5"/>
          </a:xfrm>
        </p:grpSpPr>
        <p:sp>
          <p:nvSpPr>
            <p:cNvPr id="103" name="Line 8">
              <a:extLst>
                <a:ext uri="{FF2B5EF4-FFF2-40B4-BE49-F238E27FC236}">
                  <a16:creationId xmlns:a16="http://schemas.microsoft.com/office/drawing/2014/main" id="{3AB4DA2B-CEBA-4DD5-A5E9-270664CA1D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344"/>
              <a:ext cx="76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  <p:sp>
          <p:nvSpPr>
            <p:cNvPr id="104" name="Line 9">
              <a:extLst>
                <a:ext uri="{FF2B5EF4-FFF2-40B4-BE49-F238E27FC236}">
                  <a16:creationId xmlns:a16="http://schemas.microsoft.com/office/drawing/2014/main" id="{F86EF79A-16C8-4675-A2E7-24EA3C1DA8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349"/>
              <a:ext cx="38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</p:grpSp>
      <p:sp>
        <p:nvSpPr>
          <p:cNvPr id="105" name="Text Box 10">
            <a:extLst>
              <a:ext uri="{FF2B5EF4-FFF2-40B4-BE49-F238E27FC236}">
                <a16:creationId xmlns:a16="http://schemas.microsoft.com/office/drawing/2014/main" id="{F318D1C4-37A4-48C0-AD7B-F17FB944E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635" y="1573566"/>
            <a:ext cx="812633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A’</a:t>
            </a:r>
          </a:p>
        </p:txBody>
      </p:sp>
      <p:sp>
        <p:nvSpPr>
          <p:cNvPr id="106" name="Text Box 11">
            <a:extLst>
              <a:ext uri="{FF2B5EF4-FFF2-40B4-BE49-F238E27FC236}">
                <a16:creationId xmlns:a16="http://schemas.microsoft.com/office/drawing/2014/main" id="{1A5EDBAC-8869-4BE4-9A5F-AE5B56E0A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6044" y="1048603"/>
            <a:ext cx="608850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B’</a:t>
            </a:r>
          </a:p>
        </p:txBody>
      </p:sp>
      <p:sp>
        <p:nvSpPr>
          <p:cNvPr id="107" name="Text Box 12">
            <a:extLst>
              <a:ext uri="{FF2B5EF4-FFF2-40B4-BE49-F238E27FC236}">
                <a16:creationId xmlns:a16="http://schemas.microsoft.com/office/drawing/2014/main" id="{46BBE08E-FF72-47E7-8AE1-E9D5CD6C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674" y="1605799"/>
            <a:ext cx="508833" cy="39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0" tIns="53465" rIns="106930" bIns="5346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9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108" name="Nhóm 107">
            <a:extLst>
              <a:ext uri="{FF2B5EF4-FFF2-40B4-BE49-F238E27FC236}">
                <a16:creationId xmlns:a16="http://schemas.microsoft.com/office/drawing/2014/main" id="{CE80E809-4E19-4B5F-923C-DB7B2D045B92}"/>
              </a:ext>
            </a:extLst>
          </p:cNvPr>
          <p:cNvGrpSpPr/>
          <p:nvPr/>
        </p:nvGrpSpPr>
        <p:grpSpPr>
          <a:xfrm>
            <a:off x="6823107" y="1489530"/>
            <a:ext cx="4236861" cy="178779"/>
            <a:chOff x="5416336" y="4232726"/>
            <a:chExt cx="4236861" cy="178779"/>
          </a:xfrm>
        </p:grpSpPr>
        <p:sp>
          <p:nvSpPr>
            <p:cNvPr id="109" name="Line 22">
              <a:extLst>
                <a:ext uri="{FF2B5EF4-FFF2-40B4-BE49-F238E27FC236}">
                  <a16:creationId xmlns:a16="http://schemas.microsoft.com/office/drawing/2014/main" id="{44C2D566-781D-4E5D-B2B8-32600809A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6336" y="4266481"/>
              <a:ext cx="0" cy="1450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  <p:sp>
          <p:nvSpPr>
            <p:cNvPr id="110" name="Line 23">
              <a:extLst>
                <a:ext uri="{FF2B5EF4-FFF2-40B4-BE49-F238E27FC236}">
                  <a16:creationId xmlns:a16="http://schemas.microsoft.com/office/drawing/2014/main" id="{9040E9DB-B5F9-4C44-A984-89426C4B4E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52031" y="4232726"/>
              <a:ext cx="1166" cy="1287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</p:grpSp>
      <p:sp>
        <p:nvSpPr>
          <p:cNvPr id="111" name="Line 26">
            <a:extLst>
              <a:ext uri="{FF2B5EF4-FFF2-40B4-BE49-F238E27FC236}">
                <a16:creationId xmlns:a16="http://schemas.microsoft.com/office/drawing/2014/main" id="{FAC51304-9B09-450C-A397-408382C4AD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24373" y="1103217"/>
            <a:ext cx="2235367" cy="456324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>
              <a:solidFill>
                <a:srgbClr val="0000FF"/>
              </a:solidFill>
            </a:endParaRPr>
          </a:p>
        </p:txBody>
      </p:sp>
      <p:sp>
        <p:nvSpPr>
          <p:cNvPr id="112" name="Line 27">
            <a:extLst>
              <a:ext uri="{FF2B5EF4-FFF2-40B4-BE49-F238E27FC236}">
                <a16:creationId xmlns:a16="http://schemas.microsoft.com/office/drawing/2014/main" id="{7220755F-74E4-484F-99DD-1513200F5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2771" y="1133958"/>
            <a:ext cx="1227701" cy="31505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6930" tIns="53465" rIns="106930" bIns="53465"/>
          <a:lstStyle/>
          <a:p>
            <a:endParaRPr lang="vi-VN" sz="1418">
              <a:solidFill>
                <a:srgbClr val="0000FF"/>
              </a:solidFill>
            </a:endParaRPr>
          </a:p>
        </p:txBody>
      </p:sp>
      <p:grpSp>
        <p:nvGrpSpPr>
          <p:cNvPr id="113" name="Group 30">
            <a:extLst>
              <a:ext uri="{FF2B5EF4-FFF2-40B4-BE49-F238E27FC236}">
                <a16:creationId xmlns:a16="http://schemas.microsoft.com/office/drawing/2014/main" id="{55795257-94FA-4268-8881-7184D33A28F5}"/>
              </a:ext>
            </a:extLst>
          </p:cNvPr>
          <p:cNvGrpSpPr>
            <a:grpSpLocks/>
          </p:cNvGrpSpPr>
          <p:nvPr/>
        </p:nvGrpSpPr>
        <p:grpSpPr bwMode="auto">
          <a:xfrm>
            <a:off x="9144738" y="690649"/>
            <a:ext cx="2134100" cy="410067"/>
            <a:chOff x="1488" y="1073"/>
            <a:chExt cx="1008" cy="271"/>
          </a:xfrm>
        </p:grpSpPr>
        <p:sp>
          <p:nvSpPr>
            <p:cNvPr id="114" name="Line 31">
              <a:extLst>
                <a:ext uri="{FF2B5EF4-FFF2-40B4-BE49-F238E27FC236}">
                  <a16:creationId xmlns:a16="http://schemas.microsoft.com/office/drawing/2014/main" id="{1B637EE5-EE2A-4E15-AF09-0BDA51DB0C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200"/>
              <a:ext cx="567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  <p:sp>
          <p:nvSpPr>
            <p:cNvPr id="115" name="Line 32">
              <a:extLst>
                <a:ext uri="{FF2B5EF4-FFF2-40B4-BE49-F238E27FC236}">
                  <a16:creationId xmlns:a16="http://schemas.microsoft.com/office/drawing/2014/main" id="{D1213560-A071-4E2F-9756-0898AD382C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0" y="1073"/>
              <a:ext cx="916" cy="2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</p:grpSp>
      <p:grpSp>
        <p:nvGrpSpPr>
          <p:cNvPr id="116" name="Group 33">
            <a:extLst>
              <a:ext uri="{FF2B5EF4-FFF2-40B4-BE49-F238E27FC236}">
                <a16:creationId xmlns:a16="http://schemas.microsoft.com/office/drawing/2014/main" id="{4E96A30D-57E8-42ED-A412-A077363CF476}"/>
              </a:ext>
            </a:extLst>
          </p:cNvPr>
          <p:cNvGrpSpPr>
            <a:grpSpLocks/>
          </p:cNvGrpSpPr>
          <p:nvPr/>
        </p:nvGrpSpPr>
        <p:grpSpPr bwMode="auto">
          <a:xfrm>
            <a:off x="8634697" y="1429306"/>
            <a:ext cx="2876722" cy="782628"/>
            <a:chOff x="1283" y="1553"/>
            <a:chExt cx="1851" cy="708"/>
          </a:xfrm>
        </p:grpSpPr>
        <p:sp>
          <p:nvSpPr>
            <p:cNvPr id="117" name="Line 34">
              <a:extLst>
                <a:ext uri="{FF2B5EF4-FFF2-40B4-BE49-F238E27FC236}">
                  <a16:creationId xmlns:a16="http://schemas.microsoft.com/office/drawing/2014/main" id="{6D59FD5A-8068-4D75-B86B-6D1DBFD05A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3" y="1553"/>
              <a:ext cx="1851" cy="70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  <p:sp>
          <p:nvSpPr>
            <p:cNvPr id="118" name="Line 35">
              <a:extLst>
                <a:ext uri="{FF2B5EF4-FFF2-40B4-BE49-F238E27FC236}">
                  <a16:creationId xmlns:a16="http://schemas.microsoft.com/office/drawing/2014/main" id="{CA8F934A-0F0B-43D9-AD3E-60B5E5CBD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9" y="1693"/>
              <a:ext cx="393" cy="14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</p:grpSp>
      <p:grpSp>
        <p:nvGrpSpPr>
          <p:cNvPr id="119" name="Nhóm 118">
            <a:extLst>
              <a:ext uri="{FF2B5EF4-FFF2-40B4-BE49-F238E27FC236}">
                <a16:creationId xmlns:a16="http://schemas.microsoft.com/office/drawing/2014/main" id="{26CAC1C3-31FB-4278-9744-EDA0D362DB04}"/>
              </a:ext>
            </a:extLst>
          </p:cNvPr>
          <p:cNvGrpSpPr/>
          <p:nvPr/>
        </p:nvGrpSpPr>
        <p:grpSpPr>
          <a:xfrm>
            <a:off x="6039389" y="471376"/>
            <a:ext cx="5739691" cy="2009080"/>
            <a:chOff x="4615529" y="3228186"/>
            <a:chExt cx="5739691" cy="2009080"/>
          </a:xfrm>
        </p:grpSpPr>
        <p:sp>
          <p:nvSpPr>
            <p:cNvPr id="120" name="Line 21">
              <a:extLst>
                <a:ext uri="{FF2B5EF4-FFF2-40B4-BE49-F238E27FC236}">
                  <a16:creationId xmlns:a16="http://schemas.microsoft.com/office/drawing/2014/main" id="{7660FA3C-D5C0-4575-93FD-8F64D83027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7965" y="3391338"/>
              <a:ext cx="21253" cy="17052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06930" tIns="53465" rIns="106930" bIns="53465"/>
            <a:lstStyle/>
            <a:p>
              <a:endParaRPr lang="vi-VN" sz="1418">
                <a:solidFill>
                  <a:srgbClr val="0000FF"/>
                </a:solidFill>
              </a:endParaRPr>
            </a:p>
          </p:txBody>
        </p:sp>
        <p:grpSp>
          <p:nvGrpSpPr>
            <p:cNvPr id="121" name="Nhóm 120">
              <a:extLst>
                <a:ext uri="{FF2B5EF4-FFF2-40B4-BE49-F238E27FC236}">
                  <a16:creationId xmlns:a16="http://schemas.microsoft.com/office/drawing/2014/main" id="{034FBE44-F084-4E48-9D97-45B37BB0A022}"/>
                </a:ext>
              </a:extLst>
            </p:cNvPr>
            <p:cNvGrpSpPr/>
            <p:nvPr/>
          </p:nvGrpSpPr>
          <p:grpSpPr>
            <a:xfrm>
              <a:off x="4615529" y="3228186"/>
              <a:ext cx="5739691" cy="2009080"/>
              <a:chOff x="4608704" y="3206307"/>
              <a:chExt cx="5739691" cy="2009080"/>
            </a:xfrm>
          </p:grpSpPr>
          <p:sp>
            <p:nvSpPr>
              <p:cNvPr id="122" name="Text Box 13">
                <a:extLst>
                  <a:ext uri="{FF2B5EF4-FFF2-40B4-BE49-F238E27FC236}">
                    <a16:creationId xmlns:a16="http://schemas.microsoft.com/office/drawing/2014/main" id="{6075E6EE-FF6D-4C2C-8C53-3AA5D062B5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35154" y="3473852"/>
                <a:ext cx="508834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23" name="Text Box 14">
                <a:extLst>
                  <a:ext uri="{FF2B5EF4-FFF2-40B4-BE49-F238E27FC236}">
                    <a16:creationId xmlns:a16="http://schemas.microsoft.com/office/drawing/2014/main" id="{74B6516D-3222-497F-99BF-4DDEDC3847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3799" y="4405254"/>
                <a:ext cx="813883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F</a:t>
                </a:r>
              </a:p>
            </p:txBody>
          </p:sp>
          <p:sp>
            <p:nvSpPr>
              <p:cNvPr id="124" name="Text Box 15">
                <a:extLst>
                  <a:ext uri="{FF2B5EF4-FFF2-40B4-BE49-F238E27FC236}">
                    <a16:creationId xmlns:a16="http://schemas.microsoft.com/office/drawing/2014/main" id="{C96D6049-2B46-4F2C-A92D-6875F19F85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35762" y="4321491"/>
                <a:ext cx="812633" cy="398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89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F’</a:t>
                </a:r>
              </a:p>
            </p:txBody>
          </p:sp>
          <p:sp>
            <p:nvSpPr>
              <p:cNvPr id="125" name="Line 16">
                <a:extLst>
                  <a:ext uri="{FF2B5EF4-FFF2-40B4-BE49-F238E27FC236}">
                    <a16:creationId xmlns:a16="http://schemas.microsoft.com/office/drawing/2014/main" id="{B05370B0-2742-4CFA-B05F-7EAAC8DC3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752969" y="5062861"/>
                <a:ext cx="203784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  <p:sp>
            <p:nvSpPr>
              <p:cNvPr id="126" name="Line 17">
                <a:extLst>
                  <a:ext uri="{FF2B5EF4-FFF2-40B4-BE49-F238E27FC236}">
                    <a16:creationId xmlns:a16="http://schemas.microsoft.com/office/drawing/2014/main" id="{A38E680B-4F4C-4E49-8902-DE6D06FCDF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7594193" y="5050360"/>
                <a:ext cx="161276" cy="1650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  <p:sp>
            <p:nvSpPr>
              <p:cNvPr id="127" name="Line 18">
                <a:extLst>
                  <a:ext uri="{FF2B5EF4-FFF2-40B4-BE49-F238E27FC236}">
                    <a16:creationId xmlns:a16="http://schemas.microsoft.com/office/drawing/2014/main" id="{794E4274-D382-4198-8B34-490B8EBBF5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35433" y="3216309"/>
                <a:ext cx="202533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  <p:sp>
            <p:nvSpPr>
              <p:cNvPr id="128" name="Line 19">
                <a:extLst>
                  <a:ext uri="{FF2B5EF4-FFF2-40B4-BE49-F238E27FC236}">
                    <a16:creationId xmlns:a16="http://schemas.microsoft.com/office/drawing/2014/main" id="{E2F2B88B-C8B4-4192-A58E-EA8FE3988D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55469" y="3206307"/>
                <a:ext cx="203784" cy="1450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  <p:sp>
            <p:nvSpPr>
              <p:cNvPr id="129" name="Line 24">
                <a:extLst>
                  <a:ext uri="{FF2B5EF4-FFF2-40B4-BE49-F238E27FC236}">
                    <a16:creationId xmlns:a16="http://schemas.microsoft.com/office/drawing/2014/main" id="{4906D4CC-F4D7-4AB8-B282-F37546CA6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00198" y="3831410"/>
                <a:ext cx="0" cy="515084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  <p:sp>
            <p:nvSpPr>
              <p:cNvPr id="130" name="Text Box 25">
                <a:extLst>
                  <a:ext uri="{FF2B5EF4-FFF2-40B4-BE49-F238E27FC236}">
                    <a16:creationId xmlns:a16="http://schemas.microsoft.com/office/drawing/2014/main" id="{EB9EDC11-CC65-46D5-90F4-7F0B679C7A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2907" y="4150212"/>
                <a:ext cx="710116" cy="544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6930" tIns="53465" rIns="106930" bIns="53465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35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o</a:t>
                </a:r>
              </a:p>
            </p:txBody>
          </p:sp>
          <p:sp>
            <p:nvSpPr>
              <p:cNvPr id="131" name="Line 20">
                <a:extLst>
                  <a:ext uri="{FF2B5EF4-FFF2-40B4-BE49-F238E27FC236}">
                    <a16:creationId xmlns:a16="http://schemas.microsoft.com/office/drawing/2014/main" id="{735549F5-D6BF-497D-B9EA-CA2CD5BFD6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08704" y="4310302"/>
                <a:ext cx="5475898" cy="3875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06930" tIns="53465" rIns="106930" bIns="53465"/>
              <a:lstStyle/>
              <a:p>
                <a:endParaRPr lang="vi-VN" sz="1418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50" name="AutoShape 206">
            <a:extLst>
              <a:ext uri="{FF2B5EF4-FFF2-40B4-BE49-F238E27FC236}">
                <a16:creationId xmlns:a16="http://schemas.microsoft.com/office/drawing/2014/main" id="{0A06CD61-D283-49DD-A3DF-758E992DD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432" y="1321161"/>
            <a:ext cx="918546" cy="22895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2" name="AutoShape 206">
            <a:extLst>
              <a:ext uri="{FF2B5EF4-FFF2-40B4-BE49-F238E27FC236}">
                <a16:creationId xmlns:a16="http://schemas.microsoft.com/office/drawing/2014/main" id="{74C7376D-3CA1-4AE5-9712-2ECCAC1AE0A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63676" y="1103664"/>
            <a:ext cx="2290045" cy="480399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3" name="AutoShape 206">
            <a:extLst>
              <a:ext uri="{FF2B5EF4-FFF2-40B4-BE49-F238E27FC236}">
                <a16:creationId xmlns:a16="http://schemas.microsoft.com/office/drawing/2014/main" id="{BB10953F-7B26-45E3-A595-2AB6DA557E2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863675" y="1347536"/>
            <a:ext cx="1275591" cy="232495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19554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50" grpId="1" animBg="1"/>
      <p:bldP spid="50" grpId="2" animBg="1"/>
      <p:bldP spid="52" grpId="0" animBg="1"/>
      <p:bldP spid="52" grpId="1" animBg="1"/>
      <p:bldP spid="53" grpId="0" animBg="1"/>
      <p:bldP spid="5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Bảng 14">
                <a:extLst>
                  <a:ext uri="{FF2B5EF4-FFF2-40B4-BE49-F238E27FC236}">
                    <a16:creationId xmlns:a16="http://schemas.microsoft.com/office/drawing/2014/main" id="{F775BDA7-FEC8-481A-8FDA-8964D4B15A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52025126"/>
                  </p:ext>
                </p:extLst>
              </p:nvPr>
            </p:nvGraphicFramePr>
            <p:xfrm>
              <a:off x="711960" y="205896"/>
              <a:ext cx="10768080" cy="63334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5337">
                      <a:extLst>
                        <a:ext uri="{9D8B030D-6E8A-4147-A177-3AD203B41FA5}">
                          <a16:colId xmlns:a16="http://schemas.microsoft.com/office/drawing/2014/main" val="2866182171"/>
                        </a:ext>
                      </a:extLst>
                    </a:gridCol>
                    <a:gridCol w="3835021">
                      <a:extLst>
                        <a:ext uri="{9D8B030D-6E8A-4147-A177-3AD203B41FA5}">
                          <a16:colId xmlns:a16="http://schemas.microsoft.com/office/drawing/2014/main" val="2321976908"/>
                        </a:ext>
                      </a:extLst>
                    </a:gridCol>
                    <a:gridCol w="3807722">
                      <a:extLst>
                        <a:ext uri="{9D8B030D-6E8A-4147-A177-3AD203B41FA5}">
                          <a16:colId xmlns:a16="http://schemas.microsoft.com/office/drawing/2014/main" val="3119076730"/>
                        </a:ext>
                      </a:extLst>
                    </a:gridCol>
                  </a:tblGrid>
                  <a:tr h="579183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THẤU KÍNH HỘI TỤ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THẤU KÍNH PHÂN KÌ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88779517"/>
                      </a:ext>
                    </a:extLst>
                  </a:tr>
                  <a:tr h="57918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THẬT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ẢO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ẢO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2745176"/>
                      </a:ext>
                    </a:extLst>
                  </a:tr>
                  <a:tr h="3803443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kern="1200" dirty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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d’.f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 –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d.f</a:t>
                          </a:r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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d’.f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+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</a:t>
                          </a:r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 (d’ + d).f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</a:t>
                          </a:r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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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den>
                              </m:f>
                              <m:r>
                                <a:rPr lang="vi-VN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kern="1200" dirty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i="1" kern="1200" dirty="0">
                            <a:solidFill>
                              <a:srgbClr val="FF0000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dirty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vi-V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dirty="0"/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Wingdings" panose="05000000000000000000" pitchFamily="2" charset="2"/>
                            <a:buChar char="ó"/>
                            <a:tabLst/>
                            <a:defRPr/>
                          </a:pP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d’.f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 +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d.f</a:t>
                          </a:r>
                          <a:endParaRPr lang="vi-VN" sz="2800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  <a:sym typeface="Wingdings" panose="05000000000000000000" pitchFamily="2" charset="2"/>
                          </a:endParaRP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Wingdings" panose="05000000000000000000" pitchFamily="2" charset="2"/>
                            <a:buChar char="ó"/>
                            <a:tabLst/>
                            <a:defRPr/>
                          </a:pP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d’.f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-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d.f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</a:t>
                          </a: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Wingdings" panose="05000000000000000000" pitchFamily="2" charset="2"/>
                            <a:buChar char="ó"/>
                            <a:tabLst/>
                            <a:defRPr/>
                          </a:pP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(d’ - d).f = </a:t>
                          </a:r>
                          <a:r>
                            <a:rPr lang="vi-VN" sz="2800" kern="1200" dirty="0" err="1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d.d</a:t>
                          </a:r>
                          <a:r>
                            <a:rPr lang="vi-VN" sz="2800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  <a:sym typeface="Wingdings" panose="05000000000000000000" pitchFamily="2" charset="2"/>
                            </a:rPr>
                            <a:t>’</a:t>
                          </a: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Wingdings" panose="05000000000000000000" pitchFamily="2" charset="2"/>
                            <a:buChar char="ó"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kern="1200" dirty="0">
                              <a:solidFill>
                                <a:srgbClr val="0000FF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457200" marR="0" lvl="0" indent="-4572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Wingdings" panose="05000000000000000000" pitchFamily="2" charset="2"/>
                            <a:buChar char="ó"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den>
                              </m:f>
                              <m:r>
                                <a:rPr lang="vi-VN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vi-V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vi-V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vi-VN" sz="2800" i="1" kern="1200" dirty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den>
                              </m:f>
                            </m:oMath>
                          </a14:m>
                          <a:endParaRPr lang="vi-VN" sz="2800" i="1" kern="1200" dirty="0">
                            <a:solidFill>
                              <a:srgbClr val="0000FF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57050803"/>
                      </a:ext>
                    </a:extLst>
                  </a:tr>
                  <a:tr h="579183">
                    <a:tc gridSpan="3">
                      <a:txBody>
                        <a:bodyPr/>
                        <a:lstStyle/>
                        <a:p>
                          <a:endParaRPr lang="vi-VN" sz="2800" dirty="0"/>
                        </a:p>
                        <a:p>
                          <a:endParaRPr lang="vi-VN" sz="2800" dirty="0"/>
                        </a:p>
                        <a:p>
                          <a:endParaRPr lang="vi-VN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48867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Bảng 14">
                <a:extLst>
                  <a:ext uri="{FF2B5EF4-FFF2-40B4-BE49-F238E27FC236}">
                    <a16:creationId xmlns:a16="http://schemas.microsoft.com/office/drawing/2014/main" id="{F775BDA7-FEC8-481A-8FDA-8964D4B15A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52025126"/>
                  </p:ext>
                </p:extLst>
              </p:nvPr>
            </p:nvGraphicFramePr>
            <p:xfrm>
              <a:off x="711960" y="205896"/>
              <a:ext cx="10768080" cy="63334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5337">
                      <a:extLst>
                        <a:ext uri="{9D8B030D-6E8A-4147-A177-3AD203B41FA5}">
                          <a16:colId xmlns:a16="http://schemas.microsoft.com/office/drawing/2014/main" val="2866182171"/>
                        </a:ext>
                      </a:extLst>
                    </a:gridCol>
                    <a:gridCol w="3835021">
                      <a:extLst>
                        <a:ext uri="{9D8B030D-6E8A-4147-A177-3AD203B41FA5}">
                          <a16:colId xmlns:a16="http://schemas.microsoft.com/office/drawing/2014/main" val="2321976908"/>
                        </a:ext>
                      </a:extLst>
                    </a:gridCol>
                    <a:gridCol w="3807722">
                      <a:extLst>
                        <a:ext uri="{9D8B030D-6E8A-4147-A177-3AD203B41FA5}">
                          <a16:colId xmlns:a16="http://schemas.microsoft.com/office/drawing/2014/main" val="3119076730"/>
                        </a:ext>
                      </a:extLst>
                    </a:gridCol>
                  </a:tblGrid>
                  <a:tr h="579183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THẤU KÍNH HỘI TỤ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THẤU KÍNH PHÂN KÌ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88779517"/>
                      </a:ext>
                    </a:extLst>
                  </a:tr>
                  <a:tr h="57918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THẬT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ẢO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/>
                            <a:t>ẢNH ẢO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2745176"/>
                      </a:ext>
                    </a:extLst>
                  </a:tr>
                  <a:tr h="3803443"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>
                          <a:blip r:embed="rId2"/>
                          <a:stretch>
                            <a:fillRect l="-195" t="-32000" r="-245419" b="-36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>
                        <a:blipFill>
                          <a:blip r:embed="rId2"/>
                          <a:stretch>
                            <a:fillRect l="-81587" t="-32000" r="-99841" b="-36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57050803"/>
                      </a:ext>
                    </a:extLst>
                  </a:tr>
                  <a:tr h="1371600">
                    <a:tc gridSpan="3">
                      <a:txBody>
                        <a:bodyPr/>
                        <a:lstStyle/>
                        <a:p>
                          <a:endParaRPr lang="vi-VN" sz="2800" dirty="0"/>
                        </a:p>
                        <a:p>
                          <a:endParaRPr lang="vi-VN" sz="2800" dirty="0"/>
                        </a:p>
                        <a:p>
                          <a:endParaRPr lang="vi-VN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vi-VN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488671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38">
                <a:extLst>
                  <a:ext uri="{FF2B5EF4-FFF2-40B4-BE49-F238E27FC236}">
                    <a16:creationId xmlns:a16="http://schemas.microsoft.com/office/drawing/2014/main" id="{9B94A38E-1698-42C2-B882-3E7424C868BA}"/>
                  </a:ext>
                </a:extLst>
              </p:cNvPr>
              <p:cNvSpPr txBox="1"/>
              <p:nvPr/>
            </p:nvSpPr>
            <p:spPr bwMode="auto">
              <a:xfrm>
                <a:off x="8042830" y="1333821"/>
                <a:ext cx="1752600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vi-VN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2" name="Object 38">
                <a:extLst>
                  <a:ext uri="{FF2B5EF4-FFF2-40B4-BE49-F238E27FC236}">
                    <a16:creationId xmlns:a16="http://schemas.microsoft.com/office/drawing/2014/main" id="{9B94A38E-1698-42C2-B882-3E7424C86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42830" y="1333821"/>
                <a:ext cx="1752600" cy="7699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bject 38">
            <a:extLst>
              <a:ext uri="{FF2B5EF4-FFF2-40B4-BE49-F238E27FC236}">
                <a16:creationId xmlns:a16="http://schemas.microsoft.com/office/drawing/2014/main" id="{813A64A9-26C9-46C1-A23D-00593C1734D6}"/>
              </a:ext>
            </a:extLst>
          </p:cNvPr>
          <p:cNvSpPr txBox="1"/>
          <p:nvPr/>
        </p:nvSpPr>
        <p:spPr bwMode="auto">
          <a:xfrm>
            <a:off x="7699522" y="1932187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5" name="Object 38">
            <a:extLst>
              <a:ext uri="{FF2B5EF4-FFF2-40B4-BE49-F238E27FC236}">
                <a16:creationId xmlns:a16="http://schemas.microsoft.com/office/drawing/2014/main" id="{2B5D5F9D-27FB-4524-BD95-5C1BF8C9F251}"/>
              </a:ext>
            </a:extLst>
          </p:cNvPr>
          <p:cNvSpPr txBox="1"/>
          <p:nvPr/>
        </p:nvSpPr>
        <p:spPr bwMode="auto">
          <a:xfrm>
            <a:off x="7699522" y="2406242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’=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ject 38">
                <a:extLst>
                  <a:ext uri="{FF2B5EF4-FFF2-40B4-BE49-F238E27FC236}">
                    <a16:creationId xmlns:a16="http://schemas.microsoft.com/office/drawing/2014/main" id="{4A3B7EB9-5B39-425D-9090-B4485DF634E2}"/>
                  </a:ext>
                </a:extLst>
              </p:cNvPr>
              <p:cNvSpPr txBox="1"/>
              <p:nvPr/>
            </p:nvSpPr>
            <p:spPr bwMode="auto">
              <a:xfrm>
                <a:off x="7699522" y="3304563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lnSpcReduction="10000"/>
              </a:bodyPr>
              <a:lstStyle/>
              <a:p>
                <a:r>
                  <a:rPr lang="vi-VN" sz="2800" dirty="0">
                    <a:solidFill>
                      <a:srgbClr val="0000FF"/>
                    </a:solidFill>
                    <a:latin typeface="+mj-lt"/>
                    <a:sym typeface="Wingdings" panose="05000000000000000000" pitchFamily="2" charset="2"/>
                  </a:rPr>
                  <a:t>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vi-VN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vi-VN" sz="28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6" name="Object 38">
                <a:extLst>
                  <a:ext uri="{FF2B5EF4-FFF2-40B4-BE49-F238E27FC236}">
                    <a16:creationId xmlns:a16="http://schemas.microsoft.com/office/drawing/2014/main" id="{4A3B7EB9-5B39-425D-9090-B4485DF63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99522" y="3304563"/>
                <a:ext cx="2439216" cy="769939"/>
              </a:xfrm>
              <a:prstGeom prst="rect">
                <a:avLst/>
              </a:prstGeom>
              <a:blipFill>
                <a:blip r:embed="rId4"/>
                <a:stretch>
                  <a:fillRect l="-5000" b="-79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bject 38">
            <a:extLst>
              <a:ext uri="{FF2B5EF4-FFF2-40B4-BE49-F238E27FC236}">
                <a16:creationId xmlns:a16="http://schemas.microsoft.com/office/drawing/2014/main" id="{B5802829-6D5B-4670-A213-F93878E7DC55}"/>
              </a:ext>
            </a:extLst>
          </p:cNvPr>
          <p:cNvSpPr txBox="1"/>
          <p:nvPr/>
        </p:nvSpPr>
        <p:spPr bwMode="auto">
          <a:xfrm>
            <a:off x="7699522" y="2900150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 =(d – d’).f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74B5441D-48EA-4635-9F23-C96F03CA2031}"/>
                  </a:ext>
                </a:extLst>
              </p:cNvPr>
              <p:cNvSpPr txBox="1"/>
              <p:nvPr/>
            </p:nvSpPr>
            <p:spPr>
              <a:xfrm>
                <a:off x="7699522" y="3946385"/>
                <a:ext cx="3095857" cy="6731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sz="2400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den>
                    </m:f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74B5441D-48EA-4635-9F23-C96F03CA20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522" y="3946385"/>
                <a:ext cx="3095857" cy="673133"/>
              </a:xfrm>
              <a:prstGeom prst="rect">
                <a:avLst/>
              </a:prstGeom>
              <a:blipFill>
                <a:blip r:embed="rId5"/>
                <a:stretch>
                  <a:fillRect l="-29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81504240-8B65-44EE-9DC1-FA6DA3DB192B}"/>
                  </a:ext>
                </a:extLst>
              </p:cNvPr>
              <p:cNvSpPr txBox="1"/>
              <p:nvPr/>
            </p:nvSpPr>
            <p:spPr>
              <a:xfrm>
                <a:off x="7699521" y="4579568"/>
                <a:ext cx="3095857" cy="6731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sz="2400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 </a:t>
                </a:r>
                <a:r>
                  <a:rPr lang="vi-VN" sz="2400" dirty="0">
                    <a:solidFill>
                      <a:srgbClr val="FF0000"/>
                    </a:solidFill>
                    <a:latin typeface="+mj-lt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b="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81504240-8B65-44EE-9DC1-FA6DA3DB1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521" y="4579568"/>
                <a:ext cx="3095857" cy="673133"/>
              </a:xfrm>
              <a:prstGeom prst="rect">
                <a:avLst/>
              </a:prstGeom>
              <a:blipFill>
                <a:blip r:embed="rId6"/>
                <a:stretch>
                  <a:fillRect l="-29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D0A61C8-1ABA-44E5-8220-636ACF07829D}"/>
                  </a:ext>
                </a:extLst>
              </p:cNvPr>
              <p:cNvSpPr txBox="1"/>
              <p:nvPr/>
            </p:nvSpPr>
            <p:spPr>
              <a:xfrm>
                <a:off x="3683758" y="5251014"/>
                <a:ext cx="2412242" cy="977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vi-V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  <m:r>
                        <a:rPr lang="vi-VN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vi-V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vi-VN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vi-VN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vi-VN" sz="2800" b="1" dirty="0"/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D0A61C8-1ABA-44E5-8220-636ACF078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758" y="5251014"/>
                <a:ext cx="2412242" cy="97731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Hộp Văn bản 33">
            <a:extLst>
              <a:ext uri="{FF2B5EF4-FFF2-40B4-BE49-F238E27FC236}">
                <a16:creationId xmlns:a16="http://schemas.microsoft.com/office/drawing/2014/main" id="{31EDDF0F-7C98-483E-8F3F-8AE73FB9DBFE}"/>
              </a:ext>
            </a:extLst>
          </p:cNvPr>
          <p:cNvSpPr txBox="1"/>
          <p:nvPr/>
        </p:nvSpPr>
        <p:spPr>
          <a:xfrm>
            <a:off x="6699573" y="5215866"/>
            <a:ext cx="30958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TKHT +f</a:t>
            </a:r>
          </a:p>
          <a:p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TKPK -f</a:t>
            </a:r>
            <a:endParaRPr lang="vi-VN" sz="2000" i="1" dirty="0">
              <a:latin typeface="+mj-lt"/>
            </a:endParaRPr>
          </a:p>
          <a:p>
            <a:r>
              <a:rPr lang="vi-VN" sz="2000" i="1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Ảnh</a:t>
            </a:r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vi-VN" sz="2000" i="1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thật</a:t>
            </a:r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+d’</a:t>
            </a:r>
          </a:p>
          <a:p>
            <a:r>
              <a:rPr lang="vi-VN" sz="2000" i="1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Ảnh</a:t>
            </a:r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vi-VN" sz="2000" i="1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ảo</a:t>
            </a:r>
            <a:r>
              <a:rPr lang="vi-VN" sz="2000" i="1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–d’</a:t>
            </a:r>
          </a:p>
        </p:txBody>
      </p:sp>
    </p:spTree>
    <p:extLst>
      <p:ext uri="{BB962C8B-B14F-4D97-AF65-F5344CB8AC3E}">
        <p14:creationId xmlns:p14="http://schemas.microsoft.com/office/powerpoint/2010/main" val="387014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  <p:bldP spid="26" grpId="0"/>
      <p:bldP spid="27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559BB94E-1682-4F73-885C-04631A4D0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713" y="196828"/>
            <a:ext cx="11136573" cy="55092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tâp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2cm.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d. </a:t>
            </a:r>
          </a:p>
          <a:p>
            <a:pPr marL="514350" indent="-514350">
              <a:buAutoNum type="alphaLcParenR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arenR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2cm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d=6cm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d=4cm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d=3cm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d=1cm</a:t>
            </a:r>
          </a:p>
          <a:p>
            <a:pPr algn="ctr"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3426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bang">
            <a:extLst>
              <a:ext uri="{FF2B5EF4-FFF2-40B4-BE49-F238E27FC236}">
                <a16:creationId xmlns:a16="http://schemas.microsoft.com/office/drawing/2014/main" id="{CD286896-DEA8-4DD5-B9F9-8683F92C3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5" name="Text Box 5">
            <a:extLst>
              <a:ext uri="{FF2B5EF4-FFF2-40B4-BE49-F238E27FC236}">
                <a16:creationId xmlns:a16="http://schemas.microsoft.com/office/drawing/2014/main" id="{3BC3A9FB-5525-4E09-94C6-41542BF2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219200"/>
            <a:ext cx="5257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72A46EC1-9E49-4F0B-96B7-EFFBAC278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321" y="1832644"/>
            <a:ext cx="737535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SBT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44: “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799</Words>
  <Application>Microsoft Office PowerPoint</Application>
  <PresentationFormat>Màn hình rộng</PresentationFormat>
  <Paragraphs>110</Paragraphs>
  <Slides>7</Slides>
  <Notes>1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Wingdings</vt:lpstr>
      <vt:lpstr>Chủ đề Office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binh tran</dc:creator>
  <cp:lastModifiedBy>binh tran</cp:lastModifiedBy>
  <cp:revision>6</cp:revision>
  <dcterms:created xsi:type="dcterms:W3CDTF">2022-02-24T09:52:37Z</dcterms:created>
  <dcterms:modified xsi:type="dcterms:W3CDTF">2022-04-01T03:29:13Z</dcterms:modified>
</cp:coreProperties>
</file>