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17" Type="http://schemas.openxmlformats.org/officeDocument/2006/relationships/image" Target="../media/image82.svg"/><Relationship Id="rId2" Type="http://schemas.openxmlformats.org/officeDocument/2006/relationships/image" Target="../media/image2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 Id="rId22"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98057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a:t>
            </a:r>
            <a:r>
              <a:rPr lang="nl-NL" sz="4000">
                <a:effectLst/>
                <a:latin typeface="Arial" panose="020B0604020202020204" pitchFamily="34" charset="0"/>
                <a:ea typeface="Times New Roman" panose="02020603050405020304" pitchFamily="18" charset="0"/>
                <a:cs typeface="Arial" panose="020B0604020202020204" pitchFamily="34" charset="0"/>
              </a:rPr>
              <a:t>hợp lí</a:t>
            </a:r>
            <a:r>
              <a:rPr lang="nl-NL" sz="4000" dirty="0">
                <a:effectLst/>
                <a:latin typeface="Arial" panose="020B0604020202020204" pitchFamily="34" charset="0"/>
                <a:ea typeface="Times New Roman" panose="02020603050405020304" pitchFamily="18" charset="0"/>
                <a:cs typeface="Arial" panose="020B0604020202020204" pitchFamily="34" charset="0"/>
              </a:rPr>
              <a:t>,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2167</Words>
  <Application>Microsoft Office PowerPoint</Application>
  <PresentationFormat>Custom</PresentationFormat>
  <Paragraphs>145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Green Dark Brown Beige Lined Simple Middle School Education Presentation</dc:title>
  <dc:creator>Lê Thảo</dc:creator>
  <cp:lastModifiedBy>Thanh Nhàn</cp:lastModifiedBy>
  <cp:revision>7</cp:revision>
  <dcterms:created xsi:type="dcterms:W3CDTF">2006-08-16T00:00:00Z</dcterms:created>
  <dcterms:modified xsi:type="dcterms:W3CDTF">2024-03-11T16:00:46Z</dcterms:modified>
  <dc:identifier>DAFPedVGhHU</dc:identifier>
</cp:coreProperties>
</file>