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9" r:id="rId3"/>
    <p:sldId id="257" r:id="rId4"/>
    <p:sldId id="258" r:id="rId5"/>
    <p:sldId id="262" r:id="rId6"/>
    <p:sldId id="266" r:id="rId7"/>
    <p:sldId id="263" r:id="rId8"/>
    <p:sldId id="260" r:id="rId9"/>
    <p:sldId id="261" r:id="rId10"/>
    <p:sldId id="264" r:id="rId11"/>
    <p:sldId id="267" r:id="rId12"/>
    <p:sldId id="265" r:id="rId13"/>
    <p:sldId id="268" r:id="rId14"/>
    <p:sldId id="273" r:id="rId15"/>
    <p:sldId id="269" r:id="rId16"/>
    <p:sldId id="271" r:id="rId17"/>
    <p:sldId id="272" r:id="rId18"/>
    <p:sldId id="274" r:id="rId19"/>
    <p:sldId id="276" r:id="rId20"/>
    <p:sldId id="270" r:id="rId21"/>
    <p:sldId id="277" r:id="rId22"/>
    <p:sldId id="278" r:id="rId23"/>
    <p:sldId id="279" r:id="rId24"/>
    <p:sldId id="280" r:id="rId25"/>
    <p:sldId id="282" r:id="rId26"/>
    <p:sldId id="283" r:id="rId27"/>
    <p:sldId id="281" r:id="rId28"/>
    <p:sldId id="284" r:id="rId29"/>
    <p:sldId id="289" r:id="rId30"/>
    <p:sldId id="291" r:id="rId31"/>
  </p:sldIdLst>
  <p:sldSz cx="18288000" cy="10287000"/>
  <p:notesSz cx="6858000" cy="9144000"/>
  <p:embeddedFontLst>
    <p:embeddedFont>
      <p:font typeface="Cambria Math" panose="02040503050406030204" pitchFamily="18" charset="0"/>
      <p:regular r:id="rId3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ABB17"/>
    <a:srgbClr val="FEE6A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41" d="100"/>
          <a:sy n="41" d="100"/>
        </p:scale>
        <p:origin x="820" y="5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1.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sz="4000" b="1" dirty="0" err="1">
                <a:solidFill>
                  <a:schemeClr val="tx1"/>
                </a:solidFill>
                <a:latin typeface="Arial" panose="020B0604020202020204" pitchFamily="34" charset="0"/>
                <a:cs typeface="Arial" panose="020B0604020202020204" pitchFamily="34" charset="0"/>
              </a:rPr>
              <a:t>Tỉ</a:t>
            </a:r>
            <a:r>
              <a:rPr lang="en-US" sz="4000" b="1" baseline="0" dirty="0">
                <a:solidFill>
                  <a:schemeClr val="tx1"/>
                </a:solidFill>
                <a:latin typeface="Arial" panose="020B0604020202020204" pitchFamily="34" charset="0"/>
                <a:cs typeface="Arial" panose="020B0604020202020204" pitchFamily="34" charset="0"/>
              </a:rPr>
              <a:t> </a:t>
            </a:r>
            <a:r>
              <a:rPr lang="en-US" sz="4000" b="1" baseline="0" dirty="0" err="1">
                <a:solidFill>
                  <a:schemeClr val="tx1"/>
                </a:solidFill>
                <a:latin typeface="Arial" panose="020B0604020202020204" pitchFamily="34" charset="0"/>
                <a:cs typeface="Arial" panose="020B0604020202020204" pitchFamily="34" charset="0"/>
              </a:rPr>
              <a:t>lệ</a:t>
            </a:r>
            <a:r>
              <a:rPr lang="en-US" sz="4000" b="1" baseline="0" dirty="0">
                <a:solidFill>
                  <a:schemeClr val="tx1"/>
                </a:solidFill>
                <a:latin typeface="Arial" panose="020B0604020202020204" pitchFamily="34" charset="0"/>
                <a:cs typeface="Arial" panose="020B0604020202020204" pitchFamily="34" charset="0"/>
              </a:rPr>
              <a:t> </a:t>
            </a:r>
            <a:r>
              <a:rPr lang="en-US" sz="4000" b="1" baseline="0" dirty="0" err="1">
                <a:solidFill>
                  <a:schemeClr val="tx1"/>
                </a:solidFill>
                <a:latin typeface="Arial" panose="020B0604020202020204" pitchFamily="34" charset="0"/>
                <a:cs typeface="Arial" panose="020B0604020202020204" pitchFamily="34" charset="0"/>
              </a:rPr>
              <a:t>gia</a:t>
            </a:r>
            <a:r>
              <a:rPr lang="en-US" sz="4000" b="1" baseline="0" dirty="0">
                <a:solidFill>
                  <a:schemeClr val="tx1"/>
                </a:solidFill>
                <a:latin typeface="Arial" panose="020B0604020202020204" pitchFamily="34" charset="0"/>
                <a:cs typeface="Arial" panose="020B0604020202020204" pitchFamily="34" charset="0"/>
              </a:rPr>
              <a:t> </a:t>
            </a:r>
            <a:r>
              <a:rPr lang="en-US" sz="4000" b="1" baseline="0" dirty="0" err="1">
                <a:solidFill>
                  <a:schemeClr val="tx1"/>
                </a:solidFill>
                <a:latin typeface="Arial" panose="020B0604020202020204" pitchFamily="34" charset="0"/>
                <a:cs typeface="Arial" panose="020B0604020202020204" pitchFamily="34" charset="0"/>
              </a:rPr>
              <a:t>tăng</a:t>
            </a:r>
            <a:r>
              <a:rPr lang="en-US" sz="4000" b="1" baseline="0" dirty="0">
                <a:solidFill>
                  <a:schemeClr val="tx1"/>
                </a:solidFill>
                <a:latin typeface="Arial" panose="020B0604020202020204" pitchFamily="34" charset="0"/>
                <a:cs typeface="Arial" panose="020B0604020202020204" pitchFamily="34" charset="0"/>
              </a:rPr>
              <a:t> </a:t>
            </a:r>
            <a:r>
              <a:rPr lang="en-US" sz="4000" b="1" baseline="0" dirty="0" err="1">
                <a:solidFill>
                  <a:schemeClr val="tx1"/>
                </a:solidFill>
                <a:latin typeface="Arial" panose="020B0604020202020204" pitchFamily="34" charset="0"/>
                <a:cs typeface="Arial" panose="020B0604020202020204" pitchFamily="34" charset="0"/>
              </a:rPr>
              <a:t>dân</a:t>
            </a:r>
            <a:r>
              <a:rPr lang="en-US" sz="4000" b="1" baseline="0" dirty="0">
                <a:solidFill>
                  <a:schemeClr val="tx1"/>
                </a:solidFill>
                <a:latin typeface="Arial" panose="020B0604020202020204" pitchFamily="34" charset="0"/>
                <a:cs typeface="Arial" panose="020B0604020202020204" pitchFamily="34" charset="0"/>
              </a:rPr>
              <a:t> </a:t>
            </a:r>
            <a:r>
              <a:rPr lang="en-US" sz="4000" b="1" baseline="0" dirty="0" err="1">
                <a:solidFill>
                  <a:schemeClr val="tx1"/>
                </a:solidFill>
                <a:latin typeface="Arial" panose="020B0604020202020204" pitchFamily="34" charset="0"/>
                <a:cs typeface="Arial" panose="020B0604020202020204" pitchFamily="34" charset="0"/>
              </a:rPr>
              <a:t>số</a:t>
            </a:r>
            <a:r>
              <a:rPr lang="en-US" sz="4000" b="1" baseline="0" dirty="0">
                <a:solidFill>
                  <a:schemeClr val="tx1"/>
                </a:solidFill>
                <a:latin typeface="Arial" panose="020B0604020202020204" pitchFamily="34" charset="0"/>
                <a:cs typeface="Arial" panose="020B0604020202020204" pitchFamily="34" charset="0"/>
              </a:rPr>
              <a:t> </a:t>
            </a:r>
            <a:r>
              <a:rPr lang="en-US" sz="4000" b="1" baseline="0" dirty="0" err="1">
                <a:solidFill>
                  <a:schemeClr val="tx1"/>
                </a:solidFill>
                <a:latin typeface="Arial" panose="020B0604020202020204" pitchFamily="34" charset="0"/>
                <a:cs typeface="Arial" panose="020B0604020202020204" pitchFamily="34" charset="0"/>
              </a:rPr>
              <a:t>của</a:t>
            </a:r>
            <a:r>
              <a:rPr lang="en-US" sz="4000" b="1" baseline="0" dirty="0">
                <a:solidFill>
                  <a:schemeClr val="tx1"/>
                </a:solidFill>
                <a:latin typeface="Arial" panose="020B0604020202020204" pitchFamily="34" charset="0"/>
                <a:cs typeface="Arial" panose="020B0604020202020204" pitchFamily="34" charset="0"/>
              </a:rPr>
              <a:t> </a:t>
            </a:r>
            <a:r>
              <a:rPr lang="en-US" sz="4000" b="1" baseline="0" dirty="0" err="1">
                <a:solidFill>
                  <a:schemeClr val="tx1"/>
                </a:solidFill>
                <a:latin typeface="Arial" panose="020B0604020202020204" pitchFamily="34" charset="0"/>
                <a:cs typeface="Arial" panose="020B0604020202020204" pitchFamily="34" charset="0"/>
              </a:rPr>
              <a:t>Việt</a:t>
            </a:r>
            <a:r>
              <a:rPr lang="en-US" sz="4000" b="1" baseline="0" dirty="0">
                <a:solidFill>
                  <a:schemeClr val="tx1"/>
                </a:solidFill>
                <a:latin typeface="Arial" panose="020B0604020202020204" pitchFamily="34" charset="0"/>
                <a:cs typeface="Arial" panose="020B0604020202020204" pitchFamily="34" charset="0"/>
              </a:rPr>
              <a:t> Nam</a:t>
            </a:r>
            <a:endParaRPr lang="en-US" sz="4000" b="1" dirty="0">
              <a:solidFill>
                <a:schemeClr val="tx1"/>
              </a:solidFill>
              <a:latin typeface="Arial" panose="020B0604020202020204" pitchFamily="34" charset="0"/>
              <a:cs typeface="Arial" panose="020B0604020202020204" pitchFamily="34" charset="0"/>
            </a:endParaRP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Sheet1!$B$1</c:f>
              <c:strCache>
                <c:ptCount val="1"/>
                <c:pt idx="0">
                  <c:v>Series 1</c:v>
                </c:pt>
              </c:strCache>
            </c:strRef>
          </c:tx>
          <c:spPr>
            <a:ln w="76200" cap="rnd">
              <a:solidFill>
                <a:schemeClr val="accent1"/>
              </a:solidFill>
              <a:round/>
            </a:ln>
            <a:effectLst/>
          </c:spPr>
          <c:marker>
            <c:symbol val="circle"/>
            <c:size val="5"/>
            <c:spPr>
              <a:solidFill>
                <a:schemeClr val="accent1"/>
              </a:solidFill>
              <a:ln w="76200">
                <a:solidFill>
                  <a:schemeClr val="accent1"/>
                </a:solidFill>
              </a:ln>
              <a:effectLst/>
            </c:spPr>
          </c:marker>
          <c:dLbls>
            <c:dLbl>
              <c:idx val="0"/>
              <c:layout>
                <c:manualLayout>
                  <c:x val="-3.229166666666667E-2"/>
                  <c:y val="-3.437500000000000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AF36-4741-A1A7-EDDEA913AC93}"/>
                </c:ext>
              </c:extLst>
            </c:dLbl>
            <c:dLbl>
              <c:idx val="1"/>
              <c:layout>
                <c:manualLayout>
                  <c:x val="-3.229166666666667E-2"/>
                  <c:y val="-5.625000000000002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AF36-4741-A1A7-EDDEA913AC93}"/>
                </c:ext>
              </c:extLst>
            </c:dLbl>
            <c:dLbl>
              <c:idx val="2"/>
              <c:layout>
                <c:manualLayout>
                  <c:x val="-3.9583333333333331E-2"/>
                  <c:y val="-5.468750000000005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AF36-4741-A1A7-EDDEA913AC93}"/>
                </c:ext>
              </c:extLst>
            </c:dLbl>
            <c:dLbl>
              <c:idx val="3"/>
              <c:layout>
                <c:manualLayout>
                  <c:x val="-3.3333333333333333E-2"/>
                  <c:y val="-6.406250000000006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AF36-4741-A1A7-EDDEA913AC93}"/>
                </c:ext>
              </c:extLst>
            </c:dLbl>
            <c:dLbl>
              <c:idx val="4"/>
              <c:layout>
                <c:manualLayout>
                  <c:x val="-4.2708333333333411E-2"/>
                  <c:y val="-6.406249999999999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AF36-4741-A1A7-EDDEA913AC93}"/>
                </c:ext>
              </c:extLst>
            </c:dLbl>
            <c:dLbl>
              <c:idx val="5"/>
              <c:layout>
                <c:manualLayout>
                  <c:x val="-4.5833333333333254E-2"/>
                  <c:y val="-4.687500000000005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AF36-4741-A1A7-EDDEA913AC93}"/>
                </c:ext>
              </c:extLst>
            </c:dLbl>
            <c:dLbl>
              <c:idx val="6"/>
              <c:layout>
                <c:manualLayout>
                  <c:x val="-4.0625000000000001E-2"/>
                  <c:y val="-5.937499999999999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AF36-4741-A1A7-EDDEA913AC93}"/>
                </c:ext>
              </c:extLst>
            </c:dLbl>
            <c:dLbl>
              <c:idx val="7"/>
              <c:layout>
                <c:manualLayout>
                  <c:x val="-1.7708333333333486E-2"/>
                  <c:y val="-4.37500000000000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AF36-4741-A1A7-EDDEA913AC93}"/>
                </c:ext>
              </c:extLst>
            </c:dLbl>
            <c:spPr>
              <a:noFill/>
              <a:ln>
                <a:noFill/>
              </a:ln>
              <a:effectLst/>
            </c:spPr>
            <c:txPr>
              <a:bodyPr rot="0" spcFirstLastPara="1" vertOverflow="ellipsis" vert="horz" wrap="square" lIns="38100" tIns="19050" rIns="38100" bIns="19050" anchor="ctr" anchorCtr="1">
                <a:spAutoFit/>
              </a:bodyPr>
              <a:lstStyle/>
              <a:p>
                <a:pPr>
                  <a:defRPr sz="34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Sheet1!$A$2:$A$9</c:f>
              <c:numCache>
                <c:formatCode>General</c:formatCode>
                <c:ptCount val="8"/>
                <c:pt idx="0">
                  <c:v>1991</c:v>
                </c:pt>
                <c:pt idx="1">
                  <c:v>1995</c:v>
                </c:pt>
                <c:pt idx="2">
                  <c:v>1999</c:v>
                </c:pt>
                <c:pt idx="3">
                  <c:v>2003</c:v>
                </c:pt>
                <c:pt idx="4">
                  <c:v>2007</c:v>
                </c:pt>
                <c:pt idx="5">
                  <c:v>2011</c:v>
                </c:pt>
                <c:pt idx="6">
                  <c:v>2015</c:v>
                </c:pt>
                <c:pt idx="7">
                  <c:v>2019</c:v>
                </c:pt>
              </c:numCache>
            </c:numRef>
          </c:cat>
          <c:val>
            <c:numRef>
              <c:f>Sheet1!$B$2:$B$9</c:f>
              <c:numCache>
                <c:formatCode>General</c:formatCode>
                <c:ptCount val="8"/>
                <c:pt idx="0">
                  <c:v>1.86</c:v>
                </c:pt>
                <c:pt idx="1">
                  <c:v>1.65</c:v>
                </c:pt>
                <c:pt idx="2">
                  <c:v>1.51</c:v>
                </c:pt>
                <c:pt idx="3">
                  <c:v>1.17</c:v>
                </c:pt>
                <c:pt idx="4">
                  <c:v>1.0900000000000001</c:v>
                </c:pt>
                <c:pt idx="5">
                  <c:v>1.24</c:v>
                </c:pt>
                <c:pt idx="6">
                  <c:v>1.1200000000000001</c:v>
                </c:pt>
                <c:pt idx="7">
                  <c:v>1.1499999999999999</c:v>
                </c:pt>
              </c:numCache>
            </c:numRef>
          </c:val>
          <c:smooth val="0"/>
          <c:extLst>
            <c:ext xmlns:c16="http://schemas.microsoft.com/office/drawing/2014/chart" uri="{C3380CC4-5D6E-409C-BE32-E72D297353CC}">
              <c16:uniqueId val="{00000000-B5B7-4A6D-B08A-8BAACB31C1E7}"/>
            </c:ext>
          </c:extLst>
        </c:ser>
        <c:dLbls>
          <c:showLegendKey val="0"/>
          <c:showVal val="0"/>
          <c:showCatName val="0"/>
          <c:showSerName val="0"/>
          <c:showPercent val="0"/>
          <c:showBubbleSize val="0"/>
        </c:dLbls>
        <c:marker val="1"/>
        <c:smooth val="0"/>
        <c:axId val="76583071"/>
        <c:axId val="76586399"/>
      </c:lineChart>
      <c:catAx>
        <c:axId val="7658307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34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76586399"/>
        <c:crosses val="autoZero"/>
        <c:auto val="1"/>
        <c:lblAlgn val="ctr"/>
        <c:lblOffset val="100"/>
        <c:noMultiLvlLbl val="0"/>
      </c:catAx>
      <c:valAx>
        <c:axId val="76586399"/>
        <c:scaling>
          <c:orientation val="minMax"/>
        </c:scaling>
        <c:delete val="0"/>
        <c:axPos val="l"/>
        <c:majorGridlines>
          <c:spPr>
            <a:ln w="9525" cap="flat" cmpd="sng" algn="ctr">
              <a:solidFill>
                <a:schemeClr val="accent5">
                  <a:shade val="95000"/>
                  <a:satMod val="105000"/>
                </a:schemeClr>
              </a:solidFill>
              <a:prstDash val="solid"/>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US" sz="3400" dirty="0" err="1">
                    <a:solidFill>
                      <a:srgbClr val="0070C0"/>
                    </a:solidFill>
                    <a:latin typeface="Arial" panose="020B0604020202020204" pitchFamily="34" charset="0"/>
                    <a:cs typeface="Arial" panose="020B0604020202020204" pitchFamily="34" charset="0"/>
                  </a:rPr>
                  <a:t>Tỉ</a:t>
                </a:r>
                <a:r>
                  <a:rPr lang="en-US" sz="3400" baseline="0" dirty="0">
                    <a:solidFill>
                      <a:srgbClr val="0070C0"/>
                    </a:solidFill>
                    <a:latin typeface="Arial" panose="020B0604020202020204" pitchFamily="34" charset="0"/>
                    <a:cs typeface="Arial" panose="020B0604020202020204" pitchFamily="34" charset="0"/>
                  </a:rPr>
                  <a:t> </a:t>
                </a:r>
                <a:r>
                  <a:rPr lang="en-US" sz="3400" baseline="0" dirty="0" err="1">
                    <a:solidFill>
                      <a:srgbClr val="0070C0"/>
                    </a:solidFill>
                    <a:latin typeface="Arial" panose="020B0604020202020204" pitchFamily="34" charset="0"/>
                    <a:cs typeface="Arial" panose="020B0604020202020204" pitchFamily="34" charset="0"/>
                  </a:rPr>
                  <a:t>lệ</a:t>
                </a:r>
                <a:r>
                  <a:rPr lang="en-US" sz="3400" baseline="0" dirty="0">
                    <a:solidFill>
                      <a:srgbClr val="0070C0"/>
                    </a:solidFill>
                    <a:latin typeface="Arial" panose="020B0604020202020204" pitchFamily="34" charset="0"/>
                    <a:cs typeface="Arial" panose="020B0604020202020204" pitchFamily="34" charset="0"/>
                  </a:rPr>
                  <a:t> (%)</a:t>
                </a:r>
                <a:endParaRPr lang="en-US" sz="3400" dirty="0">
                  <a:solidFill>
                    <a:srgbClr val="0070C0"/>
                  </a:solidFill>
                  <a:latin typeface="Arial" panose="020B0604020202020204" pitchFamily="34" charset="0"/>
                  <a:cs typeface="Arial" panose="020B0604020202020204" pitchFamily="34" charset="0"/>
                </a:endParaRP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34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76583071"/>
        <c:crosses val="autoZero"/>
        <c:crossBetween val="between"/>
        <c:majorUnit val="0.5"/>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sz="4000" b="1" dirty="0" err="1">
                <a:solidFill>
                  <a:schemeClr val="tx1"/>
                </a:solidFill>
                <a:latin typeface="Arial" panose="020B0604020202020204" pitchFamily="34" charset="0"/>
                <a:cs typeface="Arial" panose="020B0604020202020204" pitchFamily="34" charset="0"/>
              </a:rPr>
              <a:t>Thể</a:t>
            </a:r>
            <a:r>
              <a:rPr lang="en-US" sz="4000" b="1" baseline="0" dirty="0">
                <a:solidFill>
                  <a:schemeClr val="tx1"/>
                </a:solidFill>
                <a:latin typeface="Arial" panose="020B0604020202020204" pitchFamily="34" charset="0"/>
                <a:cs typeface="Arial" panose="020B0604020202020204" pitchFamily="34" charset="0"/>
              </a:rPr>
              <a:t> </a:t>
            </a:r>
            <a:r>
              <a:rPr lang="en-US" sz="4000" b="1" baseline="0" dirty="0" err="1">
                <a:solidFill>
                  <a:schemeClr val="tx1"/>
                </a:solidFill>
                <a:latin typeface="Arial" panose="020B0604020202020204" pitchFamily="34" charset="0"/>
                <a:cs typeface="Arial" panose="020B0604020202020204" pitchFamily="34" charset="0"/>
              </a:rPr>
              <a:t>trạng</a:t>
            </a:r>
            <a:r>
              <a:rPr lang="en-US" sz="4000" b="1" baseline="0" dirty="0">
                <a:solidFill>
                  <a:schemeClr val="tx1"/>
                </a:solidFill>
                <a:latin typeface="Arial" panose="020B0604020202020204" pitchFamily="34" charset="0"/>
                <a:cs typeface="Arial" panose="020B0604020202020204" pitchFamily="34" charset="0"/>
              </a:rPr>
              <a:t> </a:t>
            </a:r>
            <a:r>
              <a:rPr lang="en-US" sz="4000" b="1" baseline="0" dirty="0" err="1">
                <a:solidFill>
                  <a:schemeClr val="tx1"/>
                </a:solidFill>
                <a:latin typeface="Arial" panose="020B0604020202020204" pitchFamily="34" charset="0"/>
                <a:cs typeface="Arial" panose="020B0604020202020204" pitchFamily="34" charset="0"/>
              </a:rPr>
              <a:t>của</a:t>
            </a:r>
            <a:r>
              <a:rPr lang="en-US" sz="4000" b="1" baseline="0" dirty="0">
                <a:solidFill>
                  <a:schemeClr val="tx1"/>
                </a:solidFill>
                <a:latin typeface="Arial" panose="020B0604020202020204" pitchFamily="34" charset="0"/>
                <a:cs typeface="Arial" panose="020B0604020202020204" pitchFamily="34" charset="0"/>
              </a:rPr>
              <a:t> </a:t>
            </a:r>
            <a:r>
              <a:rPr lang="en-US" sz="4000" b="1" baseline="0" dirty="0" err="1">
                <a:solidFill>
                  <a:schemeClr val="tx1"/>
                </a:solidFill>
                <a:latin typeface="Arial" panose="020B0604020202020204" pitchFamily="34" charset="0"/>
                <a:cs typeface="Arial" panose="020B0604020202020204" pitchFamily="34" charset="0"/>
              </a:rPr>
              <a:t>học</a:t>
            </a:r>
            <a:r>
              <a:rPr lang="en-US" sz="4000" b="1" baseline="0" dirty="0">
                <a:solidFill>
                  <a:schemeClr val="tx1"/>
                </a:solidFill>
                <a:latin typeface="Arial" panose="020B0604020202020204" pitchFamily="34" charset="0"/>
                <a:cs typeface="Arial" panose="020B0604020202020204" pitchFamily="34" charset="0"/>
              </a:rPr>
              <a:t> </a:t>
            </a:r>
            <a:r>
              <a:rPr lang="en-US" sz="4000" b="1" baseline="0" dirty="0" err="1">
                <a:solidFill>
                  <a:schemeClr val="tx1"/>
                </a:solidFill>
                <a:latin typeface="Arial" panose="020B0604020202020204" pitchFamily="34" charset="0"/>
                <a:cs typeface="Arial" panose="020B0604020202020204" pitchFamily="34" charset="0"/>
              </a:rPr>
              <a:t>sinh</a:t>
            </a:r>
            <a:r>
              <a:rPr lang="en-US" sz="4000" b="1" baseline="0" dirty="0">
                <a:solidFill>
                  <a:schemeClr val="tx1"/>
                </a:solidFill>
                <a:latin typeface="Arial" panose="020B0604020202020204" pitchFamily="34" charset="0"/>
                <a:cs typeface="Arial" panose="020B0604020202020204" pitchFamily="34" charset="0"/>
              </a:rPr>
              <a:t> </a:t>
            </a:r>
            <a:r>
              <a:rPr lang="en-US" sz="4000" b="1" baseline="0" dirty="0" err="1">
                <a:solidFill>
                  <a:schemeClr val="tx1"/>
                </a:solidFill>
                <a:latin typeface="Arial" panose="020B0604020202020204" pitchFamily="34" charset="0"/>
                <a:cs typeface="Arial" panose="020B0604020202020204" pitchFamily="34" charset="0"/>
              </a:rPr>
              <a:t>Trung</a:t>
            </a:r>
            <a:r>
              <a:rPr lang="en-US" sz="4000" b="1" baseline="0" dirty="0">
                <a:solidFill>
                  <a:schemeClr val="tx1"/>
                </a:solidFill>
                <a:latin typeface="Arial" panose="020B0604020202020204" pitchFamily="34" charset="0"/>
                <a:cs typeface="Arial" panose="020B0604020202020204" pitchFamily="34" charset="0"/>
              </a:rPr>
              <a:t> </a:t>
            </a:r>
            <a:r>
              <a:rPr lang="en-US" sz="4000" b="1" baseline="0" dirty="0" err="1">
                <a:solidFill>
                  <a:schemeClr val="tx1"/>
                </a:solidFill>
                <a:latin typeface="Arial" panose="020B0604020202020204" pitchFamily="34" charset="0"/>
                <a:cs typeface="Arial" panose="020B0604020202020204" pitchFamily="34" charset="0"/>
              </a:rPr>
              <a:t>học</a:t>
            </a:r>
            <a:r>
              <a:rPr lang="en-US" sz="4000" b="1" baseline="0" dirty="0">
                <a:solidFill>
                  <a:schemeClr val="tx1"/>
                </a:solidFill>
                <a:latin typeface="Arial" panose="020B0604020202020204" pitchFamily="34" charset="0"/>
                <a:cs typeface="Arial" panose="020B0604020202020204" pitchFamily="34" charset="0"/>
              </a:rPr>
              <a:t> </a:t>
            </a:r>
            <a:r>
              <a:rPr lang="en-US" sz="4000" b="1" baseline="0" dirty="0" err="1">
                <a:solidFill>
                  <a:schemeClr val="tx1"/>
                </a:solidFill>
                <a:latin typeface="Arial" panose="020B0604020202020204" pitchFamily="34" charset="0"/>
                <a:cs typeface="Arial" panose="020B0604020202020204" pitchFamily="34" charset="0"/>
              </a:rPr>
              <a:t>cơ</a:t>
            </a:r>
            <a:r>
              <a:rPr lang="en-US" sz="4000" b="1" baseline="0" dirty="0">
                <a:solidFill>
                  <a:schemeClr val="tx1"/>
                </a:solidFill>
                <a:latin typeface="Arial" panose="020B0604020202020204" pitchFamily="34" charset="0"/>
                <a:cs typeface="Arial" panose="020B0604020202020204" pitchFamily="34" charset="0"/>
              </a:rPr>
              <a:t> </a:t>
            </a:r>
            <a:r>
              <a:rPr lang="en-US" sz="4000" b="1" baseline="0" dirty="0" err="1">
                <a:solidFill>
                  <a:schemeClr val="tx1"/>
                </a:solidFill>
                <a:latin typeface="Arial" panose="020B0604020202020204" pitchFamily="34" charset="0"/>
                <a:cs typeface="Arial" panose="020B0604020202020204" pitchFamily="34" charset="0"/>
              </a:rPr>
              <a:t>sở</a:t>
            </a:r>
            <a:endParaRPr lang="en-US" sz="4000" b="1" dirty="0">
              <a:solidFill>
                <a:schemeClr val="tx1"/>
              </a:solidFill>
              <a:latin typeface="Arial" panose="020B0604020202020204" pitchFamily="34" charset="0"/>
              <a:cs typeface="Arial" panose="020B0604020202020204" pitchFamily="34" charset="0"/>
            </a:endParaRP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5.7918666231809787E-2"/>
          <c:y val="0.12811724901574806"/>
          <c:w val="0.52913315939057914"/>
          <c:h val="0.83834534940944883"/>
        </c:manualLayout>
      </c:layout>
      <c:pieChart>
        <c:varyColors val="1"/>
        <c:ser>
          <c:idx val="0"/>
          <c:order val="0"/>
          <c:tx>
            <c:strRef>
              <c:f>Sheet1!$B$1</c:f>
              <c:strCache>
                <c:ptCount val="1"/>
                <c:pt idx="0">
                  <c:v>Sales</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2-BDBE-460A-9416-549A6C4A5EDD}"/>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1-BDBE-460A-9416-549A6C4A5EDD}"/>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3-BDBE-460A-9416-549A6C4A5EDD}"/>
              </c:ext>
            </c:extLst>
          </c:dPt>
          <c:dLbls>
            <c:dLbl>
              <c:idx val="0"/>
              <c:layout>
                <c:manualLayout>
                  <c:x val="-8.754771607496431E-2"/>
                  <c:y val="0.15789896329679584"/>
                </c:manualLayout>
              </c:layout>
              <c:tx>
                <c:rich>
                  <a:bodyPr/>
                  <a:lstStyle/>
                  <a:p>
                    <a:fld id="{61492B3F-2E85-49DE-A54F-CCCA8098E2A5}" type="VALUE">
                      <a:rPr lang="en-US" smtClean="0"/>
                      <a:pPr/>
                      <a:t>[VALUE]</a:t>
                    </a:fld>
                    <a:r>
                      <a:rPr lang="en-US" dirty="0"/>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BDBE-460A-9416-549A6C4A5EDD}"/>
                </c:ext>
              </c:extLst>
            </c:dLbl>
            <c:dLbl>
              <c:idx val="1"/>
              <c:layout>
                <c:manualLayout>
                  <c:x val="9.4532912004420502E-2"/>
                  <c:y val="-0.19637681710500349"/>
                </c:manualLayout>
              </c:layout>
              <c:tx>
                <c:rich>
                  <a:bodyPr/>
                  <a:lstStyle/>
                  <a:p>
                    <a:fld id="{80C2A615-81B3-491A-A016-C8F239A5D47A}" type="VALUE">
                      <a:rPr lang="en-US" smtClean="0"/>
                      <a:pPr/>
                      <a:t>[VALUE]</a:t>
                    </a:fld>
                    <a:r>
                      <a:rPr lang="en-US" dirty="0"/>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BDBE-460A-9416-549A6C4A5EDD}"/>
                </c:ext>
              </c:extLst>
            </c:dLbl>
            <c:dLbl>
              <c:idx val="2"/>
              <c:layout>
                <c:manualLayout>
                  <c:x val="7.6562370493162044E-2"/>
                  <c:y val="0.15061681578510136"/>
                </c:manualLayout>
              </c:layout>
              <c:tx>
                <c:rich>
                  <a:bodyPr/>
                  <a:lstStyle/>
                  <a:p>
                    <a:fld id="{C77E3C3F-185C-467A-8885-E09FBD813C09}" type="VALUE">
                      <a:rPr lang="en-US" smtClean="0"/>
                      <a:pPr/>
                      <a:t>[VALUE]</a:t>
                    </a:fld>
                    <a:r>
                      <a:rPr lang="en-US"/>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BDBE-460A-9416-549A6C4A5EDD}"/>
                </c:ext>
              </c:extLst>
            </c:dLbl>
            <c:spPr>
              <a:noFill/>
              <a:ln>
                <a:noFill/>
              </a:ln>
              <a:effectLst/>
            </c:spPr>
            <c:txPr>
              <a:bodyPr rot="0" spcFirstLastPara="1" vertOverflow="ellipsis" vert="horz" wrap="square" lIns="38100" tIns="19050" rIns="38100" bIns="19050" anchor="ctr" anchorCtr="1">
                <a:spAutoFit/>
              </a:bodyPr>
              <a:lstStyle/>
              <a:p>
                <a:pPr>
                  <a:defRPr sz="34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Sheet1!$A$2:$A$4</c:f>
              <c:strCache>
                <c:ptCount val="3"/>
                <c:pt idx="0">
                  <c:v>Béo phì</c:v>
                </c:pt>
                <c:pt idx="1">
                  <c:v>Bình thường</c:v>
                </c:pt>
                <c:pt idx="2">
                  <c:v>Còi xương</c:v>
                </c:pt>
              </c:strCache>
            </c:strRef>
          </c:cat>
          <c:val>
            <c:numRef>
              <c:f>Sheet1!$B$2:$B$4</c:f>
              <c:numCache>
                <c:formatCode>General</c:formatCode>
                <c:ptCount val="3"/>
                <c:pt idx="0">
                  <c:v>15</c:v>
                </c:pt>
                <c:pt idx="1">
                  <c:v>75</c:v>
                </c:pt>
                <c:pt idx="2">
                  <c:v>10</c:v>
                </c:pt>
              </c:numCache>
            </c:numRef>
          </c:val>
          <c:extLst>
            <c:ext xmlns:c16="http://schemas.microsoft.com/office/drawing/2014/chart" uri="{C3380CC4-5D6E-409C-BE32-E72D297353CC}">
              <c16:uniqueId val="{00000000-BDBE-460A-9416-549A6C4A5EDD}"/>
            </c:ext>
          </c:extLst>
        </c:ser>
        <c:dLbls>
          <c:showLegendKey val="0"/>
          <c:showVal val="0"/>
          <c:showCatName val="0"/>
          <c:showSerName val="0"/>
          <c:showPercent val="0"/>
          <c:showBubbleSize val="0"/>
          <c:showLeaderLines val="1"/>
        </c:dLbls>
        <c:firstSliceAng val="0"/>
      </c:pieChart>
      <c:spPr>
        <a:noFill/>
        <a:ln>
          <a:noFill/>
        </a:ln>
        <a:effectLst/>
      </c:spPr>
    </c:plotArea>
    <c:legend>
      <c:legendPos val="b"/>
      <c:legendEntry>
        <c:idx val="0"/>
        <c:txPr>
          <a:bodyPr rot="0" spcFirstLastPara="1" vertOverflow="ellipsis" vert="horz" wrap="square" anchor="ctr" anchorCtr="1"/>
          <a:lstStyle/>
          <a:p>
            <a:pPr>
              <a:defRPr sz="34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
        <c:txPr>
          <a:bodyPr rot="0" spcFirstLastPara="1" vertOverflow="ellipsis" vert="horz" wrap="square" anchor="ctr" anchorCtr="1"/>
          <a:lstStyle/>
          <a:p>
            <a:pPr>
              <a:defRPr sz="34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2"/>
        <c:txPr>
          <a:bodyPr rot="0" spcFirstLastPara="1" vertOverflow="ellipsis" vert="horz" wrap="square" anchor="ctr" anchorCtr="1"/>
          <a:lstStyle/>
          <a:p>
            <a:pPr>
              <a:defRPr sz="34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ayout>
        <c:manualLayout>
          <c:xMode val="edge"/>
          <c:yMode val="edge"/>
          <c:x val="0.66729693327807704"/>
          <c:y val="0.2533614001583625"/>
          <c:w val="0.23755268757085837"/>
          <c:h val="0.56918459050358783"/>
        </c:manualLayout>
      </c:layout>
      <c:overlay val="0"/>
      <c:spPr>
        <a:noFill/>
        <a:ln>
          <a:noFill/>
        </a:ln>
        <a:effectLst/>
      </c:spPr>
      <c:txPr>
        <a:bodyPr rot="0" spcFirstLastPara="1" vertOverflow="ellipsis" vert="horz" wrap="square" anchor="ctr" anchorCtr="1"/>
        <a:lstStyle/>
        <a:p>
          <a:pPr>
            <a:defRPr sz="34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nSpc>
                <a:spcPct val="150000"/>
              </a:lnSpc>
              <a:defRPr sz="1862" b="0" i="0" u="none" strike="noStrike" kern="1200" spc="0" baseline="0">
                <a:solidFill>
                  <a:schemeClr val="tx1">
                    <a:lumMod val="65000"/>
                    <a:lumOff val="35000"/>
                  </a:schemeClr>
                </a:solidFill>
                <a:latin typeface="+mn-lt"/>
                <a:ea typeface="+mn-ea"/>
                <a:cs typeface="+mn-cs"/>
              </a:defRPr>
            </a:pPr>
            <a:r>
              <a:rPr lang="en-US" sz="4000" b="1" dirty="0" err="1">
                <a:solidFill>
                  <a:schemeClr val="tx1"/>
                </a:solidFill>
                <a:latin typeface="Arial" panose="020B0604020202020204" pitchFamily="34" charset="0"/>
                <a:cs typeface="Arial" panose="020B0604020202020204" pitchFamily="34" charset="0"/>
              </a:rPr>
              <a:t>Nhiệt</a:t>
            </a:r>
            <a:r>
              <a:rPr lang="en-US" sz="4000" b="1" baseline="0" dirty="0">
                <a:solidFill>
                  <a:schemeClr val="tx1"/>
                </a:solidFill>
                <a:latin typeface="Arial" panose="020B0604020202020204" pitchFamily="34" charset="0"/>
                <a:cs typeface="Arial" panose="020B0604020202020204" pitchFamily="34" charset="0"/>
              </a:rPr>
              <a:t> </a:t>
            </a:r>
            <a:r>
              <a:rPr lang="en-US" sz="4000" b="1" baseline="0" dirty="0" err="1">
                <a:solidFill>
                  <a:schemeClr val="tx1"/>
                </a:solidFill>
                <a:latin typeface="Arial" panose="020B0604020202020204" pitchFamily="34" charset="0"/>
                <a:cs typeface="Arial" panose="020B0604020202020204" pitchFamily="34" charset="0"/>
              </a:rPr>
              <a:t>độ</a:t>
            </a:r>
            <a:r>
              <a:rPr lang="en-US" sz="4000" b="1" baseline="0" dirty="0">
                <a:solidFill>
                  <a:schemeClr val="tx1"/>
                </a:solidFill>
                <a:latin typeface="Arial" panose="020B0604020202020204" pitchFamily="34" charset="0"/>
                <a:cs typeface="Arial" panose="020B0604020202020204" pitchFamily="34" charset="0"/>
              </a:rPr>
              <a:t> </a:t>
            </a:r>
            <a:r>
              <a:rPr lang="en-US" sz="4000" b="1" baseline="0" dirty="0" err="1">
                <a:solidFill>
                  <a:schemeClr val="tx1"/>
                </a:solidFill>
                <a:latin typeface="Arial" panose="020B0604020202020204" pitchFamily="34" charset="0"/>
                <a:cs typeface="Arial" panose="020B0604020202020204" pitchFamily="34" charset="0"/>
              </a:rPr>
              <a:t>không</a:t>
            </a:r>
            <a:r>
              <a:rPr lang="en-US" sz="4000" b="1" baseline="0" dirty="0">
                <a:solidFill>
                  <a:schemeClr val="tx1"/>
                </a:solidFill>
                <a:latin typeface="Arial" panose="020B0604020202020204" pitchFamily="34" charset="0"/>
                <a:cs typeface="Arial" panose="020B0604020202020204" pitchFamily="34" charset="0"/>
              </a:rPr>
              <a:t> </a:t>
            </a:r>
            <a:r>
              <a:rPr lang="en-US" sz="4000" b="1" baseline="0" dirty="0" err="1">
                <a:solidFill>
                  <a:schemeClr val="tx1"/>
                </a:solidFill>
                <a:latin typeface="Arial" panose="020B0604020202020204" pitchFamily="34" charset="0"/>
                <a:cs typeface="Arial" panose="020B0604020202020204" pitchFamily="34" charset="0"/>
              </a:rPr>
              <a:t>khí</a:t>
            </a:r>
            <a:r>
              <a:rPr lang="en-US" sz="4000" b="1" baseline="0" dirty="0">
                <a:solidFill>
                  <a:schemeClr val="tx1"/>
                </a:solidFill>
                <a:latin typeface="Arial" panose="020B0604020202020204" pitchFamily="34" charset="0"/>
                <a:cs typeface="Arial" panose="020B0604020202020204" pitchFamily="34" charset="0"/>
              </a:rPr>
              <a:t> </a:t>
            </a:r>
            <a:r>
              <a:rPr lang="en-US" sz="4000" b="1" baseline="0" dirty="0" err="1">
                <a:solidFill>
                  <a:schemeClr val="tx1"/>
                </a:solidFill>
                <a:latin typeface="Arial" panose="020B0604020202020204" pitchFamily="34" charset="0"/>
                <a:cs typeface="Arial" panose="020B0604020202020204" pitchFamily="34" charset="0"/>
              </a:rPr>
              <a:t>trung</a:t>
            </a:r>
            <a:r>
              <a:rPr lang="en-US" sz="4000" b="1" baseline="0" dirty="0">
                <a:solidFill>
                  <a:schemeClr val="tx1"/>
                </a:solidFill>
                <a:latin typeface="Arial" panose="020B0604020202020204" pitchFamily="34" charset="0"/>
                <a:cs typeface="Arial" panose="020B0604020202020204" pitchFamily="34" charset="0"/>
              </a:rPr>
              <a:t> </a:t>
            </a:r>
            <a:r>
              <a:rPr lang="en-US" sz="4000" b="1" baseline="0" dirty="0" err="1">
                <a:solidFill>
                  <a:schemeClr val="tx1"/>
                </a:solidFill>
                <a:latin typeface="Arial" panose="020B0604020202020204" pitchFamily="34" charset="0"/>
                <a:cs typeface="Arial" panose="020B0604020202020204" pitchFamily="34" charset="0"/>
              </a:rPr>
              <a:t>bình</a:t>
            </a:r>
            <a:r>
              <a:rPr lang="en-US" sz="4000" b="1" baseline="0" dirty="0">
                <a:solidFill>
                  <a:schemeClr val="tx1"/>
                </a:solidFill>
                <a:latin typeface="Arial" panose="020B0604020202020204" pitchFamily="34" charset="0"/>
                <a:cs typeface="Arial" panose="020B0604020202020204" pitchFamily="34" charset="0"/>
              </a:rPr>
              <a:t> </a:t>
            </a:r>
            <a:r>
              <a:rPr lang="en-US" sz="4000" b="1" baseline="0" dirty="0" err="1">
                <a:solidFill>
                  <a:schemeClr val="tx1"/>
                </a:solidFill>
                <a:latin typeface="Arial" panose="020B0604020202020204" pitchFamily="34" charset="0"/>
                <a:cs typeface="Arial" panose="020B0604020202020204" pitchFamily="34" charset="0"/>
              </a:rPr>
              <a:t>tại</a:t>
            </a:r>
            <a:r>
              <a:rPr lang="en-US" sz="4000" b="1" baseline="0" dirty="0">
                <a:solidFill>
                  <a:schemeClr val="tx1"/>
                </a:solidFill>
                <a:latin typeface="Arial" panose="020B0604020202020204" pitchFamily="34" charset="0"/>
                <a:cs typeface="Arial" panose="020B0604020202020204" pitchFamily="34" charset="0"/>
              </a:rPr>
              <a:t> </a:t>
            </a:r>
            <a:r>
              <a:rPr lang="en-US" sz="4000" b="1" baseline="0" dirty="0" err="1">
                <a:solidFill>
                  <a:schemeClr val="tx1"/>
                </a:solidFill>
                <a:latin typeface="Arial" panose="020B0604020202020204" pitchFamily="34" charset="0"/>
                <a:cs typeface="Arial" panose="020B0604020202020204" pitchFamily="34" charset="0"/>
              </a:rPr>
              <a:t>Hà</a:t>
            </a:r>
            <a:r>
              <a:rPr lang="en-US" sz="4000" b="1" baseline="0" dirty="0">
                <a:solidFill>
                  <a:schemeClr val="tx1"/>
                </a:solidFill>
                <a:latin typeface="Arial" panose="020B0604020202020204" pitchFamily="34" charset="0"/>
                <a:cs typeface="Arial" panose="020B0604020202020204" pitchFamily="34" charset="0"/>
              </a:rPr>
              <a:t> </a:t>
            </a:r>
            <a:r>
              <a:rPr lang="en-US" sz="4000" b="1" baseline="0" dirty="0" err="1">
                <a:solidFill>
                  <a:schemeClr val="tx1"/>
                </a:solidFill>
                <a:latin typeface="Arial" panose="020B0604020202020204" pitchFamily="34" charset="0"/>
                <a:cs typeface="Arial" panose="020B0604020202020204" pitchFamily="34" charset="0"/>
              </a:rPr>
              <a:t>Nội</a:t>
            </a:r>
            <a:r>
              <a:rPr lang="en-US" sz="4000" b="1" baseline="0" dirty="0">
                <a:solidFill>
                  <a:schemeClr val="tx1"/>
                </a:solidFill>
                <a:latin typeface="Arial" panose="020B0604020202020204" pitchFamily="34" charset="0"/>
                <a:cs typeface="Arial" panose="020B0604020202020204" pitchFamily="34" charset="0"/>
              </a:rPr>
              <a:t> </a:t>
            </a:r>
            <a:r>
              <a:rPr lang="en-US" sz="4000" b="1" baseline="0" dirty="0" err="1">
                <a:solidFill>
                  <a:schemeClr val="tx1"/>
                </a:solidFill>
                <a:latin typeface="Arial" panose="020B0604020202020204" pitchFamily="34" charset="0"/>
                <a:cs typeface="Arial" panose="020B0604020202020204" pitchFamily="34" charset="0"/>
              </a:rPr>
              <a:t>trong</a:t>
            </a:r>
            <a:r>
              <a:rPr lang="en-US" sz="4000" b="1" baseline="0" dirty="0">
                <a:solidFill>
                  <a:schemeClr val="tx1"/>
                </a:solidFill>
                <a:latin typeface="Arial" panose="020B0604020202020204" pitchFamily="34" charset="0"/>
                <a:cs typeface="Arial" panose="020B0604020202020204" pitchFamily="34" charset="0"/>
              </a:rPr>
              <a:t> 6 </a:t>
            </a:r>
            <a:r>
              <a:rPr lang="en-US" sz="4000" b="1" baseline="0" dirty="0" err="1">
                <a:solidFill>
                  <a:schemeClr val="tx1"/>
                </a:solidFill>
                <a:latin typeface="Arial" panose="020B0604020202020204" pitchFamily="34" charset="0"/>
                <a:cs typeface="Arial" panose="020B0604020202020204" pitchFamily="34" charset="0"/>
              </a:rPr>
              <a:t>năm</a:t>
            </a:r>
            <a:r>
              <a:rPr lang="en-US" sz="4000" b="1" baseline="0" dirty="0">
                <a:solidFill>
                  <a:schemeClr val="tx1"/>
                </a:solidFill>
                <a:latin typeface="Arial" panose="020B0604020202020204" pitchFamily="34" charset="0"/>
                <a:cs typeface="Arial" panose="020B0604020202020204" pitchFamily="34" charset="0"/>
              </a:rPr>
              <a:t> </a:t>
            </a:r>
            <a:r>
              <a:rPr lang="en-US" sz="4000" b="1" baseline="0" dirty="0" err="1">
                <a:solidFill>
                  <a:schemeClr val="tx1"/>
                </a:solidFill>
                <a:latin typeface="Arial" panose="020B0604020202020204" pitchFamily="34" charset="0"/>
                <a:cs typeface="Arial" panose="020B0604020202020204" pitchFamily="34" charset="0"/>
              </a:rPr>
              <a:t>kể</a:t>
            </a:r>
            <a:r>
              <a:rPr lang="en-US" sz="4000" b="1" baseline="0" dirty="0">
                <a:solidFill>
                  <a:schemeClr val="tx1"/>
                </a:solidFill>
                <a:latin typeface="Arial" panose="020B0604020202020204" pitchFamily="34" charset="0"/>
                <a:cs typeface="Arial" panose="020B0604020202020204" pitchFamily="34" charset="0"/>
              </a:rPr>
              <a:t> </a:t>
            </a:r>
            <a:r>
              <a:rPr lang="en-US" sz="4000" b="1" baseline="0" dirty="0" err="1">
                <a:solidFill>
                  <a:schemeClr val="tx1"/>
                </a:solidFill>
                <a:latin typeface="Arial" panose="020B0604020202020204" pitchFamily="34" charset="0"/>
                <a:cs typeface="Arial" panose="020B0604020202020204" pitchFamily="34" charset="0"/>
              </a:rPr>
              <a:t>từ</a:t>
            </a:r>
            <a:r>
              <a:rPr lang="en-US" sz="4000" b="1" baseline="0" dirty="0">
                <a:solidFill>
                  <a:schemeClr val="tx1"/>
                </a:solidFill>
                <a:latin typeface="Arial" panose="020B0604020202020204" pitchFamily="34" charset="0"/>
                <a:cs typeface="Arial" panose="020B0604020202020204" pitchFamily="34" charset="0"/>
              </a:rPr>
              <a:t> 2014 </a:t>
            </a:r>
            <a:r>
              <a:rPr lang="en-US" sz="4000" b="1" baseline="0" dirty="0" err="1">
                <a:solidFill>
                  <a:schemeClr val="tx1"/>
                </a:solidFill>
                <a:latin typeface="Arial" panose="020B0604020202020204" pitchFamily="34" charset="0"/>
                <a:cs typeface="Arial" panose="020B0604020202020204" pitchFamily="34" charset="0"/>
              </a:rPr>
              <a:t>đến</a:t>
            </a:r>
            <a:r>
              <a:rPr lang="en-US" sz="4000" b="1" baseline="0" dirty="0">
                <a:solidFill>
                  <a:schemeClr val="tx1"/>
                </a:solidFill>
                <a:latin typeface="Arial" panose="020B0604020202020204" pitchFamily="34" charset="0"/>
                <a:cs typeface="Arial" panose="020B0604020202020204" pitchFamily="34" charset="0"/>
              </a:rPr>
              <a:t> 2019.</a:t>
            </a:r>
            <a:endParaRPr lang="en-US" sz="4000" b="1" dirty="0">
              <a:solidFill>
                <a:schemeClr val="tx1"/>
              </a:solidFill>
              <a:latin typeface="Arial" panose="020B0604020202020204" pitchFamily="34" charset="0"/>
              <a:cs typeface="Arial" panose="020B0604020202020204" pitchFamily="34" charset="0"/>
            </a:endParaRPr>
          </a:p>
        </c:rich>
      </c:tx>
      <c:layout>
        <c:manualLayout>
          <c:xMode val="edge"/>
          <c:yMode val="edge"/>
          <c:x val="0.18588146496138849"/>
          <c:y val="1.0937499999999999E-2"/>
        </c:manualLayout>
      </c:layout>
      <c:overlay val="0"/>
      <c:spPr>
        <a:noFill/>
        <a:ln>
          <a:noFill/>
        </a:ln>
        <a:effectLst/>
      </c:spPr>
      <c:txPr>
        <a:bodyPr rot="0" spcFirstLastPara="1" vertOverflow="ellipsis" vert="horz" wrap="square" anchor="ctr" anchorCtr="1"/>
        <a:lstStyle/>
        <a:p>
          <a:pPr>
            <a:lnSpc>
              <a:spcPct val="150000"/>
            </a:lnSpc>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Sheet1!$B$1</c:f>
              <c:strCache>
                <c:ptCount val="1"/>
                <c:pt idx="0">
                  <c:v>Series 1</c:v>
                </c:pt>
              </c:strCache>
            </c:strRef>
          </c:tx>
          <c:spPr>
            <a:ln w="76200" cap="rnd">
              <a:solidFill>
                <a:schemeClr val="accent1"/>
              </a:solidFill>
              <a:round/>
            </a:ln>
            <a:effectLst/>
          </c:spPr>
          <c:marker>
            <c:symbol val="circle"/>
            <c:size val="5"/>
            <c:spPr>
              <a:solidFill>
                <a:schemeClr val="accent1"/>
              </a:solidFill>
              <a:ln w="76200">
                <a:solidFill>
                  <a:schemeClr val="accent1"/>
                </a:solidFill>
              </a:ln>
              <a:effectLst/>
            </c:spPr>
          </c:marker>
          <c:dLbls>
            <c:dLbl>
              <c:idx val="0"/>
              <c:layout>
                <c:manualLayout>
                  <c:x val="-3.7572254335260118E-2"/>
                  <c:y val="-4.687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A975-49B3-8017-9A56F77110FA}"/>
                </c:ext>
              </c:extLst>
            </c:dLbl>
            <c:dLbl>
              <c:idx val="1"/>
              <c:layout>
                <c:manualLayout>
                  <c:x val="-3.3718689788053952E-2"/>
                  <c:y val="-5.781250000000000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A975-49B3-8017-9A56F77110FA}"/>
                </c:ext>
              </c:extLst>
            </c:dLbl>
            <c:dLbl>
              <c:idx val="2"/>
              <c:layout>
                <c:manualLayout>
                  <c:x val="-2.9865125240847785E-2"/>
                  <c:y val="-6.406250000000006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A975-49B3-8017-9A56F77110FA}"/>
                </c:ext>
              </c:extLst>
            </c:dLbl>
            <c:dLbl>
              <c:idx val="3"/>
              <c:layout>
                <c:manualLayout>
                  <c:x val="-3.1791907514450865E-2"/>
                  <c:y val="-5.4687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A975-49B3-8017-9A56F77110FA}"/>
                </c:ext>
              </c:extLst>
            </c:dLbl>
            <c:dLbl>
              <c:idx val="4"/>
              <c:layout>
                <c:manualLayout>
                  <c:x val="-4.046242774566474E-2"/>
                  <c:y val="-5.4687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A975-49B3-8017-9A56F77110FA}"/>
                </c:ext>
              </c:extLst>
            </c:dLbl>
            <c:dLbl>
              <c:idx val="5"/>
              <c:layout>
                <c:manualLayout>
                  <c:x val="-4.238921001926782E-2"/>
                  <c:y val="-5.781250000000003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A975-49B3-8017-9A56F77110FA}"/>
                </c:ext>
              </c:extLst>
            </c:dLbl>
            <c:spPr>
              <a:noFill/>
              <a:ln>
                <a:noFill/>
              </a:ln>
              <a:effectLst/>
            </c:spPr>
            <c:txPr>
              <a:bodyPr rot="0" spcFirstLastPara="1" vertOverflow="ellipsis" vert="horz" wrap="square" lIns="38100" tIns="19050" rIns="38100" bIns="19050" anchor="ctr" anchorCtr="1">
                <a:spAutoFit/>
              </a:bodyPr>
              <a:lstStyle/>
              <a:p>
                <a:pPr>
                  <a:defRPr sz="34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Sheet1!$A$2:$A$7</c:f>
              <c:numCache>
                <c:formatCode>General</c:formatCode>
                <c:ptCount val="6"/>
                <c:pt idx="0">
                  <c:v>2014</c:v>
                </c:pt>
                <c:pt idx="1">
                  <c:v>2015</c:v>
                </c:pt>
                <c:pt idx="2">
                  <c:v>2016</c:v>
                </c:pt>
                <c:pt idx="3">
                  <c:v>2017</c:v>
                </c:pt>
                <c:pt idx="4">
                  <c:v>2018</c:v>
                </c:pt>
                <c:pt idx="5">
                  <c:v>2019</c:v>
                </c:pt>
              </c:numCache>
            </c:numRef>
          </c:cat>
          <c:val>
            <c:numRef>
              <c:f>Sheet1!$B$2:$B$7</c:f>
              <c:numCache>
                <c:formatCode>General</c:formatCode>
                <c:ptCount val="6"/>
                <c:pt idx="0">
                  <c:v>24.6</c:v>
                </c:pt>
                <c:pt idx="1">
                  <c:v>25.3</c:v>
                </c:pt>
                <c:pt idx="2">
                  <c:v>25.2</c:v>
                </c:pt>
                <c:pt idx="3">
                  <c:v>25.1</c:v>
                </c:pt>
                <c:pt idx="4">
                  <c:v>25.1</c:v>
                </c:pt>
                <c:pt idx="5">
                  <c:v>25.9</c:v>
                </c:pt>
              </c:numCache>
            </c:numRef>
          </c:val>
          <c:smooth val="0"/>
          <c:extLst>
            <c:ext xmlns:c16="http://schemas.microsoft.com/office/drawing/2014/chart" uri="{C3380CC4-5D6E-409C-BE32-E72D297353CC}">
              <c16:uniqueId val="{00000000-A975-49B3-8017-9A56F77110FA}"/>
            </c:ext>
          </c:extLst>
        </c:ser>
        <c:dLbls>
          <c:showLegendKey val="0"/>
          <c:showVal val="0"/>
          <c:showCatName val="0"/>
          <c:showSerName val="0"/>
          <c:showPercent val="0"/>
          <c:showBubbleSize val="0"/>
        </c:dLbls>
        <c:marker val="1"/>
        <c:smooth val="0"/>
        <c:axId val="76583071"/>
        <c:axId val="76586399"/>
      </c:lineChart>
      <c:catAx>
        <c:axId val="7658307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34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76586399"/>
        <c:crosses val="autoZero"/>
        <c:auto val="1"/>
        <c:lblAlgn val="ctr"/>
        <c:lblOffset val="100"/>
        <c:noMultiLvlLbl val="0"/>
      </c:catAx>
      <c:valAx>
        <c:axId val="76586399"/>
        <c:scaling>
          <c:orientation val="minMax"/>
        </c:scaling>
        <c:delete val="0"/>
        <c:axPos val="l"/>
        <c:majorGridlines>
          <c:spPr>
            <a:ln w="9525" cap="flat" cmpd="sng" algn="ctr">
              <a:solidFill>
                <a:schemeClr val="accent1"/>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US" sz="3400" dirty="0" err="1">
                    <a:solidFill>
                      <a:srgbClr val="0070C0"/>
                    </a:solidFill>
                    <a:latin typeface="Arial" panose="020B0604020202020204" pitchFamily="34" charset="0"/>
                    <a:cs typeface="Arial" panose="020B0604020202020204" pitchFamily="34" charset="0"/>
                  </a:rPr>
                  <a:t>Nhiệt</a:t>
                </a:r>
                <a:r>
                  <a:rPr lang="en-US" sz="3400" baseline="0" dirty="0">
                    <a:solidFill>
                      <a:srgbClr val="0070C0"/>
                    </a:solidFill>
                    <a:latin typeface="Arial" panose="020B0604020202020204" pitchFamily="34" charset="0"/>
                    <a:cs typeface="Arial" panose="020B0604020202020204" pitchFamily="34" charset="0"/>
                  </a:rPr>
                  <a:t> </a:t>
                </a:r>
                <a:r>
                  <a:rPr lang="en-US" sz="3400" baseline="0" dirty="0" err="1">
                    <a:solidFill>
                      <a:srgbClr val="0070C0"/>
                    </a:solidFill>
                    <a:latin typeface="Arial" panose="020B0604020202020204" pitchFamily="34" charset="0"/>
                    <a:cs typeface="Arial" panose="020B0604020202020204" pitchFamily="34" charset="0"/>
                  </a:rPr>
                  <a:t>độ</a:t>
                </a:r>
                <a:r>
                  <a:rPr lang="en-US" sz="3400" baseline="0" dirty="0">
                    <a:solidFill>
                      <a:srgbClr val="0070C0"/>
                    </a:solidFill>
                    <a:latin typeface="Arial" panose="020B0604020202020204" pitchFamily="34" charset="0"/>
                    <a:cs typeface="Arial" panose="020B0604020202020204" pitchFamily="34" charset="0"/>
                  </a:rPr>
                  <a:t> </a:t>
                </a:r>
                <a:r>
                  <a:rPr lang="en-US" sz="3400" b="0" i="0" u="none" strike="noStrike" baseline="0" dirty="0">
                    <a:solidFill>
                      <a:srgbClr val="0070C0"/>
                    </a:solidFill>
                    <a:effectLst/>
                    <a:latin typeface="Arial" panose="020B0604020202020204" pitchFamily="34" charset="0"/>
                    <a:cs typeface="Arial" panose="020B0604020202020204" pitchFamily="34" charset="0"/>
                  </a:rPr>
                  <a:t>(℃)</a:t>
                </a:r>
                <a:endParaRPr lang="en-US" sz="3400" dirty="0">
                  <a:solidFill>
                    <a:srgbClr val="0070C0"/>
                  </a:solidFill>
                  <a:latin typeface="Arial" panose="020B0604020202020204" pitchFamily="34" charset="0"/>
                  <a:cs typeface="Arial" panose="020B0604020202020204" pitchFamily="34" charset="0"/>
                </a:endParaRP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34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76583071"/>
        <c:crosses val="autoZero"/>
        <c:crossBetween val="between"/>
        <c:majorUnit val="0.5"/>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3/11/2024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3/11/2024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3/11/2024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3/11/2024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sv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svg"/></Relationships>
</file>

<file path=ppt/slides/_rels/slide10.xml.rels><?xml version="1.0" encoding="UTF-8" standalone="yes"?>
<Relationships xmlns="http://schemas.openxmlformats.org/package/2006/relationships"><Relationship Id="rId8" Type="http://schemas.openxmlformats.org/officeDocument/2006/relationships/image" Target="../media/image65.png"/><Relationship Id="rId13" Type="http://schemas.openxmlformats.org/officeDocument/2006/relationships/image" Target="../media/image83.svg"/><Relationship Id="rId3" Type="http://schemas.openxmlformats.org/officeDocument/2006/relationships/image" Target="../media/image2.svg"/><Relationship Id="rId7" Type="http://schemas.openxmlformats.org/officeDocument/2006/relationships/image" Target="../media/image81.svg"/><Relationship Id="rId12" Type="http://schemas.openxmlformats.org/officeDocument/2006/relationships/image" Target="../media/image8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80.png"/><Relationship Id="rId11" Type="http://schemas.openxmlformats.org/officeDocument/2006/relationships/image" Target="../media/image35.svg"/><Relationship Id="rId5" Type="http://schemas.openxmlformats.org/officeDocument/2006/relationships/image" Target="../media/image79.svg"/><Relationship Id="rId10" Type="http://schemas.openxmlformats.org/officeDocument/2006/relationships/image" Target="../media/image34.png"/><Relationship Id="rId4" Type="http://schemas.openxmlformats.org/officeDocument/2006/relationships/image" Target="../media/image78.png"/><Relationship Id="rId9" Type="http://schemas.openxmlformats.org/officeDocument/2006/relationships/image" Target="../media/image66.svg"/><Relationship Id="rId14" Type="http://schemas.openxmlformats.org/officeDocument/2006/relationships/image" Target="../media/image84.png"/></Relationships>
</file>

<file path=ppt/slides/_rels/slide11.xml.rels><?xml version="1.0" encoding="UTF-8" standalone="yes"?>
<Relationships xmlns="http://schemas.openxmlformats.org/package/2006/relationships"><Relationship Id="rId8" Type="http://schemas.openxmlformats.org/officeDocument/2006/relationships/image" Target="../media/image1.png"/><Relationship Id="rId13" Type="http://schemas.openxmlformats.org/officeDocument/2006/relationships/image" Target="../media/image6.svg"/><Relationship Id="rId3" Type="http://schemas.openxmlformats.org/officeDocument/2006/relationships/image" Target="../media/image45.svg"/><Relationship Id="rId7" Type="http://schemas.openxmlformats.org/officeDocument/2006/relationships/image" Target="../media/image35.svg"/><Relationship Id="rId12" Type="http://schemas.openxmlformats.org/officeDocument/2006/relationships/image" Target="../media/image5.png"/><Relationship Id="rId2" Type="http://schemas.openxmlformats.org/officeDocument/2006/relationships/image" Target="../media/image44.png"/><Relationship Id="rId1" Type="http://schemas.openxmlformats.org/officeDocument/2006/relationships/slideLayout" Target="../slideLayouts/slideLayout7.xml"/><Relationship Id="rId6" Type="http://schemas.openxmlformats.org/officeDocument/2006/relationships/image" Target="../media/image34.png"/><Relationship Id="rId11" Type="http://schemas.openxmlformats.org/officeDocument/2006/relationships/image" Target="../media/image8.svg"/><Relationship Id="rId5" Type="http://schemas.openxmlformats.org/officeDocument/2006/relationships/image" Target="../media/image86.svg"/><Relationship Id="rId15" Type="http://schemas.openxmlformats.org/officeDocument/2006/relationships/image" Target="../media/image88.svg"/><Relationship Id="rId10" Type="http://schemas.openxmlformats.org/officeDocument/2006/relationships/image" Target="../media/image7.png"/><Relationship Id="rId4" Type="http://schemas.openxmlformats.org/officeDocument/2006/relationships/image" Target="../media/image85.png"/><Relationship Id="rId9" Type="http://schemas.openxmlformats.org/officeDocument/2006/relationships/image" Target="../media/image2.svg"/><Relationship Id="rId14" Type="http://schemas.openxmlformats.org/officeDocument/2006/relationships/image" Target="../media/image87.png"/></Relationships>
</file>

<file path=ppt/slides/_rels/slide12.xml.rels><?xml version="1.0" encoding="UTF-8" standalone="yes"?>
<Relationships xmlns="http://schemas.openxmlformats.org/package/2006/relationships"><Relationship Id="rId8" Type="http://schemas.openxmlformats.org/officeDocument/2006/relationships/image" Target="../media/image91.png"/><Relationship Id="rId13" Type="http://schemas.openxmlformats.org/officeDocument/2006/relationships/image" Target="../media/image94.svg"/><Relationship Id="rId3" Type="http://schemas.openxmlformats.org/officeDocument/2006/relationships/image" Target="../media/image90.svg"/><Relationship Id="rId7" Type="http://schemas.openxmlformats.org/officeDocument/2006/relationships/image" Target="../media/image24.svg"/><Relationship Id="rId12" Type="http://schemas.openxmlformats.org/officeDocument/2006/relationships/image" Target="../media/image93.png"/><Relationship Id="rId2" Type="http://schemas.openxmlformats.org/officeDocument/2006/relationships/image" Target="../media/image89.png"/><Relationship Id="rId1" Type="http://schemas.openxmlformats.org/officeDocument/2006/relationships/slideLayout" Target="../slideLayouts/slideLayout7.xml"/><Relationship Id="rId6" Type="http://schemas.openxmlformats.org/officeDocument/2006/relationships/image" Target="../media/image23.png"/><Relationship Id="rId11" Type="http://schemas.openxmlformats.org/officeDocument/2006/relationships/image" Target="../media/image26.svg"/><Relationship Id="rId5" Type="http://schemas.openxmlformats.org/officeDocument/2006/relationships/image" Target="../media/image22.svg"/><Relationship Id="rId10" Type="http://schemas.openxmlformats.org/officeDocument/2006/relationships/image" Target="../media/image25.png"/><Relationship Id="rId4" Type="http://schemas.openxmlformats.org/officeDocument/2006/relationships/image" Target="../media/image21.png"/><Relationship Id="rId9" Type="http://schemas.openxmlformats.org/officeDocument/2006/relationships/image" Target="../media/image92.svg"/><Relationship Id="rId14" Type="http://schemas.openxmlformats.org/officeDocument/2006/relationships/chart" Target="../charts/chart1.xml"/></Relationships>
</file>

<file path=ppt/slides/_rels/slide13.xml.rels><?xml version="1.0" encoding="UTF-8" standalone="yes"?>
<Relationships xmlns="http://schemas.openxmlformats.org/package/2006/relationships"><Relationship Id="rId8" Type="http://schemas.openxmlformats.org/officeDocument/2006/relationships/image" Target="../media/image6.svg"/><Relationship Id="rId13" Type="http://schemas.openxmlformats.org/officeDocument/2006/relationships/image" Target="../media/image100.png"/><Relationship Id="rId3" Type="http://schemas.openxmlformats.org/officeDocument/2006/relationships/image" Target="../media/image96.png"/><Relationship Id="rId7" Type="http://schemas.openxmlformats.org/officeDocument/2006/relationships/image" Target="../media/image5.png"/><Relationship Id="rId12" Type="http://schemas.openxmlformats.org/officeDocument/2006/relationships/image" Target="../media/image8.svg"/><Relationship Id="rId2" Type="http://schemas.openxmlformats.org/officeDocument/2006/relationships/image" Target="../media/image95.png"/><Relationship Id="rId1" Type="http://schemas.openxmlformats.org/officeDocument/2006/relationships/slideLayout" Target="../slideLayouts/slideLayout7.xml"/><Relationship Id="rId6" Type="http://schemas.openxmlformats.org/officeDocument/2006/relationships/image" Target="../media/image35.svg"/><Relationship Id="rId11" Type="http://schemas.openxmlformats.org/officeDocument/2006/relationships/image" Target="../media/image7.png"/><Relationship Id="rId5" Type="http://schemas.openxmlformats.org/officeDocument/2006/relationships/image" Target="../media/image34.png"/><Relationship Id="rId10" Type="http://schemas.openxmlformats.org/officeDocument/2006/relationships/image" Target="../media/image99.svg"/><Relationship Id="rId4" Type="http://schemas.openxmlformats.org/officeDocument/2006/relationships/image" Target="../media/image97.svg"/><Relationship Id="rId9" Type="http://schemas.openxmlformats.org/officeDocument/2006/relationships/image" Target="../media/image98.png"/><Relationship Id="rId14" Type="http://schemas.openxmlformats.org/officeDocument/2006/relationships/image" Target="../media/image101.svg"/></Relationships>
</file>

<file path=ppt/slides/_rels/slide14.xml.rels><?xml version="1.0" encoding="UTF-8" standalone="yes"?>
<Relationships xmlns="http://schemas.openxmlformats.org/package/2006/relationships"><Relationship Id="rId8" Type="http://schemas.openxmlformats.org/officeDocument/2006/relationships/image" Target="../media/image1.png"/><Relationship Id="rId13" Type="http://schemas.openxmlformats.org/officeDocument/2006/relationships/image" Target="../media/image8.svg"/><Relationship Id="rId3" Type="http://schemas.openxmlformats.org/officeDocument/2006/relationships/image" Target="../media/image103.svg"/><Relationship Id="rId7" Type="http://schemas.openxmlformats.org/officeDocument/2006/relationships/image" Target="../media/image37.svg"/><Relationship Id="rId12" Type="http://schemas.openxmlformats.org/officeDocument/2006/relationships/image" Target="../media/image7.png"/><Relationship Id="rId2" Type="http://schemas.openxmlformats.org/officeDocument/2006/relationships/image" Target="../media/image102.png"/><Relationship Id="rId1" Type="http://schemas.openxmlformats.org/officeDocument/2006/relationships/slideLayout" Target="../slideLayouts/slideLayout7.xml"/><Relationship Id="rId6" Type="http://schemas.openxmlformats.org/officeDocument/2006/relationships/image" Target="../media/image36.png"/><Relationship Id="rId11" Type="http://schemas.openxmlformats.org/officeDocument/2006/relationships/image" Target="../media/image35.svg"/><Relationship Id="rId5" Type="http://schemas.openxmlformats.org/officeDocument/2006/relationships/image" Target="../media/image31.svg"/><Relationship Id="rId10" Type="http://schemas.openxmlformats.org/officeDocument/2006/relationships/image" Target="../media/image34.png"/><Relationship Id="rId4" Type="http://schemas.openxmlformats.org/officeDocument/2006/relationships/image" Target="../media/image30.png"/><Relationship Id="rId9" Type="http://schemas.openxmlformats.org/officeDocument/2006/relationships/image" Target="../media/image2.svg"/></Relationships>
</file>

<file path=ppt/slides/_rels/slide15.xml.rels><?xml version="1.0" encoding="UTF-8" standalone="yes"?>
<Relationships xmlns="http://schemas.openxmlformats.org/package/2006/relationships"><Relationship Id="rId8" Type="http://schemas.openxmlformats.org/officeDocument/2006/relationships/image" Target="../media/image106.png"/><Relationship Id="rId13" Type="http://schemas.openxmlformats.org/officeDocument/2006/relationships/image" Target="../media/image111.svg"/><Relationship Id="rId3" Type="http://schemas.openxmlformats.org/officeDocument/2006/relationships/image" Target="../media/image16.svg"/><Relationship Id="rId7" Type="http://schemas.openxmlformats.org/officeDocument/2006/relationships/image" Target="../media/image90.svg"/><Relationship Id="rId12" Type="http://schemas.openxmlformats.org/officeDocument/2006/relationships/image" Target="../media/image110.pn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89.png"/><Relationship Id="rId11" Type="http://schemas.openxmlformats.org/officeDocument/2006/relationships/image" Target="../media/image109.svg"/><Relationship Id="rId5" Type="http://schemas.openxmlformats.org/officeDocument/2006/relationships/image" Target="../media/image105.svg"/><Relationship Id="rId15" Type="http://schemas.openxmlformats.org/officeDocument/2006/relationships/image" Target="../media/image113.svg"/><Relationship Id="rId10" Type="http://schemas.openxmlformats.org/officeDocument/2006/relationships/image" Target="../media/image108.png"/><Relationship Id="rId4" Type="http://schemas.openxmlformats.org/officeDocument/2006/relationships/image" Target="../media/image104.png"/><Relationship Id="rId9" Type="http://schemas.openxmlformats.org/officeDocument/2006/relationships/image" Target="../media/image107.svg"/><Relationship Id="rId14" Type="http://schemas.openxmlformats.org/officeDocument/2006/relationships/image" Target="../media/image112.png"/></Relationships>
</file>

<file path=ppt/slides/_rels/slide16.xml.rels><?xml version="1.0" encoding="UTF-8" standalone="yes"?>
<Relationships xmlns="http://schemas.openxmlformats.org/package/2006/relationships"><Relationship Id="rId8" Type="http://schemas.openxmlformats.org/officeDocument/2006/relationships/image" Target="../media/image116.png"/><Relationship Id="rId13" Type="http://schemas.openxmlformats.org/officeDocument/2006/relationships/image" Target="../media/image43.svg"/><Relationship Id="rId3" Type="http://schemas.openxmlformats.org/officeDocument/2006/relationships/image" Target="../media/image115.svg"/><Relationship Id="rId7" Type="http://schemas.openxmlformats.org/officeDocument/2006/relationships/image" Target="../media/image35.svg"/><Relationship Id="rId12" Type="http://schemas.openxmlformats.org/officeDocument/2006/relationships/image" Target="../media/image42.png"/><Relationship Id="rId2" Type="http://schemas.openxmlformats.org/officeDocument/2006/relationships/image" Target="../media/image114.png"/><Relationship Id="rId1" Type="http://schemas.openxmlformats.org/officeDocument/2006/relationships/slideLayout" Target="../slideLayouts/slideLayout7.xml"/><Relationship Id="rId6" Type="http://schemas.openxmlformats.org/officeDocument/2006/relationships/image" Target="../media/image34.png"/><Relationship Id="rId11" Type="http://schemas.openxmlformats.org/officeDocument/2006/relationships/image" Target="../media/image6.svg"/><Relationship Id="rId5" Type="http://schemas.openxmlformats.org/officeDocument/2006/relationships/image" Target="../media/image2.svg"/><Relationship Id="rId10" Type="http://schemas.openxmlformats.org/officeDocument/2006/relationships/image" Target="../media/image5.png"/><Relationship Id="rId4" Type="http://schemas.openxmlformats.org/officeDocument/2006/relationships/image" Target="../media/image1.png"/><Relationship Id="rId9" Type="http://schemas.openxmlformats.org/officeDocument/2006/relationships/image" Target="../media/image117.svg"/></Relationships>
</file>

<file path=ppt/slides/_rels/slide17.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35.svg"/><Relationship Id="rId3" Type="http://schemas.openxmlformats.org/officeDocument/2006/relationships/image" Target="../media/image2.svg"/><Relationship Id="rId7" Type="http://schemas.openxmlformats.org/officeDocument/2006/relationships/image" Target="../media/image121.svg"/><Relationship Id="rId12" Type="http://schemas.openxmlformats.org/officeDocument/2006/relationships/image" Target="../media/image34.png"/><Relationship Id="rId17" Type="http://schemas.openxmlformats.org/officeDocument/2006/relationships/image" Target="../media/image124.png"/><Relationship Id="rId2" Type="http://schemas.openxmlformats.org/officeDocument/2006/relationships/image" Target="../media/image1.png"/><Relationship Id="rId16" Type="http://schemas.openxmlformats.org/officeDocument/2006/relationships/chart" Target="../charts/chart2.xml"/><Relationship Id="rId1" Type="http://schemas.openxmlformats.org/officeDocument/2006/relationships/slideLayout" Target="../slideLayouts/slideLayout7.xml"/><Relationship Id="rId6" Type="http://schemas.openxmlformats.org/officeDocument/2006/relationships/image" Target="../media/image120.png"/><Relationship Id="rId11" Type="http://schemas.openxmlformats.org/officeDocument/2006/relationships/image" Target="../media/image123.svg"/><Relationship Id="rId5" Type="http://schemas.openxmlformats.org/officeDocument/2006/relationships/image" Target="../media/image119.svg"/><Relationship Id="rId15" Type="http://schemas.openxmlformats.org/officeDocument/2006/relationships/image" Target="../media/image8.svg"/><Relationship Id="rId10" Type="http://schemas.openxmlformats.org/officeDocument/2006/relationships/image" Target="../media/image122.png"/><Relationship Id="rId4" Type="http://schemas.openxmlformats.org/officeDocument/2006/relationships/image" Target="../media/image118.png"/><Relationship Id="rId9" Type="http://schemas.openxmlformats.org/officeDocument/2006/relationships/image" Target="../media/image6.svg"/><Relationship Id="rId14" Type="http://schemas.openxmlformats.org/officeDocument/2006/relationships/image" Target="../media/image7.png"/></Relationships>
</file>

<file path=ppt/slides/_rels/slide18.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sv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svg"/><Relationship Id="rId14" Type="http://schemas.openxmlformats.org/officeDocument/2006/relationships/image" Target="../media/image125.png"/></Relationships>
</file>

<file path=ppt/slides/_rels/slide19.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45.svg"/><Relationship Id="rId18" Type="http://schemas.openxmlformats.org/officeDocument/2006/relationships/chart" Target="../charts/chart3.xml"/><Relationship Id="rId3" Type="http://schemas.openxmlformats.org/officeDocument/2006/relationships/image" Target="../media/image35.svg"/><Relationship Id="rId7" Type="http://schemas.openxmlformats.org/officeDocument/2006/relationships/image" Target="../media/image39.svg"/><Relationship Id="rId12" Type="http://schemas.openxmlformats.org/officeDocument/2006/relationships/image" Target="../media/image44.png"/><Relationship Id="rId17" Type="http://schemas.openxmlformats.org/officeDocument/2006/relationships/image" Target="../media/image8.svg"/><Relationship Id="rId2" Type="http://schemas.openxmlformats.org/officeDocument/2006/relationships/image" Target="../media/image34.png"/><Relationship Id="rId16"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38.png"/><Relationship Id="rId11" Type="http://schemas.openxmlformats.org/officeDocument/2006/relationships/image" Target="../media/image43.svg"/><Relationship Id="rId5" Type="http://schemas.openxmlformats.org/officeDocument/2006/relationships/image" Target="../media/image2.svg"/><Relationship Id="rId15" Type="http://schemas.openxmlformats.org/officeDocument/2006/relationships/image" Target="../media/image6.svg"/><Relationship Id="rId10" Type="http://schemas.openxmlformats.org/officeDocument/2006/relationships/image" Target="../media/image42.png"/><Relationship Id="rId4" Type="http://schemas.openxmlformats.org/officeDocument/2006/relationships/image" Target="../media/image1.png"/><Relationship Id="rId9" Type="http://schemas.openxmlformats.org/officeDocument/2006/relationships/image" Target="../media/image41.svg"/><Relationship Id="rId14" Type="http://schemas.openxmlformats.org/officeDocument/2006/relationships/image" Target="../media/image5.png"/></Relationships>
</file>

<file path=ppt/slides/_rels/slide2.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4.svg"/><Relationship Id="rId3" Type="http://schemas.openxmlformats.org/officeDocument/2006/relationships/image" Target="../media/image14.svg"/><Relationship Id="rId7" Type="http://schemas.openxmlformats.org/officeDocument/2006/relationships/image" Target="../media/image18.svg"/><Relationship Id="rId12" Type="http://schemas.openxmlformats.org/officeDocument/2006/relationships/image" Target="../media/image23.pn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17.png"/><Relationship Id="rId11" Type="http://schemas.openxmlformats.org/officeDocument/2006/relationships/image" Target="../media/image22.svg"/><Relationship Id="rId5" Type="http://schemas.openxmlformats.org/officeDocument/2006/relationships/image" Target="../media/image16.svg"/><Relationship Id="rId15" Type="http://schemas.openxmlformats.org/officeDocument/2006/relationships/image" Target="../media/image26.sv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svg"/><Relationship Id="rId14" Type="http://schemas.openxmlformats.org/officeDocument/2006/relationships/image" Target="../media/image25.png"/></Relationships>
</file>

<file path=ppt/slides/_rels/slide20.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47.svg"/><Relationship Id="rId7" Type="http://schemas.openxmlformats.org/officeDocument/2006/relationships/image" Target="../media/image39.svg"/><Relationship Id="rId2" Type="http://schemas.openxmlformats.org/officeDocument/2006/relationships/image" Target="../media/image46.png"/><Relationship Id="rId1" Type="http://schemas.openxmlformats.org/officeDocument/2006/relationships/slideLayout" Target="../slideLayouts/slideLayout7.xml"/><Relationship Id="rId6" Type="http://schemas.openxmlformats.org/officeDocument/2006/relationships/image" Target="../media/image38.png"/><Relationship Id="rId11" Type="http://schemas.openxmlformats.org/officeDocument/2006/relationships/image" Target="../media/image35.svg"/><Relationship Id="rId5" Type="http://schemas.openxmlformats.org/officeDocument/2006/relationships/image" Target="../media/image77.svg"/><Relationship Id="rId10" Type="http://schemas.openxmlformats.org/officeDocument/2006/relationships/image" Target="../media/image34.png"/><Relationship Id="rId4" Type="http://schemas.openxmlformats.org/officeDocument/2006/relationships/image" Target="../media/image76.png"/><Relationship Id="rId9" Type="http://schemas.openxmlformats.org/officeDocument/2006/relationships/image" Target="../media/image45.svg"/></Relationships>
</file>

<file path=ppt/slides/_rels/slide21.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6.svg"/><Relationship Id="rId3" Type="http://schemas.openxmlformats.org/officeDocument/2006/relationships/image" Target="../media/image14.svg"/><Relationship Id="rId7" Type="http://schemas.openxmlformats.org/officeDocument/2006/relationships/image" Target="../media/image18.svg"/><Relationship Id="rId12" Type="http://schemas.openxmlformats.org/officeDocument/2006/relationships/image" Target="../media/image25.pn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17.png"/><Relationship Id="rId11" Type="http://schemas.openxmlformats.org/officeDocument/2006/relationships/image" Target="../media/image24.svg"/><Relationship Id="rId5" Type="http://schemas.openxmlformats.org/officeDocument/2006/relationships/image" Target="../media/image16.svg"/><Relationship Id="rId15" Type="http://schemas.openxmlformats.org/officeDocument/2006/relationships/image" Target="../media/image20.svg"/><Relationship Id="rId10" Type="http://schemas.openxmlformats.org/officeDocument/2006/relationships/image" Target="../media/image23.png"/><Relationship Id="rId4" Type="http://schemas.openxmlformats.org/officeDocument/2006/relationships/image" Target="../media/image15.png"/><Relationship Id="rId9" Type="http://schemas.openxmlformats.org/officeDocument/2006/relationships/image" Target="../media/image22.svg"/><Relationship Id="rId14" Type="http://schemas.openxmlformats.org/officeDocument/2006/relationships/image" Target="../media/image19.png"/></Relationships>
</file>

<file path=ppt/slides/_rels/slide22.xml.rels><?xml version="1.0" encoding="UTF-8" standalone="yes"?>
<Relationships xmlns="http://schemas.openxmlformats.org/package/2006/relationships"><Relationship Id="rId8" Type="http://schemas.openxmlformats.org/officeDocument/2006/relationships/image" Target="../media/image2.svg"/><Relationship Id="rId13" Type="http://schemas.openxmlformats.org/officeDocument/2006/relationships/image" Target="../media/image23.png"/><Relationship Id="rId3" Type="http://schemas.openxmlformats.org/officeDocument/2006/relationships/image" Target="../media/image67.png"/><Relationship Id="rId7" Type="http://schemas.openxmlformats.org/officeDocument/2006/relationships/image" Target="../media/image1.png"/><Relationship Id="rId12" Type="http://schemas.openxmlformats.org/officeDocument/2006/relationships/image" Target="../media/image35.svg"/><Relationship Id="rId2" Type="http://schemas.openxmlformats.org/officeDocument/2006/relationships/image" Target="../media/image126.png"/><Relationship Id="rId1" Type="http://schemas.openxmlformats.org/officeDocument/2006/relationships/slideLayout" Target="../slideLayouts/slideLayout7.xml"/><Relationship Id="rId6" Type="http://schemas.openxmlformats.org/officeDocument/2006/relationships/image" Target="../media/image43.svg"/><Relationship Id="rId11" Type="http://schemas.openxmlformats.org/officeDocument/2006/relationships/image" Target="../media/image34.png"/><Relationship Id="rId5" Type="http://schemas.openxmlformats.org/officeDocument/2006/relationships/image" Target="../media/image42.png"/><Relationship Id="rId15" Type="http://schemas.openxmlformats.org/officeDocument/2006/relationships/image" Target="../media/image127.png"/><Relationship Id="rId10" Type="http://schemas.openxmlformats.org/officeDocument/2006/relationships/image" Target="../media/image6.svg"/><Relationship Id="rId4" Type="http://schemas.openxmlformats.org/officeDocument/2006/relationships/image" Target="../media/image68.svg"/><Relationship Id="rId9" Type="http://schemas.openxmlformats.org/officeDocument/2006/relationships/image" Target="../media/image5.png"/><Relationship Id="rId14" Type="http://schemas.openxmlformats.org/officeDocument/2006/relationships/image" Target="../media/image24.svg"/></Relationships>
</file>

<file path=ppt/slides/_rels/slide23.xml.rels><?xml version="1.0" encoding="UTF-8" standalone="yes"?>
<Relationships xmlns="http://schemas.openxmlformats.org/package/2006/relationships"><Relationship Id="rId8" Type="http://schemas.openxmlformats.org/officeDocument/2006/relationships/image" Target="../media/image77.svg"/><Relationship Id="rId13" Type="http://schemas.openxmlformats.org/officeDocument/2006/relationships/image" Target="../media/image5.png"/><Relationship Id="rId3" Type="http://schemas.openxmlformats.org/officeDocument/2006/relationships/image" Target="../media/image72.png"/><Relationship Id="rId7" Type="http://schemas.openxmlformats.org/officeDocument/2006/relationships/image" Target="../media/image76.png"/><Relationship Id="rId12" Type="http://schemas.openxmlformats.org/officeDocument/2006/relationships/image" Target="../media/image43.svg"/><Relationship Id="rId2" Type="http://schemas.openxmlformats.org/officeDocument/2006/relationships/image" Target="../media/image126.png"/><Relationship Id="rId1" Type="http://schemas.openxmlformats.org/officeDocument/2006/relationships/slideLayout" Target="../slideLayouts/slideLayout7.xml"/><Relationship Id="rId6" Type="http://schemas.openxmlformats.org/officeDocument/2006/relationships/image" Target="../media/image35.svg"/><Relationship Id="rId11" Type="http://schemas.openxmlformats.org/officeDocument/2006/relationships/image" Target="../media/image42.png"/><Relationship Id="rId5" Type="http://schemas.openxmlformats.org/officeDocument/2006/relationships/image" Target="../media/image34.png"/><Relationship Id="rId10" Type="http://schemas.openxmlformats.org/officeDocument/2006/relationships/image" Target="../media/image2.svg"/><Relationship Id="rId4" Type="http://schemas.openxmlformats.org/officeDocument/2006/relationships/image" Target="../media/image73.svg"/><Relationship Id="rId9" Type="http://schemas.openxmlformats.org/officeDocument/2006/relationships/image" Target="../media/image1.png"/><Relationship Id="rId14" Type="http://schemas.openxmlformats.org/officeDocument/2006/relationships/image" Target="../media/image6.svg"/></Relationships>
</file>

<file path=ppt/slides/_rels/slide24.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52.svg"/><Relationship Id="rId3" Type="http://schemas.openxmlformats.org/officeDocument/2006/relationships/image" Target="../media/image54.svg"/><Relationship Id="rId7" Type="http://schemas.openxmlformats.org/officeDocument/2006/relationships/image" Target="../media/image50.svg"/><Relationship Id="rId12" Type="http://schemas.openxmlformats.org/officeDocument/2006/relationships/image" Target="../media/image51.png"/><Relationship Id="rId2" Type="http://schemas.openxmlformats.org/officeDocument/2006/relationships/image" Target="../media/image53.png"/><Relationship Id="rId1" Type="http://schemas.openxmlformats.org/officeDocument/2006/relationships/slideLayout" Target="../slideLayouts/slideLayout7.xml"/><Relationship Id="rId6" Type="http://schemas.openxmlformats.org/officeDocument/2006/relationships/image" Target="../media/image49.png"/><Relationship Id="rId11" Type="http://schemas.openxmlformats.org/officeDocument/2006/relationships/image" Target="../media/image22.svg"/><Relationship Id="rId5" Type="http://schemas.openxmlformats.org/officeDocument/2006/relationships/image" Target="../media/image56.svg"/><Relationship Id="rId15" Type="http://schemas.openxmlformats.org/officeDocument/2006/relationships/image" Target="../media/image129.svg"/><Relationship Id="rId10" Type="http://schemas.openxmlformats.org/officeDocument/2006/relationships/image" Target="../media/image21.png"/><Relationship Id="rId4" Type="http://schemas.openxmlformats.org/officeDocument/2006/relationships/image" Target="../media/image55.png"/><Relationship Id="rId9" Type="http://schemas.openxmlformats.org/officeDocument/2006/relationships/image" Target="../media/image24.svg"/><Relationship Id="rId14" Type="http://schemas.openxmlformats.org/officeDocument/2006/relationships/image" Target="../media/image128.png"/></Relationships>
</file>

<file path=ppt/slides/_rels/slide25.xml.rels><?xml version="1.0" encoding="UTF-8" standalone="yes"?>
<Relationships xmlns="http://schemas.openxmlformats.org/package/2006/relationships"><Relationship Id="rId8" Type="http://schemas.openxmlformats.org/officeDocument/2006/relationships/image" Target="../media/image65.png"/><Relationship Id="rId13" Type="http://schemas.openxmlformats.org/officeDocument/2006/relationships/image" Target="../media/image83.svg"/><Relationship Id="rId3" Type="http://schemas.openxmlformats.org/officeDocument/2006/relationships/image" Target="../media/image2.svg"/><Relationship Id="rId7" Type="http://schemas.openxmlformats.org/officeDocument/2006/relationships/image" Target="../media/image81.svg"/><Relationship Id="rId12" Type="http://schemas.openxmlformats.org/officeDocument/2006/relationships/image" Target="../media/image8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80.png"/><Relationship Id="rId11" Type="http://schemas.openxmlformats.org/officeDocument/2006/relationships/image" Target="../media/image35.svg"/><Relationship Id="rId5" Type="http://schemas.openxmlformats.org/officeDocument/2006/relationships/image" Target="../media/image79.svg"/><Relationship Id="rId10" Type="http://schemas.openxmlformats.org/officeDocument/2006/relationships/image" Target="../media/image34.png"/><Relationship Id="rId4" Type="http://schemas.openxmlformats.org/officeDocument/2006/relationships/image" Target="../media/image78.png"/><Relationship Id="rId9" Type="http://schemas.openxmlformats.org/officeDocument/2006/relationships/image" Target="../media/image66.svg"/><Relationship Id="rId14" Type="http://schemas.openxmlformats.org/officeDocument/2006/relationships/image" Target="../media/image130.png"/></Relationships>
</file>

<file path=ppt/slides/_rels/slide26.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6.svg"/><Relationship Id="rId3" Type="http://schemas.openxmlformats.org/officeDocument/2006/relationships/image" Target="../media/image47.svg"/><Relationship Id="rId7" Type="http://schemas.openxmlformats.org/officeDocument/2006/relationships/image" Target="../media/image22.svg"/><Relationship Id="rId12" Type="http://schemas.openxmlformats.org/officeDocument/2006/relationships/image" Target="../media/image25.png"/><Relationship Id="rId2" Type="http://schemas.openxmlformats.org/officeDocument/2006/relationships/image" Target="../media/image46.png"/><Relationship Id="rId1" Type="http://schemas.openxmlformats.org/officeDocument/2006/relationships/slideLayout" Target="../slideLayouts/slideLayout7.xml"/><Relationship Id="rId6" Type="http://schemas.openxmlformats.org/officeDocument/2006/relationships/image" Target="../media/image21.png"/><Relationship Id="rId11" Type="http://schemas.openxmlformats.org/officeDocument/2006/relationships/image" Target="../media/image92.svg"/><Relationship Id="rId5" Type="http://schemas.openxmlformats.org/officeDocument/2006/relationships/image" Target="../media/image90.svg"/><Relationship Id="rId15" Type="http://schemas.openxmlformats.org/officeDocument/2006/relationships/image" Target="../media/image94.svg"/><Relationship Id="rId10" Type="http://schemas.openxmlformats.org/officeDocument/2006/relationships/image" Target="../media/image91.png"/><Relationship Id="rId4" Type="http://schemas.openxmlformats.org/officeDocument/2006/relationships/image" Target="../media/image89.png"/><Relationship Id="rId9" Type="http://schemas.openxmlformats.org/officeDocument/2006/relationships/image" Target="../media/image24.svg"/><Relationship Id="rId14" Type="http://schemas.openxmlformats.org/officeDocument/2006/relationships/image" Target="../media/image93.png"/></Relationships>
</file>

<file path=ppt/slides/_rels/slide27.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47.svg"/><Relationship Id="rId7" Type="http://schemas.openxmlformats.org/officeDocument/2006/relationships/image" Target="../media/image68.svg"/><Relationship Id="rId2" Type="http://schemas.openxmlformats.org/officeDocument/2006/relationships/image" Target="../media/image46.png"/><Relationship Id="rId1" Type="http://schemas.openxmlformats.org/officeDocument/2006/relationships/slideLayout" Target="../slideLayouts/slideLayout7.xml"/><Relationship Id="rId6" Type="http://schemas.openxmlformats.org/officeDocument/2006/relationships/image" Target="../media/image67.png"/><Relationship Id="rId11" Type="http://schemas.openxmlformats.org/officeDocument/2006/relationships/image" Target="../media/image6.svg"/><Relationship Id="rId5" Type="http://schemas.openxmlformats.org/officeDocument/2006/relationships/image" Target="../media/image2.svg"/><Relationship Id="rId10" Type="http://schemas.openxmlformats.org/officeDocument/2006/relationships/image" Target="../media/image5.png"/><Relationship Id="rId4" Type="http://schemas.openxmlformats.org/officeDocument/2006/relationships/image" Target="../media/image1.png"/><Relationship Id="rId9" Type="http://schemas.openxmlformats.org/officeDocument/2006/relationships/image" Target="../media/image35.svg"/></Relationships>
</file>

<file path=ppt/slides/_rels/slide28.xml.rels><?xml version="1.0" encoding="UTF-8" standalone="yes"?>
<Relationships xmlns="http://schemas.openxmlformats.org/package/2006/relationships"><Relationship Id="rId8" Type="http://schemas.openxmlformats.org/officeDocument/2006/relationships/image" Target="../media/image63.png"/><Relationship Id="rId13" Type="http://schemas.openxmlformats.org/officeDocument/2006/relationships/image" Target="../media/image35.svg"/><Relationship Id="rId18" Type="http://schemas.openxmlformats.org/officeDocument/2006/relationships/image" Target="../media/image131.png"/><Relationship Id="rId3" Type="http://schemas.openxmlformats.org/officeDocument/2006/relationships/image" Target="../media/image58.svg"/><Relationship Id="rId7" Type="http://schemas.openxmlformats.org/officeDocument/2006/relationships/image" Target="../media/image62.svg"/><Relationship Id="rId12" Type="http://schemas.openxmlformats.org/officeDocument/2006/relationships/image" Target="../media/image34.png"/><Relationship Id="rId17" Type="http://schemas.openxmlformats.org/officeDocument/2006/relationships/image" Target="../media/image8.svg"/><Relationship Id="rId2" Type="http://schemas.openxmlformats.org/officeDocument/2006/relationships/image" Target="../media/image57.png"/><Relationship Id="rId16"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61.png"/><Relationship Id="rId11" Type="http://schemas.openxmlformats.org/officeDocument/2006/relationships/image" Target="../media/image66.svg"/><Relationship Id="rId5" Type="http://schemas.openxmlformats.org/officeDocument/2006/relationships/image" Target="../media/image60.svg"/><Relationship Id="rId15" Type="http://schemas.openxmlformats.org/officeDocument/2006/relationships/image" Target="../media/image6.svg"/><Relationship Id="rId10" Type="http://schemas.openxmlformats.org/officeDocument/2006/relationships/image" Target="../media/image65.png"/><Relationship Id="rId4" Type="http://schemas.openxmlformats.org/officeDocument/2006/relationships/image" Target="../media/image59.png"/><Relationship Id="rId9" Type="http://schemas.openxmlformats.org/officeDocument/2006/relationships/image" Target="../media/image64.svg"/><Relationship Id="rId14" Type="http://schemas.openxmlformats.org/officeDocument/2006/relationships/image" Target="../media/image5.png"/></Relationships>
</file>

<file path=ppt/slides/_rels/slide29.xml.rels><?xml version="1.0" encoding="UTF-8" standalone="yes"?>
<Relationships xmlns="http://schemas.openxmlformats.org/package/2006/relationships"><Relationship Id="rId8" Type="http://schemas.openxmlformats.org/officeDocument/2006/relationships/image" Target="../media/image116.png"/><Relationship Id="rId13" Type="http://schemas.openxmlformats.org/officeDocument/2006/relationships/image" Target="../media/image43.svg"/><Relationship Id="rId3" Type="http://schemas.openxmlformats.org/officeDocument/2006/relationships/image" Target="../media/image115.svg"/><Relationship Id="rId7" Type="http://schemas.openxmlformats.org/officeDocument/2006/relationships/image" Target="../media/image35.svg"/><Relationship Id="rId12" Type="http://schemas.openxmlformats.org/officeDocument/2006/relationships/image" Target="../media/image42.png"/><Relationship Id="rId2" Type="http://schemas.openxmlformats.org/officeDocument/2006/relationships/image" Target="../media/image114.png"/><Relationship Id="rId1" Type="http://schemas.openxmlformats.org/officeDocument/2006/relationships/slideLayout" Target="../slideLayouts/slideLayout7.xml"/><Relationship Id="rId6" Type="http://schemas.openxmlformats.org/officeDocument/2006/relationships/image" Target="../media/image34.png"/><Relationship Id="rId11" Type="http://schemas.openxmlformats.org/officeDocument/2006/relationships/image" Target="../media/image6.svg"/><Relationship Id="rId5" Type="http://schemas.openxmlformats.org/officeDocument/2006/relationships/image" Target="../media/image2.svg"/><Relationship Id="rId15" Type="http://schemas.openxmlformats.org/officeDocument/2006/relationships/image" Target="../media/image133.svg"/><Relationship Id="rId10" Type="http://schemas.openxmlformats.org/officeDocument/2006/relationships/image" Target="../media/image5.png"/><Relationship Id="rId4" Type="http://schemas.openxmlformats.org/officeDocument/2006/relationships/image" Target="../media/image1.png"/><Relationship Id="rId9" Type="http://schemas.openxmlformats.org/officeDocument/2006/relationships/image" Target="../media/image117.svg"/><Relationship Id="rId14" Type="http://schemas.openxmlformats.org/officeDocument/2006/relationships/image" Target="../media/image132.png"/></Relationships>
</file>

<file path=ppt/slides/_rels/slide3.xml.rels><?xml version="1.0" encoding="UTF-8" standalone="yes"?>
<Relationships xmlns="http://schemas.openxmlformats.org/package/2006/relationships"><Relationship Id="rId8" Type="http://schemas.openxmlformats.org/officeDocument/2006/relationships/image" Target="../media/image31.svg"/><Relationship Id="rId13" Type="http://schemas.openxmlformats.org/officeDocument/2006/relationships/image" Target="../media/image34.png"/><Relationship Id="rId18" Type="http://schemas.openxmlformats.org/officeDocument/2006/relationships/image" Target="../media/image37.svg"/><Relationship Id="rId3" Type="http://schemas.openxmlformats.org/officeDocument/2006/relationships/image" Target="../media/image28.png"/><Relationship Id="rId7" Type="http://schemas.openxmlformats.org/officeDocument/2006/relationships/image" Target="../media/image30.png"/><Relationship Id="rId12" Type="http://schemas.openxmlformats.org/officeDocument/2006/relationships/image" Target="../media/image6.svg"/><Relationship Id="rId17" Type="http://schemas.openxmlformats.org/officeDocument/2006/relationships/image" Target="../media/image36.png"/><Relationship Id="rId2" Type="http://schemas.openxmlformats.org/officeDocument/2006/relationships/image" Target="../media/image27.png"/><Relationship Id="rId16" Type="http://schemas.openxmlformats.org/officeDocument/2006/relationships/image" Target="../media/image8.svg"/><Relationship Id="rId1" Type="http://schemas.openxmlformats.org/officeDocument/2006/relationships/slideLayout" Target="../slideLayouts/slideLayout7.xml"/><Relationship Id="rId6" Type="http://schemas.openxmlformats.org/officeDocument/2006/relationships/image" Target="../media/image2.svg"/><Relationship Id="rId11" Type="http://schemas.openxmlformats.org/officeDocument/2006/relationships/image" Target="../media/image5.png"/><Relationship Id="rId5" Type="http://schemas.openxmlformats.org/officeDocument/2006/relationships/image" Target="../media/image1.png"/><Relationship Id="rId15" Type="http://schemas.openxmlformats.org/officeDocument/2006/relationships/image" Target="../media/image7.png"/><Relationship Id="rId10" Type="http://schemas.openxmlformats.org/officeDocument/2006/relationships/image" Target="../media/image33.svg"/><Relationship Id="rId4" Type="http://schemas.openxmlformats.org/officeDocument/2006/relationships/image" Target="../media/image29.svg"/><Relationship Id="rId9" Type="http://schemas.openxmlformats.org/officeDocument/2006/relationships/image" Target="../media/image32.png"/><Relationship Id="rId14" Type="http://schemas.openxmlformats.org/officeDocument/2006/relationships/image" Target="../media/image35.svg"/></Relationships>
</file>

<file path=ppt/slides/_rels/slide30.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35.svg"/><Relationship Id="rId18" Type="http://schemas.openxmlformats.org/officeDocument/2006/relationships/image" Target="../media/image38.png"/><Relationship Id="rId3" Type="http://schemas.openxmlformats.org/officeDocument/2006/relationships/image" Target="../media/image103.svg"/><Relationship Id="rId21" Type="http://schemas.openxmlformats.org/officeDocument/2006/relationships/image" Target="../media/image45.svg"/><Relationship Id="rId7" Type="http://schemas.openxmlformats.org/officeDocument/2006/relationships/image" Target="../media/image33.svg"/><Relationship Id="rId12" Type="http://schemas.openxmlformats.org/officeDocument/2006/relationships/image" Target="../media/image34.png"/><Relationship Id="rId17" Type="http://schemas.openxmlformats.org/officeDocument/2006/relationships/image" Target="../media/image101.svg"/><Relationship Id="rId2" Type="http://schemas.openxmlformats.org/officeDocument/2006/relationships/image" Target="../media/image102.png"/><Relationship Id="rId16" Type="http://schemas.openxmlformats.org/officeDocument/2006/relationships/image" Target="../media/image100.png"/><Relationship Id="rId20" Type="http://schemas.openxmlformats.org/officeDocument/2006/relationships/image" Target="../media/image44.png"/><Relationship Id="rId1" Type="http://schemas.openxmlformats.org/officeDocument/2006/relationships/slideLayout" Target="../slideLayouts/slideLayout7.xml"/><Relationship Id="rId6" Type="http://schemas.openxmlformats.org/officeDocument/2006/relationships/image" Target="../media/image32.png"/><Relationship Id="rId11" Type="http://schemas.openxmlformats.org/officeDocument/2006/relationships/image" Target="../media/image2.svg"/><Relationship Id="rId5" Type="http://schemas.openxmlformats.org/officeDocument/2006/relationships/image" Target="../media/image31.svg"/><Relationship Id="rId15" Type="http://schemas.openxmlformats.org/officeDocument/2006/relationships/image" Target="../media/image8.svg"/><Relationship Id="rId10" Type="http://schemas.openxmlformats.org/officeDocument/2006/relationships/image" Target="../media/image1.png"/><Relationship Id="rId19" Type="http://schemas.openxmlformats.org/officeDocument/2006/relationships/image" Target="../media/image39.svg"/><Relationship Id="rId4" Type="http://schemas.openxmlformats.org/officeDocument/2006/relationships/image" Target="../media/image30.png"/><Relationship Id="rId9" Type="http://schemas.openxmlformats.org/officeDocument/2006/relationships/image" Target="../media/image37.svg"/><Relationship Id="rId14" Type="http://schemas.openxmlformats.org/officeDocument/2006/relationships/image" Target="../media/image7.png"/></Relationships>
</file>

<file path=ppt/slides/_rels/slide4.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45.svg"/><Relationship Id="rId18" Type="http://schemas.openxmlformats.org/officeDocument/2006/relationships/image" Target="../media/image46.png"/><Relationship Id="rId3" Type="http://schemas.openxmlformats.org/officeDocument/2006/relationships/image" Target="../media/image35.svg"/><Relationship Id="rId7" Type="http://schemas.openxmlformats.org/officeDocument/2006/relationships/image" Target="../media/image39.svg"/><Relationship Id="rId12" Type="http://schemas.openxmlformats.org/officeDocument/2006/relationships/image" Target="../media/image44.png"/><Relationship Id="rId17" Type="http://schemas.openxmlformats.org/officeDocument/2006/relationships/image" Target="../media/image8.svg"/><Relationship Id="rId2" Type="http://schemas.openxmlformats.org/officeDocument/2006/relationships/image" Target="../media/image34.png"/><Relationship Id="rId16" Type="http://schemas.openxmlformats.org/officeDocument/2006/relationships/image" Target="../media/image7.png"/><Relationship Id="rId20" Type="http://schemas.openxmlformats.org/officeDocument/2006/relationships/image" Target="../media/image48.png"/><Relationship Id="rId1" Type="http://schemas.openxmlformats.org/officeDocument/2006/relationships/slideLayout" Target="../slideLayouts/slideLayout7.xml"/><Relationship Id="rId6" Type="http://schemas.openxmlformats.org/officeDocument/2006/relationships/image" Target="../media/image38.png"/><Relationship Id="rId11" Type="http://schemas.openxmlformats.org/officeDocument/2006/relationships/image" Target="../media/image43.svg"/><Relationship Id="rId5" Type="http://schemas.openxmlformats.org/officeDocument/2006/relationships/image" Target="../media/image2.svg"/><Relationship Id="rId15" Type="http://schemas.openxmlformats.org/officeDocument/2006/relationships/image" Target="../media/image6.svg"/><Relationship Id="rId10" Type="http://schemas.openxmlformats.org/officeDocument/2006/relationships/image" Target="../media/image42.png"/><Relationship Id="rId19" Type="http://schemas.openxmlformats.org/officeDocument/2006/relationships/image" Target="../media/image47.svg"/><Relationship Id="rId4" Type="http://schemas.openxmlformats.org/officeDocument/2006/relationships/image" Target="../media/image1.png"/><Relationship Id="rId9" Type="http://schemas.openxmlformats.org/officeDocument/2006/relationships/image" Target="../media/image41.svg"/><Relationship Id="rId14" Type="http://schemas.openxmlformats.org/officeDocument/2006/relationships/image" Target="../media/image5.png"/></Relationships>
</file>

<file path=ppt/slides/_rels/slide5.xml.rels><?xml version="1.0" encoding="UTF-8" standalone="yes"?>
<Relationships xmlns="http://schemas.openxmlformats.org/package/2006/relationships"><Relationship Id="rId8" Type="http://schemas.openxmlformats.org/officeDocument/2006/relationships/image" Target="../media/image51.png"/><Relationship Id="rId13" Type="http://schemas.openxmlformats.org/officeDocument/2006/relationships/image" Target="../media/image54.svg"/><Relationship Id="rId3" Type="http://schemas.openxmlformats.org/officeDocument/2006/relationships/image" Target="../media/image50.svg"/><Relationship Id="rId7" Type="http://schemas.openxmlformats.org/officeDocument/2006/relationships/image" Target="../media/image22.svg"/><Relationship Id="rId12" Type="http://schemas.openxmlformats.org/officeDocument/2006/relationships/image" Target="../media/image53.png"/><Relationship Id="rId2" Type="http://schemas.openxmlformats.org/officeDocument/2006/relationships/image" Target="../media/image49.png"/><Relationship Id="rId1" Type="http://schemas.openxmlformats.org/officeDocument/2006/relationships/slideLayout" Target="../slideLayouts/slideLayout7.xml"/><Relationship Id="rId6" Type="http://schemas.openxmlformats.org/officeDocument/2006/relationships/image" Target="../media/image21.png"/><Relationship Id="rId11" Type="http://schemas.openxmlformats.org/officeDocument/2006/relationships/image" Target="../media/image47.svg"/><Relationship Id="rId5" Type="http://schemas.openxmlformats.org/officeDocument/2006/relationships/image" Target="../media/image24.svg"/><Relationship Id="rId15" Type="http://schemas.openxmlformats.org/officeDocument/2006/relationships/image" Target="../media/image56.svg"/><Relationship Id="rId10" Type="http://schemas.openxmlformats.org/officeDocument/2006/relationships/image" Target="../media/image46.png"/><Relationship Id="rId4" Type="http://schemas.openxmlformats.org/officeDocument/2006/relationships/image" Target="../media/image23.png"/><Relationship Id="rId9" Type="http://schemas.openxmlformats.org/officeDocument/2006/relationships/image" Target="../media/image52.svg"/><Relationship Id="rId14" Type="http://schemas.openxmlformats.org/officeDocument/2006/relationships/image" Target="../media/image55.png"/></Relationships>
</file>

<file path=ppt/slides/_rels/slide6.xml.rels><?xml version="1.0" encoding="UTF-8" standalone="yes"?>
<Relationships xmlns="http://schemas.openxmlformats.org/package/2006/relationships"><Relationship Id="rId8" Type="http://schemas.openxmlformats.org/officeDocument/2006/relationships/image" Target="../media/image63.png"/><Relationship Id="rId13" Type="http://schemas.openxmlformats.org/officeDocument/2006/relationships/image" Target="../media/image35.svg"/><Relationship Id="rId3" Type="http://schemas.openxmlformats.org/officeDocument/2006/relationships/image" Target="../media/image58.svg"/><Relationship Id="rId7" Type="http://schemas.openxmlformats.org/officeDocument/2006/relationships/image" Target="../media/image62.svg"/><Relationship Id="rId12" Type="http://schemas.openxmlformats.org/officeDocument/2006/relationships/image" Target="../media/image34.png"/><Relationship Id="rId17" Type="http://schemas.openxmlformats.org/officeDocument/2006/relationships/image" Target="../media/image8.svg"/><Relationship Id="rId2" Type="http://schemas.openxmlformats.org/officeDocument/2006/relationships/image" Target="../media/image57.png"/><Relationship Id="rId16"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61.png"/><Relationship Id="rId11" Type="http://schemas.openxmlformats.org/officeDocument/2006/relationships/image" Target="../media/image66.svg"/><Relationship Id="rId5" Type="http://schemas.openxmlformats.org/officeDocument/2006/relationships/image" Target="../media/image60.svg"/><Relationship Id="rId15" Type="http://schemas.openxmlformats.org/officeDocument/2006/relationships/image" Target="../media/image6.svg"/><Relationship Id="rId10" Type="http://schemas.openxmlformats.org/officeDocument/2006/relationships/image" Target="../media/image65.png"/><Relationship Id="rId4" Type="http://schemas.openxmlformats.org/officeDocument/2006/relationships/image" Target="../media/image59.png"/><Relationship Id="rId9" Type="http://schemas.openxmlformats.org/officeDocument/2006/relationships/image" Target="../media/image64.svg"/><Relationship Id="rId14" Type="http://schemas.openxmlformats.org/officeDocument/2006/relationships/image" Target="../media/image5.png"/></Relationships>
</file>

<file path=ppt/slides/_rels/slide7.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47.svg"/><Relationship Id="rId7" Type="http://schemas.openxmlformats.org/officeDocument/2006/relationships/image" Target="../media/image68.svg"/><Relationship Id="rId12" Type="http://schemas.openxmlformats.org/officeDocument/2006/relationships/image" Target="../media/image69.png"/><Relationship Id="rId2" Type="http://schemas.openxmlformats.org/officeDocument/2006/relationships/image" Target="../media/image46.png"/><Relationship Id="rId1" Type="http://schemas.openxmlformats.org/officeDocument/2006/relationships/slideLayout" Target="../slideLayouts/slideLayout7.xml"/><Relationship Id="rId6" Type="http://schemas.openxmlformats.org/officeDocument/2006/relationships/image" Target="../media/image67.png"/><Relationship Id="rId11" Type="http://schemas.openxmlformats.org/officeDocument/2006/relationships/image" Target="../media/image6.svg"/><Relationship Id="rId5" Type="http://schemas.openxmlformats.org/officeDocument/2006/relationships/image" Target="../media/image2.svg"/><Relationship Id="rId10" Type="http://schemas.openxmlformats.org/officeDocument/2006/relationships/image" Target="../media/image5.png"/><Relationship Id="rId4" Type="http://schemas.openxmlformats.org/officeDocument/2006/relationships/image" Target="../media/image1.png"/><Relationship Id="rId9" Type="http://schemas.openxmlformats.org/officeDocument/2006/relationships/image" Target="../media/image35.svg"/></Relationships>
</file>

<file path=ppt/slides/_rels/slide8.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24.svg"/><Relationship Id="rId3" Type="http://schemas.openxmlformats.org/officeDocument/2006/relationships/image" Target="../media/image68.svg"/><Relationship Id="rId7" Type="http://schemas.openxmlformats.org/officeDocument/2006/relationships/image" Target="../media/image2.svg"/><Relationship Id="rId12" Type="http://schemas.openxmlformats.org/officeDocument/2006/relationships/image" Target="../media/image23.png"/><Relationship Id="rId2" Type="http://schemas.openxmlformats.org/officeDocument/2006/relationships/image" Target="../media/image67.png"/><Relationship Id="rId1" Type="http://schemas.openxmlformats.org/officeDocument/2006/relationships/slideLayout" Target="../slideLayouts/slideLayout7.xml"/><Relationship Id="rId6" Type="http://schemas.openxmlformats.org/officeDocument/2006/relationships/image" Target="../media/image1.png"/><Relationship Id="rId11" Type="http://schemas.openxmlformats.org/officeDocument/2006/relationships/image" Target="../media/image35.svg"/><Relationship Id="rId5" Type="http://schemas.openxmlformats.org/officeDocument/2006/relationships/image" Target="../media/image43.svg"/><Relationship Id="rId10" Type="http://schemas.openxmlformats.org/officeDocument/2006/relationships/image" Target="../media/image34.png"/><Relationship Id="rId4" Type="http://schemas.openxmlformats.org/officeDocument/2006/relationships/image" Target="../media/image42.png"/><Relationship Id="rId9" Type="http://schemas.openxmlformats.org/officeDocument/2006/relationships/image" Target="../media/image6.svg"/><Relationship Id="rId14" Type="http://schemas.openxmlformats.org/officeDocument/2006/relationships/image" Target="../media/image70.png"/></Relationships>
</file>

<file path=ppt/slides/_rels/slide9.xml.rels><?xml version="1.0" encoding="UTF-8" standalone="yes"?>
<Relationships xmlns="http://schemas.openxmlformats.org/package/2006/relationships"><Relationship Id="rId8" Type="http://schemas.openxmlformats.org/officeDocument/2006/relationships/image" Target="../media/image35.svg"/><Relationship Id="rId13" Type="http://schemas.openxmlformats.org/officeDocument/2006/relationships/image" Target="../media/image1.png"/><Relationship Id="rId18" Type="http://schemas.openxmlformats.org/officeDocument/2006/relationships/image" Target="../media/image6.svg"/><Relationship Id="rId3" Type="http://schemas.openxmlformats.org/officeDocument/2006/relationships/image" Target="../media/image47.svg"/><Relationship Id="rId7" Type="http://schemas.openxmlformats.org/officeDocument/2006/relationships/image" Target="../media/image34.png"/><Relationship Id="rId12" Type="http://schemas.openxmlformats.org/officeDocument/2006/relationships/image" Target="../media/image77.svg"/><Relationship Id="rId17" Type="http://schemas.openxmlformats.org/officeDocument/2006/relationships/image" Target="../media/image5.png"/><Relationship Id="rId2" Type="http://schemas.openxmlformats.org/officeDocument/2006/relationships/image" Target="../media/image46.png"/><Relationship Id="rId16" Type="http://schemas.openxmlformats.org/officeDocument/2006/relationships/image" Target="../media/image43.svg"/><Relationship Id="rId1" Type="http://schemas.openxmlformats.org/officeDocument/2006/relationships/slideLayout" Target="../slideLayouts/slideLayout7.xml"/><Relationship Id="rId6" Type="http://schemas.openxmlformats.org/officeDocument/2006/relationships/image" Target="../media/image73.svg"/><Relationship Id="rId11" Type="http://schemas.openxmlformats.org/officeDocument/2006/relationships/image" Target="../media/image76.png"/><Relationship Id="rId5" Type="http://schemas.openxmlformats.org/officeDocument/2006/relationships/image" Target="../media/image72.png"/><Relationship Id="rId15" Type="http://schemas.openxmlformats.org/officeDocument/2006/relationships/image" Target="../media/image42.png"/><Relationship Id="rId10" Type="http://schemas.openxmlformats.org/officeDocument/2006/relationships/image" Target="../media/image75.svg"/><Relationship Id="rId4" Type="http://schemas.openxmlformats.org/officeDocument/2006/relationships/image" Target="../media/image71.png"/><Relationship Id="rId9" Type="http://schemas.openxmlformats.org/officeDocument/2006/relationships/image" Target="../media/image74.png"/><Relationship Id="rId14" Type="http://schemas.openxmlformats.org/officeDocument/2006/relationships/image" Target="../media/image2.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EE6AD"/>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9412"/>
          <a:stretch>
            <a:fillRect/>
          </a:stretch>
        </p:blipFill>
        <p:spPr>
          <a:xfrm>
            <a:off x="0" y="0"/>
            <a:ext cx="2970481" cy="3147948"/>
          </a:xfrm>
          <a:prstGeom prst="rect">
            <a:avLst/>
          </a:prstGeom>
        </p:spPr>
      </p:pic>
      <p:grpSp>
        <p:nvGrpSpPr>
          <p:cNvPr id="15" name="Nhóm 14">
            <a:extLst>
              <a:ext uri="{FF2B5EF4-FFF2-40B4-BE49-F238E27FC236}">
                <a16:creationId xmlns:a16="http://schemas.microsoft.com/office/drawing/2014/main" id="{BB5B12E8-8385-7B71-1368-36317D774242}"/>
              </a:ext>
            </a:extLst>
          </p:cNvPr>
          <p:cNvGrpSpPr/>
          <p:nvPr/>
        </p:nvGrpSpPr>
        <p:grpSpPr>
          <a:xfrm>
            <a:off x="1784608" y="-93762"/>
            <a:ext cx="14909996" cy="8378598"/>
            <a:chOff x="1784608" y="-93762"/>
            <a:chExt cx="14909996" cy="8378598"/>
          </a:xfrm>
        </p:grpSpPr>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t="17284" r="21180"/>
            <a:stretch>
              <a:fillRect/>
            </a:stretch>
          </p:blipFill>
          <p:spPr>
            <a:xfrm>
              <a:off x="1784608" y="-36612"/>
              <a:ext cx="7295172" cy="8321448"/>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17734" t="16716"/>
            <a:stretch>
              <a:fillRect/>
            </a:stretch>
          </p:blipFill>
          <p:spPr>
            <a:xfrm>
              <a:off x="9080493" y="-93762"/>
              <a:ext cx="7614111" cy="8378598"/>
            </a:xfrm>
            <a:prstGeom prst="rect">
              <a:avLst/>
            </a:prstGeom>
          </p:spPr>
        </p:pic>
      </p:grpSp>
      <p:grpSp>
        <p:nvGrpSpPr>
          <p:cNvPr id="6" name="Group 6"/>
          <p:cNvGrpSpPr/>
          <p:nvPr/>
        </p:nvGrpSpPr>
        <p:grpSpPr>
          <a:xfrm>
            <a:off x="0" y="9541197"/>
            <a:ext cx="18288000" cy="745803"/>
            <a:chOff x="0" y="0"/>
            <a:chExt cx="6186311" cy="252284"/>
          </a:xfrm>
        </p:grpSpPr>
        <p:sp>
          <p:nvSpPr>
            <p:cNvPr id="7" name="Freeform 7"/>
            <p:cNvSpPr/>
            <p:nvPr/>
          </p:nvSpPr>
          <p:spPr>
            <a:xfrm>
              <a:off x="0" y="0"/>
              <a:ext cx="6186311" cy="252284"/>
            </a:xfrm>
            <a:custGeom>
              <a:avLst/>
              <a:gdLst/>
              <a:ahLst/>
              <a:cxnLst/>
              <a:rect l="l" t="t" r="r" b="b"/>
              <a:pathLst>
                <a:path w="6186311" h="252284">
                  <a:moveTo>
                    <a:pt x="0" y="0"/>
                  </a:moveTo>
                  <a:lnTo>
                    <a:pt x="6186311" y="0"/>
                  </a:lnTo>
                  <a:lnTo>
                    <a:pt x="6186311" y="252284"/>
                  </a:lnTo>
                  <a:lnTo>
                    <a:pt x="0" y="252284"/>
                  </a:lnTo>
                  <a:close/>
                </a:path>
              </a:pathLst>
            </a:custGeom>
            <a:solidFill>
              <a:srgbClr val="F46E16"/>
            </a:solidFill>
          </p:spPr>
        </p:sp>
      </p:grpSp>
      <p:pic>
        <p:nvPicPr>
          <p:cNvPr id="8" name="Picture 8"/>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186143" y="4573581"/>
            <a:ext cx="1196930" cy="1119130"/>
          </a:xfrm>
          <a:prstGeom prst="rect">
            <a:avLst/>
          </a:prstGeom>
        </p:spPr>
      </p:pic>
      <p:pic>
        <p:nvPicPr>
          <p:cNvPr id="9" name="Picture 9"/>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605585">
            <a:off x="16863430" y="1739945"/>
            <a:ext cx="791740" cy="1336270"/>
          </a:xfrm>
          <a:prstGeom prst="rect">
            <a:avLst/>
          </a:prstGeom>
        </p:spPr>
      </p:pic>
      <p:pic>
        <p:nvPicPr>
          <p:cNvPr id="10" name="Picture 10"/>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241250">
            <a:off x="7333479" y="7783497"/>
            <a:ext cx="4114800" cy="319395"/>
          </a:xfrm>
          <a:prstGeom prst="rect">
            <a:avLst/>
          </a:prstGeom>
        </p:spPr>
      </p:pic>
      <p:pic>
        <p:nvPicPr>
          <p:cNvPr id="11" name="Picture 11"/>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6921833" y="7473319"/>
            <a:ext cx="4832291" cy="2917495"/>
          </a:xfrm>
          <a:prstGeom prst="rect">
            <a:avLst/>
          </a:prstGeom>
        </p:spPr>
      </p:pic>
      <p:pic>
        <p:nvPicPr>
          <p:cNvPr id="12" name="Picture 12"/>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5306461" y="7725271"/>
            <a:ext cx="1196930" cy="1119130"/>
          </a:xfrm>
          <a:prstGeom prst="rect">
            <a:avLst/>
          </a:prstGeom>
        </p:spPr>
      </p:pic>
      <p:sp>
        <p:nvSpPr>
          <p:cNvPr id="16" name="Hộp Văn bản 15">
            <a:extLst>
              <a:ext uri="{FF2B5EF4-FFF2-40B4-BE49-F238E27FC236}">
                <a16:creationId xmlns:a16="http://schemas.microsoft.com/office/drawing/2014/main" id="{FF510ED6-0DA4-A390-132B-4208330E6744}"/>
              </a:ext>
            </a:extLst>
          </p:cNvPr>
          <p:cNvSpPr txBox="1"/>
          <p:nvPr/>
        </p:nvSpPr>
        <p:spPr>
          <a:xfrm>
            <a:off x="3076189" y="2825753"/>
            <a:ext cx="12135621" cy="3557512"/>
          </a:xfrm>
          <a:prstGeom prst="rect">
            <a:avLst/>
          </a:prstGeom>
          <a:noFill/>
        </p:spPr>
        <p:txBody>
          <a:bodyPr wrap="square" rtlCol="0">
            <a:spAutoFit/>
          </a:bodyPr>
          <a:lstStyle/>
          <a:p>
            <a:pPr algn="ctr">
              <a:lnSpc>
                <a:spcPct val="150000"/>
              </a:lnSpc>
            </a:pPr>
            <a:r>
              <a:rPr lang="en-US" sz="80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CHÀO MỪNG CÁC EM ĐẾN VỚI BUỔI HỌC!</a:t>
            </a:r>
          </a:p>
        </p:txBody>
      </p:sp>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EE6AD"/>
        </a:solidFill>
        <a:effectLst/>
      </p:bgPr>
    </p:bg>
    <p:spTree>
      <p:nvGrpSpPr>
        <p:cNvPr id="1" name=""/>
        <p:cNvGrpSpPr/>
        <p:nvPr/>
      </p:nvGrpSpPr>
      <p:grpSpPr>
        <a:xfrm>
          <a:off x="0" y="0"/>
          <a:ext cx="0" cy="0"/>
          <a:chOff x="0" y="0"/>
          <a:chExt cx="0" cy="0"/>
        </a:xfrm>
      </p:grpSpPr>
      <p:grpSp>
        <p:nvGrpSpPr>
          <p:cNvPr id="4" name="Group 4"/>
          <p:cNvGrpSpPr/>
          <p:nvPr/>
        </p:nvGrpSpPr>
        <p:grpSpPr>
          <a:xfrm>
            <a:off x="1000314" y="616769"/>
            <a:ext cx="16287371" cy="9334500"/>
            <a:chOff x="0" y="0"/>
            <a:chExt cx="26093395" cy="4159309"/>
          </a:xfrm>
        </p:grpSpPr>
        <p:sp>
          <p:nvSpPr>
            <p:cNvPr id="5" name="Freeform 5"/>
            <p:cNvSpPr/>
            <p:nvPr/>
          </p:nvSpPr>
          <p:spPr>
            <a:xfrm>
              <a:off x="0" y="0"/>
              <a:ext cx="26093396" cy="4159309"/>
            </a:xfrm>
            <a:custGeom>
              <a:avLst/>
              <a:gdLst/>
              <a:ahLst/>
              <a:cxnLst/>
              <a:rect l="l" t="t" r="r" b="b"/>
              <a:pathLst>
                <a:path w="26093396" h="4159309">
                  <a:moveTo>
                    <a:pt x="25788595" y="0"/>
                  </a:moveTo>
                  <a:lnTo>
                    <a:pt x="304800" y="0"/>
                  </a:lnTo>
                  <a:cubicBezTo>
                    <a:pt x="135890" y="0"/>
                    <a:pt x="0" y="135890"/>
                    <a:pt x="0" y="304800"/>
                  </a:cubicBezTo>
                  <a:lnTo>
                    <a:pt x="0" y="3854509"/>
                  </a:lnTo>
                  <a:cubicBezTo>
                    <a:pt x="0" y="4023419"/>
                    <a:pt x="135890" y="4159309"/>
                    <a:pt x="304800" y="4159309"/>
                  </a:cubicBezTo>
                  <a:lnTo>
                    <a:pt x="25788595" y="4159309"/>
                  </a:lnTo>
                  <a:cubicBezTo>
                    <a:pt x="25957506" y="4159309"/>
                    <a:pt x="26093396" y="4023419"/>
                    <a:pt x="26093396" y="3854509"/>
                  </a:cubicBezTo>
                  <a:lnTo>
                    <a:pt x="26093396" y="304800"/>
                  </a:lnTo>
                  <a:cubicBezTo>
                    <a:pt x="26093396" y="135890"/>
                    <a:pt x="25957506" y="0"/>
                    <a:pt x="25788595" y="0"/>
                  </a:cubicBezTo>
                  <a:close/>
                </a:path>
              </a:pathLst>
            </a:custGeom>
            <a:solidFill>
              <a:srgbClr val="FFFFFF"/>
            </a:solidFill>
          </p:spPr>
        </p:sp>
      </p:grpSp>
      <p:grpSp>
        <p:nvGrpSpPr>
          <p:cNvPr id="10" name="Group 10"/>
          <p:cNvGrpSpPr/>
          <p:nvPr/>
        </p:nvGrpSpPr>
        <p:grpSpPr>
          <a:xfrm rot="19912891">
            <a:off x="198421" y="828290"/>
            <a:ext cx="4323401" cy="954625"/>
            <a:chOff x="0" y="0"/>
            <a:chExt cx="5761308" cy="848774"/>
          </a:xfrm>
        </p:grpSpPr>
        <p:sp>
          <p:nvSpPr>
            <p:cNvPr id="11" name="Freeform 11"/>
            <p:cNvSpPr/>
            <p:nvPr/>
          </p:nvSpPr>
          <p:spPr>
            <a:xfrm>
              <a:off x="0" y="0"/>
              <a:ext cx="5761308" cy="848774"/>
            </a:xfrm>
            <a:custGeom>
              <a:avLst/>
              <a:gdLst/>
              <a:ahLst/>
              <a:cxnLst/>
              <a:rect l="l" t="t" r="r" b="b"/>
              <a:pathLst>
                <a:path w="5761308" h="848774">
                  <a:moveTo>
                    <a:pt x="5636848" y="848774"/>
                  </a:moveTo>
                  <a:lnTo>
                    <a:pt x="124460" y="848774"/>
                  </a:lnTo>
                  <a:cubicBezTo>
                    <a:pt x="55880" y="848774"/>
                    <a:pt x="0" y="792894"/>
                    <a:pt x="0" y="724314"/>
                  </a:cubicBezTo>
                  <a:lnTo>
                    <a:pt x="0" y="124460"/>
                  </a:lnTo>
                  <a:cubicBezTo>
                    <a:pt x="0" y="55880"/>
                    <a:pt x="55880" y="0"/>
                    <a:pt x="124460" y="0"/>
                  </a:cubicBezTo>
                  <a:lnTo>
                    <a:pt x="5636848" y="0"/>
                  </a:lnTo>
                  <a:cubicBezTo>
                    <a:pt x="5705428" y="0"/>
                    <a:pt x="5761308" y="55880"/>
                    <a:pt x="5761308" y="124460"/>
                  </a:cubicBezTo>
                  <a:lnTo>
                    <a:pt x="5761308" y="724314"/>
                  </a:lnTo>
                  <a:cubicBezTo>
                    <a:pt x="5761308" y="792894"/>
                    <a:pt x="5705428" y="848774"/>
                    <a:pt x="5636848" y="848774"/>
                  </a:cubicBezTo>
                  <a:close/>
                </a:path>
              </a:pathLst>
            </a:custGeom>
            <a:solidFill>
              <a:srgbClr val="F46E16"/>
            </a:solidFill>
          </p:spPr>
        </p:sp>
      </p:grpSp>
      <p:pic>
        <p:nvPicPr>
          <p:cNvPr id="13" name="Picture 1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47409"/>
          <a:stretch>
            <a:fillRect/>
          </a:stretch>
        </p:blipFill>
        <p:spPr>
          <a:xfrm>
            <a:off x="14888829" y="-339"/>
            <a:ext cx="3399171" cy="1716150"/>
          </a:xfrm>
          <a:prstGeom prst="rect">
            <a:avLst/>
          </a:prstGeom>
        </p:spPr>
      </p:pic>
      <p:pic>
        <p:nvPicPr>
          <p:cNvPr id="14" name="Picture 1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195403" y="8018589"/>
            <a:ext cx="2127794" cy="2479421"/>
          </a:xfrm>
          <a:prstGeom prst="rect">
            <a:avLst/>
          </a:prstGeom>
        </p:spPr>
      </p:pic>
      <p:pic>
        <p:nvPicPr>
          <p:cNvPr id="15" name="Picture 1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3297334">
            <a:off x="62441" y="7374647"/>
            <a:ext cx="1875742" cy="3450361"/>
          </a:xfrm>
          <a:prstGeom prst="rect">
            <a:avLst/>
          </a:prstGeom>
        </p:spPr>
      </p:pic>
      <p:pic>
        <p:nvPicPr>
          <p:cNvPr id="16" name="Picture 16"/>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679156" y="4406847"/>
            <a:ext cx="1377783" cy="1227479"/>
          </a:xfrm>
          <a:prstGeom prst="rect">
            <a:avLst/>
          </a:prstGeom>
        </p:spPr>
      </p:pic>
      <p:pic>
        <p:nvPicPr>
          <p:cNvPr id="17" name="Picture 17"/>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1169536">
            <a:off x="14200059" y="9347225"/>
            <a:ext cx="1571166" cy="514200"/>
          </a:xfrm>
          <a:prstGeom prst="rect">
            <a:avLst/>
          </a:prstGeom>
        </p:spPr>
      </p:pic>
      <p:pic>
        <p:nvPicPr>
          <p:cNvPr id="18" name="Picture 18"/>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7259300" y="1712352"/>
            <a:ext cx="1085010" cy="1550014"/>
          </a:xfrm>
          <a:prstGeom prst="rect">
            <a:avLst/>
          </a:prstGeom>
        </p:spPr>
      </p:pic>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57BBDDA7-91E1-328E-923B-9D75A8A2DA94}"/>
                  </a:ext>
                </a:extLst>
              </p:cNvPr>
              <p:cNvSpPr txBox="1"/>
              <p:nvPr/>
            </p:nvSpPr>
            <p:spPr>
              <a:xfrm>
                <a:off x="2516414" y="1942623"/>
                <a:ext cx="13255171" cy="6682791"/>
              </a:xfrm>
              <a:prstGeom prst="rect">
                <a:avLst/>
              </a:prstGeom>
              <a:noFill/>
            </p:spPr>
            <p:txBody>
              <a:bodyPr wrap="square">
                <a:spAutoFit/>
              </a:bodyPr>
              <a:lstStyle/>
              <a:p>
                <a:pPr algn="just">
                  <a:lnSpc>
                    <a:spcPct val="150000"/>
                  </a:lnSpc>
                </a:pPr>
                <a:r>
                  <a:rPr lang="en-US" sz="4000" dirty="0">
                    <a:latin typeface="Arial" panose="020B0604020202020204" pitchFamily="34" charset="0"/>
                    <a:cs typeface="Arial" panose="020B0604020202020204" pitchFamily="34" charset="0"/>
                  </a:rPr>
                  <a:t>b)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bạn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lựa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chọn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phương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án</a:t>
                </a:r>
                <a:r>
                  <a:rPr lang="en-US" sz="4000" dirty="0">
                    <a:latin typeface="Arial" panose="020B0604020202020204" pitchFamily="34" charset="0"/>
                    <a:cs typeface="Arial" panose="020B0604020202020204" pitchFamily="34" charset="0"/>
                  </a:rPr>
                  <a:t> A </a:t>
                </a:r>
                <a:r>
                  <a:rPr lang="en-US" sz="4000" dirty="0" err="1">
                    <a:latin typeface="Arial" panose="020B0604020202020204" pitchFamily="34" charset="0"/>
                    <a:cs typeface="Arial" panose="020B0604020202020204" pitchFamily="34" charset="0"/>
                  </a:rPr>
                  <a:t>là</a:t>
                </a:r>
                <a:r>
                  <a:rPr lang="en-US" sz="4000" dirty="0">
                    <a:latin typeface="Arial" panose="020B0604020202020204" pitchFamily="34" charset="0"/>
                    <a:cs typeface="Arial" panose="020B0604020202020204" pitchFamily="34" charset="0"/>
                  </a:rPr>
                  <a:t>: </a:t>
                </a:r>
                <a14:m>
                  <m:oMath xmlns:m="http://schemas.openxmlformats.org/officeDocument/2006/math">
                    <m:f>
                      <m:fPr>
                        <m:ctrlPr>
                          <a:rPr lang="en-US" sz="4000" i="1" smtClean="0">
                            <a:latin typeface="Cambria Math" panose="02040503050406030204" pitchFamily="18" charset="0"/>
                          </a:rPr>
                        </m:ctrlPr>
                      </m:fPr>
                      <m:num>
                        <m:r>
                          <a:rPr lang="en-US" sz="4000" b="0" i="1" smtClean="0">
                            <a:latin typeface="Cambria Math" panose="02040503050406030204" pitchFamily="18" charset="0"/>
                          </a:rPr>
                          <m:t>60</m:t>
                        </m:r>
                      </m:num>
                      <m:den>
                        <m:r>
                          <a:rPr lang="en-US" sz="4000" b="0" i="1" smtClean="0">
                            <a:latin typeface="Cambria Math" panose="02040503050406030204" pitchFamily="18" charset="0"/>
                          </a:rPr>
                          <m:t>100</m:t>
                        </m:r>
                      </m:den>
                    </m:f>
                    <m:r>
                      <a:rPr lang="en-US" sz="4000" b="0" i="1" smtClean="0">
                        <a:latin typeface="Cambria Math" panose="02040503050406030204" pitchFamily="18" charset="0"/>
                      </a:rPr>
                      <m:t>.30=18</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bạn</a:t>
                </a:r>
                <a:r>
                  <a:rPr lang="en-US" sz="4000" dirty="0">
                    <a:latin typeface="Arial" panose="020B0604020202020204" pitchFamily="34" charset="0"/>
                    <a:cs typeface="Arial" panose="020B0604020202020204" pitchFamily="34" charset="0"/>
                  </a:rPr>
                  <a:t>)</a:t>
                </a:r>
              </a:p>
              <a:p>
                <a:pPr algn="just">
                  <a:lnSpc>
                    <a:spcPct val="150000"/>
                  </a:lnSpc>
                </a:pP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bạn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lựa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chọn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phương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án</a:t>
                </a:r>
                <a:r>
                  <a:rPr lang="en-US" sz="4000" dirty="0">
                    <a:latin typeface="Arial" panose="020B0604020202020204" pitchFamily="34" charset="0"/>
                    <a:cs typeface="Arial" panose="020B0604020202020204" pitchFamily="34" charset="0"/>
                  </a:rPr>
                  <a:t> B </a:t>
                </a:r>
                <a:r>
                  <a:rPr lang="en-US" sz="4000" dirty="0" err="1">
                    <a:latin typeface="Arial" panose="020B0604020202020204" pitchFamily="34" charset="0"/>
                    <a:cs typeface="Arial" panose="020B0604020202020204" pitchFamily="34" charset="0"/>
                  </a:rPr>
                  <a:t>là</a:t>
                </a:r>
                <a:r>
                  <a:rPr lang="en-US" sz="4000" dirty="0">
                    <a:latin typeface="Arial" panose="020B0604020202020204" pitchFamily="34" charset="0"/>
                    <a:cs typeface="Arial" panose="020B0604020202020204" pitchFamily="34" charset="0"/>
                  </a:rPr>
                  <a:t>: </a:t>
                </a:r>
                <a14:m>
                  <m:oMath xmlns:m="http://schemas.openxmlformats.org/officeDocument/2006/math">
                    <m:f>
                      <m:fPr>
                        <m:ctrlPr>
                          <a:rPr lang="en-US" sz="4000" i="1" smtClean="0">
                            <a:latin typeface="Cambria Math" panose="02040503050406030204" pitchFamily="18" charset="0"/>
                          </a:rPr>
                        </m:ctrlPr>
                      </m:fPr>
                      <m:num>
                        <m:r>
                          <a:rPr lang="en-US" sz="4000" b="0" i="1" smtClean="0">
                            <a:latin typeface="Cambria Math" panose="02040503050406030204" pitchFamily="18" charset="0"/>
                          </a:rPr>
                          <m:t>30</m:t>
                        </m:r>
                      </m:num>
                      <m:den>
                        <m:r>
                          <a:rPr lang="en-US" sz="4000" b="0" i="1" smtClean="0">
                            <a:latin typeface="Cambria Math" panose="02040503050406030204" pitchFamily="18" charset="0"/>
                          </a:rPr>
                          <m:t>100</m:t>
                        </m:r>
                      </m:den>
                    </m:f>
                    <m:r>
                      <a:rPr lang="en-US" sz="4000" b="0" i="1" smtClean="0">
                        <a:latin typeface="Cambria Math" panose="02040503050406030204" pitchFamily="18" charset="0"/>
                      </a:rPr>
                      <m:t>.30=9</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bạn</a:t>
                </a:r>
                <a:r>
                  <a:rPr lang="en-US" sz="4000" dirty="0">
                    <a:latin typeface="Arial" panose="020B0604020202020204" pitchFamily="34" charset="0"/>
                    <a:cs typeface="Arial" panose="020B0604020202020204" pitchFamily="34" charset="0"/>
                  </a:rPr>
                  <a:t>)</a:t>
                </a:r>
              </a:p>
              <a:p>
                <a:pPr algn="just">
                  <a:lnSpc>
                    <a:spcPct val="150000"/>
                  </a:lnSpc>
                </a:pP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bạn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lựa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chọn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phương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án</a:t>
                </a:r>
                <a:r>
                  <a:rPr lang="en-US" sz="4000" dirty="0">
                    <a:latin typeface="Arial" panose="020B0604020202020204" pitchFamily="34" charset="0"/>
                    <a:cs typeface="Arial" panose="020B0604020202020204" pitchFamily="34" charset="0"/>
                  </a:rPr>
                  <a:t> C </a:t>
                </a:r>
                <a:r>
                  <a:rPr lang="en-US" sz="4000" dirty="0" err="1">
                    <a:latin typeface="Arial" panose="020B0604020202020204" pitchFamily="34" charset="0"/>
                    <a:cs typeface="Arial" panose="020B0604020202020204" pitchFamily="34" charset="0"/>
                  </a:rPr>
                  <a:t>là</a:t>
                </a:r>
                <a:r>
                  <a:rPr lang="en-US" sz="4000" dirty="0">
                    <a:latin typeface="Arial" panose="020B0604020202020204" pitchFamily="34" charset="0"/>
                    <a:cs typeface="Arial" panose="020B0604020202020204" pitchFamily="34" charset="0"/>
                  </a:rPr>
                  <a:t>: </a:t>
                </a:r>
                <a14:m>
                  <m:oMath xmlns:m="http://schemas.openxmlformats.org/officeDocument/2006/math">
                    <m:f>
                      <m:fPr>
                        <m:ctrlPr>
                          <a:rPr lang="en-US" sz="4000" i="1" smtClean="0">
                            <a:latin typeface="Cambria Math" panose="02040503050406030204" pitchFamily="18" charset="0"/>
                          </a:rPr>
                        </m:ctrlPr>
                      </m:fPr>
                      <m:num>
                        <m:r>
                          <a:rPr lang="en-US" sz="4000" b="0" i="1" smtClean="0">
                            <a:latin typeface="Cambria Math" panose="02040503050406030204" pitchFamily="18" charset="0"/>
                          </a:rPr>
                          <m:t>10</m:t>
                        </m:r>
                      </m:num>
                      <m:den>
                        <m:r>
                          <a:rPr lang="en-US" sz="4000" b="0" i="1" smtClean="0">
                            <a:latin typeface="Cambria Math" panose="02040503050406030204" pitchFamily="18" charset="0"/>
                          </a:rPr>
                          <m:t>100</m:t>
                        </m:r>
                      </m:den>
                    </m:f>
                    <m:r>
                      <a:rPr lang="en-US" sz="4000" b="0" i="1" smtClean="0">
                        <a:latin typeface="Cambria Math" panose="02040503050406030204" pitchFamily="18" charset="0"/>
                      </a:rPr>
                      <m:t>.30=3</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bạn</a:t>
                </a:r>
                <a:r>
                  <a:rPr lang="en-US" sz="4000" dirty="0">
                    <a:latin typeface="Arial" panose="020B0604020202020204" pitchFamily="34" charset="0"/>
                    <a:cs typeface="Arial" panose="020B0604020202020204" pitchFamily="34" charset="0"/>
                  </a:rPr>
                  <a:t>)</a:t>
                </a:r>
              </a:p>
              <a:p>
                <a:pPr algn="just">
                  <a:lnSpc>
                    <a:spcPct val="150000"/>
                  </a:lnSpc>
                </a:pPr>
                <a:r>
                  <a:rPr lang="en-US" sz="4000" dirty="0">
                    <a:latin typeface="Arial" panose="020B0604020202020204" pitchFamily="34" charset="0"/>
                    <a:cs typeface="Arial" panose="020B0604020202020204" pitchFamily="34" charset="0"/>
                  </a:rPr>
                  <a:t>c) </a:t>
                </a:r>
                <a:r>
                  <a:rPr lang="en-US" sz="4000" dirty="0" err="1">
                    <a:latin typeface="Arial" panose="020B0604020202020204" pitchFamily="34" charset="0"/>
                    <a:cs typeface="Arial" panose="020B0604020202020204" pitchFamily="34" charset="0"/>
                  </a:rPr>
                  <a:t>Vì</a:t>
                </a:r>
                <a:r>
                  <a:rPr lang="en-US" sz="4000" dirty="0">
                    <a:latin typeface="Arial" panose="020B0604020202020204" pitchFamily="34" charset="0"/>
                    <a:cs typeface="Arial" panose="020B0604020202020204" pitchFamily="34" charset="0"/>
                  </a:rPr>
                  <a:t> Chi </a:t>
                </a:r>
                <a:r>
                  <a:rPr lang="en-US" sz="4000" dirty="0" err="1">
                    <a:latin typeface="Arial" panose="020B0604020202020204" pitchFamily="34" charset="0"/>
                    <a:cs typeface="Arial" panose="020B0604020202020204" pitchFamily="34" charset="0"/>
                  </a:rPr>
                  <a:t>chỉ</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khảo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sát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trên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bạn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nam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trong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trường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lại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kết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luận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chung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tất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cả</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bạn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nên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kết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luận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này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không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hợp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lí</a:t>
                </a:r>
                <a:r>
                  <a:rPr lang="en-US" sz="4000" dirty="0">
                    <a:latin typeface="Arial" panose="020B0604020202020204" pitchFamily="34" charset="0"/>
                    <a:cs typeface="Arial" panose="020B0604020202020204" pitchFamily="34" charset="0"/>
                  </a:rPr>
                  <a:t>.</a:t>
                </a:r>
              </a:p>
            </p:txBody>
          </p:sp>
        </mc:Choice>
        <mc:Fallback xmlns="">
          <p:sp>
            <p:nvSpPr>
              <p:cNvPr id="3" name="TextBox 2">
                <a:extLst>
                  <a:ext uri="{FF2B5EF4-FFF2-40B4-BE49-F238E27FC236}">
                    <a16:creationId xmlns:a16="http://schemas.microsoft.com/office/drawing/2014/main" id="{57BBDDA7-91E1-328E-923B-9D75A8A2DA94}"/>
                  </a:ext>
                </a:extLst>
              </p:cNvPr>
              <p:cNvSpPr txBox="1">
                <a:spLocks noRot="1" noChangeAspect="1" noMove="1" noResize="1" noEditPoints="1" noAdjustHandles="1" noChangeArrowheads="1" noChangeShapeType="1" noTextEdit="1"/>
              </p:cNvSpPr>
              <p:nvPr/>
            </p:nvSpPr>
            <p:spPr>
              <a:xfrm>
                <a:off x="2516414" y="1942623"/>
                <a:ext cx="13255171" cy="6682791"/>
              </a:xfrm>
              <a:prstGeom prst="rect">
                <a:avLst/>
              </a:prstGeom>
              <a:blipFill>
                <a:blip r:embed="rId14"/>
                <a:stretch>
                  <a:fillRect l="-1656" r="-1610" b="-3011"/>
                </a:stretch>
              </a:blipFill>
            </p:spPr>
            <p:txBody>
              <a:bodyPr/>
              <a:lstStyle/>
              <a:p>
                <a:r>
                  <a:rPr lang="en-US">
                    <a:noFill/>
                  </a:rPr>
                  <a:t> </a:t>
                </a:r>
              </a:p>
            </p:txBody>
          </p:sp>
        </mc:Fallback>
      </mc:AlternateContent>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EE6AD"/>
        </a:solidFill>
        <a:effectLst/>
      </p:bgPr>
    </p:bg>
    <p:spTree>
      <p:nvGrpSpPr>
        <p:cNvPr id="1" name=""/>
        <p:cNvGrpSpPr/>
        <p:nvPr/>
      </p:nvGrpSpPr>
      <p:grpSpPr>
        <a:xfrm>
          <a:off x="0" y="0"/>
          <a:ext cx="0" cy="0"/>
          <a:chOff x="0" y="0"/>
          <a:chExt cx="0" cy="0"/>
        </a:xfrm>
      </p:grpSpPr>
      <p:pic>
        <p:nvPicPr>
          <p:cNvPr id="10" name="Picture 10"/>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r="37509"/>
          <a:stretch>
            <a:fillRect/>
          </a:stretch>
        </p:blipFill>
        <p:spPr>
          <a:xfrm rot="-8969610">
            <a:off x="-787727" y="125854"/>
            <a:ext cx="3955955" cy="1277613"/>
          </a:xfrm>
          <a:prstGeom prst="rect">
            <a:avLst/>
          </a:prstGeom>
        </p:spPr>
      </p:pic>
      <p:pic>
        <p:nvPicPr>
          <p:cNvPr id="11" name="Picture 11"/>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410299" y="5143500"/>
            <a:ext cx="2534343" cy="5143500"/>
          </a:xfrm>
          <a:prstGeom prst="rect">
            <a:avLst/>
          </a:prstGeom>
        </p:spPr>
      </p:pic>
      <p:pic>
        <p:nvPicPr>
          <p:cNvPr id="12" name="Picture 12"/>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922401">
            <a:off x="-482230" y="2365689"/>
            <a:ext cx="2231749" cy="730391"/>
          </a:xfrm>
          <a:prstGeom prst="rect">
            <a:avLst/>
          </a:prstGeom>
        </p:spPr>
      </p:pic>
      <p:pic>
        <p:nvPicPr>
          <p:cNvPr id="13" name="Picture 13"/>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t="40806" r="12133"/>
          <a:stretch>
            <a:fillRect/>
          </a:stretch>
        </p:blipFill>
        <p:spPr>
          <a:xfrm>
            <a:off x="15680910" y="0"/>
            <a:ext cx="2570434" cy="1662387"/>
          </a:xfrm>
          <a:prstGeom prst="rect">
            <a:avLst/>
          </a:prstGeom>
        </p:spPr>
      </p:pic>
      <p:pic>
        <p:nvPicPr>
          <p:cNvPr id="14" name="Picture 14"/>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r="56286" b="40806"/>
          <a:stretch>
            <a:fillRect/>
          </a:stretch>
        </p:blipFill>
        <p:spPr>
          <a:xfrm>
            <a:off x="17430750" y="1532885"/>
            <a:ext cx="1278806" cy="1662387"/>
          </a:xfrm>
          <a:prstGeom prst="rect">
            <a:avLst/>
          </a:prstGeom>
        </p:spPr>
      </p:pic>
      <p:pic>
        <p:nvPicPr>
          <p:cNvPr id="15" name="Picture 15"/>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605585">
            <a:off x="16396921" y="1885730"/>
            <a:ext cx="756373" cy="1276579"/>
          </a:xfrm>
          <a:prstGeom prst="rect">
            <a:avLst/>
          </a:prstGeom>
        </p:spPr>
      </p:pic>
      <p:pic>
        <p:nvPicPr>
          <p:cNvPr id="16" name="Picture 16"/>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6937212" y="3924300"/>
            <a:ext cx="1103930" cy="1032175"/>
          </a:xfrm>
          <a:prstGeom prst="rect">
            <a:avLst/>
          </a:prstGeom>
        </p:spPr>
      </p:pic>
      <p:pic>
        <p:nvPicPr>
          <p:cNvPr id="17" name="Picture 17"/>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b="43522"/>
          <a:stretch>
            <a:fillRect/>
          </a:stretch>
        </p:blipFill>
        <p:spPr>
          <a:xfrm>
            <a:off x="-733244" y="8115300"/>
            <a:ext cx="2130072" cy="1154889"/>
          </a:xfrm>
          <a:prstGeom prst="rect">
            <a:avLst/>
          </a:prstGeom>
        </p:spPr>
      </p:pic>
      <p:pic>
        <p:nvPicPr>
          <p:cNvPr id="18" name="Picture 18"/>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605585">
            <a:off x="-46394" y="7034797"/>
            <a:ext cx="756373" cy="1276579"/>
          </a:xfrm>
          <a:prstGeom prst="rect">
            <a:avLst/>
          </a:prstGeom>
        </p:spPr>
      </p:pic>
      <p:pic>
        <p:nvPicPr>
          <p:cNvPr id="19" name="Picture 19"/>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794313">
            <a:off x="17023304" y="7724884"/>
            <a:ext cx="596989" cy="568632"/>
          </a:xfrm>
          <a:prstGeom prst="rect">
            <a:avLst/>
          </a:prstGeom>
        </p:spPr>
      </p:pic>
      <p:sp>
        <p:nvSpPr>
          <p:cNvPr id="2" name="Hình Bầu dục 16">
            <a:extLst>
              <a:ext uri="{FF2B5EF4-FFF2-40B4-BE49-F238E27FC236}">
                <a16:creationId xmlns:a16="http://schemas.microsoft.com/office/drawing/2014/main" id="{1C27922C-3ABF-0113-5EEB-BE36EA871B7C}"/>
              </a:ext>
            </a:extLst>
          </p:cNvPr>
          <p:cNvSpPr/>
          <p:nvPr/>
        </p:nvSpPr>
        <p:spPr>
          <a:xfrm>
            <a:off x="7543800" y="305331"/>
            <a:ext cx="3200400" cy="1524000"/>
          </a:xfrm>
          <a:prstGeom prst="ellipse">
            <a:avLst/>
          </a:prstGeom>
          <a:solidFill>
            <a:srgbClr val="FABB1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err="1">
                <a:solidFill>
                  <a:sysClr val="windowText" lastClr="000000"/>
                </a:solidFill>
                <a:latin typeface="Arial" panose="020B0604020202020204" pitchFamily="34" charset="0"/>
                <a:cs typeface="Arial" panose="020B0604020202020204" pitchFamily="34" charset="0"/>
              </a:rPr>
              <a:t>Ví</a:t>
            </a:r>
            <a:r>
              <a:rPr lang="en-US" sz="4400" b="1" dirty="0">
                <a:solidFill>
                  <a:sysClr val="windowText" lastClr="000000"/>
                </a:solidFill>
                <a:latin typeface="Arial" panose="020B0604020202020204" pitchFamily="34" charset="0"/>
                <a:cs typeface="Arial" panose="020B0604020202020204" pitchFamily="34" charset="0"/>
              </a:rPr>
              <a:t> </a:t>
            </a:r>
            <a:r>
              <a:rPr lang="en-US" sz="4400" b="1" dirty="0" err="1">
                <a:solidFill>
                  <a:sysClr val="windowText" lastClr="000000"/>
                </a:solidFill>
                <a:latin typeface="Arial" panose="020B0604020202020204" pitchFamily="34" charset="0"/>
                <a:cs typeface="Arial" panose="020B0604020202020204" pitchFamily="34" charset="0"/>
              </a:rPr>
              <a:t>dụ</a:t>
            </a:r>
            <a:r>
              <a:rPr lang="en-US" sz="4400" b="1" dirty="0">
                <a:solidFill>
                  <a:sysClr val="windowText" lastClr="000000"/>
                </a:solidFill>
                <a:latin typeface="Arial" panose="020B0604020202020204" pitchFamily="34" charset="0"/>
                <a:cs typeface="Arial" panose="020B0604020202020204" pitchFamily="34" charset="0"/>
              </a:rPr>
              <a:t> 2</a:t>
            </a:r>
          </a:p>
        </p:txBody>
      </p:sp>
      <p:sp>
        <p:nvSpPr>
          <p:cNvPr id="3" name="TextBox 2">
            <a:extLst>
              <a:ext uri="{FF2B5EF4-FFF2-40B4-BE49-F238E27FC236}">
                <a16:creationId xmlns:a16="http://schemas.microsoft.com/office/drawing/2014/main" id="{FE61C162-472B-08B2-3B25-C1589CCABE3E}"/>
              </a:ext>
            </a:extLst>
          </p:cNvPr>
          <p:cNvSpPr txBox="1"/>
          <p:nvPr/>
        </p:nvSpPr>
        <p:spPr>
          <a:xfrm>
            <a:off x="2881125" y="2099377"/>
            <a:ext cx="12525749" cy="1824923"/>
          </a:xfrm>
          <a:prstGeom prst="rect">
            <a:avLst/>
          </a:prstGeom>
          <a:noFill/>
        </p:spPr>
        <p:txBody>
          <a:bodyPr wrap="square" rtlCol="0">
            <a:spAutoFit/>
          </a:bodyPr>
          <a:lstStyle/>
          <a:p>
            <a:pPr algn="just">
              <a:lnSpc>
                <a:spcPct val="150000"/>
              </a:lnSpc>
            </a:pPr>
            <a:r>
              <a:rPr lang="en-US" sz="4000" dirty="0" err="1">
                <a:latin typeface="Arial" panose="020B0604020202020204" pitchFamily="34" charset="0"/>
                <a:cs typeface="Arial" panose="020B0604020202020204" pitchFamily="34" charset="0"/>
              </a:rPr>
              <a:t>Tỉ</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lệ</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tăng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dân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Việt</a:t>
            </a:r>
            <a:r>
              <a:rPr lang="en-US" sz="4000" dirty="0">
                <a:latin typeface="Arial" panose="020B0604020202020204" pitchFamily="34" charset="0"/>
                <a:cs typeface="Arial" panose="020B0604020202020204" pitchFamily="34" charset="0"/>
              </a:rPr>
              <a:t> Nam </a:t>
            </a:r>
            <a:r>
              <a:rPr lang="en-US" sz="4000" dirty="0" err="1">
                <a:latin typeface="Arial" panose="020B0604020202020204" pitchFamily="34" charset="0"/>
                <a:cs typeface="Arial" panose="020B0604020202020204" pitchFamily="34" charset="0"/>
              </a:rPr>
              <a:t>trong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một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năm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gần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đây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được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trong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bảng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sau</a:t>
            </a:r>
            <a:r>
              <a:rPr lang="en-US" sz="4000" dirty="0">
                <a:latin typeface="Arial" panose="020B0604020202020204" pitchFamily="34" charset="0"/>
                <a:cs typeface="Arial" panose="020B0604020202020204" pitchFamily="34" charset="0"/>
              </a:rPr>
              <a:t>:</a:t>
            </a:r>
          </a:p>
        </p:txBody>
      </p:sp>
      <p:graphicFrame>
        <p:nvGraphicFramePr>
          <p:cNvPr id="4" name="Table 4">
            <a:extLst>
              <a:ext uri="{FF2B5EF4-FFF2-40B4-BE49-F238E27FC236}">
                <a16:creationId xmlns:a16="http://schemas.microsoft.com/office/drawing/2014/main" id="{B9D0F9E8-5BAA-691C-F6E5-21C3CD3D4FC2}"/>
              </a:ext>
            </a:extLst>
          </p:cNvPr>
          <p:cNvGraphicFramePr>
            <a:graphicFrameLocks noGrp="1"/>
          </p:cNvGraphicFramePr>
          <p:nvPr>
            <p:extLst>
              <p:ext uri="{D42A27DB-BD31-4B8C-83A1-F6EECF244321}">
                <p14:modId xmlns:p14="http://schemas.microsoft.com/office/powerpoint/2010/main" val="3763961756"/>
              </p:ext>
            </p:extLst>
          </p:nvPr>
        </p:nvGraphicFramePr>
        <p:xfrm>
          <a:off x="2057399" y="4361152"/>
          <a:ext cx="14173200" cy="1898583"/>
        </p:xfrm>
        <a:graphic>
          <a:graphicData uri="http://schemas.openxmlformats.org/drawingml/2006/table">
            <a:tbl>
              <a:tblPr firstRow="1" bandRow="1">
                <a:tableStyleId>{5940675A-B579-460E-94D1-54222C63F5DA}</a:tableStyleId>
              </a:tblPr>
              <a:tblGrid>
                <a:gridCol w="2895600">
                  <a:extLst>
                    <a:ext uri="{9D8B030D-6E8A-4147-A177-3AD203B41FA5}">
                      <a16:colId xmlns:a16="http://schemas.microsoft.com/office/drawing/2014/main" val="2507672452"/>
                    </a:ext>
                  </a:extLst>
                </a:gridCol>
                <a:gridCol w="1219200">
                  <a:extLst>
                    <a:ext uri="{9D8B030D-6E8A-4147-A177-3AD203B41FA5}">
                      <a16:colId xmlns:a16="http://schemas.microsoft.com/office/drawing/2014/main" val="1223616549"/>
                    </a:ext>
                  </a:extLst>
                </a:gridCol>
                <a:gridCol w="1371600">
                  <a:extLst>
                    <a:ext uri="{9D8B030D-6E8A-4147-A177-3AD203B41FA5}">
                      <a16:colId xmlns:a16="http://schemas.microsoft.com/office/drawing/2014/main" val="1376714923"/>
                    </a:ext>
                  </a:extLst>
                </a:gridCol>
                <a:gridCol w="1371600">
                  <a:extLst>
                    <a:ext uri="{9D8B030D-6E8A-4147-A177-3AD203B41FA5}">
                      <a16:colId xmlns:a16="http://schemas.microsoft.com/office/drawing/2014/main" val="3554260508"/>
                    </a:ext>
                  </a:extLst>
                </a:gridCol>
                <a:gridCol w="1447800">
                  <a:extLst>
                    <a:ext uri="{9D8B030D-6E8A-4147-A177-3AD203B41FA5}">
                      <a16:colId xmlns:a16="http://schemas.microsoft.com/office/drawing/2014/main" val="318082270"/>
                    </a:ext>
                  </a:extLst>
                </a:gridCol>
                <a:gridCol w="1447800">
                  <a:extLst>
                    <a:ext uri="{9D8B030D-6E8A-4147-A177-3AD203B41FA5}">
                      <a16:colId xmlns:a16="http://schemas.microsoft.com/office/drawing/2014/main" val="3784446411"/>
                    </a:ext>
                  </a:extLst>
                </a:gridCol>
                <a:gridCol w="1524000">
                  <a:extLst>
                    <a:ext uri="{9D8B030D-6E8A-4147-A177-3AD203B41FA5}">
                      <a16:colId xmlns:a16="http://schemas.microsoft.com/office/drawing/2014/main" val="2383059798"/>
                    </a:ext>
                  </a:extLst>
                </a:gridCol>
                <a:gridCol w="1524000">
                  <a:extLst>
                    <a:ext uri="{9D8B030D-6E8A-4147-A177-3AD203B41FA5}">
                      <a16:colId xmlns:a16="http://schemas.microsoft.com/office/drawing/2014/main" val="1987325865"/>
                    </a:ext>
                  </a:extLst>
                </a:gridCol>
                <a:gridCol w="1371600">
                  <a:extLst>
                    <a:ext uri="{9D8B030D-6E8A-4147-A177-3AD203B41FA5}">
                      <a16:colId xmlns:a16="http://schemas.microsoft.com/office/drawing/2014/main" val="1683519945"/>
                    </a:ext>
                  </a:extLst>
                </a:gridCol>
              </a:tblGrid>
              <a:tr h="1003300">
                <a:tc>
                  <a:txBody>
                    <a:bodyPr/>
                    <a:lstStyle/>
                    <a:p>
                      <a:pPr algn="ctr"/>
                      <a:r>
                        <a:rPr lang="en-US" sz="3600" dirty="0" err="1">
                          <a:latin typeface="Arial" panose="020B0604020202020204" pitchFamily="34" charset="0"/>
                          <a:cs typeface="Arial" panose="020B0604020202020204" pitchFamily="34" charset="0"/>
                        </a:rPr>
                        <a:t>Năm</a:t>
                      </a:r>
                      <a:endParaRPr lang="en-US" sz="3600" dirty="0">
                        <a:latin typeface="Arial" panose="020B0604020202020204" pitchFamily="34" charset="0"/>
                        <a:cs typeface="Arial" panose="020B0604020202020204" pitchFamily="34" charset="0"/>
                      </a:endParaRPr>
                    </a:p>
                  </a:txBody>
                  <a:tcPr anchor="ctr">
                    <a:solidFill>
                      <a:srgbClr val="FABB17"/>
                    </a:solidFill>
                  </a:tcPr>
                </a:tc>
                <a:tc>
                  <a:txBody>
                    <a:bodyPr/>
                    <a:lstStyle/>
                    <a:p>
                      <a:pPr algn="ctr"/>
                      <a:r>
                        <a:rPr lang="en-US" sz="3600" dirty="0">
                          <a:latin typeface="Arial" panose="020B0604020202020204" pitchFamily="34" charset="0"/>
                          <a:cs typeface="Arial" panose="020B0604020202020204" pitchFamily="34" charset="0"/>
                        </a:rPr>
                        <a:t>1991</a:t>
                      </a:r>
                    </a:p>
                  </a:txBody>
                  <a:tcPr anchor="ctr">
                    <a:solidFill>
                      <a:srgbClr val="FABB17"/>
                    </a:solidFill>
                  </a:tcPr>
                </a:tc>
                <a:tc>
                  <a:txBody>
                    <a:bodyPr/>
                    <a:lstStyle/>
                    <a:p>
                      <a:pPr algn="ctr"/>
                      <a:r>
                        <a:rPr lang="en-US" sz="3600" dirty="0">
                          <a:latin typeface="Arial" panose="020B0604020202020204" pitchFamily="34" charset="0"/>
                          <a:cs typeface="Arial" panose="020B0604020202020204" pitchFamily="34" charset="0"/>
                        </a:rPr>
                        <a:t>1995</a:t>
                      </a:r>
                    </a:p>
                  </a:txBody>
                  <a:tcPr anchor="ctr">
                    <a:solidFill>
                      <a:srgbClr val="FABB17"/>
                    </a:solidFill>
                  </a:tcPr>
                </a:tc>
                <a:tc>
                  <a:txBody>
                    <a:bodyPr/>
                    <a:lstStyle/>
                    <a:p>
                      <a:pPr algn="ctr"/>
                      <a:r>
                        <a:rPr lang="en-US" sz="3600" dirty="0">
                          <a:latin typeface="Arial" panose="020B0604020202020204" pitchFamily="34" charset="0"/>
                          <a:cs typeface="Arial" panose="020B0604020202020204" pitchFamily="34" charset="0"/>
                        </a:rPr>
                        <a:t>1999</a:t>
                      </a:r>
                    </a:p>
                  </a:txBody>
                  <a:tcPr anchor="ctr">
                    <a:solidFill>
                      <a:srgbClr val="FABB17"/>
                    </a:solidFill>
                  </a:tcPr>
                </a:tc>
                <a:tc>
                  <a:txBody>
                    <a:bodyPr/>
                    <a:lstStyle/>
                    <a:p>
                      <a:pPr algn="ctr"/>
                      <a:r>
                        <a:rPr lang="en-US" sz="3600" dirty="0">
                          <a:latin typeface="Arial" panose="020B0604020202020204" pitchFamily="34" charset="0"/>
                          <a:cs typeface="Arial" panose="020B0604020202020204" pitchFamily="34" charset="0"/>
                        </a:rPr>
                        <a:t>2003</a:t>
                      </a:r>
                    </a:p>
                  </a:txBody>
                  <a:tcPr anchor="ctr">
                    <a:solidFill>
                      <a:srgbClr val="FABB17"/>
                    </a:solidFill>
                  </a:tcPr>
                </a:tc>
                <a:tc>
                  <a:txBody>
                    <a:bodyPr/>
                    <a:lstStyle/>
                    <a:p>
                      <a:pPr algn="ctr"/>
                      <a:r>
                        <a:rPr lang="en-US" sz="3600" dirty="0">
                          <a:latin typeface="Arial" panose="020B0604020202020204" pitchFamily="34" charset="0"/>
                          <a:cs typeface="Arial" panose="020B0604020202020204" pitchFamily="34" charset="0"/>
                        </a:rPr>
                        <a:t>2007</a:t>
                      </a:r>
                    </a:p>
                  </a:txBody>
                  <a:tcPr anchor="ctr">
                    <a:solidFill>
                      <a:srgbClr val="FABB17"/>
                    </a:solidFill>
                  </a:tcPr>
                </a:tc>
                <a:tc>
                  <a:txBody>
                    <a:bodyPr/>
                    <a:lstStyle/>
                    <a:p>
                      <a:pPr algn="ctr"/>
                      <a:r>
                        <a:rPr lang="en-US" sz="3600" dirty="0">
                          <a:latin typeface="Arial" panose="020B0604020202020204" pitchFamily="34" charset="0"/>
                          <a:cs typeface="Arial" panose="020B0604020202020204" pitchFamily="34" charset="0"/>
                        </a:rPr>
                        <a:t>2011</a:t>
                      </a:r>
                    </a:p>
                  </a:txBody>
                  <a:tcPr anchor="ctr">
                    <a:solidFill>
                      <a:srgbClr val="FABB17"/>
                    </a:solidFill>
                  </a:tcPr>
                </a:tc>
                <a:tc>
                  <a:txBody>
                    <a:bodyPr/>
                    <a:lstStyle/>
                    <a:p>
                      <a:pPr algn="ctr"/>
                      <a:r>
                        <a:rPr lang="en-US" sz="3600" dirty="0">
                          <a:latin typeface="Arial" panose="020B0604020202020204" pitchFamily="34" charset="0"/>
                          <a:cs typeface="Arial" panose="020B0604020202020204" pitchFamily="34" charset="0"/>
                        </a:rPr>
                        <a:t>2015</a:t>
                      </a:r>
                    </a:p>
                  </a:txBody>
                  <a:tcPr anchor="ctr">
                    <a:solidFill>
                      <a:srgbClr val="FABB17"/>
                    </a:solidFill>
                  </a:tcPr>
                </a:tc>
                <a:tc>
                  <a:txBody>
                    <a:bodyPr/>
                    <a:lstStyle/>
                    <a:p>
                      <a:pPr algn="ctr"/>
                      <a:r>
                        <a:rPr lang="en-US" sz="3600" dirty="0">
                          <a:latin typeface="Arial" panose="020B0604020202020204" pitchFamily="34" charset="0"/>
                          <a:cs typeface="Arial" panose="020B0604020202020204" pitchFamily="34" charset="0"/>
                        </a:rPr>
                        <a:t>2019</a:t>
                      </a:r>
                    </a:p>
                  </a:txBody>
                  <a:tcPr anchor="ctr">
                    <a:solidFill>
                      <a:srgbClr val="FABB17"/>
                    </a:solidFill>
                  </a:tcPr>
                </a:tc>
                <a:extLst>
                  <a:ext uri="{0D108BD9-81ED-4DB2-BD59-A6C34878D82A}">
                    <a16:rowId xmlns:a16="http://schemas.microsoft.com/office/drawing/2014/main" val="1010364592"/>
                  </a:ext>
                </a:extLst>
              </a:tr>
              <a:tr h="895283">
                <a:tc>
                  <a:txBody>
                    <a:bodyPr/>
                    <a:lstStyle/>
                    <a:p>
                      <a:pPr algn="ctr"/>
                      <a:r>
                        <a:rPr lang="en-US" sz="3600" dirty="0" err="1">
                          <a:latin typeface="Arial" panose="020B0604020202020204" pitchFamily="34" charset="0"/>
                          <a:cs typeface="Arial" panose="020B0604020202020204" pitchFamily="34" charset="0"/>
                        </a:rPr>
                        <a:t>Tỉ</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lệ</a:t>
                      </a:r>
                      <a:r>
                        <a:rPr lang="en-US" sz="3600" dirty="0">
                          <a:latin typeface="Arial" panose="020B0604020202020204" pitchFamily="34" charset="0"/>
                          <a:cs typeface="Arial" panose="020B0604020202020204" pitchFamily="34" charset="0"/>
                        </a:rPr>
                        <a:t> (%)</a:t>
                      </a:r>
                    </a:p>
                  </a:txBody>
                  <a:tcPr anchor="ctr"/>
                </a:tc>
                <a:tc>
                  <a:txBody>
                    <a:bodyPr/>
                    <a:lstStyle/>
                    <a:p>
                      <a:pPr algn="ctr"/>
                      <a:r>
                        <a:rPr lang="en-US" sz="3600" dirty="0">
                          <a:latin typeface="Arial" panose="020B0604020202020204" pitchFamily="34" charset="0"/>
                          <a:cs typeface="Arial" panose="020B0604020202020204" pitchFamily="34" charset="0"/>
                        </a:rPr>
                        <a:t>1,86</a:t>
                      </a:r>
                    </a:p>
                  </a:txBody>
                  <a:tcPr anchor="ctr"/>
                </a:tc>
                <a:tc>
                  <a:txBody>
                    <a:bodyPr/>
                    <a:lstStyle/>
                    <a:p>
                      <a:pPr algn="ctr"/>
                      <a:r>
                        <a:rPr lang="en-US" sz="3600" dirty="0">
                          <a:latin typeface="Arial" panose="020B0604020202020204" pitchFamily="34" charset="0"/>
                          <a:cs typeface="Arial" panose="020B0604020202020204" pitchFamily="34" charset="0"/>
                        </a:rPr>
                        <a:t>2,65</a:t>
                      </a:r>
                    </a:p>
                  </a:txBody>
                  <a:tcPr anchor="ctr"/>
                </a:tc>
                <a:tc>
                  <a:txBody>
                    <a:bodyPr/>
                    <a:lstStyle/>
                    <a:p>
                      <a:pPr algn="ctr"/>
                      <a:r>
                        <a:rPr lang="en-US" sz="3600" dirty="0">
                          <a:latin typeface="Arial" panose="020B0604020202020204" pitchFamily="34" charset="0"/>
                          <a:cs typeface="Arial" panose="020B0604020202020204" pitchFamily="34" charset="0"/>
                        </a:rPr>
                        <a:t>1,51</a:t>
                      </a:r>
                    </a:p>
                  </a:txBody>
                  <a:tcPr anchor="ctr"/>
                </a:tc>
                <a:tc>
                  <a:txBody>
                    <a:bodyPr/>
                    <a:lstStyle/>
                    <a:p>
                      <a:pPr algn="ctr"/>
                      <a:r>
                        <a:rPr lang="en-US" sz="3600" dirty="0">
                          <a:latin typeface="Arial" panose="020B0604020202020204" pitchFamily="34" charset="0"/>
                          <a:cs typeface="Arial" panose="020B0604020202020204" pitchFamily="34" charset="0"/>
                        </a:rPr>
                        <a:t>1,17</a:t>
                      </a:r>
                    </a:p>
                  </a:txBody>
                  <a:tcPr anchor="ctr"/>
                </a:tc>
                <a:tc>
                  <a:txBody>
                    <a:bodyPr/>
                    <a:lstStyle/>
                    <a:p>
                      <a:pPr algn="ctr"/>
                      <a:r>
                        <a:rPr lang="en-US" sz="3600" dirty="0">
                          <a:latin typeface="Arial" panose="020B0604020202020204" pitchFamily="34" charset="0"/>
                          <a:cs typeface="Arial" panose="020B0604020202020204" pitchFamily="34" charset="0"/>
                        </a:rPr>
                        <a:t>1,09</a:t>
                      </a:r>
                    </a:p>
                  </a:txBody>
                  <a:tcPr anchor="ctr"/>
                </a:tc>
                <a:tc>
                  <a:txBody>
                    <a:bodyPr/>
                    <a:lstStyle/>
                    <a:p>
                      <a:pPr algn="ctr"/>
                      <a:r>
                        <a:rPr lang="en-US" sz="3600" dirty="0">
                          <a:latin typeface="Arial" panose="020B0604020202020204" pitchFamily="34" charset="0"/>
                          <a:cs typeface="Arial" panose="020B0604020202020204" pitchFamily="34" charset="0"/>
                        </a:rPr>
                        <a:t>1,24</a:t>
                      </a:r>
                    </a:p>
                  </a:txBody>
                  <a:tcPr anchor="ctr"/>
                </a:tc>
                <a:tc>
                  <a:txBody>
                    <a:bodyPr/>
                    <a:lstStyle/>
                    <a:p>
                      <a:pPr algn="ctr"/>
                      <a:r>
                        <a:rPr lang="en-US" sz="3600" dirty="0">
                          <a:latin typeface="Arial" panose="020B0604020202020204" pitchFamily="34" charset="0"/>
                          <a:cs typeface="Arial" panose="020B0604020202020204" pitchFamily="34" charset="0"/>
                        </a:rPr>
                        <a:t>1,12</a:t>
                      </a:r>
                    </a:p>
                  </a:txBody>
                  <a:tcPr anchor="ctr"/>
                </a:tc>
                <a:tc>
                  <a:txBody>
                    <a:bodyPr/>
                    <a:lstStyle/>
                    <a:p>
                      <a:pPr algn="ctr"/>
                      <a:r>
                        <a:rPr lang="en-US" sz="3600" dirty="0">
                          <a:latin typeface="Arial" panose="020B0604020202020204" pitchFamily="34" charset="0"/>
                          <a:cs typeface="Arial" panose="020B0604020202020204" pitchFamily="34" charset="0"/>
                        </a:rPr>
                        <a:t>1,15</a:t>
                      </a:r>
                    </a:p>
                  </a:txBody>
                  <a:tcPr anchor="ctr"/>
                </a:tc>
                <a:extLst>
                  <a:ext uri="{0D108BD9-81ED-4DB2-BD59-A6C34878D82A}">
                    <a16:rowId xmlns:a16="http://schemas.microsoft.com/office/drawing/2014/main" val="2528594301"/>
                  </a:ext>
                </a:extLst>
              </a:tr>
            </a:tbl>
          </a:graphicData>
        </a:graphic>
      </p:graphicFrame>
      <p:sp>
        <p:nvSpPr>
          <p:cNvPr id="5" name="TextBox 4">
            <a:extLst>
              <a:ext uri="{FF2B5EF4-FFF2-40B4-BE49-F238E27FC236}">
                <a16:creationId xmlns:a16="http://schemas.microsoft.com/office/drawing/2014/main" id="{DD4916C9-F332-6461-FC95-FF2EAD7B1D9D}"/>
              </a:ext>
            </a:extLst>
          </p:cNvPr>
          <p:cNvSpPr txBox="1"/>
          <p:nvPr/>
        </p:nvSpPr>
        <p:spPr>
          <a:xfrm>
            <a:off x="2008499" y="6465964"/>
            <a:ext cx="14401800" cy="3671583"/>
          </a:xfrm>
          <a:prstGeom prst="rect">
            <a:avLst/>
          </a:prstGeom>
          <a:noFill/>
        </p:spPr>
        <p:txBody>
          <a:bodyPr wrap="square" rtlCol="0">
            <a:spAutoFit/>
          </a:bodyPr>
          <a:lstStyle/>
          <a:p>
            <a:pPr algn="just">
              <a:lnSpc>
                <a:spcPct val="150000"/>
              </a:lnSpc>
            </a:pPr>
            <a:r>
              <a:rPr lang="en-US" sz="4000" dirty="0">
                <a:latin typeface="Arial" panose="020B0604020202020204" pitchFamily="34" charset="0"/>
                <a:cs typeface="Arial" panose="020B0604020202020204" pitchFamily="34" charset="0"/>
              </a:rPr>
              <a:t>a) </a:t>
            </a:r>
            <a:r>
              <a:rPr lang="en-US" sz="4000" dirty="0" err="1">
                <a:latin typeface="Arial" panose="020B0604020202020204" pitchFamily="34" charset="0"/>
                <a:cs typeface="Arial" panose="020B0604020202020204" pitchFamily="34" charset="0"/>
              </a:rPr>
              <a:t>Vẽ</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biểu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đồ</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đoạn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thẳng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biểu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diễn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bảng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liệu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trên</a:t>
            </a:r>
            <a:r>
              <a:rPr lang="en-US" sz="4000" dirty="0">
                <a:latin typeface="Arial" panose="020B0604020202020204" pitchFamily="34" charset="0"/>
                <a:cs typeface="Arial" panose="020B0604020202020204" pitchFamily="34" charset="0"/>
              </a:rPr>
              <a:t>.</a:t>
            </a:r>
          </a:p>
          <a:p>
            <a:pPr algn="just">
              <a:lnSpc>
                <a:spcPct val="150000"/>
              </a:lnSpc>
            </a:pPr>
            <a:r>
              <a:rPr lang="en-US" sz="4000" dirty="0">
                <a:latin typeface="Arial" panose="020B0604020202020204" pitchFamily="34" charset="0"/>
                <a:cs typeface="Arial" panose="020B0604020202020204" pitchFamily="34" charset="0"/>
              </a:rPr>
              <a:t>b) </a:t>
            </a:r>
            <a:r>
              <a:rPr lang="en-US" sz="4000" dirty="0" err="1">
                <a:latin typeface="Arial" panose="020B0604020202020204" pitchFamily="34" charset="0"/>
                <a:cs typeface="Arial" panose="020B0604020202020204" pitchFamily="34" charset="0"/>
              </a:rPr>
              <a:t>Tỉ</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lệ</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gia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tăng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dân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thấp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nhất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vào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năm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nào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là</a:t>
            </a:r>
            <a:r>
              <a:rPr lang="en-US" sz="4000" dirty="0">
                <a:latin typeface="Arial" panose="020B0604020202020204" pitchFamily="34" charset="0"/>
                <a:cs typeface="Arial" panose="020B0604020202020204" pitchFamily="34" charset="0"/>
              </a:rPr>
              <a:t> bao </a:t>
            </a:r>
            <a:r>
              <a:rPr lang="en-US" sz="4000" dirty="0" err="1">
                <a:latin typeface="Arial" panose="020B0604020202020204" pitchFamily="34" charset="0"/>
                <a:cs typeface="Arial" panose="020B0604020202020204" pitchFamily="34" charset="0"/>
              </a:rPr>
              <a:t>nhiêu</a:t>
            </a:r>
            <a:r>
              <a:rPr lang="en-US" sz="4000" dirty="0">
                <a:latin typeface="Arial" panose="020B0604020202020204" pitchFamily="34" charset="0"/>
                <a:cs typeface="Arial" panose="020B0604020202020204" pitchFamily="34" charset="0"/>
              </a:rPr>
              <a:t>?</a:t>
            </a:r>
          </a:p>
          <a:p>
            <a:pPr algn="just">
              <a:lnSpc>
                <a:spcPct val="150000"/>
              </a:lnSpc>
            </a:pPr>
            <a:r>
              <a:rPr lang="en-US" sz="4000" dirty="0">
                <a:latin typeface="Arial" panose="020B0604020202020204" pitchFamily="34" charset="0"/>
                <a:cs typeface="Arial" panose="020B0604020202020204" pitchFamily="34" charset="0"/>
              </a:rPr>
              <a:t>c) </a:t>
            </a:r>
            <a:r>
              <a:rPr lang="en-US" sz="4000" dirty="0" err="1">
                <a:latin typeface="Arial" panose="020B0604020202020204" pitchFamily="34" charset="0"/>
                <a:cs typeface="Arial" panose="020B0604020202020204" pitchFamily="34" charset="0"/>
              </a:rPr>
              <a:t>Tỉ</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lệ</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gia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tăng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dân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Việt</a:t>
            </a:r>
            <a:r>
              <a:rPr lang="en-US" sz="4000" dirty="0">
                <a:latin typeface="Arial" panose="020B0604020202020204" pitchFamily="34" charset="0"/>
                <a:cs typeface="Arial" panose="020B0604020202020204" pitchFamily="34" charset="0"/>
              </a:rPr>
              <a:t> Nam </a:t>
            </a:r>
            <a:r>
              <a:rPr lang="en-US" sz="4000" dirty="0" err="1">
                <a:latin typeface="Arial" panose="020B0604020202020204" pitchFamily="34" charset="0"/>
                <a:cs typeface="Arial" panose="020B0604020202020204" pitchFamily="34" charset="0"/>
              </a:rPr>
              <a:t>từ</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năm</a:t>
            </a:r>
            <a:r>
              <a:rPr lang="en-US" sz="4000" dirty="0">
                <a:latin typeface="Arial" panose="020B0604020202020204" pitchFamily="34" charset="0"/>
                <a:cs typeface="Arial" panose="020B0604020202020204" pitchFamily="34" charset="0"/>
              </a:rPr>
              <a:t> 1991 </a:t>
            </a:r>
            <a:r>
              <a:rPr lang="en-US" sz="4000" dirty="0" err="1">
                <a:latin typeface="Arial" panose="020B0604020202020204" pitchFamily="34" charset="0"/>
                <a:cs typeface="Arial" panose="020B0604020202020204" pitchFamily="34" charset="0"/>
              </a:rPr>
              <a:t>đến</a:t>
            </a:r>
            <a:r>
              <a:rPr lang="en-US" sz="4000" dirty="0">
                <a:latin typeface="Arial" panose="020B0604020202020204" pitchFamily="34" charset="0"/>
                <a:cs typeface="Arial" panose="020B0604020202020204" pitchFamily="34" charset="0"/>
              </a:rPr>
              <a:t> 2007 </a:t>
            </a:r>
            <a:r>
              <a:rPr lang="en-US" sz="4000" dirty="0" err="1">
                <a:latin typeface="Arial" panose="020B0604020202020204" pitchFamily="34" charset="0"/>
                <a:cs typeface="Arial" panose="020B0604020202020204" pitchFamily="34" charset="0"/>
              </a:rPr>
              <a:t>có</a:t>
            </a:r>
            <a:r>
              <a:rPr lang="en-US" sz="4000" dirty="0">
                <a:latin typeface="Arial" panose="020B0604020202020204" pitchFamily="34" charset="0"/>
                <a:cs typeface="Arial" panose="020B0604020202020204" pitchFamily="34" charset="0"/>
              </a:rPr>
              <a:t> xu </a:t>
            </a:r>
            <a:r>
              <a:rPr lang="en-US" sz="4000" dirty="0" err="1">
                <a:latin typeface="Arial" panose="020B0604020202020204" pitchFamily="34" charset="0"/>
                <a:cs typeface="Arial" panose="020B0604020202020204" pitchFamily="34" charset="0"/>
              </a:rPr>
              <a:t>hướng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tăng</a:t>
            </a:r>
            <a:r>
              <a:rPr lang="en-US" sz="4000" dirty="0">
                <a:latin typeface="Arial" panose="020B0604020202020204" pitchFamily="34" charset="0"/>
                <a:cs typeface="Arial" panose="020B0604020202020204" pitchFamily="34" charset="0"/>
              </a:rPr>
              <a:t> hay </a:t>
            </a:r>
            <a:r>
              <a:rPr lang="en-US" sz="4000" dirty="0" err="1">
                <a:latin typeface="Arial" panose="020B0604020202020204" pitchFamily="34" charset="0"/>
                <a:cs typeface="Arial" panose="020B0604020202020204" pitchFamily="34" charset="0"/>
              </a:rPr>
              <a:t>giảm</a:t>
            </a:r>
            <a:r>
              <a:rPr lang="en-US" sz="4000" dirty="0">
                <a:latin typeface="Arial" panose="020B0604020202020204" pitchFamily="34" charset="0"/>
                <a:cs typeface="Arial" panose="020B0604020202020204" pitchFamily="34" charset="0"/>
              </a:rPr>
              <a:t>?</a:t>
            </a:r>
          </a:p>
        </p:txBody>
      </p:sp>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fade">
                                      <p:cBhvr>
                                        <p:cTn id="13" dur="500"/>
                                        <p:tgtEl>
                                          <p:spTgt spid="3">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randombar(horizontal)">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5">
                                            <p:txEl>
                                              <p:pRg st="0" end="0"/>
                                            </p:txEl>
                                          </p:spTgt>
                                        </p:tgtEl>
                                        <p:attrNameLst>
                                          <p:attrName>style.visibility</p:attrName>
                                        </p:attrNameLst>
                                      </p:cBhvr>
                                      <p:to>
                                        <p:strVal val="visible"/>
                                      </p:to>
                                    </p:set>
                                    <p:animEffect transition="in" filter="fade">
                                      <p:cBhvr>
                                        <p:cTn id="23" dur="500"/>
                                        <p:tgtEl>
                                          <p:spTgt spid="5">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5">
                                            <p:txEl>
                                              <p:pRg st="1" end="1"/>
                                            </p:txEl>
                                          </p:spTgt>
                                        </p:tgtEl>
                                        <p:attrNameLst>
                                          <p:attrName>style.visibility</p:attrName>
                                        </p:attrNameLst>
                                      </p:cBhvr>
                                      <p:to>
                                        <p:strVal val="visible"/>
                                      </p:to>
                                    </p:set>
                                    <p:animEffect transition="in" filter="fade">
                                      <p:cBhvr>
                                        <p:cTn id="28" dur="500"/>
                                        <p:tgtEl>
                                          <p:spTgt spid="5">
                                            <p:txEl>
                                              <p:pRg st="1" end="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5">
                                            <p:txEl>
                                              <p:pRg st="2" end="2"/>
                                            </p:txEl>
                                          </p:spTgt>
                                        </p:tgtEl>
                                        <p:attrNameLst>
                                          <p:attrName>style.visibility</p:attrName>
                                        </p:attrNameLst>
                                      </p:cBhvr>
                                      <p:to>
                                        <p:strVal val="visible"/>
                                      </p:to>
                                    </p:set>
                                    <p:animEffect transition="in" filter="fade">
                                      <p:cBhvr>
                                        <p:cTn id="33"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EE6AD"/>
        </a:solidFill>
        <a:effectLst/>
      </p:bgPr>
    </p:bg>
    <p:spTree>
      <p:nvGrpSpPr>
        <p:cNvPr id="1" name=""/>
        <p:cNvGrpSpPr/>
        <p:nvPr/>
      </p:nvGrpSpPr>
      <p:grpSpPr>
        <a:xfrm>
          <a:off x="0" y="0"/>
          <a:ext cx="0" cy="0"/>
          <a:chOff x="0" y="0"/>
          <a:chExt cx="0" cy="0"/>
        </a:xfrm>
      </p:grpSpPr>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563388">
            <a:off x="1015304" y="8332419"/>
            <a:ext cx="1958314" cy="640903"/>
          </a:xfrm>
          <a:prstGeom prst="rect">
            <a:avLst/>
          </a:prstGeom>
        </p:spPr>
      </p:pic>
      <p:pic>
        <p:nvPicPr>
          <p:cNvPr id="6" name="Picture 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9463569" y="797639"/>
            <a:ext cx="1097730" cy="1026378"/>
          </a:xfrm>
          <a:prstGeom prst="rect">
            <a:avLst/>
          </a:prstGeom>
        </p:spPr>
      </p:pic>
      <p:pic>
        <p:nvPicPr>
          <p:cNvPr id="7" name="Picture 7"/>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605585">
            <a:off x="16565206" y="672537"/>
            <a:ext cx="756373" cy="1276579"/>
          </a:xfrm>
          <a:prstGeom prst="rect">
            <a:avLst/>
          </a:prstGeom>
        </p:spPr>
      </p:pic>
      <p:pic>
        <p:nvPicPr>
          <p:cNvPr id="8" name="Picture 8"/>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0" y="163213"/>
            <a:ext cx="2891627" cy="2295229"/>
          </a:xfrm>
          <a:prstGeom prst="rect">
            <a:avLst/>
          </a:prstGeom>
        </p:spPr>
      </p:pic>
      <p:pic>
        <p:nvPicPr>
          <p:cNvPr id="9" name="Picture 9"/>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6145378" y="8265897"/>
            <a:ext cx="1113922" cy="992403"/>
          </a:xfrm>
          <a:prstGeom prst="rect">
            <a:avLst/>
          </a:prstGeom>
        </p:spPr>
      </p:pic>
      <p:pic>
        <p:nvPicPr>
          <p:cNvPr id="10" name="Picture 10"/>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1183025">
            <a:off x="16420798" y="8000729"/>
            <a:ext cx="1970092" cy="2248031"/>
          </a:xfrm>
          <a:prstGeom prst="rect">
            <a:avLst/>
          </a:prstGeom>
        </p:spPr>
      </p:pic>
      <p:sp>
        <p:nvSpPr>
          <p:cNvPr id="2" name="Speech Bubble: Oval 1">
            <a:extLst>
              <a:ext uri="{FF2B5EF4-FFF2-40B4-BE49-F238E27FC236}">
                <a16:creationId xmlns:a16="http://schemas.microsoft.com/office/drawing/2014/main" id="{DFAB44C0-4CAD-7CD1-C292-C7B4B6A286DC}"/>
              </a:ext>
            </a:extLst>
          </p:cNvPr>
          <p:cNvSpPr/>
          <p:nvPr/>
        </p:nvSpPr>
        <p:spPr>
          <a:xfrm>
            <a:off x="8610601" y="190501"/>
            <a:ext cx="2438400" cy="1219200"/>
          </a:xfrm>
          <a:prstGeom prst="wedgeEllipseCallou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err="1">
                <a:latin typeface="Arial" panose="020B0604020202020204" pitchFamily="34" charset="0"/>
                <a:cs typeface="Arial" panose="020B0604020202020204" pitchFamily="34" charset="0"/>
              </a:rPr>
              <a:t>Giải</a:t>
            </a:r>
            <a:endParaRPr lang="en-US" sz="4400" b="1" dirty="0">
              <a:latin typeface="Arial" panose="020B0604020202020204" pitchFamily="34" charset="0"/>
              <a:cs typeface="Arial" panose="020B0604020202020204" pitchFamily="34" charset="0"/>
            </a:endParaRPr>
          </a:p>
        </p:txBody>
      </p:sp>
      <p:graphicFrame>
        <p:nvGraphicFramePr>
          <p:cNvPr id="12" name="Chart 11">
            <a:extLst>
              <a:ext uri="{FF2B5EF4-FFF2-40B4-BE49-F238E27FC236}">
                <a16:creationId xmlns:a16="http://schemas.microsoft.com/office/drawing/2014/main" id="{DECC4D54-22DC-BC3C-8691-397EA66DC11A}"/>
              </a:ext>
            </a:extLst>
          </p:cNvPr>
          <p:cNvGraphicFramePr/>
          <p:nvPr>
            <p:extLst>
              <p:ext uri="{D42A27DB-BD31-4B8C-83A1-F6EECF244321}">
                <p14:modId xmlns:p14="http://schemas.microsoft.com/office/powerpoint/2010/main" val="4098389298"/>
              </p:ext>
            </p:extLst>
          </p:nvPr>
        </p:nvGraphicFramePr>
        <p:xfrm>
          <a:off x="3048000" y="1562100"/>
          <a:ext cx="12192000" cy="8128000"/>
        </p:xfrm>
        <a:graphic>
          <a:graphicData uri="http://schemas.openxmlformats.org/drawingml/2006/chart">
            <c:chart xmlns:c="http://schemas.openxmlformats.org/drawingml/2006/chart" xmlns:r="http://schemas.openxmlformats.org/officeDocument/2006/relationships" r:id="rId14"/>
          </a:graphicData>
        </a:graphic>
      </p:graphicFrame>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500" fill="hold"/>
                                        <p:tgtEl>
                                          <p:spTgt spid="12"/>
                                        </p:tgtEl>
                                        <p:attrNameLst>
                                          <p:attrName>ppt_w</p:attrName>
                                        </p:attrNameLst>
                                      </p:cBhvr>
                                      <p:tavLst>
                                        <p:tav tm="0">
                                          <p:val>
                                            <p:fltVal val="0"/>
                                          </p:val>
                                        </p:tav>
                                        <p:tav tm="100000">
                                          <p:val>
                                            <p:strVal val="#ppt_w"/>
                                          </p:val>
                                        </p:tav>
                                      </p:tavLst>
                                    </p:anim>
                                    <p:anim calcmode="lin" valueType="num">
                                      <p:cBhvr>
                                        <p:cTn id="13" dur="500" fill="hold"/>
                                        <p:tgtEl>
                                          <p:spTgt spid="12"/>
                                        </p:tgtEl>
                                        <p:attrNameLst>
                                          <p:attrName>ppt_h</p:attrName>
                                        </p:attrNameLst>
                                      </p:cBhvr>
                                      <p:tavLst>
                                        <p:tav tm="0">
                                          <p:val>
                                            <p:fltVal val="0"/>
                                          </p:val>
                                        </p:tav>
                                        <p:tav tm="100000">
                                          <p:val>
                                            <p:strVal val="#ppt_h"/>
                                          </p:val>
                                        </p:tav>
                                      </p:tavLst>
                                    </p:anim>
                                    <p:animEffect transition="in" filter="fade">
                                      <p:cBhvr>
                                        <p:cTn id="1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Graphic spid="12" grpId="0">
        <p:bldAsOne/>
      </p:bldGraphic>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EE6AD"/>
        </a:solidFill>
        <a:effectLst/>
      </p:bgPr>
    </p:bg>
    <p:spTree>
      <p:nvGrpSpPr>
        <p:cNvPr id="1" name=""/>
        <p:cNvGrpSpPr/>
        <p:nvPr/>
      </p:nvGrpSpPr>
      <p:grpSpPr>
        <a:xfrm>
          <a:off x="0" y="0"/>
          <a:ext cx="0" cy="0"/>
          <a:chOff x="0" y="0"/>
          <a:chExt cx="0" cy="0"/>
        </a:xfrm>
      </p:grpSpPr>
      <p:sp>
        <p:nvSpPr>
          <p:cNvPr id="4" name="Freeform 4"/>
          <p:cNvSpPr/>
          <p:nvPr/>
        </p:nvSpPr>
        <p:spPr>
          <a:xfrm>
            <a:off x="91779" y="6553062"/>
            <a:ext cx="3712168" cy="2461148"/>
          </a:xfrm>
          <a:custGeom>
            <a:avLst/>
            <a:gdLst/>
            <a:ahLst/>
            <a:cxnLst/>
            <a:rect l="l" t="t" r="r" b="b"/>
            <a:pathLst>
              <a:path w="13716000" h="14386561">
                <a:moveTo>
                  <a:pt x="13716000" y="14386561"/>
                </a:moveTo>
                <a:lnTo>
                  <a:pt x="0" y="14386561"/>
                </a:lnTo>
                <a:lnTo>
                  <a:pt x="0" y="0"/>
                </a:lnTo>
                <a:lnTo>
                  <a:pt x="13716000" y="0"/>
                </a:lnTo>
                <a:lnTo>
                  <a:pt x="13716000" y="14386561"/>
                </a:lnTo>
                <a:close/>
              </a:path>
            </a:pathLst>
          </a:custGeom>
          <a:blipFill>
            <a:blip r:embed="rId2"/>
            <a:stretch>
              <a:fillRect l="-412" r="-412"/>
            </a:stretch>
          </a:blipFill>
        </p:spPr>
      </p:sp>
      <p:pic>
        <p:nvPicPr>
          <p:cNvPr id="5" name="Picture 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548931">
            <a:off x="4680791" y="243183"/>
            <a:ext cx="12858205" cy="10450213"/>
          </a:xfrm>
          <a:prstGeom prst="rect">
            <a:avLst/>
          </a:prstGeom>
        </p:spPr>
      </p:pic>
      <p:pic>
        <p:nvPicPr>
          <p:cNvPr id="11" name="Picture 11"/>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331841" y="1028700"/>
            <a:ext cx="1928280" cy="631074"/>
          </a:xfrm>
          <a:prstGeom prst="rect">
            <a:avLst/>
          </a:prstGeom>
        </p:spPr>
      </p:pic>
      <p:pic>
        <p:nvPicPr>
          <p:cNvPr id="12" name="Picture 12"/>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52400" y="3085534"/>
            <a:ext cx="1028700" cy="961835"/>
          </a:xfrm>
          <a:prstGeom prst="rect">
            <a:avLst/>
          </a:prstGeom>
        </p:spPr>
      </p:pic>
      <p:pic>
        <p:nvPicPr>
          <p:cNvPr id="13" name="Picture 13"/>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828358">
            <a:off x="175719" y="233004"/>
            <a:ext cx="1931340" cy="1706528"/>
          </a:xfrm>
          <a:prstGeom prst="rect">
            <a:avLst/>
          </a:prstGeom>
        </p:spPr>
      </p:pic>
      <p:pic>
        <p:nvPicPr>
          <p:cNvPr id="14" name="Picture 14"/>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605585">
            <a:off x="17158921" y="6793403"/>
            <a:ext cx="756373" cy="1276579"/>
          </a:xfrm>
          <a:prstGeom prst="rect">
            <a:avLst/>
          </a:prstGeom>
        </p:spPr>
      </p:pic>
      <p:pic>
        <p:nvPicPr>
          <p:cNvPr id="15" name="Picture 15"/>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rot="9962778">
            <a:off x="14048608" y="7546531"/>
            <a:ext cx="3613232" cy="3423537"/>
          </a:xfrm>
          <a:prstGeom prst="rect">
            <a:avLst/>
          </a:prstGeom>
        </p:spPr>
      </p:pic>
      <p:pic>
        <p:nvPicPr>
          <p:cNvPr id="16" name="Picture 16"/>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813124">
            <a:off x="11667048" y="9753316"/>
            <a:ext cx="1928280" cy="631074"/>
          </a:xfrm>
          <a:prstGeom prst="rect">
            <a:avLst/>
          </a:prstGeom>
        </p:spPr>
      </p:pic>
      <p:sp>
        <p:nvSpPr>
          <p:cNvPr id="3" name="TextBox 2">
            <a:extLst>
              <a:ext uri="{FF2B5EF4-FFF2-40B4-BE49-F238E27FC236}">
                <a16:creationId xmlns:a16="http://schemas.microsoft.com/office/drawing/2014/main" id="{33ADAB14-1790-876D-1269-FAAE11359C87}"/>
              </a:ext>
            </a:extLst>
          </p:cNvPr>
          <p:cNvSpPr txBox="1"/>
          <p:nvPr/>
        </p:nvSpPr>
        <p:spPr>
          <a:xfrm>
            <a:off x="6189500" y="3632499"/>
            <a:ext cx="9144000" cy="3671583"/>
          </a:xfrm>
          <a:prstGeom prst="rect">
            <a:avLst/>
          </a:prstGeom>
          <a:noFill/>
        </p:spPr>
        <p:txBody>
          <a:bodyPr wrap="square" rtlCol="0">
            <a:spAutoFit/>
          </a:bodyPr>
          <a:lstStyle/>
          <a:p>
            <a:pPr algn="just">
              <a:lnSpc>
                <a:spcPct val="150000"/>
              </a:lnSpc>
            </a:pPr>
            <a:r>
              <a:rPr lang="en-US" sz="4000" dirty="0">
                <a:latin typeface="Arial" panose="020B0604020202020204" pitchFamily="34" charset="0"/>
                <a:cs typeface="Arial" panose="020B0604020202020204" pitchFamily="34" charset="0"/>
              </a:rPr>
              <a:t>b) </a:t>
            </a:r>
            <a:r>
              <a:rPr lang="en-US" sz="4000" dirty="0" err="1">
                <a:latin typeface="Arial" panose="020B0604020202020204" pitchFamily="34" charset="0"/>
                <a:cs typeface="Arial" panose="020B0604020202020204" pitchFamily="34" charset="0"/>
              </a:rPr>
              <a:t>Năm</a:t>
            </a:r>
            <a:r>
              <a:rPr lang="en-US" sz="4000" dirty="0">
                <a:latin typeface="Arial" panose="020B0604020202020204" pitchFamily="34" charset="0"/>
                <a:cs typeface="Arial" panose="020B0604020202020204" pitchFamily="34" charset="0"/>
              </a:rPr>
              <a:t> 2007 </a:t>
            </a:r>
            <a:r>
              <a:rPr lang="en-US" sz="4000" dirty="0" err="1">
                <a:latin typeface="Arial" panose="020B0604020202020204" pitchFamily="34" charset="0"/>
                <a:cs typeface="Arial" panose="020B0604020202020204" pitchFamily="34" charset="0"/>
              </a:rPr>
              <a:t>là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năm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có</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tỉ</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lệ</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gia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tăng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dân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thấp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nhất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với</a:t>
            </a:r>
            <a:r>
              <a:rPr lang="en-US" sz="4000" dirty="0">
                <a:latin typeface="Arial" panose="020B0604020202020204" pitchFamily="34" charset="0"/>
                <a:cs typeface="Arial" panose="020B0604020202020204" pitchFamily="34" charset="0"/>
              </a:rPr>
              <a:t> 1,09%.</a:t>
            </a:r>
          </a:p>
          <a:p>
            <a:pPr algn="just">
              <a:lnSpc>
                <a:spcPct val="150000"/>
              </a:lnSpc>
            </a:pPr>
            <a:r>
              <a:rPr lang="en-US" sz="4000" dirty="0">
                <a:latin typeface="Arial" panose="020B0604020202020204" pitchFamily="34" charset="0"/>
                <a:cs typeface="Arial" panose="020B0604020202020204" pitchFamily="34" charset="0"/>
              </a:rPr>
              <a:t>c) </a:t>
            </a:r>
            <a:r>
              <a:rPr lang="en-US" sz="4000" dirty="0" err="1">
                <a:latin typeface="Arial" panose="020B0604020202020204" pitchFamily="34" charset="0"/>
                <a:cs typeface="Arial" panose="020B0604020202020204" pitchFamily="34" charset="0"/>
              </a:rPr>
              <a:t>Từ</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năm</a:t>
            </a:r>
            <a:r>
              <a:rPr lang="en-US" sz="4000" dirty="0">
                <a:latin typeface="Arial" panose="020B0604020202020204" pitchFamily="34" charset="0"/>
                <a:cs typeface="Arial" panose="020B0604020202020204" pitchFamily="34" charset="0"/>
              </a:rPr>
              <a:t> 1991 </a:t>
            </a:r>
            <a:r>
              <a:rPr lang="en-US" sz="4000" dirty="0" err="1">
                <a:latin typeface="Arial" panose="020B0604020202020204" pitchFamily="34" charset="0"/>
                <a:cs typeface="Arial" panose="020B0604020202020204" pitchFamily="34" charset="0"/>
              </a:rPr>
              <a:t>đến</a:t>
            </a:r>
            <a:r>
              <a:rPr lang="en-US" sz="4000" dirty="0">
                <a:latin typeface="Arial" panose="020B0604020202020204" pitchFamily="34" charset="0"/>
                <a:cs typeface="Arial" panose="020B0604020202020204" pitchFamily="34" charset="0"/>
              </a:rPr>
              <a:t> 2007, </a:t>
            </a:r>
            <a:r>
              <a:rPr lang="en-US" sz="4000" dirty="0" err="1">
                <a:latin typeface="Arial" panose="020B0604020202020204" pitchFamily="34" charset="0"/>
                <a:cs typeface="Arial" panose="020B0604020202020204" pitchFamily="34" charset="0"/>
              </a:rPr>
              <a:t>tỉ</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lệ</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gia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tăng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dân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Việt</a:t>
            </a:r>
            <a:r>
              <a:rPr lang="en-US" sz="4000" dirty="0">
                <a:latin typeface="Arial" panose="020B0604020202020204" pitchFamily="34" charset="0"/>
                <a:cs typeface="Arial" panose="020B0604020202020204" pitchFamily="34" charset="0"/>
              </a:rPr>
              <a:t> Nam </a:t>
            </a:r>
            <a:r>
              <a:rPr lang="en-US" sz="4000" dirty="0" err="1">
                <a:latin typeface="Arial" panose="020B0604020202020204" pitchFamily="34" charset="0"/>
                <a:cs typeface="Arial" panose="020B0604020202020204" pitchFamily="34" charset="0"/>
              </a:rPr>
              <a:t>có</a:t>
            </a:r>
            <a:r>
              <a:rPr lang="en-US" sz="4000" dirty="0">
                <a:latin typeface="Arial" panose="020B0604020202020204" pitchFamily="34" charset="0"/>
                <a:cs typeface="Arial" panose="020B0604020202020204" pitchFamily="34" charset="0"/>
              </a:rPr>
              <a:t> xu </a:t>
            </a:r>
            <a:r>
              <a:rPr lang="en-US" sz="4000" dirty="0" err="1">
                <a:latin typeface="Arial" panose="020B0604020202020204" pitchFamily="34" charset="0"/>
                <a:cs typeface="Arial" panose="020B0604020202020204" pitchFamily="34" charset="0"/>
              </a:rPr>
              <a:t>hướng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giảm</a:t>
            </a:r>
            <a:r>
              <a:rPr lang="en-US" sz="4000" dirty="0">
                <a:latin typeface="Arial" panose="020B0604020202020204" pitchFamily="34" charset="0"/>
                <a:cs typeface="Arial" panose="020B0604020202020204" pitchFamily="34" charset="0"/>
              </a:rPr>
              <a:t>.</a:t>
            </a:r>
          </a:p>
        </p:txBody>
      </p:sp>
    </p:spTree>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EE6AD"/>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18288000" cy="5143500"/>
            <a:chOff x="0" y="0"/>
            <a:chExt cx="6186311" cy="1739900"/>
          </a:xfrm>
        </p:grpSpPr>
        <p:sp>
          <p:nvSpPr>
            <p:cNvPr id="3" name="Freeform 3"/>
            <p:cNvSpPr/>
            <p:nvPr/>
          </p:nvSpPr>
          <p:spPr>
            <a:xfrm>
              <a:off x="0" y="0"/>
              <a:ext cx="6186311" cy="1739900"/>
            </a:xfrm>
            <a:custGeom>
              <a:avLst/>
              <a:gdLst/>
              <a:ahLst/>
              <a:cxnLst/>
              <a:rect l="l" t="t" r="r" b="b"/>
              <a:pathLst>
                <a:path w="6186311" h="1739900">
                  <a:moveTo>
                    <a:pt x="0" y="0"/>
                  </a:moveTo>
                  <a:lnTo>
                    <a:pt x="6186311" y="0"/>
                  </a:lnTo>
                  <a:lnTo>
                    <a:pt x="6186311" y="1739900"/>
                  </a:lnTo>
                  <a:lnTo>
                    <a:pt x="0" y="1739900"/>
                  </a:lnTo>
                  <a:close/>
                </a:path>
              </a:pathLst>
            </a:custGeom>
            <a:solidFill>
              <a:srgbClr val="F46E16"/>
            </a:solidFill>
          </p:spPr>
        </p:sp>
      </p:grpSp>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b="26406"/>
          <a:stretch>
            <a:fillRect/>
          </a:stretch>
        </p:blipFill>
        <p:spPr>
          <a:xfrm>
            <a:off x="570818" y="-4286207"/>
            <a:ext cx="17146364" cy="13715914"/>
          </a:xfrm>
          <a:prstGeom prst="rect">
            <a:avLst/>
          </a:prstGeom>
        </p:spPr>
      </p:pic>
      <p:pic>
        <p:nvPicPr>
          <p:cNvPr id="8" name="Picture 8"/>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547">
            <a:off x="154355" y="268474"/>
            <a:ext cx="2200006" cy="2424856"/>
          </a:xfrm>
          <a:prstGeom prst="rect">
            <a:avLst/>
          </a:prstGeom>
        </p:spPr>
      </p:pic>
      <p:pic>
        <p:nvPicPr>
          <p:cNvPr id="10" name="Picture 10"/>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55457">
            <a:off x="929531" y="761421"/>
            <a:ext cx="649653" cy="618795"/>
          </a:xfrm>
          <a:prstGeom prst="rect">
            <a:avLst/>
          </a:prstGeom>
        </p:spPr>
      </p:pic>
      <p:pic>
        <p:nvPicPr>
          <p:cNvPr id="11" name="Picture 11"/>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b="43085"/>
          <a:stretch>
            <a:fillRect/>
          </a:stretch>
        </p:blipFill>
        <p:spPr>
          <a:xfrm>
            <a:off x="0" y="8635649"/>
            <a:ext cx="3276600" cy="1790260"/>
          </a:xfrm>
          <a:prstGeom prst="rect">
            <a:avLst/>
          </a:prstGeom>
        </p:spPr>
      </p:pic>
      <p:pic>
        <p:nvPicPr>
          <p:cNvPr id="12" name="Picture 12"/>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5633422" y="9154558"/>
            <a:ext cx="2654578" cy="868771"/>
          </a:xfrm>
          <a:prstGeom prst="rect">
            <a:avLst/>
          </a:prstGeom>
        </p:spPr>
      </p:pic>
      <p:pic>
        <p:nvPicPr>
          <p:cNvPr id="13" name="Picture 13"/>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605585">
            <a:off x="16226189" y="2439963"/>
            <a:ext cx="906118" cy="1529312"/>
          </a:xfrm>
          <a:prstGeom prst="rect">
            <a:avLst/>
          </a:prstGeom>
        </p:spPr>
      </p:pic>
      <p:sp>
        <p:nvSpPr>
          <p:cNvPr id="14" name="Hộp Văn bản 13">
            <a:extLst>
              <a:ext uri="{FF2B5EF4-FFF2-40B4-BE49-F238E27FC236}">
                <a16:creationId xmlns:a16="http://schemas.microsoft.com/office/drawing/2014/main" id="{EB8536A7-9CF7-9683-4D75-A5AC579F4BB5}"/>
              </a:ext>
            </a:extLst>
          </p:cNvPr>
          <p:cNvSpPr txBox="1"/>
          <p:nvPr/>
        </p:nvSpPr>
        <p:spPr>
          <a:xfrm>
            <a:off x="6324599" y="494687"/>
            <a:ext cx="5638800" cy="1107996"/>
          </a:xfrm>
          <a:prstGeom prst="rect">
            <a:avLst/>
          </a:prstGeom>
          <a:noFill/>
        </p:spPr>
        <p:txBody>
          <a:bodyPr wrap="square" rtlCol="0">
            <a:spAutoFit/>
          </a:bodyPr>
          <a:lstStyle/>
          <a:p>
            <a:pPr algn="ctr"/>
            <a:r>
              <a:rPr lang="en-US" sz="6600" b="1" dirty="0">
                <a:solidFill>
                  <a:schemeClr val="bg1"/>
                </a:solidFill>
                <a:latin typeface="Arial" panose="020B0604020202020204" pitchFamily="34" charset="0"/>
                <a:cs typeface="Arial" panose="020B0604020202020204" pitchFamily="34" charset="0"/>
              </a:rPr>
              <a:t>LUYỆN TẬP</a:t>
            </a:r>
          </a:p>
        </p:txBody>
      </p:sp>
      <p:sp>
        <p:nvSpPr>
          <p:cNvPr id="5" name="TextBox 4">
            <a:extLst>
              <a:ext uri="{FF2B5EF4-FFF2-40B4-BE49-F238E27FC236}">
                <a16:creationId xmlns:a16="http://schemas.microsoft.com/office/drawing/2014/main" id="{B6B37013-0A1F-4596-5E09-E4C3A3522F22}"/>
              </a:ext>
            </a:extLst>
          </p:cNvPr>
          <p:cNvSpPr txBox="1"/>
          <p:nvPr/>
        </p:nvSpPr>
        <p:spPr>
          <a:xfrm>
            <a:off x="1515966" y="3348599"/>
            <a:ext cx="15256067" cy="5518242"/>
          </a:xfrm>
          <a:prstGeom prst="rect">
            <a:avLst/>
          </a:prstGeom>
          <a:noFill/>
        </p:spPr>
        <p:txBody>
          <a:bodyPr wrap="square" rtlCol="0">
            <a:spAutoFit/>
          </a:bodyPr>
          <a:lstStyle/>
          <a:p>
            <a:pPr algn="just">
              <a:lnSpc>
                <a:spcPct val="150000"/>
              </a:lnSpc>
            </a:pPr>
            <a:r>
              <a:rPr lang="en-US" sz="4000" b="1" dirty="0" err="1">
                <a:latin typeface="Arial" panose="020B0604020202020204" pitchFamily="34" charset="0"/>
                <a:cs typeface="Arial" panose="020B0604020202020204" pitchFamily="34" charset="0"/>
              </a:rPr>
              <a:t>Bài</a:t>
            </a:r>
            <a:r>
              <a:rPr lang="en-US" sz="4000" b="1" dirty="0">
                <a:latin typeface="Arial" panose="020B0604020202020204" pitchFamily="34" charset="0"/>
                <a:cs typeface="Arial" panose="020B0604020202020204" pitchFamily="34" charset="0"/>
              </a:rPr>
              <a:t> 5.15 (SGK – tr.107)</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dữ</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liệu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được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trong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mỗi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trường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hợp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sau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có</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đảm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bảo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tính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đại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diện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không</a:t>
            </a:r>
            <a:r>
              <a:rPr lang="en-US" sz="4000" dirty="0">
                <a:latin typeface="Arial" panose="020B0604020202020204" pitchFamily="34" charset="0"/>
                <a:cs typeface="Arial" panose="020B0604020202020204" pitchFamily="34" charset="0"/>
              </a:rPr>
              <a:t>?</a:t>
            </a:r>
          </a:p>
          <a:p>
            <a:pPr algn="just">
              <a:lnSpc>
                <a:spcPct val="150000"/>
              </a:lnSpc>
            </a:pPr>
            <a:r>
              <a:rPr lang="en-US" sz="4000" dirty="0">
                <a:latin typeface="Arial" panose="020B0604020202020204" pitchFamily="34" charset="0"/>
                <a:cs typeface="Arial" panose="020B0604020202020204" pitchFamily="34" charset="0"/>
              </a:rPr>
              <a:t>a) </a:t>
            </a:r>
            <a:r>
              <a:rPr lang="en-US" sz="4000" dirty="0" err="1">
                <a:latin typeface="Arial" panose="020B0604020202020204" pitchFamily="34" charset="0"/>
                <a:cs typeface="Arial" panose="020B0604020202020204" pitchFamily="34" charset="0"/>
              </a:rPr>
              <a:t>Để</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xác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định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sức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bật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cao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học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sinh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khối</a:t>
            </a:r>
            <a:r>
              <a:rPr lang="en-US" sz="4000" dirty="0">
                <a:latin typeface="Arial" panose="020B0604020202020204" pitchFamily="34" charset="0"/>
                <a:cs typeface="Arial" panose="020B0604020202020204" pitchFamily="34" charset="0"/>
              </a:rPr>
              <a:t> 7, </a:t>
            </a:r>
            <a:r>
              <a:rPr lang="en-US" sz="4000" dirty="0" err="1">
                <a:latin typeface="Arial" panose="020B0604020202020204" pitchFamily="34" charset="0"/>
                <a:cs typeface="Arial" panose="020B0604020202020204" pitchFamily="34" charset="0"/>
              </a:rPr>
              <a:t>giáo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viên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đã</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yêu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cầu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bạn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trong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câu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bộ</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bóng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rổ</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bật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cao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ghi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lại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kết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quả</a:t>
            </a:r>
            <a:r>
              <a:rPr lang="en-US" sz="4000" dirty="0">
                <a:latin typeface="Arial" panose="020B0604020202020204" pitchFamily="34" charset="0"/>
                <a:cs typeface="Arial" panose="020B0604020202020204" pitchFamily="34" charset="0"/>
              </a:rPr>
              <a:t>;</a:t>
            </a:r>
          </a:p>
          <a:p>
            <a:pPr algn="just">
              <a:lnSpc>
                <a:spcPct val="150000"/>
              </a:lnSpc>
            </a:pPr>
            <a:r>
              <a:rPr lang="en-US" sz="4000" dirty="0">
                <a:latin typeface="Arial" panose="020B0604020202020204" pitchFamily="34" charset="0"/>
                <a:cs typeface="Arial" panose="020B0604020202020204" pitchFamily="34" charset="0"/>
              </a:rPr>
              <a:t>b) </a:t>
            </a:r>
            <a:r>
              <a:rPr lang="en-US" sz="4000" dirty="0" err="1">
                <a:latin typeface="Arial" panose="020B0604020202020204" pitchFamily="34" charset="0"/>
                <a:cs typeface="Arial" panose="020B0604020202020204" pitchFamily="34" charset="0"/>
              </a:rPr>
              <a:t>Để</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khảo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sát</a:t>
            </a:r>
            <a:r>
              <a:rPr lang="en-US" sz="4000" dirty="0">
                <a:latin typeface="Arial" panose="020B0604020202020204" pitchFamily="34" charset="0"/>
                <a:cs typeface="Arial" panose="020B0604020202020204" pitchFamily="34" charset="0"/>
              </a:rPr>
              <a:t> ý </a:t>
            </a:r>
            <a:r>
              <a:rPr lang="en-US" sz="4000" dirty="0" err="1">
                <a:latin typeface="Arial" panose="020B0604020202020204" pitchFamily="34" charset="0"/>
                <a:cs typeface="Arial" panose="020B0604020202020204" pitchFamily="34" charset="0"/>
              </a:rPr>
              <a:t>kiến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học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sinh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về</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quy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định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mới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trường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đã</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chọn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ngẫu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nhiên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một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học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sinh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khối</a:t>
            </a:r>
            <a:r>
              <a:rPr lang="en-US" sz="4000" dirty="0">
                <a:latin typeface="Arial" panose="020B0604020202020204" pitchFamily="34" charset="0"/>
                <a:cs typeface="Arial" panose="020B0604020202020204" pitchFamily="34" charset="0"/>
              </a:rPr>
              <a:t> 7 </a:t>
            </a:r>
            <a:r>
              <a:rPr lang="en-US" sz="4000" dirty="0" err="1">
                <a:latin typeface="Arial" panose="020B0604020202020204" pitchFamily="34" charset="0"/>
                <a:cs typeface="Arial" panose="020B0604020202020204" pitchFamily="34" charset="0"/>
              </a:rPr>
              <a:t>và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phát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phiếu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khảo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sát</a:t>
            </a:r>
            <a:r>
              <a:rPr lang="en-US" sz="4000" dirty="0">
                <a:latin typeface="Arial" panose="020B0604020202020204" pitchFamily="34" charset="0"/>
                <a:cs typeface="Arial" panose="020B0604020202020204" pitchFamily="34" charset="0"/>
              </a:rPr>
              <a:t>.</a:t>
            </a: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barn(inVertical)">
                                      <p:cBhvr>
                                        <p:cTn id="7" dur="500"/>
                                        <p:tgtEl>
                                          <p:spTgt spid="1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fade">
                                      <p:cBhvr>
                                        <p:cTn id="17" dur="5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Effect transition="in" filter="fade">
                                      <p:cBhvr>
                                        <p:cTn id="22"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EE6AD"/>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b="43085"/>
          <a:stretch>
            <a:fillRect/>
          </a:stretch>
        </p:blipFill>
        <p:spPr>
          <a:xfrm>
            <a:off x="0" y="7997412"/>
            <a:ext cx="4190488" cy="2289588"/>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t="18041"/>
          <a:stretch>
            <a:fillRect/>
          </a:stretch>
        </p:blipFill>
        <p:spPr>
          <a:xfrm>
            <a:off x="2249440" y="-73907"/>
            <a:ext cx="13789120" cy="9563100"/>
          </a:xfrm>
          <a:prstGeom prst="rect">
            <a:avLst/>
          </a:prstGeom>
        </p:spPr>
      </p:pic>
      <p:pic>
        <p:nvPicPr>
          <p:cNvPr id="6"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2484165" y="9075531"/>
            <a:ext cx="2654578" cy="868771"/>
          </a:xfrm>
          <a:prstGeom prst="rect">
            <a:avLst/>
          </a:prstGeom>
        </p:spPr>
      </p:pic>
      <p:pic>
        <p:nvPicPr>
          <p:cNvPr id="7" name="Picture 7"/>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267032" y="6365549"/>
            <a:ext cx="1282261" cy="1198914"/>
          </a:xfrm>
          <a:prstGeom prst="rect">
            <a:avLst/>
          </a:prstGeom>
        </p:spPr>
      </p:pic>
      <p:pic>
        <p:nvPicPr>
          <p:cNvPr id="8"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b="43085"/>
          <a:stretch>
            <a:fillRect/>
          </a:stretch>
        </p:blipFill>
        <p:spPr>
          <a:xfrm rot="-10800000">
            <a:off x="14097512" y="0"/>
            <a:ext cx="4190488" cy="2289588"/>
          </a:xfrm>
          <a:prstGeom prst="rect">
            <a:avLst/>
          </a:prstGeom>
        </p:spPr>
      </p:pic>
      <p:pic>
        <p:nvPicPr>
          <p:cNvPr id="9" name="Picture 9"/>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605585">
            <a:off x="16615741" y="3115564"/>
            <a:ext cx="906118" cy="1529312"/>
          </a:xfrm>
          <a:prstGeom prst="rect">
            <a:avLst/>
          </a:prstGeom>
        </p:spPr>
      </p:pic>
      <p:pic>
        <p:nvPicPr>
          <p:cNvPr id="11" name="Picture 11"/>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540765" y="-173210"/>
            <a:ext cx="2636009" cy="2636009"/>
          </a:xfrm>
          <a:prstGeom prst="rect">
            <a:avLst/>
          </a:prstGeom>
        </p:spPr>
      </p:pic>
      <p:pic>
        <p:nvPicPr>
          <p:cNvPr id="4" name="Picture 4"/>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b="49095"/>
          <a:stretch>
            <a:fillRect/>
          </a:stretch>
        </p:blipFill>
        <p:spPr>
          <a:xfrm>
            <a:off x="11249745" y="4147840"/>
            <a:ext cx="7777996" cy="6150432"/>
          </a:xfrm>
          <a:prstGeom prst="rect">
            <a:avLst/>
          </a:prstGeom>
        </p:spPr>
      </p:pic>
      <p:sp>
        <p:nvSpPr>
          <p:cNvPr id="15" name="TextBox 14">
            <a:extLst>
              <a:ext uri="{FF2B5EF4-FFF2-40B4-BE49-F238E27FC236}">
                <a16:creationId xmlns:a16="http://schemas.microsoft.com/office/drawing/2014/main" id="{24137A47-D6FC-7260-A507-13641F376A1C}"/>
              </a:ext>
            </a:extLst>
          </p:cNvPr>
          <p:cNvSpPr txBox="1"/>
          <p:nvPr/>
        </p:nvSpPr>
        <p:spPr>
          <a:xfrm>
            <a:off x="4252686" y="3397604"/>
            <a:ext cx="9782628" cy="4748801"/>
          </a:xfrm>
          <a:prstGeom prst="rect">
            <a:avLst/>
          </a:prstGeom>
          <a:noFill/>
        </p:spPr>
        <p:txBody>
          <a:bodyPr wrap="square">
            <a:spAutoFit/>
          </a:bodyPr>
          <a:lstStyle/>
          <a:p>
            <a:pPr marL="0" marR="0" algn="just">
              <a:lnSpc>
                <a:spcPct val="150000"/>
              </a:lnSpc>
              <a:spcBef>
                <a:spcPts val="0"/>
              </a:spcBef>
              <a:spcAft>
                <a:spcPts val="1200"/>
              </a:spcAft>
            </a:pPr>
            <a:r>
              <a:rPr lang="nl-NL" sz="4000" dirty="0">
                <a:effectLst/>
                <a:latin typeface="Arial" panose="020B0604020202020204" pitchFamily="34" charset="0"/>
                <a:ea typeface="Times New Roman" panose="02020603050405020304" pitchFamily="18" charset="0"/>
                <a:cs typeface="Arial" panose="020B0604020202020204" pitchFamily="34" charset="0"/>
              </a:rPr>
              <a:t>a) Dữ liệu thu được không có tính đại diện vì các bạn học sinh bóng rổ thì khả năng bật cao sẽ tốt hơn mặt bằng chung so với các bạn trong lớp.</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a:p>
            <a:pPr marL="0" marR="0" algn="just">
              <a:lnSpc>
                <a:spcPct val="150000"/>
              </a:lnSpc>
              <a:spcBef>
                <a:spcPts val="0"/>
              </a:spcBef>
              <a:spcAft>
                <a:spcPts val="1200"/>
              </a:spcAft>
            </a:pPr>
            <a:r>
              <a:rPr lang="nl-NL" sz="4000" dirty="0">
                <a:effectLst/>
                <a:latin typeface="Arial" panose="020B0604020202020204" pitchFamily="34" charset="0"/>
                <a:ea typeface="Times New Roman" panose="02020603050405020304" pitchFamily="18" charset="0"/>
                <a:cs typeface="Arial" panose="020B0604020202020204" pitchFamily="34" charset="0"/>
              </a:rPr>
              <a:t>b) Dữ liệu thu được có tính đại diện.</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p:txBody>
      </p:sp>
      <p:sp>
        <p:nvSpPr>
          <p:cNvPr id="16" name="Speech Bubble: Oval 15">
            <a:extLst>
              <a:ext uri="{FF2B5EF4-FFF2-40B4-BE49-F238E27FC236}">
                <a16:creationId xmlns:a16="http://schemas.microsoft.com/office/drawing/2014/main" id="{E7C70DE2-C98F-2907-AB7E-FE3CAD877B75}"/>
              </a:ext>
            </a:extLst>
          </p:cNvPr>
          <p:cNvSpPr/>
          <p:nvPr/>
        </p:nvSpPr>
        <p:spPr>
          <a:xfrm>
            <a:off x="7924800" y="1812470"/>
            <a:ext cx="2438400" cy="1219200"/>
          </a:xfrm>
          <a:prstGeom prst="wedgeEllipseCallou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err="1">
                <a:latin typeface="Arial" panose="020B0604020202020204" pitchFamily="34" charset="0"/>
                <a:cs typeface="Arial" panose="020B0604020202020204" pitchFamily="34" charset="0"/>
              </a:rPr>
              <a:t>Giải</a:t>
            </a:r>
            <a:endParaRPr lang="en-US" sz="4400" b="1" dirty="0">
              <a:latin typeface="Arial" panose="020B0604020202020204" pitchFamily="34" charset="0"/>
              <a:cs typeface="Arial" panose="020B0604020202020204" pitchFamily="34" charset="0"/>
            </a:endParaRP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5">
                                            <p:txEl>
                                              <p:pRg st="0" end="0"/>
                                            </p:txEl>
                                          </p:spTgt>
                                        </p:tgtEl>
                                        <p:attrNameLst>
                                          <p:attrName>style.visibility</p:attrName>
                                        </p:attrNameLst>
                                      </p:cBhvr>
                                      <p:to>
                                        <p:strVal val="visible"/>
                                      </p:to>
                                    </p:set>
                                    <p:animEffect transition="in" filter="dissolve">
                                      <p:cBhvr>
                                        <p:cTn id="12" dur="500"/>
                                        <p:tgtEl>
                                          <p:spTgt spid="1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15">
                                            <p:txEl>
                                              <p:pRg st="1" end="1"/>
                                            </p:txEl>
                                          </p:spTgt>
                                        </p:tgtEl>
                                        <p:attrNameLst>
                                          <p:attrName>style.visibility</p:attrName>
                                        </p:attrNameLst>
                                      </p:cBhvr>
                                      <p:to>
                                        <p:strVal val="visible"/>
                                      </p:to>
                                    </p:set>
                                    <p:animEffect transition="in" filter="dissolve">
                                      <p:cBhvr>
                                        <p:cTn id="17" dur="500"/>
                                        <p:tgtEl>
                                          <p:spTgt spid="1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EE6AD"/>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b="38146"/>
          <a:stretch>
            <a:fillRect/>
          </a:stretch>
        </p:blipFill>
        <p:spPr>
          <a:xfrm rot="-207452">
            <a:off x="4736935" y="64578"/>
            <a:ext cx="13195940" cy="10389585"/>
          </a:xfrm>
          <a:prstGeom prst="rect">
            <a:avLst/>
          </a:prstGeom>
        </p:spPr>
      </p:pic>
      <p:pic>
        <p:nvPicPr>
          <p:cNvPr id="12" name="Picture 1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t="32235"/>
          <a:stretch>
            <a:fillRect/>
          </a:stretch>
        </p:blipFill>
        <p:spPr>
          <a:xfrm flipH="1">
            <a:off x="959544" y="-433449"/>
            <a:ext cx="3728688" cy="2425674"/>
          </a:xfrm>
          <a:prstGeom prst="rect">
            <a:avLst/>
          </a:prstGeom>
        </p:spPr>
      </p:pic>
      <p:pic>
        <p:nvPicPr>
          <p:cNvPr id="13" name="Picture 13"/>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438925">
            <a:off x="15730273" y="1917639"/>
            <a:ext cx="2283141" cy="747210"/>
          </a:xfrm>
          <a:prstGeom prst="rect">
            <a:avLst/>
          </a:prstGeom>
        </p:spPr>
      </p:pic>
      <p:pic>
        <p:nvPicPr>
          <p:cNvPr id="14" name="Picture 14"/>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449718" y="5558576"/>
            <a:ext cx="4849087" cy="4655124"/>
          </a:xfrm>
          <a:prstGeom prst="rect">
            <a:avLst/>
          </a:prstGeom>
        </p:spPr>
      </p:pic>
      <p:pic>
        <p:nvPicPr>
          <p:cNvPr id="15" name="Picture 15"/>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2909613" y="4060456"/>
            <a:ext cx="1282261" cy="1198914"/>
          </a:xfrm>
          <a:prstGeom prst="rect">
            <a:avLst/>
          </a:prstGeom>
        </p:spPr>
      </p:pic>
      <p:pic>
        <p:nvPicPr>
          <p:cNvPr id="16" name="Picture 16"/>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2700000">
            <a:off x="-1208605" y="899286"/>
            <a:ext cx="3268340" cy="3326555"/>
          </a:xfrm>
          <a:prstGeom prst="rect">
            <a:avLst/>
          </a:prstGeom>
        </p:spPr>
      </p:pic>
      <p:sp>
        <p:nvSpPr>
          <p:cNvPr id="4" name="TextBox 3">
            <a:extLst>
              <a:ext uri="{FF2B5EF4-FFF2-40B4-BE49-F238E27FC236}">
                <a16:creationId xmlns:a16="http://schemas.microsoft.com/office/drawing/2014/main" id="{573227E4-F2A8-6063-A317-D4B81F3CAF81}"/>
              </a:ext>
            </a:extLst>
          </p:cNvPr>
          <p:cNvSpPr txBox="1"/>
          <p:nvPr/>
        </p:nvSpPr>
        <p:spPr>
          <a:xfrm>
            <a:off x="5407587" y="1957754"/>
            <a:ext cx="10154285" cy="6441572"/>
          </a:xfrm>
          <a:prstGeom prst="rect">
            <a:avLst/>
          </a:prstGeom>
          <a:noFill/>
        </p:spPr>
        <p:txBody>
          <a:bodyPr wrap="square" rtlCol="0">
            <a:spAutoFit/>
          </a:bodyPr>
          <a:lstStyle/>
          <a:p>
            <a:pPr algn="just">
              <a:lnSpc>
                <a:spcPct val="150000"/>
              </a:lnSpc>
            </a:pPr>
            <a:r>
              <a:rPr lang="en-US" sz="4000" b="1" dirty="0" err="1">
                <a:latin typeface="Arial" panose="020B0604020202020204" pitchFamily="34" charset="0"/>
                <a:cs typeface="Arial" panose="020B0604020202020204" pitchFamily="34" charset="0"/>
              </a:rPr>
              <a:t>Bài</a:t>
            </a:r>
            <a:r>
              <a:rPr lang="en-US" sz="4000" b="1" dirty="0">
                <a:latin typeface="Arial" panose="020B0604020202020204" pitchFamily="34" charset="0"/>
                <a:cs typeface="Arial" panose="020B0604020202020204" pitchFamily="34" charset="0"/>
              </a:rPr>
              <a:t> 5.16 (SGK – tr.107)</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Biểu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đồ</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Hình</a:t>
            </a:r>
            <a:r>
              <a:rPr lang="en-US" sz="4000" dirty="0">
                <a:latin typeface="Arial" panose="020B0604020202020204" pitchFamily="34" charset="0"/>
                <a:cs typeface="Arial" panose="020B0604020202020204" pitchFamily="34" charset="0"/>
              </a:rPr>
              <a:t> 5.36 </a:t>
            </a:r>
            <a:r>
              <a:rPr lang="en-US" sz="4000" dirty="0" err="1">
                <a:latin typeface="Arial" panose="020B0604020202020204" pitchFamily="34" charset="0"/>
                <a:cs typeface="Arial" panose="020B0604020202020204" pitchFamily="34" charset="0"/>
              </a:rPr>
              <a:t>được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trích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từ</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báo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cáo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tổng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kết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một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tỉnh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về</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thể</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trạng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học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sinh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Trung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học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cơ</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sở</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tại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tỉnh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này</a:t>
            </a:r>
            <a:r>
              <a:rPr lang="en-US" sz="4000" dirty="0">
                <a:latin typeface="Arial" panose="020B0604020202020204" pitchFamily="34" charset="0"/>
                <a:cs typeface="Arial" panose="020B0604020202020204" pitchFamily="34" charset="0"/>
              </a:rPr>
              <a:t>.</a:t>
            </a:r>
          </a:p>
          <a:p>
            <a:pPr algn="just">
              <a:lnSpc>
                <a:spcPct val="150000"/>
              </a:lnSpc>
            </a:pPr>
            <a:r>
              <a:rPr lang="en-US" sz="4000" dirty="0" err="1">
                <a:latin typeface="Arial" panose="020B0604020202020204" pitchFamily="34" charset="0"/>
                <a:cs typeface="Arial" panose="020B0604020202020204" pitchFamily="34" charset="0"/>
              </a:rPr>
              <a:t>Một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trường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Trung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học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cơ</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sở</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tỉnh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có</a:t>
            </a:r>
            <a:r>
              <a:rPr lang="en-US" sz="4000" dirty="0">
                <a:latin typeface="Arial" panose="020B0604020202020204" pitchFamily="34" charset="0"/>
                <a:cs typeface="Arial" panose="020B0604020202020204" pitchFamily="34" charset="0"/>
              </a:rPr>
              <a:t> 1 500 </a:t>
            </a:r>
            <a:r>
              <a:rPr lang="en-US" sz="4000" dirty="0" err="1">
                <a:latin typeface="Arial" panose="020B0604020202020204" pitchFamily="34" charset="0"/>
                <a:cs typeface="Arial" panose="020B0604020202020204" pitchFamily="34" charset="0"/>
              </a:rPr>
              <a:t>học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sinh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Em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hãy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ước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lượng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học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sinh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béo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phì</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trường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đó</a:t>
            </a:r>
            <a:r>
              <a:rPr lang="en-US" sz="4000" dirty="0">
                <a:latin typeface="Arial" panose="020B0604020202020204" pitchFamily="34" charset="0"/>
                <a:cs typeface="Arial" panose="020B0604020202020204" pitchFamily="34" charset="0"/>
              </a:rPr>
              <a:t>.</a:t>
            </a:r>
          </a:p>
        </p:txBody>
      </p:sp>
    </p:spTree>
  </p:cSld>
  <p:clrMapOvr>
    <a:masterClrMapping/>
  </p:clrMapOvr>
  <p:transition spd="slow">
    <p:push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EE6AD"/>
        </a:solidFill>
        <a:effectLst/>
      </p:bgPr>
    </p:bg>
    <p:spTree>
      <p:nvGrpSpPr>
        <p:cNvPr id="1" name=""/>
        <p:cNvGrpSpPr/>
        <p:nvPr/>
      </p:nvGrpSpPr>
      <p:grpSpPr>
        <a:xfrm>
          <a:off x="0" y="0"/>
          <a:ext cx="0" cy="0"/>
          <a:chOff x="0" y="0"/>
          <a:chExt cx="0" cy="0"/>
        </a:xfrm>
      </p:grpSpPr>
      <p:grpSp>
        <p:nvGrpSpPr>
          <p:cNvPr id="29" name="Group 4">
            <a:extLst>
              <a:ext uri="{FF2B5EF4-FFF2-40B4-BE49-F238E27FC236}">
                <a16:creationId xmlns:a16="http://schemas.microsoft.com/office/drawing/2014/main" id="{6527AE3D-D91C-4FE0-93A6-299BE23D6BD3}"/>
              </a:ext>
            </a:extLst>
          </p:cNvPr>
          <p:cNvGrpSpPr/>
          <p:nvPr/>
        </p:nvGrpSpPr>
        <p:grpSpPr>
          <a:xfrm>
            <a:off x="1000314" y="484164"/>
            <a:ext cx="16287371" cy="9334500"/>
            <a:chOff x="0" y="0"/>
            <a:chExt cx="26093395" cy="4159309"/>
          </a:xfrm>
        </p:grpSpPr>
        <p:sp>
          <p:nvSpPr>
            <p:cNvPr id="30" name="Freeform 5">
              <a:extLst>
                <a:ext uri="{FF2B5EF4-FFF2-40B4-BE49-F238E27FC236}">
                  <a16:creationId xmlns:a16="http://schemas.microsoft.com/office/drawing/2014/main" id="{55B4841D-CC93-2C92-B425-BC8F0A9B585E}"/>
                </a:ext>
              </a:extLst>
            </p:cNvPr>
            <p:cNvSpPr/>
            <p:nvPr/>
          </p:nvSpPr>
          <p:spPr>
            <a:xfrm>
              <a:off x="0" y="0"/>
              <a:ext cx="26093396" cy="4159309"/>
            </a:xfrm>
            <a:custGeom>
              <a:avLst/>
              <a:gdLst/>
              <a:ahLst/>
              <a:cxnLst/>
              <a:rect l="l" t="t" r="r" b="b"/>
              <a:pathLst>
                <a:path w="26093396" h="4159309">
                  <a:moveTo>
                    <a:pt x="25788595" y="0"/>
                  </a:moveTo>
                  <a:lnTo>
                    <a:pt x="304800" y="0"/>
                  </a:lnTo>
                  <a:cubicBezTo>
                    <a:pt x="135890" y="0"/>
                    <a:pt x="0" y="135890"/>
                    <a:pt x="0" y="304800"/>
                  </a:cubicBezTo>
                  <a:lnTo>
                    <a:pt x="0" y="3854509"/>
                  </a:lnTo>
                  <a:cubicBezTo>
                    <a:pt x="0" y="4023419"/>
                    <a:pt x="135890" y="4159309"/>
                    <a:pt x="304800" y="4159309"/>
                  </a:cubicBezTo>
                  <a:lnTo>
                    <a:pt x="25788595" y="4159309"/>
                  </a:lnTo>
                  <a:cubicBezTo>
                    <a:pt x="25957506" y="4159309"/>
                    <a:pt x="26093396" y="4023419"/>
                    <a:pt x="26093396" y="3854509"/>
                  </a:cubicBezTo>
                  <a:lnTo>
                    <a:pt x="26093396" y="304800"/>
                  </a:lnTo>
                  <a:cubicBezTo>
                    <a:pt x="26093396" y="135890"/>
                    <a:pt x="25957506" y="0"/>
                    <a:pt x="25788595" y="0"/>
                  </a:cubicBezTo>
                  <a:close/>
                </a:path>
              </a:pathLst>
            </a:custGeom>
            <a:solidFill>
              <a:srgbClr val="FFFFFF"/>
            </a:solidFill>
          </p:spPr>
        </p:sp>
      </p:grpSp>
      <p:pic>
        <p:nvPicPr>
          <p:cNvPr id="12" name="Picture 1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14833" b="43085"/>
          <a:stretch>
            <a:fillRect/>
          </a:stretch>
        </p:blipFill>
        <p:spPr>
          <a:xfrm>
            <a:off x="0" y="8001948"/>
            <a:ext cx="3561838" cy="2285052"/>
          </a:xfrm>
          <a:prstGeom prst="rect">
            <a:avLst/>
          </a:prstGeom>
        </p:spPr>
      </p:pic>
      <p:pic>
        <p:nvPicPr>
          <p:cNvPr id="23" name="Picture 2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49152">
            <a:off x="15810205" y="8751915"/>
            <a:ext cx="2374783" cy="1485319"/>
          </a:xfrm>
          <a:prstGeom prst="rect">
            <a:avLst/>
          </a:prstGeom>
        </p:spPr>
      </p:pic>
      <p:pic>
        <p:nvPicPr>
          <p:cNvPr id="24" name="Picture 2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0800000">
            <a:off x="15905222" y="-1179370"/>
            <a:ext cx="3577637" cy="3434531"/>
          </a:xfrm>
          <a:prstGeom prst="rect">
            <a:avLst/>
          </a:prstGeom>
        </p:spPr>
      </p:pic>
      <p:pic>
        <p:nvPicPr>
          <p:cNvPr id="25" name="Picture 25"/>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9379929" y="-61561"/>
            <a:ext cx="1282261" cy="1198914"/>
          </a:xfrm>
          <a:prstGeom prst="rect">
            <a:avLst/>
          </a:prstGeom>
        </p:spPr>
      </p:pic>
      <p:pic>
        <p:nvPicPr>
          <p:cNvPr id="26" name="Picture 26"/>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24774" y="537896"/>
            <a:ext cx="2247317" cy="1783808"/>
          </a:xfrm>
          <a:prstGeom prst="rect">
            <a:avLst/>
          </a:prstGeom>
        </p:spPr>
      </p:pic>
      <p:pic>
        <p:nvPicPr>
          <p:cNvPr id="27" name="Picture 27"/>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9156494">
            <a:off x="-122668" y="381489"/>
            <a:ext cx="2302736" cy="753623"/>
          </a:xfrm>
          <a:prstGeom prst="rect">
            <a:avLst/>
          </a:prstGeom>
        </p:spPr>
      </p:pic>
      <p:pic>
        <p:nvPicPr>
          <p:cNvPr id="28" name="Picture 28"/>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605585">
            <a:off x="2822379" y="-124125"/>
            <a:ext cx="618108" cy="1043220"/>
          </a:xfrm>
          <a:prstGeom prst="rect">
            <a:avLst/>
          </a:prstGeom>
        </p:spPr>
      </p:pic>
      <p:sp>
        <p:nvSpPr>
          <p:cNvPr id="2" name="Speech Bubble: Oval 1">
            <a:extLst>
              <a:ext uri="{FF2B5EF4-FFF2-40B4-BE49-F238E27FC236}">
                <a16:creationId xmlns:a16="http://schemas.microsoft.com/office/drawing/2014/main" id="{3F25FBB1-4F79-E9FD-C480-AD8A6BD38FDA}"/>
              </a:ext>
            </a:extLst>
          </p:cNvPr>
          <p:cNvSpPr/>
          <p:nvPr/>
        </p:nvSpPr>
        <p:spPr>
          <a:xfrm>
            <a:off x="7917464" y="355584"/>
            <a:ext cx="2438400" cy="1219200"/>
          </a:xfrm>
          <a:prstGeom prst="wedgeEllipseCallou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err="1">
                <a:latin typeface="Arial" panose="020B0604020202020204" pitchFamily="34" charset="0"/>
                <a:cs typeface="Arial" panose="020B0604020202020204" pitchFamily="34" charset="0"/>
              </a:rPr>
              <a:t>Giải</a:t>
            </a:r>
            <a:endParaRPr lang="en-US" sz="4400" b="1" dirty="0">
              <a:latin typeface="Arial" panose="020B0604020202020204" pitchFamily="34" charset="0"/>
              <a:cs typeface="Arial" panose="020B0604020202020204" pitchFamily="34" charset="0"/>
            </a:endParaRPr>
          </a:p>
        </p:txBody>
      </p:sp>
      <p:graphicFrame>
        <p:nvGraphicFramePr>
          <p:cNvPr id="5" name="Chart 4">
            <a:extLst>
              <a:ext uri="{FF2B5EF4-FFF2-40B4-BE49-F238E27FC236}">
                <a16:creationId xmlns:a16="http://schemas.microsoft.com/office/drawing/2014/main" id="{88D15922-D26E-0A48-6988-D4F593CD3B13}"/>
              </a:ext>
            </a:extLst>
          </p:cNvPr>
          <p:cNvGraphicFramePr/>
          <p:nvPr>
            <p:extLst>
              <p:ext uri="{D42A27DB-BD31-4B8C-83A1-F6EECF244321}">
                <p14:modId xmlns:p14="http://schemas.microsoft.com/office/powerpoint/2010/main" val="2052305094"/>
              </p:ext>
            </p:extLst>
          </p:nvPr>
        </p:nvGraphicFramePr>
        <p:xfrm>
          <a:off x="8600886" y="1899525"/>
          <a:ext cx="8686800" cy="7758151"/>
        </p:xfrm>
        <a:graphic>
          <a:graphicData uri="http://schemas.openxmlformats.org/drawingml/2006/chart">
            <c:chart xmlns:c="http://schemas.openxmlformats.org/drawingml/2006/chart" xmlns:r="http://schemas.openxmlformats.org/officeDocument/2006/relationships" r:id="rId16"/>
          </a:graphicData>
        </a:graphic>
      </p:graphicFrame>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3D1F4C34-811B-0C1E-24A7-1CD1EF8558CD}"/>
                  </a:ext>
                </a:extLst>
              </p:cNvPr>
              <p:cNvSpPr txBox="1"/>
              <p:nvPr/>
            </p:nvSpPr>
            <p:spPr>
              <a:xfrm>
                <a:off x="1706407" y="3567111"/>
                <a:ext cx="6894479" cy="3626955"/>
              </a:xfrm>
              <a:prstGeom prst="rect">
                <a:avLst/>
              </a:prstGeom>
              <a:noFill/>
            </p:spPr>
            <p:txBody>
              <a:bodyPr wrap="square">
                <a:spAutoFit/>
              </a:bodyPr>
              <a:lstStyle/>
              <a:p>
                <a:pPr marL="0" marR="0" algn="just">
                  <a:lnSpc>
                    <a:spcPct val="150000"/>
                  </a:lnSpc>
                  <a:spcBef>
                    <a:spcPts val="0"/>
                  </a:spcBef>
                  <a:spcAft>
                    <a:spcPts val="1200"/>
                  </a:spcAft>
                </a:pPr>
                <a:r>
                  <a:rPr lang="nl-NL" sz="40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Tỉ lệ học sinh béo phì là </a:t>
                </a:r>
                <a14:m>
                  <m:oMath xmlns:m="http://schemas.openxmlformats.org/officeDocument/2006/math">
                    <m:r>
                      <a:rPr lang="nl-NL" sz="4000" i="1">
                        <a:solidFill>
                          <a:schemeClr val="tx1"/>
                        </a:solidFill>
                        <a:effectLst/>
                        <a:latin typeface="Cambria Math" panose="02040503050406030204" pitchFamily="18" charset="0"/>
                        <a:ea typeface="Cambria Math" panose="02040503050406030204" pitchFamily="18" charset="0"/>
                        <a:cs typeface="Cambria Math" panose="02040503050406030204" pitchFamily="18" charset="0"/>
                      </a:rPr>
                      <m:t>15%</m:t>
                    </m:r>
                  </m:oMath>
                </a14:m>
                <a:r>
                  <a:rPr lang="nl-NL" sz="40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Số học sinh béo phì của trường này khoảng:</a:t>
                </a:r>
                <a:endParaRPr lang="en-US" sz="40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p>
                <a:pPr marL="0" marR="0" algn="just">
                  <a:lnSpc>
                    <a:spcPct val="107000"/>
                  </a:lnSpc>
                  <a:spcBef>
                    <a:spcPts val="0"/>
                  </a:spcBef>
                  <a:spcAft>
                    <a:spcPts val="800"/>
                  </a:spcAft>
                </a:pPr>
                <a14:m>
                  <m:oMath xmlns:m="http://schemas.openxmlformats.org/officeDocument/2006/math">
                    <m:r>
                      <a:rPr lang="nl-NL" sz="4000" i="1">
                        <a:solidFill>
                          <a:schemeClr val="tx1"/>
                        </a:solidFill>
                        <a:effectLst/>
                        <a:latin typeface="Cambria Math" panose="02040503050406030204" pitchFamily="18" charset="0"/>
                        <a:ea typeface="Cambria Math" panose="02040503050406030204" pitchFamily="18" charset="0"/>
                        <a:cs typeface="Cambria Math" panose="02040503050406030204" pitchFamily="18" charset="0"/>
                      </a:rPr>
                      <m:t>1500⋅15%=225</m:t>
                    </m:r>
                  </m:oMath>
                </a14:m>
                <a:r>
                  <a:rPr lang="en-US" sz="40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học</a:t>
                </a:r>
                <a:r>
                  <a:rPr lang="en-US" sz="40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sinh</a:t>
                </a:r>
                <a:r>
                  <a:rPr lang="en-US" sz="40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a:t>
                </a:r>
              </a:p>
            </p:txBody>
          </p:sp>
        </mc:Choice>
        <mc:Fallback xmlns="">
          <p:sp>
            <p:nvSpPr>
              <p:cNvPr id="8" name="TextBox 7">
                <a:extLst>
                  <a:ext uri="{FF2B5EF4-FFF2-40B4-BE49-F238E27FC236}">
                    <a16:creationId xmlns:a16="http://schemas.microsoft.com/office/drawing/2014/main" id="{3D1F4C34-811B-0C1E-24A7-1CD1EF8558CD}"/>
                  </a:ext>
                </a:extLst>
              </p:cNvPr>
              <p:cNvSpPr txBox="1">
                <a:spLocks noRot="1" noChangeAspect="1" noMove="1" noResize="1" noEditPoints="1" noAdjustHandles="1" noChangeArrowheads="1" noChangeShapeType="1" noTextEdit="1"/>
              </p:cNvSpPr>
              <p:nvPr/>
            </p:nvSpPr>
            <p:spPr>
              <a:xfrm>
                <a:off x="1706407" y="3567111"/>
                <a:ext cx="6894479" cy="3626955"/>
              </a:xfrm>
              <a:prstGeom prst="rect">
                <a:avLst/>
              </a:prstGeom>
              <a:blipFill>
                <a:blip r:embed="rId17"/>
                <a:stretch>
                  <a:fillRect l="-3183" r="-3095" b="-6218"/>
                </a:stretch>
              </a:blipFill>
            </p:spPr>
            <p:txBody>
              <a:bodyPr/>
              <a:lstStyle/>
              <a:p>
                <a:r>
                  <a:rPr lang="en-US">
                    <a:noFill/>
                  </a:rPr>
                  <a:t> </a:t>
                </a:r>
              </a:p>
            </p:txBody>
          </p:sp>
        </mc:Fallback>
      </mc:AlternateContent>
    </p:spTree>
  </p:cSld>
  <p:clrMapOvr>
    <a:masterClrMapping/>
  </p:clrMapOvr>
  <p:transition spd="slow">
    <p:cover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heel(4)">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xEl>
                                              <p:pRg st="0" end="0"/>
                                            </p:txEl>
                                          </p:spTgt>
                                        </p:tgtEl>
                                        <p:attrNameLst>
                                          <p:attrName>style.visibility</p:attrName>
                                        </p:attrNameLst>
                                      </p:cBhvr>
                                      <p:to>
                                        <p:strVal val="visible"/>
                                      </p:to>
                                    </p:set>
                                    <p:animEffect transition="in" filter="fade">
                                      <p:cBhvr>
                                        <p:cTn id="17" dur="500"/>
                                        <p:tgtEl>
                                          <p:spTgt spid="8">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
                                            <p:txEl>
                                              <p:pRg st="1" end="1"/>
                                            </p:txEl>
                                          </p:spTgt>
                                        </p:tgtEl>
                                        <p:attrNameLst>
                                          <p:attrName>style.visibility</p:attrName>
                                        </p:attrNameLst>
                                      </p:cBhvr>
                                      <p:to>
                                        <p:strVal val="visible"/>
                                      </p:to>
                                    </p:set>
                                    <p:animEffect transition="in" filter="fade">
                                      <p:cBhvr>
                                        <p:cTn id="22" dur="500"/>
                                        <p:tgtEl>
                                          <p:spTgt spid="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Graphic spid="5" grpId="0">
        <p:bldAsOne/>
      </p:bldGraphic>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EE6AD"/>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9412"/>
          <a:stretch>
            <a:fillRect/>
          </a:stretch>
        </p:blipFill>
        <p:spPr>
          <a:xfrm>
            <a:off x="0" y="0"/>
            <a:ext cx="2970481" cy="3147948"/>
          </a:xfrm>
          <a:prstGeom prst="rect">
            <a:avLst/>
          </a:prstGeom>
        </p:spPr>
      </p:pic>
      <p:grpSp>
        <p:nvGrpSpPr>
          <p:cNvPr id="5" name="Nhóm 4">
            <a:extLst>
              <a:ext uri="{FF2B5EF4-FFF2-40B4-BE49-F238E27FC236}">
                <a16:creationId xmlns:a16="http://schemas.microsoft.com/office/drawing/2014/main" id="{7EDF0431-33D7-26A9-4409-AE0672A6ACDF}"/>
              </a:ext>
            </a:extLst>
          </p:cNvPr>
          <p:cNvGrpSpPr/>
          <p:nvPr/>
        </p:nvGrpSpPr>
        <p:grpSpPr>
          <a:xfrm>
            <a:off x="1784607" y="-114300"/>
            <a:ext cx="14718784" cy="8378598"/>
            <a:chOff x="1784608" y="-93762"/>
            <a:chExt cx="14718784" cy="8378598"/>
          </a:xfrm>
        </p:grpSpPr>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t="17284" r="21180"/>
            <a:stretch>
              <a:fillRect/>
            </a:stretch>
          </p:blipFill>
          <p:spPr>
            <a:xfrm>
              <a:off x="1784608" y="-36612"/>
              <a:ext cx="7295172" cy="8321448"/>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17734" t="16716"/>
            <a:stretch>
              <a:fillRect/>
            </a:stretch>
          </p:blipFill>
          <p:spPr>
            <a:xfrm>
              <a:off x="8889281" y="-93762"/>
              <a:ext cx="7614111" cy="8378598"/>
            </a:xfrm>
            <a:prstGeom prst="rect">
              <a:avLst/>
            </a:prstGeom>
          </p:spPr>
        </p:pic>
      </p:grpSp>
      <p:grpSp>
        <p:nvGrpSpPr>
          <p:cNvPr id="6" name="Group 6"/>
          <p:cNvGrpSpPr/>
          <p:nvPr/>
        </p:nvGrpSpPr>
        <p:grpSpPr>
          <a:xfrm>
            <a:off x="0" y="9541197"/>
            <a:ext cx="18288000" cy="745803"/>
            <a:chOff x="0" y="0"/>
            <a:chExt cx="6186311" cy="252284"/>
          </a:xfrm>
        </p:grpSpPr>
        <p:sp>
          <p:nvSpPr>
            <p:cNvPr id="7" name="Freeform 7"/>
            <p:cNvSpPr/>
            <p:nvPr/>
          </p:nvSpPr>
          <p:spPr>
            <a:xfrm>
              <a:off x="0" y="0"/>
              <a:ext cx="6186311" cy="252284"/>
            </a:xfrm>
            <a:custGeom>
              <a:avLst/>
              <a:gdLst/>
              <a:ahLst/>
              <a:cxnLst/>
              <a:rect l="l" t="t" r="r" b="b"/>
              <a:pathLst>
                <a:path w="6186311" h="252284">
                  <a:moveTo>
                    <a:pt x="0" y="0"/>
                  </a:moveTo>
                  <a:lnTo>
                    <a:pt x="6186311" y="0"/>
                  </a:lnTo>
                  <a:lnTo>
                    <a:pt x="6186311" y="252284"/>
                  </a:lnTo>
                  <a:lnTo>
                    <a:pt x="0" y="252284"/>
                  </a:lnTo>
                  <a:close/>
                </a:path>
              </a:pathLst>
            </a:custGeom>
            <a:solidFill>
              <a:srgbClr val="F46E16"/>
            </a:solidFill>
          </p:spPr>
        </p:sp>
      </p:grpSp>
      <p:pic>
        <p:nvPicPr>
          <p:cNvPr id="8" name="Picture 8"/>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186143" y="4573581"/>
            <a:ext cx="1196930" cy="1119130"/>
          </a:xfrm>
          <a:prstGeom prst="rect">
            <a:avLst/>
          </a:prstGeom>
        </p:spPr>
      </p:pic>
      <p:pic>
        <p:nvPicPr>
          <p:cNvPr id="9" name="Picture 9"/>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605585">
            <a:off x="16863430" y="1739945"/>
            <a:ext cx="791740" cy="1336270"/>
          </a:xfrm>
          <a:prstGeom prst="rect">
            <a:avLst/>
          </a:prstGeom>
        </p:spPr>
      </p:pic>
      <p:pic>
        <p:nvPicPr>
          <p:cNvPr id="10" name="Picture 10"/>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241250">
            <a:off x="12198134" y="9212099"/>
            <a:ext cx="4114800" cy="319395"/>
          </a:xfrm>
          <a:prstGeom prst="rect">
            <a:avLst/>
          </a:prstGeom>
        </p:spPr>
      </p:pic>
      <p:pic>
        <p:nvPicPr>
          <p:cNvPr id="11" name="Picture 11"/>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33073" y="7538905"/>
            <a:ext cx="4832291" cy="2917495"/>
          </a:xfrm>
          <a:prstGeom prst="rect">
            <a:avLst/>
          </a:prstGeom>
        </p:spPr>
      </p:pic>
      <p:pic>
        <p:nvPicPr>
          <p:cNvPr id="12" name="Picture 12"/>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5306461" y="7725271"/>
            <a:ext cx="1196930" cy="1119130"/>
          </a:xfrm>
          <a:prstGeom prst="rect">
            <a:avLst/>
          </a:prstGeom>
        </p:spPr>
      </p:pic>
      <p:sp>
        <p:nvSpPr>
          <p:cNvPr id="13" name="TextBox 12">
            <a:extLst>
              <a:ext uri="{FF2B5EF4-FFF2-40B4-BE49-F238E27FC236}">
                <a16:creationId xmlns:a16="http://schemas.microsoft.com/office/drawing/2014/main" id="{A11DCD66-7FA3-1BF1-FFE9-E578C9774E25}"/>
              </a:ext>
            </a:extLst>
          </p:cNvPr>
          <p:cNvSpPr txBox="1"/>
          <p:nvPr/>
        </p:nvSpPr>
        <p:spPr>
          <a:xfrm>
            <a:off x="2632148" y="1894806"/>
            <a:ext cx="13552305" cy="2748253"/>
          </a:xfrm>
          <a:prstGeom prst="rect">
            <a:avLst/>
          </a:prstGeom>
          <a:noFill/>
        </p:spPr>
        <p:txBody>
          <a:bodyPr wrap="square" rtlCol="0">
            <a:spAutoFit/>
          </a:bodyPr>
          <a:lstStyle/>
          <a:p>
            <a:pPr algn="just">
              <a:lnSpc>
                <a:spcPct val="150000"/>
              </a:lnSpc>
            </a:pPr>
            <a:r>
              <a:rPr lang="en-US" sz="4000" b="1" dirty="0" err="1">
                <a:latin typeface="Arial" panose="020B0604020202020204" pitchFamily="34" charset="0"/>
                <a:cs typeface="Arial" panose="020B0604020202020204" pitchFamily="34" charset="0"/>
              </a:rPr>
              <a:t>Bài</a:t>
            </a:r>
            <a:r>
              <a:rPr lang="en-US" sz="4000" b="1" dirty="0">
                <a:latin typeface="Arial" panose="020B0604020202020204" pitchFamily="34" charset="0"/>
                <a:cs typeface="Arial" panose="020B0604020202020204" pitchFamily="34" charset="0"/>
              </a:rPr>
              <a:t> 5.17 (SGK – tr.107)</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Vẽ</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biểu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đồ</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đoạn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thẳng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biểu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diễn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nhiệt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độ</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không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khí</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trung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bình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tại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Nội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trong</a:t>
            </a:r>
            <a:r>
              <a:rPr lang="en-US" sz="4000" dirty="0">
                <a:latin typeface="Arial" panose="020B0604020202020204" pitchFamily="34" charset="0"/>
                <a:cs typeface="Arial" panose="020B0604020202020204" pitchFamily="34" charset="0"/>
              </a:rPr>
              <a:t> 6 </a:t>
            </a:r>
            <a:r>
              <a:rPr lang="en-US" sz="4000" dirty="0" err="1">
                <a:latin typeface="Arial" panose="020B0604020202020204" pitchFamily="34" charset="0"/>
                <a:cs typeface="Arial" panose="020B0604020202020204" pitchFamily="34" charset="0"/>
              </a:rPr>
              <a:t>năm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từ</a:t>
            </a:r>
            <a:r>
              <a:rPr lang="en-US" sz="4000" dirty="0">
                <a:latin typeface="Arial" panose="020B0604020202020204" pitchFamily="34" charset="0"/>
                <a:cs typeface="Arial" panose="020B0604020202020204" pitchFamily="34" charset="0"/>
              </a:rPr>
              <a:t> 2014 </a:t>
            </a:r>
            <a:r>
              <a:rPr lang="en-US" sz="4000" dirty="0" err="1">
                <a:latin typeface="Arial" panose="020B0604020202020204" pitchFamily="34" charset="0"/>
                <a:cs typeface="Arial" panose="020B0604020202020204" pitchFamily="34" charset="0"/>
              </a:rPr>
              <a:t>đến</a:t>
            </a:r>
            <a:r>
              <a:rPr lang="en-US" sz="4000" dirty="0">
                <a:latin typeface="Arial" panose="020B0604020202020204" pitchFamily="34" charset="0"/>
                <a:cs typeface="Arial" panose="020B0604020202020204" pitchFamily="34" charset="0"/>
              </a:rPr>
              <a:t> 2019.</a:t>
            </a:r>
          </a:p>
        </p:txBody>
      </p:sp>
      <mc:AlternateContent xmlns:mc="http://schemas.openxmlformats.org/markup-compatibility/2006" xmlns:a14="http://schemas.microsoft.com/office/drawing/2010/main">
        <mc:Choice Requires="a14">
          <p:graphicFrame>
            <p:nvGraphicFramePr>
              <p:cNvPr id="14" name="Table 16">
                <a:extLst>
                  <a:ext uri="{FF2B5EF4-FFF2-40B4-BE49-F238E27FC236}">
                    <a16:creationId xmlns:a16="http://schemas.microsoft.com/office/drawing/2014/main" id="{A4D731AD-74A1-02BE-0BC1-57E3AC2F2D72}"/>
                  </a:ext>
                </a:extLst>
              </p:cNvPr>
              <p:cNvGraphicFramePr>
                <a:graphicFrameLocks noGrp="1"/>
              </p:cNvGraphicFramePr>
              <p:nvPr>
                <p:extLst>
                  <p:ext uri="{D42A27DB-BD31-4B8C-83A1-F6EECF244321}">
                    <p14:modId xmlns:p14="http://schemas.microsoft.com/office/powerpoint/2010/main" val="2144466303"/>
                  </p:ext>
                </p:extLst>
              </p:nvPr>
            </p:nvGraphicFramePr>
            <p:xfrm>
              <a:off x="2632148" y="5088744"/>
              <a:ext cx="13293654" cy="3001074"/>
            </p:xfrm>
            <a:graphic>
              <a:graphicData uri="http://schemas.openxmlformats.org/drawingml/2006/table">
                <a:tbl>
                  <a:tblPr firstRow="1" bandRow="1">
                    <a:tableStyleId>{5940675A-B579-460E-94D1-54222C63F5DA}</a:tableStyleId>
                  </a:tblPr>
                  <a:tblGrid>
                    <a:gridCol w="3463852">
                      <a:extLst>
                        <a:ext uri="{9D8B030D-6E8A-4147-A177-3AD203B41FA5}">
                          <a16:colId xmlns:a16="http://schemas.microsoft.com/office/drawing/2014/main" val="2355627280"/>
                        </a:ext>
                      </a:extLst>
                    </a:gridCol>
                    <a:gridCol w="1521267">
                      <a:extLst>
                        <a:ext uri="{9D8B030D-6E8A-4147-A177-3AD203B41FA5}">
                          <a16:colId xmlns:a16="http://schemas.microsoft.com/office/drawing/2014/main" val="3340367568"/>
                        </a:ext>
                      </a:extLst>
                    </a:gridCol>
                    <a:gridCol w="1661707">
                      <a:extLst>
                        <a:ext uri="{9D8B030D-6E8A-4147-A177-3AD203B41FA5}">
                          <a16:colId xmlns:a16="http://schemas.microsoft.com/office/drawing/2014/main" val="3713750233"/>
                        </a:ext>
                      </a:extLst>
                    </a:gridCol>
                    <a:gridCol w="1661707">
                      <a:extLst>
                        <a:ext uri="{9D8B030D-6E8A-4147-A177-3AD203B41FA5}">
                          <a16:colId xmlns:a16="http://schemas.microsoft.com/office/drawing/2014/main" val="1960098888"/>
                        </a:ext>
                      </a:extLst>
                    </a:gridCol>
                    <a:gridCol w="1661707">
                      <a:extLst>
                        <a:ext uri="{9D8B030D-6E8A-4147-A177-3AD203B41FA5}">
                          <a16:colId xmlns:a16="http://schemas.microsoft.com/office/drawing/2014/main" val="3632733137"/>
                        </a:ext>
                      </a:extLst>
                    </a:gridCol>
                    <a:gridCol w="1661707">
                      <a:extLst>
                        <a:ext uri="{9D8B030D-6E8A-4147-A177-3AD203B41FA5}">
                          <a16:colId xmlns:a16="http://schemas.microsoft.com/office/drawing/2014/main" val="1443673612"/>
                        </a:ext>
                      </a:extLst>
                    </a:gridCol>
                    <a:gridCol w="1661707">
                      <a:extLst>
                        <a:ext uri="{9D8B030D-6E8A-4147-A177-3AD203B41FA5}">
                          <a16:colId xmlns:a16="http://schemas.microsoft.com/office/drawing/2014/main" val="2832412277"/>
                        </a:ext>
                      </a:extLst>
                    </a:gridCol>
                  </a:tblGrid>
                  <a:tr h="1193800">
                    <a:tc>
                      <a:txBody>
                        <a:bodyPr/>
                        <a:lstStyle/>
                        <a:p>
                          <a:pPr algn="ctr">
                            <a:lnSpc>
                              <a:spcPct val="150000"/>
                            </a:lnSpc>
                          </a:pPr>
                          <a:r>
                            <a:rPr lang="en-US" sz="4000" dirty="0" err="1">
                              <a:latin typeface="Arial" panose="020B0604020202020204" pitchFamily="34" charset="0"/>
                              <a:cs typeface="Arial" panose="020B0604020202020204" pitchFamily="34" charset="0"/>
                            </a:rPr>
                            <a:t>Năm</a:t>
                          </a:r>
                          <a:endParaRPr lang="en-US" sz="4000" dirty="0">
                            <a:latin typeface="Arial" panose="020B0604020202020204" pitchFamily="34" charset="0"/>
                            <a:cs typeface="Arial" panose="020B0604020202020204" pitchFamily="34" charset="0"/>
                          </a:endParaRPr>
                        </a:p>
                      </a:txBody>
                      <a:tcPr anchor="ctr">
                        <a:solidFill>
                          <a:srgbClr val="FABB17"/>
                        </a:solidFill>
                      </a:tcPr>
                    </a:tc>
                    <a:tc>
                      <a:txBody>
                        <a:bodyPr/>
                        <a:lstStyle/>
                        <a:p>
                          <a:pPr algn="ctr"/>
                          <a:r>
                            <a:rPr lang="en-US" sz="4000" dirty="0">
                              <a:latin typeface="Arial" panose="020B0604020202020204" pitchFamily="34" charset="0"/>
                              <a:cs typeface="Arial" panose="020B0604020202020204" pitchFamily="34" charset="0"/>
                            </a:rPr>
                            <a:t>2014</a:t>
                          </a:r>
                        </a:p>
                      </a:txBody>
                      <a:tcPr anchor="ctr"/>
                    </a:tc>
                    <a:tc>
                      <a:txBody>
                        <a:bodyPr/>
                        <a:lstStyle/>
                        <a:p>
                          <a:pPr algn="ctr"/>
                          <a:r>
                            <a:rPr lang="en-US" sz="4000" dirty="0">
                              <a:latin typeface="Arial" panose="020B0604020202020204" pitchFamily="34" charset="0"/>
                              <a:cs typeface="Arial" panose="020B0604020202020204" pitchFamily="34" charset="0"/>
                            </a:rPr>
                            <a:t>2015</a:t>
                          </a:r>
                        </a:p>
                      </a:txBody>
                      <a:tcPr anchor="ctr"/>
                    </a:tc>
                    <a:tc>
                      <a:txBody>
                        <a:bodyPr/>
                        <a:lstStyle/>
                        <a:p>
                          <a:pPr algn="ctr"/>
                          <a:r>
                            <a:rPr lang="en-US" sz="4000" dirty="0">
                              <a:latin typeface="Arial" panose="020B0604020202020204" pitchFamily="34" charset="0"/>
                              <a:cs typeface="Arial" panose="020B0604020202020204" pitchFamily="34" charset="0"/>
                            </a:rPr>
                            <a:t>2016</a:t>
                          </a:r>
                        </a:p>
                      </a:txBody>
                      <a:tcPr anchor="ctr"/>
                    </a:tc>
                    <a:tc>
                      <a:txBody>
                        <a:bodyPr/>
                        <a:lstStyle/>
                        <a:p>
                          <a:pPr algn="ctr"/>
                          <a:r>
                            <a:rPr lang="en-US" sz="4000" dirty="0">
                              <a:latin typeface="Arial" panose="020B0604020202020204" pitchFamily="34" charset="0"/>
                              <a:cs typeface="Arial" panose="020B0604020202020204" pitchFamily="34" charset="0"/>
                            </a:rPr>
                            <a:t>2017</a:t>
                          </a:r>
                        </a:p>
                      </a:txBody>
                      <a:tcPr anchor="ctr"/>
                    </a:tc>
                    <a:tc>
                      <a:txBody>
                        <a:bodyPr/>
                        <a:lstStyle/>
                        <a:p>
                          <a:pPr algn="ctr"/>
                          <a:r>
                            <a:rPr lang="en-US" sz="4000" dirty="0">
                              <a:latin typeface="Arial" panose="020B0604020202020204" pitchFamily="34" charset="0"/>
                              <a:cs typeface="Arial" panose="020B0604020202020204" pitchFamily="34" charset="0"/>
                            </a:rPr>
                            <a:t>2018</a:t>
                          </a:r>
                        </a:p>
                      </a:txBody>
                      <a:tcPr anchor="ctr"/>
                    </a:tc>
                    <a:tc>
                      <a:txBody>
                        <a:bodyPr/>
                        <a:lstStyle/>
                        <a:p>
                          <a:pPr algn="ctr"/>
                          <a:r>
                            <a:rPr lang="en-US" sz="4000" dirty="0">
                              <a:latin typeface="Arial" panose="020B0604020202020204" pitchFamily="34" charset="0"/>
                              <a:cs typeface="Arial" panose="020B0604020202020204" pitchFamily="34" charset="0"/>
                            </a:rPr>
                            <a:t>2019</a:t>
                          </a:r>
                        </a:p>
                      </a:txBody>
                      <a:tcPr anchor="ctr"/>
                    </a:tc>
                    <a:extLst>
                      <a:ext uri="{0D108BD9-81ED-4DB2-BD59-A6C34878D82A}">
                        <a16:rowId xmlns:a16="http://schemas.microsoft.com/office/drawing/2014/main" val="1553615575"/>
                      </a:ext>
                    </a:extLst>
                  </a:tr>
                  <a:tr h="1193800">
                    <a:tc>
                      <a:txBody>
                        <a:bodyPr/>
                        <a:lstStyle/>
                        <a:p>
                          <a:pPr algn="ctr">
                            <a:lnSpc>
                              <a:spcPct val="150000"/>
                            </a:lnSpc>
                          </a:pPr>
                          <a:r>
                            <a:rPr lang="en-US" sz="4000" dirty="0" err="1">
                              <a:latin typeface="Arial" panose="020B0604020202020204" pitchFamily="34" charset="0"/>
                              <a:cs typeface="Arial" panose="020B0604020202020204" pitchFamily="34" charset="0"/>
                            </a:rPr>
                            <a:t>Nhiệt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độ</a:t>
                          </a:r>
                          <a:endParaRPr lang="en-US" sz="4000" dirty="0">
                            <a:latin typeface="Arial" panose="020B0604020202020204" pitchFamily="34" charset="0"/>
                            <a:cs typeface="Arial" panose="020B0604020202020204" pitchFamily="34" charset="0"/>
                          </a:endParaRPr>
                        </a:p>
                        <a:p>
                          <a:pPr algn="ctr">
                            <a:lnSpc>
                              <a:spcPct val="150000"/>
                            </a:lnSpc>
                          </a:pPr>
                          <a:r>
                            <a:rPr lang="en-US" sz="4000" dirty="0" err="1">
                              <a:latin typeface="Arial" panose="020B0604020202020204" pitchFamily="34" charset="0"/>
                              <a:cs typeface="Arial" panose="020B0604020202020204" pitchFamily="34" charset="0"/>
                            </a:rPr>
                            <a:t>trung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bình</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smtClean="0">
                                  <a:latin typeface="Cambria Math" panose="02040503050406030204" pitchFamily="18" charset="0"/>
                                  <a:ea typeface="Cambria Math" panose="02040503050406030204" pitchFamily="18" charset="0"/>
                                </a:rPr>
                                <m:t>℃</m:t>
                              </m:r>
                            </m:oMath>
                          </a14:m>
                          <a:r>
                            <a:rPr lang="en-US" sz="4000" dirty="0">
                              <a:latin typeface="Arial" panose="020B0604020202020204" pitchFamily="34" charset="0"/>
                              <a:cs typeface="Arial" panose="020B0604020202020204" pitchFamily="34" charset="0"/>
                            </a:rPr>
                            <a:t>)</a:t>
                          </a:r>
                        </a:p>
                      </a:txBody>
                      <a:tcPr anchor="ctr">
                        <a:solidFill>
                          <a:srgbClr val="FABB17"/>
                        </a:solidFill>
                      </a:tcPr>
                    </a:tc>
                    <a:tc>
                      <a:txBody>
                        <a:bodyPr/>
                        <a:lstStyle/>
                        <a:p>
                          <a:pPr algn="ctr"/>
                          <a:r>
                            <a:rPr lang="en-US" sz="4000" dirty="0">
                              <a:latin typeface="Arial" panose="020B0604020202020204" pitchFamily="34" charset="0"/>
                              <a:cs typeface="Arial" panose="020B0604020202020204" pitchFamily="34" charset="0"/>
                            </a:rPr>
                            <a:t>24,6</a:t>
                          </a:r>
                        </a:p>
                      </a:txBody>
                      <a:tcPr anchor="ctr"/>
                    </a:tc>
                    <a:tc>
                      <a:txBody>
                        <a:bodyPr/>
                        <a:lstStyle/>
                        <a:p>
                          <a:pPr algn="ctr"/>
                          <a:r>
                            <a:rPr lang="en-US" sz="4000" dirty="0">
                              <a:latin typeface="Arial" panose="020B0604020202020204" pitchFamily="34" charset="0"/>
                              <a:cs typeface="Arial" panose="020B0604020202020204" pitchFamily="34" charset="0"/>
                            </a:rPr>
                            <a:t>25,3</a:t>
                          </a:r>
                        </a:p>
                      </a:txBody>
                      <a:tcPr anchor="ctr"/>
                    </a:tc>
                    <a:tc>
                      <a:txBody>
                        <a:bodyPr/>
                        <a:lstStyle/>
                        <a:p>
                          <a:pPr algn="ctr"/>
                          <a:r>
                            <a:rPr lang="en-US" sz="4000" dirty="0">
                              <a:latin typeface="Arial" panose="020B0604020202020204" pitchFamily="34" charset="0"/>
                              <a:cs typeface="Arial" panose="020B0604020202020204" pitchFamily="34" charset="0"/>
                            </a:rPr>
                            <a:t>25,2</a:t>
                          </a:r>
                        </a:p>
                      </a:txBody>
                      <a:tcPr anchor="ctr"/>
                    </a:tc>
                    <a:tc>
                      <a:txBody>
                        <a:bodyPr/>
                        <a:lstStyle/>
                        <a:p>
                          <a:pPr algn="ctr"/>
                          <a:r>
                            <a:rPr lang="en-US" sz="4000" dirty="0">
                              <a:latin typeface="Arial" panose="020B0604020202020204" pitchFamily="34" charset="0"/>
                              <a:cs typeface="Arial" panose="020B0604020202020204" pitchFamily="34" charset="0"/>
                            </a:rPr>
                            <a:t>25,1</a:t>
                          </a:r>
                        </a:p>
                      </a:txBody>
                      <a:tcPr anchor="ctr"/>
                    </a:tc>
                    <a:tc>
                      <a:txBody>
                        <a:bodyPr/>
                        <a:lstStyle/>
                        <a:p>
                          <a:pPr algn="ctr"/>
                          <a:r>
                            <a:rPr lang="en-US" sz="4000" dirty="0">
                              <a:latin typeface="Arial" panose="020B0604020202020204" pitchFamily="34" charset="0"/>
                              <a:cs typeface="Arial" panose="020B0604020202020204" pitchFamily="34" charset="0"/>
                            </a:rPr>
                            <a:t>25,1</a:t>
                          </a:r>
                        </a:p>
                      </a:txBody>
                      <a:tcPr anchor="ctr"/>
                    </a:tc>
                    <a:tc>
                      <a:txBody>
                        <a:bodyPr/>
                        <a:lstStyle/>
                        <a:p>
                          <a:pPr algn="ctr"/>
                          <a:r>
                            <a:rPr lang="en-US" sz="4000" dirty="0">
                              <a:latin typeface="Arial" panose="020B0604020202020204" pitchFamily="34" charset="0"/>
                              <a:cs typeface="Arial" panose="020B0604020202020204" pitchFamily="34" charset="0"/>
                            </a:rPr>
                            <a:t>25,9</a:t>
                          </a:r>
                        </a:p>
                      </a:txBody>
                      <a:tcPr anchor="ctr"/>
                    </a:tc>
                    <a:extLst>
                      <a:ext uri="{0D108BD9-81ED-4DB2-BD59-A6C34878D82A}">
                        <a16:rowId xmlns:a16="http://schemas.microsoft.com/office/drawing/2014/main" val="1863989073"/>
                      </a:ext>
                    </a:extLst>
                  </a:tr>
                </a:tbl>
              </a:graphicData>
            </a:graphic>
          </p:graphicFrame>
        </mc:Choice>
        <mc:Fallback xmlns="">
          <p:graphicFrame>
            <p:nvGraphicFramePr>
              <p:cNvPr id="14" name="Table 16">
                <a:extLst>
                  <a:ext uri="{FF2B5EF4-FFF2-40B4-BE49-F238E27FC236}">
                    <a16:creationId xmlns:a16="http://schemas.microsoft.com/office/drawing/2014/main" id="{A4D731AD-74A1-02BE-0BC1-57E3AC2F2D72}"/>
                  </a:ext>
                </a:extLst>
              </p:cNvPr>
              <p:cNvGraphicFramePr>
                <a:graphicFrameLocks noGrp="1"/>
              </p:cNvGraphicFramePr>
              <p:nvPr>
                <p:extLst>
                  <p:ext uri="{D42A27DB-BD31-4B8C-83A1-F6EECF244321}">
                    <p14:modId xmlns:p14="http://schemas.microsoft.com/office/powerpoint/2010/main" val="2144466303"/>
                  </p:ext>
                </p:extLst>
              </p:nvPr>
            </p:nvGraphicFramePr>
            <p:xfrm>
              <a:off x="2632148" y="5088744"/>
              <a:ext cx="13293654" cy="3001074"/>
            </p:xfrm>
            <a:graphic>
              <a:graphicData uri="http://schemas.openxmlformats.org/drawingml/2006/table">
                <a:tbl>
                  <a:tblPr firstRow="1" bandRow="1">
                    <a:tableStyleId>{5940675A-B579-460E-94D1-54222C63F5DA}</a:tableStyleId>
                  </a:tblPr>
                  <a:tblGrid>
                    <a:gridCol w="3463852">
                      <a:extLst>
                        <a:ext uri="{9D8B030D-6E8A-4147-A177-3AD203B41FA5}">
                          <a16:colId xmlns:a16="http://schemas.microsoft.com/office/drawing/2014/main" val="2355627280"/>
                        </a:ext>
                      </a:extLst>
                    </a:gridCol>
                    <a:gridCol w="1521267">
                      <a:extLst>
                        <a:ext uri="{9D8B030D-6E8A-4147-A177-3AD203B41FA5}">
                          <a16:colId xmlns:a16="http://schemas.microsoft.com/office/drawing/2014/main" val="3340367568"/>
                        </a:ext>
                      </a:extLst>
                    </a:gridCol>
                    <a:gridCol w="1661707">
                      <a:extLst>
                        <a:ext uri="{9D8B030D-6E8A-4147-A177-3AD203B41FA5}">
                          <a16:colId xmlns:a16="http://schemas.microsoft.com/office/drawing/2014/main" val="3713750233"/>
                        </a:ext>
                      </a:extLst>
                    </a:gridCol>
                    <a:gridCol w="1661707">
                      <a:extLst>
                        <a:ext uri="{9D8B030D-6E8A-4147-A177-3AD203B41FA5}">
                          <a16:colId xmlns:a16="http://schemas.microsoft.com/office/drawing/2014/main" val="1960098888"/>
                        </a:ext>
                      </a:extLst>
                    </a:gridCol>
                    <a:gridCol w="1661707">
                      <a:extLst>
                        <a:ext uri="{9D8B030D-6E8A-4147-A177-3AD203B41FA5}">
                          <a16:colId xmlns:a16="http://schemas.microsoft.com/office/drawing/2014/main" val="3632733137"/>
                        </a:ext>
                      </a:extLst>
                    </a:gridCol>
                    <a:gridCol w="1661707">
                      <a:extLst>
                        <a:ext uri="{9D8B030D-6E8A-4147-A177-3AD203B41FA5}">
                          <a16:colId xmlns:a16="http://schemas.microsoft.com/office/drawing/2014/main" val="1443673612"/>
                        </a:ext>
                      </a:extLst>
                    </a:gridCol>
                    <a:gridCol w="1661707">
                      <a:extLst>
                        <a:ext uri="{9D8B030D-6E8A-4147-A177-3AD203B41FA5}">
                          <a16:colId xmlns:a16="http://schemas.microsoft.com/office/drawing/2014/main" val="2832412277"/>
                        </a:ext>
                      </a:extLst>
                    </a:gridCol>
                  </a:tblGrid>
                  <a:tr h="1193800">
                    <a:tc>
                      <a:txBody>
                        <a:bodyPr/>
                        <a:lstStyle/>
                        <a:p>
                          <a:pPr algn="ctr">
                            <a:lnSpc>
                              <a:spcPct val="150000"/>
                            </a:lnSpc>
                          </a:pPr>
                          <a:r>
                            <a:rPr lang="en-US" sz="4000" dirty="0" err="1">
                              <a:latin typeface="Arial" panose="020B0604020202020204" pitchFamily="34" charset="0"/>
                              <a:cs typeface="Arial" panose="020B0604020202020204" pitchFamily="34" charset="0"/>
                            </a:rPr>
                            <a:t>Năm</a:t>
                          </a:r>
                          <a:endParaRPr lang="en-US" sz="4000" dirty="0">
                            <a:latin typeface="Arial" panose="020B0604020202020204" pitchFamily="34" charset="0"/>
                            <a:cs typeface="Arial" panose="020B0604020202020204" pitchFamily="34" charset="0"/>
                          </a:endParaRPr>
                        </a:p>
                      </a:txBody>
                      <a:tcPr anchor="ctr">
                        <a:solidFill>
                          <a:srgbClr val="FABB17"/>
                        </a:solidFill>
                      </a:tcPr>
                    </a:tc>
                    <a:tc>
                      <a:txBody>
                        <a:bodyPr/>
                        <a:lstStyle/>
                        <a:p>
                          <a:pPr algn="ctr"/>
                          <a:r>
                            <a:rPr lang="en-US" sz="4000" dirty="0">
                              <a:latin typeface="Arial" panose="020B0604020202020204" pitchFamily="34" charset="0"/>
                              <a:cs typeface="Arial" panose="020B0604020202020204" pitchFamily="34" charset="0"/>
                            </a:rPr>
                            <a:t>2014</a:t>
                          </a:r>
                        </a:p>
                      </a:txBody>
                      <a:tcPr anchor="ctr"/>
                    </a:tc>
                    <a:tc>
                      <a:txBody>
                        <a:bodyPr/>
                        <a:lstStyle/>
                        <a:p>
                          <a:pPr algn="ctr"/>
                          <a:r>
                            <a:rPr lang="en-US" sz="4000" dirty="0">
                              <a:latin typeface="Arial" panose="020B0604020202020204" pitchFamily="34" charset="0"/>
                              <a:cs typeface="Arial" panose="020B0604020202020204" pitchFamily="34" charset="0"/>
                            </a:rPr>
                            <a:t>2015</a:t>
                          </a:r>
                        </a:p>
                      </a:txBody>
                      <a:tcPr anchor="ctr"/>
                    </a:tc>
                    <a:tc>
                      <a:txBody>
                        <a:bodyPr/>
                        <a:lstStyle/>
                        <a:p>
                          <a:pPr algn="ctr"/>
                          <a:r>
                            <a:rPr lang="en-US" sz="4000" dirty="0">
                              <a:latin typeface="Arial" panose="020B0604020202020204" pitchFamily="34" charset="0"/>
                              <a:cs typeface="Arial" panose="020B0604020202020204" pitchFamily="34" charset="0"/>
                            </a:rPr>
                            <a:t>2016</a:t>
                          </a:r>
                        </a:p>
                      </a:txBody>
                      <a:tcPr anchor="ctr"/>
                    </a:tc>
                    <a:tc>
                      <a:txBody>
                        <a:bodyPr/>
                        <a:lstStyle/>
                        <a:p>
                          <a:pPr algn="ctr"/>
                          <a:r>
                            <a:rPr lang="en-US" sz="4000" dirty="0">
                              <a:latin typeface="Arial" panose="020B0604020202020204" pitchFamily="34" charset="0"/>
                              <a:cs typeface="Arial" panose="020B0604020202020204" pitchFamily="34" charset="0"/>
                            </a:rPr>
                            <a:t>2017</a:t>
                          </a:r>
                        </a:p>
                      </a:txBody>
                      <a:tcPr anchor="ctr"/>
                    </a:tc>
                    <a:tc>
                      <a:txBody>
                        <a:bodyPr/>
                        <a:lstStyle/>
                        <a:p>
                          <a:pPr algn="ctr"/>
                          <a:r>
                            <a:rPr lang="en-US" sz="4000" dirty="0">
                              <a:latin typeface="Arial" panose="020B0604020202020204" pitchFamily="34" charset="0"/>
                              <a:cs typeface="Arial" panose="020B0604020202020204" pitchFamily="34" charset="0"/>
                            </a:rPr>
                            <a:t>2018</a:t>
                          </a:r>
                        </a:p>
                      </a:txBody>
                      <a:tcPr anchor="ctr"/>
                    </a:tc>
                    <a:tc>
                      <a:txBody>
                        <a:bodyPr/>
                        <a:lstStyle/>
                        <a:p>
                          <a:pPr algn="ctr"/>
                          <a:r>
                            <a:rPr lang="en-US" sz="4000" dirty="0">
                              <a:latin typeface="Arial" panose="020B0604020202020204" pitchFamily="34" charset="0"/>
                              <a:cs typeface="Arial" panose="020B0604020202020204" pitchFamily="34" charset="0"/>
                            </a:rPr>
                            <a:t>2019</a:t>
                          </a:r>
                        </a:p>
                      </a:txBody>
                      <a:tcPr anchor="ctr"/>
                    </a:tc>
                    <a:extLst>
                      <a:ext uri="{0D108BD9-81ED-4DB2-BD59-A6C34878D82A}">
                        <a16:rowId xmlns:a16="http://schemas.microsoft.com/office/drawing/2014/main" val="1553615575"/>
                      </a:ext>
                    </a:extLst>
                  </a:tr>
                  <a:tr h="1807274">
                    <a:tc>
                      <a:txBody>
                        <a:bodyPr/>
                        <a:lstStyle/>
                        <a:p>
                          <a:endParaRPr lang="en-US"/>
                        </a:p>
                      </a:txBody>
                      <a:tcPr anchor="ctr">
                        <a:blipFill>
                          <a:blip r:embed="rId14"/>
                          <a:stretch>
                            <a:fillRect l="-176" t="-66667" r="-283831" b="-14478"/>
                          </a:stretch>
                        </a:blipFill>
                      </a:tcPr>
                    </a:tc>
                    <a:tc>
                      <a:txBody>
                        <a:bodyPr/>
                        <a:lstStyle/>
                        <a:p>
                          <a:pPr algn="ctr"/>
                          <a:r>
                            <a:rPr lang="en-US" sz="4000" dirty="0">
                              <a:latin typeface="Arial" panose="020B0604020202020204" pitchFamily="34" charset="0"/>
                              <a:cs typeface="Arial" panose="020B0604020202020204" pitchFamily="34" charset="0"/>
                            </a:rPr>
                            <a:t>24,6</a:t>
                          </a:r>
                        </a:p>
                      </a:txBody>
                      <a:tcPr anchor="ctr"/>
                    </a:tc>
                    <a:tc>
                      <a:txBody>
                        <a:bodyPr/>
                        <a:lstStyle/>
                        <a:p>
                          <a:pPr algn="ctr"/>
                          <a:r>
                            <a:rPr lang="en-US" sz="4000" dirty="0">
                              <a:latin typeface="Arial" panose="020B0604020202020204" pitchFamily="34" charset="0"/>
                              <a:cs typeface="Arial" panose="020B0604020202020204" pitchFamily="34" charset="0"/>
                            </a:rPr>
                            <a:t>25,3</a:t>
                          </a:r>
                        </a:p>
                      </a:txBody>
                      <a:tcPr anchor="ctr"/>
                    </a:tc>
                    <a:tc>
                      <a:txBody>
                        <a:bodyPr/>
                        <a:lstStyle/>
                        <a:p>
                          <a:pPr algn="ctr"/>
                          <a:r>
                            <a:rPr lang="en-US" sz="4000" dirty="0">
                              <a:latin typeface="Arial" panose="020B0604020202020204" pitchFamily="34" charset="0"/>
                              <a:cs typeface="Arial" panose="020B0604020202020204" pitchFamily="34" charset="0"/>
                            </a:rPr>
                            <a:t>25,2</a:t>
                          </a:r>
                        </a:p>
                      </a:txBody>
                      <a:tcPr anchor="ctr"/>
                    </a:tc>
                    <a:tc>
                      <a:txBody>
                        <a:bodyPr/>
                        <a:lstStyle/>
                        <a:p>
                          <a:pPr algn="ctr"/>
                          <a:r>
                            <a:rPr lang="en-US" sz="4000" dirty="0">
                              <a:latin typeface="Arial" panose="020B0604020202020204" pitchFamily="34" charset="0"/>
                              <a:cs typeface="Arial" panose="020B0604020202020204" pitchFamily="34" charset="0"/>
                            </a:rPr>
                            <a:t>25,1</a:t>
                          </a:r>
                        </a:p>
                      </a:txBody>
                      <a:tcPr anchor="ctr"/>
                    </a:tc>
                    <a:tc>
                      <a:txBody>
                        <a:bodyPr/>
                        <a:lstStyle/>
                        <a:p>
                          <a:pPr algn="ctr"/>
                          <a:r>
                            <a:rPr lang="en-US" sz="4000" dirty="0">
                              <a:latin typeface="Arial" panose="020B0604020202020204" pitchFamily="34" charset="0"/>
                              <a:cs typeface="Arial" panose="020B0604020202020204" pitchFamily="34" charset="0"/>
                            </a:rPr>
                            <a:t>25,1</a:t>
                          </a:r>
                        </a:p>
                      </a:txBody>
                      <a:tcPr anchor="ctr"/>
                    </a:tc>
                    <a:tc>
                      <a:txBody>
                        <a:bodyPr/>
                        <a:lstStyle/>
                        <a:p>
                          <a:pPr algn="ctr"/>
                          <a:r>
                            <a:rPr lang="en-US" sz="4000" dirty="0">
                              <a:latin typeface="Arial" panose="020B0604020202020204" pitchFamily="34" charset="0"/>
                              <a:cs typeface="Arial" panose="020B0604020202020204" pitchFamily="34" charset="0"/>
                            </a:rPr>
                            <a:t>25,9</a:t>
                          </a:r>
                        </a:p>
                      </a:txBody>
                      <a:tcPr anchor="ctr"/>
                    </a:tc>
                    <a:extLst>
                      <a:ext uri="{0D108BD9-81ED-4DB2-BD59-A6C34878D82A}">
                        <a16:rowId xmlns:a16="http://schemas.microsoft.com/office/drawing/2014/main" val="1863989073"/>
                      </a:ext>
                    </a:extLst>
                  </a:tr>
                </a:tbl>
              </a:graphicData>
            </a:graphic>
          </p:graphicFrame>
        </mc:Fallback>
      </mc:AlternateContent>
    </p:spTree>
    <p:extLst>
      <p:ext uri="{BB962C8B-B14F-4D97-AF65-F5344CB8AC3E}">
        <p14:creationId xmlns:p14="http://schemas.microsoft.com/office/powerpoint/2010/main" val="82748224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randombar(horizontal)">
                                      <p:cBhvr>
                                        <p:cTn id="7" dur="500"/>
                                        <p:tgtEl>
                                          <p:spTgt spid="1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EE6AD"/>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239082">
            <a:off x="16460587" y="989380"/>
            <a:ext cx="2108060" cy="689911"/>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r="12898" b="27291"/>
          <a:stretch>
            <a:fillRect/>
          </a:stretch>
        </p:blipFill>
        <p:spPr>
          <a:xfrm>
            <a:off x="15458339" y="8070964"/>
            <a:ext cx="2829661" cy="2267605"/>
          </a:xfrm>
          <a:prstGeom prst="rect">
            <a:avLst/>
          </a:prstGeom>
        </p:spPr>
      </p:pic>
      <p:pic>
        <p:nvPicPr>
          <p:cNvPr id="6"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3489966">
            <a:off x="-136939" y="120511"/>
            <a:ext cx="2125827" cy="1240710"/>
          </a:xfrm>
          <a:prstGeom prst="rect">
            <a:avLst/>
          </a:prstGeom>
        </p:spPr>
      </p:pic>
      <p:pic>
        <p:nvPicPr>
          <p:cNvPr id="8" name="Picture 8"/>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2700000">
            <a:off x="-418062" y="7870907"/>
            <a:ext cx="2688074" cy="2774786"/>
          </a:xfrm>
          <a:prstGeom prst="rect">
            <a:avLst/>
          </a:prstGeom>
        </p:spPr>
      </p:pic>
      <p:pic>
        <p:nvPicPr>
          <p:cNvPr id="9" name="Picture 9"/>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t="29629" r="32067"/>
          <a:stretch>
            <a:fillRect/>
          </a:stretch>
        </p:blipFill>
        <p:spPr>
          <a:xfrm rot="10799999">
            <a:off x="-330919" y="2028862"/>
            <a:ext cx="1828605" cy="1927957"/>
          </a:xfrm>
          <a:prstGeom prst="rect">
            <a:avLst/>
          </a:prstGeom>
        </p:spPr>
      </p:pic>
      <p:pic>
        <p:nvPicPr>
          <p:cNvPr id="10" name="Picture 10"/>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r="55716"/>
          <a:stretch>
            <a:fillRect/>
          </a:stretch>
        </p:blipFill>
        <p:spPr>
          <a:xfrm rot="-7262247">
            <a:off x="1764472" y="-74727"/>
            <a:ext cx="1825488" cy="831952"/>
          </a:xfrm>
          <a:prstGeom prst="rect">
            <a:avLst/>
          </a:prstGeom>
        </p:spPr>
      </p:pic>
      <p:pic>
        <p:nvPicPr>
          <p:cNvPr id="15" name="Picture 15"/>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12812927" y="1104900"/>
            <a:ext cx="1258344" cy="1176551"/>
          </a:xfrm>
          <a:prstGeom prst="rect">
            <a:avLst/>
          </a:prstGeom>
        </p:spPr>
      </p:pic>
      <p:pic>
        <p:nvPicPr>
          <p:cNvPr id="16" name="Picture 16"/>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rot="605585">
            <a:off x="16013401" y="2814333"/>
            <a:ext cx="786511" cy="1327444"/>
          </a:xfrm>
          <a:prstGeom prst="rect">
            <a:avLst/>
          </a:prstGeom>
        </p:spPr>
      </p:pic>
      <p:graphicFrame>
        <p:nvGraphicFramePr>
          <p:cNvPr id="22" name="Chart 21">
            <a:extLst>
              <a:ext uri="{FF2B5EF4-FFF2-40B4-BE49-F238E27FC236}">
                <a16:creationId xmlns:a16="http://schemas.microsoft.com/office/drawing/2014/main" id="{F18EF356-FBA2-BC3F-A91E-D5C16E0B57A1}"/>
              </a:ext>
            </a:extLst>
          </p:cNvPr>
          <p:cNvGraphicFramePr/>
          <p:nvPr>
            <p:extLst>
              <p:ext uri="{D42A27DB-BD31-4B8C-83A1-F6EECF244321}">
                <p14:modId xmlns:p14="http://schemas.microsoft.com/office/powerpoint/2010/main" val="293585213"/>
              </p:ext>
            </p:extLst>
          </p:nvPr>
        </p:nvGraphicFramePr>
        <p:xfrm>
          <a:off x="2242401" y="1358147"/>
          <a:ext cx="13182600" cy="8128000"/>
        </p:xfrm>
        <a:graphic>
          <a:graphicData uri="http://schemas.openxmlformats.org/drawingml/2006/chart">
            <c:chart xmlns:c="http://schemas.openxmlformats.org/drawingml/2006/chart" xmlns:r="http://schemas.openxmlformats.org/officeDocument/2006/relationships" r:id="rId18"/>
          </a:graphicData>
        </a:graphic>
      </p:graphicFrame>
    </p:spTree>
    <p:extLst>
      <p:ext uri="{BB962C8B-B14F-4D97-AF65-F5344CB8AC3E}">
        <p14:creationId xmlns:p14="http://schemas.microsoft.com/office/powerpoint/2010/main" val="6729661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circle(in)">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2" grpId="0">
        <p:bldAsOne/>
      </p:bldGraphic>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EE6AD"/>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905059">
            <a:off x="405222" y="7671255"/>
            <a:ext cx="2638689" cy="2290528"/>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t="47409"/>
          <a:stretch>
            <a:fillRect/>
          </a:stretch>
        </p:blipFill>
        <p:spPr>
          <a:xfrm>
            <a:off x="14888829" y="0"/>
            <a:ext cx="3399171" cy="1716150"/>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072101">
            <a:off x="15643014" y="1095560"/>
            <a:ext cx="1958314" cy="640903"/>
          </a:xfrm>
          <a:prstGeom prst="rect">
            <a:avLst/>
          </a:prstGeom>
        </p:spPr>
      </p:pic>
      <p:pic>
        <p:nvPicPr>
          <p:cNvPr id="6" name="Picture 6"/>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138084">
            <a:off x="16566477" y="8249219"/>
            <a:ext cx="1468306" cy="1891261"/>
          </a:xfrm>
          <a:prstGeom prst="rect">
            <a:avLst/>
          </a:prstGeom>
        </p:spPr>
      </p:pic>
      <p:pic>
        <p:nvPicPr>
          <p:cNvPr id="7" name="Picture 7"/>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5357335" y="8265231"/>
            <a:ext cx="1097730" cy="1026378"/>
          </a:xfrm>
          <a:prstGeom prst="rect">
            <a:avLst/>
          </a:prstGeom>
        </p:spPr>
      </p:pic>
      <p:pic>
        <p:nvPicPr>
          <p:cNvPr id="8" name="Picture 8"/>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605585">
            <a:off x="17345368" y="4358905"/>
            <a:ext cx="614106" cy="1036466"/>
          </a:xfrm>
          <a:prstGeom prst="rect">
            <a:avLst/>
          </a:prstGeom>
        </p:spPr>
      </p:pic>
      <p:pic>
        <p:nvPicPr>
          <p:cNvPr id="11" name="Picture 11"/>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838200" y="1029039"/>
            <a:ext cx="1113922" cy="992403"/>
          </a:xfrm>
          <a:prstGeom prst="rect">
            <a:avLst/>
          </a:prstGeom>
        </p:spPr>
      </p:pic>
      <p:sp>
        <p:nvSpPr>
          <p:cNvPr id="12" name="Hộp Văn bản 11">
            <a:extLst>
              <a:ext uri="{FF2B5EF4-FFF2-40B4-BE49-F238E27FC236}">
                <a16:creationId xmlns:a16="http://schemas.microsoft.com/office/drawing/2014/main" id="{B60BF4BC-7F45-1D75-535E-BA142B8285BA}"/>
              </a:ext>
            </a:extLst>
          </p:cNvPr>
          <p:cNvSpPr txBox="1"/>
          <p:nvPr/>
        </p:nvSpPr>
        <p:spPr>
          <a:xfrm>
            <a:off x="6172200" y="448381"/>
            <a:ext cx="6705600" cy="1107996"/>
          </a:xfrm>
          <a:prstGeom prst="rect">
            <a:avLst/>
          </a:prstGeom>
          <a:noFill/>
        </p:spPr>
        <p:txBody>
          <a:bodyPr wrap="square" rtlCol="0">
            <a:spAutoFit/>
          </a:bodyPr>
          <a:lstStyle/>
          <a:p>
            <a:pPr algn="ctr"/>
            <a:r>
              <a:rPr lang="en-US" sz="6600" b="1" dirty="0">
                <a:latin typeface="Arial" panose="020B0604020202020204" pitchFamily="34" charset="0"/>
                <a:cs typeface="Arial" panose="020B0604020202020204" pitchFamily="34" charset="0"/>
              </a:rPr>
              <a:t>KHỞI ĐỘNG</a:t>
            </a:r>
          </a:p>
        </p:txBody>
      </p:sp>
      <p:sp>
        <p:nvSpPr>
          <p:cNvPr id="13" name="TextBox 12">
            <a:extLst>
              <a:ext uri="{FF2B5EF4-FFF2-40B4-BE49-F238E27FC236}">
                <a16:creationId xmlns:a16="http://schemas.microsoft.com/office/drawing/2014/main" id="{F731629D-73BD-BE40-04FF-18C6C199DAA5}"/>
              </a:ext>
            </a:extLst>
          </p:cNvPr>
          <p:cNvSpPr txBox="1"/>
          <p:nvPr/>
        </p:nvSpPr>
        <p:spPr>
          <a:xfrm>
            <a:off x="2373758" y="1813403"/>
            <a:ext cx="11879493" cy="901593"/>
          </a:xfrm>
          <a:prstGeom prst="rect">
            <a:avLst/>
          </a:prstGeom>
          <a:noFill/>
        </p:spPr>
        <p:txBody>
          <a:bodyPr wrap="square">
            <a:spAutoFit/>
          </a:bodyPr>
          <a:lstStyle/>
          <a:p>
            <a:pPr marL="0" marR="0" algn="just">
              <a:lnSpc>
                <a:spcPct val="150000"/>
              </a:lnSpc>
              <a:spcBef>
                <a:spcPts val="600"/>
              </a:spcBef>
              <a:spcAft>
                <a:spcPts val="800"/>
              </a:spcAft>
              <a:tabLst>
                <a:tab pos="360045" algn="l"/>
                <a:tab pos="720090" algn="l"/>
              </a:tabLst>
            </a:pPr>
            <a:r>
              <a:rPr lang="nl-NL" sz="4000" b="1" dirty="0">
                <a:effectLst/>
                <a:latin typeface="Arial" panose="020B0604020202020204" pitchFamily="34" charset="0"/>
                <a:ea typeface="Times New Roman" panose="02020603050405020304" pitchFamily="18" charset="0"/>
                <a:cs typeface="Arial" panose="020B0604020202020204" pitchFamily="34" charset="0"/>
              </a:rPr>
              <a:t>Câu 1: </a:t>
            </a:r>
            <a:r>
              <a:rPr lang="nl-NL" sz="4000" dirty="0">
                <a:effectLst/>
                <a:latin typeface="Arial" panose="020B0604020202020204" pitchFamily="34" charset="0"/>
                <a:ea typeface="Times New Roman" panose="02020603050405020304" pitchFamily="18" charset="0"/>
                <a:cs typeface="Arial" panose="020B0604020202020204" pitchFamily="34" charset="0"/>
              </a:rPr>
              <a:t>Điền vào chỗ trống để hoàn thiện bảng sau:</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p:txBody>
      </p:sp>
      <p:sp>
        <p:nvSpPr>
          <p:cNvPr id="15" name="Rectangle: Rounded Corners 14">
            <a:extLst>
              <a:ext uri="{FF2B5EF4-FFF2-40B4-BE49-F238E27FC236}">
                <a16:creationId xmlns:a16="http://schemas.microsoft.com/office/drawing/2014/main" id="{005D2B02-9A64-C7C5-0359-643E9F075D89}"/>
              </a:ext>
            </a:extLst>
          </p:cNvPr>
          <p:cNvSpPr/>
          <p:nvPr/>
        </p:nvSpPr>
        <p:spPr>
          <a:xfrm>
            <a:off x="6896100" y="3163677"/>
            <a:ext cx="4495800" cy="1600200"/>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4400" dirty="0" err="1">
                <a:latin typeface="Arial" panose="020B0604020202020204" pitchFamily="34" charset="0"/>
                <a:cs typeface="Arial" panose="020B0604020202020204" pitchFamily="34" charset="0"/>
              </a:rPr>
              <a:t>Dữ</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liệu</a:t>
            </a:r>
            <a:endParaRPr lang="en-US" sz="4400" dirty="0">
              <a:latin typeface="Arial" panose="020B0604020202020204" pitchFamily="34" charset="0"/>
              <a:cs typeface="Arial" panose="020B0604020202020204" pitchFamily="34" charset="0"/>
            </a:endParaRPr>
          </a:p>
        </p:txBody>
      </p:sp>
      <p:grpSp>
        <p:nvGrpSpPr>
          <p:cNvPr id="49" name="Group 48">
            <a:extLst>
              <a:ext uri="{FF2B5EF4-FFF2-40B4-BE49-F238E27FC236}">
                <a16:creationId xmlns:a16="http://schemas.microsoft.com/office/drawing/2014/main" id="{146714D0-105D-E4F9-7DE1-5403CB8E7936}"/>
              </a:ext>
            </a:extLst>
          </p:cNvPr>
          <p:cNvGrpSpPr/>
          <p:nvPr/>
        </p:nvGrpSpPr>
        <p:grpSpPr>
          <a:xfrm>
            <a:off x="5029200" y="4763876"/>
            <a:ext cx="4114801" cy="1598824"/>
            <a:chOff x="5029200" y="4763876"/>
            <a:chExt cx="4114801" cy="1598824"/>
          </a:xfrm>
        </p:grpSpPr>
        <p:cxnSp>
          <p:nvCxnSpPr>
            <p:cNvPr id="45" name="Connector: Elbow 44">
              <a:extLst>
                <a:ext uri="{FF2B5EF4-FFF2-40B4-BE49-F238E27FC236}">
                  <a16:creationId xmlns:a16="http://schemas.microsoft.com/office/drawing/2014/main" id="{89E7C81A-19B5-1099-9D18-15813AE0C9D5}"/>
                </a:ext>
              </a:extLst>
            </p:cNvPr>
            <p:cNvCxnSpPr>
              <a:stCxn id="15" idx="2"/>
            </p:cNvCxnSpPr>
            <p:nvPr/>
          </p:nvCxnSpPr>
          <p:spPr>
            <a:xfrm rot="5400000">
              <a:off x="6896789" y="2896288"/>
              <a:ext cx="379623" cy="4114800"/>
            </a:xfrm>
            <a:prstGeom prst="bentConnector2">
              <a:avLst/>
            </a:prstGeom>
            <a:ln w="38100">
              <a:solidFill>
                <a:srgbClr val="C00000"/>
              </a:solidFill>
            </a:ln>
          </p:spPr>
          <p:style>
            <a:lnRef idx="1">
              <a:schemeClr val="accent6"/>
            </a:lnRef>
            <a:fillRef idx="0">
              <a:schemeClr val="accent6"/>
            </a:fillRef>
            <a:effectRef idx="0">
              <a:schemeClr val="accent6"/>
            </a:effectRef>
            <a:fontRef idx="minor">
              <a:schemeClr val="tx1"/>
            </a:fontRef>
          </p:style>
        </p:cxnSp>
        <p:cxnSp>
          <p:nvCxnSpPr>
            <p:cNvPr id="47" name="Straight Connector 46">
              <a:extLst>
                <a:ext uri="{FF2B5EF4-FFF2-40B4-BE49-F238E27FC236}">
                  <a16:creationId xmlns:a16="http://schemas.microsoft.com/office/drawing/2014/main" id="{1133DFCF-77F9-4D54-5E3D-BB48C177D8FC}"/>
                </a:ext>
              </a:extLst>
            </p:cNvPr>
            <p:cNvCxnSpPr>
              <a:cxnSpLocks/>
            </p:cNvCxnSpPr>
            <p:nvPr/>
          </p:nvCxnSpPr>
          <p:spPr>
            <a:xfrm>
              <a:off x="5029200" y="5143500"/>
              <a:ext cx="0" cy="1219200"/>
            </a:xfrm>
            <a:prstGeom prst="line">
              <a:avLst/>
            </a:prstGeom>
            <a:ln w="38100">
              <a:solidFill>
                <a:srgbClr val="C00000"/>
              </a:solidFill>
            </a:ln>
          </p:spPr>
          <p:style>
            <a:lnRef idx="1">
              <a:schemeClr val="accent6"/>
            </a:lnRef>
            <a:fillRef idx="0">
              <a:schemeClr val="accent6"/>
            </a:fillRef>
            <a:effectRef idx="0">
              <a:schemeClr val="accent6"/>
            </a:effectRef>
            <a:fontRef idx="minor">
              <a:schemeClr val="tx1"/>
            </a:fontRef>
          </p:style>
        </p:cxnSp>
      </p:grpSp>
      <p:grpSp>
        <p:nvGrpSpPr>
          <p:cNvPr id="50" name="Group 49">
            <a:extLst>
              <a:ext uri="{FF2B5EF4-FFF2-40B4-BE49-F238E27FC236}">
                <a16:creationId xmlns:a16="http://schemas.microsoft.com/office/drawing/2014/main" id="{0DF514C5-FB21-852F-5FB8-B5AFE7E6A983}"/>
              </a:ext>
            </a:extLst>
          </p:cNvPr>
          <p:cNvGrpSpPr/>
          <p:nvPr/>
        </p:nvGrpSpPr>
        <p:grpSpPr>
          <a:xfrm flipH="1">
            <a:off x="9144907" y="4763876"/>
            <a:ext cx="4114801" cy="1598824"/>
            <a:chOff x="5029200" y="4763876"/>
            <a:chExt cx="4114801" cy="1598824"/>
          </a:xfrm>
        </p:grpSpPr>
        <p:cxnSp>
          <p:nvCxnSpPr>
            <p:cNvPr id="51" name="Connector: Elbow 50">
              <a:extLst>
                <a:ext uri="{FF2B5EF4-FFF2-40B4-BE49-F238E27FC236}">
                  <a16:creationId xmlns:a16="http://schemas.microsoft.com/office/drawing/2014/main" id="{F621BA54-A5C0-9E53-952F-C112B2FFEFB4}"/>
                </a:ext>
              </a:extLst>
            </p:cNvPr>
            <p:cNvCxnSpPr/>
            <p:nvPr/>
          </p:nvCxnSpPr>
          <p:spPr>
            <a:xfrm rot="5400000">
              <a:off x="6896789" y="2896288"/>
              <a:ext cx="379623" cy="4114800"/>
            </a:xfrm>
            <a:prstGeom prst="bentConnector2">
              <a:avLst/>
            </a:prstGeom>
            <a:ln w="38100"/>
          </p:spPr>
          <p:style>
            <a:lnRef idx="1">
              <a:schemeClr val="accent6"/>
            </a:lnRef>
            <a:fillRef idx="0">
              <a:schemeClr val="accent6"/>
            </a:fillRef>
            <a:effectRef idx="0">
              <a:schemeClr val="accent6"/>
            </a:effectRef>
            <a:fontRef idx="minor">
              <a:schemeClr val="tx1"/>
            </a:fontRef>
          </p:style>
        </p:cxnSp>
        <p:cxnSp>
          <p:nvCxnSpPr>
            <p:cNvPr id="52" name="Straight Connector 51">
              <a:extLst>
                <a:ext uri="{FF2B5EF4-FFF2-40B4-BE49-F238E27FC236}">
                  <a16:creationId xmlns:a16="http://schemas.microsoft.com/office/drawing/2014/main" id="{4168AE00-BCB6-6095-E811-29A24CEEF271}"/>
                </a:ext>
              </a:extLst>
            </p:cNvPr>
            <p:cNvCxnSpPr>
              <a:cxnSpLocks/>
            </p:cNvCxnSpPr>
            <p:nvPr/>
          </p:nvCxnSpPr>
          <p:spPr>
            <a:xfrm>
              <a:off x="5029200" y="5143500"/>
              <a:ext cx="0" cy="1219200"/>
            </a:xfrm>
            <a:prstGeom prst="line">
              <a:avLst/>
            </a:prstGeom>
            <a:ln w="38100"/>
          </p:spPr>
          <p:style>
            <a:lnRef idx="1">
              <a:schemeClr val="accent6"/>
            </a:lnRef>
            <a:fillRef idx="0">
              <a:schemeClr val="accent6"/>
            </a:fillRef>
            <a:effectRef idx="0">
              <a:schemeClr val="accent6"/>
            </a:effectRef>
            <a:fontRef idx="minor">
              <a:schemeClr val="tx1"/>
            </a:fontRef>
          </p:style>
        </p:cxnSp>
      </p:grpSp>
      <p:sp>
        <p:nvSpPr>
          <p:cNvPr id="53" name="Rectangle: Rounded Corners 52">
            <a:extLst>
              <a:ext uri="{FF2B5EF4-FFF2-40B4-BE49-F238E27FC236}">
                <a16:creationId xmlns:a16="http://schemas.microsoft.com/office/drawing/2014/main" id="{733F2741-2C9C-4C70-F584-0726AC8C68AC}"/>
              </a:ext>
            </a:extLst>
          </p:cNvPr>
          <p:cNvSpPr/>
          <p:nvPr/>
        </p:nvSpPr>
        <p:spPr>
          <a:xfrm>
            <a:off x="2781300" y="6392280"/>
            <a:ext cx="4495800" cy="1600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4400" dirty="0">
              <a:latin typeface="Arial" panose="020B0604020202020204" pitchFamily="34" charset="0"/>
              <a:cs typeface="Arial" panose="020B0604020202020204" pitchFamily="34" charset="0"/>
            </a:endParaRPr>
          </a:p>
        </p:txBody>
      </p:sp>
      <p:sp>
        <p:nvSpPr>
          <p:cNvPr id="54" name="Rectangle: Rounded Corners 53">
            <a:extLst>
              <a:ext uri="{FF2B5EF4-FFF2-40B4-BE49-F238E27FC236}">
                <a16:creationId xmlns:a16="http://schemas.microsoft.com/office/drawing/2014/main" id="{36A79060-79DF-DE3D-1D23-D9826F230CA7}"/>
              </a:ext>
            </a:extLst>
          </p:cNvPr>
          <p:cNvSpPr/>
          <p:nvPr/>
        </p:nvSpPr>
        <p:spPr>
          <a:xfrm>
            <a:off x="10956647" y="6392280"/>
            <a:ext cx="4495800" cy="16002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4400" dirty="0">
              <a:latin typeface="Arial" panose="020B0604020202020204" pitchFamily="34" charset="0"/>
              <a:cs typeface="Arial" panose="020B0604020202020204" pitchFamily="34" charset="0"/>
            </a:endParaRPr>
          </a:p>
        </p:txBody>
      </p:sp>
      <p:sp>
        <p:nvSpPr>
          <p:cNvPr id="55" name="TextBox 54">
            <a:extLst>
              <a:ext uri="{FF2B5EF4-FFF2-40B4-BE49-F238E27FC236}">
                <a16:creationId xmlns:a16="http://schemas.microsoft.com/office/drawing/2014/main" id="{F32FE494-B86A-8A66-F8F3-E73B2746C747}"/>
              </a:ext>
            </a:extLst>
          </p:cNvPr>
          <p:cNvSpPr txBox="1"/>
          <p:nvPr/>
        </p:nvSpPr>
        <p:spPr>
          <a:xfrm>
            <a:off x="3441876" y="6237013"/>
            <a:ext cx="3165852" cy="1824923"/>
          </a:xfrm>
          <a:prstGeom prst="rect">
            <a:avLst/>
          </a:prstGeom>
          <a:noFill/>
        </p:spPr>
        <p:txBody>
          <a:bodyPr wrap="square" rtlCol="0">
            <a:spAutoFit/>
          </a:bodyPr>
          <a:lstStyle/>
          <a:p>
            <a:pPr algn="ctr">
              <a:lnSpc>
                <a:spcPct val="150000"/>
              </a:lnSpc>
            </a:pPr>
            <a:r>
              <a:rPr lang="en-US" sz="4000" dirty="0" err="1">
                <a:solidFill>
                  <a:srgbClr val="FF0000"/>
                </a:solidFill>
                <a:latin typeface="Arial" panose="020B0604020202020204" pitchFamily="34" charset="0"/>
                <a:cs typeface="Arial" panose="020B0604020202020204" pitchFamily="34" charset="0"/>
              </a:rPr>
              <a:t>Dữ</a:t>
            </a:r>
            <a:r>
              <a:rPr lang="en-US" sz="4000" dirty="0">
                <a:solidFill>
                  <a:srgbClr val="FF0000"/>
                </a:solidFill>
                <a:latin typeface="Arial" panose="020B0604020202020204" pitchFamily="34" charset="0"/>
                <a:cs typeface="Arial" panose="020B0604020202020204" pitchFamily="34" charset="0"/>
              </a:rPr>
              <a:t> </a:t>
            </a:r>
            <a:r>
              <a:rPr lang="en-US" sz="4000" dirty="0" err="1">
                <a:solidFill>
                  <a:srgbClr val="FF0000"/>
                </a:solidFill>
                <a:latin typeface="Arial" panose="020B0604020202020204" pitchFamily="34" charset="0"/>
                <a:cs typeface="Arial" panose="020B0604020202020204" pitchFamily="34" charset="0"/>
              </a:rPr>
              <a:t>liệu</a:t>
            </a:r>
            <a:r>
              <a:rPr lang="en-US" sz="4000" dirty="0">
                <a:solidFill>
                  <a:srgbClr val="FF0000"/>
                </a:solidFill>
                <a:latin typeface="Arial" panose="020B0604020202020204" pitchFamily="34" charset="0"/>
                <a:cs typeface="Arial" panose="020B0604020202020204" pitchFamily="34" charset="0"/>
              </a:rPr>
              <a:t> </a:t>
            </a:r>
            <a:r>
              <a:rPr lang="en-US" sz="4000" dirty="0" err="1">
                <a:solidFill>
                  <a:srgbClr val="FF0000"/>
                </a:solidFill>
                <a:latin typeface="Arial" panose="020B0604020202020204" pitchFamily="34" charset="0"/>
                <a:cs typeface="Arial" panose="020B0604020202020204" pitchFamily="34" charset="0"/>
              </a:rPr>
              <a:t>là</a:t>
            </a:r>
            <a:r>
              <a:rPr lang="en-US" sz="4000" dirty="0">
                <a:solidFill>
                  <a:srgbClr val="FF0000"/>
                </a:solidFill>
                <a:latin typeface="Arial" panose="020B0604020202020204" pitchFamily="34" charset="0"/>
                <a:cs typeface="Arial" panose="020B0604020202020204" pitchFamily="34" charset="0"/>
              </a:rPr>
              <a:t> </a:t>
            </a:r>
            <a:r>
              <a:rPr lang="en-US" sz="4000" dirty="0" err="1">
                <a:solidFill>
                  <a:srgbClr val="FF0000"/>
                </a:solidFill>
                <a:latin typeface="Arial" panose="020B0604020202020204" pitchFamily="34" charset="0"/>
                <a:cs typeface="Arial" panose="020B0604020202020204" pitchFamily="34" charset="0"/>
              </a:rPr>
              <a:t>số</a:t>
            </a:r>
            <a:r>
              <a:rPr lang="en-US" sz="4000" dirty="0">
                <a:solidFill>
                  <a:srgbClr val="FF0000"/>
                </a:solidFill>
                <a:latin typeface="Arial" panose="020B0604020202020204" pitchFamily="34" charset="0"/>
                <a:cs typeface="Arial" panose="020B0604020202020204" pitchFamily="34" charset="0"/>
              </a:rPr>
              <a:t> (</a:t>
            </a:r>
            <a:r>
              <a:rPr lang="en-US" sz="4000" dirty="0" err="1">
                <a:solidFill>
                  <a:srgbClr val="FF0000"/>
                </a:solidFill>
                <a:latin typeface="Arial" panose="020B0604020202020204" pitchFamily="34" charset="0"/>
                <a:cs typeface="Arial" panose="020B0604020202020204" pitchFamily="34" charset="0"/>
              </a:rPr>
              <a:t>số</a:t>
            </a:r>
            <a:r>
              <a:rPr lang="en-US" sz="4000" dirty="0">
                <a:solidFill>
                  <a:srgbClr val="FF0000"/>
                </a:solidFill>
                <a:latin typeface="Arial" panose="020B0604020202020204" pitchFamily="34" charset="0"/>
                <a:cs typeface="Arial" panose="020B0604020202020204" pitchFamily="34" charset="0"/>
              </a:rPr>
              <a:t> </a:t>
            </a:r>
            <a:r>
              <a:rPr lang="en-US" sz="4000" dirty="0" err="1">
                <a:solidFill>
                  <a:srgbClr val="FF0000"/>
                </a:solidFill>
                <a:latin typeface="Arial" panose="020B0604020202020204" pitchFamily="34" charset="0"/>
                <a:cs typeface="Arial" panose="020B0604020202020204" pitchFamily="34" charset="0"/>
              </a:rPr>
              <a:t>liệu</a:t>
            </a:r>
            <a:r>
              <a:rPr lang="en-US" sz="4000" dirty="0">
                <a:solidFill>
                  <a:srgbClr val="FF0000"/>
                </a:solidFill>
                <a:latin typeface="Arial" panose="020B0604020202020204" pitchFamily="34" charset="0"/>
                <a:cs typeface="Arial" panose="020B0604020202020204" pitchFamily="34" charset="0"/>
              </a:rPr>
              <a:t>)</a:t>
            </a:r>
          </a:p>
        </p:txBody>
      </p:sp>
      <p:sp>
        <p:nvSpPr>
          <p:cNvPr id="56" name="TextBox 55">
            <a:extLst>
              <a:ext uri="{FF2B5EF4-FFF2-40B4-BE49-F238E27FC236}">
                <a16:creationId xmlns:a16="http://schemas.microsoft.com/office/drawing/2014/main" id="{D58499B5-CDCD-D3FC-3A49-8378F806363C}"/>
              </a:ext>
            </a:extLst>
          </p:cNvPr>
          <p:cNvSpPr txBox="1"/>
          <p:nvPr/>
        </p:nvSpPr>
        <p:spPr>
          <a:xfrm>
            <a:off x="11722977" y="6237013"/>
            <a:ext cx="3165852" cy="1824923"/>
          </a:xfrm>
          <a:prstGeom prst="rect">
            <a:avLst/>
          </a:prstGeom>
          <a:noFill/>
        </p:spPr>
        <p:txBody>
          <a:bodyPr wrap="square" rtlCol="0">
            <a:spAutoFit/>
          </a:bodyPr>
          <a:lstStyle/>
          <a:p>
            <a:pPr algn="ctr">
              <a:lnSpc>
                <a:spcPct val="150000"/>
              </a:lnSpc>
            </a:pPr>
            <a:r>
              <a:rPr lang="en-US" sz="4000" dirty="0" err="1">
                <a:solidFill>
                  <a:srgbClr val="FF0000"/>
                </a:solidFill>
                <a:latin typeface="Arial" panose="020B0604020202020204" pitchFamily="34" charset="0"/>
                <a:cs typeface="Arial" panose="020B0604020202020204" pitchFamily="34" charset="0"/>
              </a:rPr>
              <a:t>Dữ</a:t>
            </a:r>
            <a:r>
              <a:rPr lang="en-US" sz="4000" dirty="0">
                <a:solidFill>
                  <a:srgbClr val="FF0000"/>
                </a:solidFill>
                <a:latin typeface="Arial" panose="020B0604020202020204" pitchFamily="34" charset="0"/>
                <a:cs typeface="Arial" panose="020B0604020202020204" pitchFamily="34" charset="0"/>
              </a:rPr>
              <a:t> </a:t>
            </a:r>
            <a:r>
              <a:rPr lang="en-US" sz="4000" dirty="0" err="1">
                <a:solidFill>
                  <a:srgbClr val="FF0000"/>
                </a:solidFill>
                <a:latin typeface="Arial" panose="020B0604020202020204" pitchFamily="34" charset="0"/>
                <a:cs typeface="Arial" panose="020B0604020202020204" pitchFamily="34" charset="0"/>
              </a:rPr>
              <a:t>liệu</a:t>
            </a:r>
            <a:r>
              <a:rPr lang="en-US" sz="4000" dirty="0">
                <a:solidFill>
                  <a:srgbClr val="FF0000"/>
                </a:solidFill>
                <a:latin typeface="Arial" panose="020B0604020202020204" pitchFamily="34" charset="0"/>
                <a:cs typeface="Arial" panose="020B0604020202020204" pitchFamily="34" charset="0"/>
              </a:rPr>
              <a:t> </a:t>
            </a:r>
            <a:r>
              <a:rPr lang="en-US" sz="4000" dirty="0" err="1">
                <a:solidFill>
                  <a:srgbClr val="FF0000"/>
                </a:solidFill>
                <a:latin typeface="Arial" panose="020B0604020202020204" pitchFamily="34" charset="0"/>
                <a:cs typeface="Arial" panose="020B0604020202020204" pitchFamily="34" charset="0"/>
              </a:rPr>
              <a:t>không</a:t>
            </a:r>
            <a:r>
              <a:rPr lang="en-US" sz="4000" dirty="0">
                <a:solidFill>
                  <a:srgbClr val="FF0000"/>
                </a:solidFill>
                <a:latin typeface="Arial" panose="020B0604020202020204" pitchFamily="34" charset="0"/>
                <a:cs typeface="Arial" panose="020B0604020202020204" pitchFamily="34" charset="0"/>
              </a:rPr>
              <a:t> </a:t>
            </a:r>
            <a:r>
              <a:rPr lang="en-US" sz="4000" dirty="0" err="1">
                <a:solidFill>
                  <a:srgbClr val="FF0000"/>
                </a:solidFill>
                <a:latin typeface="Arial" panose="020B0604020202020204" pitchFamily="34" charset="0"/>
                <a:cs typeface="Arial" panose="020B0604020202020204" pitchFamily="34" charset="0"/>
              </a:rPr>
              <a:t>là</a:t>
            </a:r>
            <a:r>
              <a:rPr lang="en-US" sz="4000" dirty="0">
                <a:solidFill>
                  <a:srgbClr val="FF0000"/>
                </a:solidFill>
                <a:latin typeface="Arial" panose="020B0604020202020204" pitchFamily="34" charset="0"/>
                <a:cs typeface="Arial" panose="020B0604020202020204" pitchFamily="34" charset="0"/>
              </a:rPr>
              <a:t> </a:t>
            </a:r>
            <a:r>
              <a:rPr lang="en-US" sz="4000" dirty="0" err="1">
                <a:solidFill>
                  <a:srgbClr val="FF0000"/>
                </a:solidFill>
                <a:latin typeface="Arial" panose="020B0604020202020204" pitchFamily="34" charset="0"/>
                <a:cs typeface="Arial" panose="020B0604020202020204" pitchFamily="34" charset="0"/>
              </a:rPr>
              <a:t>số</a:t>
            </a:r>
            <a:endParaRPr lang="en-US" sz="4000" dirty="0">
              <a:solidFill>
                <a:srgbClr val="FF0000"/>
              </a:solidFill>
              <a:latin typeface="Arial" panose="020B0604020202020204" pitchFamily="34" charset="0"/>
              <a:cs typeface="Arial" panose="020B0604020202020204" pitchFamily="34" charset="0"/>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fade">
                                      <p:cBhvr>
                                        <p:cTn id="7" dur="500"/>
                                        <p:tgtEl>
                                          <p:spTgt spid="1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3">
                                            <p:txEl>
                                              <p:pRg st="0" end="0"/>
                                            </p:txEl>
                                          </p:spTgt>
                                        </p:tgtEl>
                                        <p:attrNameLst>
                                          <p:attrName>style.visibility</p:attrName>
                                        </p:attrNameLst>
                                      </p:cBhvr>
                                      <p:to>
                                        <p:strVal val="visible"/>
                                      </p:to>
                                    </p:set>
                                    <p:animEffect transition="in" filter="randombar(horizontal)">
                                      <p:cBhvr>
                                        <p:cTn id="12" dur="500"/>
                                        <p:tgtEl>
                                          <p:spTgt spid="1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randombar(horizontal)">
                                      <p:cBhvr>
                                        <p:cTn id="17" dur="500"/>
                                        <p:tgtEl>
                                          <p:spTgt spid="15"/>
                                        </p:tgtEl>
                                      </p:cBhvr>
                                    </p:animEffect>
                                  </p:childTnLst>
                                </p:cTn>
                              </p:par>
                              <p:par>
                                <p:cTn id="18" presetID="14" presetClass="entr" presetSubtype="10" fill="hold" nodeType="withEffect">
                                  <p:stCondLst>
                                    <p:cond delay="0"/>
                                  </p:stCondLst>
                                  <p:childTnLst>
                                    <p:set>
                                      <p:cBhvr>
                                        <p:cTn id="19" dur="1" fill="hold">
                                          <p:stCondLst>
                                            <p:cond delay="0"/>
                                          </p:stCondLst>
                                        </p:cTn>
                                        <p:tgtEl>
                                          <p:spTgt spid="50"/>
                                        </p:tgtEl>
                                        <p:attrNameLst>
                                          <p:attrName>style.visibility</p:attrName>
                                        </p:attrNameLst>
                                      </p:cBhvr>
                                      <p:to>
                                        <p:strVal val="visible"/>
                                      </p:to>
                                    </p:set>
                                    <p:animEffect transition="in" filter="randombar(horizontal)">
                                      <p:cBhvr>
                                        <p:cTn id="20" dur="500"/>
                                        <p:tgtEl>
                                          <p:spTgt spid="50"/>
                                        </p:tgtEl>
                                      </p:cBhvr>
                                    </p:animEffect>
                                  </p:childTnLst>
                                </p:cTn>
                              </p:par>
                              <p:par>
                                <p:cTn id="21" presetID="14" presetClass="entr" presetSubtype="10" fill="hold" nodeType="withEffect">
                                  <p:stCondLst>
                                    <p:cond delay="0"/>
                                  </p:stCondLst>
                                  <p:childTnLst>
                                    <p:set>
                                      <p:cBhvr>
                                        <p:cTn id="22" dur="1" fill="hold">
                                          <p:stCondLst>
                                            <p:cond delay="0"/>
                                          </p:stCondLst>
                                        </p:cTn>
                                        <p:tgtEl>
                                          <p:spTgt spid="49"/>
                                        </p:tgtEl>
                                        <p:attrNameLst>
                                          <p:attrName>style.visibility</p:attrName>
                                        </p:attrNameLst>
                                      </p:cBhvr>
                                      <p:to>
                                        <p:strVal val="visible"/>
                                      </p:to>
                                    </p:set>
                                    <p:animEffect transition="in" filter="randombar(horizontal)">
                                      <p:cBhvr>
                                        <p:cTn id="23" dur="500"/>
                                        <p:tgtEl>
                                          <p:spTgt spid="49"/>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53"/>
                                        </p:tgtEl>
                                        <p:attrNameLst>
                                          <p:attrName>style.visibility</p:attrName>
                                        </p:attrNameLst>
                                      </p:cBhvr>
                                      <p:to>
                                        <p:strVal val="visible"/>
                                      </p:to>
                                    </p:set>
                                    <p:animEffect transition="in" filter="randombar(horizontal)">
                                      <p:cBhvr>
                                        <p:cTn id="26" dur="500"/>
                                        <p:tgtEl>
                                          <p:spTgt spid="53"/>
                                        </p:tgtEl>
                                      </p:cBhvr>
                                    </p:animEffect>
                                  </p:childTnLst>
                                </p:cTn>
                              </p:par>
                              <p:par>
                                <p:cTn id="27" presetID="14" presetClass="entr" presetSubtype="10" fill="hold" grpId="0" nodeType="withEffect">
                                  <p:stCondLst>
                                    <p:cond delay="0"/>
                                  </p:stCondLst>
                                  <p:childTnLst>
                                    <p:set>
                                      <p:cBhvr>
                                        <p:cTn id="28" dur="1" fill="hold">
                                          <p:stCondLst>
                                            <p:cond delay="0"/>
                                          </p:stCondLst>
                                        </p:cTn>
                                        <p:tgtEl>
                                          <p:spTgt spid="54"/>
                                        </p:tgtEl>
                                        <p:attrNameLst>
                                          <p:attrName>style.visibility</p:attrName>
                                        </p:attrNameLst>
                                      </p:cBhvr>
                                      <p:to>
                                        <p:strVal val="visible"/>
                                      </p:to>
                                    </p:set>
                                    <p:animEffect transition="in" filter="randombar(horizontal)">
                                      <p:cBhvr>
                                        <p:cTn id="29" dur="500"/>
                                        <p:tgtEl>
                                          <p:spTgt spid="54"/>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55">
                                            <p:txEl>
                                              <p:pRg st="0" end="0"/>
                                            </p:txEl>
                                          </p:spTgt>
                                        </p:tgtEl>
                                        <p:attrNameLst>
                                          <p:attrName>style.visibility</p:attrName>
                                        </p:attrNameLst>
                                      </p:cBhvr>
                                      <p:to>
                                        <p:strVal val="visible"/>
                                      </p:to>
                                    </p:set>
                                    <p:animEffect transition="in" filter="barn(inVertical)">
                                      <p:cBhvr>
                                        <p:cTn id="34" dur="500"/>
                                        <p:tgtEl>
                                          <p:spTgt spid="55">
                                            <p:txEl>
                                              <p:pRg st="0" end="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56">
                                            <p:txEl>
                                              <p:pRg st="0" end="0"/>
                                            </p:txEl>
                                          </p:spTgt>
                                        </p:tgtEl>
                                        <p:attrNameLst>
                                          <p:attrName>style.visibility</p:attrName>
                                        </p:attrNameLst>
                                      </p:cBhvr>
                                      <p:to>
                                        <p:strVal val="visible"/>
                                      </p:to>
                                    </p:set>
                                    <p:animEffect transition="in" filter="barn(inVertical)">
                                      <p:cBhvr>
                                        <p:cTn id="39" dur="500"/>
                                        <p:tgtEl>
                                          <p:spTgt spid="5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53" grpId="0" animBg="1"/>
      <p:bldP spid="5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EE6AD"/>
        </a:soli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ABA479A7-F4FB-DF56-7F51-ADCCD03EC6AE}"/>
              </a:ext>
            </a:extLst>
          </p:cNvPr>
          <p:cNvGrpSpPr/>
          <p:nvPr/>
        </p:nvGrpSpPr>
        <p:grpSpPr>
          <a:xfrm>
            <a:off x="1905000" y="465640"/>
            <a:ext cx="14960095" cy="10142786"/>
            <a:chOff x="1117712" y="599717"/>
            <a:chExt cx="14960095" cy="10142786"/>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117712" y="637674"/>
              <a:ext cx="7363894" cy="10104829"/>
            </a:xfrm>
            <a:prstGeom prst="rect">
              <a:avLst/>
            </a:prstGeom>
          </p:spPr>
        </p:pic>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8305800" y="599717"/>
              <a:ext cx="7772007" cy="10104829"/>
            </a:xfrm>
            <a:prstGeom prst="rect">
              <a:avLst/>
            </a:prstGeom>
          </p:spPr>
        </p:pic>
      </p:grpSp>
      <p:pic>
        <p:nvPicPr>
          <p:cNvPr id="20" name="Picture 20"/>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8799383">
            <a:off x="15762574" y="-518369"/>
            <a:ext cx="2975188" cy="2818990"/>
          </a:xfrm>
          <a:prstGeom prst="rect">
            <a:avLst/>
          </a:prstGeom>
        </p:spPr>
      </p:pic>
      <p:pic>
        <p:nvPicPr>
          <p:cNvPr id="21" name="Picture 21"/>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2629658">
            <a:off x="54799" y="8934867"/>
            <a:ext cx="2125827" cy="1240710"/>
          </a:xfrm>
          <a:prstGeom prst="rect">
            <a:avLst/>
          </a:prstGeom>
        </p:spPr>
      </p:pic>
      <p:pic>
        <p:nvPicPr>
          <p:cNvPr id="22" name="Picture 22"/>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r="35844"/>
          <a:stretch>
            <a:fillRect/>
          </a:stretch>
        </p:blipFill>
        <p:spPr>
          <a:xfrm rot="-9059590">
            <a:off x="-943788" y="7361049"/>
            <a:ext cx="2644675" cy="831952"/>
          </a:xfrm>
          <a:prstGeom prst="rect">
            <a:avLst/>
          </a:prstGeom>
        </p:spPr>
      </p:pic>
      <p:pic>
        <p:nvPicPr>
          <p:cNvPr id="23" name="Picture 23"/>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1227061">
            <a:off x="-313543" y="165332"/>
            <a:ext cx="2654578" cy="868771"/>
          </a:xfrm>
          <a:prstGeom prst="rect">
            <a:avLst/>
          </a:prstGeom>
        </p:spPr>
      </p:pic>
      <p:sp>
        <p:nvSpPr>
          <p:cNvPr id="4" name="TextBox 3">
            <a:extLst>
              <a:ext uri="{FF2B5EF4-FFF2-40B4-BE49-F238E27FC236}">
                <a16:creationId xmlns:a16="http://schemas.microsoft.com/office/drawing/2014/main" id="{3F266FD7-2BBC-EFEB-D84C-0734934822EF}"/>
              </a:ext>
            </a:extLst>
          </p:cNvPr>
          <p:cNvSpPr txBox="1"/>
          <p:nvPr/>
        </p:nvSpPr>
        <p:spPr>
          <a:xfrm>
            <a:off x="2721696" y="2388137"/>
            <a:ext cx="13094395" cy="7364901"/>
          </a:xfrm>
          <a:prstGeom prst="rect">
            <a:avLst/>
          </a:prstGeom>
          <a:noFill/>
        </p:spPr>
        <p:txBody>
          <a:bodyPr wrap="square" rtlCol="0">
            <a:spAutoFit/>
          </a:bodyPr>
          <a:lstStyle/>
          <a:p>
            <a:pPr algn="just">
              <a:lnSpc>
                <a:spcPct val="150000"/>
              </a:lnSpc>
            </a:pPr>
            <a:r>
              <a:rPr lang="en-US" sz="4000" b="1" dirty="0" err="1">
                <a:latin typeface="Arial" panose="020B0604020202020204" pitchFamily="34" charset="0"/>
                <a:cs typeface="Arial" panose="020B0604020202020204" pitchFamily="34" charset="0"/>
              </a:rPr>
              <a:t>Bài</a:t>
            </a:r>
            <a:r>
              <a:rPr lang="en-US" sz="4000" b="1" dirty="0">
                <a:latin typeface="Arial" panose="020B0604020202020204" pitchFamily="34" charset="0"/>
                <a:cs typeface="Arial" panose="020B0604020202020204" pitchFamily="34" charset="0"/>
              </a:rPr>
              <a:t> 5.14 (SGK – tr.107)</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Xác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định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phương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pháp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thập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dữ</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liệu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trong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mỗi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trường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hợp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sau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biết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mỗi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dữ</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liệu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được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thuộc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loại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nào</a:t>
            </a:r>
            <a:r>
              <a:rPr lang="en-US" sz="4000" dirty="0">
                <a:latin typeface="Arial" panose="020B0604020202020204" pitchFamily="34" charset="0"/>
                <a:cs typeface="Arial" panose="020B0604020202020204" pitchFamily="34" charset="0"/>
              </a:rPr>
              <a:t>?</a:t>
            </a:r>
          </a:p>
          <a:p>
            <a:pPr algn="just">
              <a:lnSpc>
                <a:spcPct val="150000"/>
              </a:lnSpc>
            </a:pPr>
            <a:r>
              <a:rPr lang="en-US" sz="4000" dirty="0">
                <a:latin typeface="Arial" panose="020B0604020202020204" pitchFamily="34" charset="0"/>
                <a:cs typeface="Arial" panose="020B0604020202020204" pitchFamily="34" charset="0"/>
              </a:rPr>
              <a:t>a) </a:t>
            </a:r>
            <a:r>
              <a:rPr lang="en-US" sz="4000" dirty="0" err="1">
                <a:latin typeface="Arial" panose="020B0604020202020204" pitchFamily="34" charset="0"/>
                <a:cs typeface="Arial" panose="020B0604020202020204" pitchFamily="34" charset="0"/>
              </a:rPr>
              <a:t>Mức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độ</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thường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xuyên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tập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thể</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dục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buổi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sáng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bạn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trong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lớp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rất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thường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xuyên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thường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xuyên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không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thường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xuyên</a:t>
            </a:r>
            <a:r>
              <a:rPr lang="en-US" sz="4000" dirty="0">
                <a:latin typeface="Arial" panose="020B0604020202020204" pitchFamily="34" charset="0"/>
                <a:cs typeface="Arial" panose="020B0604020202020204" pitchFamily="34" charset="0"/>
              </a:rPr>
              <a:t>).</a:t>
            </a:r>
          </a:p>
          <a:p>
            <a:pPr algn="just">
              <a:lnSpc>
                <a:spcPct val="150000"/>
              </a:lnSpc>
            </a:pPr>
            <a:r>
              <a:rPr lang="en-US" sz="4000" dirty="0">
                <a:latin typeface="Arial" panose="020B0604020202020204" pitchFamily="34" charset="0"/>
                <a:cs typeface="Arial" panose="020B0604020202020204" pitchFamily="34" charset="0"/>
              </a:rPr>
              <a:t>b) </a:t>
            </a:r>
            <a:r>
              <a:rPr lang="en-US" sz="4000" dirty="0" err="1">
                <a:latin typeface="Arial" panose="020B0604020202020204" pitchFamily="34" charset="0"/>
                <a:cs typeface="Arial" panose="020B0604020202020204" pitchFamily="34" charset="0"/>
              </a:rPr>
              <a:t>Phương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tiện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giao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thông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bạn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trong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lớp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sử</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dụng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để</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đến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trường</a:t>
            </a:r>
            <a:r>
              <a:rPr lang="en-US" sz="4000" dirty="0">
                <a:latin typeface="Arial" panose="020B0604020202020204" pitchFamily="34" charset="0"/>
                <a:cs typeface="Arial" panose="020B0604020202020204" pitchFamily="34" charset="0"/>
              </a:rPr>
              <a:t>.</a:t>
            </a:r>
          </a:p>
        </p:txBody>
      </p:sp>
      <p:sp>
        <p:nvSpPr>
          <p:cNvPr id="5" name="Hộp Văn bản 4">
            <a:extLst>
              <a:ext uri="{FF2B5EF4-FFF2-40B4-BE49-F238E27FC236}">
                <a16:creationId xmlns:a16="http://schemas.microsoft.com/office/drawing/2014/main" id="{D36177B4-FBF7-FBA8-A1A8-93101F1FD3A3}"/>
              </a:ext>
            </a:extLst>
          </p:cNvPr>
          <p:cNvSpPr txBox="1"/>
          <p:nvPr/>
        </p:nvSpPr>
        <p:spPr>
          <a:xfrm>
            <a:off x="6273688" y="1044368"/>
            <a:ext cx="5638800" cy="1107996"/>
          </a:xfrm>
          <a:prstGeom prst="rect">
            <a:avLst/>
          </a:prstGeom>
          <a:noFill/>
        </p:spPr>
        <p:txBody>
          <a:bodyPr wrap="square" rtlCol="0">
            <a:spAutoFit/>
          </a:bodyPr>
          <a:lstStyle/>
          <a:p>
            <a:pPr algn="ctr"/>
            <a:r>
              <a:rPr lang="en-US" sz="6600" b="1" dirty="0">
                <a:latin typeface="Arial" panose="020B0604020202020204" pitchFamily="34" charset="0"/>
                <a:cs typeface="Arial" panose="020B0604020202020204" pitchFamily="34" charset="0"/>
              </a:rPr>
              <a:t>VẬN DỤNG</a:t>
            </a: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fade">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fade">
                                      <p:cBhvr>
                                        <p:cTn id="17" dur="500"/>
                                        <p:tgtEl>
                                          <p:spTgt spid="4">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xEl>
                                              <p:pRg st="2" end="2"/>
                                            </p:txEl>
                                          </p:spTgt>
                                        </p:tgtEl>
                                        <p:attrNameLst>
                                          <p:attrName>style.visibility</p:attrName>
                                        </p:attrNameLst>
                                      </p:cBhvr>
                                      <p:to>
                                        <p:strVal val="visible"/>
                                      </p:to>
                                    </p:set>
                                    <p:animEffect transition="in" filter="fade">
                                      <p:cBhvr>
                                        <p:cTn id="22"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EE6AD"/>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905059">
            <a:off x="252262" y="8184865"/>
            <a:ext cx="2638689" cy="2290528"/>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t="47409"/>
          <a:stretch>
            <a:fillRect/>
          </a:stretch>
        </p:blipFill>
        <p:spPr>
          <a:xfrm>
            <a:off x="14888829" y="0"/>
            <a:ext cx="3399171" cy="1716150"/>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072101">
            <a:off x="416003" y="504932"/>
            <a:ext cx="1958314" cy="640903"/>
          </a:xfrm>
          <a:prstGeom prst="rect">
            <a:avLst/>
          </a:prstGeom>
        </p:spPr>
      </p:pic>
      <p:pic>
        <p:nvPicPr>
          <p:cNvPr id="7" name="Picture 7"/>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5357335" y="8265231"/>
            <a:ext cx="1097730" cy="1026378"/>
          </a:xfrm>
          <a:prstGeom prst="rect">
            <a:avLst/>
          </a:prstGeom>
        </p:spPr>
      </p:pic>
      <p:pic>
        <p:nvPicPr>
          <p:cNvPr id="8" name="Picture 8"/>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605585">
            <a:off x="17345368" y="4358905"/>
            <a:ext cx="614106" cy="1036466"/>
          </a:xfrm>
          <a:prstGeom prst="rect">
            <a:avLst/>
          </a:prstGeom>
        </p:spPr>
      </p:pic>
      <p:pic>
        <p:nvPicPr>
          <p:cNvPr id="11" name="Picture 11"/>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838200" y="1029039"/>
            <a:ext cx="1113922" cy="992403"/>
          </a:xfrm>
          <a:prstGeom prst="rect">
            <a:avLst/>
          </a:prstGeom>
        </p:spPr>
      </p:pic>
      <p:grpSp>
        <p:nvGrpSpPr>
          <p:cNvPr id="2" name="Group 4">
            <a:extLst>
              <a:ext uri="{FF2B5EF4-FFF2-40B4-BE49-F238E27FC236}">
                <a16:creationId xmlns:a16="http://schemas.microsoft.com/office/drawing/2014/main" id="{EC3FEB99-C4D8-469F-6E80-FB53FEAA2A46}"/>
              </a:ext>
            </a:extLst>
          </p:cNvPr>
          <p:cNvGrpSpPr/>
          <p:nvPr/>
        </p:nvGrpSpPr>
        <p:grpSpPr>
          <a:xfrm>
            <a:off x="1628793" y="2021442"/>
            <a:ext cx="15087599" cy="6602438"/>
            <a:chOff x="0" y="0"/>
            <a:chExt cx="26093395" cy="4159309"/>
          </a:xfrm>
        </p:grpSpPr>
        <p:sp>
          <p:nvSpPr>
            <p:cNvPr id="10" name="Freeform 5">
              <a:extLst>
                <a:ext uri="{FF2B5EF4-FFF2-40B4-BE49-F238E27FC236}">
                  <a16:creationId xmlns:a16="http://schemas.microsoft.com/office/drawing/2014/main" id="{259749D6-9744-19DE-451B-FFC1A1BBD816}"/>
                </a:ext>
              </a:extLst>
            </p:cNvPr>
            <p:cNvSpPr/>
            <p:nvPr/>
          </p:nvSpPr>
          <p:spPr>
            <a:xfrm>
              <a:off x="0" y="0"/>
              <a:ext cx="26093396" cy="4159309"/>
            </a:xfrm>
            <a:custGeom>
              <a:avLst/>
              <a:gdLst/>
              <a:ahLst/>
              <a:cxnLst/>
              <a:rect l="l" t="t" r="r" b="b"/>
              <a:pathLst>
                <a:path w="26093396" h="4159309">
                  <a:moveTo>
                    <a:pt x="25788595" y="0"/>
                  </a:moveTo>
                  <a:lnTo>
                    <a:pt x="304800" y="0"/>
                  </a:lnTo>
                  <a:cubicBezTo>
                    <a:pt x="135890" y="0"/>
                    <a:pt x="0" y="135890"/>
                    <a:pt x="0" y="304800"/>
                  </a:cubicBezTo>
                  <a:lnTo>
                    <a:pt x="0" y="3854509"/>
                  </a:lnTo>
                  <a:cubicBezTo>
                    <a:pt x="0" y="4023419"/>
                    <a:pt x="135890" y="4159309"/>
                    <a:pt x="304800" y="4159309"/>
                  </a:cubicBezTo>
                  <a:lnTo>
                    <a:pt x="25788595" y="4159309"/>
                  </a:lnTo>
                  <a:cubicBezTo>
                    <a:pt x="25957506" y="4159309"/>
                    <a:pt x="26093396" y="4023419"/>
                    <a:pt x="26093396" y="3854509"/>
                  </a:cubicBezTo>
                  <a:lnTo>
                    <a:pt x="26093396" y="304800"/>
                  </a:lnTo>
                  <a:cubicBezTo>
                    <a:pt x="26093396" y="135890"/>
                    <a:pt x="25957506" y="0"/>
                    <a:pt x="25788595" y="0"/>
                  </a:cubicBezTo>
                  <a:close/>
                </a:path>
              </a:pathLst>
            </a:custGeom>
            <a:solidFill>
              <a:srgbClr val="FFFFFF"/>
            </a:solidFill>
          </p:spPr>
        </p:sp>
      </p:grpSp>
      <p:pic>
        <p:nvPicPr>
          <p:cNvPr id="6" name="Picture 6"/>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1138084">
            <a:off x="15729258" y="7461775"/>
            <a:ext cx="2041449" cy="2629502"/>
          </a:xfrm>
          <a:prstGeom prst="rect">
            <a:avLst/>
          </a:prstGeom>
        </p:spPr>
      </p:pic>
      <p:sp>
        <p:nvSpPr>
          <p:cNvPr id="9" name="Speech Bubble: Oval 8">
            <a:extLst>
              <a:ext uri="{FF2B5EF4-FFF2-40B4-BE49-F238E27FC236}">
                <a16:creationId xmlns:a16="http://schemas.microsoft.com/office/drawing/2014/main" id="{97C3A66E-C404-55B6-B8D7-DE1DEADE45BE}"/>
              </a:ext>
            </a:extLst>
          </p:cNvPr>
          <p:cNvSpPr/>
          <p:nvPr/>
        </p:nvSpPr>
        <p:spPr>
          <a:xfrm>
            <a:off x="8334840" y="1315192"/>
            <a:ext cx="2438400" cy="1219200"/>
          </a:xfrm>
          <a:prstGeom prst="wedgeEllipseCallou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err="1">
                <a:latin typeface="Arial" panose="020B0604020202020204" pitchFamily="34" charset="0"/>
                <a:cs typeface="Arial" panose="020B0604020202020204" pitchFamily="34" charset="0"/>
              </a:rPr>
              <a:t>Giải</a:t>
            </a:r>
            <a:endParaRPr lang="en-US" sz="4400" b="1" dirty="0">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C593CB79-E444-5757-4E38-1D3E88ED9F56}"/>
              </a:ext>
            </a:extLst>
          </p:cNvPr>
          <p:cNvSpPr txBox="1"/>
          <p:nvPr/>
        </p:nvSpPr>
        <p:spPr>
          <a:xfrm>
            <a:off x="2209800" y="2687038"/>
            <a:ext cx="13868400" cy="5672130"/>
          </a:xfrm>
          <a:prstGeom prst="rect">
            <a:avLst/>
          </a:prstGeom>
          <a:noFill/>
        </p:spPr>
        <p:txBody>
          <a:bodyPr wrap="square">
            <a:spAutoFit/>
          </a:bodyPr>
          <a:lstStyle/>
          <a:p>
            <a:pPr marL="0" marR="0" algn="just">
              <a:lnSpc>
                <a:spcPct val="150000"/>
              </a:lnSpc>
              <a:spcBef>
                <a:spcPts val="0"/>
              </a:spcBef>
              <a:spcAft>
                <a:spcPts val="1200"/>
              </a:spcAft>
            </a:pPr>
            <a:r>
              <a:rPr lang="nl-NL" sz="4000" dirty="0">
                <a:effectLst/>
                <a:latin typeface="Arial" panose="020B0604020202020204" pitchFamily="34" charset="0"/>
                <a:ea typeface="Times New Roman" panose="02020603050405020304" pitchFamily="18" charset="0"/>
                <a:cs typeface="Arial" panose="020B0604020202020204" pitchFamily="34" charset="0"/>
              </a:rPr>
              <a:t>a) Thu thập dữ liệu bằng cách phỏng vấn hoặc lập bảng hỏi. Dữ liệu thu thập được không phải là số, có thể sắp xếp theo thứ tự.</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a:p>
            <a:pPr marL="0" marR="0" algn="just">
              <a:lnSpc>
                <a:spcPct val="150000"/>
              </a:lnSpc>
              <a:spcBef>
                <a:spcPts val="0"/>
              </a:spcBef>
              <a:spcAft>
                <a:spcPts val="1200"/>
              </a:spcAft>
            </a:pPr>
            <a:r>
              <a:rPr lang="nl-NL" sz="4000" dirty="0">
                <a:effectLst/>
                <a:latin typeface="Arial" panose="020B0604020202020204" pitchFamily="34" charset="0"/>
                <a:ea typeface="Times New Roman" panose="02020603050405020304" pitchFamily="18" charset="0"/>
                <a:cs typeface="Arial" panose="020B0604020202020204" pitchFamily="34" charset="0"/>
              </a:rPr>
              <a:t>b) Có thể thu thập dữ liệu bằng quan sát, phỏng vấn hoặc lập bảng hỏi. Dữ liệu thu thập được không phải là số, không thể sắp xếp theo thứ tự.</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1930899107"/>
      </p:ext>
    </p:extLst>
  </p:cSld>
  <p:clrMapOvr>
    <a:masterClrMapping/>
  </p:clrMapOvr>
  <p:transition spd="slow">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6">
                                            <p:txEl>
                                              <p:pRg st="0" end="0"/>
                                            </p:txEl>
                                          </p:spTgt>
                                        </p:tgtEl>
                                        <p:attrNameLst>
                                          <p:attrName>style.visibility</p:attrName>
                                        </p:attrNameLst>
                                      </p:cBhvr>
                                      <p:to>
                                        <p:strVal val="visible"/>
                                      </p:to>
                                    </p:set>
                                    <p:animEffect transition="in" filter="randombar(horizontal)">
                                      <p:cBhvr>
                                        <p:cTn id="12" dur="500"/>
                                        <p:tgtEl>
                                          <p:spTgt spid="1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6">
                                            <p:txEl>
                                              <p:pRg st="1" end="1"/>
                                            </p:txEl>
                                          </p:spTgt>
                                        </p:tgtEl>
                                        <p:attrNameLst>
                                          <p:attrName>style.visibility</p:attrName>
                                        </p:attrNameLst>
                                      </p:cBhvr>
                                      <p:to>
                                        <p:strVal val="visible"/>
                                      </p:to>
                                    </p:set>
                                    <p:animEffect transition="in" filter="randombar(horizontal)">
                                      <p:cBhvr>
                                        <p:cTn id="17" dur="500"/>
                                        <p:tgtEl>
                                          <p:spTgt spid="1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EE6AD"/>
        </a:solidFill>
        <a:effectLst/>
      </p:bgPr>
    </p:bg>
    <p:spTree>
      <p:nvGrpSpPr>
        <p:cNvPr id="1" name=""/>
        <p:cNvGrpSpPr/>
        <p:nvPr/>
      </p:nvGrpSpPr>
      <p:grpSpPr>
        <a:xfrm>
          <a:off x="0" y="0"/>
          <a:ext cx="0" cy="0"/>
          <a:chOff x="0" y="0"/>
          <a:chExt cx="0" cy="0"/>
        </a:xfrm>
      </p:grpSpPr>
      <p:grpSp>
        <p:nvGrpSpPr>
          <p:cNvPr id="3" name="Group 3"/>
          <p:cNvGrpSpPr/>
          <p:nvPr/>
        </p:nvGrpSpPr>
        <p:grpSpPr>
          <a:xfrm>
            <a:off x="2881218" y="9328730"/>
            <a:ext cx="3624238" cy="958270"/>
            <a:chOff x="0" y="0"/>
            <a:chExt cx="3210117" cy="848774"/>
          </a:xfrm>
        </p:grpSpPr>
        <p:sp>
          <p:nvSpPr>
            <p:cNvPr id="4" name="Freeform 4"/>
            <p:cNvSpPr/>
            <p:nvPr/>
          </p:nvSpPr>
          <p:spPr>
            <a:xfrm>
              <a:off x="0" y="0"/>
              <a:ext cx="3210117" cy="848774"/>
            </a:xfrm>
            <a:custGeom>
              <a:avLst/>
              <a:gdLst/>
              <a:ahLst/>
              <a:cxnLst/>
              <a:rect l="l" t="t" r="r" b="b"/>
              <a:pathLst>
                <a:path w="3210117" h="848774">
                  <a:moveTo>
                    <a:pt x="3085657" y="848774"/>
                  </a:moveTo>
                  <a:lnTo>
                    <a:pt x="124460" y="848774"/>
                  </a:lnTo>
                  <a:cubicBezTo>
                    <a:pt x="55880" y="848774"/>
                    <a:pt x="0" y="792894"/>
                    <a:pt x="0" y="724314"/>
                  </a:cubicBezTo>
                  <a:lnTo>
                    <a:pt x="0" y="124460"/>
                  </a:lnTo>
                  <a:cubicBezTo>
                    <a:pt x="0" y="55880"/>
                    <a:pt x="55880" y="0"/>
                    <a:pt x="124460" y="0"/>
                  </a:cubicBezTo>
                  <a:lnTo>
                    <a:pt x="3085658" y="0"/>
                  </a:lnTo>
                  <a:cubicBezTo>
                    <a:pt x="3154238" y="0"/>
                    <a:pt x="3210117" y="55880"/>
                    <a:pt x="3210117" y="124460"/>
                  </a:cubicBezTo>
                  <a:lnTo>
                    <a:pt x="3210117" y="724314"/>
                  </a:lnTo>
                  <a:cubicBezTo>
                    <a:pt x="3210117" y="792894"/>
                    <a:pt x="3154238" y="848774"/>
                    <a:pt x="3085658" y="848774"/>
                  </a:cubicBezTo>
                  <a:close/>
                </a:path>
              </a:pathLst>
            </a:custGeom>
            <a:solidFill>
              <a:srgbClr val="F46E16"/>
            </a:solidFill>
          </p:spPr>
        </p:sp>
      </p:grpSp>
      <p:sp>
        <p:nvSpPr>
          <p:cNvPr id="10" name="Freeform 10"/>
          <p:cNvSpPr/>
          <p:nvPr/>
        </p:nvSpPr>
        <p:spPr>
          <a:xfrm>
            <a:off x="1440736" y="742236"/>
            <a:ext cx="15406528" cy="8802528"/>
          </a:xfrm>
          <a:custGeom>
            <a:avLst/>
            <a:gdLst/>
            <a:ahLst/>
            <a:cxnLst/>
            <a:rect l="l" t="t" r="r" b="b"/>
            <a:pathLst>
              <a:path w="6019800" h="4100830">
                <a:moveTo>
                  <a:pt x="6019800" y="4100830"/>
                </a:moveTo>
                <a:lnTo>
                  <a:pt x="0" y="4100830"/>
                </a:lnTo>
                <a:lnTo>
                  <a:pt x="0" y="0"/>
                </a:lnTo>
                <a:lnTo>
                  <a:pt x="6019800" y="0"/>
                </a:lnTo>
                <a:lnTo>
                  <a:pt x="6019800" y="4100830"/>
                </a:lnTo>
                <a:close/>
              </a:path>
            </a:pathLst>
          </a:custGeom>
          <a:blipFill>
            <a:blip r:embed="rId2"/>
            <a:stretch>
              <a:fillRect l="-182" r="-18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11" name="Picture 11"/>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5392517" y="254393"/>
            <a:ext cx="1981353" cy="2343536"/>
          </a:xfrm>
          <a:prstGeom prst="rect">
            <a:avLst/>
          </a:prstGeom>
        </p:spPr>
      </p:pic>
      <p:pic>
        <p:nvPicPr>
          <p:cNvPr id="12" name="Picture 12"/>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0800000">
            <a:off x="-613189" y="407601"/>
            <a:ext cx="3522982" cy="3585733"/>
          </a:xfrm>
          <a:prstGeom prst="rect">
            <a:avLst/>
          </a:prstGeom>
        </p:spPr>
      </p:pic>
      <p:pic>
        <p:nvPicPr>
          <p:cNvPr id="13" name="Picture 13"/>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b="43522"/>
          <a:stretch>
            <a:fillRect/>
          </a:stretch>
        </p:blipFill>
        <p:spPr>
          <a:xfrm>
            <a:off x="0" y="8713026"/>
            <a:ext cx="2909793" cy="1577641"/>
          </a:xfrm>
          <a:prstGeom prst="rect">
            <a:avLst/>
          </a:prstGeom>
        </p:spPr>
      </p:pic>
      <p:pic>
        <p:nvPicPr>
          <p:cNvPr id="14" name="Picture 14"/>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8595135" y="407600"/>
            <a:ext cx="1097730" cy="1026378"/>
          </a:xfrm>
          <a:prstGeom prst="rect">
            <a:avLst/>
          </a:prstGeom>
        </p:spPr>
      </p:pic>
      <p:pic>
        <p:nvPicPr>
          <p:cNvPr id="15" name="Picture 15"/>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1054289">
            <a:off x="12741668" y="8938983"/>
            <a:ext cx="2784816" cy="911394"/>
          </a:xfrm>
          <a:prstGeom prst="rect">
            <a:avLst/>
          </a:prstGeom>
        </p:spPr>
      </p:pic>
      <p:pic>
        <p:nvPicPr>
          <p:cNvPr id="16" name="Picture 16"/>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rot="605585">
            <a:off x="16711796" y="510467"/>
            <a:ext cx="614106" cy="1036466"/>
          </a:xfrm>
          <a:prstGeom prst="rect">
            <a:avLst/>
          </a:prstGeom>
        </p:spPr>
      </p:pic>
      <p:sp>
        <p:nvSpPr>
          <p:cNvPr id="6" name="TextBox 5">
            <a:extLst>
              <a:ext uri="{FF2B5EF4-FFF2-40B4-BE49-F238E27FC236}">
                <a16:creationId xmlns:a16="http://schemas.microsoft.com/office/drawing/2014/main" id="{41EB1764-BAF1-51BE-CC7B-C9A65F0FE9C3}"/>
              </a:ext>
            </a:extLst>
          </p:cNvPr>
          <p:cNvSpPr txBox="1"/>
          <p:nvPr/>
        </p:nvSpPr>
        <p:spPr>
          <a:xfrm>
            <a:off x="3938331" y="1734245"/>
            <a:ext cx="9448800" cy="901593"/>
          </a:xfrm>
          <a:prstGeom prst="rect">
            <a:avLst/>
          </a:prstGeom>
          <a:noFill/>
        </p:spPr>
        <p:txBody>
          <a:bodyPr wrap="square">
            <a:spAutoFit/>
          </a:bodyPr>
          <a:lstStyle/>
          <a:p>
            <a:pPr marL="0" marR="0">
              <a:lnSpc>
                <a:spcPct val="150000"/>
              </a:lnSpc>
              <a:spcBef>
                <a:spcPts val="0"/>
              </a:spcBef>
              <a:spcAft>
                <a:spcPts val="800"/>
              </a:spcAft>
            </a:pPr>
            <a:r>
              <a:rPr lang="nl-NL" sz="4000" b="1" dirty="0">
                <a:effectLst/>
                <a:latin typeface="Arial" panose="020B0604020202020204" pitchFamily="34" charset="0"/>
                <a:ea typeface="Times New Roman" panose="02020603050405020304" pitchFamily="18" charset="0"/>
                <a:cs typeface="Arial" panose="020B0604020202020204" pitchFamily="34" charset="0"/>
              </a:rPr>
              <a:t>Bài 1:</a:t>
            </a:r>
            <a:r>
              <a:rPr lang="nl-NL" sz="4000" dirty="0">
                <a:effectLst/>
                <a:latin typeface="Arial" panose="020B0604020202020204" pitchFamily="34" charset="0"/>
                <a:ea typeface="Times New Roman" panose="02020603050405020304" pitchFamily="18" charset="0"/>
                <a:cs typeface="Arial" panose="020B0604020202020204" pitchFamily="34" charset="0"/>
              </a:rPr>
              <a:t> Cho biểu đồ sau:</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p:txBody>
      </p:sp>
      <p:pic>
        <p:nvPicPr>
          <p:cNvPr id="17" name="image22.png">
            <a:extLst>
              <a:ext uri="{FF2B5EF4-FFF2-40B4-BE49-F238E27FC236}">
                <a16:creationId xmlns:a16="http://schemas.microsoft.com/office/drawing/2014/main" id="{6D90242D-D9E2-77FF-A008-5D8E7C52907C}"/>
              </a:ext>
            </a:extLst>
          </p:cNvPr>
          <p:cNvPicPr/>
          <p:nvPr/>
        </p:nvPicPr>
        <p:blipFill>
          <a:blip r:embed="rId15"/>
          <a:srcRect/>
          <a:stretch>
            <a:fillRect/>
          </a:stretch>
        </p:blipFill>
        <p:spPr>
          <a:xfrm>
            <a:off x="3938331" y="3298360"/>
            <a:ext cx="9313608" cy="5237856"/>
          </a:xfrm>
          <a:prstGeom prst="rect">
            <a:avLst/>
          </a:prstGeom>
          <a:ln/>
        </p:spPr>
      </p:pic>
    </p:spTree>
    <p:extLst>
      <p:ext uri="{BB962C8B-B14F-4D97-AF65-F5344CB8AC3E}">
        <p14:creationId xmlns:p14="http://schemas.microsoft.com/office/powerpoint/2010/main" val="4218928916"/>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additive="base">
                                        <p:cTn id="12" dur="500"/>
                                        <p:tgtEl>
                                          <p:spTgt spid="17"/>
                                        </p:tgtEl>
                                        <p:attrNameLst>
                                          <p:attrName>ppt_y</p:attrName>
                                        </p:attrNameLst>
                                      </p:cBhvr>
                                      <p:tavLst>
                                        <p:tav tm="0">
                                          <p:val>
                                            <p:strVal val="#ppt_y+#ppt_h*1.125000"/>
                                          </p:val>
                                        </p:tav>
                                        <p:tav tm="100000">
                                          <p:val>
                                            <p:strVal val="#ppt_y"/>
                                          </p:val>
                                        </p:tav>
                                      </p:tavLst>
                                    </p:anim>
                                    <p:animEffect transition="in" filter="wipe(up)">
                                      <p:cBhvr>
                                        <p:cTn id="1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EE6AD"/>
        </a:solidFill>
        <a:effectLst/>
      </p:bgPr>
    </p:bg>
    <p:spTree>
      <p:nvGrpSpPr>
        <p:cNvPr id="1" name=""/>
        <p:cNvGrpSpPr/>
        <p:nvPr/>
      </p:nvGrpSpPr>
      <p:grpSpPr>
        <a:xfrm>
          <a:off x="0" y="0"/>
          <a:ext cx="0" cy="0"/>
          <a:chOff x="0" y="0"/>
          <a:chExt cx="0" cy="0"/>
        </a:xfrm>
      </p:grpSpPr>
      <p:sp>
        <p:nvSpPr>
          <p:cNvPr id="16" name="Freeform 10">
            <a:extLst>
              <a:ext uri="{FF2B5EF4-FFF2-40B4-BE49-F238E27FC236}">
                <a16:creationId xmlns:a16="http://schemas.microsoft.com/office/drawing/2014/main" id="{F2525B59-02CC-C39D-2BD2-7A87B7643064}"/>
              </a:ext>
            </a:extLst>
          </p:cNvPr>
          <p:cNvSpPr/>
          <p:nvPr/>
        </p:nvSpPr>
        <p:spPr>
          <a:xfrm>
            <a:off x="1955075" y="944687"/>
            <a:ext cx="15406528" cy="8802528"/>
          </a:xfrm>
          <a:custGeom>
            <a:avLst/>
            <a:gdLst/>
            <a:ahLst/>
            <a:cxnLst/>
            <a:rect l="l" t="t" r="r" b="b"/>
            <a:pathLst>
              <a:path w="6019800" h="4100830">
                <a:moveTo>
                  <a:pt x="6019800" y="4100830"/>
                </a:moveTo>
                <a:lnTo>
                  <a:pt x="0" y="4100830"/>
                </a:lnTo>
                <a:lnTo>
                  <a:pt x="0" y="0"/>
                </a:lnTo>
                <a:lnTo>
                  <a:pt x="6019800" y="0"/>
                </a:lnTo>
                <a:lnTo>
                  <a:pt x="6019800" y="4100830"/>
                </a:lnTo>
                <a:close/>
              </a:path>
            </a:pathLst>
          </a:custGeom>
          <a:blipFill>
            <a:blip r:embed="rId2"/>
            <a:stretch>
              <a:fillRect l="-182" r="-18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8" name="Picture 8"/>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b="5819"/>
          <a:stretch>
            <a:fillRect/>
          </a:stretch>
        </p:blipFill>
        <p:spPr>
          <a:xfrm>
            <a:off x="-292432" y="5821617"/>
            <a:ext cx="3008566" cy="4465383"/>
          </a:xfrm>
          <a:prstGeom prst="rect">
            <a:avLst/>
          </a:prstGeom>
        </p:spPr>
      </p:pic>
      <p:pic>
        <p:nvPicPr>
          <p:cNvPr id="9" name="Picture 9"/>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089045">
            <a:off x="16145386" y="9091573"/>
            <a:ext cx="2574582" cy="842590"/>
          </a:xfrm>
          <a:prstGeom prst="rect">
            <a:avLst/>
          </a:prstGeom>
        </p:spPr>
      </p:pic>
      <p:pic>
        <p:nvPicPr>
          <p:cNvPr id="11" name="Picture 11"/>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5717560" y="-257249"/>
            <a:ext cx="2714405" cy="2571899"/>
          </a:xfrm>
          <a:prstGeom prst="rect">
            <a:avLst/>
          </a:prstGeom>
        </p:spPr>
      </p:pic>
      <p:pic>
        <p:nvPicPr>
          <p:cNvPr id="12" name="Picture 12"/>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l="38243"/>
          <a:stretch>
            <a:fillRect/>
          </a:stretch>
        </p:blipFill>
        <p:spPr>
          <a:xfrm>
            <a:off x="0" y="1553264"/>
            <a:ext cx="2084282" cy="3240025"/>
          </a:xfrm>
          <a:prstGeom prst="rect">
            <a:avLst/>
          </a:prstGeom>
        </p:spPr>
      </p:pic>
      <p:pic>
        <p:nvPicPr>
          <p:cNvPr id="13" name="Picture 13"/>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5400000">
            <a:off x="-732791" y="-1162879"/>
            <a:ext cx="3522982" cy="3585733"/>
          </a:xfrm>
          <a:prstGeom prst="rect">
            <a:avLst/>
          </a:prstGeom>
        </p:spPr>
      </p:pic>
      <p:pic>
        <p:nvPicPr>
          <p:cNvPr id="14" name="Picture 14"/>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rot="-981911">
            <a:off x="2509162" y="348790"/>
            <a:ext cx="980647" cy="916905"/>
          </a:xfrm>
          <a:prstGeom prst="rect">
            <a:avLst/>
          </a:prstGeom>
        </p:spPr>
      </p:pic>
      <p:sp>
        <p:nvSpPr>
          <p:cNvPr id="15" name="TextBox 14">
            <a:extLst>
              <a:ext uri="{FF2B5EF4-FFF2-40B4-BE49-F238E27FC236}">
                <a16:creationId xmlns:a16="http://schemas.microsoft.com/office/drawing/2014/main" id="{5A870FED-3AD0-3043-D781-6059DB77AC93}"/>
              </a:ext>
            </a:extLst>
          </p:cNvPr>
          <p:cNvSpPr txBox="1"/>
          <p:nvPr/>
        </p:nvSpPr>
        <p:spPr>
          <a:xfrm>
            <a:off x="3299267" y="2894606"/>
            <a:ext cx="12718143" cy="4902689"/>
          </a:xfrm>
          <a:prstGeom prst="rect">
            <a:avLst/>
          </a:prstGeom>
          <a:noFill/>
        </p:spPr>
        <p:txBody>
          <a:bodyPr wrap="square">
            <a:spAutoFit/>
          </a:bodyPr>
          <a:lstStyle/>
          <a:p>
            <a:pPr marL="0" marR="0" algn="just">
              <a:lnSpc>
                <a:spcPct val="150000"/>
              </a:lnSpc>
              <a:spcBef>
                <a:spcPts val="0"/>
              </a:spcBef>
              <a:spcAft>
                <a:spcPts val="800"/>
              </a:spcAft>
            </a:pPr>
            <a:r>
              <a:rPr lang="nl-NL" sz="4000" dirty="0">
                <a:effectLst/>
                <a:latin typeface="Arial" panose="020B0604020202020204" pitchFamily="34" charset="0"/>
                <a:ea typeface="Times New Roman" panose="02020603050405020304" pitchFamily="18" charset="0"/>
                <a:cs typeface="Arial" panose="020B0604020202020204" pitchFamily="34" charset="0"/>
              </a:rPr>
              <a:t>a) Có bao nhiêu đối tượng được biểu diễn?</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a:p>
            <a:pPr marL="0" marR="0" algn="just">
              <a:lnSpc>
                <a:spcPct val="150000"/>
              </a:lnSpc>
              <a:spcBef>
                <a:spcPts val="0"/>
              </a:spcBef>
              <a:spcAft>
                <a:spcPts val="800"/>
              </a:spcAft>
            </a:pPr>
            <a:r>
              <a:rPr lang="nl-NL" sz="4000" dirty="0">
                <a:effectLst/>
                <a:latin typeface="Arial" panose="020B0604020202020204" pitchFamily="34" charset="0"/>
                <a:ea typeface="Times New Roman" panose="02020603050405020304" pitchFamily="18" charset="0"/>
                <a:cs typeface="Arial" panose="020B0604020202020204" pitchFamily="34" charset="0"/>
              </a:rPr>
              <a:t>b) Đối tượng nào chiếm tỉ lệ phần trăm cao nhất?</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a:p>
            <a:pPr marL="0" marR="0" algn="just">
              <a:lnSpc>
                <a:spcPct val="150000"/>
              </a:lnSpc>
              <a:spcBef>
                <a:spcPts val="0"/>
              </a:spcBef>
              <a:spcAft>
                <a:spcPts val="800"/>
              </a:spcAft>
            </a:pPr>
            <a:r>
              <a:rPr lang="nl-NL" sz="4000" dirty="0">
                <a:effectLst/>
                <a:latin typeface="Arial" panose="020B0604020202020204" pitchFamily="34" charset="0"/>
                <a:ea typeface="Times New Roman" panose="02020603050405020304" pitchFamily="18" charset="0"/>
                <a:cs typeface="Arial" panose="020B0604020202020204" pitchFamily="34" charset="0"/>
              </a:rPr>
              <a:t>c) Đối tượng nào chiếm tỉ lệ phần trăm thấp nhất?</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pPr>
            <a:r>
              <a:rPr lang="nl-NL" sz="4000" dirty="0">
                <a:effectLst/>
                <a:latin typeface="Arial" panose="020B0604020202020204" pitchFamily="34" charset="0"/>
                <a:ea typeface="Times New Roman" panose="02020603050405020304" pitchFamily="18" charset="0"/>
                <a:cs typeface="Arial" panose="020B0604020202020204" pitchFamily="34" charset="0"/>
              </a:rPr>
              <a:t>d) Tính số học sinh yêu thích phim phiêu lưu, mạo hiểm hoặc phim hình sự.</a:t>
            </a:r>
            <a:endParaRPr lang="en-US" sz="4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85406451"/>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randombar(horizontal)">
                                      <p:cBhvr>
                                        <p:cTn id="7" dur="500"/>
                                        <p:tgtEl>
                                          <p:spTgt spid="1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5">
                                            <p:txEl>
                                              <p:pRg st="1" end="1"/>
                                            </p:txEl>
                                          </p:spTgt>
                                        </p:tgtEl>
                                        <p:attrNameLst>
                                          <p:attrName>style.visibility</p:attrName>
                                        </p:attrNameLst>
                                      </p:cBhvr>
                                      <p:to>
                                        <p:strVal val="visible"/>
                                      </p:to>
                                    </p:set>
                                    <p:animEffect transition="in" filter="randombar(horizontal)">
                                      <p:cBhvr>
                                        <p:cTn id="12" dur="500"/>
                                        <p:tgtEl>
                                          <p:spTgt spid="1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5">
                                            <p:txEl>
                                              <p:pRg st="2" end="2"/>
                                            </p:txEl>
                                          </p:spTgt>
                                        </p:tgtEl>
                                        <p:attrNameLst>
                                          <p:attrName>style.visibility</p:attrName>
                                        </p:attrNameLst>
                                      </p:cBhvr>
                                      <p:to>
                                        <p:strVal val="visible"/>
                                      </p:to>
                                    </p:set>
                                    <p:animEffect transition="in" filter="randombar(horizontal)">
                                      <p:cBhvr>
                                        <p:cTn id="17" dur="500"/>
                                        <p:tgtEl>
                                          <p:spTgt spid="1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15">
                                            <p:txEl>
                                              <p:pRg st="3" end="3"/>
                                            </p:txEl>
                                          </p:spTgt>
                                        </p:tgtEl>
                                        <p:attrNameLst>
                                          <p:attrName>style.visibility</p:attrName>
                                        </p:attrNameLst>
                                      </p:cBhvr>
                                      <p:to>
                                        <p:strVal val="visible"/>
                                      </p:to>
                                    </p:set>
                                    <p:animEffect transition="in" filter="randombar(horizontal)">
                                      <p:cBhvr>
                                        <p:cTn id="22" dur="500"/>
                                        <p:tgtEl>
                                          <p:spTgt spid="1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EE6AD"/>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b="27725"/>
          <a:stretch>
            <a:fillRect/>
          </a:stretch>
        </p:blipFill>
        <p:spPr>
          <a:xfrm>
            <a:off x="15702260" y="7857084"/>
            <a:ext cx="2585740" cy="2429916"/>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21741" t="12332"/>
          <a:stretch>
            <a:fillRect/>
          </a:stretch>
        </p:blipFill>
        <p:spPr>
          <a:xfrm>
            <a:off x="-6930" y="-22499"/>
            <a:ext cx="2868052" cy="3084363"/>
          </a:xfrm>
          <a:prstGeom prst="rect">
            <a:avLst/>
          </a:prstGeom>
        </p:spPr>
      </p:pic>
      <p:pic>
        <p:nvPicPr>
          <p:cNvPr id="6" name="Picture 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633007" y="8215662"/>
            <a:ext cx="1170308" cy="1042638"/>
          </a:xfrm>
          <a:prstGeom prst="rect">
            <a:avLst/>
          </a:prstGeom>
        </p:spPr>
      </p:pic>
      <p:pic>
        <p:nvPicPr>
          <p:cNvPr id="7" name="Picture 7"/>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7051630" y="1320813"/>
            <a:ext cx="677333" cy="1143178"/>
          </a:xfrm>
          <a:prstGeom prst="rect">
            <a:avLst/>
          </a:prstGeom>
        </p:spPr>
      </p:pic>
      <p:pic>
        <p:nvPicPr>
          <p:cNvPr id="8" name="Picture 8"/>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820043">
            <a:off x="1855370" y="8759867"/>
            <a:ext cx="953698" cy="891708"/>
          </a:xfrm>
          <a:prstGeom prst="rect">
            <a:avLst/>
          </a:prstGeom>
        </p:spPr>
      </p:pic>
      <p:pic>
        <p:nvPicPr>
          <p:cNvPr id="9" name="Picture 9"/>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5702260" y="517270"/>
            <a:ext cx="1349370" cy="1927671"/>
          </a:xfrm>
          <a:prstGeom prst="rect">
            <a:avLst/>
          </a:prstGeom>
        </p:spPr>
      </p:pic>
      <p:pic>
        <p:nvPicPr>
          <p:cNvPr id="11" name="Picture 11"/>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241250">
            <a:off x="7086600" y="9244488"/>
            <a:ext cx="4114800" cy="319395"/>
          </a:xfrm>
          <a:prstGeom prst="rect">
            <a:avLst/>
          </a:prstGeom>
        </p:spPr>
      </p:pic>
      <p:grpSp>
        <p:nvGrpSpPr>
          <p:cNvPr id="15" name="Nhóm 14">
            <a:extLst>
              <a:ext uri="{FF2B5EF4-FFF2-40B4-BE49-F238E27FC236}">
                <a16:creationId xmlns:a16="http://schemas.microsoft.com/office/drawing/2014/main" id="{A59886E2-EC80-28B1-D0C8-D170144D4918}"/>
              </a:ext>
            </a:extLst>
          </p:cNvPr>
          <p:cNvGrpSpPr/>
          <p:nvPr/>
        </p:nvGrpSpPr>
        <p:grpSpPr>
          <a:xfrm>
            <a:off x="7331881" y="362543"/>
            <a:ext cx="3624238" cy="958270"/>
            <a:chOff x="2836026" y="1939350"/>
            <a:chExt cx="3624238" cy="958270"/>
          </a:xfrm>
        </p:grpSpPr>
        <p:grpSp>
          <p:nvGrpSpPr>
            <p:cNvPr id="16" name="Group 3">
              <a:extLst>
                <a:ext uri="{FF2B5EF4-FFF2-40B4-BE49-F238E27FC236}">
                  <a16:creationId xmlns:a16="http://schemas.microsoft.com/office/drawing/2014/main" id="{EBB40E4B-BC46-805C-9329-140FFD4A23D9}"/>
                </a:ext>
              </a:extLst>
            </p:cNvPr>
            <p:cNvGrpSpPr/>
            <p:nvPr/>
          </p:nvGrpSpPr>
          <p:grpSpPr>
            <a:xfrm>
              <a:off x="2836026" y="1939350"/>
              <a:ext cx="3624238" cy="958270"/>
              <a:chOff x="0" y="0"/>
              <a:chExt cx="3210117" cy="848774"/>
            </a:xfrm>
          </p:grpSpPr>
          <p:sp>
            <p:nvSpPr>
              <p:cNvPr id="18" name="Freeform 4">
                <a:extLst>
                  <a:ext uri="{FF2B5EF4-FFF2-40B4-BE49-F238E27FC236}">
                    <a16:creationId xmlns:a16="http://schemas.microsoft.com/office/drawing/2014/main" id="{FD26DC72-E790-F096-35B1-3FC9381CE871}"/>
                  </a:ext>
                </a:extLst>
              </p:cNvPr>
              <p:cNvSpPr/>
              <p:nvPr/>
            </p:nvSpPr>
            <p:spPr>
              <a:xfrm>
                <a:off x="0" y="0"/>
                <a:ext cx="3210117" cy="848774"/>
              </a:xfrm>
              <a:custGeom>
                <a:avLst/>
                <a:gdLst/>
                <a:ahLst/>
                <a:cxnLst/>
                <a:rect l="l" t="t" r="r" b="b"/>
                <a:pathLst>
                  <a:path w="3210117" h="848774">
                    <a:moveTo>
                      <a:pt x="3085657" y="848774"/>
                    </a:moveTo>
                    <a:lnTo>
                      <a:pt x="124460" y="848774"/>
                    </a:lnTo>
                    <a:cubicBezTo>
                      <a:pt x="55880" y="848774"/>
                      <a:pt x="0" y="792894"/>
                      <a:pt x="0" y="724314"/>
                    </a:cubicBezTo>
                    <a:lnTo>
                      <a:pt x="0" y="124460"/>
                    </a:lnTo>
                    <a:cubicBezTo>
                      <a:pt x="0" y="55880"/>
                      <a:pt x="55880" y="0"/>
                      <a:pt x="124460" y="0"/>
                    </a:cubicBezTo>
                    <a:lnTo>
                      <a:pt x="3085658" y="0"/>
                    </a:lnTo>
                    <a:cubicBezTo>
                      <a:pt x="3154238" y="0"/>
                      <a:pt x="3210117" y="55880"/>
                      <a:pt x="3210117" y="124460"/>
                    </a:cubicBezTo>
                    <a:lnTo>
                      <a:pt x="3210117" y="724314"/>
                    </a:lnTo>
                    <a:cubicBezTo>
                      <a:pt x="3210117" y="792894"/>
                      <a:pt x="3154238" y="848774"/>
                      <a:pt x="3085658" y="848774"/>
                    </a:cubicBezTo>
                    <a:close/>
                  </a:path>
                </a:pathLst>
              </a:custGeom>
              <a:solidFill>
                <a:srgbClr val="F46E16"/>
              </a:solidFill>
            </p:spPr>
            <p:txBody>
              <a:bodyPr/>
              <a:lstStyle/>
              <a:p>
                <a:endParaRPr lang="en-US" dirty="0"/>
              </a:p>
            </p:txBody>
          </p:sp>
        </p:grpSp>
        <p:sp>
          <p:nvSpPr>
            <p:cNvPr id="17" name="Hộp Văn bản 16">
              <a:extLst>
                <a:ext uri="{FF2B5EF4-FFF2-40B4-BE49-F238E27FC236}">
                  <a16:creationId xmlns:a16="http://schemas.microsoft.com/office/drawing/2014/main" id="{3F24D249-4CC5-8C1D-C163-D3DF750D3E60}"/>
                </a:ext>
              </a:extLst>
            </p:cNvPr>
            <p:cNvSpPr txBox="1"/>
            <p:nvPr/>
          </p:nvSpPr>
          <p:spPr>
            <a:xfrm>
              <a:off x="3618732" y="2064542"/>
              <a:ext cx="1981200" cy="707886"/>
            </a:xfrm>
            <a:prstGeom prst="rect">
              <a:avLst/>
            </a:prstGeom>
            <a:noFill/>
          </p:spPr>
          <p:txBody>
            <a:bodyPr wrap="square" rtlCol="0">
              <a:spAutoFit/>
            </a:bodyPr>
            <a:lstStyle/>
            <a:p>
              <a:pPr algn="ctr"/>
              <a:r>
                <a:rPr lang="en-US" sz="4000" b="1" dirty="0" err="1">
                  <a:solidFill>
                    <a:schemeClr val="bg1"/>
                  </a:solidFill>
                  <a:latin typeface="Arial" panose="020B0604020202020204" pitchFamily="34" charset="0"/>
                  <a:cs typeface="Arial" panose="020B0604020202020204" pitchFamily="34" charset="0"/>
                </a:rPr>
                <a:t>Giải</a:t>
              </a:r>
              <a:endParaRPr lang="en-US" sz="4000" b="1" dirty="0">
                <a:solidFill>
                  <a:schemeClr val="bg1"/>
                </a:solidFill>
                <a:latin typeface="Arial" panose="020B0604020202020204" pitchFamily="34" charset="0"/>
                <a:cs typeface="Arial" panose="020B0604020202020204" pitchFamily="34" charset="0"/>
              </a:endParaRPr>
            </a:p>
          </p:txBody>
        </p:sp>
      </p:grpSp>
      <p:sp>
        <p:nvSpPr>
          <p:cNvPr id="19" name="TextBox 18">
            <a:extLst>
              <a:ext uri="{FF2B5EF4-FFF2-40B4-BE49-F238E27FC236}">
                <a16:creationId xmlns:a16="http://schemas.microsoft.com/office/drawing/2014/main" id="{B291755F-D6BB-99CC-60D9-82568D2C3594}"/>
              </a:ext>
            </a:extLst>
          </p:cNvPr>
          <p:cNvSpPr txBox="1"/>
          <p:nvPr/>
        </p:nvSpPr>
        <p:spPr>
          <a:xfrm>
            <a:off x="2563690" y="1751128"/>
            <a:ext cx="13082993" cy="7775270"/>
          </a:xfrm>
          <a:prstGeom prst="rect">
            <a:avLst/>
          </a:prstGeom>
          <a:noFill/>
        </p:spPr>
        <p:txBody>
          <a:bodyPr wrap="square">
            <a:spAutoFit/>
          </a:bodyPr>
          <a:lstStyle/>
          <a:p>
            <a:pPr marL="0" marR="0" algn="just">
              <a:lnSpc>
                <a:spcPct val="150000"/>
              </a:lnSpc>
              <a:spcBef>
                <a:spcPts val="0"/>
              </a:spcBef>
              <a:spcAft>
                <a:spcPts val="800"/>
              </a:spcAft>
            </a:pPr>
            <a:r>
              <a:rPr lang="nl-NL" sz="4000" dirty="0">
                <a:effectLst/>
                <a:latin typeface="Arial" panose="020B0604020202020204" pitchFamily="34" charset="0"/>
                <a:ea typeface="Times New Roman" panose="02020603050405020304" pitchFamily="18" charset="0"/>
                <a:cs typeface="Arial" panose="020B0604020202020204" pitchFamily="34" charset="0"/>
              </a:rPr>
              <a:t>a) Có 4 đối tượng được biểu diễn: phim hài ; phim phiêu lưu, phim mạo hiểm ; phim hình sự ; phim hoạt hình.</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a:p>
            <a:pPr marL="0" marR="0" algn="just">
              <a:lnSpc>
                <a:spcPct val="150000"/>
              </a:lnSpc>
              <a:spcBef>
                <a:spcPts val="0"/>
              </a:spcBef>
              <a:spcAft>
                <a:spcPts val="800"/>
              </a:spcAft>
            </a:pPr>
            <a:r>
              <a:rPr lang="nl-NL" sz="4000" dirty="0">
                <a:effectLst/>
                <a:latin typeface="Arial" panose="020B0604020202020204" pitchFamily="34" charset="0"/>
                <a:ea typeface="Times New Roman" panose="02020603050405020304" pitchFamily="18" charset="0"/>
                <a:cs typeface="Arial" panose="020B0604020202020204" pitchFamily="34" charset="0"/>
              </a:rPr>
              <a:t>b) Phim hài </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a:p>
            <a:pPr marL="0" marR="0" algn="just">
              <a:lnSpc>
                <a:spcPct val="150000"/>
              </a:lnSpc>
              <a:spcBef>
                <a:spcPts val="0"/>
              </a:spcBef>
              <a:spcAft>
                <a:spcPts val="800"/>
              </a:spcAft>
            </a:pPr>
            <a:r>
              <a:rPr lang="nl-NL" sz="4000" dirty="0">
                <a:effectLst/>
                <a:latin typeface="Arial" panose="020B0604020202020204" pitchFamily="34" charset="0"/>
                <a:ea typeface="Times New Roman" panose="02020603050405020304" pitchFamily="18" charset="0"/>
                <a:cs typeface="Arial" panose="020B0604020202020204" pitchFamily="34" charset="0"/>
              </a:rPr>
              <a:t>c) Phim hoạt hình.</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a:p>
            <a:pPr marL="0" marR="0" algn="just">
              <a:lnSpc>
                <a:spcPct val="150000"/>
              </a:lnSpc>
              <a:spcBef>
                <a:spcPts val="0"/>
              </a:spcBef>
              <a:spcAft>
                <a:spcPts val="800"/>
              </a:spcAft>
            </a:pPr>
            <a:r>
              <a:rPr lang="nl-NL" sz="4000" dirty="0">
                <a:effectLst/>
                <a:latin typeface="Arial" panose="020B0604020202020204" pitchFamily="34" charset="0"/>
                <a:ea typeface="Times New Roman" panose="02020603050405020304" pitchFamily="18" charset="0"/>
                <a:cs typeface="Arial" panose="020B0604020202020204" pitchFamily="34" charset="0"/>
              </a:rPr>
              <a:t>d) Tỉ lệ học sinh yêu thích phim phiêu lưu, mạo hiểm hoặc hình sự là: 25% + 25% = 50%</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a:p>
            <a:pPr marL="0" marR="0" algn="just">
              <a:lnSpc>
                <a:spcPct val="150000"/>
              </a:lnSpc>
              <a:spcBef>
                <a:spcPts val="0"/>
              </a:spcBef>
              <a:spcAft>
                <a:spcPts val="800"/>
              </a:spcAft>
            </a:pPr>
            <a:r>
              <a:rPr lang="nl-NL" sz="4000" dirty="0">
                <a:effectLst/>
                <a:latin typeface="Arial" panose="020B0604020202020204" pitchFamily="34" charset="0"/>
                <a:ea typeface="Times New Roman" panose="02020603050405020304" pitchFamily="18" charset="0"/>
                <a:cs typeface="Arial" panose="020B0604020202020204" pitchFamily="34" charset="0"/>
              </a:rPr>
              <a:t>Tổng số học sinh yêu thích phim phiêu lưu, mạo hiểm hoặc hình sự là: 80. 50%. = 40 học sinh.</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2036106432"/>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nodeType="clickEffect">
                                  <p:stCondLst>
                                    <p:cond delay="0"/>
                                  </p:stCondLst>
                                  <p:childTnLst>
                                    <p:set>
                                      <p:cBhvr>
                                        <p:cTn id="11" dur="1" fill="hold">
                                          <p:stCondLst>
                                            <p:cond delay="0"/>
                                          </p:stCondLst>
                                        </p:cTn>
                                        <p:tgtEl>
                                          <p:spTgt spid="19">
                                            <p:txEl>
                                              <p:pRg st="0" end="0"/>
                                            </p:txEl>
                                          </p:spTgt>
                                        </p:tgtEl>
                                        <p:attrNameLst>
                                          <p:attrName>style.visibility</p:attrName>
                                        </p:attrNameLst>
                                      </p:cBhvr>
                                      <p:to>
                                        <p:strVal val="visible"/>
                                      </p:to>
                                    </p:set>
                                    <p:animEffect transition="in" filter="strips(downLeft)">
                                      <p:cBhvr>
                                        <p:cTn id="12" dur="500"/>
                                        <p:tgtEl>
                                          <p:spTgt spid="1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12" fill="hold" nodeType="clickEffect">
                                  <p:stCondLst>
                                    <p:cond delay="0"/>
                                  </p:stCondLst>
                                  <p:childTnLst>
                                    <p:set>
                                      <p:cBhvr>
                                        <p:cTn id="16" dur="1" fill="hold">
                                          <p:stCondLst>
                                            <p:cond delay="0"/>
                                          </p:stCondLst>
                                        </p:cTn>
                                        <p:tgtEl>
                                          <p:spTgt spid="19">
                                            <p:txEl>
                                              <p:pRg st="1" end="1"/>
                                            </p:txEl>
                                          </p:spTgt>
                                        </p:tgtEl>
                                        <p:attrNameLst>
                                          <p:attrName>style.visibility</p:attrName>
                                        </p:attrNameLst>
                                      </p:cBhvr>
                                      <p:to>
                                        <p:strVal val="visible"/>
                                      </p:to>
                                    </p:set>
                                    <p:animEffect transition="in" filter="strips(downLeft)">
                                      <p:cBhvr>
                                        <p:cTn id="17" dur="500"/>
                                        <p:tgtEl>
                                          <p:spTgt spid="19">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8" presetClass="entr" presetSubtype="12" fill="hold" nodeType="clickEffect">
                                  <p:stCondLst>
                                    <p:cond delay="0"/>
                                  </p:stCondLst>
                                  <p:childTnLst>
                                    <p:set>
                                      <p:cBhvr>
                                        <p:cTn id="21" dur="1" fill="hold">
                                          <p:stCondLst>
                                            <p:cond delay="0"/>
                                          </p:stCondLst>
                                        </p:cTn>
                                        <p:tgtEl>
                                          <p:spTgt spid="19">
                                            <p:txEl>
                                              <p:pRg st="2" end="2"/>
                                            </p:txEl>
                                          </p:spTgt>
                                        </p:tgtEl>
                                        <p:attrNameLst>
                                          <p:attrName>style.visibility</p:attrName>
                                        </p:attrNameLst>
                                      </p:cBhvr>
                                      <p:to>
                                        <p:strVal val="visible"/>
                                      </p:to>
                                    </p:set>
                                    <p:animEffect transition="in" filter="strips(downLeft)">
                                      <p:cBhvr>
                                        <p:cTn id="22" dur="500"/>
                                        <p:tgtEl>
                                          <p:spTgt spid="19">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8" presetClass="entr" presetSubtype="12" fill="hold" nodeType="clickEffect">
                                  <p:stCondLst>
                                    <p:cond delay="0"/>
                                  </p:stCondLst>
                                  <p:childTnLst>
                                    <p:set>
                                      <p:cBhvr>
                                        <p:cTn id="26" dur="1" fill="hold">
                                          <p:stCondLst>
                                            <p:cond delay="0"/>
                                          </p:stCondLst>
                                        </p:cTn>
                                        <p:tgtEl>
                                          <p:spTgt spid="19">
                                            <p:txEl>
                                              <p:pRg st="3" end="3"/>
                                            </p:txEl>
                                          </p:spTgt>
                                        </p:tgtEl>
                                        <p:attrNameLst>
                                          <p:attrName>style.visibility</p:attrName>
                                        </p:attrNameLst>
                                      </p:cBhvr>
                                      <p:to>
                                        <p:strVal val="visible"/>
                                      </p:to>
                                    </p:set>
                                    <p:animEffect transition="in" filter="strips(downLeft)">
                                      <p:cBhvr>
                                        <p:cTn id="27" dur="500"/>
                                        <p:tgtEl>
                                          <p:spTgt spid="19">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8" presetClass="entr" presetSubtype="12" fill="hold" nodeType="clickEffect">
                                  <p:stCondLst>
                                    <p:cond delay="0"/>
                                  </p:stCondLst>
                                  <p:childTnLst>
                                    <p:set>
                                      <p:cBhvr>
                                        <p:cTn id="31" dur="1" fill="hold">
                                          <p:stCondLst>
                                            <p:cond delay="0"/>
                                          </p:stCondLst>
                                        </p:cTn>
                                        <p:tgtEl>
                                          <p:spTgt spid="19">
                                            <p:txEl>
                                              <p:pRg st="4" end="4"/>
                                            </p:txEl>
                                          </p:spTgt>
                                        </p:tgtEl>
                                        <p:attrNameLst>
                                          <p:attrName>style.visibility</p:attrName>
                                        </p:attrNameLst>
                                      </p:cBhvr>
                                      <p:to>
                                        <p:strVal val="visible"/>
                                      </p:to>
                                    </p:set>
                                    <p:animEffect transition="in" filter="strips(downLeft)">
                                      <p:cBhvr>
                                        <p:cTn id="32" dur="500"/>
                                        <p:tgtEl>
                                          <p:spTgt spid="1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EE6AD"/>
        </a:solidFill>
        <a:effectLst/>
      </p:bgPr>
    </p:bg>
    <p:spTree>
      <p:nvGrpSpPr>
        <p:cNvPr id="1" name=""/>
        <p:cNvGrpSpPr/>
        <p:nvPr/>
      </p:nvGrpSpPr>
      <p:grpSpPr>
        <a:xfrm>
          <a:off x="0" y="0"/>
          <a:ext cx="0" cy="0"/>
          <a:chOff x="0" y="0"/>
          <a:chExt cx="0" cy="0"/>
        </a:xfrm>
      </p:grpSpPr>
      <p:grpSp>
        <p:nvGrpSpPr>
          <p:cNvPr id="4" name="Group 4"/>
          <p:cNvGrpSpPr/>
          <p:nvPr/>
        </p:nvGrpSpPr>
        <p:grpSpPr>
          <a:xfrm>
            <a:off x="2241341" y="436837"/>
            <a:ext cx="13805316" cy="9413325"/>
            <a:chOff x="0" y="0"/>
            <a:chExt cx="26093395" cy="4159309"/>
          </a:xfrm>
        </p:grpSpPr>
        <p:sp>
          <p:nvSpPr>
            <p:cNvPr id="5" name="Freeform 5"/>
            <p:cNvSpPr/>
            <p:nvPr/>
          </p:nvSpPr>
          <p:spPr>
            <a:xfrm>
              <a:off x="0" y="0"/>
              <a:ext cx="26093396" cy="4159309"/>
            </a:xfrm>
            <a:custGeom>
              <a:avLst/>
              <a:gdLst/>
              <a:ahLst/>
              <a:cxnLst/>
              <a:rect l="l" t="t" r="r" b="b"/>
              <a:pathLst>
                <a:path w="26093396" h="4159309">
                  <a:moveTo>
                    <a:pt x="25788595" y="0"/>
                  </a:moveTo>
                  <a:lnTo>
                    <a:pt x="304800" y="0"/>
                  </a:lnTo>
                  <a:cubicBezTo>
                    <a:pt x="135890" y="0"/>
                    <a:pt x="0" y="135890"/>
                    <a:pt x="0" y="304800"/>
                  </a:cubicBezTo>
                  <a:lnTo>
                    <a:pt x="0" y="3854509"/>
                  </a:lnTo>
                  <a:cubicBezTo>
                    <a:pt x="0" y="4023419"/>
                    <a:pt x="135890" y="4159309"/>
                    <a:pt x="304800" y="4159309"/>
                  </a:cubicBezTo>
                  <a:lnTo>
                    <a:pt x="25788595" y="4159309"/>
                  </a:lnTo>
                  <a:cubicBezTo>
                    <a:pt x="25957506" y="4159309"/>
                    <a:pt x="26093396" y="4023419"/>
                    <a:pt x="26093396" y="3854509"/>
                  </a:cubicBezTo>
                  <a:lnTo>
                    <a:pt x="26093396" y="304800"/>
                  </a:lnTo>
                  <a:cubicBezTo>
                    <a:pt x="26093396" y="135890"/>
                    <a:pt x="25957506" y="0"/>
                    <a:pt x="25788595" y="0"/>
                  </a:cubicBezTo>
                  <a:close/>
                </a:path>
              </a:pathLst>
            </a:custGeom>
            <a:solidFill>
              <a:srgbClr val="FFFFFF"/>
            </a:solidFill>
          </p:spPr>
        </p:sp>
      </p:grpSp>
      <p:pic>
        <p:nvPicPr>
          <p:cNvPr id="13" name="Picture 1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47409"/>
          <a:stretch>
            <a:fillRect/>
          </a:stretch>
        </p:blipFill>
        <p:spPr>
          <a:xfrm>
            <a:off x="14888829" y="-339"/>
            <a:ext cx="3399171" cy="1716150"/>
          </a:xfrm>
          <a:prstGeom prst="rect">
            <a:avLst/>
          </a:prstGeom>
        </p:spPr>
      </p:pic>
      <p:pic>
        <p:nvPicPr>
          <p:cNvPr id="14" name="Picture 1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195403" y="8018589"/>
            <a:ext cx="2127794" cy="2479421"/>
          </a:xfrm>
          <a:prstGeom prst="rect">
            <a:avLst/>
          </a:prstGeom>
        </p:spPr>
      </p:pic>
      <p:pic>
        <p:nvPicPr>
          <p:cNvPr id="15" name="Picture 1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3297334">
            <a:off x="90829" y="7243345"/>
            <a:ext cx="1875742" cy="3450361"/>
          </a:xfrm>
          <a:prstGeom prst="rect">
            <a:avLst/>
          </a:prstGeom>
        </p:spPr>
      </p:pic>
      <p:pic>
        <p:nvPicPr>
          <p:cNvPr id="16" name="Picture 16"/>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304161" y="2933700"/>
            <a:ext cx="1377783" cy="1227479"/>
          </a:xfrm>
          <a:prstGeom prst="rect">
            <a:avLst/>
          </a:prstGeom>
        </p:spPr>
      </p:pic>
      <p:pic>
        <p:nvPicPr>
          <p:cNvPr id="17" name="Picture 17"/>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1169536">
            <a:off x="14200059" y="9347225"/>
            <a:ext cx="1571166" cy="514200"/>
          </a:xfrm>
          <a:prstGeom prst="rect">
            <a:avLst/>
          </a:prstGeom>
        </p:spPr>
      </p:pic>
      <p:pic>
        <p:nvPicPr>
          <p:cNvPr id="18" name="Picture 18"/>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7259300" y="1712352"/>
            <a:ext cx="1085010" cy="1550014"/>
          </a:xfrm>
          <a:prstGeom prst="rect">
            <a:avLst/>
          </a:prstGeom>
        </p:spPr>
      </p:pic>
      <p:sp>
        <p:nvSpPr>
          <p:cNvPr id="9" name="TextBox 8">
            <a:extLst>
              <a:ext uri="{FF2B5EF4-FFF2-40B4-BE49-F238E27FC236}">
                <a16:creationId xmlns:a16="http://schemas.microsoft.com/office/drawing/2014/main" id="{7A33F19C-B2F1-A099-6E0F-161099524F3D}"/>
              </a:ext>
            </a:extLst>
          </p:cNvPr>
          <p:cNvSpPr txBox="1"/>
          <p:nvPr/>
        </p:nvSpPr>
        <p:spPr>
          <a:xfrm>
            <a:off x="2706913" y="514113"/>
            <a:ext cx="12874171" cy="2748253"/>
          </a:xfrm>
          <a:prstGeom prst="rect">
            <a:avLst/>
          </a:prstGeom>
          <a:noFill/>
        </p:spPr>
        <p:txBody>
          <a:bodyPr wrap="square">
            <a:spAutoFit/>
          </a:bodyPr>
          <a:lstStyle/>
          <a:p>
            <a:pPr marL="0" marR="0" algn="just">
              <a:lnSpc>
                <a:spcPct val="150000"/>
              </a:lnSpc>
              <a:spcBef>
                <a:spcPts val="0"/>
              </a:spcBef>
              <a:spcAft>
                <a:spcPts val="800"/>
              </a:spcAft>
            </a:pPr>
            <a:r>
              <a:rPr lang="nl-NL" sz="4000" b="1" dirty="0">
                <a:effectLst/>
                <a:latin typeface="Arial" panose="020B0604020202020204" pitchFamily="34" charset="0"/>
                <a:ea typeface="Times New Roman" panose="02020603050405020304" pitchFamily="18" charset="0"/>
                <a:cs typeface="Arial" panose="020B0604020202020204" pitchFamily="34" charset="0"/>
              </a:rPr>
              <a:t>Bài 2:</a:t>
            </a:r>
            <a:r>
              <a:rPr lang="nl-NL" sz="4000" dirty="0">
                <a:effectLst/>
                <a:latin typeface="Arial" panose="020B0604020202020204" pitchFamily="34" charset="0"/>
                <a:ea typeface="Times New Roman" panose="02020603050405020304" pitchFamily="18" charset="0"/>
                <a:cs typeface="Arial" panose="020B0604020202020204" pitchFamily="34" charset="0"/>
              </a:rPr>
              <a:t> Cho biểu đồ đoạn thẳng biểu diễn số vụ tai nạn giao thông của nước ra trong giai đoạn từ năm 2016 đến năm 2020.</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p:txBody>
      </p:sp>
      <p:pic>
        <p:nvPicPr>
          <p:cNvPr id="19" name="Picture 18">
            <a:extLst>
              <a:ext uri="{FF2B5EF4-FFF2-40B4-BE49-F238E27FC236}">
                <a16:creationId xmlns:a16="http://schemas.microsoft.com/office/drawing/2014/main" id="{2D586DC1-AD81-24A7-F309-0ED4DBA9B363}"/>
              </a:ext>
            </a:extLst>
          </p:cNvPr>
          <p:cNvPicPr>
            <a:picLocks noChangeAspect="1"/>
          </p:cNvPicPr>
          <p:nvPr/>
        </p:nvPicPr>
        <p:blipFill>
          <a:blip r:embed="rId14"/>
          <a:stretch>
            <a:fillRect/>
          </a:stretch>
        </p:blipFill>
        <p:spPr>
          <a:xfrm>
            <a:off x="4524499" y="3493144"/>
            <a:ext cx="9238997" cy="6181096"/>
          </a:xfrm>
          <a:prstGeom prst="rect">
            <a:avLst/>
          </a:prstGeom>
        </p:spPr>
      </p:pic>
    </p:spTree>
    <p:extLst>
      <p:ext uri="{BB962C8B-B14F-4D97-AF65-F5344CB8AC3E}">
        <p14:creationId xmlns:p14="http://schemas.microsoft.com/office/powerpoint/2010/main" val="3826681772"/>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randombar(horizontal)">
                                      <p:cBhvr>
                                        <p:cTn id="1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EE6AD"/>
        </a:solidFill>
        <a:effectLst/>
      </p:bgPr>
    </p:bg>
    <p:spTree>
      <p:nvGrpSpPr>
        <p:cNvPr id="1" name=""/>
        <p:cNvGrpSpPr/>
        <p:nvPr/>
      </p:nvGrpSpPr>
      <p:grpSpPr>
        <a:xfrm>
          <a:off x="0" y="0"/>
          <a:ext cx="0" cy="0"/>
          <a:chOff x="0" y="0"/>
          <a:chExt cx="0" cy="0"/>
        </a:xfrm>
      </p:grpSpPr>
      <p:grpSp>
        <p:nvGrpSpPr>
          <p:cNvPr id="12" name="Nhóm 11">
            <a:extLst>
              <a:ext uri="{FF2B5EF4-FFF2-40B4-BE49-F238E27FC236}">
                <a16:creationId xmlns:a16="http://schemas.microsoft.com/office/drawing/2014/main" id="{60107E28-BFE5-9DB9-9B3C-FE4EF057836D}"/>
              </a:ext>
            </a:extLst>
          </p:cNvPr>
          <p:cNvGrpSpPr/>
          <p:nvPr/>
        </p:nvGrpSpPr>
        <p:grpSpPr>
          <a:xfrm>
            <a:off x="2127879" y="797639"/>
            <a:ext cx="14463592" cy="10128642"/>
            <a:chOff x="2688431" y="613861"/>
            <a:chExt cx="14463592" cy="10128642"/>
          </a:xfrm>
        </p:grpSpPr>
        <p:pic>
          <p:nvPicPr>
            <p:cNvPr id="2" name="Picture 2">
              <a:extLst>
                <a:ext uri="{FF2B5EF4-FFF2-40B4-BE49-F238E27FC236}">
                  <a16:creationId xmlns:a16="http://schemas.microsoft.com/office/drawing/2014/main" id="{5BD02B68-BEBE-882E-32DD-66F08E4F168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688431" y="613861"/>
              <a:ext cx="7363894" cy="10104829"/>
            </a:xfrm>
            <a:prstGeom prst="rect">
              <a:avLst/>
            </a:prstGeom>
          </p:spPr>
        </p:pic>
        <p:pic>
          <p:nvPicPr>
            <p:cNvPr id="11" name="Picture 7">
              <a:extLst>
                <a:ext uri="{FF2B5EF4-FFF2-40B4-BE49-F238E27FC236}">
                  <a16:creationId xmlns:a16="http://schemas.microsoft.com/office/drawing/2014/main" id="{48CF9642-C44E-6C48-54B7-828466189EB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9788129" y="637674"/>
              <a:ext cx="7363894" cy="10104829"/>
            </a:xfrm>
            <a:prstGeom prst="rect">
              <a:avLst/>
            </a:prstGeom>
          </p:spPr>
        </p:pic>
      </p:grpSp>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563388">
            <a:off x="1015304" y="8332419"/>
            <a:ext cx="1958314" cy="640903"/>
          </a:xfrm>
          <a:prstGeom prst="rect">
            <a:avLst/>
          </a:prstGeom>
        </p:spPr>
      </p:pic>
      <p:pic>
        <p:nvPicPr>
          <p:cNvPr id="6" name="Picture 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6702339" y="676402"/>
            <a:ext cx="1097730" cy="1026378"/>
          </a:xfrm>
          <a:prstGeom prst="rect">
            <a:avLst/>
          </a:prstGeom>
        </p:spPr>
      </p:pic>
      <p:pic>
        <p:nvPicPr>
          <p:cNvPr id="7" name="Picture 7"/>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605585">
            <a:off x="16637783" y="2253422"/>
            <a:ext cx="756373" cy="1276579"/>
          </a:xfrm>
          <a:prstGeom prst="rect">
            <a:avLst/>
          </a:prstGeom>
        </p:spPr>
      </p:pic>
      <p:pic>
        <p:nvPicPr>
          <p:cNvPr id="8" name="Picture 8"/>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317655" y="283421"/>
            <a:ext cx="2891627" cy="2295229"/>
          </a:xfrm>
          <a:prstGeom prst="rect">
            <a:avLst/>
          </a:prstGeom>
        </p:spPr>
      </p:pic>
      <p:pic>
        <p:nvPicPr>
          <p:cNvPr id="9" name="Picture 9"/>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6145378" y="8265897"/>
            <a:ext cx="1113922" cy="992403"/>
          </a:xfrm>
          <a:prstGeom prst="rect">
            <a:avLst/>
          </a:prstGeom>
        </p:spPr>
      </p:pic>
      <p:pic>
        <p:nvPicPr>
          <p:cNvPr id="10" name="Picture 10"/>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1183025">
            <a:off x="16628262" y="7799754"/>
            <a:ext cx="1970092" cy="2248031"/>
          </a:xfrm>
          <a:prstGeom prst="rect">
            <a:avLst/>
          </a:prstGeom>
        </p:spPr>
      </p:pic>
      <p:sp>
        <p:nvSpPr>
          <p:cNvPr id="14" name="TextBox 13">
            <a:extLst>
              <a:ext uri="{FF2B5EF4-FFF2-40B4-BE49-F238E27FC236}">
                <a16:creationId xmlns:a16="http://schemas.microsoft.com/office/drawing/2014/main" id="{5A51DFE4-3EA0-E3F1-1A03-7291A2A7DE63}"/>
              </a:ext>
            </a:extLst>
          </p:cNvPr>
          <p:cNvSpPr txBox="1"/>
          <p:nvPr/>
        </p:nvSpPr>
        <p:spPr>
          <a:xfrm>
            <a:off x="2218463" y="1640238"/>
            <a:ext cx="14222730" cy="1651671"/>
          </a:xfrm>
          <a:prstGeom prst="rect">
            <a:avLst/>
          </a:prstGeom>
          <a:noFill/>
        </p:spPr>
        <p:txBody>
          <a:bodyPr wrap="square">
            <a:spAutoFit/>
          </a:bodyPr>
          <a:lstStyle/>
          <a:p>
            <a:pPr algn="just">
              <a:lnSpc>
                <a:spcPct val="150000"/>
              </a:lnSpc>
            </a:pPr>
            <a:r>
              <a:rPr lang="nl-NL" sz="3600" dirty="0">
                <a:effectLst/>
                <a:latin typeface="Arial" panose="020B0604020202020204" pitchFamily="34" charset="0"/>
                <a:ea typeface="Times New Roman" panose="02020603050405020304" pitchFamily="18" charset="0"/>
                <a:cs typeface="Arial" panose="020B0604020202020204" pitchFamily="34" charset="0"/>
              </a:rPr>
              <a:t>a) Lập bảng số liệu thống kê vụ tai nạn giao thông của nước ta theo mẫu sau:</a:t>
            </a:r>
            <a:endParaRPr lang="en-US" sz="3600" dirty="0">
              <a:latin typeface="Arial" panose="020B0604020202020204" pitchFamily="34" charset="0"/>
              <a:cs typeface="Arial" panose="020B0604020202020204" pitchFamily="34" charset="0"/>
            </a:endParaRPr>
          </a:p>
        </p:txBody>
      </p:sp>
      <p:graphicFrame>
        <p:nvGraphicFramePr>
          <p:cNvPr id="17" name="Table 16">
            <a:extLst>
              <a:ext uri="{FF2B5EF4-FFF2-40B4-BE49-F238E27FC236}">
                <a16:creationId xmlns:a16="http://schemas.microsoft.com/office/drawing/2014/main" id="{E16096A2-264F-C70A-8D1E-2995149A11C7}"/>
              </a:ext>
            </a:extLst>
          </p:cNvPr>
          <p:cNvGraphicFramePr>
            <a:graphicFrameLocks noGrp="1"/>
          </p:cNvGraphicFramePr>
          <p:nvPr>
            <p:extLst>
              <p:ext uri="{D42A27DB-BD31-4B8C-83A1-F6EECF244321}">
                <p14:modId xmlns:p14="http://schemas.microsoft.com/office/powerpoint/2010/main" val="385694102"/>
              </p:ext>
            </p:extLst>
          </p:nvPr>
        </p:nvGraphicFramePr>
        <p:xfrm>
          <a:off x="2218463" y="3554820"/>
          <a:ext cx="14222730" cy="1442594"/>
        </p:xfrm>
        <a:graphic>
          <a:graphicData uri="http://schemas.openxmlformats.org/drawingml/2006/table">
            <a:tbl>
              <a:tblPr bandRow="1">
                <a:tableStyleId>{5940675A-B579-460E-94D1-54222C63F5DA}</a:tableStyleId>
              </a:tblPr>
              <a:tblGrid>
                <a:gridCol w="4258537">
                  <a:extLst>
                    <a:ext uri="{9D8B030D-6E8A-4147-A177-3AD203B41FA5}">
                      <a16:colId xmlns:a16="http://schemas.microsoft.com/office/drawing/2014/main" val="2103710064"/>
                    </a:ext>
                  </a:extLst>
                </a:gridCol>
                <a:gridCol w="1981200">
                  <a:extLst>
                    <a:ext uri="{9D8B030D-6E8A-4147-A177-3AD203B41FA5}">
                      <a16:colId xmlns:a16="http://schemas.microsoft.com/office/drawing/2014/main" val="2550671684"/>
                    </a:ext>
                  </a:extLst>
                </a:gridCol>
                <a:gridCol w="2133600">
                  <a:extLst>
                    <a:ext uri="{9D8B030D-6E8A-4147-A177-3AD203B41FA5}">
                      <a16:colId xmlns:a16="http://schemas.microsoft.com/office/drawing/2014/main" val="3887180293"/>
                    </a:ext>
                  </a:extLst>
                </a:gridCol>
                <a:gridCol w="2057400">
                  <a:extLst>
                    <a:ext uri="{9D8B030D-6E8A-4147-A177-3AD203B41FA5}">
                      <a16:colId xmlns:a16="http://schemas.microsoft.com/office/drawing/2014/main" val="1436839699"/>
                    </a:ext>
                  </a:extLst>
                </a:gridCol>
                <a:gridCol w="1981200">
                  <a:extLst>
                    <a:ext uri="{9D8B030D-6E8A-4147-A177-3AD203B41FA5}">
                      <a16:colId xmlns:a16="http://schemas.microsoft.com/office/drawing/2014/main" val="3808385269"/>
                    </a:ext>
                  </a:extLst>
                </a:gridCol>
                <a:gridCol w="1810793">
                  <a:extLst>
                    <a:ext uri="{9D8B030D-6E8A-4147-A177-3AD203B41FA5}">
                      <a16:colId xmlns:a16="http://schemas.microsoft.com/office/drawing/2014/main" val="3609262930"/>
                    </a:ext>
                  </a:extLst>
                </a:gridCol>
              </a:tblGrid>
              <a:tr h="0">
                <a:tc>
                  <a:txBody>
                    <a:bodyPr/>
                    <a:lstStyle/>
                    <a:p>
                      <a:pPr marL="0" marR="0" algn="ctr">
                        <a:lnSpc>
                          <a:spcPct val="150000"/>
                        </a:lnSpc>
                        <a:spcBef>
                          <a:spcPts val="0"/>
                        </a:spcBef>
                        <a:spcAft>
                          <a:spcPts val="800"/>
                        </a:spcAft>
                      </a:pPr>
                      <a:r>
                        <a:rPr lang="nl-NL" sz="3600" dirty="0">
                          <a:effectLst/>
                          <a:latin typeface="Arial" panose="020B0604020202020204" pitchFamily="34" charset="0"/>
                          <a:cs typeface="Arial" panose="020B0604020202020204" pitchFamily="34" charset="0"/>
                        </a:rPr>
                        <a:t>Năm</a:t>
                      </a:r>
                      <a:endParaRPr lang="en-US" sz="3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solidFill>
                      <a:srgbClr val="FABB17"/>
                    </a:solidFill>
                  </a:tcPr>
                </a:tc>
                <a:tc>
                  <a:txBody>
                    <a:bodyPr/>
                    <a:lstStyle/>
                    <a:p>
                      <a:pPr marL="0" marR="0" algn="ctr">
                        <a:lnSpc>
                          <a:spcPct val="150000"/>
                        </a:lnSpc>
                        <a:spcBef>
                          <a:spcPts val="0"/>
                        </a:spcBef>
                        <a:spcAft>
                          <a:spcPts val="800"/>
                        </a:spcAft>
                      </a:pPr>
                      <a:r>
                        <a:rPr lang="nl-NL" sz="3600" dirty="0">
                          <a:effectLst/>
                          <a:latin typeface="Arial" panose="020B0604020202020204" pitchFamily="34" charset="0"/>
                          <a:cs typeface="Arial" panose="020B0604020202020204" pitchFamily="34" charset="0"/>
                        </a:rPr>
                        <a:t>2016</a:t>
                      </a:r>
                      <a:endParaRPr lang="en-US" sz="3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lnSpc>
                          <a:spcPct val="150000"/>
                        </a:lnSpc>
                        <a:spcBef>
                          <a:spcPts val="0"/>
                        </a:spcBef>
                        <a:spcAft>
                          <a:spcPts val="800"/>
                        </a:spcAft>
                      </a:pPr>
                      <a:r>
                        <a:rPr lang="nl-NL" sz="3600">
                          <a:effectLst/>
                          <a:latin typeface="Arial" panose="020B0604020202020204" pitchFamily="34" charset="0"/>
                          <a:cs typeface="Arial" panose="020B0604020202020204" pitchFamily="34" charset="0"/>
                        </a:rPr>
                        <a:t>2017</a:t>
                      </a:r>
                      <a:endParaRPr lang="en-US" sz="36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lnSpc>
                          <a:spcPct val="150000"/>
                        </a:lnSpc>
                        <a:spcBef>
                          <a:spcPts val="0"/>
                        </a:spcBef>
                        <a:spcAft>
                          <a:spcPts val="800"/>
                        </a:spcAft>
                      </a:pPr>
                      <a:r>
                        <a:rPr lang="nl-NL" sz="3600">
                          <a:effectLst/>
                          <a:latin typeface="Arial" panose="020B0604020202020204" pitchFamily="34" charset="0"/>
                          <a:cs typeface="Arial" panose="020B0604020202020204" pitchFamily="34" charset="0"/>
                        </a:rPr>
                        <a:t>2018</a:t>
                      </a:r>
                      <a:endParaRPr lang="en-US" sz="36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lnSpc>
                          <a:spcPct val="150000"/>
                        </a:lnSpc>
                        <a:spcBef>
                          <a:spcPts val="0"/>
                        </a:spcBef>
                        <a:spcAft>
                          <a:spcPts val="800"/>
                        </a:spcAft>
                      </a:pPr>
                      <a:r>
                        <a:rPr lang="nl-NL" sz="3600">
                          <a:effectLst/>
                          <a:latin typeface="Arial" panose="020B0604020202020204" pitchFamily="34" charset="0"/>
                          <a:cs typeface="Arial" panose="020B0604020202020204" pitchFamily="34" charset="0"/>
                        </a:rPr>
                        <a:t>2019</a:t>
                      </a:r>
                      <a:endParaRPr lang="en-US" sz="36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lnSpc>
                          <a:spcPct val="150000"/>
                        </a:lnSpc>
                        <a:spcBef>
                          <a:spcPts val="0"/>
                        </a:spcBef>
                        <a:spcAft>
                          <a:spcPts val="800"/>
                        </a:spcAft>
                      </a:pPr>
                      <a:r>
                        <a:rPr lang="nl-NL" sz="3600">
                          <a:effectLst/>
                          <a:latin typeface="Arial" panose="020B0604020202020204" pitchFamily="34" charset="0"/>
                          <a:cs typeface="Arial" panose="020B0604020202020204" pitchFamily="34" charset="0"/>
                        </a:rPr>
                        <a:t>2020</a:t>
                      </a:r>
                      <a:endParaRPr lang="en-US" sz="36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2114156999"/>
                  </a:ext>
                </a:extLst>
              </a:tr>
              <a:tr h="0">
                <a:tc>
                  <a:txBody>
                    <a:bodyPr/>
                    <a:lstStyle/>
                    <a:p>
                      <a:pPr marL="0" marR="0" algn="ctr">
                        <a:lnSpc>
                          <a:spcPct val="150000"/>
                        </a:lnSpc>
                        <a:spcBef>
                          <a:spcPts val="0"/>
                        </a:spcBef>
                        <a:spcAft>
                          <a:spcPts val="800"/>
                        </a:spcAft>
                      </a:pPr>
                      <a:r>
                        <a:rPr lang="nl-NL" sz="3600" dirty="0">
                          <a:effectLst/>
                          <a:latin typeface="Arial" panose="020B0604020202020204" pitchFamily="34" charset="0"/>
                          <a:cs typeface="Arial" panose="020B0604020202020204" pitchFamily="34" charset="0"/>
                        </a:rPr>
                        <a:t>Số vụ TNGT</a:t>
                      </a:r>
                      <a:endParaRPr lang="en-US" sz="3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solidFill>
                      <a:srgbClr val="FABB17"/>
                    </a:solidFill>
                  </a:tcPr>
                </a:tc>
                <a:tc>
                  <a:txBody>
                    <a:bodyPr/>
                    <a:lstStyle/>
                    <a:p>
                      <a:pPr marL="0" marR="0" algn="ctr">
                        <a:lnSpc>
                          <a:spcPct val="150000"/>
                        </a:lnSpc>
                        <a:spcBef>
                          <a:spcPts val="0"/>
                        </a:spcBef>
                        <a:spcAft>
                          <a:spcPts val="800"/>
                        </a:spcAft>
                      </a:pPr>
                      <a:r>
                        <a:rPr lang="nl-NL" sz="3600" dirty="0">
                          <a:effectLst/>
                          <a:latin typeface="Arial" panose="020B0604020202020204" pitchFamily="34" charset="0"/>
                          <a:cs typeface="Arial" panose="020B0604020202020204" pitchFamily="34" charset="0"/>
                        </a:rPr>
                        <a:t> </a:t>
                      </a:r>
                      <a:endParaRPr lang="en-US" sz="3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lnSpc>
                          <a:spcPct val="150000"/>
                        </a:lnSpc>
                        <a:spcBef>
                          <a:spcPts val="0"/>
                        </a:spcBef>
                        <a:spcAft>
                          <a:spcPts val="800"/>
                        </a:spcAft>
                      </a:pPr>
                      <a:r>
                        <a:rPr lang="nl-NL" sz="3600" dirty="0">
                          <a:effectLst/>
                          <a:latin typeface="Arial" panose="020B0604020202020204" pitchFamily="34" charset="0"/>
                          <a:cs typeface="Arial" panose="020B0604020202020204" pitchFamily="34" charset="0"/>
                        </a:rPr>
                        <a:t> </a:t>
                      </a:r>
                      <a:endParaRPr lang="en-US" sz="3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lnSpc>
                          <a:spcPct val="150000"/>
                        </a:lnSpc>
                        <a:spcBef>
                          <a:spcPts val="0"/>
                        </a:spcBef>
                        <a:spcAft>
                          <a:spcPts val="800"/>
                        </a:spcAft>
                      </a:pPr>
                      <a:r>
                        <a:rPr lang="nl-NL" sz="3600" dirty="0">
                          <a:effectLst/>
                          <a:latin typeface="Arial" panose="020B0604020202020204" pitchFamily="34" charset="0"/>
                          <a:cs typeface="Arial" panose="020B0604020202020204" pitchFamily="34" charset="0"/>
                        </a:rPr>
                        <a:t> </a:t>
                      </a:r>
                      <a:endParaRPr lang="en-US" sz="3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lnSpc>
                          <a:spcPct val="150000"/>
                        </a:lnSpc>
                        <a:spcBef>
                          <a:spcPts val="0"/>
                        </a:spcBef>
                        <a:spcAft>
                          <a:spcPts val="800"/>
                        </a:spcAft>
                      </a:pPr>
                      <a:r>
                        <a:rPr lang="nl-NL" sz="3600" dirty="0">
                          <a:effectLst/>
                          <a:latin typeface="Arial" panose="020B0604020202020204" pitchFamily="34" charset="0"/>
                          <a:cs typeface="Arial" panose="020B0604020202020204" pitchFamily="34" charset="0"/>
                        </a:rPr>
                        <a:t> </a:t>
                      </a:r>
                      <a:endParaRPr lang="en-US" sz="3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lnSpc>
                          <a:spcPct val="150000"/>
                        </a:lnSpc>
                        <a:spcBef>
                          <a:spcPts val="0"/>
                        </a:spcBef>
                        <a:spcAft>
                          <a:spcPts val="800"/>
                        </a:spcAft>
                      </a:pPr>
                      <a:r>
                        <a:rPr lang="nl-NL" sz="3600" dirty="0">
                          <a:effectLst/>
                          <a:latin typeface="Arial" panose="020B0604020202020204" pitchFamily="34" charset="0"/>
                          <a:cs typeface="Arial" panose="020B0604020202020204" pitchFamily="34" charset="0"/>
                        </a:rPr>
                        <a:t> </a:t>
                      </a:r>
                      <a:endParaRPr lang="en-US" sz="3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368417272"/>
                  </a:ext>
                </a:extLst>
              </a:tr>
            </a:tbl>
          </a:graphicData>
        </a:graphic>
      </p:graphicFrame>
      <p:sp>
        <p:nvSpPr>
          <p:cNvPr id="20" name="TextBox 19">
            <a:extLst>
              <a:ext uri="{FF2B5EF4-FFF2-40B4-BE49-F238E27FC236}">
                <a16:creationId xmlns:a16="http://schemas.microsoft.com/office/drawing/2014/main" id="{736D8930-8C3D-3075-6998-05DC70E69C55}"/>
              </a:ext>
            </a:extLst>
          </p:cNvPr>
          <p:cNvSpPr txBox="1"/>
          <p:nvPr/>
        </p:nvSpPr>
        <p:spPr>
          <a:xfrm>
            <a:off x="2218463" y="5106158"/>
            <a:ext cx="14222730" cy="5180842"/>
          </a:xfrm>
          <a:prstGeom prst="rect">
            <a:avLst/>
          </a:prstGeom>
          <a:noFill/>
        </p:spPr>
        <p:txBody>
          <a:bodyPr wrap="square">
            <a:spAutoFit/>
          </a:bodyPr>
          <a:lstStyle/>
          <a:p>
            <a:pPr marL="0" marR="0" algn="just">
              <a:lnSpc>
                <a:spcPct val="150000"/>
              </a:lnSpc>
              <a:spcBef>
                <a:spcPts val="0"/>
              </a:spcBef>
              <a:spcAft>
                <a:spcPts val="800"/>
              </a:spcAft>
            </a:pPr>
            <a:r>
              <a:rPr lang="nl-NL" sz="3600" dirty="0">
                <a:effectLst/>
                <a:latin typeface="Arial" panose="020B0604020202020204" pitchFamily="34" charset="0"/>
                <a:ea typeface="Times New Roman" panose="02020603050405020304" pitchFamily="18" charset="0"/>
                <a:cs typeface="Arial" panose="020B0604020202020204" pitchFamily="34" charset="0"/>
              </a:rPr>
              <a:t>b) Trong giai đoạn từ năm 2016 đến năm 2020, năm nào có số vụ tai nạn giao thông nhiều nhất?</a:t>
            </a:r>
            <a:endParaRPr lang="en-US" sz="3600" dirty="0">
              <a:effectLst/>
              <a:latin typeface="Arial" panose="020B0604020202020204" pitchFamily="34" charset="0"/>
              <a:ea typeface="Times New Roman" panose="02020603050405020304" pitchFamily="18" charset="0"/>
              <a:cs typeface="Arial" panose="020B0604020202020204" pitchFamily="34" charset="0"/>
            </a:endParaRPr>
          </a:p>
          <a:p>
            <a:pPr marL="0" marR="0" algn="just">
              <a:lnSpc>
                <a:spcPct val="150000"/>
              </a:lnSpc>
              <a:spcBef>
                <a:spcPts val="0"/>
              </a:spcBef>
              <a:spcAft>
                <a:spcPts val="800"/>
              </a:spcAft>
            </a:pPr>
            <a:r>
              <a:rPr lang="nl-NL" sz="3600" dirty="0">
                <a:effectLst/>
                <a:latin typeface="Arial" panose="020B0604020202020204" pitchFamily="34" charset="0"/>
                <a:ea typeface="Times New Roman" panose="02020603050405020304" pitchFamily="18" charset="0"/>
                <a:cs typeface="Arial" panose="020B0604020202020204" pitchFamily="34" charset="0"/>
              </a:rPr>
              <a:t>c) Số vụ tai nạn giao thông năm 2019 đã giảm bao nhiêu phần trăm so với năm 2018 (làm tròn kết quả đến hàng đơn vị)?</a:t>
            </a:r>
            <a:endParaRPr lang="en-US" sz="3600" dirty="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pPr>
            <a:r>
              <a:rPr lang="nl-NL" sz="3600" dirty="0">
                <a:effectLst/>
                <a:latin typeface="Arial" panose="020B0604020202020204" pitchFamily="34" charset="0"/>
                <a:ea typeface="Times New Roman" panose="02020603050405020304" pitchFamily="18" charset="0"/>
                <a:cs typeface="Arial" panose="020B0604020202020204" pitchFamily="34" charset="0"/>
              </a:rPr>
              <a:t>d) Nhận xét xu thế của số vụ tai nạn giao thông ở nước ta từ năm 2016 đến năm 2020.</a:t>
            </a:r>
            <a:endParaRPr lang="en-US" sz="3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5116403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wipe(down)">
                                      <p:cBhvr>
                                        <p:cTn id="7" dur="500"/>
                                        <p:tgtEl>
                                          <p:spTgt spid="1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randombar(horizontal)">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0">
                                            <p:txEl>
                                              <p:pRg st="0" end="0"/>
                                            </p:txEl>
                                          </p:spTgt>
                                        </p:tgtEl>
                                        <p:attrNameLst>
                                          <p:attrName>style.visibility</p:attrName>
                                        </p:attrNameLst>
                                      </p:cBhvr>
                                      <p:to>
                                        <p:strVal val="visible"/>
                                      </p:to>
                                    </p:set>
                                    <p:animEffect transition="in" filter="wipe(down)">
                                      <p:cBhvr>
                                        <p:cTn id="17" dur="500"/>
                                        <p:tgtEl>
                                          <p:spTgt spid="20">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20">
                                            <p:txEl>
                                              <p:pRg st="1" end="1"/>
                                            </p:txEl>
                                          </p:spTgt>
                                        </p:tgtEl>
                                        <p:attrNameLst>
                                          <p:attrName>style.visibility</p:attrName>
                                        </p:attrNameLst>
                                      </p:cBhvr>
                                      <p:to>
                                        <p:strVal val="visible"/>
                                      </p:to>
                                    </p:set>
                                    <p:animEffect transition="in" filter="wipe(down)">
                                      <p:cBhvr>
                                        <p:cTn id="22" dur="500"/>
                                        <p:tgtEl>
                                          <p:spTgt spid="20">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20">
                                            <p:txEl>
                                              <p:pRg st="2" end="2"/>
                                            </p:txEl>
                                          </p:spTgt>
                                        </p:tgtEl>
                                        <p:attrNameLst>
                                          <p:attrName>style.visibility</p:attrName>
                                        </p:attrNameLst>
                                      </p:cBhvr>
                                      <p:to>
                                        <p:strVal val="visible"/>
                                      </p:to>
                                    </p:set>
                                    <p:animEffect transition="in" filter="wipe(down)">
                                      <p:cBhvr>
                                        <p:cTn id="27" dur="500"/>
                                        <p:tgtEl>
                                          <p:spTgt spid="2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EE6AD"/>
        </a:solidFill>
        <a:effectLst/>
      </p:bgPr>
    </p:bg>
    <p:spTree>
      <p:nvGrpSpPr>
        <p:cNvPr id="1" name=""/>
        <p:cNvGrpSpPr/>
        <p:nvPr/>
      </p:nvGrpSpPr>
      <p:grpSpPr>
        <a:xfrm>
          <a:off x="0" y="0"/>
          <a:ext cx="0" cy="0"/>
          <a:chOff x="0" y="0"/>
          <a:chExt cx="0" cy="0"/>
        </a:xfrm>
      </p:grpSpPr>
      <p:grpSp>
        <p:nvGrpSpPr>
          <p:cNvPr id="17" name="Nhóm 16">
            <a:extLst>
              <a:ext uri="{FF2B5EF4-FFF2-40B4-BE49-F238E27FC236}">
                <a16:creationId xmlns:a16="http://schemas.microsoft.com/office/drawing/2014/main" id="{127341CB-7054-6D40-FE58-6A0AFEDC602B}"/>
              </a:ext>
            </a:extLst>
          </p:cNvPr>
          <p:cNvGrpSpPr/>
          <p:nvPr/>
        </p:nvGrpSpPr>
        <p:grpSpPr>
          <a:xfrm>
            <a:off x="1138095" y="190500"/>
            <a:ext cx="15968641" cy="10126381"/>
            <a:chOff x="1138095" y="1587285"/>
            <a:chExt cx="15968641" cy="8729596"/>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b="23808"/>
            <a:stretch>
              <a:fillRect/>
            </a:stretch>
          </p:blipFill>
          <p:spPr>
            <a:xfrm rot="-118193">
              <a:off x="1138095" y="1855325"/>
              <a:ext cx="8093245" cy="8461556"/>
            </a:xfrm>
            <a:prstGeom prst="rect">
              <a:avLst/>
            </a:prstGeom>
          </p:spPr>
        </p:pic>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b="23808"/>
            <a:stretch>
              <a:fillRect/>
            </a:stretch>
          </p:blipFill>
          <p:spPr>
            <a:xfrm rot="-118193">
              <a:off x="9013491" y="1587285"/>
              <a:ext cx="8093245" cy="8461556"/>
            </a:xfrm>
            <a:prstGeom prst="rect">
              <a:avLst/>
            </a:prstGeom>
          </p:spPr>
        </p:pic>
      </p:grpSp>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r="12133" b="40806"/>
          <a:stretch>
            <a:fillRect/>
          </a:stretch>
        </p:blipFill>
        <p:spPr>
          <a:xfrm>
            <a:off x="15717566" y="8980112"/>
            <a:ext cx="2570434" cy="1662387"/>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5569313" y="605863"/>
            <a:ext cx="1981353" cy="2343536"/>
          </a:xfrm>
          <a:prstGeom prst="rect">
            <a:avLst/>
          </a:prstGeom>
        </p:spPr>
      </p:pic>
      <p:pic>
        <p:nvPicPr>
          <p:cNvPr id="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239082">
            <a:off x="369669" y="8826708"/>
            <a:ext cx="1996757" cy="653484"/>
          </a:xfrm>
          <a:prstGeom prst="rect">
            <a:avLst/>
          </a:prstGeom>
        </p:spPr>
      </p:pic>
      <p:pic>
        <p:nvPicPr>
          <p:cNvPr id="10" name="Picture 10"/>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6659624" y="504795"/>
            <a:ext cx="1120652" cy="1047810"/>
          </a:xfrm>
          <a:prstGeom prst="rect">
            <a:avLst/>
          </a:prstGeom>
        </p:spPr>
      </p:pic>
      <p:pic>
        <p:nvPicPr>
          <p:cNvPr id="21" name="Picture 21"/>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632744" y="2093403"/>
            <a:ext cx="1163374" cy="1087755"/>
          </a:xfrm>
          <a:prstGeom prst="rect">
            <a:avLst/>
          </a:prstGeom>
        </p:spPr>
      </p:pic>
      <p:pic>
        <p:nvPicPr>
          <p:cNvPr id="22" name="Picture 2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r="56286" b="40806"/>
          <a:stretch>
            <a:fillRect/>
          </a:stretch>
        </p:blipFill>
        <p:spPr>
          <a:xfrm>
            <a:off x="17249775" y="7418824"/>
            <a:ext cx="1278806" cy="1662387"/>
          </a:xfrm>
          <a:prstGeom prst="rect">
            <a:avLst/>
          </a:prstGeom>
        </p:spPr>
      </p:pic>
      <p:grpSp>
        <p:nvGrpSpPr>
          <p:cNvPr id="23" name="Group 23"/>
          <p:cNvGrpSpPr/>
          <p:nvPr/>
        </p:nvGrpSpPr>
        <p:grpSpPr>
          <a:xfrm>
            <a:off x="12422931" y="9625307"/>
            <a:ext cx="4137058" cy="605579"/>
            <a:chOff x="0" y="0"/>
            <a:chExt cx="20571499" cy="3011236"/>
          </a:xfrm>
        </p:grpSpPr>
        <p:sp>
          <p:nvSpPr>
            <p:cNvPr id="24" name="Freeform 24"/>
            <p:cNvSpPr/>
            <p:nvPr/>
          </p:nvSpPr>
          <p:spPr>
            <a:xfrm>
              <a:off x="0" y="0"/>
              <a:ext cx="20571499" cy="3011236"/>
            </a:xfrm>
            <a:custGeom>
              <a:avLst/>
              <a:gdLst/>
              <a:ahLst/>
              <a:cxnLst/>
              <a:rect l="l" t="t" r="r" b="b"/>
              <a:pathLst>
                <a:path w="20571499" h="3011236">
                  <a:moveTo>
                    <a:pt x="20266699" y="0"/>
                  </a:moveTo>
                  <a:lnTo>
                    <a:pt x="304800" y="0"/>
                  </a:lnTo>
                  <a:cubicBezTo>
                    <a:pt x="135890" y="0"/>
                    <a:pt x="0" y="135890"/>
                    <a:pt x="0" y="304800"/>
                  </a:cubicBezTo>
                  <a:lnTo>
                    <a:pt x="0" y="2706436"/>
                  </a:lnTo>
                  <a:cubicBezTo>
                    <a:pt x="0" y="2875346"/>
                    <a:pt x="135890" y="3011236"/>
                    <a:pt x="304800" y="3011236"/>
                  </a:cubicBezTo>
                  <a:lnTo>
                    <a:pt x="20266699" y="3011236"/>
                  </a:lnTo>
                  <a:cubicBezTo>
                    <a:pt x="20435608" y="3011236"/>
                    <a:pt x="20571499" y="2875346"/>
                    <a:pt x="20571499" y="2706436"/>
                  </a:cubicBezTo>
                  <a:lnTo>
                    <a:pt x="20571499" y="304800"/>
                  </a:lnTo>
                  <a:cubicBezTo>
                    <a:pt x="20571499" y="135890"/>
                    <a:pt x="20435608" y="0"/>
                    <a:pt x="20266699" y="0"/>
                  </a:cubicBezTo>
                  <a:close/>
                </a:path>
              </a:pathLst>
            </a:custGeom>
            <a:solidFill>
              <a:srgbClr val="FABB17"/>
            </a:solidFill>
          </p:spPr>
        </p:sp>
      </p:grpSp>
      <p:grpSp>
        <p:nvGrpSpPr>
          <p:cNvPr id="7" name="Nhóm 6">
            <a:extLst>
              <a:ext uri="{FF2B5EF4-FFF2-40B4-BE49-F238E27FC236}">
                <a16:creationId xmlns:a16="http://schemas.microsoft.com/office/drawing/2014/main" id="{BBFEBBA6-46FE-9323-ACEF-1C6CBC5FAACA}"/>
              </a:ext>
            </a:extLst>
          </p:cNvPr>
          <p:cNvGrpSpPr/>
          <p:nvPr/>
        </p:nvGrpSpPr>
        <p:grpSpPr>
          <a:xfrm>
            <a:off x="7331881" y="437650"/>
            <a:ext cx="3624238" cy="958270"/>
            <a:chOff x="2836026" y="1939350"/>
            <a:chExt cx="3624238" cy="958270"/>
          </a:xfrm>
        </p:grpSpPr>
        <p:grpSp>
          <p:nvGrpSpPr>
            <p:cNvPr id="11" name="Group 3">
              <a:extLst>
                <a:ext uri="{FF2B5EF4-FFF2-40B4-BE49-F238E27FC236}">
                  <a16:creationId xmlns:a16="http://schemas.microsoft.com/office/drawing/2014/main" id="{120F2336-73D9-66CE-52B9-DA43ABEC93CC}"/>
                </a:ext>
              </a:extLst>
            </p:cNvPr>
            <p:cNvGrpSpPr/>
            <p:nvPr/>
          </p:nvGrpSpPr>
          <p:grpSpPr>
            <a:xfrm>
              <a:off x="2836026" y="1939350"/>
              <a:ext cx="3624238" cy="958270"/>
              <a:chOff x="0" y="0"/>
              <a:chExt cx="3210117" cy="848774"/>
            </a:xfrm>
          </p:grpSpPr>
          <p:sp>
            <p:nvSpPr>
              <p:cNvPr id="13" name="Freeform 4">
                <a:extLst>
                  <a:ext uri="{FF2B5EF4-FFF2-40B4-BE49-F238E27FC236}">
                    <a16:creationId xmlns:a16="http://schemas.microsoft.com/office/drawing/2014/main" id="{1549E674-9971-F77D-8B43-378E218B755E}"/>
                  </a:ext>
                </a:extLst>
              </p:cNvPr>
              <p:cNvSpPr/>
              <p:nvPr/>
            </p:nvSpPr>
            <p:spPr>
              <a:xfrm>
                <a:off x="0" y="0"/>
                <a:ext cx="3210117" cy="848774"/>
              </a:xfrm>
              <a:custGeom>
                <a:avLst/>
                <a:gdLst/>
                <a:ahLst/>
                <a:cxnLst/>
                <a:rect l="l" t="t" r="r" b="b"/>
                <a:pathLst>
                  <a:path w="3210117" h="848774">
                    <a:moveTo>
                      <a:pt x="3085657" y="848774"/>
                    </a:moveTo>
                    <a:lnTo>
                      <a:pt x="124460" y="848774"/>
                    </a:lnTo>
                    <a:cubicBezTo>
                      <a:pt x="55880" y="848774"/>
                      <a:pt x="0" y="792894"/>
                      <a:pt x="0" y="724314"/>
                    </a:cubicBezTo>
                    <a:lnTo>
                      <a:pt x="0" y="124460"/>
                    </a:lnTo>
                    <a:cubicBezTo>
                      <a:pt x="0" y="55880"/>
                      <a:pt x="55880" y="0"/>
                      <a:pt x="124460" y="0"/>
                    </a:cubicBezTo>
                    <a:lnTo>
                      <a:pt x="3085658" y="0"/>
                    </a:lnTo>
                    <a:cubicBezTo>
                      <a:pt x="3154238" y="0"/>
                      <a:pt x="3210117" y="55880"/>
                      <a:pt x="3210117" y="124460"/>
                    </a:cubicBezTo>
                    <a:lnTo>
                      <a:pt x="3210117" y="724314"/>
                    </a:lnTo>
                    <a:cubicBezTo>
                      <a:pt x="3210117" y="792894"/>
                      <a:pt x="3154238" y="848774"/>
                      <a:pt x="3085658" y="848774"/>
                    </a:cubicBezTo>
                    <a:close/>
                  </a:path>
                </a:pathLst>
              </a:custGeom>
              <a:solidFill>
                <a:srgbClr val="F46E16"/>
              </a:solidFill>
            </p:spPr>
            <p:txBody>
              <a:bodyPr/>
              <a:lstStyle/>
              <a:p>
                <a:endParaRPr lang="en-US" dirty="0"/>
              </a:p>
            </p:txBody>
          </p:sp>
        </p:grpSp>
        <p:sp>
          <p:nvSpPr>
            <p:cNvPr id="12" name="Hộp Văn bản 11">
              <a:extLst>
                <a:ext uri="{FF2B5EF4-FFF2-40B4-BE49-F238E27FC236}">
                  <a16:creationId xmlns:a16="http://schemas.microsoft.com/office/drawing/2014/main" id="{7253D2E0-A868-B526-D88A-FDC5A6D02825}"/>
                </a:ext>
              </a:extLst>
            </p:cNvPr>
            <p:cNvSpPr txBox="1"/>
            <p:nvPr/>
          </p:nvSpPr>
          <p:spPr>
            <a:xfrm>
              <a:off x="3618732" y="2064542"/>
              <a:ext cx="1981200" cy="707886"/>
            </a:xfrm>
            <a:prstGeom prst="rect">
              <a:avLst/>
            </a:prstGeom>
            <a:noFill/>
          </p:spPr>
          <p:txBody>
            <a:bodyPr wrap="square" rtlCol="0">
              <a:spAutoFit/>
            </a:bodyPr>
            <a:lstStyle/>
            <a:p>
              <a:pPr algn="ctr"/>
              <a:r>
                <a:rPr lang="en-US" sz="4000" b="1" dirty="0" err="1">
                  <a:solidFill>
                    <a:schemeClr val="bg1"/>
                  </a:solidFill>
                  <a:latin typeface="Arial" panose="020B0604020202020204" pitchFamily="34" charset="0"/>
                  <a:cs typeface="Arial" panose="020B0604020202020204" pitchFamily="34" charset="0"/>
                </a:rPr>
                <a:t>Giải</a:t>
              </a:r>
              <a:endParaRPr lang="en-US" sz="4000" b="1" dirty="0">
                <a:solidFill>
                  <a:schemeClr val="bg1"/>
                </a:solidFill>
                <a:latin typeface="Arial" panose="020B0604020202020204" pitchFamily="34" charset="0"/>
                <a:cs typeface="Arial" panose="020B0604020202020204" pitchFamily="34" charset="0"/>
              </a:endParaRPr>
            </a:p>
          </p:txBody>
        </p:sp>
      </p:grpSp>
      <p:graphicFrame>
        <p:nvGraphicFramePr>
          <p:cNvPr id="9" name="Table 8">
            <a:extLst>
              <a:ext uri="{FF2B5EF4-FFF2-40B4-BE49-F238E27FC236}">
                <a16:creationId xmlns:a16="http://schemas.microsoft.com/office/drawing/2014/main" id="{28518F12-CD20-5025-59CC-82A183D4D9B9}"/>
              </a:ext>
            </a:extLst>
          </p:cNvPr>
          <p:cNvGraphicFramePr>
            <a:graphicFrameLocks noGrp="1"/>
          </p:cNvGraphicFramePr>
          <p:nvPr>
            <p:extLst>
              <p:ext uri="{D42A27DB-BD31-4B8C-83A1-F6EECF244321}">
                <p14:modId xmlns:p14="http://schemas.microsoft.com/office/powerpoint/2010/main" val="2178616393"/>
              </p:ext>
            </p:extLst>
          </p:nvPr>
        </p:nvGraphicFramePr>
        <p:xfrm>
          <a:off x="2700008" y="3197487"/>
          <a:ext cx="12887983" cy="1602868"/>
        </p:xfrm>
        <a:graphic>
          <a:graphicData uri="http://schemas.openxmlformats.org/drawingml/2006/table">
            <a:tbl>
              <a:tblPr bandRow="1">
                <a:tableStyleId>{5940675A-B579-460E-94D1-54222C63F5DA}</a:tableStyleId>
              </a:tblPr>
              <a:tblGrid>
                <a:gridCol w="3383429">
                  <a:extLst>
                    <a:ext uri="{9D8B030D-6E8A-4147-A177-3AD203B41FA5}">
                      <a16:colId xmlns:a16="http://schemas.microsoft.com/office/drawing/2014/main" val="140270701"/>
                    </a:ext>
                  </a:extLst>
                </a:gridCol>
                <a:gridCol w="1828800">
                  <a:extLst>
                    <a:ext uri="{9D8B030D-6E8A-4147-A177-3AD203B41FA5}">
                      <a16:colId xmlns:a16="http://schemas.microsoft.com/office/drawing/2014/main" val="3735482727"/>
                    </a:ext>
                  </a:extLst>
                </a:gridCol>
                <a:gridCol w="1981200">
                  <a:extLst>
                    <a:ext uri="{9D8B030D-6E8A-4147-A177-3AD203B41FA5}">
                      <a16:colId xmlns:a16="http://schemas.microsoft.com/office/drawing/2014/main" val="2680008830"/>
                    </a:ext>
                  </a:extLst>
                </a:gridCol>
                <a:gridCol w="1828800">
                  <a:extLst>
                    <a:ext uri="{9D8B030D-6E8A-4147-A177-3AD203B41FA5}">
                      <a16:colId xmlns:a16="http://schemas.microsoft.com/office/drawing/2014/main" val="1709154569"/>
                    </a:ext>
                  </a:extLst>
                </a:gridCol>
                <a:gridCol w="1905000">
                  <a:extLst>
                    <a:ext uri="{9D8B030D-6E8A-4147-A177-3AD203B41FA5}">
                      <a16:colId xmlns:a16="http://schemas.microsoft.com/office/drawing/2014/main" val="2440844440"/>
                    </a:ext>
                  </a:extLst>
                </a:gridCol>
                <a:gridCol w="1960754">
                  <a:extLst>
                    <a:ext uri="{9D8B030D-6E8A-4147-A177-3AD203B41FA5}">
                      <a16:colId xmlns:a16="http://schemas.microsoft.com/office/drawing/2014/main" val="2940253990"/>
                    </a:ext>
                  </a:extLst>
                </a:gridCol>
              </a:tblGrid>
              <a:tr h="0">
                <a:tc>
                  <a:txBody>
                    <a:bodyPr/>
                    <a:lstStyle/>
                    <a:p>
                      <a:pPr marL="0" marR="0" algn="ctr">
                        <a:lnSpc>
                          <a:spcPct val="150000"/>
                        </a:lnSpc>
                        <a:spcBef>
                          <a:spcPts val="0"/>
                        </a:spcBef>
                        <a:spcAft>
                          <a:spcPts val="800"/>
                        </a:spcAft>
                      </a:pPr>
                      <a:r>
                        <a:rPr lang="nl-NL" sz="4000" dirty="0">
                          <a:effectLst/>
                          <a:latin typeface="Arial" panose="020B0604020202020204" pitchFamily="34" charset="0"/>
                          <a:cs typeface="Arial" panose="020B0604020202020204" pitchFamily="34" charset="0"/>
                        </a:rPr>
                        <a:t>Năm</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solidFill>
                      <a:srgbClr val="FABB17"/>
                    </a:solidFill>
                  </a:tcPr>
                </a:tc>
                <a:tc>
                  <a:txBody>
                    <a:bodyPr/>
                    <a:lstStyle/>
                    <a:p>
                      <a:pPr marL="0" marR="0" algn="ctr">
                        <a:lnSpc>
                          <a:spcPct val="150000"/>
                        </a:lnSpc>
                        <a:spcBef>
                          <a:spcPts val="0"/>
                        </a:spcBef>
                        <a:spcAft>
                          <a:spcPts val="800"/>
                        </a:spcAft>
                      </a:pPr>
                      <a:r>
                        <a:rPr lang="nl-NL" sz="4000">
                          <a:effectLst/>
                          <a:latin typeface="Arial" panose="020B0604020202020204" pitchFamily="34" charset="0"/>
                          <a:cs typeface="Arial" panose="020B0604020202020204" pitchFamily="34" charset="0"/>
                        </a:rPr>
                        <a:t>2016</a:t>
                      </a:r>
                      <a:endParaRPr lang="en-US" sz="40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lnSpc>
                          <a:spcPct val="150000"/>
                        </a:lnSpc>
                        <a:spcBef>
                          <a:spcPts val="0"/>
                        </a:spcBef>
                        <a:spcAft>
                          <a:spcPts val="800"/>
                        </a:spcAft>
                      </a:pPr>
                      <a:r>
                        <a:rPr lang="nl-NL" sz="4000" dirty="0">
                          <a:effectLst/>
                          <a:latin typeface="Arial" panose="020B0604020202020204" pitchFamily="34" charset="0"/>
                          <a:cs typeface="Arial" panose="020B0604020202020204" pitchFamily="34" charset="0"/>
                        </a:rPr>
                        <a:t>2017</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lnSpc>
                          <a:spcPct val="150000"/>
                        </a:lnSpc>
                        <a:spcBef>
                          <a:spcPts val="0"/>
                        </a:spcBef>
                        <a:spcAft>
                          <a:spcPts val="800"/>
                        </a:spcAft>
                      </a:pPr>
                      <a:r>
                        <a:rPr lang="nl-NL" sz="4000" dirty="0">
                          <a:effectLst/>
                          <a:latin typeface="Arial" panose="020B0604020202020204" pitchFamily="34" charset="0"/>
                          <a:cs typeface="Arial" panose="020B0604020202020204" pitchFamily="34" charset="0"/>
                        </a:rPr>
                        <a:t>2018</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lnSpc>
                          <a:spcPct val="150000"/>
                        </a:lnSpc>
                        <a:spcBef>
                          <a:spcPts val="0"/>
                        </a:spcBef>
                        <a:spcAft>
                          <a:spcPts val="800"/>
                        </a:spcAft>
                      </a:pPr>
                      <a:r>
                        <a:rPr lang="nl-NL" sz="4000" dirty="0">
                          <a:effectLst/>
                          <a:latin typeface="Arial" panose="020B0604020202020204" pitchFamily="34" charset="0"/>
                          <a:cs typeface="Arial" panose="020B0604020202020204" pitchFamily="34" charset="0"/>
                        </a:rPr>
                        <a:t>2019</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lnSpc>
                          <a:spcPct val="150000"/>
                        </a:lnSpc>
                        <a:spcBef>
                          <a:spcPts val="0"/>
                        </a:spcBef>
                        <a:spcAft>
                          <a:spcPts val="800"/>
                        </a:spcAft>
                      </a:pPr>
                      <a:r>
                        <a:rPr lang="nl-NL" sz="4000" dirty="0">
                          <a:effectLst/>
                          <a:latin typeface="Arial" panose="020B0604020202020204" pitchFamily="34" charset="0"/>
                          <a:cs typeface="Arial" panose="020B0604020202020204" pitchFamily="34" charset="0"/>
                        </a:rPr>
                        <a:t>2020</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3902813153"/>
                  </a:ext>
                </a:extLst>
              </a:tr>
              <a:tr h="0">
                <a:tc>
                  <a:txBody>
                    <a:bodyPr/>
                    <a:lstStyle/>
                    <a:p>
                      <a:pPr marL="0" marR="0" algn="ctr">
                        <a:lnSpc>
                          <a:spcPct val="150000"/>
                        </a:lnSpc>
                        <a:spcBef>
                          <a:spcPts val="0"/>
                        </a:spcBef>
                        <a:spcAft>
                          <a:spcPts val="800"/>
                        </a:spcAft>
                      </a:pPr>
                      <a:r>
                        <a:rPr lang="nl-NL" sz="4000" dirty="0">
                          <a:effectLst/>
                          <a:latin typeface="Arial" panose="020B0604020202020204" pitchFamily="34" charset="0"/>
                          <a:cs typeface="Arial" panose="020B0604020202020204" pitchFamily="34" charset="0"/>
                        </a:rPr>
                        <a:t>Số vụ TNGT</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solidFill>
                      <a:srgbClr val="FABB17"/>
                    </a:solidFill>
                  </a:tcPr>
                </a:tc>
                <a:tc>
                  <a:txBody>
                    <a:bodyPr/>
                    <a:lstStyle/>
                    <a:p>
                      <a:pPr marL="0" marR="0" algn="ctr">
                        <a:lnSpc>
                          <a:spcPct val="150000"/>
                        </a:lnSpc>
                        <a:spcBef>
                          <a:spcPts val="0"/>
                        </a:spcBef>
                        <a:spcAft>
                          <a:spcPts val="800"/>
                        </a:spcAft>
                      </a:pPr>
                      <a:r>
                        <a:rPr lang="nl-NL" sz="4000">
                          <a:effectLst/>
                          <a:latin typeface="Arial" panose="020B0604020202020204" pitchFamily="34" charset="0"/>
                          <a:cs typeface="Arial" panose="020B0604020202020204" pitchFamily="34" charset="0"/>
                        </a:rPr>
                        <a:t>21589</a:t>
                      </a:r>
                      <a:endParaRPr lang="en-US" sz="40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lnSpc>
                          <a:spcPct val="150000"/>
                        </a:lnSpc>
                        <a:spcBef>
                          <a:spcPts val="0"/>
                        </a:spcBef>
                        <a:spcAft>
                          <a:spcPts val="800"/>
                        </a:spcAft>
                      </a:pPr>
                      <a:r>
                        <a:rPr lang="nl-NL" sz="4000" dirty="0">
                          <a:effectLst/>
                          <a:latin typeface="Arial" panose="020B0604020202020204" pitchFamily="34" charset="0"/>
                          <a:cs typeface="Arial" panose="020B0604020202020204" pitchFamily="34" charset="0"/>
                        </a:rPr>
                        <a:t>20080</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lnSpc>
                          <a:spcPct val="150000"/>
                        </a:lnSpc>
                        <a:spcBef>
                          <a:spcPts val="0"/>
                        </a:spcBef>
                        <a:spcAft>
                          <a:spcPts val="800"/>
                        </a:spcAft>
                      </a:pPr>
                      <a:r>
                        <a:rPr lang="nl-NL" sz="4000">
                          <a:effectLst/>
                          <a:latin typeface="Arial" panose="020B0604020202020204" pitchFamily="34" charset="0"/>
                          <a:cs typeface="Arial" panose="020B0604020202020204" pitchFamily="34" charset="0"/>
                        </a:rPr>
                        <a:t>18736</a:t>
                      </a:r>
                      <a:endParaRPr lang="en-US" sz="40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lnSpc>
                          <a:spcPct val="150000"/>
                        </a:lnSpc>
                        <a:spcBef>
                          <a:spcPts val="0"/>
                        </a:spcBef>
                        <a:spcAft>
                          <a:spcPts val="800"/>
                        </a:spcAft>
                      </a:pPr>
                      <a:r>
                        <a:rPr lang="nl-NL" sz="4000">
                          <a:effectLst/>
                          <a:latin typeface="Arial" panose="020B0604020202020204" pitchFamily="34" charset="0"/>
                          <a:cs typeface="Arial" panose="020B0604020202020204" pitchFamily="34" charset="0"/>
                        </a:rPr>
                        <a:t>17621</a:t>
                      </a:r>
                      <a:endParaRPr lang="en-US" sz="40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lnSpc>
                          <a:spcPct val="150000"/>
                        </a:lnSpc>
                        <a:spcBef>
                          <a:spcPts val="0"/>
                        </a:spcBef>
                        <a:spcAft>
                          <a:spcPts val="800"/>
                        </a:spcAft>
                      </a:pPr>
                      <a:r>
                        <a:rPr lang="nl-NL" sz="4000" dirty="0">
                          <a:effectLst/>
                          <a:latin typeface="Arial" panose="020B0604020202020204" pitchFamily="34" charset="0"/>
                          <a:cs typeface="Arial" panose="020B0604020202020204" pitchFamily="34" charset="0"/>
                        </a:rPr>
                        <a:t>14510</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985980435"/>
                  </a:ext>
                </a:extLst>
              </a:tr>
            </a:tbl>
          </a:graphicData>
        </a:graphic>
      </p:graphicFrame>
      <p:sp>
        <p:nvSpPr>
          <p:cNvPr id="14" name="TextBox 13">
            <a:extLst>
              <a:ext uri="{FF2B5EF4-FFF2-40B4-BE49-F238E27FC236}">
                <a16:creationId xmlns:a16="http://schemas.microsoft.com/office/drawing/2014/main" id="{98D7853B-12D7-F26D-2AB4-7BB3E3E722FC}"/>
              </a:ext>
            </a:extLst>
          </p:cNvPr>
          <p:cNvSpPr txBox="1"/>
          <p:nvPr/>
        </p:nvSpPr>
        <p:spPr>
          <a:xfrm>
            <a:off x="1524000" y="3271392"/>
            <a:ext cx="1003265" cy="707886"/>
          </a:xfrm>
          <a:prstGeom prst="rect">
            <a:avLst/>
          </a:prstGeom>
          <a:noFill/>
        </p:spPr>
        <p:txBody>
          <a:bodyPr wrap="square" rtlCol="0">
            <a:spAutoFit/>
          </a:bodyPr>
          <a:lstStyle/>
          <a:p>
            <a:r>
              <a:rPr lang="en-US" sz="4000" dirty="0">
                <a:latin typeface="Arial" panose="020B0604020202020204" pitchFamily="34" charset="0"/>
                <a:cs typeface="Arial" panose="020B0604020202020204" pitchFamily="34" charset="0"/>
              </a:rPr>
              <a:t>a)</a:t>
            </a:r>
          </a:p>
        </p:txBody>
      </p:sp>
      <p:sp>
        <p:nvSpPr>
          <p:cNvPr id="20" name="TextBox 19">
            <a:extLst>
              <a:ext uri="{FF2B5EF4-FFF2-40B4-BE49-F238E27FC236}">
                <a16:creationId xmlns:a16="http://schemas.microsoft.com/office/drawing/2014/main" id="{BB6CB8EA-6172-F11E-8983-92A97F64D704}"/>
              </a:ext>
            </a:extLst>
          </p:cNvPr>
          <p:cNvSpPr txBox="1"/>
          <p:nvPr/>
        </p:nvSpPr>
        <p:spPr>
          <a:xfrm>
            <a:off x="1623375" y="6118619"/>
            <a:ext cx="14094191" cy="1824923"/>
          </a:xfrm>
          <a:prstGeom prst="rect">
            <a:avLst/>
          </a:prstGeom>
          <a:noFill/>
        </p:spPr>
        <p:txBody>
          <a:bodyPr wrap="square">
            <a:spAutoFit/>
          </a:bodyPr>
          <a:lstStyle/>
          <a:p>
            <a:pPr marL="0" marR="0" algn="just">
              <a:lnSpc>
                <a:spcPct val="150000"/>
              </a:lnSpc>
              <a:spcBef>
                <a:spcPts val="0"/>
              </a:spcBef>
              <a:spcAft>
                <a:spcPts val="800"/>
              </a:spcAft>
            </a:pPr>
            <a:r>
              <a:rPr lang="nl-NL" sz="4000" dirty="0">
                <a:effectLst/>
                <a:latin typeface="Arial" panose="020B0604020202020204" pitchFamily="34" charset="0"/>
                <a:ea typeface="Times New Roman" panose="02020603050405020304" pitchFamily="18" charset="0"/>
                <a:cs typeface="Arial" panose="020B0604020202020204" pitchFamily="34" charset="0"/>
              </a:rPr>
              <a:t>b) Trong giai đoạn trên, năm 2016 có số vụ tai nạn giao thông nhiều nhất với 21589 vụ.</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3923684352"/>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par>
                                <p:cTn id="14" presetID="10" presetClass="entr" presetSubtype="0"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20">
                                            <p:txEl>
                                              <p:pRg st="0" end="0"/>
                                            </p:txEl>
                                          </p:spTgt>
                                        </p:tgtEl>
                                        <p:attrNameLst>
                                          <p:attrName>style.visibility</p:attrName>
                                        </p:attrNameLst>
                                      </p:cBhvr>
                                      <p:to>
                                        <p:strVal val="visible"/>
                                      </p:to>
                                    </p:set>
                                    <p:animEffect transition="in" filter="fade">
                                      <p:cBhvr>
                                        <p:cTn id="21" dur="500"/>
                                        <p:tgtEl>
                                          <p:spTgt spid="2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EE6AD"/>
        </a:solidFill>
        <a:effectLst/>
      </p:bgPr>
    </p:bg>
    <p:spTree>
      <p:nvGrpSpPr>
        <p:cNvPr id="1" name=""/>
        <p:cNvGrpSpPr/>
        <p:nvPr/>
      </p:nvGrpSpPr>
      <p:grpSpPr>
        <a:xfrm>
          <a:off x="0" y="0"/>
          <a:ext cx="0" cy="0"/>
          <a:chOff x="0" y="0"/>
          <a:chExt cx="0" cy="0"/>
        </a:xfrm>
      </p:grpSpPr>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372055">
            <a:off x="-518225" y="-668273"/>
            <a:ext cx="2561540" cy="2644170"/>
          </a:xfrm>
          <a:prstGeom prst="rect">
            <a:avLst/>
          </a:prstGeom>
        </p:spPr>
      </p:pic>
      <p:pic>
        <p:nvPicPr>
          <p:cNvPr id="8" name="Picture 8"/>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685800" y="8139092"/>
            <a:ext cx="3394866" cy="3012172"/>
          </a:xfrm>
          <a:prstGeom prst="rect">
            <a:avLst/>
          </a:prstGeom>
        </p:spPr>
      </p:pic>
      <p:pic>
        <p:nvPicPr>
          <p:cNvPr id="9" name="Picture 9"/>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322480">
            <a:off x="16935498" y="7725284"/>
            <a:ext cx="2324706" cy="3400501"/>
          </a:xfrm>
          <a:prstGeom prst="rect">
            <a:avLst/>
          </a:prstGeom>
        </p:spPr>
      </p:pic>
      <p:pic>
        <p:nvPicPr>
          <p:cNvPr id="10" name="Picture 10"/>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r="32376"/>
          <a:stretch>
            <a:fillRect/>
          </a:stretch>
        </p:blipFill>
        <p:spPr>
          <a:xfrm>
            <a:off x="15544800" y="-438747"/>
            <a:ext cx="2900104" cy="2838284"/>
          </a:xfrm>
          <a:prstGeom prst="rect">
            <a:avLst/>
          </a:prstGeom>
        </p:spPr>
      </p:pic>
      <p:pic>
        <p:nvPicPr>
          <p:cNvPr id="11" name="Picture 11"/>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328147" y="6244645"/>
            <a:ext cx="1204873" cy="1073432"/>
          </a:xfrm>
          <a:prstGeom prst="rect">
            <a:avLst/>
          </a:prstGeom>
        </p:spPr>
      </p:pic>
      <p:pic>
        <p:nvPicPr>
          <p:cNvPr id="12" name="Picture 12"/>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2999684">
            <a:off x="2029363" y="445074"/>
            <a:ext cx="1958314" cy="640903"/>
          </a:xfrm>
          <a:prstGeom prst="rect">
            <a:avLst/>
          </a:prstGeom>
        </p:spPr>
      </p:pic>
      <p:pic>
        <p:nvPicPr>
          <p:cNvPr id="13" name="Picture 13"/>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3697421" y="8954802"/>
            <a:ext cx="1006913" cy="941464"/>
          </a:xfrm>
          <a:prstGeom prst="rect">
            <a:avLst/>
          </a:prstGeom>
        </p:spPr>
      </p:pic>
      <p:pic>
        <p:nvPicPr>
          <p:cNvPr id="14" name="Picture 14"/>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rot="605585">
            <a:off x="14074208" y="8563289"/>
            <a:ext cx="756373" cy="1276579"/>
          </a:xfrm>
          <a:prstGeom prst="rect">
            <a:avLst/>
          </a:prstGeom>
        </p:spPr>
      </p:pic>
      <p:pic>
        <p:nvPicPr>
          <p:cNvPr id="15" name="Picture 15"/>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17594396" y="6016045"/>
            <a:ext cx="1006913" cy="941464"/>
          </a:xfrm>
          <a:prstGeom prst="rect">
            <a:avLst/>
          </a:prstGeom>
        </p:spPr>
      </p:pic>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C80D8842-C75A-945E-EFC7-F7E8BBAA7FDB}"/>
                  </a:ext>
                </a:extLst>
              </p:cNvPr>
              <p:cNvSpPr txBox="1"/>
              <p:nvPr/>
            </p:nvSpPr>
            <p:spPr>
              <a:xfrm>
                <a:off x="2202172" y="1557815"/>
                <a:ext cx="13883656" cy="7560724"/>
              </a:xfrm>
              <a:prstGeom prst="rect">
                <a:avLst/>
              </a:prstGeom>
              <a:noFill/>
            </p:spPr>
            <p:txBody>
              <a:bodyPr wrap="square">
                <a:spAutoFit/>
              </a:bodyPr>
              <a:lstStyle/>
              <a:p>
                <a:pPr marL="0" marR="0" algn="just">
                  <a:lnSpc>
                    <a:spcPct val="150000"/>
                  </a:lnSpc>
                  <a:spcBef>
                    <a:spcPts val="0"/>
                  </a:spcBef>
                  <a:spcAft>
                    <a:spcPts val="800"/>
                  </a:spcAft>
                </a:pPr>
                <a:r>
                  <a:rPr lang="nl-NL" sz="4000" dirty="0">
                    <a:effectLst/>
                    <a:latin typeface="Arial" panose="020B0604020202020204" pitchFamily="34" charset="0"/>
                    <a:ea typeface="Times New Roman" panose="02020603050405020304" pitchFamily="18" charset="0"/>
                    <a:cs typeface="Arial" panose="020B0604020202020204" pitchFamily="34" charset="0"/>
                  </a:rPr>
                  <a:t>c) Tỉ số phần trăm của số vụ tai nạn giao thông năm 2019 và số vụ tai nạn giao thông năm 2018 là:</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a:p>
                <a:pPr marL="0" marR="0" algn="just">
                  <a:lnSpc>
                    <a:spcPct val="150000"/>
                  </a:lnSpc>
                  <a:spcBef>
                    <a:spcPts val="0"/>
                  </a:spcBef>
                  <a:spcAft>
                    <a:spcPts val="800"/>
                  </a:spcAft>
                </a:pPr>
                <a14:m>
                  <m:oMathPara xmlns:m="http://schemas.openxmlformats.org/officeDocument/2006/math">
                    <m:oMathParaPr>
                      <m:jc m:val="centerGroup"/>
                    </m:oMathParaPr>
                    <m:oMath xmlns:m="http://schemas.openxmlformats.org/officeDocument/2006/math">
                      <m:f>
                        <m:fPr>
                          <m:ctrlPr>
                            <a:rPr lang="en-US" sz="4000" i="1">
                              <a:effectLst/>
                              <a:latin typeface="Cambria Math" panose="02040503050406030204" pitchFamily="18" charset="0"/>
                              <a:ea typeface="Cambria Math" panose="02040503050406030204" pitchFamily="18" charset="0"/>
                              <a:cs typeface="Cambria Math" panose="02040503050406030204" pitchFamily="18" charset="0"/>
                            </a:rPr>
                          </m:ctrlPr>
                        </m:fPr>
                        <m:num>
                          <m:r>
                            <a:rPr lang="nl-NL" sz="4000" i="1">
                              <a:effectLst/>
                              <a:latin typeface="Cambria Math" panose="02040503050406030204" pitchFamily="18" charset="0"/>
                              <a:ea typeface="Cambria Math" panose="02040503050406030204" pitchFamily="18" charset="0"/>
                              <a:cs typeface="Cambria Math" panose="02040503050406030204" pitchFamily="18" charset="0"/>
                            </a:rPr>
                            <m:t>17621.100</m:t>
                          </m:r>
                        </m:num>
                        <m:den>
                          <m:r>
                            <a:rPr lang="nl-NL" sz="4000" i="1">
                              <a:effectLst/>
                              <a:latin typeface="Cambria Math" panose="02040503050406030204" pitchFamily="18" charset="0"/>
                              <a:ea typeface="Cambria Math" panose="02040503050406030204" pitchFamily="18" charset="0"/>
                              <a:cs typeface="Cambria Math" panose="02040503050406030204" pitchFamily="18" charset="0"/>
                            </a:rPr>
                            <m:t>18736</m:t>
                          </m:r>
                        </m:den>
                      </m:f>
                      <m:r>
                        <a:rPr lang="nl-NL" sz="4000" i="1">
                          <a:effectLst/>
                          <a:latin typeface="Cambria Math" panose="02040503050406030204" pitchFamily="18" charset="0"/>
                          <a:ea typeface="Cambria Math" panose="02040503050406030204" pitchFamily="18" charset="0"/>
                          <a:cs typeface="Cambria Math" panose="02040503050406030204" pitchFamily="18" charset="0"/>
                        </a:rPr>
                        <m:t>%≈94%</m:t>
                      </m:r>
                    </m:oMath>
                  </m:oMathPara>
                </a14:m>
                <a:endParaRPr lang="en-US" sz="4000" dirty="0">
                  <a:effectLst/>
                  <a:latin typeface="Arial" panose="020B0604020202020204" pitchFamily="34" charset="0"/>
                  <a:ea typeface="Times New Roman" panose="02020603050405020304" pitchFamily="18" charset="0"/>
                  <a:cs typeface="Arial" panose="020B0604020202020204" pitchFamily="34" charset="0"/>
                </a:endParaRPr>
              </a:p>
              <a:p>
                <a:pPr marL="0" marR="0" algn="just">
                  <a:lnSpc>
                    <a:spcPct val="150000"/>
                  </a:lnSpc>
                  <a:spcBef>
                    <a:spcPts val="0"/>
                  </a:spcBef>
                  <a:spcAft>
                    <a:spcPts val="800"/>
                  </a:spcAft>
                </a:pPr>
                <a:r>
                  <a:rPr lang="nl-NL" sz="4000" dirty="0">
                    <a:effectLst/>
                    <a:latin typeface="Arial" panose="020B0604020202020204" pitchFamily="34" charset="0"/>
                    <a:ea typeface="Times New Roman" panose="02020603050405020304" pitchFamily="18" charset="0"/>
                    <a:cs typeface="Arial" panose="020B0604020202020204" pitchFamily="34" charset="0"/>
                  </a:rPr>
                  <a:t>Vậy số vụ tai nạn giao thông năm 2019 đã giảm khoảng 100% - 94% = 6% so với năm 2018.</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a:p>
                <a:pPr marL="0" marR="0" algn="just">
                  <a:lnSpc>
                    <a:spcPct val="150000"/>
                  </a:lnSpc>
                  <a:spcBef>
                    <a:spcPts val="0"/>
                  </a:spcBef>
                  <a:spcAft>
                    <a:spcPts val="800"/>
                  </a:spcAft>
                </a:pPr>
                <a:r>
                  <a:rPr lang="nl-NL" sz="4000" dirty="0">
                    <a:effectLst/>
                    <a:latin typeface="Arial" panose="020B0604020202020204" pitchFamily="34" charset="0"/>
                    <a:ea typeface="Times New Roman" panose="02020603050405020304" pitchFamily="18" charset="0"/>
                    <a:cs typeface="Arial" panose="020B0604020202020204" pitchFamily="34" charset="0"/>
                  </a:rPr>
                  <a:t>d) Số vụ tai nạn giao thông ở nước ta liên tục giảm trong giai đoạn từ năm 2016 đến năm 2020.</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4" name="TextBox 3">
                <a:extLst>
                  <a:ext uri="{FF2B5EF4-FFF2-40B4-BE49-F238E27FC236}">
                    <a16:creationId xmlns:a16="http://schemas.microsoft.com/office/drawing/2014/main" id="{C80D8842-C75A-945E-EFC7-F7E8BBAA7FDB}"/>
                  </a:ext>
                </a:extLst>
              </p:cNvPr>
              <p:cNvSpPr txBox="1">
                <a:spLocks noRot="1" noChangeAspect="1" noMove="1" noResize="1" noEditPoints="1" noAdjustHandles="1" noChangeArrowheads="1" noChangeShapeType="1" noTextEdit="1"/>
              </p:cNvSpPr>
              <p:nvPr/>
            </p:nvSpPr>
            <p:spPr>
              <a:xfrm>
                <a:off x="2202172" y="1557815"/>
                <a:ext cx="13883656" cy="7560724"/>
              </a:xfrm>
              <a:prstGeom prst="rect">
                <a:avLst/>
              </a:prstGeom>
              <a:blipFill>
                <a:blip r:embed="rId18"/>
                <a:stretch>
                  <a:fillRect l="-1536" r="-1536" b="-2500"/>
                </a:stretch>
              </a:blipFill>
            </p:spPr>
            <p:txBody>
              <a:bodyPr/>
              <a:lstStyle/>
              <a:p>
                <a:r>
                  <a:rPr lang="en-US">
                    <a:noFill/>
                  </a:rPr>
                  <a:t> </a:t>
                </a:r>
              </a:p>
            </p:txBody>
          </p:sp>
        </mc:Fallback>
      </mc:AlternateContent>
    </p:spTree>
    <p:extLst>
      <p:ext uri="{BB962C8B-B14F-4D97-AF65-F5344CB8AC3E}">
        <p14:creationId xmlns:p14="http://schemas.microsoft.com/office/powerpoint/2010/main" val="3598756496"/>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randombar(horizont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randombar(horizontal)">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randombar(horizontal)">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randombar(horizontal)">
                                      <p:cBhvr>
                                        <p:cTn id="22"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EE6AD"/>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b="38146"/>
          <a:stretch>
            <a:fillRect/>
          </a:stretch>
        </p:blipFill>
        <p:spPr>
          <a:xfrm rot="-207452">
            <a:off x="3423632" y="445287"/>
            <a:ext cx="15080341" cy="10385151"/>
          </a:xfrm>
          <a:prstGeom prst="rect">
            <a:avLst/>
          </a:prstGeom>
        </p:spPr>
      </p:pic>
      <p:pic>
        <p:nvPicPr>
          <p:cNvPr id="12" name="Picture 1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t="32235"/>
          <a:stretch>
            <a:fillRect/>
          </a:stretch>
        </p:blipFill>
        <p:spPr>
          <a:xfrm flipH="1">
            <a:off x="959544" y="-433449"/>
            <a:ext cx="3728688" cy="2425674"/>
          </a:xfrm>
          <a:prstGeom prst="rect">
            <a:avLst/>
          </a:prstGeom>
        </p:spPr>
      </p:pic>
      <p:pic>
        <p:nvPicPr>
          <p:cNvPr id="13" name="Picture 13"/>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438925">
            <a:off x="15052506" y="2119612"/>
            <a:ext cx="2283141" cy="747210"/>
          </a:xfrm>
          <a:prstGeom prst="rect">
            <a:avLst/>
          </a:prstGeom>
        </p:spPr>
      </p:pic>
      <p:pic>
        <p:nvPicPr>
          <p:cNvPr id="14" name="Picture 14"/>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386205" y="5855290"/>
            <a:ext cx="4849087" cy="4655124"/>
          </a:xfrm>
          <a:prstGeom prst="rect">
            <a:avLst/>
          </a:prstGeom>
        </p:spPr>
      </p:pic>
      <p:pic>
        <p:nvPicPr>
          <p:cNvPr id="15" name="Picture 15"/>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873434" y="4359662"/>
            <a:ext cx="1282261" cy="1198914"/>
          </a:xfrm>
          <a:prstGeom prst="rect">
            <a:avLst/>
          </a:prstGeom>
        </p:spPr>
      </p:pic>
      <p:pic>
        <p:nvPicPr>
          <p:cNvPr id="16" name="Picture 16"/>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2700000">
            <a:off x="-1208605" y="899286"/>
            <a:ext cx="3268340" cy="3326555"/>
          </a:xfrm>
          <a:prstGeom prst="rect">
            <a:avLst/>
          </a:prstGeom>
        </p:spPr>
      </p:pic>
      <p:sp>
        <p:nvSpPr>
          <p:cNvPr id="3" name="Hộp Văn bản 2">
            <a:extLst>
              <a:ext uri="{FF2B5EF4-FFF2-40B4-BE49-F238E27FC236}">
                <a16:creationId xmlns:a16="http://schemas.microsoft.com/office/drawing/2014/main" id="{6FD0551A-50D0-F12A-6FDE-84EA6575492D}"/>
              </a:ext>
            </a:extLst>
          </p:cNvPr>
          <p:cNvSpPr txBox="1"/>
          <p:nvPr/>
        </p:nvSpPr>
        <p:spPr>
          <a:xfrm>
            <a:off x="5443109" y="1790700"/>
            <a:ext cx="9372600" cy="1107996"/>
          </a:xfrm>
          <a:prstGeom prst="rect">
            <a:avLst/>
          </a:prstGeom>
          <a:noFill/>
        </p:spPr>
        <p:txBody>
          <a:bodyPr wrap="square" rtlCol="0">
            <a:spAutoFit/>
          </a:bodyPr>
          <a:lstStyle/>
          <a:p>
            <a:pPr algn="ctr"/>
            <a:r>
              <a:rPr lang="en-US" sz="6600" b="1" dirty="0">
                <a:latin typeface="Arial" panose="020B0604020202020204" pitchFamily="34" charset="0"/>
                <a:cs typeface="Arial" panose="020B0604020202020204" pitchFamily="34" charset="0"/>
              </a:rPr>
              <a:t>HƯỚNG DẪN VỀ NHÀ</a:t>
            </a:r>
          </a:p>
        </p:txBody>
      </p:sp>
      <p:sp>
        <p:nvSpPr>
          <p:cNvPr id="6" name="Hộp Văn bản 5">
            <a:extLst>
              <a:ext uri="{FF2B5EF4-FFF2-40B4-BE49-F238E27FC236}">
                <a16:creationId xmlns:a16="http://schemas.microsoft.com/office/drawing/2014/main" id="{3532BF99-5864-3BED-509A-CAA47E8592D9}"/>
              </a:ext>
            </a:extLst>
          </p:cNvPr>
          <p:cNvSpPr txBox="1"/>
          <p:nvPr/>
        </p:nvSpPr>
        <p:spPr>
          <a:xfrm>
            <a:off x="5781012" y="3966411"/>
            <a:ext cx="10365580" cy="707886"/>
          </a:xfrm>
          <a:prstGeom prst="rect">
            <a:avLst/>
          </a:prstGeom>
          <a:noFill/>
        </p:spPr>
        <p:txBody>
          <a:bodyPr wrap="square">
            <a:spAutoFit/>
          </a:bodyPr>
          <a:lstStyle/>
          <a:p>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Ô</a:t>
            </a:r>
            <a:r>
              <a:rPr lang="vi-VN"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n </a:t>
            </a:r>
            <a:r>
              <a:rPr lang="vi-VN"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lại</a:t>
            </a:r>
            <a:r>
              <a:rPr lang="vi-VN"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vi-VN"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tính</a:t>
            </a:r>
            <a:r>
              <a:rPr lang="vi-VN"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vi-VN"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chất</a:t>
            </a:r>
            <a:r>
              <a:rPr lang="vi-VN"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vi-VN"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về</a:t>
            </a:r>
            <a:r>
              <a:rPr lang="vi-VN"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tia</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phân</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giác</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của</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một</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góc</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endParaRPr lang="en-US" sz="4000" dirty="0">
              <a:latin typeface="Arial" panose="020B0604020202020204" pitchFamily="34" charset="0"/>
              <a:cs typeface="Arial" panose="020B0604020202020204" pitchFamily="34" charset="0"/>
            </a:endParaRPr>
          </a:p>
        </p:txBody>
      </p:sp>
      <p:sp>
        <p:nvSpPr>
          <p:cNvPr id="9" name="Hộp Văn bản 8">
            <a:extLst>
              <a:ext uri="{FF2B5EF4-FFF2-40B4-BE49-F238E27FC236}">
                <a16:creationId xmlns:a16="http://schemas.microsoft.com/office/drawing/2014/main" id="{A694DE7F-34D9-19F8-EB27-ECF8483BAF7F}"/>
              </a:ext>
            </a:extLst>
          </p:cNvPr>
          <p:cNvSpPr txBox="1"/>
          <p:nvPr/>
        </p:nvSpPr>
        <p:spPr>
          <a:xfrm>
            <a:off x="5781012" y="5607941"/>
            <a:ext cx="10365580" cy="901593"/>
          </a:xfrm>
          <a:prstGeom prst="rect">
            <a:avLst/>
          </a:prstGeom>
          <a:noFill/>
        </p:spPr>
        <p:txBody>
          <a:bodyPr wrap="square">
            <a:spAutoFit/>
          </a:bodyPr>
          <a:lstStyle/>
          <a:p>
            <a:pPr marL="0" marR="0" algn="just">
              <a:lnSpc>
                <a:spcPct val="150000"/>
              </a:lnSpc>
              <a:spcBef>
                <a:spcPts val="600"/>
              </a:spcBef>
              <a:spcAft>
                <a:spcPts val="600"/>
              </a:spcAft>
            </a:pPr>
            <a:r>
              <a:rPr lang="pt-B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Hoàn thành các bài tập trong SBT.</a:t>
            </a:r>
            <a:endParaRPr lang="en-US" sz="4000" dirty="0">
              <a:effectLst/>
              <a:latin typeface="Arial" panose="020B0604020202020204" pitchFamily="34" charset="0"/>
              <a:ea typeface="Calibri" panose="020F0502020204030204" pitchFamily="34" charset="0"/>
              <a:cs typeface="Arial" panose="020B0604020202020204" pitchFamily="34" charset="0"/>
            </a:endParaRPr>
          </a:p>
        </p:txBody>
      </p:sp>
      <p:sp>
        <p:nvSpPr>
          <p:cNvPr id="17" name="Hộp Văn bản 16">
            <a:extLst>
              <a:ext uri="{FF2B5EF4-FFF2-40B4-BE49-F238E27FC236}">
                <a16:creationId xmlns:a16="http://schemas.microsoft.com/office/drawing/2014/main" id="{A156A50B-F407-CB6A-D966-9274BF444677}"/>
              </a:ext>
            </a:extLst>
          </p:cNvPr>
          <p:cNvSpPr txBox="1"/>
          <p:nvPr/>
        </p:nvSpPr>
        <p:spPr>
          <a:xfrm>
            <a:off x="5781012" y="7264974"/>
            <a:ext cx="10365580" cy="901593"/>
          </a:xfrm>
          <a:prstGeom prst="rect">
            <a:avLst/>
          </a:prstGeom>
          <a:noFill/>
        </p:spPr>
        <p:txBody>
          <a:bodyPr wrap="square">
            <a:spAutoFit/>
          </a:bodyPr>
          <a:lstStyle/>
          <a:p>
            <a:pPr algn="just">
              <a:lnSpc>
                <a:spcPct val="150000"/>
              </a:lnSpc>
            </a:pPr>
            <a:r>
              <a:rPr lang="pt-B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Chuẩn bị bài mới “</a:t>
            </a:r>
            <a:r>
              <a:rPr lang="en-US" sz="4000" b="1" i="1" dirty="0" err="1">
                <a:solidFill>
                  <a:srgbClr val="000000"/>
                </a:solidFill>
                <a:latin typeface="Arial" panose="020B0604020202020204" pitchFamily="34" charset="0"/>
                <a:ea typeface="Calibri" panose="020F0502020204030204" pitchFamily="34" charset="0"/>
                <a:cs typeface="Arial" panose="020B0604020202020204" pitchFamily="34" charset="0"/>
              </a:rPr>
              <a:t>Bài</a:t>
            </a:r>
            <a:r>
              <a:rPr lang="en-US" sz="4000" b="1" i="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b="1" i="1" dirty="0" err="1">
                <a:solidFill>
                  <a:srgbClr val="000000"/>
                </a:solidFill>
                <a:latin typeface="Arial" panose="020B0604020202020204" pitchFamily="34" charset="0"/>
                <a:ea typeface="Calibri" panose="020F0502020204030204" pitchFamily="34" charset="0"/>
                <a:cs typeface="Arial" panose="020B0604020202020204" pitchFamily="34" charset="0"/>
              </a:rPr>
              <a:t>tập</a:t>
            </a:r>
            <a:r>
              <a:rPr lang="en-US" sz="4000" b="1" i="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b="1" i="1" dirty="0" err="1">
                <a:solidFill>
                  <a:srgbClr val="000000"/>
                </a:solidFill>
                <a:latin typeface="Arial" panose="020B0604020202020204" pitchFamily="34" charset="0"/>
                <a:ea typeface="Calibri" panose="020F0502020204030204" pitchFamily="34" charset="0"/>
                <a:cs typeface="Arial" panose="020B0604020202020204" pitchFamily="34" charset="0"/>
              </a:rPr>
              <a:t>cuối</a:t>
            </a:r>
            <a:r>
              <a:rPr lang="en-US" sz="4000" b="1" i="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b="1" i="1" dirty="0" err="1">
                <a:solidFill>
                  <a:srgbClr val="000000"/>
                </a:solidFill>
                <a:latin typeface="Arial" panose="020B0604020202020204" pitchFamily="34" charset="0"/>
                <a:ea typeface="Calibri" panose="020F0502020204030204" pitchFamily="34" charset="0"/>
                <a:cs typeface="Arial" panose="020B0604020202020204" pitchFamily="34" charset="0"/>
              </a:rPr>
              <a:t>chương</a:t>
            </a:r>
            <a:r>
              <a:rPr lang="en-US" sz="4000" b="1" i="1" dirty="0">
                <a:solidFill>
                  <a:srgbClr val="000000"/>
                </a:solidFill>
                <a:latin typeface="Arial" panose="020B0604020202020204" pitchFamily="34" charset="0"/>
                <a:ea typeface="Calibri" panose="020F0502020204030204" pitchFamily="34" charset="0"/>
                <a:cs typeface="Arial" panose="020B0604020202020204" pitchFamily="34" charset="0"/>
              </a:rPr>
              <a:t> V</a:t>
            </a:r>
            <a:r>
              <a:rPr lang="vi-VN" sz="4000" b="1" i="1"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endParaRPr lang="en-US" sz="4000" dirty="0">
              <a:latin typeface="Arial" panose="020B0604020202020204" pitchFamily="34" charset="0"/>
              <a:cs typeface="Arial" panose="020B0604020202020204" pitchFamily="34" charset="0"/>
            </a:endParaRPr>
          </a:p>
        </p:txBody>
      </p:sp>
      <p:pic>
        <p:nvPicPr>
          <p:cNvPr id="19" name="Đồ họa 18" descr="Genie Bottle outline">
            <a:extLst>
              <a:ext uri="{FF2B5EF4-FFF2-40B4-BE49-F238E27FC236}">
                <a16:creationId xmlns:a16="http://schemas.microsoft.com/office/drawing/2014/main" id="{56F0FFA0-0F68-2C9A-F712-0E2A21740110}"/>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4225149" y="3478645"/>
            <a:ext cx="1393438" cy="1393438"/>
          </a:xfrm>
          <a:prstGeom prst="rect">
            <a:avLst/>
          </a:prstGeom>
        </p:spPr>
      </p:pic>
      <p:pic>
        <p:nvPicPr>
          <p:cNvPr id="20" name="Đồ họa 19" descr="Genie Bottle outline">
            <a:extLst>
              <a:ext uri="{FF2B5EF4-FFF2-40B4-BE49-F238E27FC236}">
                <a16:creationId xmlns:a16="http://schemas.microsoft.com/office/drawing/2014/main" id="{14C563E7-F1E2-B638-A245-032649B0169A}"/>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4240890" y="5368323"/>
            <a:ext cx="1393438" cy="1393438"/>
          </a:xfrm>
          <a:prstGeom prst="rect">
            <a:avLst/>
          </a:prstGeom>
        </p:spPr>
      </p:pic>
      <p:pic>
        <p:nvPicPr>
          <p:cNvPr id="21" name="Đồ họa 20" descr="Genie Bottle outline">
            <a:extLst>
              <a:ext uri="{FF2B5EF4-FFF2-40B4-BE49-F238E27FC236}">
                <a16:creationId xmlns:a16="http://schemas.microsoft.com/office/drawing/2014/main" id="{41424F33-45F8-FC8A-13F1-633AD56DBBE1}"/>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4240890" y="7539709"/>
            <a:ext cx="1393438" cy="1393438"/>
          </a:xfrm>
          <a:prstGeom prst="rect">
            <a:avLst/>
          </a:prstGeom>
        </p:spPr>
      </p:pic>
    </p:spTree>
    <p:extLst>
      <p:ext uri="{BB962C8B-B14F-4D97-AF65-F5344CB8AC3E}">
        <p14:creationId xmlns:p14="http://schemas.microsoft.com/office/powerpoint/2010/main" val="425424784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anim calcmode="lin" valueType="num">
                                      <p:cBhvr>
                                        <p:cTn id="13" dur="500" fill="hold"/>
                                        <p:tgtEl>
                                          <p:spTgt spid="19"/>
                                        </p:tgtEl>
                                        <p:attrNameLst>
                                          <p:attrName>ppt_x</p:attrName>
                                        </p:attrNameLst>
                                      </p:cBhvr>
                                      <p:tavLst>
                                        <p:tav tm="0">
                                          <p:val>
                                            <p:strVal val="#ppt_x"/>
                                          </p:val>
                                        </p:tav>
                                        <p:tav tm="100000">
                                          <p:val>
                                            <p:strVal val="#ppt_x"/>
                                          </p:val>
                                        </p:tav>
                                      </p:tavLst>
                                    </p:anim>
                                    <p:anim calcmode="lin" valueType="num">
                                      <p:cBhvr>
                                        <p:cTn id="14" dur="500" fill="hold"/>
                                        <p:tgtEl>
                                          <p:spTgt spid="19"/>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anim calcmode="lin" valueType="num">
                                      <p:cBhvr>
                                        <p:cTn id="18" dur="500" fill="hold"/>
                                        <p:tgtEl>
                                          <p:spTgt spid="6"/>
                                        </p:tgtEl>
                                        <p:attrNameLst>
                                          <p:attrName>ppt_x</p:attrName>
                                        </p:attrNameLst>
                                      </p:cBhvr>
                                      <p:tavLst>
                                        <p:tav tm="0">
                                          <p:val>
                                            <p:strVal val="#ppt_x"/>
                                          </p:val>
                                        </p:tav>
                                        <p:tav tm="100000">
                                          <p:val>
                                            <p:strVal val="#ppt_x"/>
                                          </p:val>
                                        </p:tav>
                                      </p:tavLst>
                                    </p:anim>
                                    <p:anim calcmode="lin" valueType="num">
                                      <p:cBhvr>
                                        <p:cTn id="19" dur="5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fade">
                                      <p:cBhvr>
                                        <p:cTn id="24" dur="500"/>
                                        <p:tgtEl>
                                          <p:spTgt spid="20"/>
                                        </p:tgtEl>
                                      </p:cBhvr>
                                    </p:animEffect>
                                    <p:anim calcmode="lin" valueType="num">
                                      <p:cBhvr>
                                        <p:cTn id="25" dur="500" fill="hold"/>
                                        <p:tgtEl>
                                          <p:spTgt spid="20"/>
                                        </p:tgtEl>
                                        <p:attrNameLst>
                                          <p:attrName>ppt_x</p:attrName>
                                        </p:attrNameLst>
                                      </p:cBhvr>
                                      <p:tavLst>
                                        <p:tav tm="0">
                                          <p:val>
                                            <p:strVal val="#ppt_x"/>
                                          </p:val>
                                        </p:tav>
                                        <p:tav tm="100000">
                                          <p:val>
                                            <p:strVal val="#ppt_x"/>
                                          </p:val>
                                        </p:tav>
                                      </p:tavLst>
                                    </p:anim>
                                    <p:anim calcmode="lin" valueType="num">
                                      <p:cBhvr>
                                        <p:cTn id="26" dur="500" fill="hold"/>
                                        <p:tgtEl>
                                          <p:spTgt spid="20"/>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500"/>
                                        <p:tgtEl>
                                          <p:spTgt spid="9"/>
                                        </p:tgtEl>
                                      </p:cBhvr>
                                    </p:animEffect>
                                    <p:anim calcmode="lin" valueType="num">
                                      <p:cBhvr>
                                        <p:cTn id="30" dur="500" fill="hold"/>
                                        <p:tgtEl>
                                          <p:spTgt spid="9"/>
                                        </p:tgtEl>
                                        <p:attrNameLst>
                                          <p:attrName>ppt_x</p:attrName>
                                        </p:attrNameLst>
                                      </p:cBhvr>
                                      <p:tavLst>
                                        <p:tav tm="0">
                                          <p:val>
                                            <p:strVal val="#ppt_x"/>
                                          </p:val>
                                        </p:tav>
                                        <p:tav tm="100000">
                                          <p:val>
                                            <p:strVal val="#ppt_x"/>
                                          </p:val>
                                        </p:tav>
                                      </p:tavLst>
                                    </p:anim>
                                    <p:anim calcmode="lin" valueType="num">
                                      <p:cBhvr>
                                        <p:cTn id="31" dur="5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21"/>
                                        </p:tgtEl>
                                        <p:attrNameLst>
                                          <p:attrName>style.visibility</p:attrName>
                                        </p:attrNameLst>
                                      </p:cBhvr>
                                      <p:to>
                                        <p:strVal val="visible"/>
                                      </p:to>
                                    </p:set>
                                    <p:animEffect transition="in" filter="fade">
                                      <p:cBhvr>
                                        <p:cTn id="36" dur="500"/>
                                        <p:tgtEl>
                                          <p:spTgt spid="21"/>
                                        </p:tgtEl>
                                      </p:cBhvr>
                                    </p:animEffect>
                                    <p:anim calcmode="lin" valueType="num">
                                      <p:cBhvr>
                                        <p:cTn id="37" dur="500" fill="hold"/>
                                        <p:tgtEl>
                                          <p:spTgt spid="21"/>
                                        </p:tgtEl>
                                        <p:attrNameLst>
                                          <p:attrName>ppt_x</p:attrName>
                                        </p:attrNameLst>
                                      </p:cBhvr>
                                      <p:tavLst>
                                        <p:tav tm="0">
                                          <p:val>
                                            <p:strVal val="#ppt_x"/>
                                          </p:val>
                                        </p:tav>
                                        <p:tav tm="100000">
                                          <p:val>
                                            <p:strVal val="#ppt_x"/>
                                          </p:val>
                                        </p:tav>
                                      </p:tavLst>
                                    </p:anim>
                                    <p:anim calcmode="lin" valueType="num">
                                      <p:cBhvr>
                                        <p:cTn id="38" dur="500" fill="hold"/>
                                        <p:tgtEl>
                                          <p:spTgt spid="21"/>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17"/>
                                        </p:tgtEl>
                                        <p:attrNameLst>
                                          <p:attrName>style.visibility</p:attrName>
                                        </p:attrNameLst>
                                      </p:cBhvr>
                                      <p:to>
                                        <p:strVal val="visible"/>
                                      </p:to>
                                    </p:set>
                                    <p:animEffect transition="in" filter="fade">
                                      <p:cBhvr>
                                        <p:cTn id="41" dur="500"/>
                                        <p:tgtEl>
                                          <p:spTgt spid="17"/>
                                        </p:tgtEl>
                                      </p:cBhvr>
                                    </p:animEffect>
                                    <p:anim calcmode="lin" valueType="num">
                                      <p:cBhvr>
                                        <p:cTn id="42" dur="500" fill="hold"/>
                                        <p:tgtEl>
                                          <p:spTgt spid="17"/>
                                        </p:tgtEl>
                                        <p:attrNameLst>
                                          <p:attrName>ppt_x</p:attrName>
                                        </p:attrNameLst>
                                      </p:cBhvr>
                                      <p:tavLst>
                                        <p:tav tm="0">
                                          <p:val>
                                            <p:strVal val="#ppt_x"/>
                                          </p:val>
                                        </p:tav>
                                        <p:tav tm="100000">
                                          <p:val>
                                            <p:strVal val="#ppt_x"/>
                                          </p:val>
                                        </p:tav>
                                      </p:tavLst>
                                    </p:anim>
                                    <p:anim calcmode="lin" valueType="num">
                                      <p:cBhvr>
                                        <p:cTn id="43" dur="5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P spid="17"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EE6AD"/>
        </a:solidFill>
        <a:effectLst/>
      </p:bgPr>
    </p:bg>
    <p:spTree>
      <p:nvGrpSpPr>
        <p:cNvPr id="1" name=""/>
        <p:cNvGrpSpPr/>
        <p:nvPr/>
      </p:nvGrpSpPr>
      <p:grpSpPr>
        <a:xfrm>
          <a:off x="0" y="0"/>
          <a:ext cx="0" cy="0"/>
          <a:chOff x="0" y="0"/>
          <a:chExt cx="0" cy="0"/>
        </a:xfrm>
      </p:grpSpPr>
      <p:pic>
        <p:nvPicPr>
          <p:cNvPr id="12" name="image35.png">
            <a:extLst>
              <a:ext uri="{FF2B5EF4-FFF2-40B4-BE49-F238E27FC236}">
                <a16:creationId xmlns:a16="http://schemas.microsoft.com/office/drawing/2014/main" id="{E30140D2-6540-B10A-37BC-72D8F855A56B}"/>
              </a:ext>
            </a:extLst>
          </p:cNvPr>
          <p:cNvPicPr/>
          <p:nvPr/>
        </p:nvPicPr>
        <p:blipFill rotWithShape="1">
          <a:blip r:embed="rId2"/>
          <a:srcRect l="11785" t="3355" r="11649" b="2965"/>
          <a:stretch/>
        </p:blipFill>
        <p:spPr>
          <a:xfrm>
            <a:off x="2250111" y="2884296"/>
            <a:ext cx="5387019" cy="4680712"/>
          </a:xfrm>
          <a:prstGeom prst="flowChartConnector">
            <a:avLst/>
          </a:prstGeom>
          <a:ln/>
        </p:spPr>
      </p:pic>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r="15601" b="43136"/>
          <a:stretch>
            <a:fillRect/>
          </a:stretch>
        </p:blipFill>
        <p:spPr>
          <a:xfrm flipH="1">
            <a:off x="-152400" y="5748221"/>
            <a:ext cx="5096021" cy="4555108"/>
          </a:xfrm>
          <a:prstGeom prst="rect">
            <a:avLst/>
          </a:prstGeom>
        </p:spPr>
      </p:pic>
      <p:grpSp>
        <p:nvGrpSpPr>
          <p:cNvPr id="4" name="Group 4"/>
          <p:cNvGrpSpPr/>
          <p:nvPr/>
        </p:nvGrpSpPr>
        <p:grpSpPr>
          <a:xfrm>
            <a:off x="3315851" y="8785763"/>
            <a:ext cx="10185638" cy="4777098"/>
            <a:chOff x="0" y="0"/>
            <a:chExt cx="3290570" cy="3295650"/>
          </a:xfrm>
        </p:grpSpPr>
        <p:sp>
          <p:nvSpPr>
            <p:cNvPr id="5" name="Freeform 5"/>
            <p:cNvSpPr/>
            <p:nvPr/>
          </p:nvSpPr>
          <p:spPr>
            <a:xfrm>
              <a:off x="0" y="0"/>
              <a:ext cx="3623121" cy="1492333"/>
            </a:xfrm>
            <a:custGeom>
              <a:avLst/>
              <a:gdLst/>
              <a:ahLst/>
              <a:cxnLst/>
              <a:rect l="l" t="t" r="r" b="b"/>
              <a:pathLst>
                <a:path w="3623121" h="1492333">
                  <a:moveTo>
                    <a:pt x="3623121" y="5239"/>
                  </a:moveTo>
                  <a:lnTo>
                    <a:pt x="0" y="5239"/>
                  </a:lnTo>
                  <a:lnTo>
                    <a:pt x="0" y="0"/>
                  </a:lnTo>
                  <a:lnTo>
                    <a:pt x="3623121" y="0"/>
                  </a:lnTo>
                  <a:lnTo>
                    <a:pt x="3623121" y="5239"/>
                  </a:lnTo>
                  <a:close/>
                  <a:moveTo>
                    <a:pt x="3623121" y="212161"/>
                  </a:moveTo>
                  <a:lnTo>
                    <a:pt x="0" y="212161"/>
                  </a:lnTo>
                  <a:lnTo>
                    <a:pt x="0" y="217400"/>
                  </a:lnTo>
                  <a:lnTo>
                    <a:pt x="3623121" y="217400"/>
                  </a:lnTo>
                  <a:lnTo>
                    <a:pt x="3623121" y="212161"/>
                  </a:lnTo>
                  <a:close/>
                  <a:moveTo>
                    <a:pt x="3623121" y="424978"/>
                  </a:moveTo>
                  <a:lnTo>
                    <a:pt x="0" y="424978"/>
                  </a:lnTo>
                  <a:lnTo>
                    <a:pt x="0" y="430216"/>
                  </a:lnTo>
                  <a:lnTo>
                    <a:pt x="3623121" y="430216"/>
                  </a:lnTo>
                  <a:lnTo>
                    <a:pt x="3623121" y="424978"/>
                  </a:lnTo>
                  <a:close/>
                  <a:moveTo>
                    <a:pt x="3623121" y="637139"/>
                  </a:moveTo>
                  <a:lnTo>
                    <a:pt x="0" y="637139"/>
                  </a:lnTo>
                  <a:lnTo>
                    <a:pt x="0" y="642378"/>
                  </a:lnTo>
                  <a:lnTo>
                    <a:pt x="3623121" y="642378"/>
                  </a:lnTo>
                  <a:lnTo>
                    <a:pt x="3623121" y="637139"/>
                  </a:lnTo>
                  <a:close/>
                  <a:moveTo>
                    <a:pt x="3623121" y="849300"/>
                  </a:moveTo>
                  <a:lnTo>
                    <a:pt x="0" y="849300"/>
                  </a:lnTo>
                  <a:lnTo>
                    <a:pt x="0" y="854539"/>
                  </a:lnTo>
                  <a:lnTo>
                    <a:pt x="3623121" y="854539"/>
                  </a:lnTo>
                  <a:lnTo>
                    <a:pt x="3623121" y="849300"/>
                  </a:lnTo>
                  <a:close/>
                  <a:moveTo>
                    <a:pt x="3623121" y="1062116"/>
                  </a:moveTo>
                  <a:lnTo>
                    <a:pt x="0" y="1062116"/>
                  </a:lnTo>
                  <a:lnTo>
                    <a:pt x="0" y="1067355"/>
                  </a:lnTo>
                  <a:lnTo>
                    <a:pt x="3623121" y="1067355"/>
                  </a:lnTo>
                  <a:lnTo>
                    <a:pt x="3623121" y="1062116"/>
                  </a:lnTo>
                  <a:close/>
                  <a:moveTo>
                    <a:pt x="3623121" y="1274278"/>
                  </a:moveTo>
                  <a:lnTo>
                    <a:pt x="0" y="1274278"/>
                  </a:lnTo>
                  <a:lnTo>
                    <a:pt x="0" y="1279516"/>
                  </a:lnTo>
                  <a:lnTo>
                    <a:pt x="3623121" y="1279516"/>
                  </a:lnTo>
                  <a:lnTo>
                    <a:pt x="3623121" y="1274278"/>
                  </a:lnTo>
                  <a:close/>
                  <a:moveTo>
                    <a:pt x="3623121" y="1487094"/>
                  </a:moveTo>
                  <a:lnTo>
                    <a:pt x="0" y="1487094"/>
                  </a:lnTo>
                  <a:lnTo>
                    <a:pt x="0" y="1492333"/>
                  </a:lnTo>
                  <a:lnTo>
                    <a:pt x="3623121" y="1492333"/>
                  </a:lnTo>
                  <a:lnTo>
                    <a:pt x="3623121" y="1487094"/>
                  </a:lnTo>
                  <a:close/>
                </a:path>
              </a:pathLst>
            </a:custGeom>
            <a:solidFill>
              <a:srgbClr val="F46E16">
                <a:alpha val="49804"/>
              </a:srgbClr>
            </a:solidFill>
          </p:spPr>
        </p:sp>
      </p:grpSp>
      <p:pic>
        <p:nvPicPr>
          <p:cNvPr id="17" name="Picture 17"/>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l="9412" r="45694"/>
          <a:stretch>
            <a:fillRect/>
          </a:stretch>
        </p:blipFill>
        <p:spPr>
          <a:xfrm>
            <a:off x="16802760" y="0"/>
            <a:ext cx="1472101" cy="3147948"/>
          </a:xfrm>
          <a:prstGeom prst="rect">
            <a:avLst/>
          </a:prstGeom>
        </p:spPr>
      </p:pic>
      <p:pic>
        <p:nvPicPr>
          <p:cNvPr id="19" name="Picture 19"/>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733308">
            <a:off x="16013973" y="8037487"/>
            <a:ext cx="2021662" cy="2228284"/>
          </a:xfrm>
          <a:prstGeom prst="rect">
            <a:avLst/>
          </a:prstGeom>
        </p:spPr>
      </p:pic>
      <p:pic>
        <p:nvPicPr>
          <p:cNvPr id="20" name="Picture 20"/>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t="19134"/>
          <a:stretch>
            <a:fillRect/>
          </a:stretch>
        </p:blipFill>
        <p:spPr>
          <a:xfrm>
            <a:off x="0" y="0"/>
            <a:ext cx="2562167" cy="3147948"/>
          </a:xfrm>
          <a:prstGeom prst="rect">
            <a:avLst/>
          </a:prstGeom>
        </p:spPr>
      </p:pic>
      <p:pic>
        <p:nvPicPr>
          <p:cNvPr id="21" name="Picture 21"/>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6516980" y="5143500"/>
            <a:ext cx="859735" cy="803852"/>
          </a:xfrm>
          <a:prstGeom prst="rect">
            <a:avLst/>
          </a:prstGeom>
        </p:spPr>
      </p:pic>
      <p:pic>
        <p:nvPicPr>
          <p:cNvPr id="22" name="Picture 22"/>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rot="1239082">
            <a:off x="4635923" y="9142997"/>
            <a:ext cx="1656347" cy="542077"/>
          </a:xfrm>
          <a:prstGeom prst="rect">
            <a:avLst/>
          </a:prstGeom>
        </p:spPr>
      </p:pic>
      <p:pic>
        <p:nvPicPr>
          <p:cNvPr id="23" name="Picture 23"/>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rot="745468">
            <a:off x="16137925" y="521769"/>
            <a:ext cx="758111" cy="1279512"/>
          </a:xfrm>
          <a:prstGeom prst="rect">
            <a:avLst/>
          </a:prstGeom>
        </p:spPr>
      </p:pic>
      <p:pic>
        <p:nvPicPr>
          <p:cNvPr id="24" name="Picture 24"/>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rot="794313">
            <a:off x="16817227" y="8501447"/>
            <a:ext cx="596989" cy="568632"/>
          </a:xfrm>
          <a:prstGeom prst="rect">
            <a:avLst/>
          </a:prstGeom>
        </p:spPr>
      </p:pic>
      <p:sp>
        <p:nvSpPr>
          <p:cNvPr id="11" name="TextBox 10">
            <a:extLst>
              <a:ext uri="{FF2B5EF4-FFF2-40B4-BE49-F238E27FC236}">
                <a16:creationId xmlns:a16="http://schemas.microsoft.com/office/drawing/2014/main" id="{45955261-0C62-DA20-C130-B69401F89E10}"/>
              </a:ext>
            </a:extLst>
          </p:cNvPr>
          <p:cNvSpPr txBox="1"/>
          <p:nvPr/>
        </p:nvSpPr>
        <p:spPr>
          <a:xfrm>
            <a:off x="2783485" y="383839"/>
            <a:ext cx="12307792" cy="1824923"/>
          </a:xfrm>
          <a:prstGeom prst="rect">
            <a:avLst/>
          </a:prstGeom>
          <a:noFill/>
        </p:spPr>
        <p:txBody>
          <a:bodyPr wrap="square">
            <a:spAutoFit/>
          </a:bodyPr>
          <a:lstStyle/>
          <a:p>
            <a:pPr marL="0" marR="0" algn="just">
              <a:lnSpc>
                <a:spcPct val="150000"/>
              </a:lnSpc>
              <a:spcBef>
                <a:spcPts val="600"/>
              </a:spcBef>
              <a:spcAft>
                <a:spcPts val="800"/>
              </a:spcAft>
            </a:pPr>
            <a:r>
              <a:rPr lang="nl-NL" sz="4000" b="1" dirty="0">
                <a:effectLst/>
                <a:latin typeface="Arial" panose="020B0604020202020204" pitchFamily="34" charset="0"/>
                <a:ea typeface="Times New Roman" panose="02020603050405020304" pitchFamily="18" charset="0"/>
                <a:cs typeface="Arial" panose="020B0604020202020204" pitchFamily="34" charset="0"/>
              </a:rPr>
              <a:t>Câu 2:</a:t>
            </a:r>
            <a:r>
              <a:rPr lang="nl-NL" sz="4000" dirty="0">
                <a:effectLst/>
                <a:latin typeface="Arial" panose="020B0604020202020204" pitchFamily="34" charset="0"/>
                <a:ea typeface="Times New Roman" panose="02020603050405020304" pitchFamily="18" charset="0"/>
                <a:cs typeface="Arial" panose="020B0604020202020204" pitchFamily="34" charset="0"/>
              </a:rPr>
              <a:t> Thông tin về sự yêu thích các môn học của 120 học sinh lớp 6 được cho dưới dạng biểu đồ sau:</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p:txBody>
      </p:sp>
      <p:sp>
        <p:nvSpPr>
          <p:cNvPr id="25" name="TextBox 24">
            <a:extLst>
              <a:ext uri="{FF2B5EF4-FFF2-40B4-BE49-F238E27FC236}">
                <a16:creationId xmlns:a16="http://schemas.microsoft.com/office/drawing/2014/main" id="{38C0A5C7-D00D-FE11-3008-E4E339D8C869}"/>
              </a:ext>
            </a:extLst>
          </p:cNvPr>
          <p:cNvSpPr txBox="1"/>
          <p:nvPr/>
        </p:nvSpPr>
        <p:spPr>
          <a:xfrm>
            <a:off x="8689224" y="2854357"/>
            <a:ext cx="8938076" cy="6415924"/>
          </a:xfrm>
          <a:prstGeom prst="rect">
            <a:avLst/>
          </a:prstGeom>
          <a:noFill/>
        </p:spPr>
        <p:txBody>
          <a:bodyPr wrap="square">
            <a:spAutoFit/>
          </a:bodyPr>
          <a:lstStyle/>
          <a:p>
            <a:pPr marL="0" marR="0">
              <a:lnSpc>
                <a:spcPct val="150000"/>
              </a:lnSpc>
              <a:spcBef>
                <a:spcPts val="600"/>
              </a:spcBef>
              <a:spcAft>
                <a:spcPts val="800"/>
              </a:spcAft>
            </a:pPr>
            <a:r>
              <a:rPr lang="nl-NL" sz="4000" dirty="0">
                <a:effectLst/>
                <a:latin typeface="Arial" panose="020B0604020202020204" pitchFamily="34" charset="0"/>
                <a:ea typeface="Times New Roman" panose="02020603050405020304" pitchFamily="18" charset="0"/>
                <a:cs typeface="Arial" panose="020B0604020202020204" pitchFamily="34" charset="0"/>
              </a:rPr>
              <a:t>a) Số học sinh thích môn Toán là: </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a:p>
            <a:pPr marL="0" marR="0">
              <a:lnSpc>
                <a:spcPct val="150000"/>
              </a:lnSpc>
              <a:spcBef>
                <a:spcPts val="600"/>
              </a:spcBef>
              <a:spcAft>
                <a:spcPts val="800"/>
              </a:spcAft>
            </a:pPr>
            <a:r>
              <a:rPr lang="nl-NL" sz="4000" dirty="0">
                <a:effectLst/>
                <a:latin typeface="Arial" panose="020B0604020202020204" pitchFamily="34" charset="0"/>
                <a:ea typeface="Times New Roman" panose="02020603050405020304" pitchFamily="18" charset="0"/>
                <a:cs typeface="Arial" panose="020B0604020202020204" pitchFamily="34" charset="0"/>
              </a:rPr>
              <a:t>A. 36               B. 30                    C. 40</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a:p>
            <a:pPr marL="0" marR="0">
              <a:lnSpc>
                <a:spcPct val="150000"/>
              </a:lnSpc>
              <a:spcBef>
                <a:spcPts val="600"/>
              </a:spcBef>
              <a:spcAft>
                <a:spcPts val="800"/>
              </a:spcAft>
            </a:pPr>
            <a:r>
              <a:rPr lang="nl-NL" sz="4000" dirty="0">
                <a:effectLst/>
                <a:latin typeface="Arial" panose="020B0604020202020204" pitchFamily="34" charset="0"/>
                <a:ea typeface="Times New Roman" panose="02020603050405020304" pitchFamily="18" charset="0"/>
                <a:cs typeface="Arial" panose="020B0604020202020204" pitchFamily="34" charset="0"/>
              </a:rPr>
              <a:t>b) Có 30 học sinh thích môn:</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a:p>
            <a:pPr marL="0" marR="0">
              <a:lnSpc>
                <a:spcPct val="150000"/>
              </a:lnSpc>
              <a:spcBef>
                <a:spcPts val="600"/>
              </a:spcBef>
              <a:spcAft>
                <a:spcPts val="800"/>
              </a:spcAft>
            </a:pPr>
            <a:r>
              <a:rPr lang="nl-NL" sz="4000" dirty="0">
                <a:effectLst/>
                <a:latin typeface="Arial" panose="020B0604020202020204" pitchFamily="34" charset="0"/>
                <a:ea typeface="Times New Roman" panose="02020603050405020304" pitchFamily="18" charset="0"/>
                <a:cs typeface="Arial" panose="020B0604020202020204" pitchFamily="34" charset="0"/>
              </a:rPr>
              <a:t>	A. Tiếng Việt</a:t>
            </a:r>
          </a:p>
          <a:p>
            <a:pPr marL="0" marR="0">
              <a:lnSpc>
                <a:spcPct val="150000"/>
              </a:lnSpc>
              <a:spcBef>
                <a:spcPts val="600"/>
              </a:spcBef>
              <a:spcAft>
                <a:spcPts val="800"/>
              </a:spcAft>
            </a:pPr>
            <a:r>
              <a:rPr lang="nl-NL" sz="4000" dirty="0">
                <a:effectLst/>
                <a:latin typeface="Arial" panose="020B0604020202020204" pitchFamily="34" charset="0"/>
                <a:ea typeface="Times New Roman" panose="02020603050405020304" pitchFamily="18" charset="0"/>
                <a:cs typeface="Arial" panose="020B0604020202020204" pitchFamily="34" charset="0"/>
              </a:rPr>
              <a:t>	B. Tiếng Anh</a:t>
            </a:r>
          </a:p>
          <a:p>
            <a:pPr marL="0" marR="0">
              <a:lnSpc>
                <a:spcPct val="150000"/>
              </a:lnSpc>
              <a:spcBef>
                <a:spcPts val="600"/>
              </a:spcBef>
              <a:spcAft>
                <a:spcPts val="800"/>
              </a:spcAft>
            </a:pPr>
            <a:r>
              <a:rPr lang="nl-NL" sz="4000" dirty="0">
                <a:effectLst/>
                <a:latin typeface="Arial" panose="020B0604020202020204" pitchFamily="34" charset="0"/>
                <a:ea typeface="Times New Roman" panose="02020603050405020304" pitchFamily="18" charset="0"/>
                <a:cs typeface="Arial" panose="020B0604020202020204" pitchFamily="34" charset="0"/>
              </a:rPr>
              <a:t>	C. Toán</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p:txBody>
      </p:sp>
      <p:sp>
        <p:nvSpPr>
          <p:cNvPr id="26" name="Oval 25">
            <a:extLst>
              <a:ext uri="{FF2B5EF4-FFF2-40B4-BE49-F238E27FC236}">
                <a16:creationId xmlns:a16="http://schemas.microsoft.com/office/drawing/2014/main" id="{D0238F96-B411-BFCD-27B3-D1FF57D2F223}"/>
              </a:ext>
            </a:extLst>
          </p:cNvPr>
          <p:cNvSpPr/>
          <p:nvPr/>
        </p:nvSpPr>
        <p:spPr>
          <a:xfrm>
            <a:off x="8466159" y="4131934"/>
            <a:ext cx="914400" cy="910219"/>
          </a:xfrm>
          <a:prstGeom prst="ellipse">
            <a:avLst/>
          </a:prstGeom>
          <a:noFill/>
          <a:ln w="38100"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n-US"/>
          </a:p>
        </p:txBody>
      </p:sp>
      <p:sp>
        <p:nvSpPr>
          <p:cNvPr id="27" name="Oval 26">
            <a:extLst>
              <a:ext uri="{FF2B5EF4-FFF2-40B4-BE49-F238E27FC236}">
                <a16:creationId xmlns:a16="http://schemas.microsoft.com/office/drawing/2014/main" id="{EC963B9E-A39A-83B0-0F50-012A0C48A106}"/>
              </a:ext>
            </a:extLst>
          </p:cNvPr>
          <p:cNvSpPr/>
          <p:nvPr/>
        </p:nvSpPr>
        <p:spPr>
          <a:xfrm>
            <a:off x="9380559" y="6216858"/>
            <a:ext cx="914400" cy="910219"/>
          </a:xfrm>
          <a:prstGeom prst="ellipse">
            <a:avLst/>
          </a:prstGeom>
          <a:noFill/>
          <a:ln w="38100"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n-US"/>
          </a:p>
        </p:txBody>
      </p:sp>
    </p:spTree>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anim calcmode="lin" valueType="num">
                                      <p:cBhvr>
                                        <p:cTn id="13" dur="500" fill="hold"/>
                                        <p:tgtEl>
                                          <p:spTgt spid="12"/>
                                        </p:tgtEl>
                                        <p:attrNameLst>
                                          <p:attrName>ppt_x</p:attrName>
                                        </p:attrNameLst>
                                      </p:cBhvr>
                                      <p:tavLst>
                                        <p:tav tm="0">
                                          <p:val>
                                            <p:strVal val="#ppt_x"/>
                                          </p:val>
                                        </p:tav>
                                        <p:tav tm="100000">
                                          <p:val>
                                            <p:strVal val="#ppt_x"/>
                                          </p:val>
                                        </p:tav>
                                      </p:tavLst>
                                    </p:anim>
                                    <p:anim calcmode="lin" valueType="num">
                                      <p:cBhvr>
                                        <p:cTn id="14" dur="5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anim calcmode="lin" valueType="num">
                                      <p:cBhvr>
                                        <p:cTn id="18" dur="500" fill="hold"/>
                                        <p:tgtEl>
                                          <p:spTgt spid="2"/>
                                        </p:tgtEl>
                                        <p:attrNameLst>
                                          <p:attrName>ppt_x</p:attrName>
                                        </p:attrNameLst>
                                      </p:cBhvr>
                                      <p:tavLst>
                                        <p:tav tm="0">
                                          <p:val>
                                            <p:strVal val="#ppt_x"/>
                                          </p:val>
                                        </p:tav>
                                        <p:tav tm="100000">
                                          <p:val>
                                            <p:strVal val="#ppt_x"/>
                                          </p:val>
                                        </p:tav>
                                      </p:tavLst>
                                    </p:anim>
                                    <p:anim calcmode="lin" valueType="num">
                                      <p:cBhvr>
                                        <p:cTn id="19" dur="5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25">
                                            <p:txEl>
                                              <p:pRg st="0" end="0"/>
                                            </p:txEl>
                                          </p:spTgt>
                                        </p:tgtEl>
                                        <p:attrNameLst>
                                          <p:attrName>style.visibility</p:attrName>
                                        </p:attrNameLst>
                                      </p:cBhvr>
                                      <p:to>
                                        <p:strVal val="visible"/>
                                      </p:to>
                                    </p:set>
                                    <p:animEffect transition="in" filter="randombar(horizontal)">
                                      <p:cBhvr>
                                        <p:cTn id="24" dur="500"/>
                                        <p:tgtEl>
                                          <p:spTgt spid="25">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25">
                                            <p:txEl>
                                              <p:pRg st="1" end="1"/>
                                            </p:txEl>
                                          </p:spTgt>
                                        </p:tgtEl>
                                        <p:attrNameLst>
                                          <p:attrName>style.visibility</p:attrName>
                                        </p:attrNameLst>
                                      </p:cBhvr>
                                      <p:to>
                                        <p:strVal val="visible"/>
                                      </p:to>
                                    </p:set>
                                    <p:animEffect transition="in" filter="randombar(horizontal)">
                                      <p:cBhvr>
                                        <p:cTn id="29" dur="500"/>
                                        <p:tgtEl>
                                          <p:spTgt spid="25">
                                            <p:txEl>
                                              <p:pRg st="1" end="1"/>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26"/>
                                        </p:tgtEl>
                                        <p:attrNameLst>
                                          <p:attrName>style.visibility</p:attrName>
                                        </p:attrNameLst>
                                      </p:cBhvr>
                                      <p:to>
                                        <p:strVal val="visible"/>
                                      </p:to>
                                    </p:set>
                                    <p:animEffect transition="in" filter="fade">
                                      <p:cBhvr>
                                        <p:cTn id="34" dur="500"/>
                                        <p:tgtEl>
                                          <p:spTgt spid="26"/>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25">
                                            <p:txEl>
                                              <p:pRg st="2" end="2"/>
                                            </p:txEl>
                                          </p:spTgt>
                                        </p:tgtEl>
                                        <p:attrNameLst>
                                          <p:attrName>style.visibility</p:attrName>
                                        </p:attrNameLst>
                                      </p:cBhvr>
                                      <p:to>
                                        <p:strVal val="visible"/>
                                      </p:to>
                                    </p:set>
                                    <p:animEffect transition="in" filter="randombar(horizontal)">
                                      <p:cBhvr>
                                        <p:cTn id="39" dur="500"/>
                                        <p:tgtEl>
                                          <p:spTgt spid="25">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25">
                                            <p:txEl>
                                              <p:pRg st="3" end="3"/>
                                            </p:txEl>
                                          </p:spTgt>
                                        </p:tgtEl>
                                        <p:attrNameLst>
                                          <p:attrName>style.visibility</p:attrName>
                                        </p:attrNameLst>
                                      </p:cBhvr>
                                      <p:to>
                                        <p:strVal val="visible"/>
                                      </p:to>
                                    </p:set>
                                    <p:animEffect transition="in" filter="randombar(horizontal)">
                                      <p:cBhvr>
                                        <p:cTn id="44" dur="500"/>
                                        <p:tgtEl>
                                          <p:spTgt spid="25">
                                            <p:txEl>
                                              <p:pRg st="3" end="3"/>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4" presetClass="entr" presetSubtype="10" fill="hold" nodeType="clickEffect">
                                  <p:stCondLst>
                                    <p:cond delay="0"/>
                                  </p:stCondLst>
                                  <p:childTnLst>
                                    <p:set>
                                      <p:cBhvr>
                                        <p:cTn id="48" dur="1" fill="hold">
                                          <p:stCondLst>
                                            <p:cond delay="0"/>
                                          </p:stCondLst>
                                        </p:cTn>
                                        <p:tgtEl>
                                          <p:spTgt spid="25">
                                            <p:txEl>
                                              <p:pRg st="4" end="4"/>
                                            </p:txEl>
                                          </p:spTgt>
                                        </p:tgtEl>
                                        <p:attrNameLst>
                                          <p:attrName>style.visibility</p:attrName>
                                        </p:attrNameLst>
                                      </p:cBhvr>
                                      <p:to>
                                        <p:strVal val="visible"/>
                                      </p:to>
                                    </p:set>
                                    <p:animEffect transition="in" filter="randombar(horizontal)">
                                      <p:cBhvr>
                                        <p:cTn id="49" dur="500"/>
                                        <p:tgtEl>
                                          <p:spTgt spid="25">
                                            <p:txEl>
                                              <p:pRg st="4" end="4"/>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4" presetClass="entr" presetSubtype="10" fill="hold" nodeType="clickEffect">
                                  <p:stCondLst>
                                    <p:cond delay="0"/>
                                  </p:stCondLst>
                                  <p:childTnLst>
                                    <p:set>
                                      <p:cBhvr>
                                        <p:cTn id="53" dur="1" fill="hold">
                                          <p:stCondLst>
                                            <p:cond delay="0"/>
                                          </p:stCondLst>
                                        </p:cTn>
                                        <p:tgtEl>
                                          <p:spTgt spid="25">
                                            <p:txEl>
                                              <p:pRg st="5" end="5"/>
                                            </p:txEl>
                                          </p:spTgt>
                                        </p:tgtEl>
                                        <p:attrNameLst>
                                          <p:attrName>style.visibility</p:attrName>
                                        </p:attrNameLst>
                                      </p:cBhvr>
                                      <p:to>
                                        <p:strVal val="visible"/>
                                      </p:to>
                                    </p:set>
                                    <p:animEffect transition="in" filter="randombar(horizontal)">
                                      <p:cBhvr>
                                        <p:cTn id="54" dur="500"/>
                                        <p:tgtEl>
                                          <p:spTgt spid="25">
                                            <p:txEl>
                                              <p:pRg st="5" end="5"/>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27"/>
                                        </p:tgtEl>
                                        <p:attrNameLst>
                                          <p:attrName>style.visibility</p:attrName>
                                        </p:attrNameLst>
                                      </p:cBhvr>
                                      <p:to>
                                        <p:strVal val="visible"/>
                                      </p:to>
                                    </p:set>
                                    <p:animEffect transition="in" filter="fade">
                                      <p:cBhvr>
                                        <p:cTn id="59"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EE6AD"/>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18288000" cy="5143500"/>
            <a:chOff x="0" y="0"/>
            <a:chExt cx="6186311" cy="1739900"/>
          </a:xfrm>
        </p:grpSpPr>
        <p:sp>
          <p:nvSpPr>
            <p:cNvPr id="3" name="Freeform 3"/>
            <p:cNvSpPr/>
            <p:nvPr/>
          </p:nvSpPr>
          <p:spPr>
            <a:xfrm>
              <a:off x="0" y="0"/>
              <a:ext cx="6186311" cy="1739900"/>
            </a:xfrm>
            <a:custGeom>
              <a:avLst/>
              <a:gdLst/>
              <a:ahLst/>
              <a:cxnLst/>
              <a:rect l="l" t="t" r="r" b="b"/>
              <a:pathLst>
                <a:path w="6186311" h="1739900">
                  <a:moveTo>
                    <a:pt x="0" y="0"/>
                  </a:moveTo>
                  <a:lnTo>
                    <a:pt x="6186311" y="0"/>
                  </a:lnTo>
                  <a:lnTo>
                    <a:pt x="6186311" y="1739900"/>
                  </a:lnTo>
                  <a:lnTo>
                    <a:pt x="0" y="1739900"/>
                  </a:lnTo>
                  <a:close/>
                </a:path>
              </a:pathLst>
            </a:custGeom>
            <a:solidFill>
              <a:srgbClr val="F46E16"/>
            </a:solidFill>
          </p:spPr>
        </p:sp>
      </p:grpSp>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b="26406"/>
          <a:stretch>
            <a:fillRect/>
          </a:stretch>
        </p:blipFill>
        <p:spPr>
          <a:xfrm>
            <a:off x="2640603" y="-2186861"/>
            <a:ext cx="13006793" cy="10404541"/>
          </a:xfrm>
          <a:prstGeom prst="rect">
            <a:avLst/>
          </a:prstGeom>
        </p:spPr>
      </p:pic>
      <p:pic>
        <p:nvPicPr>
          <p:cNvPr id="8" name="Picture 8"/>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547">
            <a:off x="1955" y="2716871"/>
            <a:ext cx="2200006" cy="2424856"/>
          </a:xfrm>
          <a:prstGeom prst="rect">
            <a:avLst/>
          </a:prstGeom>
        </p:spPr>
      </p:pic>
      <p:pic>
        <p:nvPicPr>
          <p:cNvPr id="9" name="Picture 9"/>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t="19134"/>
          <a:stretch>
            <a:fillRect/>
          </a:stretch>
        </p:blipFill>
        <p:spPr>
          <a:xfrm>
            <a:off x="15744998" y="5133975"/>
            <a:ext cx="2562167" cy="3147948"/>
          </a:xfrm>
          <a:prstGeom prst="rect">
            <a:avLst/>
          </a:prstGeom>
        </p:spPr>
      </p:pic>
      <p:pic>
        <p:nvPicPr>
          <p:cNvPr id="10" name="Picture 10"/>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55457">
            <a:off x="788880" y="3209819"/>
            <a:ext cx="649653" cy="618795"/>
          </a:xfrm>
          <a:prstGeom prst="rect">
            <a:avLst/>
          </a:prstGeom>
        </p:spPr>
      </p:pic>
      <p:pic>
        <p:nvPicPr>
          <p:cNvPr id="11" name="Picture 11"/>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b="43085"/>
          <a:stretch>
            <a:fillRect/>
          </a:stretch>
        </p:blipFill>
        <p:spPr>
          <a:xfrm>
            <a:off x="0" y="7997412"/>
            <a:ext cx="4190488" cy="2289588"/>
          </a:xfrm>
          <a:prstGeom prst="rect">
            <a:avLst/>
          </a:prstGeom>
        </p:spPr>
      </p:pic>
      <p:pic>
        <p:nvPicPr>
          <p:cNvPr id="12" name="Picture 12"/>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7816710" y="8480147"/>
            <a:ext cx="2654578" cy="868771"/>
          </a:xfrm>
          <a:prstGeom prst="rect">
            <a:avLst/>
          </a:prstGeom>
        </p:spPr>
      </p:pic>
      <p:pic>
        <p:nvPicPr>
          <p:cNvPr id="13" name="Picture 13"/>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605585">
            <a:off x="16226189" y="2439963"/>
            <a:ext cx="906118" cy="1529312"/>
          </a:xfrm>
          <a:prstGeom prst="rect">
            <a:avLst/>
          </a:prstGeom>
        </p:spPr>
      </p:pic>
      <p:pic>
        <p:nvPicPr>
          <p:cNvPr id="5" name="Picture 15">
            <a:extLst>
              <a:ext uri="{FF2B5EF4-FFF2-40B4-BE49-F238E27FC236}">
                <a16:creationId xmlns:a16="http://schemas.microsoft.com/office/drawing/2014/main" id="{DF055D44-D0A3-8A69-9B4A-57E2FF237B47}"/>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rot="9962778">
            <a:off x="13938382" y="7430438"/>
            <a:ext cx="3613232" cy="3423537"/>
          </a:xfrm>
          <a:prstGeom prst="rect">
            <a:avLst/>
          </a:prstGeom>
        </p:spPr>
      </p:pic>
      <p:pic>
        <p:nvPicPr>
          <p:cNvPr id="6" name="Picture 21">
            <a:extLst>
              <a:ext uri="{FF2B5EF4-FFF2-40B4-BE49-F238E27FC236}">
                <a16:creationId xmlns:a16="http://schemas.microsoft.com/office/drawing/2014/main" id="{25263710-2D12-F268-0CFD-5E756FF6A940}"/>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rot="2629658">
            <a:off x="502081" y="9208166"/>
            <a:ext cx="2125827" cy="1240710"/>
          </a:xfrm>
          <a:prstGeom prst="rect">
            <a:avLst/>
          </a:prstGeom>
        </p:spPr>
      </p:pic>
      <p:pic>
        <p:nvPicPr>
          <p:cNvPr id="7" name="Picture 22">
            <a:extLst>
              <a:ext uri="{FF2B5EF4-FFF2-40B4-BE49-F238E27FC236}">
                <a16:creationId xmlns:a16="http://schemas.microsoft.com/office/drawing/2014/main" id="{99648A90-04E5-802B-5631-4726558FEF97}"/>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rcRect r="35844"/>
          <a:stretch>
            <a:fillRect/>
          </a:stretch>
        </p:blipFill>
        <p:spPr>
          <a:xfrm rot="-9059590">
            <a:off x="-496506" y="7634348"/>
            <a:ext cx="2644675" cy="831952"/>
          </a:xfrm>
          <a:prstGeom prst="rect">
            <a:avLst/>
          </a:prstGeom>
        </p:spPr>
      </p:pic>
      <p:sp>
        <p:nvSpPr>
          <p:cNvPr id="14" name="Hộp Văn bản 13">
            <a:extLst>
              <a:ext uri="{FF2B5EF4-FFF2-40B4-BE49-F238E27FC236}">
                <a16:creationId xmlns:a16="http://schemas.microsoft.com/office/drawing/2014/main" id="{E92C1F30-377E-D249-6BD9-71C376017100}"/>
              </a:ext>
            </a:extLst>
          </p:cNvPr>
          <p:cNvSpPr txBox="1"/>
          <p:nvPr/>
        </p:nvSpPr>
        <p:spPr>
          <a:xfrm>
            <a:off x="3276599" y="3627211"/>
            <a:ext cx="11734800" cy="3557512"/>
          </a:xfrm>
          <a:prstGeom prst="rect">
            <a:avLst/>
          </a:prstGeom>
          <a:noFill/>
        </p:spPr>
        <p:txBody>
          <a:bodyPr wrap="square" rtlCol="0">
            <a:spAutoFit/>
          </a:bodyPr>
          <a:lstStyle/>
          <a:p>
            <a:pPr algn="ctr">
              <a:lnSpc>
                <a:spcPct val="150000"/>
              </a:lnSpc>
            </a:pPr>
            <a:r>
              <a:rPr lang="en-US" sz="8000" b="1" dirty="0">
                <a:latin typeface="Arial" panose="020B0604020202020204" pitchFamily="34" charset="0"/>
                <a:cs typeface="Arial" panose="020B0604020202020204" pitchFamily="34" charset="0"/>
              </a:rPr>
              <a:t>HẸN GẶP LẠI CÁC EM TRONG BUỔI HỌC SAU</a:t>
            </a:r>
          </a:p>
        </p:txBody>
      </p:sp>
    </p:spTree>
    <p:extLst>
      <p:ext uri="{BB962C8B-B14F-4D97-AF65-F5344CB8AC3E}">
        <p14:creationId xmlns:p14="http://schemas.microsoft.com/office/powerpoint/2010/main" val="305169667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 calcmode="lin" valueType="num">
                                      <p:cBhvr>
                                        <p:cTn id="7" dur="500" fill="hold"/>
                                        <p:tgtEl>
                                          <p:spTgt spid="14">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4">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EE6AD"/>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239082">
            <a:off x="16460587" y="989380"/>
            <a:ext cx="2108060" cy="689911"/>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r="12898" b="27291"/>
          <a:stretch>
            <a:fillRect/>
          </a:stretch>
        </p:blipFill>
        <p:spPr>
          <a:xfrm>
            <a:off x="15458339" y="8070964"/>
            <a:ext cx="2829661" cy="2267605"/>
          </a:xfrm>
          <a:prstGeom prst="rect">
            <a:avLst/>
          </a:prstGeom>
        </p:spPr>
      </p:pic>
      <p:pic>
        <p:nvPicPr>
          <p:cNvPr id="6"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3489966">
            <a:off x="-136939" y="120511"/>
            <a:ext cx="2125827" cy="1240710"/>
          </a:xfrm>
          <a:prstGeom prst="rect">
            <a:avLst/>
          </a:prstGeom>
        </p:spPr>
      </p:pic>
      <p:pic>
        <p:nvPicPr>
          <p:cNvPr id="8" name="Picture 8"/>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2700000">
            <a:off x="-418062" y="7870907"/>
            <a:ext cx="2688074" cy="2774786"/>
          </a:xfrm>
          <a:prstGeom prst="rect">
            <a:avLst/>
          </a:prstGeom>
        </p:spPr>
      </p:pic>
      <p:pic>
        <p:nvPicPr>
          <p:cNvPr id="9" name="Picture 9"/>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t="29629" r="32067"/>
          <a:stretch>
            <a:fillRect/>
          </a:stretch>
        </p:blipFill>
        <p:spPr>
          <a:xfrm rot="10799999">
            <a:off x="-330919" y="2028862"/>
            <a:ext cx="1828605" cy="1927957"/>
          </a:xfrm>
          <a:prstGeom prst="rect">
            <a:avLst/>
          </a:prstGeom>
        </p:spPr>
      </p:pic>
      <p:pic>
        <p:nvPicPr>
          <p:cNvPr id="10" name="Picture 10"/>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r="55716"/>
          <a:stretch>
            <a:fillRect/>
          </a:stretch>
        </p:blipFill>
        <p:spPr>
          <a:xfrm rot="-7262247">
            <a:off x="1764472" y="-74727"/>
            <a:ext cx="1825488" cy="831952"/>
          </a:xfrm>
          <a:prstGeom prst="rect">
            <a:avLst/>
          </a:prstGeom>
        </p:spPr>
      </p:pic>
      <p:pic>
        <p:nvPicPr>
          <p:cNvPr id="15" name="Picture 15"/>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13716000" y="8953500"/>
            <a:ext cx="1258344" cy="1176551"/>
          </a:xfrm>
          <a:prstGeom prst="rect">
            <a:avLst/>
          </a:prstGeom>
        </p:spPr>
      </p:pic>
      <p:pic>
        <p:nvPicPr>
          <p:cNvPr id="16" name="Picture 16"/>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rot="605585">
            <a:off x="16013401" y="2814333"/>
            <a:ext cx="786511" cy="1327444"/>
          </a:xfrm>
          <a:prstGeom prst="rect">
            <a:avLst/>
          </a:prstGeom>
        </p:spPr>
      </p:pic>
      <p:grpSp>
        <p:nvGrpSpPr>
          <p:cNvPr id="31" name="Nhóm 30">
            <a:extLst>
              <a:ext uri="{FF2B5EF4-FFF2-40B4-BE49-F238E27FC236}">
                <a16:creationId xmlns:a16="http://schemas.microsoft.com/office/drawing/2014/main" id="{CB7AB74C-2838-4AD3-2D76-13EC40A784AE}"/>
              </a:ext>
            </a:extLst>
          </p:cNvPr>
          <p:cNvGrpSpPr/>
          <p:nvPr/>
        </p:nvGrpSpPr>
        <p:grpSpPr>
          <a:xfrm>
            <a:off x="1178074" y="685488"/>
            <a:ext cx="15931851" cy="8913351"/>
            <a:chOff x="1852769" y="3297513"/>
            <a:chExt cx="13704846" cy="5948638"/>
          </a:xfrm>
        </p:grpSpPr>
        <p:pic>
          <p:nvPicPr>
            <p:cNvPr id="13" name="Picture 13"/>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b="60007"/>
            <a:stretch>
              <a:fillRect/>
            </a:stretch>
          </p:blipFill>
          <p:spPr>
            <a:xfrm>
              <a:off x="1881344" y="3297513"/>
              <a:ext cx="4625318" cy="2538293"/>
            </a:xfrm>
            <a:prstGeom prst="rect">
              <a:avLst/>
            </a:prstGeom>
          </p:spPr>
        </p:pic>
        <p:pic>
          <p:nvPicPr>
            <p:cNvPr id="23" name="Picture 13">
              <a:extLst>
                <a:ext uri="{FF2B5EF4-FFF2-40B4-BE49-F238E27FC236}">
                  <a16:creationId xmlns:a16="http://schemas.microsoft.com/office/drawing/2014/main" id="{D89E19EE-2AB0-5CAB-9FBF-32B319781E9B}"/>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b="60007"/>
            <a:stretch>
              <a:fillRect/>
            </a:stretch>
          </p:blipFill>
          <p:spPr>
            <a:xfrm>
              <a:off x="6406820" y="3297514"/>
              <a:ext cx="4625318" cy="2538293"/>
            </a:xfrm>
            <a:prstGeom prst="rect">
              <a:avLst/>
            </a:prstGeom>
          </p:spPr>
        </p:pic>
        <p:pic>
          <p:nvPicPr>
            <p:cNvPr id="24" name="Picture 13">
              <a:extLst>
                <a:ext uri="{FF2B5EF4-FFF2-40B4-BE49-F238E27FC236}">
                  <a16:creationId xmlns:a16="http://schemas.microsoft.com/office/drawing/2014/main" id="{F467BC8A-3ECF-309C-E792-EEFE2F242195}"/>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b="60007"/>
            <a:stretch>
              <a:fillRect/>
            </a:stretch>
          </p:blipFill>
          <p:spPr>
            <a:xfrm>
              <a:off x="10932297" y="3311801"/>
              <a:ext cx="4625318" cy="2538293"/>
            </a:xfrm>
            <a:prstGeom prst="rect">
              <a:avLst/>
            </a:prstGeom>
          </p:spPr>
        </p:pic>
        <p:pic>
          <p:nvPicPr>
            <p:cNvPr id="25" name="Picture 13">
              <a:extLst>
                <a:ext uri="{FF2B5EF4-FFF2-40B4-BE49-F238E27FC236}">
                  <a16:creationId xmlns:a16="http://schemas.microsoft.com/office/drawing/2014/main" id="{6B26BF8D-41F6-6AEC-AA45-1E8FDA44AE39}"/>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b="60007"/>
            <a:stretch>
              <a:fillRect/>
            </a:stretch>
          </p:blipFill>
          <p:spPr>
            <a:xfrm>
              <a:off x="1857531" y="5271547"/>
              <a:ext cx="4625318" cy="2538293"/>
            </a:xfrm>
            <a:prstGeom prst="rect">
              <a:avLst/>
            </a:prstGeom>
          </p:spPr>
        </p:pic>
        <p:pic>
          <p:nvPicPr>
            <p:cNvPr id="26" name="Picture 13">
              <a:extLst>
                <a:ext uri="{FF2B5EF4-FFF2-40B4-BE49-F238E27FC236}">
                  <a16:creationId xmlns:a16="http://schemas.microsoft.com/office/drawing/2014/main" id="{B868EE00-8A08-A237-F5E3-DF27C7005976}"/>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b="60007"/>
            <a:stretch>
              <a:fillRect/>
            </a:stretch>
          </p:blipFill>
          <p:spPr>
            <a:xfrm>
              <a:off x="6383007" y="5271546"/>
              <a:ext cx="4625318" cy="2538293"/>
            </a:xfrm>
            <a:prstGeom prst="rect">
              <a:avLst/>
            </a:prstGeom>
          </p:spPr>
        </p:pic>
        <p:pic>
          <p:nvPicPr>
            <p:cNvPr id="27" name="Picture 13">
              <a:extLst>
                <a:ext uri="{FF2B5EF4-FFF2-40B4-BE49-F238E27FC236}">
                  <a16:creationId xmlns:a16="http://schemas.microsoft.com/office/drawing/2014/main" id="{4FFCCBED-427E-7582-37F0-49E883D0A3F8}"/>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b="60007"/>
            <a:stretch>
              <a:fillRect/>
            </a:stretch>
          </p:blipFill>
          <p:spPr>
            <a:xfrm>
              <a:off x="10908484" y="5285833"/>
              <a:ext cx="4625318" cy="2538293"/>
            </a:xfrm>
            <a:prstGeom prst="rect">
              <a:avLst/>
            </a:prstGeom>
          </p:spPr>
        </p:pic>
        <p:pic>
          <p:nvPicPr>
            <p:cNvPr id="28" name="Picture 13">
              <a:extLst>
                <a:ext uri="{FF2B5EF4-FFF2-40B4-BE49-F238E27FC236}">
                  <a16:creationId xmlns:a16="http://schemas.microsoft.com/office/drawing/2014/main" id="{6FC48557-9A19-81CC-EA72-6188985312A4}"/>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b="60007"/>
            <a:stretch>
              <a:fillRect/>
            </a:stretch>
          </p:blipFill>
          <p:spPr>
            <a:xfrm>
              <a:off x="1852769" y="6693570"/>
              <a:ext cx="4625318" cy="2538293"/>
            </a:xfrm>
            <a:prstGeom prst="rect">
              <a:avLst/>
            </a:prstGeom>
          </p:spPr>
        </p:pic>
        <p:pic>
          <p:nvPicPr>
            <p:cNvPr id="29" name="Picture 13">
              <a:extLst>
                <a:ext uri="{FF2B5EF4-FFF2-40B4-BE49-F238E27FC236}">
                  <a16:creationId xmlns:a16="http://schemas.microsoft.com/office/drawing/2014/main" id="{414F91A6-A181-83E3-7501-4F6D5FD1602B}"/>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b="60007"/>
            <a:stretch>
              <a:fillRect/>
            </a:stretch>
          </p:blipFill>
          <p:spPr>
            <a:xfrm>
              <a:off x="6378244" y="6693571"/>
              <a:ext cx="4625318" cy="2538293"/>
            </a:xfrm>
            <a:prstGeom prst="rect">
              <a:avLst/>
            </a:prstGeom>
          </p:spPr>
        </p:pic>
        <p:pic>
          <p:nvPicPr>
            <p:cNvPr id="30" name="Picture 13">
              <a:extLst>
                <a:ext uri="{FF2B5EF4-FFF2-40B4-BE49-F238E27FC236}">
                  <a16:creationId xmlns:a16="http://schemas.microsoft.com/office/drawing/2014/main" id="{2A5D20FE-9DBD-791C-715E-C23CD7A74B76}"/>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b="60007"/>
            <a:stretch>
              <a:fillRect/>
            </a:stretch>
          </p:blipFill>
          <p:spPr>
            <a:xfrm>
              <a:off x="10903721" y="6707858"/>
              <a:ext cx="4625318" cy="2538293"/>
            </a:xfrm>
            <a:prstGeom prst="rect">
              <a:avLst/>
            </a:prstGeom>
          </p:spPr>
        </p:pic>
      </p:grpSp>
      <p:sp>
        <p:nvSpPr>
          <p:cNvPr id="11" name="TextBox 10">
            <a:extLst>
              <a:ext uri="{FF2B5EF4-FFF2-40B4-BE49-F238E27FC236}">
                <a16:creationId xmlns:a16="http://schemas.microsoft.com/office/drawing/2014/main" id="{47F4336C-42F6-E6B5-58EC-AFD0209EEEE3}"/>
              </a:ext>
            </a:extLst>
          </p:cNvPr>
          <p:cNvSpPr txBox="1"/>
          <p:nvPr/>
        </p:nvSpPr>
        <p:spPr>
          <a:xfrm>
            <a:off x="4214303" y="1344679"/>
            <a:ext cx="9826170" cy="901593"/>
          </a:xfrm>
          <a:prstGeom prst="rect">
            <a:avLst/>
          </a:prstGeom>
          <a:noFill/>
        </p:spPr>
        <p:txBody>
          <a:bodyPr wrap="square">
            <a:spAutoFit/>
          </a:bodyPr>
          <a:lstStyle/>
          <a:p>
            <a:pPr marL="0" marR="0">
              <a:lnSpc>
                <a:spcPct val="150000"/>
              </a:lnSpc>
              <a:spcBef>
                <a:spcPts val="600"/>
              </a:spcBef>
              <a:spcAft>
                <a:spcPts val="800"/>
              </a:spcAft>
            </a:pPr>
            <a:r>
              <a:rPr lang="nl-NL" sz="4000" b="1" dirty="0">
                <a:effectLst/>
                <a:latin typeface="Arial" panose="020B0604020202020204" pitchFamily="34" charset="0"/>
                <a:ea typeface="Times New Roman" panose="02020603050405020304" pitchFamily="18" charset="0"/>
                <a:cs typeface="Arial" panose="020B0604020202020204" pitchFamily="34" charset="0"/>
              </a:rPr>
              <a:t>Câu 3: </a:t>
            </a:r>
            <a:r>
              <a:rPr lang="nl-NL" sz="4000" dirty="0">
                <a:effectLst/>
                <a:latin typeface="Arial" panose="020B0604020202020204" pitchFamily="34" charset="0"/>
                <a:ea typeface="Times New Roman" panose="02020603050405020304" pitchFamily="18" charset="0"/>
                <a:cs typeface="Arial" panose="020B0604020202020204" pitchFamily="34" charset="0"/>
              </a:rPr>
              <a:t>Cho biểu đồ sau</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p:txBody>
      </p:sp>
      <p:pic>
        <p:nvPicPr>
          <p:cNvPr id="12" name="image30.png">
            <a:extLst>
              <a:ext uri="{FF2B5EF4-FFF2-40B4-BE49-F238E27FC236}">
                <a16:creationId xmlns:a16="http://schemas.microsoft.com/office/drawing/2014/main" id="{7C563815-D8A4-CB26-FC19-D49781CBBA98}"/>
              </a:ext>
            </a:extLst>
          </p:cNvPr>
          <p:cNvPicPr/>
          <p:nvPr/>
        </p:nvPicPr>
        <p:blipFill>
          <a:blip r:embed="rId20"/>
          <a:srcRect/>
          <a:stretch>
            <a:fillRect/>
          </a:stretch>
        </p:blipFill>
        <p:spPr>
          <a:xfrm>
            <a:off x="2656437" y="2569708"/>
            <a:ext cx="12975125" cy="6372613"/>
          </a:xfrm>
          <a:prstGeom prst="rect">
            <a:avLst/>
          </a:prstGeom>
          <a:ln/>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circle(in)">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EE6AD"/>
        </a:solidFill>
        <a:effectLst/>
      </p:bgPr>
    </p:bg>
    <p:spTree>
      <p:nvGrpSpPr>
        <p:cNvPr id="1" name=""/>
        <p:cNvGrpSpPr/>
        <p:nvPr/>
      </p:nvGrpSpPr>
      <p:grpSpPr>
        <a:xfrm>
          <a:off x="0" y="0"/>
          <a:ext cx="0" cy="0"/>
          <a:chOff x="0" y="0"/>
          <a:chExt cx="0" cy="0"/>
        </a:xfrm>
      </p:grpSpPr>
      <p:pic>
        <p:nvPicPr>
          <p:cNvPr id="6" name="Picture 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33007" y="8215662"/>
            <a:ext cx="1170308" cy="1042638"/>
          </a:xfrm>
          <a:prstGeom prst="rect">
            <a:avLst/>
          </a:prstGeom>
        </p:spPr>
      </p:pic>
      <p:pic>
        <p:nvPicPr>
          <p:cNvPr id="7" name="Picture 7"/>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7051630" y="1320813"/>
            <a:ext cx="677333" cy="1143178"/>
          </a:xfrm>
          <a:prstGeom prst="rect">
            <a:avLst/>
          </a:prstGeom>
        </p:spPr>
      </p:pic>
      <p:pic>
        <p:nvPicPr>
          <p:cNvPr id="8" name="Picture 8"/>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820043">
            <a:off x="1855370" y="8759867"/>
            <a:ext cx="953698" cy="891708"/>
          </a:xfrm>
          <a:prstGeom prst="rect">
            <a:avLst/>
          </a:prstGeom>
        </p:spPr>
      </p:pic>
      <p:pic>
        <p:nvPicPr>
          <p:cNvPr id="9" name="Picture 9"/>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5702260" y="517270"/>
            <a:ext cx="1349370" cy="1927671"/>
          </a:xfrm>
          <a:prstGeom prst="rect">
            <a:avLst/>
          </a:prstGeom>
        </p:spPr>
      </p:pic>
      <p:grpSp>
        <p:nvGrpSpPr>
          <p:cNvPr id="14" name="Nhóm 13">
            <a:extLst>
              <a:ext uri="{FF2B5EF4-FFF2-40B4-BE49-F238E27FC236}">
                <a16:creationId xmlns:a16="http://schemas.microsoft.com/office/drawing/2014/main" id="{6C339BC5-7841-BBA9-9945-9818CD7F9327}"/>
              </a:ext>
            </a:extLst>
          </p:cNvPr>
          <p:cNvGrpSpPr/>
          <p:nvPr/>
        </p:nvGrpSpPr>
        <p:grpSpPr>
          <a:xfrm>
            <a:off x="1082989" y="1040134"/>
            <a:ext cx="15968641" cy="8729596"/>
            <a:chOff x="1030642" y="449604"/>
            <a:chExt cx="15968641" cy="8729596"/>
          </a:xfrm>
        </p:grpSpPr>
        <p:pic>
          <p:nvPicPr>
            <p:cNvPr id="12" name="Picture 2">
              <a:extLst>
                <a:ext uri="{FF2B5EF4-FFF2-40B4-BE49-F238E27FC236}">
                  <a16:creationId xmlns:a16="http://schemas.microsoft.com/office/drawing/2014/main" id="{BA042A70-A314-07A1-EA57-E639D7ABE11B}"/>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b="23808"/>
            <a:stretch>
              <a:fillRect/>
            </a:stretch>
          </p:blipFill>
          <p:spPr>
            <a:xfrm rot="-118193">
              <a:off x="1030642" y="717644"/>
              <a:ext cx="8093245" cy="8461556"/>
            </a:xfrm>
            <a:prstGeom prst="rect">
              <a:avLst/>
            </a:prstGeom>
          </p:spPr>
        </p:pic>
        <p:pic>
          <p:nvPicPr>
            <p:cNvPr id="13" name="Picture 3">
              <a:extLst>
                <a:ext uri="{FF2B5EF4-FFF2-40B4-BE49-F238E27FC236}">
                  <a16:creationId xmlns:a16="http://schemas.microsoft.com/office/drawing/2014/main" id="{CB557054-91AA-902A-CC49-0AF8F0ED8204}"/>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b="23808"/>
            <a:stretch>
              <a:fillRect/>
            </a:stretch>
          </p:blipFill>
          <p:spPr>
            <a:xfrm rot="-118193">
              <a:off x="8906038" y="449604"/>
              <a:ext cx="8093245" cy="8461556"/>
            </a:xfrm>
            <a:prstGeom prst="rect">
              <a:avLst/>
            </a:prstGeom>
          </p:spPr>
        </p:pic>
      </p:grpSp>
      <p:pic>
        <p:nvPicPr>
          <p:cNvPr id="4" name="Picture 4"/>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b="27725"/>
          <a:stretch>
            <a:fillRect/>
          </a:stretch>
        </p:blipFill>
        <p:spPr>
          <a:xfrm>
            <a:off x="15702260" y="7857084"/>
            <a:ext cx="2585740" cy="2429916"/>
          </a:xfrm>
          <a:prstGeom prst="rect">
            <a:avLst/>
          </a:prstGeom>
        </p:spPr>
      </p:pic>
      <p:pic>
        <p:nvPicPr>
          <p:cNvPr id="5" name="Picture 5"/>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l="21741" t="12332"/>
          <a:stretch>
            <a:fillRect/>
          </a:stretch>
        </p:blipFill>
        <p:spPr>
          <a:xfrm>
            <a:off x="-6930" y="-22499"/>
            <a:ext cx="2868052" cy="3084363"/>
          </a:xfrm>
          <a:prstGeom prst="rect">
            <a:avLst/>
          </a:prstGeom>
        </p:spPr>
      </p:pic>
      <p:sp>
        <p:nvSpPr>
          <p:cNvPr id="10" name="TextBox 9">
            <a:extLst>
              <a:ext uri="{FF2B5EF4-FFF2-40B4-BE49-F238E27FC236}">
                <a16:creationId xmlns:a16="http://schemas.microsoft.com/office/drawing/2014/main" id="{B7BD11A6-2D55-41CC-6597-2B0E2307F0C7}"/>
              </a:ext>
            </a:extLst>
          </p:cNvPr>
          <p:cNvSpPr txBox="1"/>
          <p:nvPr/>
        </p:nvSpPr>
        <p:spPr>
          <a:xfrm>
            <a:off x="4747273" y="3314700"/>
            <a:ext cx="9144000" cy="4210192"/>
          </a:xfrm>
          <a:prstGeom prst="rect">
            <a:avLst/>
          </a:prstGeom>
          <a:noFill/>
        </p:spPr>
        <p:txBody>
          <a:bodyPr wrap="square">
            <a:spAutoFit/>
          </a:bodyPr>
          <a:lstStyle/>
          <a:p>
            <a:pPr marL="0" marR="0">
              <a:lnSpc>
                <a:spcPct val="150000"/>
              </a:lnSpc>
              <a:spcBef>
                <a:spcPts val="600"/>
              </a:spcBef>
              <a:spcAft>
                <a:spcPts val="800"/>
              </a:spcAft>
            </a:pPr>
            <a:r>
              <a:rPr lang="nl-NL" sz="4000" dirty="0">
                <a:effectLst/>
                <a:latin typeface="Arial" panose="020B0604020202020204" pitchFamily="34" charset="0"/>
                <a:ea typeface="Times New Roman" panose="02020603050405020304" pitchFamily="18" charset="0"/>
                <a:cs typeface="Arial" panose="020B0604020202020204" pitchFamily="34" charset="0"/>
              </a:rPr>
              <a:t>a) Lượng mưa cao nhất vào tháng:</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a:p>
            <a:pPr marL="0" marR="0">
              <a:lnSpc>
                <a:spcPct val="150000"/>
              </a:lnSpc>
              <a:spcBef>
                <a:spcPts val="600"/>
              </a:spcBef>
              <a:spcAft>
                <a:spcPts val="800"/>
              </a:spcAft>
            </a:pPr>
            <a:r>
              <a:rPr lang="nl-NL" sz="4000" dirty="0">
                <a:effectLst/>
                <a:latin typeface="Arial" panose="020B0604020202020204" pitchFamily="34" charset="0"/>
                <a:ea typeface="Times New Roman" panose="02020603050405020304" pitchFamily="18" charset="0"/>
                <a:cs typeface="Arial" panose="020B0604020202020204" pitchFamily="34" charset="0"/>
              </a:rPr>
              <a:t>A. 6          B. 9                 C. 10.</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a:p>
            <a:pPr marL="0" marR="0">
              <a:lnSpc>
                <a:spcPct val="150000"/>
              </a:lnSpc>
              <a:spcBef>
                <a:spcPts val="600"/>
              </a:spcBef>
              <a:spcAft>
                <a:spcPts val="800"/>
              </a:spcAft>
            </a:pPr>
            <a:r>
              <a:rPr lang="nl-NL" sz="4000" dirty="0">
                <a:effectLst/>
                <a:latin typeface="Arial" panose="020B0604020202020204" pitchFamily="34" charset="0"/>
                <a:ea typeface="Times New Roman" panose="02020603050405020304" pitchFamily="18" charset="0"/>
                <a:cs typeface="Arial" panose="020B0604020202020204" pitchFamily="34" charset="0"/>
              </a:rPr>
              <a:t>b) Lượng mưa thấp nhất là:</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a:p>
            <a:pPr marL="0" marR="0">
              <a:lnSpc>
                <a:spcPct val="150000"/>
              </a:lnSpc>
              <a:spcBef>
                <a:spcPts val="600"/>
              </a:spcBef>
              <a:spcAft>
                <a:spcPts val="800"/>
              </a:spcAft>
            </a:pPr>
            <a:r>
              <a:rPr lang="nl-NL" sz="4000" dirty="0">
                <a:effectLst/>
                <a:latin typeface="Arial" panose="020B0604020202020204" pitchFamily="34" charset="0"/>
                <a:ea typeface="Times New Roman" panose="02020603050405020304" pitchFamily="18" charset="0"/>
                <a:cs typeface="Arial" panose="020B0604020202020204" pitchFamily="34" charset="0"/>
              </a:rPr>
              <a:t>A. 2          B. 4                   C. 9</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p:txBody>
      </p:sp>
      <p:sp>
        <p:nvSpPr>
          <p:cNvPr id="11" name="Oval 10">
            <a:extLst>
              <a:ext uri="{FF2B5EF4-FFF2-40B4-BE49-F238E27FC236}">
                <a16:creationId xmlns:a16="http://schemas.microsoft.com/office/drawing/2014/main" id="{D9FB6343-D5DC-52C6-649E-ECD83DD961AA}"/>
              </a:ext>
            </a:extLst>
          </p:cNvPr>
          <p:cNvSpPr/>
          <p:nvPr/>
        </p:nvSpPr>
        <p:spPr>
          <a:xfrm>
            <a:off x="6836644" y="4509577"/>
            <a:ext cx="914400" cy="910219"/>
          </a:xfrm>
          <a:prstGeom prst="ellipse">
            <a:avLst/>
          </a:prstGeom>
          <a:noFill/>
          <a:ln w="38100"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n-US"/>
          </a:p>
        </p:txBody>
      </p:sp>
      <p:sp>
        <p:nvSpPr>
          <p:cNvPr id="15" name="Oval 14">
            <a:extLst>
              <a:ext uri="{FF2B5EF4-FFF2-40B4-BE49-F238E27FC236}">
                <a16:creationId xmlns:a16="http://schemas.microsoft.com/office/drawing/2014/main" id="{EBE65BBB-F3FC-DBDB-3C9F-2E14D795548D}"/>
              </a:ext>
            </a:extLst>
          </p:cNvPr>
          <p:cNvSpPr/>
          <p:nvPr/>
        </p:nvSpPr>
        <p:spPr>
          <a:xfrm>
            <a:off x="6836644" y="6691962"/>
            <a:ext cx="914400" cy="910219"/>
          </a:xfrm>
          <a:prstGeom prst="ellipse">
            <a:avLst/>
          </a:prstGeom>
          <a:noFill/>
          <a:ln w="38100"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wipe(up)">
                                      <p:cBhvr>
                                        <p:cTn id="7" dur="5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0">
                                            <p:txEl>
                                              <p:pRg st="1" end="1"/>
                                            </p:txEl>
                                          </p:spTgt>
                                        </p:tgtEl>
                                        <p:attrNameLst>
                                          <p:attrName>style.visibility</p:attrName>
                                        </p:attrNameLst>
                                      </p:cBhvr>
                                      <p:to>
                                        <p:strVal val="visible"/>
                                      </p:to>
                                    </p:set>
                                    <p:animEffect transition="in" filter="wipe(up)">
                                      <p:cBhvr>
                                        <p:cTn id="12" dur="500"/>
                                        <p:tgtEl>
                                          <p:spTgt spid="1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10">
                                            <p:txEl>
                                              <p:pRg st="2" end="2"/>
                                            </p:txEl>
                                          </p:spTgt>
                                        </p:tgtEl>
                                        <p:attrNameLst>
                                          <p:attrName>style.visibility</p:attrName>
                                        </p:attrNameLst>
                                      </p:cBhvr>
                                      <p:to>
                                        <p:strVal val="visible"/>
                                      </p:to>
                                    </p:set>
                                    <p:animEffect transition="in" filter="wipe(up)">
                                      <p:cBhvr>
                                        <p:cTn id="22" dur="500"/>
                                        <p:tgtEl>
                                          <p:spTgt spid="10">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10">
                                            <p:txEl>
                                              <p:pRg st="3" end="3"/>
                                            </p:txEl>
                                          </p:spTgt>
                                        </p:tgtEl>
                                        <p:attrNameLst>
                                          <p:attrName>style.visibility</p:attrName>
                                        </p:attrNameLst>
                                      </p:cBhvr>
                                      <p:to>
                                        <p:strVal val="visible"/>
                                      </p:to>
                                    </p:set>
                                    <p:animEffect transition="in" filter="wipe(up)">
                                      <p:cBhvr>
                                        <p:cTn id="27" dur="500"/>
                                        <p:tgtEl>
                                          <p:spTgt spid="10">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barn(inVertical)">
                                      <p:cBhvr>
                                        <p:cTn id="3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EE6AD"/>
        </a:solidFill>
        <a:effectLst/>
      </p:bgPr>
    </p:bg>
    <p:spTree>
      <p:nvGrpSpPr>
        <p:cNvPr id="1" name=""/>
        <p:cNvGrpSpPr/>
        <p:nvPr/>
      </p:nvGrpSpPr>
      <p:grpSpPr>
        <a:xfrm>
          <a:off x="0" y="0"/>
          <a:ext cx="0" cy="0"/>
          <a:chOff x="0" y="0"/>
          <a:chExt cx="0" cy="0"/>
        </a:xfrm>
      </p:grpSpPr>
      <p:grpSp>
        <p:nvGrpSpPr>
          <p:cNvPr id="2" name="Group 2"/>
          <p:cNvGrpSpPr/>
          <p:nvPr/>
        </p:nvGrpSpPr>
        <p:grpSpPr>
          <a:xfrm>
            <a:off x="6040501" y="8801100"/>
            <a:ext cx="7927700" cy="3837715"/>
            <a:chOff x="0" y="0"/>
            <a:chExt cx="3290570" cy="3295650"/>
          </a:xfrm>
        </p:grpSpPr>
        <p:sp>
          <p:nvSpPr>
            <p:cNvPr id="3" name="Freeform 3"/>
            <p:cNvSpPr/>
            <p:nvPr/>
          </p:nvSpPr>
          <p:spPr>
            <a:xfrm>
              <a:off x="0" y="0"/>
              <a:ext cx="2635616" cy="1120507"/>
            </a:xfrm>
            <a:custGeom>
              <a:avLst/>
              <a:gdLst/>
              <a:ahLst/>
              <a:cxnLst/>
              <a:rect l="l" t="t" r="r" b="b"/>
              <a:pathLst>
                <a:path w="2635616" h="1120507">
                  <a:moveTo>
                    <a:pt x="2635616" y="3933"/>
                  </a:moveTo>
                  <a:lnTo>
                    <a:pt x="0" y="3933"/>
                  </a:lnTo>
                  <a:lnTo>
                    <a:pt x="0" y="0"/>
                  </a:lnTo>
                  <a:lnTo>
                    <a:pt x="2635616" y="0"/>
                  </a:lnTo>
                  <a:lnTo>
                    <a:pt x="2635616" y="3933"/>
                  </a:lnTo>
                  <a:close/>
                  <a:moveTo>
                    <a:pt x="2635616" y="159300"/>
                  </a:moveTo>
                  <a:lnTo>
                    <a:pt x="0" y="159300"/>
                  </a:lnTo>
                  <a:lnTo>
                    <a:pt x="0" y="163233"/>
                  </a:lnTo>
                  <a:lnTo>
                    <a:pt x="2635616" y="163233"/>
                  </a:lnTo>
                  <a:lnTo>
                    <a:pt x="2635616" y="159300"/>
                  </a:lnTo>
                  <a:close/>
                  <a:moveTo>
                    <a:pt x="2635616" y="319091"/>
                  </a:moveTo>
                  <a:lnTo>
                    <a:pt x="0" y="319091"/>
                  </a:lnTo>
                  <a:lnTo>
                    <a:pt x="0" y="323025"/>
                  </a:lnTo>
                  <a:lnTo>
                    <a:pt x="2635616" y="323025"/>
                  </a:lnTo>
                  <a:lnTo>
                    <a:pt x="2635616" y="319091"/>
                  </a:lnTo>
                  <a:close/>
                  <a:moveTo>
                    <a:pt x="2635616" y="478391"/>
                  </a:moveTo>
                  <a:lnTo>
                    <a:pt x="0" y="478391"/>
                  </a:lnTo>
                  <a:lnTo>
                    <a:pt x="0" y="482325"/>
                  </a:lnTo>
                  <a:lnTo>
                    <a:pt x="2635616" y="482325"/>
                  </a:lnTo>
                  <a:lnTo>
                    <a:pt x="2635616" y="478391"/>
                  </a:lnTo>
                  <a:close/>
                  <a:moveTo>
                    <a:pt x="2635616" y="637691"/>
                  </a:moveTo>
                  <a:lnTo>
                    <a:pt x="0" y="637691"/>
                  </a:lnTo>
                  <a:lnTo>
                    <a:pt x="0" y="641624"/>
                  </a:lnTo>
                  <a:lnTo>
                    <a:pt x="2635616" y="641624"/>
                  </a:lnTo>
                  <a:lnTo>
                    <a:pt x="2635616" y="637691"/>
                  </a:lnTo>
                  <a:close/>
                  <a:moveTo>
                    <a:pt x="2635616" y="797482"/>
                  </a:moveTo>
                  <a:lnTo>
                    <a:pt x="0" y="797482"/>
                  </a:lnTo>
                  <a:lnTo>
                    <a:pt x="0" y="801416"/>
                  </a:lnTo>
                  <a:lnTo>
                    <a:pt x="2635616" y="801416"/>
                  </a:lnTo>
                  <a:lnTo>
                    <a:pt x="2635616" y="797482"/>
                  </a:lnTo>
                  <a:close/>
                  <a:moveTo>
                    <a:pt x="2635616" y="956782"/>
                  </a:moveTo>
                  <a:lnTo>
                    <a:pt x="0" y="956782"/>
                  </a:lnTo>
                  <a:lnTo>
                    <a:pt x="0" y="960716"/>
                  </a:lnTo>
                  <a:lnTo>
                    <a:pt x="2635616" y="960716"/>
                  </a:lnTo>
                  <a:lnTo>
                    <a:pt x="2635616" y="956782"/>
                  </a:lnTo>
                  <a:close/>
                  <a:moveTo>
                    <a:pt x="2635616" y="1116574"/>
                  </a:moveTo>
                  <a:lnTo>
                    <a:pt x="0" y="1116574"/>
                  </a:lnTo>
                  <a:lnTo>
                    <a:pt x="0" y="1120507"/>
                  </a:lnTo>
                  <a:lnTo>
                    <a:pt x="2635616" y="1120507"/>
                  </a:lnTo>
                  <a:lnTo>
                    <a:pt x="2635616" y="1116574"/>
                  </a:lnTo>
                  <a:close/>
                </a:path>
              </a:pathLst>
            </a:custGeom>
            <a:solidFill>
              <a:srgbClr val="F46E16">
                <a:alpha val="49804"/>
              </a:srgbClr>
            </a:solidFill>
          </p:spPr>
        </p:sp>
      </p:grpSp>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372055">
            <a:off x="143333" y="102617"/>
            <a:ext cx="2804154" cy="2894610"/>
          </a:xfrm>
          <a:prstGeom prst="rect">
            <a:avLst/>
          </a:prstGeom>
        </p:spPr>
      </p:pic>
      <p:pic>
        <p:nvPicPr>
          <p:cNvPr id="8" name="Picture 8"/>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62244" y="6446242"/>
            <a:ext cx="4074930" cy="3615574"/>
          </a:xfrm>
          <a:prstGeom prst="rect">
            <a:avLst/>
          </a:prstGeom>
        </p:spPr>
      </p:pic>
      <p:pic>
        <p:nvPicPr>
          <p:cNvPr id="9" name="Picture 9"/>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322480">
            <a:off x="15673958" y="6806640"/>
            <a:ext cx="2324706" cy="3400501"/>
          </a:xfrm>
          <a:prstGeom prst="rect">
            <a:avLst/>
          </a:prstGeom>
        </p:spPr>
      </p:pic>
      <p:pic>
        <p:nvPicPr>
          <p:cNvPr id="10" name="Picture 10"/>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r="32376"/>
          <a:stretch>
            <a:fillRect/>
          </a:stretch>
        </p:blipFill>
        <p:spPr>
          <a:xfrm>
            <a:off x="14857074" y="-246980"/>
            <a:ext cx="3351412" cy="3279972"/>
          </a:xfrm>
          <a:prstGeom prst="rect">
            <a:avLst/>
          </a:prstGeom>
        </p:spPr>
      </p:pic>
      <p:pic>
        <p:nvPicPr>
          <p:cNvPr id="11" name="Picture 11"/>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328147" y="6244645"/>
            <a:ext cx="1204873" cy="1073432"/>
          </a:xfrm>
          <a:prstGeom prst="rect">
            <a:avLst/>
          </a:prstGeom>
        </p:spPr>
      </p:pic>
      <p:pic>
        <p:nvPicPr>
          <p:cNvPr id="12" name="Picture 12"/>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2999684">
            <a:off x="3101898" y="635574"/>
            <a:ext cx="1958314" cy="640903"/>
          </a:xfrm>
          <a:prstGeom prst="rect">
            <a:avLst/>
          </a:prstGeom>
        </p:spPr>
      </p:pic>
      <p:pic>
        <p:nvPicPr>
          <p:cNvPr id="13" name="Picture 13"/>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3697421" y="8954802"/>
            <a:ext cx="1006913" cy="941464"/>
          </a:xfrm>
          <a:prstGeom prst="rect">
            <a:avLst/>
          </a:prstGeom>
        </p:spPr>
      </p:pic>
      <p:pic>
        <p:nvPicPr>
          <p:cNvPr id="14" name="Picture 14"/>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rot="605585">
            <a:off x="14074208" y="8563289"/>
            <a:ext cx="756373" cy="1276579"/>
          </a:xfrm>
          <a:prstGeom prst="rect">
            <a:avLst/>
          </a:prstGeom>
        </p:spPr>
      </p:pic>
      <p:pic>
        <p:nvPicPr>
          <p:cNvPr id="15" name="Picture 15"/>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17594396" y="6016045"/>
            <a:ext cx="1006913" cy="941464"/>
          </a:xfrm>
          <a:prstGeom prst="rect">
            <a:avLst/>
          </a:prstGeom>
        </p:spPr>
      </p:pic>
      <p:sp>
        <p:nvSpPr>
          <p:cNvPr id="22" name="Hộp Văn bản 21">
            <a:extLst>
              <a:ext uri="{FF2B5EF4-FFF2-40B4-BE49-F238E27FC236}">
                <a16:creationId xmlns:a16="http://schemas.microsoft.com/office/drawing/2014/main" id="{4503D02A-8942-BBD2-6D6E-148F81F53DDA}"/>
              </a:ext>
            </a:extLst>
          </p:cNvPr>
          <p:cNvSpPr txBox="1"/>
          <p:nvPr/>
        </p:nvSpPr>
        <p:spPr>
          <a:xfrm>
            <a:off x="2510096" y="3468522"/>
            <a:ext cx="13258800" cy="2034596"/>
          </a:xfrm>
          <a:prstGeom prst="rect">
            <a:avLst/>
          </a:prstGeom>
          <a:noFill/>
        </p:spPr>
        <p:txBody>
          <a:bodyPr wrap="square" rtlCol="0">
            <a:spAutoFit/>
          </a:bodyPr>
          <a:lstStyle/>
          <a:p>
            <a:pPr algn="ctr">
              <a:lnSpc>
                <a:spcPct val="150000"/>
              </a:lnSpc>
            </a:pPr>
            <a:r>
              <a:rPr lang="en-US" sz="9600" b="1" dirty="0">
                <a:latin typeface="Arial" panose="020B0604020202020204" pitchFamily="34" charset="0"/>
                <a:cs typeface="Arial" panose="020B0604020202020204" pitchFamily="34" charset="0"/>
              </a:rPr>
              <a:t>LUYỆN TẬP CHUNG</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2">
                                            <p:txEl>
                                              <p:pRg st="0" end="0"/>
                                            </p:txEl>
                                          </p:spTgt>
                                        </p:tgtEl>
                                        <p:attrNameLst>
                                          <p:attrName>style.visibility</p:attrName>
                                        </p:attrNameLst>
                                      </p:cBhvr>
                                      <p:to>
                                        <p:strVal val="visible"/>
                                      </p:to>
                                    </p:set>
                                    <p:anim calcmode="lin" valueType="num">
                                      <p:cBhvr>
                                        <p:cTn id="7" dur="500" fill="hold"/>
                                        <p:tgtEl>
                                          <p:spTgt spid="22">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22">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2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EE6AD"/>
        </a:solidFill>
        <a:effectLst/>
      </p:bgPr>
    </p:bg>
    <p:spTree>
      <p:nvGrpSpPr>
        <p:cNvPr id="1" name=""/>
        <p:cNvGrpSpPr/>
        <p:nvPr/>
      </p:nvGrpSpPr>
      <p:grpSpPr>
        <a:xfrm>
          <a:off x="0" y="0"/>
          <a:ext cx="0" cy="0"/>
          <a:chOff x="0" y="0"/>
          <a:chExt cx="0" cy="0"/>
        </a:xfrm>
      </p:grpSpPr>
      <p:grpSp>
        <p:nvGrpSpPr>
          <p:cNvPr id="27" name="Nhóm 26">
            <a:extLst>
              <a:ext uri="{FF2B5EF4-FFF2-40B4-BE49-F238E27FC236}">
                <a16:creationId xmlns:a16="http://schemas.microsoft.com/office/drawing/2014/main" id="{E2E4094E-FCF9-971C-8C45-50D73D9A1D11}"/>
              </a:ext>
            </a:extLst>
          </p:cNvPr>
          <p:cNvGrpSpPr/>
          <p:nvPr/>
        </p:nvGrpSpPr>
        <p:grpSpPr>
          <a:xfrm>
            <a:off x="1159679" y="266700"/>
            <a:ext cx="15968641" cy="9643996"/>
            <a:chOff x="1138095" y="1587285"/>
            <a:chExt cx="15968641" cy="8729596"/>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b="23808"/>
            <a:stretch>
              <a:fillRect/>
            </a:stretch>
          </p:blipFill>
          <p:spPr>
            <a:xfrm rot="-118193">
              <a:off x="1138095" y="1855325"/>
              <a:ext cx="8093245" cy="8461556"/>
            </a:xfrm>
            <a:prstGeom prst="rect">
              <a:avLst/>
            </a:prstGeom>
          </p:spPr>
        </p:pic>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b="23808"/>
            <a:stretch>
              <a:fillRect/>
            </a:stretch>
          </p:blipFill>
          <p:spPr>
            <a:xfrm rot="-118193">
              <a:off x="9013491" y="1587285"/>
              <a:ext cx="8093245" cy="8461556"/>
            </a:xfrm>
            <a:prstGeom prst="rect">
              <a:avLst/>
            </a:prstGeom>
          </p:spPr>
        </p:pic>
      </p:grpSp>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r="12133" b="40806"/>
          <a:stretch>
            <a:fillRect/>
          </a:stretch>
        </p:blipFill>
        <p:spPr>
          <a:xfrm>
            <a:off x="15717566" y="8980112"/>
            <a:ext cx="2570434" cy="1662387"/>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5569313" y="605863"/>
            <a:ext cx="1981353" cy="2343536"/>
          </a:xfrm>
          <a:prstGeom prst="rect">
            <a:avLst/>
          </a:prstGeom>
        </p:spPr>
      </p:pic>
      <p:pic>
        <p:nvPicPr>
          <p:cNvPr id="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239082">
            <a:off x="369669" y="8826708"/>
            <a:ext cx="1996757" cy="653484"/>
          </a:xfrm>
          <a:prstGeom prst="rect">
            <a:avLst/>
          </a:prstGeom>
        </p:spPr>
      </p:pic>
      <p:grpSp>
        <p:nvGrpSpPr>
          <p:cNvPr id="8" name="Group 8"/>
          <p:cNvGrpSpPr/>
          <p:nvPr/>
        </p:nvGrpSpPr>
        <p:grpSpPr>
          <a:xfrm rot="-143938">
            <a:off x="846432" y="1239590"/>
            <a:ext cx="6200011" cy="958270"/>
            <a:chOff x="0" y="0"/>
            <a:chExt cx="5491572" cy="848774"/>
          </a:xfrm>
        </p:grpSpPr>
        <p:sp>
          <p:nvSpPr>
            <p:cNvPr id="9" name="Freeform 9"/>
            <p:cNvSpPr/>
            <p:nvPr/>
          </p:nvSpPr>
          <p:spPr>
            <a:xfrm>
              <a:off x="0" y="0"/>
              <a:ext cx="5491572" cy="848774"/>
            </a:xfrm>
            <a:custGeom>
              <a:avLst/>
              <a:gdLst/>
              <a:ahLst/>
              <a:cxnLst/>
              <a:rect l="l" t="t" r="r" b="b"/>
              <a:pathLst>
                <a:path w="5491572" h="848774">
                  <a:moveTo>
                    <a:pt x="5367112" y="848774"/>
                  </a:moveTo>
                  <a:lnTo>
                    <a:pt x="124460" y="848774"/>
                  </a:lnTo>
                  <a:cubicBezTo>
                    <a:pt x="55880" y="848774"/>
                    <a:pt x="0" y="792894"/>
                    <a:pt x="0" y="724314"/>
                  </a:cubicBezTo>
                  <a:lnTo>
                    <a:pt x="0" y="124460"/>
                  </a:lnTo>
                  <a:cubicBezTo>
                    <a:pt x="0" y="55880"/>
                    <a:pt x="55880" y="0"/>
                    <a:pt x="124460" y="0"/>
                  </a:cubicBezTo>
                  <a:lnTo>
                    <a:pt x="5367112" y="0"/>
                  </a:lnTo>
                  <a:cubicBezTo>
                    <a:pt x="5435692" y="0"/>
                    <a:pt x="5491572" y="55880"/>
                    <a:pt x="5491572" y="124460"/>
                  </a:cubicBezTo>
                  <a:lnTo>
                    <a:pt x="5491572" y="724314"/>
                  </a:lnTo>
                  <a:cubicBezTo>
                    <a:pt x="5491572" y="792894"/>
                    <a:pt x="5435692" y="848774"/>
                    <a:pt x="5367112" y="848774"/>
                  </a:cubicBezTo>
                  <a:close/>
                </a:path>
              </a:pathLst>
            </a:custGeom>
            <a:solidFill>
              <a:srgbClr val="F46E16"/>
            </a:solidFill>
          </p:spPr>
        </p:sp>
      </p:grpSp>
      <p:pic>
        <p:nvPicPr>
          <p:cNvPr id="10" name="Picture 10"/>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6659624" y="504795"/>
            <a:ext cx="1120652" cy="1047810"/>
          </a:xfrm>
          <a:prstGeom prst="rect">
            <a:avLst/>
          </a:prstGeom>
        </p:spPr>
      </p:pic>
      <p:pic>
        <p:nvPicPr>
          <p:cNvPr id="21" name="Picture 21"/>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71325" y="1705501"/>
            <a:ext cx="1163374" cy="1087755"/>
          </a:xfrm>
          <a:prstGeom prst="rect">
            <a:avLst/>
          </a:prstGeom>
        </p:spPr>
      </p:pic>
      <p:pic>
        <p:nvPicPr>
          <p:cNvPr id="22" name="Picture 2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r="56286" b="40806"/>
          <a:stretch>
            <a:fillRect/>
          </a:stretch>
        </p:blipFill>
        <p:spPr>
          <a:xfrm>
            <a:off x="17249775" y="7418824"/>
            <a:ext cx="1278806" cy="1662387"/>
          </a:xfrm>
          <a:prstGeom prst="rect">
            <a:avLst/>
          </a:prstGeom>
        </p:spPr>
      </p:pic>
      <p:grpSp>
        <p:nvGrpSpPr>
          <p:cNvPr id="23" name="Group 23"/>
          <p:cNvGrpSpPr/>
          <p:nvPr/>
        </p:nvGrpSpPr>
        <p:grpSpPr>
          <a:xfrm>
            <a:off x="13095544" y="9999046"/>
            <a:ext cx="4137058" cy="605579"/>
            <a:chOff x="0" y="0"/>
            <a:chExt cx="20571499" cy="3011236"/>
          </a:xfrm>
        </p:grpSpPr>
        <p:sp>
          <p:nvSpPr>
            <p:cNvPr id="24" name="Freeform 24"/>
            <p:cNvSpPr/>
            <p:nvPr/>
          </p:nvSpPr>
          <p:spPr>
            <a:xfrm>
              <a:off x="0" y="0"/>
              <a:ext cx="20571499" cy="3011236"/>
            </a:xfrm>
            <a:custGeom>
              <a:avLst/>
              <a:gdLst/>
              <a:ahLst/>
              <a:cxnLst/>
              <a:rect l="l" t="t" r="r" b="b"/>
              <a:pathLst>
                <a:path w="20571499" h="3011236">
                  <a:moveTo>
                    <a:pt x="20266699" y="0"/>
                  </a:moveTo>
                  <a:lnTo>
                    <a:pt x="304800" y="0"/>
                  </a:lnTo>
                  <a:cubicBezTo>
                    <a:pt x="135890" y="0"/>
                    <a:pt x="0" y="135890"/>
                    <a:pt x="0" y="304800"/>
                  </a:cubicBezTo>
                  <a:lnTo>
                    <a:pt x="0" y="2706436"/>
                  </a:lnTo>
                  <a:cubicBezTo>
                    <a:pt x="0" y="2875346"/>
                    <a:pt x="135890" y="3011236"/>
                    <a:pt x="304800" y="3011236"/>
                  </a:cubicBezTo>
                  <a:lnTo>
                    <a:pt x="20266699" y="3011236"/>
                  </a:lnTo>
                  <a:cubicBezTo>
                    <a:pt x="20435608" y="3011236"/>
                    <a:pt x="20571499" y="2875346"/>
                    <a:pt x="20571499" y="2706436"/>
                  </a:cubicBezTo>
                  <a:lnTo>
                    <a:pt x="20571499" y="304800"/>
                  </a:lnTo>
                  <a:cubicBezTo>
                    <a:pt x="20571499" y="135890"/>
                    <a:pt x="20435608" y="0"/>
                    <a:pt x="20266699" y="0"/>
                  </a:cubicBezTo>
                  <a:close/>
                </a:path>
              </a:pathLst>
            </a:custGeom>
            <a:solidFill>
              <a:srgbClr val="FABB17"/>
            </a:solidFill>
          </p:spPr>
        </p:sp>
      </p:grpSp>
      <p:sp>
        <p:nvSpPr>
          <p:cNvPr id="26" name="Hình Bầu dục 25">
            <a:extLst>
              <a:ext uri="{FF2B5EF4-FFF2-40B4-BE49-F238E27FC236}">
                <a16:creationId xmlns:a16="http://schemas.microsoft.com/office/drawing/2014/main" id="{184EE9CB-7692-EAC7-F673-7007FAA735D1}"/>
              </a:ext>
            </a:extLst>
          </p:cNvPr>
          <p:cNvSpPr/>
          <p:nvPr/>
        </p:nvSpPr>
        <p:spPr>
          <a:xfrm>
            <a:off x="7539067" y="828272"/>
            <a:ext cx="3200400" cy="1524000"/>
          </a:xfrm>
          <a:prstGeom prst="ellipse">
            <a:avLst/>
          </a:prstGeom>
          <a:solidFill>
            <a:srgbClr val="FABB1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err="1">
                <a:solidFill>
                  <a:sysClr val="windowText" lastClr="000000"/>
                </a:solidFill>
                <a:latin typeface="Arial" panose="020B0604020202020204" pitchFamily="34" charset="0"/>
                <a:cs typeface="Arial" panose="020B0604020202020204" pitchFamily="34" charset="0"/>
              </a:rPr>
              <a:t>Ví</a:t>
            </a:r>
            <a:r>
              <a:rPr lang="en-US" sz="4400" b="1" dirty="0">
                <a:solidFill>
                  <a:sysClr val="windowText" lastClr="000000"/>
                </a:solidFill>
                <a:latin typeface="Arial" panose="020B0604020202020204" pitchFamily="34" charset="0"/>
                <a:cs typeface="Arial" panose="020B0604020202020204" pitchFamily="34" charset="0"/>
              </a:rPr>
              <a:t> </a:t>
            </a:r>
            <a:r>
              <a:rPr lang="en-US" sz="4400" b="1" dirty="0" err="1">
                <a:solidFill>
                  <a:sysClr val="windowText" lastClr="000000"/>
                </a:solidFill>
                <a:latin typeface="Arial" panose="020B0604020202020204" pitchFamily="34" charset="0"/>
                <a:cs typeface="Arial" panose="020B0604020202020204" pitchFamily="34" charset="0"/>
              </a:rPr>
              <a:t>dụ</a:t>
            </a:r>
            <a:r>
              <a:rPr lang="en-US" sz="4400" b="1" dirty="0">
                <a:solidFill>
                  <a:sysClr val="windowText" lastClr="000000"/>
                </a:solidFill>
                <a:latin typeface="Arial" panose="020B0604020202020204" pitchFamily="34" charset="0"/>
                <a:cs typeface="Arial" panose="020B0604020202020204" pitchFamily="34" charset="0"/>
              </a:rPr>
              <a:t> 1</a:t>
            </a:r>
          </a:p>
        </p:txBody>
      </p:sp>
      <p:sp>
        <p:nvSpPr>
          <p:cNvPr id="28" name="Hộp Văn bản 27">
            <a:extLst>
              <a:ext uri="{FF2B5EF4-FFF2-40B4-BE49-F238E27FC236}">
                <a16:creationId xmlns:a16="http://schemas.microsoft.com/office/drawing/2014/main" id="{1AA37E8F-032B-6748-4F91-4E9CBE7CEB92}"/>
              </a:ext>
            </a:extLst>
          </p:cNvPr>
          <p:cNvSpPr txBox="1"/>
          <p:nvPr/>
        </p:nvSpPr>
        <p:spPr>
          <a:xfrm>
            <a:off x="1153569" y="2435858"/>
            <a:ext cx="15446468" cy="2748253"/>
          </a:xfrm>
          <a:prstGeom prst="rect">
            <a:avLst/>
          </a:prstGeom>
          <a:noFill/>
        </p:spPr>
        <p:txBody>
          <a:bodyPr wrap="square" rtlCol="0">
            <a:spAutoFit/>
          </a:bodyPr>
          <a:lstStyle/>
          <a:p>
            <a:pPr algn="just">
              <a:lnSpc>
                <a:spcPct val="150000"/>
              </a:lnSpc>
            </a:pPr>
            <a:r>
              <a:rPr lang="en-US" sz="4000" dirty="0">
                <a:latin typeface="Arial" panose="020B0604020202020204" pitchFamily="34" charset="0"/>
                <a:cs typeface="Arial" panose="020B0604020202020204" pitchFamily="34" charset="0"/>
              </a:rPr>
              <a:t>Chi </a:t>
            </a:r>
            <a:r>
              <a:rPr lang="en-US" sz="4000" dirty="0" err="1">
                <a:latin typeface="Arial" panose="020B0604020202020204" pitchFamily="34" charset="0"/>
                <a:cs typeface="Arial" panose="020B0604020202020204" pitchFamily="34" charset="0"/>
              </a:rPr>
              <a:t>muốn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tìm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hiểu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về</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sự</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yêu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thích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bóng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đá</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bạn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trong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trường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nên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đã</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lập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phiếu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hỏi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như</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hình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bên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phát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cho</a:t>
            </a:r>
            <a:r>
              <a:rPr lang="en-US" sz="4000" dirty="0">
                <a:latin typeface="Arial" panose="020B0604020202020204" pitchFamily="34" charset="0"/>
                <a:cs typeface="Arial" panose="020B0604020202020204" pitchFamily="34" charset="0"/>
              </a:rPr>
              <a:t> 30 </a:t>
            </a:r>
            <a:r>
              <a:rPr lang="en-US" sz="4000" dirty="0" err="1">
                <a:latin typeface="Arial" panose="020B0604020202020204" pitchFamily="34" charset="0"/>
                <a:cs typeface="Arial" panose="020B0604020202020204" pitchFamily="34" charset="0"/>
              </a:rPr>
              <a:t>bạn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nam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trong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trường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để</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thập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dữ</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liệu</a:t>
            </a:r>
            <a:r>
              <a:rPr lang="en-US" sz="4000" dirty="0">
                <a:latin typeface="Arial" panose="020B0604020202020204" pitchFamily="34" charset="0"/>
                <a:cs typeface="Arial" panose="020B0604020202020204" pitchFamily="34" charset="0"/>
              </a:rPr>
              <a:t>.</a:t>
            </a:r>
          </a:p>
        </p:txBody>
      </p:sp>
      <p:pic>
        <p:nvPicPr>
          <p:cNvPr id="7" name="Picture 6">
            <a:extLst>
              <a:ext uri="{FF2B5EF4-FFF2-40B4-BE49-F238E27FC236}">
                <a16:creationId xmlns:a16="http://schemas.microsoft.com/office/drawing/2014/main" id="{BF8DE1D5-81E4-0C73-67B1-54FF04B331B9}"/>
              </a:ext>
            </a:extLst>
          </p:cNvPr>
          <p:cNvPicPr>
            <a:picLocks noChangeAspect="1"/>
          </p:cNvPicPr>
          <p:nvPr/>
        </p:nvPicPr>
        <p:blipFill>
          <a:blip r:embed="rId12"/>
          <a:stretch>
            <a:fillRect/>
          </a:stretch>
        </p:blipFill>
        <p:spPr>
          <a:xfrm>
            <a:off x="3397247" y="5184111"/>
            <a:ext cx="12027898" cy="4373781"/>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randombar(horizontal)">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28">
                                            <p:txEl>
                                              <p:pRg st="0" end="0"/>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55" presetClass="entr" presetSubtype="0" fill="hold" nodeType="click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p:cTn id="16" dur="500" fill="hold"/>
                                        <p:tgtEl>
                                          <p:spTgt spid="7"/>
                                        </p:tgtEl>
                                        <p:attrNameLst>
                                          <p:attrName>ppt_w</p:attrName>
                                        </p:attrNameLst>
                                      </p:cBhvr>
                                      <p:tavLst>
                                        <p:tav tm="0">
                                          <p:val>
                                            <p:strVal val="#ppt_w*0.70"/>
                                          </p:val>
                                        </p:tav>
                                        <p:tav tm="100000">
                                          <p:val>
                                            <p:strVal val="#ppt_w"/>
                                          </p:val>
                                        </p:tav>
                                      </p:tavLst>
                                    </p:anim>
                                    <p:anim calcmode="lin" valueType="num">
                                      <p:cBhvr>
                                        <p:cTn id="17" dur="500" fill="hold"/>
                                        <p:tgtEl>
                                          <p:spTgt spid="7"/>
                                        </p:tgtEl>
                                        <p:attrNameLst>
                                          <p:attrName>ppt_h</p:attrName>
                                        </p:attrNameLst>
                                      </p:cBhvr>
                                      <p:tavLst>
                                        <p:tav tm="0">
                                          <p:val>
                                            <p:strVal val="#ppt_h"/>
                                          </p:val>
                                        </p:tav>
                                        <p:tav tm="100000">
                                          <p:val>
                                            <p:strVal val="#ppt_h"/>
                                          </p:val>
                                        </p:tav>
                                      </p:tavLst>
                                    </p:anim>
                                    <p:animEffect transition="in" filter="fade">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EE6AD"/>
        </a:solidFill>
        <a:effectLst/>
      </p:bgPr>
    </p:bg>
    <p:spTree>
      <p:nvGrpSpPr>
        <p:cNvPr id="1" name=""/>
        <p:cNvGrpSpPr/>
        <p:nvPr/>
      </p:nvGrpSpPr>
      <p:grpSpPr>
        <a:xfrm>
          <a:off x="0" y="0"/>
          <a:ext cx="0" cy="0"/>
          <a:chOff x="0" y="0"/>
          <a:chExt cx="0" cy="0"/>
        </a:xfrm>
      </p:grpSpPr>
      <p:sp>
        <p:nvSpPr>
          <p:cNvPr id="10" name="Freeform 10"/>
          <p:cNvSpPr/>
          <p:nvPr/>
        </p:nvSpPr>
        <p:spPr>
          <a:xfrm rot="21388266">
            <a:off x="9690795" y="2556265"/>
            <a:ext cx="8843265" cy="6349214"/>
          </a:xfrm>
          <a:custGeom>
            <a:avLst/>
            <a:gdLst/>
            <a:ahLst/>
            <a:cxnLst/>
            <a:rect l="l" t="t" r="r" b="b"/>
            <a:pathLst>
              <a:path w="6019800" h="4100830">
                <a:moveTo>
                  <a:pt x="6019800" y="4100830"/>
                </a:moveTo>
                <a:lnTo>
                  <a:pt x="0" y="4100830"/>
                </a:lnTo>
                <a:lnTo>
                  <a:pt x="0" y="0"/>
                </a:lnTo>
                <a:lnTo>
                  <a:pt x="6019800" y="0"/>
                </a:lnTo>
                <a:lnTo>
                  <a:pt x="6019800" y="4100830"/>
                </a:lnTo>
                <a:close/>
              </a:path>
            </a:pathLst>
          </a:custGeom>
          <a:solidFill>
            <a:schemeClr val="bg1"/>
          </a:solidFill>
        </p:spPr>
        <p:txBody>
          <a:bodyPr/>
          <a:lstStyle/>
          <a:p>
            <a:endParaRPr lang="en-US" dirty="0"/>
          </a:p>
        </p:txBody>
      </p:sp>
      <p:pic>
        <p:nvPicPr>
          <p:cNvPr id="11" name="Picture 11"/>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4234703" y="505505"/>
            <a:ext cx="1981353" cy="2343536"/>
          </a:xfrm>
          <a:prstGeom prst="rect">
            <a:avLst/>
          </a:prstGeom>
        </p:spPr>
      </p:pic>
      <p:pic>
        <p:nvPicPr>
          <p:cNvPr id="12" name="Picture 1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0800000">
            <a:off x="-762000" y="-266700"/>
            <a:ext cx="3522982" cy="3585733"/>
          </a:xfrm>
          <a:prstGeom prst="rect">
            <a:avLst/>
          </a:prstGeom>
        </p:spPr>
      </p:pic>
      <p:pic>
        <p:nvPicPr>
          <p:cNvPr id="13" name="Picture 13"/>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b="43522"/>
          <a:stretch>
            <a:fillRect/>
          </a:stretch>
        </p:blipFill>
        <p:spPr>
          <a:xfrm>
            <a:off x="15957073" y="8877300"/>
            <a:ext cx="2909793" cy="1577641"/>
          </a:xfrm>
          <a:prstGeom prst="rect">
            <a:avLst/>
          </a:prstGeom>
        </p:spPr>
      </p:pic>
      <p:pic>
        <p:nvPicPr>
          <p:cNvPr id="14" name="Picture 14"/>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324873" y="8888965"/>
            <a:ext cx="1097730" cy="1026378"/>
          </a:xfrm>
          <a:prstGeom prst="rect">
            <a:avLst/>
          </a:prstGeom>
        </p:spPr>
      </p:pic>
      <p:pic>
        <p:nvPicPr>
          <p:cNvPr id="15" name="Picture 15"/>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1054289">
            <a:off x="8716338" y="6015"/>
            <a:ext cx="2802930" cy="917322"/>
          </a:xfrm>
          <a:prstGeom prst="rect">
            <a:avLst/>
          </a:prstGeom>
        </p:spPr>
      </p:pic>
      <p:pic>
        <p:nvPicPr>
          <p:cNvPr id="16" name="Picture 16"/>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605585">
            <a:off x="16711796" y="510467"/>
            <a:ext cx="614106" cy="1036466"/>
          </a:xfrm>
          <a:prstGeom prst="rect">
            <a:avLst/>
          </a:prstGeom>
        </p:spPr>
      </p:pic>
      <p:sp>
        <p:nvSpPr>
          <p:cNvPr id="5" name="TextBox 4">
            <a:extLst>
              <a:ext uri="{FF2B5EF4-FFF2-40B4-BE49-F238E27FC236}">
                <a16:creationId xmlns:a16="http://schemas.microsoft.com/office/drawing/2014/main" id="{8C9F4F39-C31E-077F-9BCE-7053D48B1ACE}"/>
              </a:ext>
            </a:extLst>
          </p:cNvPr>
          <p:cNvSpPr txBox="1"/>
          <p:nvPr/>
        </p:nvSpPr>
        <p:spPr>
          <a:xfrm>
            <a:off x="473858" y="1866900"/>
            <a:ext cx="8727462" cy="7364901"/>
          </a:xfrm>
          <a:prstGeom prst="rect">
            <a:avLst/>
          </a:prstGeom>
          <a:noFill/>
        </p:spPr>
        <p:txBody>
          <a:bodyPr wrap="square" rtlCol="0">
            <a:spAutoFit/>
          </a:bodyPr>
          <a:lstStyle/>
          <a:p>
            <a:pPr algn="just">
              <a:lnSpc>
                <a:spcPct val="150000"/>
              </a:lnSpc>
            </a:pPr>
            <a:r>
              <a:rPr lang="en-US" sz="4000" dirty="0">
                <a:latin typeface="Arial" panose="020B0604020202020204" pitchFamily="34" charset="0"/>
                <a:cs typeface="Arial" panose="020B0604020202020204" pitchFamily="34" charset="0"/>
              </a:rPr>
              <a:t>a) </a:t>
            </a:r>
            <a:r>
              <a:rPr lang="en-US" sz="4000" dirty="0" err="1">
                <a:latin typeface="Arial" panose="020B0604020202020204" pitchFamily="34" charset="0"/>
                <a:cs typeface="Arial" panose="020B0604020202020204" pitchFamily="34" charset="0"/>
              </a:rPr>
              <a:t>Dữ</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liệu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được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từ</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mỗi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câu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hỏi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trên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thuộc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loại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nào</a:t>
            </a:r>
            <a:r>
              <a:rPr lang="en-US" sz="4000" dirty="0">
                <a:latin typeface="Arial" panose="020B0604020202020204" pitchFamily="34" charset="0"/>
                <a:cs typeface="Arial" panose="020B0604020202020204" pitchFamily="34" charset="0"/>
              </a:rPr>
              <a:t>?</a:t>
            </a:r>
          </a:p>
          <a:p>
            <a:pPr algn="just">
              <a:lnSpc>
                <a:spcPct val="150000"/>
              </a:lnSpc>
            </a:pPr>
            <a:r>
              <a:rPr lang="en-US" sz="4000" dirty="0">
                <a:latin typeface="Arial" panose="020B0604020202020204" pitchFamily="34" charset="0"/>
                <a:cs typeface="Arial" panose="020B0604020202020204" pitchFamily="34" charset="0"/>
              </a:rPr>
              <a:t>b) </a:t>
            </a:r>
            <a:r>
              <a:rPr lang="en-US" sz="4000" dirty="0" err="1">
                <a:latin typeface="Arial" panose="020B0604020202020204" pitchFamily="34" charset="0"/>
                <a:cs typeface="Arial" panose="020B0604020202020204" pitchFamily="34" charset="0"/>
              </a:rPr>
              <a:t>Biểu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đồ</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Hình</a:t>
            </a:r>
            <a:r>
              <a:rPr lang="en-US" sz="4000" dirty="0">
                <a:latin typeface="Arial" panose="020B0604020202020204" pitchFamily="34" charset="0"/>
                <a:cs typeface="Arial" panose="020B0604020202020204" pitchFamily="34" charset="0"/>
              </a:rPr>
              <a:t> 5.34 </a:t>
            </a:r>
            <a:r>
              <a:rPr lang="en-US" sz="4000" dirty="0" err="1">
                <a:latin typeface="Arial" panose="020B0604020202020204" pitchFamily="34" charset="0"/>
                <a:cs typeface="Arial" panose="020B0604020202020204" pitchFamily="34" charset="0"/>
              </a:rPr>
              <a:t>cho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biết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tỉ</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lệ</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lựa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chọn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phương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án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trong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câu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hỏi</a:t>
            </a:r>
            <a:r>
              <a:rPr lang="en-US" sz="4000" dirty="0">
                <a:latin typeface="Arial" panose="020B0604020202020204" pitchFamily="34" charset="0"/>
                <a:cs typeface="Arial" panose="020B0604020202020204" pitchFamily="34" charset="0"/>
              </a:rPr>
              <a:t> 1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30 </a:t>
            </a:r>
            <a:r>
              <a:rPr lang="en-US" sz="4000" dirty="0" err="1">
                <a:latin typeface="Arial" panose="020B0604020202020204" pitchFamily="34" charset="0"/>
                <a:cs typeface="Arial" panose="020B0604020202020204" pitchFamily="34" charset="0"/>
              </a:rPr>
              <a:t>học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sinh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tham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gia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khảo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sát</a:t>
            </a:r>
            <a:r>
              <a:rPr lang="en-US" sz="4000" dirty="0">
                <a:latin typeface="Arial" panose="020B0604020202020204" pitchFamily="34" charset="0"/>
                <a:cs typeface="Arial" panose="020B0604020202020204" pitchFamily="34" charset="0"/>
              </a:rPr>
              <a:t>.</a:t>
            </a:r>
          </a:p>
          <a:p>
            <a:pPr algn="just">
              <a:lnSpc>
                <a:spcPct val="150000"/>
              </a:lnSpc>
            </a:pPr>
            <a:r>
              <a:rPr lang="en-US" sz="4000" dirty="0">
                <a:latin typeface="Arial" panose="020B0604020202020204" pitchFamily="34" charset="0"/>
                <a:cs typeface="Arial" panose="020B0604020202020204" pitchFamily="34" charset="0"/>
              </a:rPr>
              <a:t>c) </a:t>
            </a:r>
            <a:r>
              <a:rPr lang="en-US" sz="4000" dirty="0" err="1">
                <a:latin typeface="Arial" panose="020B0604020202020204" pitchFamily="34" charset="0"/>
                <a:cs typeface="Arial" panose="020B0604020202020204" pitchFamily="34" charset="0"/>
              </a:rPr>
              <a:t>Từ</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thông</a:t>
            </a:r>
            <a:r>
              <a:rPr lang="en-US" sz="4000" dirty="0">
                <a:latin typeface="Arial" panose="020B0604020202020204" pitchFamily="34" charset="0"/>
                <a:cs typeface="Arial" panose="020B0604020202020204" pitchFamily="34" charset="0"/>
              </a:rPr>
              <a:t> tin </a:t>
            </a:r>
            <a:r>
              <a:rPr lang="en-US" sz="4000" dirty="0" err="1">
                <a:latin typeface="Arial" panose="020B0604020202020204" pitchFamily="34" charset="0"/>
                <a:cs typeface="Arial" panose="020B0604020202020204" pitchFamily="34" charset="0"/>
              </a:rPr>
              <a:t>này</a:t>
            </a:r>
            <a:r>
              <a:rPr lang="en-US" sz="4000" dirty="0">
                <a:latin typeface="Arial" panose="020B0604020202020204" pitchFamily="34" charset="0"/>
                <a:cs typeface="Arial" panose="020B0604020202020204" pitchFamily="34" charset="0"/>
              </a:rPr>
              <a:t>, Chi </a:t>
            </a:r>
            <a:r>
              <a:rPr lang="en-US" sz="4000" dirty="0" err="1">
                <a:latin typeface="Arial" panose="020B0604020202020204" pitchFamily="34" charset="0"/>
                <a:cs typeface="Arial" panose="020B0604020202020204" pitchFamily="34" charset="0"/>
              </a:rPr>
              <a:t>kết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luận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rằng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phần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bạn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yêu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thích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bóng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đá</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Kết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luận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này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có</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hợp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lí</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không</a:t>
            </a:r>
            <a:r>
              <a:rPr lang="en-US" sz="4000" dirty="0">
                <a:latin typeface="Arial" panose="020B0604020202020204" pitchFamily="34" charset="0"/>
                <a:cs typeface="Arial" panose="020B0604020202020204" pitchFamily="34" charset="0"/>
              </a:rPr>
              <a:t>?</a:t>
            </a:r>
          </a:p>
        </p:txBody>
      </p:sp>
      <p:pic>
        <p:nvPicPr>
          <p:cNvPr id="6" name="Picture 5">
            <a:extLst>
              <a:ext uri="{FF2B5EF4-FFF2-40B4-BE49-F238E27FC236}">
                <a16:creationId xmlns:a16="http://schemas.microsoft.com/office/drawing/2014/main" id="{35CD69B8-4B06-D7B8-CE0D-E50CBF2A2167}"/>
              </a:ext>
            </a:extLst>
          </p:cNvPr>
          <p:cNvPicPr>
            <a:picLocks noChangeAspect="1"/>
          </p:cNvPicPr>
          <p:nvPr/>
        </p:nvPicPr>
        <p:blipFill>
          <a:blip r:embed="rId14"/>
          <a:stretch>
            <a:fillRect/>
          </a:stretch>
        </p:blipFill>
        <p:spPr>
          <a:xfrm rot="21357889">
            <a:off x="9996375" y="3155198"/>
            <a:ext cx="7938863" cy="5014018"/>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down)">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wipe(down)">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4"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heel(4)">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Effect transition="in" filter="wipe(down)">
                                      <p:cBhvr>
                                        <p:cTn id="22"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EE6AD"/>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067082" y="738229"/>
            <a:ext cx="12800241" cy="9585833"/>
          </a:xfrm>
          <a:prstGeom prst="rect">
            <a:avLst/>
          </a:prstGeom>
        </p:spPr>
      </p:pic>
      <p:sp>
        <p:nvSpPr>
          <p:cNvPr id="7" name="Freeform 7"/>
          <p:cNvSpPr/>
          <p:nvPr/>
        </p:nvSpPr>
        <p:spPr>
          <a:xfrm>
            <a:off x="-293810" y="300019"/>
            <a:ext cx="6500636" cy="7454857"/>
          </a:xfrm>
          <a:custGeom>
            <a:avLst/>
            <a:gdLst/>
            <a:ahLst/>
            <a:cxnLst/>
            <a:rect l="l" t="t" r="r" b="b"/>
            <a:pathLst>
              <a:path w="2768600" h="3175000">
                <a:moveTo>
                  <a:pt x="2768600" y="3175000"/>
                </a:moveTo>
                <a:lnTo>
                  <a:pt x="0" y="3175000"/>
                </a:lnTo>
                <a:lnTo>
                  <a:pt x="0" y="0"/>
                </a:lnTo>
                <a:lnTo>
                  <a:pt x="2768600" y="0"/>
                </a:lnTo>
                <a:lnTo>
                  <a:pt x="2768600" y="3175000"/>
                </a:lnTo>
                <a:close/>
              </a:path>
            </a:pathLst>
          </a:custGeom>
          <a:blipFill>
            <a:blip r:embed="rId4"/>
            <a:stretch>
              <a:fillRect t="-114" b="-114"/>
            </a:stretch>
          </a:blipFill>
        </p:spPr>
      </p:sp>
      <p:pic>
        <p:nvPicPr>
          <p:cNvPr id="8" name="Picture 8"/>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b="5819"/>
          <a:stretch>
            <a:fillRect/>
          </a:stretch>
        </p:blipFill>
        <p:spPr>
          <a:xfrm>
            <a:off x="1443337" y="5858679"/>
            <a:ext cx="3008566" cy="4465383"/>
          </a:xfrm>
          <a:prstGeom prst="rect">
            <a:avLst/>
          </a:prstGeom>
        </p:spPr>
      </p:pic>
      <p:pic>
        <p:nvPicPr>
          <p:cNvPr id="9" name="Picture 9"/>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1089045">
            <a:off x="16580032" y="9610439"/>
            <a:ext cx="2574582" cy="842590"/>
          </a:xfrm>
          <a:prstGeom prst="rect">
            <a:avLst/>
          </a:prstGeom>
        </p:spPr>
      </p:pic>
      <p:pic>
        <p:nvPicPr>
          <p:cNvPr id="10" name="Picture 10"/>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4460236" y="287319"/>
            <a:ext cx="3066438" cy="1165246"/>
          </a:xfrm>
          <a:prstGeom prst="rect">
            <a:avLst/>
          </a:prstGeom>
        </p:spPr>
      </p:pic>
      <p:pic>
        <p:nvPicPr>
          <p:cNvPr id="11" name="Picture 11"/>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5717560" y="-257249"/>
            <a:ext cx="2714405" cy="2571899"/>
          </a:xfrm>
          <a:prstGeom prst="rect">
            <a:avLst/>
          </a:prstGeom>
        </p:spPr>
      </p:pic>
      <p:pic>
        <p:nvPicPr>
          <p:cNvPr id="12" name="Picture 12"/>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l="38243"/>
          <a:stretch>
            <a:fillRect/>
          </a:stretch>
        </p:blipFill>
        <p:spPr>
          <a:xfrm>
            <a:off x="0" y="1553264"/>
            <a:ext cx="2084282" cy="3240025"/>
          </a:xfrm>
          <a:prstGeom prst="rect">
            <a:avLst/>
          </a:prstGeom>
        </p:spPr>
      </p:pic>
      <p:pic>
        <p:nvPicPr>
          <p:cNvPr id="13" name="Picture 13"/>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rot="5400000">
            <a:off x="-732791" y="-1162879"/>
            <a:ext cx="3522982" cy="3585733"/>
          </a:xfrm>
          <a:prstGeom prst="rect">
            <a:avLst/>
          </a:prstGeom>
        </p:spPr>
      </p:pic>
      <p:pic>
        <p:nvPicPr>
          <p:cNvPr id="14" name="Picture 14"/>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rot="-981911">
            <a:off x="2509162" y="348790"/>
            <a:ext cx="980647" cy="916905"/>
          </a:xfrm>
          <a:prstGeom prst="rect">
            <a:avLst/>
          </a:prstGeom>
        </p:spPr>
      </p:pic>
      <p:sp>
        <p:nvSpPr>
          <p:cNvPr id="3" name="TextBox 2">
            <a:extLst>
              <a:ext uri="{FF2B5EF4-FFF2-40B4-BE49-F238E27FC236}">
                <a16:creationId xmlns:a16="http://schemas.microsoft.com/office/drawing/2014/main" id="{928E4113-C988-699E-FB53-4F6B387D9D2A}"/>
              </a:ext>
            </a:extLst>
          </p:cNvPr>
          <p:cNvSpPr txBox="1"/>
          <p:nvPr/>
        </p:nvSpPr>
        <p:spPr>
          <a:xfrm>
            <a:off x="9404504" y="1714499"/>
            <a:ext cx="4068125" cy="769441"/>
          </a:xfrm>
          <a:prstGeom prst="rect">
            <a:avLst/>
          </a:prstGeom>
          <a:noFill/>
        </p:spPr>
        <p:txBody>
          <a:bodyPr wrap="square" rtlCol="0">
            <a:spAutoFit/>
          </a:bodyPr>
          <a:lstStyle/>
          <a:p>
            <a:pPr algn="ctr"/>
            <a:r>
              <a:rPr lang="en-US" sz="4400" b="1" dirty="0" err="1">
                <a:solidFill>
                  <a:srgbClr val="FF0000"/>
                </a:solidFill>
                <a:latin typeface="Arial" panose="020B0604020202020204" pitchFamily="34" charset="0"/>
                <a:cs typeface="Arial" panose="020B0604020202020204" pitchFamily="34" charset="0"/>
              </a:rPr>
              <a:t>Giải</a:t>
            </a:r>
            <a:endParaRPr lang="en-US" sz="4400" b="1" dirty="0">
              <a:solidFill>
                <a:srgbClr val="FF0000"/>
              </a:solidFill>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1004C83E-6487-637D-8E4B-2A9CC128EA46}"/>
              </a:ext>
            </a:extLst>
          </p:cNvPr>
          <p:cNvSpPr txBox="1"/>
          <p:nvPr/>
        </p:nvSpPr>
        <p:spPr>
          <a:xfrm>
            <a:off x="6504881" y="2987861"/>
            <a:ext cx="10339782" cy="6441572"/>
          </a:xfrm>
          <a:prstGeom prst="rect">
            <a:avLst/>
          </a:prstGeom>
          <a:noFill/>
        </p:spPr>
        <p:txBody>
          <a:bodyPr wrap="square" rtlCol="0">
            <a:spAutoFit/>
          </a:bodyPr>
          <a:lstStyle/>
          <a:p>
            <a:pPr algn="just">
              <a:lnSpc>
                <a:spcPct val="150000"/>
              </a:lnSpc>
            </a:pPr>
            <a:r>
              <a:rPr lang="en-US" sz="4000" dirty="0">
                <a:latin typeface="Arial" panose="020B0604020202020204" pitchFamily="34" charset="0"/>
                <a:cs typeface="Arial" panose="020B0604020202020204" pitchFamily="34" charset="0"/>
              </a:rPr>
              <a:t>a) </a:t>
            </a:r>
            <a:r>
              <a:rPr lang="en-US" sz="4000" dirty="0" err="1">
                <a:latin typeface="Arial" panose="020B0604020202020204" pitchFamily="34" charset="0"/>
                <a:cs typeface="Arial" panose="020B0604020202020204" pitchFamily="34" charset="0"/>
              </a:rPr>
              <a:t>Dữ</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liệu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được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từ</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câu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hỏi</a:t>
            </a:r>
            <a:r>
              <a:rPr lang="en-US" sz="4000" dirty="0">
                <a:latin typeface="Arial" panose="020B0604020202020204" pitchFamily="34" charset="0"/>
                <a:cs typeface="Arial" panose="020B0604020202020204" pitchFamily="34" charset="0"/>
              </a:rPr>
              <a:t> 1 </a:t>
            </a:r>
            <a:r>
              <a:rPr lang="en-US" sz="4000" dirty="0" err="1">
                <a:latin typeface="Arial" panose="020B0604020202020204" pitchFamily="34" charset="0"/>
                <a:cs typeface="Arial" panose="020B0604020202020204" pitchFamily="34" charset="0"/>
              </a:rPr>
              <a:t>không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phải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có</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thể</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sắp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xếp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thứ</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tự</a:t>
            </a:r>
            <a:r>
              <a:rPr lang="en-US" sz="4000" dirty="0">
                <a:latin typeface="Arial" panose="020B0604020202020204" pitchFamily="34" charset="0"/>
                <a:cs typeface="Arial" panose="020B0604020202020204" pitchFamily="34" charset="0"/>
              </a:rPr>
              <a:t>.</a:t>
            </a:r>
          </a:p>
          <a:p>
            <a:pPr algn="just">
              <a:lnSpc>
                <a:spcPct val="150000"/>
              </a:lnSpc>
            </a:pPr>
            <a:r>
              <a:rPr lang="en-US" sz="4000" dirty="0" err="1">
                <a:latin typeface="Arial" panose="020B0604020202020204" pitchFamily="34" charset="0"/>
                <a:cs typeface="Arial" panose="020B0604020202020204" pitchFamily="34" charset="0"/>
              </a:rPr>
              <a:t>Dữ</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liệu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được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từ</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câu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hỏi</a:t>
            </a:r>
            <a:r>
              <a:rPr lang="en-US" sz="4000" dirty="0">
                <a:latin typeface="Arial" panose="020B0604020202020204" pitchFamily="34" charset="0"/>
                <a:cs typeface="Arial" panose="020B0604020202020204" pitchFamily="34" charset="0"/>
              </a:rPr>
              <a:t> 2 </a:t>
            </a:r>
            <a:r>
              <a:rPr lang="en-US" sz="4000" dirty="0" err="1">
                <a:latin typeface="Arial" panose="020B0604020202020204" pitchFamily="34" charset="0"/>
                <a:cs typeface="Arial" panose="020B0604020202020204" pitchFamily="34" charset="0"/>
              </a:rPr>
              <a:t>là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đơn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vị</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giờ</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nên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liệu</a:t>
            </a:r>
            <a:r>
              <a:rPr lang="en-US" sz="4000" dirty="0">
                <a:latin typeface="Arial" panose="020B0604020202020204" pitchFamily="34" charset="0"/>
                <a:cs typeface="Arial" panose="020B0604020202020204" pitchFamily="34" charset="0"/>
              </a:rPr>
              <a:t>.</a:t>
            </a:r>
          </a:p>
          <a:p>
            <a:pPr algn="just">
              <a:lnSpc>
                <a:spcPct val="150000"/>
              </a:lnSpc>
            </a:pPr>
            <a:r>
              <a:rPr lang="en-US" sz="4000" dirty="0" err="1">
                <a:latin typeface="Arial" panose="020B0604020202020204" pitchFamily="34" charset="0"/>
                <a:cs typeface="Arial" panose="020B0604020202020204" pitchFamily="34" charset="0"/>
              </a:rPr>
              <a:t>Dữ</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liệu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được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từ</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câu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hỏi</a:t>
            </a:r>
            <a:r>
              <a:rPr lang="en-US" sz="4000" dirty="0">
                <a:latin typeface="Arial" panose="020B0604020202020204" pitchFamily="34" charset="0"/>
                <a:cs typeface="Arial" panose="020B0604020202020204" pitchFamily="34" charset="0"/>
              </a:rPr>
              <a:t> 3 </a:t>
            </a:r>
            <a:r>
              <a:rPr lang="en-US" sz="4000" dirty="0" err="1">
                <a:latin typeface="Arial" panose="020B0604020202020204" pitchFamily="34" charset="0"/>
                <a:cs typeface="Arial" panose="020B0604020202020204" pitchFamily="34" charset="0"/>
              </a:rPr>
              <a:t>là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tên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cầu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thủ</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nên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dữ</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liệu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này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không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phải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không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thể</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sắp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xếp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thứ</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tự</a:t>
            </a:r>
            <a:r>
              <a:rPr lang="en-US" sz="4000" dirty="0">
                <a:latin typeface="Arial" panose="020B0604020202020204" pitchFamily="34" charset="0"/>
                <a:cs typeface="Arial" panose="020B0604020202020204" pitchFamily="34" charset="0"/>
              </a:rPr>
              <a:t>.</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4" presetClass="entr" presetSubtype="10" fill="hold"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Effect transition="in" filter="randombar(horizontal)">
                                      <p:cBhvr>
                                        <p:cTn id="11" dur="500"/>
                                        <p:tgtEl>
                                          <p:spTgt spid="4">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nodeType="clickEffect">
                                  <p:stCondLst>
                                    <p:cond delay="0"/>
                                  </p:stCondLst>
                                  <p:childTnLst>
                                    <p:set>
                                      <p:cBhvr>
                                        <p:cTn id="15" dur="1" fill="hold">
                                          <p:stCondLst>
                                            <p:cond delay="0"/>
                                          </p:stCondLst>
                                        </p:cTn>
                                        <p:tgtEl>
                                          <p:spTgt spid="4">
                                            <p:txEl>
                                              <p:pRg st="1" end="1"/>
                                            </p:txEl>
                                          </p:spTgt>
                                        </p:tgtEl>
                                        <p:attrNameLst>
                                          <p:attrName>style.visibility</p:attrName>
                                        </p:attrNameLst>
                                      </p:cBhvr>
                                      <p:to>
                                        <p:strVal val="visible"/>
                                      </p:to>
                                    </p:set>
                                    <p:animEffect transition="in" filter="randombar(horizontal)">
                                      <p:cBhvr>
                                        <p:cTn id="16" dur="500"/>
                                        <p:tgtEl>
                                          <p:spTgt spid="4">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nodeType="click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animEffect transition="in" filter="randombar(horizontal)">
                                      <p:cBhvr>
                                        <p:cTn id="21"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354</TotalTime>
  <Words>1503</Words>
  <Application>Microsoft Office PowerPoint</Application>
  <PresentationFormat>Custom</PresentationFormat>
  <Paragraphs>153</Paragraphs>
  <Slides>30</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30</vt:i4>
      </vt:variant>
    </vt:vector>
  </HeadingPairs>
  <TitlesOfParts>
    <vt:vector size="34" baseType="lpstr">
      <vt:lpstr>Arial</vt:lpstr>
      <vt:lpstr>Cambria Math</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Yellow Quiz Time Class Illustration Presentation</dc:title>
  <dc:creator>Lê Thảo</dc:creator>
  <cp:lastModifiedBy>Thanh Nhàn</cp:lastModifiedBy>
  <cp:revision>8</cp:revision>
  <dcterms:created xsi:type="dcterms:W3CDTF">2006-08-16T00:00:00Z</dcterms:created>
  <dcterms:modified xsi:type="dcterms:W3CDTF">2024-03-11T16:04:16Z</dcterms:modified>
  <dc:identifier>DAFNe7qb9Mo</dc:identifier>
</cp:coreProperties>
</file>