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7" r:id="rId27"/>
  </p:sldIdLst>
  <p:sldSz cx="18288000" cy="10287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DM Serif Display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85.svg"/><Relationship Id="rId5" Type="http://schemas.openxmlformats.org/officeDocument/2006/relationships/image" Target="../media/image111.png"/><Relationship Id="rId10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1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990</Words>
  <Application>Microsoft Office PowerPoint</Application>
  <PresentationFormat>Custom</PresentationFormat>
  <Paragraphs>99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Cambria Math</vt:lpstr>
      <vt:lpstr>DM Serif Display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Lê Thảo</dc:creator>
  <cp:lastModifiedBy>Thanh Nhàn</cp:lastModifiedBy>
  <cp:revision>3</cp:revision>
  <dcterms:created xsi:type="dcterms:W3CDTF">2006-08-16T00:00:00Z</dcterms:created>
  <dcterms:modified xsi:type="dcterms:W3CDTF">2024-03-11T16:05:29Z</dcterms:modified>
  <dc:identifier>DAFPXz5jK6c</dc:identifier>
</cp:coreProperties>
</file>