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37"/>
  </p:notesMasterIdLst>
  <p:sldIdLst>
    <p:sldId id="268" r:id="rId3"/>
    <p:sldId id="256" r:id="rId4"/>
    <p:sldId id="258" r:id="rId5"/>
    <p:sldId id="260" r:id="rId6"/>
    <p:sldId id="257" r:id="rId7"/>
    <p:sldId id="316" r:id="rId8"/>
    <p:sldId id="262" r:id="rId9"/>
    <p:sldId id="317" r:id="rId10"/>
    <p:sldId id="318" r:id="rId11"/>
    <p:sldId id="319" r:id="rId12"/>
    <p:sldId id="320" r:id="rId13"/>
    <p:sldId id="321" r:id="rId14"/>
    <p:sldId id="259" r:id="rId15"/>
    <p:sldId id="301" r:id="rId16"/>
    <p:sldId id="302" r:id="rId17"/>
    <p:sldId id="303" r:id="rId18"/>
    <p:sldId id="322" r:id="rId19"/>
    <p:sldId id="323" r:id="rId20"/>
    <p:sldId id="324" r:id="rId21"/>
    <p:sldId id="309" r:id="rId22"/>
    <p:sldId id="310" r:id="rId23"/>
    <p:sldId id="312" r:id="rId24"/>
    <p:sldId id="311" r:id="rId25"/>
    <p:sldId id="313" r:id="rId26"/>
    <p:sldId id="325" r:id="rId27"/>
    <p:sldId id="327" r:id="rId28"/>
    <p:sldId id="328" r:id="rId29"/>
    <p:sldId id="326" r:id="rId30"/>
    <p:sldId id="266" r:id="rId31"/>
    <p:sldId id="315" r:id="rId32"/>
    <p:sldId id="329" r:id="rId33"/>
    <p:sldId id="264" r:id="rId34"/>
    <p:sldId id="314" r:id="rId35"/>
    <p:sldId id="291" r:id="rId36"/>
  </p:sldIdLst>
  <p:sldSz cx="9144000" cy="5143500" type="screen16x9"/>
  <p:notesSz cx="6858000" cy="9144000"/>
  <p:embeddedFontLst>
    <p:embeddedFont>
      <p:font typeface="#9Slide07 Cadena" panose="020B0604020202020204" charset="0"/>
      <p:bold r:id="rId38"/>
    </p:embeddedFont>
    <p:embeddedFont>
      <p:font typeface="#9Slide07 IcielCadena" panose="020B0604020202020204" charset="0"/>
      <p:bold r:id="rId39"/>
    </p:embeddedFont>
    <p:embeddedFont>
      <p:font typeface="Assistant" pitchFamily="2" charset="-79"/>
      <p:regular r:id="rId40"/>
      <p:bold r:id="rId41"/>
    </p:embeddedFont>
    <p:embeddedFont>
      <p:font typeface="Bebas Neue" panose="020B0604020202020204" charset="0"/>
      <p:regular r:id="rId42"/>
    </p:embeddedFont>
    <p:embeddedFont>
      <p:font typeface="Calibri" panose="020F0502020204030204" pitchFamily="34" charset="0"/>
      <p:regular r:id="rId43"/>
      <p:bold r:id="rId44"/>
      <p:italic r:id="rId45"/>
      <p:boldItalic r:id="rId46"/>
    </p:embeddedFont>
    <p:embeddedFont>
      <p:font typeface="Dosis" pitchFamily="2" charset="0"/>
      <p:regular r:id="rId47"/>
      <p:bold r:id="rId48"/>
    </p:embeddedFont>
    <p:embeddedFont>
      <p:font typeface="Roboto" panose="02000000000000000000" pitchFamily="2" charset="0"/>
      <p:regular r:id="rId49"/>
      <p:bold r:id="rId50"/>
      <p:italic r:id="rId51"/>
      <p:boldItalic r:id="rId52"/>
    </p:embeddedFont>
    <p:embeddedFont>
      <p:font typeface="Roboto Black" panose="02000000000000000000" pitchFamily="2" charset="0"/>
      <p:bold r:id="rId53"/>
      <p:boldItalic r:id="rId54"/>
    </p:embeddedFont>
    <p:embeddedFont>
      <p:font typeface="Roboto Condensed" panose="02000000000000000000" pitchFamily="2" charset="0"/>
      <p:regular r:id="rId55"/>
      <p:bold r:id="rId56"/>
    </p:embeddedFont>
    <p:embeddedFont>
      <p:font typeface="Roboto Condensed Light" panose="02000000000000000000" pitchFamily="2" charset="0"/>
      <p:regular r:id="rId57"/>
      <p: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6C8"/>
    <a:srgbClr val="E3EEFF"/>
    <a:srgbClr val="EC6627"/>
    <a:srgbClr val="FFD15B"/>
    <a:srgbClr val="D4E5FF"/>
    <a:srgbClr val="424242"/>
    <a:srgbClr val="CDDFFB"/>
    <a:srgbClr val="FFFFFF"/>
    <a:srgbClr val="5B69EF"/>
    <a:srgbClr val="00E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4620C3-5C67-4EA3-8A32-53784FD53968}">
  <a:tblStyle styleId="{754620C3-5C67-4EA3-8A32-53784FD5396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512067D-E915-4CB9-9EF8-5FDCF28BA63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860"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2"/>
        <p:cNvGrpSpPr/>
        <p:nvPr/>
      </p:nvGrpSpPr>
      <p:grpSpPr>
        <a:xfrm>
          <a:off x="0" y="0"/>
          <a:ext cx="0" cy="0"/>
          <a:chOff x="0" y="0"/>
          <a:chExt cx="0" cy="0"/>
        </a:xfrm>
      </p:grpSpPr>
      <p:sp>
        <p:nvSpPr>
          <p:cNvPr id="2963" name="Google Shape;2963;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4" name="Google Shape;2964;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1"/>
        <p:cNvGrpSpPr/>
        <p:nvPr/>
      </p:nvGrpSpPr>
      <p:grpSpPr>
        <a:xfrm>
          <a:off x="0" y="0"/>
          <a:ext cx="0" cy="0"/>
          <a:chOff x="0" y="0"/>
          <a:chExt cx="0" cy="0"/>
        </a:xfrm>
      </p:grpSpPr>
      <p:sp>
        <p:nvSpPr>
          <p:cNvPr id="2502" name="Google Shape;2502;gede5f165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3" name="Google Shape;2503;gede5f165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63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6621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532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9"/>
        <p:cNvGrpSpPr/>
        <p:nvPr/>
      </p:nvGrpSpPr>
      <p:grpSpPr>
        <a:xfrm>
          <a:off x="0" y="0"/>
          <a:ext cx="0" cy="0"/>
          <a:chOff x="0" y="0"/>
          <a:chExt cx="0" cy="0"/>
        </a:xfrm>
      </p:grpSpPr>
      <p:sp>
        <p:nvSpPr>
          <p:cNvPr id="2890" name="Google Shape;2890;gede5f1650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1" name="Google Shape;2891;gede5f1650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8"/>
        <p:cNvGrpSpPr/>
        <p:nvPr/>
      </p:nvGrpSpPr>
      <p:grpSpPr>
        <a:xfrm>
          <a:off x="0" y="0"/>
          <a:ext cx="0" cy="0"/>
          <a:chOff x="0" y="0"/>
          <a:chExt cx="0" cy="0"/>
        </a:xfrm>
      </p:grpSpPr>
      <p:sp>
        <p:nvSpPr>
          <p:cNvPr id="2699" name="Google Shape;2699;gede5f1650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0" name="Google Shape;2700;gede5f1650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313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8"/>
        <p:cNvGrpSpPr/>
        <p:nvPr/>
      </p:nvGrpSpPr>
      <p:grpSpPr>
        <a:xfrm>
          <a:off x="0" y="0"/>
          <a:ext cx="0" cy="0"/>
          <a:chOff x="0" y="0"/>
          <a:chExt cx="0" cy="0"/>
        </a:xfrm>
      </p:grpSpPr>
      <p:sp>
        <p:nvSpPr>
          <p:cNvPr id="2699" name="Google Shape;2699;gede5f1650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0" name="Google Shape;2700;gede5f1650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587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8"/>
        <p:cNvGrpSpPr/>
        <p:nvPr/>
      </p:nvGrpSpPr>
      <p:grpSpPr>
        <a:xfrm>
          <a:off x="0" y="0"/>
          <a:ext cx="0" cy="0"/>
          <a:chOff x="0" y="0"/>
          <a:chExt cx="0" cy="0"/>
        </a:xfrm>
      </p:grpSpPr>
      <p:sp>
        <p:nvSpPr>
          <p:cNvPr id="2699" name="Google Shape;2699;gede5f1650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0" name="Google Shape;2700;gede5f1650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8"/>
        <p:cNvGrpSpPr/>
        <p:nvPr/>
      </p:nvGrpSpPr>
      <p:grpSpPr>
        <a:xfrm>
          <a:off x="0" y="0"/>
          <a:ext cx="0" cy="0"/>
          <a:chOff x="0" y="0"/>
          <a:chExt cx="0" cy="0"/>
        </a:xfrm>
      </p:grpSpPr>
      <p:sp>
        <p:nvSpPr>
          <p:cNvPr id="2699" name="Google Shape;2699;gede5f1650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0" name="Google Shape;2700;gede5f1650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50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gede5f16501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7" name="Google Shape;4207;gede5f16501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273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6" name="Google Shape;229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1"/>
        <p:cNvGrpSpPr/>
        <p:nvPr/>
      </p:nvGrpSpPr>
      <p:grpSpPr>
        <a:xfrm>
          <a:off x="0" y="0"/>
          <a:ext cx="0" cy="0"/>
          <a:chOff x="0" y="0"/>
          <a:chExt cx="0" cy="0"/>
        </a:xfrm>
      </p:grpSpPr>
      <p:sp>
        <p:nvSpPr>
          <p:cNvPr id="2502" name="Google Shape;2502;gede5f165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3" name="Google Shape;2503;gede5f165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5558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515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Google Shape;2444;gede5f165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5" name="Google Shape;2445;gede5f165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0"/>
            <a:ext cx="9143998" cy="5135415"/>
            <a:chOff x="0" y="0"/>
            <a:chExt cx="9143998" cy="5135415"/>
          </a:xfrm>
        </p:grpSpPr>
        <p:sp>
          <p:nvSpPr>
            <p:cNvPr id="10" name="Google Shape;10;p2"/>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txBox="1">
            <a:spLocks noGrp="1"/>
          </p:cNvSpPr>
          <p:nvPr>
            <p:ph type="ctrTitle"/>
          </p:nvPr>
        </p:nvSpPr>
        <p:spPr>
          <a:xfrm>
            <a:off x="1396950" y="1555356"/>
            <a:ext cx="6350100" cy="1610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600">
                <a:solidFill>
                  <a:srgbClr val="191919"/>
                </a:solidFill>
                <a:latin typeface="Roboto Black" panose="02000000000000000000" pitchFamily="2"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8" name="Google Shape;18;p2"/>
          <p:cNvSpPr txBox="1">
            <a:spLocks noGrp="1"/>
          </p:cNvSpPr>
          <p:nvPr>
            <p:ph type="subTitle" idx="1"/>
          </p:nvPr>
        </p:nvSpPr>
        <p:spPr>
          <a:xfrm>
            <a:off x="2307600" y="3112344"/>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9" name="Google Shape;19;p2"/>
          <p:cNvGrpSpPr/>
          <p:nvPr/>
        </p:nvGrpSpPr>
        <p:grpSpPr>
          <a:xfrm>
            <a:off x="7162628" y="3857024"/>
            <a:ext cx="1875861" cy="1182997"/>
            <a:chOff x="3950825" y="2616175"/>
            <a:chExt cx="1119850" cy="706225"/>
          </a:xfrm>
        </p:grpSpPr>
        <p:sp>
          <p:nvSpPr>
            <p:cNvPr id="20" name="Google Shape;20;p2"/>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a:off x="5546053" y="4173617"/>
            <a:ext cx="1142615" cy="785586"/>
            <a:chOff x="3057000" y="3451875"/>
            <a:chExt cx="652550" cy="448650"/>
          </a:xfrm>
        </p:grpSpPr>
        <p:sp>
          <p:nvSpPr>
            <p:cNvPr id="72" name="Google Shape;72;p2"/>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2"/>
          <p:cNvGrpSpPr/>
          <p:nvPr/>
        </p:nvGrpSpPr>
        <p:grpSpPr>
          <a:xfrm>
            <a:off x="4894075" y="4322780"/>
            <a:ext cx="491063" cy="553299"/>
            <a:chOff x="2625625" y="2522625"/>
            <a:chExt cx="431400" cy="486075"/>
          </a:xfrm>
        </p:grpSpPr>
        <p:sp>
          <p:nvSpPr>
            <p:cNvPr id="108" name="Google Shape;108;p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96045" y="1547190"/>
            <a:ext cx="749859" cy="844847"/>
            <a:chOff x="2625625" y="2522625"/>
            <a:chExt cx="431400" cy="486075"/>
          </a:xfrm>
        </p:grpSpPr>
        <p:sp>
          <p:nvSpPr>
            <p:cNvPr id="113" name="Google Shape;113;p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2"/>
          <p:cNvGrpSpPr/>
          <p:nvPr/>
        </p:nvGrpSpPr>
        <p:grpSpPr>
          <a:xfrm>
            <a:off x="172253" y="2758754"/>
            <a:ext cx="749848" cy="1182972"/>
            <a:chOff x="1527950" y="2052325"/>
            <a:chExt cx="440750" cy="695375"/>
          </a:xfrm>
        </p:grpSpPr>
        <p:sp>
          <p:nvSpPr>
            <p:cNvPr id="118" name="Google Shape;118;p2"/>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2"/>
          <p:cNvGrpSpPr/>
          <p:nvPr/>
        </p:nvGrpSpPr>
        <p:grpSpPr>
          <a:xfrm>
            <a:off x="839229" y="3980841"/>
            <a:ext cx="491076" cy="475810"/>
            <a:chOff x="10401025" y="944500"/>
            <a:chExt cx="1235100" cy="1196704"/>
          </a:xfrm>
        </p:grpSpPr>
        <p:sp>
          <p:nvSpPr>
            <p:cNvPr id="129" name="Google Shape;129;p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2"/>
            <p:cNvGrpSpPr/>
            <p:nvPr/>
          </p:nvGrpSpPr>
          <p:grpSpPr>
            <a:xfrm>
              <a:off x="10401025" y="944500"/>
              <a:ext cx="1235100" cy="1128725"/>
              <a:chOff x="2439475" y="238125"/>
              <a:chExt cx="1235100" cy="1128725"/>
            </a:xfrm>
          </p:grpSpPr>
          <p:sp>
            <p:nvSpPr>
              <p:cNvPr id="131" name="Google Shape;131;p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444"/>
        <p:cNvGrpSpPr/>
        <p:nvPr/>
      </p:nvGrpSpPr>
      <p:grpSpPr>
        <a:xfrm>
          <a:off x="0" y="0"/>
          <a:ext cx="0" cy="0"/>
          <a:chOff x="0" y="0"/>
          <a:chExt cx="0" cy="0"/>
        </a:xfrm>
      </p:grpSpPr>
      <p:grpSp>
        <p:nvGrpSpPr>
          <p:cNvPr id="1445" name="Google Shape;1445;p25"/>
          <p:cNvGrpSpPr/>
          <p:nvPr/>
        </p:nvGrpSpPr>
        <p:grpSpPr>
          <a:xfrm>
            <a:off x="0" y="0"/>
            <a:ext cx="9143998" cy="5135415"/>
            <a:chOff x="0" y="0"/>
            <a:chExt cx="9143998" cy="5135415"/>
          </a:xfrm>
        </p:grpSpPr>
        <p:sp>
          <p:nvSpPr>
            <p:cNvPr id="1446" name="Google Shape;1446;p25"/>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5"/>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5"/>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5"/>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5"/>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5"/>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5"/>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3" name="Google Shape;1453;p25"/>
          <p:cNvSpPr txBox="1">
            <a:spLocks noGrp="1"/>
          </p:cNvSpPr>
          <p:nvPr>
            <p:ph type="title"/>
          </p:nvPr>
        </p:nvSpPr>
        <p:spPr>
          <a:xfrm>
            <a:off x="1360711" y="1621934"/>
            <a:ext cx="19782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54" name="Google Shape;1454;p25"/>
          <p:cNvSpPr txBox="1">
            <a:spLocks noGrp="1"/>
          </p:cNvSpPr>
          <p:nvPr>
            <p:ph type="subTitle" idx="1"/>
          </p:nvPr>
        </p:nvSpPr>
        <p:spPr>
          <a:xfrm>
            <a:off x="1360711" y="2050733"/>
            <a:ext cx="1978200" cy="365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5" name="Google Shape;1455;p25"/>
          <p:cNvSpPr txBox="1">
            <a:spLocks noGrp="1"/>
          </p:cNvSpPr>
          <p:nvPr>
            <p:ph type="title" idx="2"/>
          </p:nvPr>
        </p:nvSpPr>
        <p:spPr>
          <a:xfrm>
            <a:off x="5805089" y="1621934"/>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56" name="Google Shape;1456;p25"/>
          <p:cNvSpPr txBox="1">
            <a:spLocks noGrp="1"/>
          </p:cNvSpPr>
          <p:nvPr>
            <p:ph type="subTitle" idx="3"/>
          </p:nvPr>
        </p:nvSpPr>
        <p:spPr>
          <a:xfrm>
            <a:off x="5805089" y="2050733"/>
            <a:ext cx="19782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7" name="Google Shape;1457;p25"/>
          <p:cNvSpPr txBox="1">
            <a:spLocks noGrp="1"/>
          </p:cNvSpPr>
          <p:nvPr>
            <p:ph type="title" idx="4"/>
          </p:nvPr>
        </p:nvSpPr>
        <p:spPr>
          <a:xfrm>
            <a:off x="1360711" y="3072952"/>
            <a:ext cx="19782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58" name="Google Shape;1458;p25"/>
          <p:cNvSpPr txBox="1">
            <a:spLocks noGrp="1"/>
          </p:cNvSpPr>
          <p:nvPr>
            <p:ph type="subTitle" idx="5"/>
          </p:nvPr>
        </p:nvSpPr>
        <p:spPr>
          <a:xfrm>
            <a:off x="1360711" y="3507077"/>
            <a:ext cx="1978200" cy="365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9" name="Google Shape;1459;p25"/>
          <p:cNvSpPr txBox="1">
            <a:spLocks noGrp="1"/>
          </p:cNvSpPr>
          <p:nvPr>
            <p:ph type="title" idx="6"/>
          </p:nvPr>
        </p:nvSpPr>
        <p:spPr>
          <a:xfrm>
            <a:off x="5805089" y="3072952"/>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60" name="Google Shape;1460;p25"/>
          <p:cNvSpPr txBox="1">
            <a:spLocks noGrp="1"/>
          </p:cNvSpPr>
          <p:nvPr>
            <p:ph type="subTitle" idx="7"/>
          </p:nvPr>
        </p:nvSpPr>
        <p:spPr>
          <a:xfrm>
            <a:off x="5805089" y="3507077"/>
            <a:ext cx="19782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1" name="Google Shape;1461;p25"/>
          <p:cNvSpPr txBox="1">
            <a:spLocks noGrp="1"/>
          </p:cNvSpPr>
          <p:nvPr>
            <p:ph type="title" idx="8"/>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1462" name="Google Shape;1462;p25"/>
          <p:cNvGrpSpPr/>
          <p:nvPr/>
        </p:nvGrpSpPr>
        <p:grpSpPr>
          <a:xfrm>
            <a:off x="7362653" y="4007924"/>
            <a:ext cx="1875861" cy="1182997"/>
            <a:chOff x="3950825" y="2616175"/>
            <a:chExt cx="1119850" cy="706225"/>
          </a:xfrm>
        </p:grpSpPr>
        <p:sp>
          <p:nvSpPr>
            <p:cNvPr id="1463" name="Google Shape;1463;p25"/>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5"/>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5"/>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5"/>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5"/>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5"/>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5"/>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5"/>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5"/>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5"/>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5"/>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5"/>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5"/>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5"/>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5"/>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5"/>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5"/>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5"/>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5"/>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5"/>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5"/>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5"/>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5"/>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5"/>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5"/>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5"/>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5"/>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5"/>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5"/>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5"/>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5"/>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5"/>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5"/>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5"/>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5"/>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5"/>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5"/>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4" name="Google Shape;1514;p25"/>
          <p:cNvGrpSpPr/>
          <p:nvPr/>
        </p:nvGrpSpPr>
        <p:grpSpPr>
          <a:xfrm>
            <a:off x="8514785" y="3507073"/>
            <a:ext cx="495506" cy="558257"/>
            <a:chOff x="2625625" y="2522625"/>
            <a:chExt cx="431400" cy="486075"/>
          </a:xfrm>
        </p:grpSpPr>
        <p:sp>
          <p:nvSpPr>
            <p:cNvPr id="1515" name="Google Shape;1515;p25"/>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9" name="Google Shape;1519;p25"/>
          <p:cNvGrpSpPr/>
          <p:nvPr/>
        </p:nvGrpSpPr>
        <p:grpSpPr>
          <a:xfrm>
            <a:off x="141915" y="558555"/>
            <a:ext cx="1142615" cy="785586"/>
            <a:chOff x="3057000" y="3451875"/>
            <a:chExt cx="652550" cy="448650"/>
          </a:xfrm>
        </p:grpSpPr>
        <p:sp>
          <p:nvSpPr>
            <p:cNvPr id="1520" name="Google Shape;1520;p25"/>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5"/>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5"/>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5"/>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5"/>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5"/>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5"/>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5"/>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5"/>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5"/>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5"/>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5"/>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5"/>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5"/>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5"/>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5"/>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5"/>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5"/>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5"/>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5"/>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5"/>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5"/>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5" name="Google Shape;1555;p25"/>
          <p:cNvGrpSpPr/>
          <p:nvPr/>
        </p:nvGrpSpPr>
        <p:grpSpPr>
          <a:xfrm>
            <a:off x="248485" y="1394785"/>
            <a:ext cx="495506" cy="558257"/>
            <a:chOff x="2625625" y="2522625"/>
            <a:chExt cx="431400" cy="486075"/>
          </a:xfrm>
        </p:grpSpPr>
        <p:sp>
          <p:nvSpPr>
            <p:cNvPr id="1556" name="Google Shape;1556;p25"/>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5"/>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5"/>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5"/>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25"/>
          <p:cNvGrpSpPr/>
          <p:nvPr/>
        </p:nvGrpSpPr>
        <p:grpSpPr>
          <a:xfrm>
            <a:off x="713810" y="1492473"/>
            <a:ext cx="495506" cy="558257"/>
            <a:chOff x="2625625" y="2522625"/>
            <a:chExt cx="431400" cy="486075"/>
          </a:xfrm>
        </p:grpSpPr>
        <p:sp>
          <p:nvSpPr>
            <p:cNvPr id="1561" name="Google Shape;1561;p25"/>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5"/>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5"/>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5"/>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964"/>
        <p:cNvGrpSpPr/>
        <p:nvPr/>
      </p:nvGrpSpPr>
      <p:grpSpPr>
        <a:xfrm>
          <a:off x="0" y="0"/>
          <a:ext cx="0" cy="0"/>
          <a:chOff x="0" y="0"/>
          <a:chExt cx="0" cy="0"/>
        </a:xfrm>
      </p:grpSpPr>
      <p:grpSp>
        <p:nvGrpSpPr>
          <p:cNvPr id="1965" name="Google Shape;1965;p32"/>
          <p:cNvGrpSpPr/>
          <p:nvPr/>
        </p:nvGrpSpPr>
        <p:grpSpPr>
          <a:xfrm>
            <a:off x="0" y="0"/>
            <a:ext cx="9143998" cy="5135415"/>
            <a:chOff x="0" y="0"/>
            <a:chExt cx="9143998" cy="5135415"/>
          </a:xfrm>
        </p:grpSpPr>
        <p:sp>
          <p:nvSpPr>
            <p:cNvPr id="1966" name="Google Shape;1966;p32"/>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2"/>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2"/>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2"/>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2"/>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2"/>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2"/>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3" name="Google Shape;1973;p32"/>
          <p:cNvGrpSpPr/>
          <p:nvPr/>
        </p:nvGrpSpPr>
        <p:grpSpPr>
          <a:xfrm>
            <a:off x="172252" y="74727"/>
            <a:ext cx="1825029" cy="1452352"/>
            <a:chOff x="4189650" y="1358950"/>
            <a:chExt cx="1222800" cy="973100"/>
          </a:xfrm>
        </p:grpSpPr>
        <p:sp>
          <p:nvSpPr>
            <p:cNvPr id="1974" name="Google Shape;1974;p32"/>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2"/>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2"/>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2"/>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2"/>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2"/>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2"/>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2"/>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2"/>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2"/>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2"/>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2"/>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2"/>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2"/>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2"/>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2"/>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2"/>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2"/>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2"/>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2"/>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2"/>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2"/>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2"/>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2"/>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2"/>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2"/>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2"/>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2"/>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2"/>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2"/>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2"/>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2"/>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2"/>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2"/>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2"/>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2"/>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2"/>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2"/>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2"/>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2"/>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2"/>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2"/>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2"/>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2"/>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2"/>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2"/>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2"/>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5" name="Google Shape;2025;p32"/>
          <p:cNvGrpSpPr/>
          <p:nvPr/>
        </p:nvGrpSpPr>
        <p:grpSpPr>
          <a:xfrm>
            <a:off x="7172153" y="3776199"/>
            <a:ext cx="1875861" cy="1182997"/>
            <a:chOff x="3950825" y="2616175"/>
            <a:chExt cx="1119850" cy="706225"/>
          </a:xfrm>
        </p:grpSpPr>
        <p:sp>
          <p:nvSpPr>
            <p:cNvPr id="2026" name="Google Shape;2026;p32"/>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2"/>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2"/>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2"/>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2"/>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2"/>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2"/>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2"/>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2"/>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2"/>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2"/>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2"/>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2"/>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2"/>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2"/>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2"/>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2"/>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2"/>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2"/>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2"/>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2"/>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2"/>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2"/>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2"/>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2"/>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2"/>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2"/>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2"/>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2"/>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2"/>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2"/>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2"/>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2"/>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2"/>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2"/>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2"/>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2"/>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7" name="Google Shape;2077;p32"/>
          <p:cNvGrpSpPr/>
          <p:nvPr/>
        </p:nvGrpSpPr>
        <p:grpSpPr>
          <a:xfrm>
            <a:off x="6174703" y="4090492"/>
            <a:ext cx="1142615" cy="785586"/>
            <a:chOff x="3057000" y="3451875"/>
            <a:chExt cx="652550" cy="448650"/>
          </a:xfrm>
        </p:grpSpPr>
        <p:sp>
          <p:nvSpPr>
            <p:cNvPr id="2078" name="Google Shape;2078;p32"/>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2"/>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2"/>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2"/>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2"/>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2"/>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2"/>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2"/>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2"/>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2"/>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2"/>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2"/>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2"/>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2"/>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2"/>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2"/>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2"/>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2"/>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2"/>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2"/>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2"/>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3" name="Google Shape;2113;p32"/>
          <p:cNvGrpSpPr/>
          <p:nvPr/>
        </p:nvGrpSpPr>
        <p:grpSpPr>
          <a:xfrm>
            <a:off x="2268570" y="200026"/>
            <a:ext cx="959426" cy="929600"/>
            <a:chOff x="10401025" y="944500"/>
            <a:chExt cx="1235100" cy="1196704"/>
          </a:xfrm>
        </p:grpSpPr>
        <p:sp>
          <p:nvSpPr>
            <p:cNvPr id="2114" name="Google Shape;2114;p3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5" name="Google Shape;2115;p32"/>
            <p:cNvGrpSpPr/>
            <p:nvPr/>
          </p:nvGrpSpPr>
          <p:grpSpPr>
            <a:xfrm>
              <a:off x="10401025" y="944500"/>
              <a:ext cx="1235100" cy="1128725"/>
              <a:chOff x="2439475" y="238125"/>
              <a:chExt cx="1235100" cy="1128725"/>
            </a:xfrm>
          </p:grpSpPr>
          <p:sp>
            <p:nvSpPr>
              <p:cNvPr id="2116" name="Google Shape;2116;p3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24" name="Google Shape;2124;p32"/>
          <p:cNvGrpSpPr/>
          <p:nvPr/>
        </p:nvGrpSpPr>
        <p:grpSpPr>
          <a:xfrm>
            <a:off x="5683625" y="4405905"/>
            <a:ext cx="491063" cy="553299"/>
            <a:chOff x="2625625" y="2522625"/>
            <a:chExt cx="431400" cy="486075"/>
          </a:xfrm>
        </p:grpSpPr>
        <p:sp>
          <p:nvSpPr>
            <p:cNvPr id="2125" name="Google Shape;2125;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32"/>
          <p:cNvGrpSpPr/>
          <p:nvPr/>
        </p:nvGrpSpPr>
        <p:grpSpPr>
          <a:xfrm>
            <a:off x="248445" y="1547190"/>
            <a:ext cx="749859" cy="844847"/>
            <a:chOff x="2625625" y="2522625"/>
            <a:chExt cx="431400" cy="486075"/>
          </a:xfrm>
        </p:grpSpPr>
        <p:sp>
          <p:nvSpPr>
            <p:cNvPr id="2130" name="Google Shape;2130;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4" name="Google Shape;2134;p32"/>
          <p:cNvGrpSpPr/>
          <p:nvPr/>
        </p:nvGrpSpPr>
        <p:grpSpPr>
          <a:xfrm>
            <a:off x="6988550" y="3586755"/>
            <a:ext cx="491063" cy="553299"/>
            <a:chOff x="2625625" y="2522625"/>
            <a:chExt cx="431400" cy="486075"/>
          </a:xfrm>
        </p:grpSpPr>
        <p:sp>
          <p:nvSpPr>
            <p:cNvPr id="2135" name="Google Shape;2135;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0"/>
            <a:ext cx="9143998" cy="5135415"/>
            <a:chOff x="0" y="0"/>
            <a:chExt cx="9143998" cy="5135415"/>
          </a:xfrm>
        </p:grpSpPr>
        <p:sp>
          <p:nvSpPr>
            <p:cNvPr id="10" name="Google Shape;10;p2"/>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txBox="1">
            <a:spLocks noGrp="1"/>
          </p:cNvSpPr>
          <p:nvPr>
            <p:ph type="ctrTitle"/>
          </p:nvPr>
        </p:nvSpPr>
        <p:spPr>
          <a:xfrm>
            <a:off x="1396950" y="1555356"/>
            <a:ext cx="6350100" cy="1610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600">
                <a:solidFill>
                  <a:srgbClr val="191919"/>
                </a:solidFill>
                <a:latin typeface="Roboto Black" panose="02000000000000000000" pitchFamily="2"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8" name="Google Shape;18;p2"/>
          <p:cNvSpPr txBox="1">
            <a:spLocks noGrp="1"/>
          </p:cNvSpPr>
          <p:nvPr>
            <p:ph type="subTitle" idx="1"/>
          </p:nvPr>
        </p:nvSpPr>
        <p:spPr>
          <a:xfrm>
            <a:off x="2307600" y="3112344"/>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9" name="Google Shape;19;p2"/>
          <p:cNvGrpSpPr/>
          <p:nvPr/>
        </p:nvGrpSpPr>
        <p:grpSpPr>
          <a:xfrm>
            <a:off x="7162628" y="3857024"/>
            <a:ext cx="1875861" cy="1182997"/>
            <a:chOff x="3950825" y="2616175"/>
            <a:chExt cx="1119850" cy="706225"/>
          </a:xfrm>
        </p:grpSpPr>
        <p:sp>
          <p:nvSpPr>
            <p:cNvPr id="20" name="Google Shape;20;p2"/>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a:off x="5546053" y="4173617"/>
            <a:ext cx="1142615" cy="785586"/>
            <a:chOff x="3057000" y="3451875"/>
            <a:chExt cx="652550" cy="448650"/>
          </a:xfrm>
        </p:grpSpPr>
        <p:sp>
          <p:nvSpPr>
            <p:cNvPr id="72" name="Google Shape;72;p2"/>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2"/>
          <p:cNvGrpSpPr/>
          <p:nvPr/>
        </p:nvGrpSpPr>
        <p:grpSpPr>
          <a:xfrm>
            <a:off x="4894075" y="4322780"/>
            <a:ext cx="491063" cy="553299"/>
            <a:chOff x="2625625" y="2522625"/>
            <a:chExt cx="431400" cy="486075"/>
          </a:xfrm>
        </p:grpSpPr>
        <p:sp>
          <p:nvSpPr>
            <p:cNvPr id="108" name="Google Shape;108;p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96045" y="1547190"/>
            <a:ext cx="749859" cy="844847"/>
            <a:chOff x="2625625" y="2522625"/>
            <a:chExt cx="431400" cy="486075"/>
          </a:xfrm>
        </p:grpSpPr>
        <p:sp>
          <p:nvSpPr>
            <p:cNvPr id="113" name="Google Shape;113;p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2"/>
          <p:cNvGrpSpPr/>
          <p:nvPr/>
        </p:nvGrpSpPr>
        <p:grpSpPr>
          <a:xfrm>
            <a:off x="172253" y="2758754"/>
            <a:ext cx="749848" cy="1182972"/>
            <a:chOff x="1527950" y="2052325"/>
            <a:chExt cx="440750" cy="695375"/>
          </a:xfrm>
        </p:grpSpPr>
        <p:sp>
          <p:nvSpPr>
            <p:cNvPr id="118" name="Google Shape;118;p2"/>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2"/>
          <p:cNvGrpSpPr/>
          <p:nvPr/>
        </p:nvGrpSpPr>
        <p:grpSpPr>
          <a:xfrm>
            <a:off x="839229" y="3980841"/>
            <a:ext cx="491076" cy="475810"/>
            <a:chOff x="10401025" y="944500"/>
            <a:chExt cx="1235100" cy="1196704"/>
          </a:xfrm>
        </p:grpSpPr>
        <p:sp>
          <p:nvSpPr>
            <p:cNvPr id="129" name="Google Shape;129;p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2"/>
            <p:cNvGrpSpPr/>
            <p:nvPr/>
          </p:nvGrpSpPr>
          <p:grpSpPr>
            <a:xfrm>
              <a:off x="10401025" y="944500"/>
              <a:ext cx="1235100" cy="1128725"/>
              <a:chOff x="2439475" y="238125"/>
              <a:chExt cx="1235100" cy="1128725"/>
            </a:xfrm>
          </p:grpSpPr>
          <p:sp>
            <p:nvSpPr>
              <p:cNvPr id="131" name="Google Shape;131;p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436400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9"/>
        <p:cNvGrpSpPr/>
        <p:nvPr/>
      </p:nvGrpSpPr>
      <p:grpSpPr>
        <a:xfrm>
          <a:off x="0" y="0"/>
          <a:ext cx="0" cy="0"/>
          <a:chOff x="0" y="0"/>
          <a:chExt cx="0" cy="0"/>
        </a:xfrm>
      </p:grpSpPr>
      <p:grpSp>
        <p:nvGrpSpPr>
          <p:cNvPr id="140" name="Google Shape;140;p3"/>
          <p:cNvGrpSpPr/>
          <p:nvPr/>
        </p:nvGrpSpPr>
        <p:grpSpPr>
          <a:xfrm>
            <a:off x="0" y="0"/>
            <a:ext cx="9143998" cy="5135415"/>
            <a:chOff x="0" y="0"/>
            <a:chExt cx="9143998" cy="5135415"/>
          </a:xfrm>
        </p:grpSpPr>
        <p:sp>
          <p:nvSpPr>
            <p:cNvPr id="141" name="Google Shape;141;p3"/>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3"/>
          <p:cNvSpPr txBox="1">
            <a:spLocks noGrp="1"/>
          </p:cNvSpPr>
          <p:nvPr>
            <p:ph type="title"/>
          </p:nvPr>
        </p:nvSpPr>
        <p:spPr>
          <a:xfrm>
            <a:off x="3108146" y="2028522"/>
            <a:ext cx="3335700" cy="8418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5000">
                <a:latin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49" name="Google Shape;149;p3"/>
          <p:cNvSpPr txBox="1">
            <a:spLocks noGrp="1"/>
          </p:cNvSpPr>
          <p:nvPr>
            <p:ph type="title" idx="2" hasCustomPrompt="1"/>
          </p:nvPr>
        </p:nvSpPr>
        <p:spPr>
          <a:xfrm>
            <a:off x="1871696" y="2068809"/>
            <a:ext cx="1005900" cy="1005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dk2"/>
                </a:solidFill>
                <a:latin typeface="Roboto Black" panose="02000000000000000000" pitchFamily="2"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150" name="Google Shape;150;p3"/>
          <p:cNvSpPr txBox="1">
            <a:spLocks noGrp="1"/>
          </p:cNvSpPr>
          <p:nvPr>
            <p:ph type="subTitle" idx="1"/>
          </p:nvPr>
        </p:nvSpPr>
        <p:spPr>
          <a:xfrm>
            <a:off x="3108149" y="2749278"/>
            <a:ext cx="41661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1" name="Google Shape;151;p3"/>
          <p:cNvGrpSpPr/>
          <p:nvPr/>
        </p:nvGrpSpPr>
        <p:grpSpPr>
          <a:xfrm>
            <a:off x="8278367" y="452753"/>
            <a:ext cx="422297" cy="475819"/>
            <a:chOff x="2625625" y="2522625"/>
            <a:chExt cx="431400" cy="486075"/>
          </a:xfrm>
        </p:grpSpPr>
        <p:sp>
          <p:nvSpPr>
            <p:cNvPr id="152" name="Google Shape;152;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3"/>
          <p:cNvGrpSpPr/>
          <p:nvPr/>
        </p:nvGrpSpPr>
        <p:grpSpPr>
          <a:xfrm>
            <a:off x="432020" y="149663"/>
            <a:ext cx="959426" cy="929600"/>
            <a:chOff x="10401025" y="944500"/>
            <a:chExt cx="1235100" cy="1196704"/>
          </a:xfrm>
        </p:grpSpPr>
        <p:sp>
          <p:nvSpPr>
            <p:cNvPr id="157" name="Google Shape;157;p3"/>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3"/>
            <p:cNvGrpSpPr/>
            <p:nvPr/>
          </p:nvGrpSpPr>
          <p:grpSpPr>
            <a:xfrm>
              <a:off x="10401025" y="944500"/>
              <a:ext cx="1235100" cy="1128725"/>
              <a:chOff x="2439475" y="238125"/>
              <a:chExt cx="1235100" cy="1128725"/>
            </a:xfrm>
          </p:grpSpPr>
          <p:sp>
            <p:nvSpPr>
              <p:cNvPr id="159" name="Google Shape;159;p3"/>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 name="Google Shape;167;p3"/>
          <p:cNvGrpSpPr/>
          <p:nvPr/>
        </p:nvGrpSpPr>
        <p:grpSpPr>
          <a:xfrm>
            <a:off x="8430767" y="795653"/>
            <a:ext cx="422297" cy="475819"/>
            <a:chOff x="2625625" y="2522625"/>
            <a:chExt cx="431400" cy="486075"/>
          </a:xfrm>
        </p:grpSpPr>
        <p:sp>
          <p:nvSpPr>
            <p:cNvPr id="168" name="Google Shape;168;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a:off x="7896930" y="1079278"/>
            <a:ext cx="422297" cy="475819"/>
            <a:chOff x="2625625" y="2522625"/>
            <a:chExt cx="431400" cy="486075"/>
          </a:xfrm>
        </p:grpSpPr>
        <p:sp>
          <p:nvSpPr>
            <p:cNvPr id="173" name="Google Shape;173;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3"/>
          <p:cNvGrpSpPr/>
          <p:nvPr/>
        </p:nvGrpSpPr>
        <p:grpSpPr>
          <a:xfrm>
            <a:off x="66503" y="3841561"/>
            <a:ext cx="1875861" cy="1182997"/>
            <a:chOff x="3950825" y="2616175"/>
            <a:chExt cx="1119850" cy="706225"/>
          </a:xfrm>
        </p:grpSpPr>
        <p:sp>
          <p:nvSpPr>
            <p:cNvPr id="178" name="Google Shape;178;p3"/>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3"/>
          <p:cNvGrpSpPr/>
          <p:nvPr/>
        </p:nvGrpSpPr>
        <p:grpSpPr>
          <a:xfrm>
            <a:off x="7641553" y="4132792"/>
            <a:ext cx="1142615" cy="785586"/>
            <a:chOff x="3057000" y="3451875"/>
            <a:chExt cx="652550" cy="448650"/>
          </a:xfrm>
        </p:grpSpPr>
        <p:sp>
          <p:nvSpPr>
            <p:cNvPr id="230" name="Google Shape;230;p3"/>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3"/>
          <p:cNvGrpSpPr/>
          <p:nvPr/>
        </p:nvGrpSpPr>
        <p:grpSpPr>
          <a:xfrm>
            <a:off x="6649245" y="4103165"/>
            <a:ext cx="749859" cy="844847"/>
            <a:chOff x="2625625" y="2522625"/>
            <a:chExt cx="431400" cy="486075"/>
          </a:xfrm>
        </p:grpSpPr>
        <p:sp>
          <p:nvSpPr>
            <p:cNvPr id="266" name="Google Shape;266;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40741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0"/>
        <p:cNvGrpSpPr/>
        <p:nvPr/>
      </p:nvGrpSpPr>
      <p:grpSpPr>
        <a:xfrm>
          <a:off x="0" y="0"/>
          <a:ext cx="0" cy="0"/>
          <a:chOff x="0" y="0"/>
          <a:chExt cx="0" cy="0"/>
        </a:xfrm>
      </p:grpSpPr>
      <p:grpSp>
        <p:nvGrpSpPr>
          <p:cNvPr id="271" name="Google Shape;271;p4"/>
          <p:cNvGrpSpPr/>
          <p:nvPr/>
        </p:nvGrpSpPr>
        <p:grpSpPr>
          <a:xfrm>
            <a:off x="0" y="0"/>
            <a:ext cx="9143998" cy="5135415"/>
            <a:chOff x="0" y="0"/>
            <a:chExt cx="9143998" cy="5135415"/>
          </a:xfrm>
        </p:grpSpPr>
        <p:sp>
          <p:nvSpPr>
            <p:cNvPr id="272" name="Google Shape;272;p4"/>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4"/>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280" name="Google Shape;280;p4"/>
          <p:cNvSpPr txBox="1">
            <a:spLocks noGrp="1"/>
          </p:cNvSpPr>
          <p:nvPr>
            <p:ph type="body" idx="1"/>
          </p:nvPr>
        </p:nvSpPr>
        <p:spPr>
          <a:xfrm>
            <a:off x="720000" y="1047654"/>
            <a:ext cx="7704000" cy="34164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rgbClr val="434343"/>
              </a:buClr>
              <a:buSzPts val="1600"/>
              <a:buAutoNum type="arabicPeriod"/>
              <a:defRPr sz="1300">
                <a:solidFill>
                  <a:srgbClr val="434343"/>
                </a:solidFill>
              </a:defRPr>
            </a:lvl1pPr>
            <a:lvl2pPr marL="914400" lvl="1"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2pPr>
            <a:lvl3pPr marL="1371600" lvl="2"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3pPr>
            <a:lvl4pPr marL="1828800" lvl="3" indent="-330200" rtl="0">
              <a:lnSpc>
                <a:spcPct val="100000"/>
              </a:lnSpc>
              <a:spcBef>
                <a:spcPts val="0"/>
              </a:spcBef>
              <a:spcAft>
                <a:spcPts val="0"/>
              </a:spcAft>
              <a:buClr>
                <a:srgbClr val="434343"/>
              </a:buClr>
              <a:buSzPts val="1600"/>
              <a:buFont typeface="Roboto Condensed Light"/>
              <a:buAutoNum type="arabicPeriod"/>
              <a:defRPr sz="1600">
                <a:solidFill>
                  <a:srgbClr val="434343"/>
                </a:solidFill>
              </a:defRPr>
            </a:lvl4pPr>
            <a:lvl5pPr marL="2286000" lvl="4"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5pPr>
            <a:lvl6pPr marL="2743200" lvl="5"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6pPr>
            <a:lvl7pPr marL="3200400" lvl="6" indent="-330200" rtl="0">
              <a:lnSpc>
                <a:spcPct val="100000"/>
              </a:lnSpc>
              <a:spcBef>
                <a:spcPts val="0"/>
              </a:spcBef>
              <a:spcAft>
                <a:spcPts val="0"/>
              </a:spcAft>
              <a:buClr>
                <a:srgbClr val="434343"/>
              </a:buClr>
              <a:buSzPts val="1600"/>
              <a:buFont typeface="Roboto Condensed Light"/>
              <a:buAutoNum type="arabicPeriod"/>
              <a:defRPr sz="1600">
                <a:solidFill>
                  <a:srgbClr val="434343"/>
                </a:solidFill>
              </a:defRPr>
            </a:lvl7pPr>
            <a:lvl8pPr marL="3657600" lvl="7"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8pPr>
            <a:lvl9pPr marL="4114800" lvl="8"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9pPr>
          </a:lstStyle>
          <a:p>
            <a:endParaRPr/>
          </a:p>
        </p:txBody>
      </p:sp>
      <p:grpSp>
        <p:nvGrpSpPr>
          <p:cNvPr id="281" name="Google Shape;281;p4"/>
          <p:cNvGrpSpPr/>
          <p:nvPr/>
        </p:nvGrpSpPr>
        <p:grpSpPr>
          <a:xfrm>
            <a:off x="8268328" y="3905054"/>
            <a:ext cx="749848" cy="1182972"/>
            <a:chOff x="1527950" y="2052325"/>
            <a:chExt cx="440750" cy="695375"/>
          </a:xfrm>
        </p:grpSpPr>
        <p:sp>
          <p:nvSpPr>
            <p:cNvPr id="282" name="Google Shape;282;p4"/>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99242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4"/>
        <p:cNvGrpSpPr/>
        <p:nvPr/>
      </p:nvGrpSpPr>
      <p:grpSpPr>
        <a:xfrm>
          <a:off x="0" y="0"/>
          <a:ext cx="0" cy="0"/>
          <a:chOff x="0" y="0"/>
          <a:chExt cx="0" cy="0"/>
        </a:xfrm>
      </p:grpSpPr>
      <p:grpSp>
        <p:nvGrpSpPr>
          <p:cNvPr id="505" name="Google Shape;505;p8"/>
          <p:cNvGrpSpPr/>
          <p:nvPr/>
        </p:nvGrpSpPr>
        <p:grpSpPr>
          <a:xfrm>
            <a:off x="0" y="0"/>
            <a:ext cx="9143998" cy="5135415"/>
            <a:chOff x="0" y="0"/>
            <a:chExt cx="9143998" cy="5135415"/>
          </a:xfrm>
        </p:grpSpPr>
        <p:sp>
          <p:nvSpPr>
            <p:cNvPr id="506" name="Google Shape;506;p8"/>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8"/>
          <p:cNvSpPr txBox="1">
            <a:spLocks noGrp="1"/>
          </p:cNvSpPr>
          <p:nvPr>
            <p:ph type="title"/>
          </p:nvPr>
        </p:nvSpPr>
        <p:spPr>
          <a:xfrm>
            <a:off x="1515600" y="1307100"/>
            <a:ext cx="61128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atin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grpSp>
        <p:nvGrpSpPr>
          <p:cNvPr id="514" name="Google Shape;514;p8"/>
          <p:cNvGrpSpPr/>
          <p:nvPr/>
        </p:nvGrpSpPr>
        <p:grpSpPr>
          <a:xfrm>
            <a:off x="8163728" y="215579"/>
            <a:ext cx="749848" cy="1182972"/>
            <a:chOff x="1527950" y="2052325"/>
            <a:chExt cx="440750" cy="695375"/>
          </a:xfrm>
        </p:grpSpPr>
        <p:sp>
          <p:nvSpPr>
            <p:cNvPr id="515" name="Google Shape;515;p8"/>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8"/>
          <p:cNvGrpSpPr/>
          <p:nvPr/>
        </p:nvGrpSpPr>
        <p:grpSpPr>
          <a:xfrm>
            <a:off x="7989700" y="1120630"/>
            <a:ext cx="491063" cy="553299"/>
            <a:chOff x="2625625" y="2522625"/>
            <a:chExt cx="431400" cy="486075"/>
          </a:xfrm>
        </p:grpSpPr>
        <p:sp>
          <p:nvSpPr>
            <p:cNvPr id="526" name="Google Shape;526;p8"/>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8"/>
          <p:cNvGrpSpPr/>
          <p:nvPr/>
        </p:nvGrpSpPr>
        <p:grpSpPr>
          <a:xfrm>
            <a:off x="8480775" y="1120630"/>
            <a:ext cx="491063" cy="553299"/>
            <a:chOff x="2625625" y="2522625"/>
            <a:chExt cx="431400" cy="486075"/>
          </a:xfrm>
        </p:grpSpPr>
        <p:sp>
          <p:nvSpPr>
            <p:cNvPr id="531" name="Google Shape;531;p8"/>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8"/>
          <p:cNvGrpSpPr/>
          <p:nvPr/>
        </p:nvGrpSpPr>
        <p:grpSpPr>
          <a:xfrm>
            <a:off x="240628" y="335042"/>
            <a:ext cx="1142615" cy="785586"/>
            <a:chOff x="3057000" y="3451875"/>
            <a:chExt cx="652550" cy="448650"/>
          </a:xfrm>
        </p:grpSpPr>
        <p:sp>
          <p:nvSpPr>
            <p:cNvPr id="536" name="Google Shape;536;p8"/>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2490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71"/>
        <p:cNvGrpSpPr/>
        <p:nvPr/>
      </p:nvGrpSpPr>
      <p:grpSpPr>
        <a:xfrm>
          <a:off x="0" y="0"/>
          <a:ext cx="0" cy="0"/>
          <a:chOff x="0" y="0"/>
          <a:chExt cx="0" cy="0"/>
        </a:xfrm>
      </p:grpSpPr>
      <p:grpSp>
        <p:nvGrpSpPr>
          <p:cNvPr id="572" name="Google Shape;572;p9"/>
          <p:cNvGrpSpPr/>
          <p:nvPr/>
        </p:nvGrpSpPr>
        <p:grpSpPr>
          <a:xfrm>
            <a:off x="0" y="0"/>
            <a:ext cx="9143998" cy="5135415"/>
            <a:chOff x="0" y="0"/>
            <a:chExt cx="9143998" cy="5135415"/>
          </a:xfrm>
        </p:grpSpPr>
        <p:sp>
          <p:nvSpPr>
            <p:cNvPr id="573" name="Google Shape;573;p9"/>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9"/>
          <p:cNvSpPr txBox="1">
            <a:spLocks noGrp="1"/>
          </p:cNvSpPr>
          <p:nvPr>
            <p:ph type="title"/>
          </p:nvPr>
        </p:nvSpPr>
        <p:spPr>
          <a:xfrm>
            <a:off x="4042286" y="1494322"/>
            <a:ext cx="4294800" cy="959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800"/>
              <a:buNone/>
              <a:defRPr sz="7500">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81" name="Google Shape;581;p9"/>
          <p:cNvSpPr txBox="1">
            <a:spLocks noGrp="1"/>
          </p:cNvSpPr>
          <p:nvPr>
            <p:ph type="subTitle" idx="1"/>
          </p:nvPr>
        </p:nvSpPr>
        <p:spPr>
          <a:xfrm>
            <a:off x="4042286" y="2460578"/>
            <a:ext cx="4294800" cy="118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2" name="Google Shape;582;p9"/>
          <p:cNvGrpSpPr/>
          <p:nvPr/>
        </p:nvGrpSpPr>
        <p:grpSpPr>
          <a:xfrm>
            <a:off x="6914978" y="3804774"/>
            <a:ext cx="1875861" cy="1182997"/>
            <a:chOff x="3950825" y="2616175"/>
            <a:chExt cx="1119850" cy="706225"/>
          </a:xfrm>
        </p:grpSpPr>
        <p:sp>
          <p:nvSpPr>
            <p:cNvPr id="583" name="Google Shape;583;p9"/>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9"/>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9"/>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9"/>
          <p:cNvGrpSpPr/>
          <p:nvPr/>
        </p:nvGrpSpPr>
        <p:grpSpPr>
          <a:xfrm>
            <a:off x="306140" y="3094142"/>
            <a:ext cx="1142615" cy="785586"/>
            <a:chOff x="3057000" y="3451875"/>
            <a:chExt cx="652550" cy="448650"/>
          </a:xfrm>
        </p:grpSpPr>
        <p:sp>
          <p:nvSpPr>
            <p:cNvPr id="635" name="Google Shape;635;p9"/>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9"/>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9"/>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9"/>
          <p:cNvGrpSpPr/>
          <p:nvPr/>
        </p:nvGrpSpPr>
        <p:grpSpPr>
          <a:xfrm>
            <a:off x="190179" y="1194778"/>
            <a:ext cx="491076" cy="475810"/>
            <a:chOff x="10401025" y="944500"/>
            <a:chExt cx="1235100" cy="1196704"/>
          </a:xfrm>
        </p:grpSpPr>
        <p:sp>
          <p:nvSpPr>
            <p:cNvPr id="671" name="Google Shape;671;p9"/>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9"/>
            <p:cNvGrpSpPr/>
            <p:nvPr/>
          </p:nvGrpSpPr>
          <p:grpSpPr>
            <a:xfrm>
              <a:off x="10401025" y="944500"/>
              <a:ext cx="1235100" cy="1128725"/>
              <a:chOff x="2439475" y="238125"/>
              <a:chExt cx="1235100" cy="1128725"/>
            </a:xfrm>
          </p:grpSpPr>
          <p:sp>
            <p:nvSpPr>
              <p:cNvPr id="673" name="Google Shape;673;p9"/>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1" name="Google Shape;681;p9"/>
          <p:cNvGrpSpPr/>
          <p:nvPr/>
        </p:nvGrpSpPr>
        <p:grpSpPr>
          <a:xfrm>
            <a:off x="8532625" y="3649180"/>
            <a:ext cx="491063" cy="553299"/>
            <a:chOff x="2625625" y="2522625"/>
            <a:chExt cx="431400" cy="486075"/>
          </a:xfrm>
        </p:grpSpPr>
        <p:sp>
          <p:nvSpPr>
            <p:cNvPr id="682" name="Google Shape;682;p9"/>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9"/>
          <p:cNvGrpSpPr/>
          <p:nvPr/>
        </p:nvGrpSpPr>
        <p:grpSpPr>
          <a:xfrm>
            <a:off x="6170502" y="4460779"/>
            <a:ext cx="383213" cy="431780"/>
            <a:chOff x="2625625" y="2522625"/>
            <a:chExt cx="431400" cy="486075"/>
          </a:xfrm>
        </p:grpSpPr>
        <p:sp>
          <p:nvSpPr>
            <p:cNvPr id="687" name="Google Shape;687;p9"/>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9"/>
          <p:cNvGrpSpPr/>
          <p:nvPr/>
        </p:nvGrpSpPr>
        <p:grpSpPr>
          <a:xfrm>
            <a:off x="681245" y="303326"/>
            <a:ext cx="959426" cy="929600"/>
            <a:chOff x="10401025" y="944500"/>
            <a:chExt cx="1235100" cy="1196704"/>
          </a:xfrm>
        </p:grpSpPr>
        <p:sp>
          <p:nvSpPr>
            <p:cNvPr id="692" name="Google Shape;692;p9"/>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9"/>
            <p:cNvGrpSpPr/>
            <p:nvPr/>
          </p:nvGrpSpPr>
          <p:grpSpPr>
            <a:xfrm>
              <a:off x="10401025" y="944500"/>
              <a:ext cx="1235100" cy="1128725"/>
              <a:chOff x="2439475" y="238125"/>
              <a:chExt cx="1235100" cy="1128725"/>
            </a:xfrm>
          </p:grpSpPr>
          <p:sp>
            <p:nvSpPr>
              <p:cNvPr id="694" name="Google Shape;694;p9"/>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192320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2"/>
        <p:cNvGrpSpPr/>
        <p:nvPr/>
      </p:nvGrpSpPr>
      <p:grpSpPr>
        <a:xfrm>
          <a:off x="0" y="0"/>
          <a:ext cx="0" cy="0"/>
          <a:chOff x="0" y="0"/>
          <a:chExt cx="0" cy="0"/>
        </a:xfrm>
      </p:grpSpPr>
      <p:sp>
        <p:nvSpPr>
          <p:cNvPr id="703" name="Google Shape;703;p10"/>
          <p:cNvSpPr txBox="1">
            <a:spLocks noGrp="1"/>
          </p:cNvSpPr>
          <p:nvPr>
            <p:ph type="title"/>
          </p:nvPr>
        </p:nvSpPr>
        <p:spPr>
          <a:xfrm>
            <a:off x="708550" y="3545500"/>
            <a:ext cx="3511200" cy="1048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800"/>
              <a:buNone/>
              <a:defRPr>
                <a:solidFill>
                  <a:schemeClr val="lt1"/>
                </a:solidFill>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93316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4"/>
        <p:cNvGrpSpPr/>
        <p:nvPr/>
      </p:nvGrpSpPr>
      <p:grpSpPr>
        <a:xfrm>
          <a:off x="0" y="0"/>
          <a:ext cx="0" cy="0"/>
          <a:chOff x="0" y="0"/>
          <a:chExt cx="0" cy="0"/>
        </a:xfrm>
      </p:grpSpPr>
      <p:grpSp>
        <p:nvGrpSpPr>
          <p:cNvPr id="825" name="Google Shape;825;p13"/>
          <p:cNvGrpSpPr/>
          <p:nvPr/>
        </p:nvGrpSpPr>
        <p:grpSpPr>
          <a:xfrm>
            <a:off x="0" y="0"/>
            <a:ext cx="9143998" cy="5135415"/>
            <a:chOff x="0" y="0"/>
            <a:chExt cx="9143998" cy="5135415"/>
          </a:xfrm>
        </p:grpSpPr>
        <p:sp>
          <p:nvSpPr>
            <p:cNvPr id="826" name="Google Shape;826;p13"/>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13"/>
          <p:cNvSpPr txBox="1">
            <a:spLocks noGrp="1"/>
          </p:cNvSpPr>
          <p:nvPr>
            <p:ph type="title"/>
          </p:nvPr>
        </p:nvSpPr>
        <p:spPr>
          <a:xfrm>
            <a:off x="2084414" y="152493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4" name="Google Shape;834;p13"/>
          <p:cNvSpPr txBox="1">
            <a:spLocks noGrp="1"/>
          </p:cNvSpPr>
          <p:nvPr>
            <p:ph type="subTitle" idx="1"/>
          </p:nvPr>
        </p:nvSpPr>
        <p:spPr>
          <a:xfrm>
            <a:off x="2084414" y="1882863"/>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5" name="Google Shape;835;p13"/>
          <p:cNvSpPr txBox="1">
            <a:spLocks noGrp="1"/>
          </p:cNvSpPr>
          <p:nvPr>
            <p:ph type="title" idx="2"/>
          </p:nvPr>
        </p:nvSpPr>
        <p:spPr>
          <a:xfrm>
            <a:off x="5560785" y="152493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6" name="Google Shape;836;p13"/>
          <p:cNvSpPr txBox="1">
            <a:spLocks noGrp="1"/>
          </p:cNvSpPr>
          <p:nvPr>
            <p:ph type="subTitle" idx="3"/>
          </p:nvPr>
        </p:nvSpPr>
        <p:spPr>
          <a:xfrm>
            <a:off x="5560785" y="1882863"/>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7" name="Google Shape;837;p13"/>
          <p:cNvSpPr txBox="1">
            <a:spLocks noGrp="1"/>
          </p:cNvSpPr>
          <p:nvPr>
            <p:ph type="title" idx="4"/>
          </p:nvPr>
        </p:nvSpPr>
        <p:spPr>
          <a:xfrm>
            <a:off x="2084414" y="312757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8" name="Google Shape;838;p13"/>
          <p:cNvSpPr txBox="1">
            <a:spLocks noGrp="1"/>
          </p:cNvSpPr>
          <p:nvPr>
            <p:ph type="subTitle" idx="5"/>
          </p:nvPr>
        </p:nvSpPr>
        <p:spPr>
          <a:xfrm>
            <a:off x="2084414" y="3485491"/>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9" name="Google Shape;839;p13"/>
          <p:cNvSpPr txBox="1">
            <a:spLocks noGrp="1"/>
          </p:cNvSpPr>
          <p:nvPr>
            <p:ph type="title" idx="6"/>
          </p:nvPr>
        </p:nvSpPr>
        <p:spPr>
          <a:xfrm>
            <a:off x="5560785" y="3127566"/>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40" name="Google Shape;840;p13"/>
          <p:cNvSpPr txBox="1">
            <a:spLocks noGrp="1"/>
          </p:cNvSpPr>
          <p:nvPr>
            <p:ph type="subTitle" idx="7"/>
          </p:nvPr>
        </p:nvSpPr>
        <p:spPr>
          <a:xfrm>
            <a:off x="5560785" y="3485491"/>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1" name="Google Shape;841;p13"/>
          <p:cNvSpPr txBox="1">
            <a:spLocks noGrp="1"/>
          </p:cNvSpPr>
          <p:nvPr>
            <p:ph type="title" idx="8" hasCustomPrompt="1"/>
          </p:nvPr>
        </p:nvSpPr>
        <p:spPr>
          <a:xfrm>
            <a:off x="1278864" y="1623396"/>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2" name="Google Shape;842;p13"/>
          <p:cNvSpPr txBox="1">
            <a:spLocks noGrp="1"/>
          </p:cNvSpPr>
          <p:nvPr>
            <p:ph type="title" idx="9" hasCustomPrompt="1"/>
          </p:nvPr>
        </p:nvSpPr>
        <p:spPr>
          <a:xfrm>
            <a:off x="1278864" y="3219679"/>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3" name="Google Shape;843;p13"/>
          <p:cNvSpPr txBox="1">
            <a:spLocks noGrp="1"/>
          </p:cNvSpPr>
          <p:nvPr>
            <p:ph type="title" idx="13" hasCustomPrompt="1"/>
          </p:nvPr>
        </p:nvSpPr>
        <p:spPr>
          <a:xfrm>
            <a:off x="4753739" y="1623396"/>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4" name="Google Shape;844;p13"/>
          <p:cNvSpPr txBox="1">
            <a:spLocks noGrp="1"/>
          </p:cNvSpPr>
          <p:nvPr>
            <p:ph type="title" idx="14" hasCustomPrompt="1"/>
          </p:nvPr>
        </p:nvSpPr>
        <p:spPr>
          <a:xfrm>
            <a:off x="4751064" y="3219679"/>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5" name="Google Shape;845;p13"/>
          <p:cNvSpPr txBox="1">
            <a:spLocks noGrp="1"/>
          </p:cNvSpPr>
          <p:nvPr>
            <p:ph type="title" idx="15"/>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846" name="Google Shape;846;p13"/>
          <p:cNvGrpSpPr/>
          <p:nvPr/>
        </p:nvGrpSpPr>
        <p:grpSpPr>
          <a:xfrm>
            <a:off x="8511000" y="4398980"/>
            <a:ext cx="491063" cy="553299"/>
            <a:chOff x="2625625" y="2522625"/>
            <a:chExt cx="431400" cy="486075"/>
          </a:xfrm>
        </p:grpSpPr>
        <p:sp>
          <p:nvSpPr>
            <p:cNvPr id="847" name="Google Shape;847;p1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3"/>
          <p:cNvGrpSpPr/>
          <p:nvPr/>
        </p:nvGrpSpPr>
        <p:grpSpPr>
          <a:xfrm>
            <a:off x="7859465" y="227117"/>
            <a:ext cx="1142615" cy="785586"/>
            <a:chOff x="3057000" y="3451875"/>
            <a:chExt cx="652550" cy="448650"/>
          </a:xfrm>
        </p:grpSpPr>
        <p:sp>
          <p:nvSpPr>
            <p:cNvPr id="852" name="Google Shape;852;p13"/>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3"/>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13"/>
          <p:cNvGrpSpPr/>
          <p:nvPr/>
        </p:nvGrpSpPr>
        <p:grpSpPr>
          <a:xfrm>
            <a:off x="233508" y="341351"/>
            <a:ext cx="959426" cy="929600"/>
            <a:chOff x="10401025" y="944500"/>
            <a:chExt cx="1235100" cy="1196704"/>
          </a:xfrm>
        </p:grpSpPr>
        <p:sp>
          <p:nvSpPr>
            <p:cNvPr id="888" name="Google Shape;888;p13"/>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13"/>
            <p:cNvGrpSpPr/>
            <p:nvPr/>
          </p:nvGrpSpPr>
          <p:grpSpPr>
            <a:xfrm>
              <a:off x="10401025" y="944500"/>
              <a:ext cx="1235100" cy="1128725"/>
              <a:chOff x="2439475" y="238125"/>
              <a:chExt cx="1235100" cy="1128725"/>
            </a:xfrm>
          </p:grpSpPr>
          <p:sp>
            <p:nvSpPr>
              <p:cNvPr id="890" name="Google Shape;890;p13"/>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8" name="Google Shape;898;p13"/>
          <p:cNvGrpSpPr/>
          <p:nvPr/>
        </p:nvGrpSpPr>
        <p:grpSpPr>
          <a:xfrm>
            <a:off x="121425" y="1594030"/>
            <a:ext cx="491063" cy="553299"/>
            <a:chOff x="2625625" y="2522625"/>
            <a:chExt cx="431400" cy="486075"/>
          </a:xfrm>
        </p:grpSpPr>
        <p:sp>
          <p:nvSpPr>
            <p:cNvPr id="899" name="Google Shape;899;p1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03993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03"/>
        <p:cNvGrpSpPr/>
        <p:nvPr/>
      </p:nvGrpSpPr>
      <p:grpSpPr>
        <a:xfrm>
          <a:off x="0" y="0"/>
          <a:ext cx="0" cy="0"/>
          <a:chOff x="0" y="0"/>
          <a:chExt cx="0" cy="0"/>
        </a:xfrm>
      </p:grpSpPr>
      <p:grpSp>
        <p:nvGrpSpPr>
          <p:cNvPr id="904" name="Google Shape;904;p14"/>
          <p:cNvGrpSpPr/>
          <p:nvPr/>
        </p:nvGrpSpPr>
        <p:grpSpPr>
          <a:xfrm>
            <a:off x="0" y="0"/>
            <a:ext cx="9143998" cy="5135415"/>
            <a:chOff x="0" y="0"/>
            <a:chExt cx="9143998" cy="5135415"/>
          </a:xfrm>
        </p:grpSpPr>
        <p:sp>
          <p:nvSpPr>
            <p:cNvPr id="905" name="Google Shape;905;p14"/>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4"/>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4"/>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4"/>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4"/>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4"/>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4"/>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14"/>
          <p:cNvSpPr txBox="1">
            <a:spLocks noGrp="1"/>
          </p:cNvSpPr>
          <p:nvPr>
            <p:ph type="title"/>
          </p:nvPr>
        </p:nvSpPr>
        <p:spPr>
          <a:xfrm>
            <a:off x="2904150" y="2477753"/>
            <a:ext cx="3335700" cy="822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atin typeface="Roboto Black" panose="02000000000000000000" pitchFamily="2"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913" name="Google Shape;913;p14"/>
          <p:cNvSpPr txBox="1">
            <a:spLocks noGrp="1"/>
          </p:cNvSpPr>
          <p:nvPr>
            <p:ph type="title" idx="2" hasCustomPrompt="1"/>
          </p:nvPr>
        </p:nvSpPr>
        <p:spPr>
          <a:xfrm>
            <a:off x="4069050" y="1495515"/>
            <a:ext cx="1005900" cy="1005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dk2"/>
                </a:solidFill>
                <a:latin typeface="Roboto Black" panose="02000000000000000000" pitchFamily="2"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914" name="Google Shape;914;p14"/>
          <p:cNvSpPr txBox="1">
            <a:spLocks noGrp="1"/>
          </p:cNvSpPr>
          <p:nvPr>
            <p:ph type="subTitle" idx="1"/>
          </p:nvPr>
        </p:nvSpPr>
        <p:spPr>
          <a:xfrm>
            <a:off x="2488950" y="3284234"/>
            <a:ext cx="4166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94549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9"/>
        <p:cNvGrpSpPr/>
        <p:nvPr/>
      </p:nvGrpSpPr>
      <p:grpSpPr>
        <a:xfrm>
          <a:off x="0" y="0"/>
          <a:ext cx="0" cy="0"/>
          <a:chOff x="0" y="0"/>
          <a:chExt cx="0" cy="0"/>
        </a:xfrm>
      </p:grpSpPr>
      <p:grpSp>
        <p:nvGrpSpPr>
          <p:cNvPr id="140" name="Google Shape;140;p3"/>
          <p:cNvGrpSpPr/>
          <p:nvPr/>
        </p:nvGrpSpPr>
        <p:grpSpPr>
          <a:xfrm>
            <a:off x="0" y="0"/>
            <a:ext cx="9143998" cy="5135415"/>
            <a:chOff x="0" y="0"/>
            <a:chExt cx="9143998" cy="5135415"/>
          </a:xfrm>
        </p:grpSpPr>
        <p:sp>
          <p:nvSpPr>
            <p:cNvPr id="141" name="Google Shape;141;p3"/>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3"/>
          <p:cNvSpPr txBox="1">
            <a:spLocks noGrp="1"/>
          </p:cNvSpPr>
          <p:nvPr>
            <p:ph type="title"/>
          </p:nvPr>
        </p:nvSpPr>
        <p:spPr>
          <a:xfrm>
            <a:off x="3108146" y="2028522"/>
            <a:ext cx="3335700" cy="8418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5000">
                <a:latin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49" name="Google Shape;149;p3"/>
          <p:cNvSpPr txBox="1">
            <a:spLocks noGrp="1"/>
          </p:cNvSpPr>
          <p:nvPr>
            <p:ph type="title" idx="2" hasCustomPrompt="1"/>
          </p:nvPr>
        </p:nvSpPr>
        <p:spPr>
          <a:xfrm>
            <a:off x="1871696" y="2068809"/>
            <a:ext cx="1005900" cy="1005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dk2"/>
                </a:solidFill>
                <a:latin typeface="Roboto Black" panose="02000000000000000000" pitchFamily="2"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150" name="Google Shape;150;p3"/>
          <p:cNvSpPr txBox="1">
            <a:spLocks noGrp="1"/>
          </p:cNvSpPr>
          <p:nvPr>
            <p:ph type="subTitle" idx="1"/>
          </p:nvPr>
        </p:nvSpPr>
        <p:spPr>
          <a:xfrm>
            <a:off x="3108149" y="2749278"/>
            <a:ext cx="41661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1" name="Google Shape;151;p3"/>
          <p:cNvGrpSpPr/>
          <p:nvPr/>
        </p:nvGrpSpPr>
        <p:grpSpPr>
          <a:xfrm>
            <a:off x="8278367" y="452753"/>
            <a:ext cx="422297" cy="475819"/>
            <a:chOff x="2625625" y="2522625"/>
            <a:chExt cx="431400" cy="486075"/>
          </a:xfrm>
        </p:grpSpPr>
        <p:sp>
          <p:nvSpPr>
            <p:cNvPr id="152" name="Google Shape;152;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3"/>
          <p:cNvGrpSpPr/>
          <p:nvPr/>
        </p:nvGrpSpPr>
        <p:grpSpPr>
          <a:xfrm>
            <a:off x="432020" y="149663"/>
            <a:ext cx="959426" cy="929600"/>
            <a:chOff x="10401025" y="944500"/>
            <a:chExt cx="1235100" cy="1196704"/>
          </a:xfrm>
        </p:grpSpPr>
        <p:sp>
          <p:nvSpPr>
            <p:cNvPr id="157" name="Google Shape;157;p3"/>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3"/>
            <p:cNvGrpSpPr/>
            <p:nvPr/>
          </p:nvGrpSpPr>
          <p:grpSpPr>
            <a:xfrm>
              <a:off x="10401025" y="944500"/>
              <a:ext cx="1235100" cy="1128725"/>
              <a:chOff x="2439475" y="238125"/>
              <a:chExt cx="1235100" cy="1128725"/>
            </a:xfrm>
          </p:grpSpPr>
          <p:sp>
            <p:nvSpPr>
              <p:cNvPr id="159" name="Google Shape;159;p3"/>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 name="Google Shape;167;p3"/>
          <p:cNvGrpSpPr/>
          <p:nvPr/>
        </p:nvGrpSpPr>
        <p:grpSpPr>
          <a:xfrm>
            <a:off x="8430767" y="795653"/>
            <a:ext cx="422297" cy="475819"/>
            <a:chOff x="2625625" y="2522625"/>
            <a:chExt cx="431400" cy="486075"/>
          </a:xfrm>
        </p:grpSpPr>
        <p:sp>
          <p:nvSpPr>
            <p:cNvPr id="168" name="Google Shape;168;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a:off x="7896930" y="1079278"/>
            <a:ext cx="422297" cy="475819"/>
            <a:chOff x="2625625" y="2522625"/>
            <a:chExt cx="431400" cy="486075"/>
          </a:xfrm>
        </p:grpSpPr>
        <p:sp>
          <p:nvSpPr>
            <p:cNvPr id="173" name="Google Shape;173;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3"/>
          <p:cNvGrpSpPr/>
          <p:nvPr/>
        </p:nvGrpSpPr>
        <p:grpSpPr>
          <a:xfrm>
            <a:off x="66503" y="3841561"/>
            <a:ext cx="1875861" cy="1182997"/>
            <a:chOff x="3950825" y="2616175"/>
            <a:chExt cx="1119850" cy="706225"/>
          </a:xfrm>
        </p:grpSpPr>
        <p:sp>
          <p:nvSpPr>
            <p:cNvPr id="178" name="Google Shape;178;p3"/>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3"/>
          <p:cNvGrpSpPr/>
          <p:nvPr/>
        </p:nvGrpSpPr>
        <p:grpSpPr>
          <a:xfrm>
            <a:off x="7641553" y="4132792"/>
            <a:ext cx="1142615" cy="785586"/>
            <a:chOff x="3057000" y="3451875"/>
            <a:chExt cx="652550" cy="448650"/>
          </a:xfrm>
        </p:grpSpPr>
        <p:sp>
          <p:nvSpPr>
            <p:cNvPr id="230" name="Google Shape;230;p3"/>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3"/>
          <p:cNvGrpSpPr/>
          <p:nvPr/>
        </p:nvGrpSpPr>
        <p:grpSpPr>
          <a:xfrm>
            <a:off x="6649245" y="4103165"/>
            <a:ext cx="749859" cy="844847"/>
            <a:chOff x="2625625" y="2522625"/>
            <a:chExt cx="431400" cy="486075"/>
          </a:xfrm>
        </p:grpSpPr>
        <p:sp>
          <p:nvSpPr>
            <p:cNvPr id="266" name="Google Shape;266;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15"/>
        <p:cNvGrpSpPr/>
        <p:nvPr/>
      </p:nvGrpSpPr>
      <p:grpSpPr>
        <a:xfrm>
          <a:off x="0" y="0"/>
          <a:ext cx="0" cy="0"/>
          <a:chOff x="0" y="0"/>
          <a:chExt cx="0" cy="0"/>
        </a:xfrm>
      </p:grpSpPr>
      <p:grpSp>
        <p:nvGrpSpPr>
          <p:cNvPr id="916" name="Google Shape;916;p15"/>
          <p:cNvGrpSpPr/>
          <p:nvPr/>
        </p:nvGrpSpPr>
        <p:grpSpPr>
          <a:xfrm>
            <a:off x="0" y="0"/>
            <a:ext cx="9143998" cy="5135415"/>
            <a:chOff x="0" y="0"/>
            <a:chExt cx="9143998" cy="5135415"/>
          </a:xfrm>
        </p:grpSpPr>
        <p:sp>
          <p:nvSpPr>
            <p:cNvPr id="917" name="Google Shape;917;p15"/>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5"/>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5"/>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5"/>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5"/>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5"/>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5"/>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5"/>
          <p:cNvSpPr txBox="1">
            <a:spLocks noGrp="1"/>
          </p:cNvSpPr>
          <p:nvPr>
            <p:ph type="title"/>
          </p:nvPr>
        </p:nvSpPr>
        <p:spPr>
          <a:xfrm>
            <a:off x="2976450" y="3100294"/>
            <a:ext cx="31911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Roboto Black" panose="02000000000000000000" pitchFamily="2"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925" name="Google Shape;925;p15"/>
          <p:cNvSpPr txBox="1">
            <a:spLocks noGrp="1"/>
          </p:cNvSpPr>
          <p:nvPr>
            <p:ph type="subTitle" idx="1"/>
          </p:nvPr>
        </p:nvSpPr>
        <p:spPr>
          <a:xfrm>
            <a:off x="1226400" y="1511306"/>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926" name="Google Shape;926;p15"/>
          <p:cNvGrpSpPr/>
          <p:nvPr/>
        </p:nvGrpSpPr>
        <p:grpSpPr>
          <a:xfrm>
            <a:off x="7144852" y="141402"/>
            <a:ext cx="1825029" cy="1452352"/>
            <a:chOff x="4189650" y="1358950"/>
            <a:chExt cx="1222800" cy="973100"/>
          </a:xfrm>
        </p:grpSpPr>
        <p:sp>
          <p:nvSpPr>
            <p:cNvPr id="927" name="Google Shape;927;p15"/>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5"/>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5"/>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5"/>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5"/>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5"/>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5"/>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5"/>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5"/>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5"/>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5"/>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5"/>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5"/>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5"/>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5"/>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5"/>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5"/>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5"/>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5"/>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5"/>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5"/>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5"/>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5"/>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5"/>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5"/>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5"/>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5"/>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5"/>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5"/>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5"/>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5"/>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5"/>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5"/>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5"/>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5"/>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5"/>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5"/>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5"/>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5"/>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5"/>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5"/>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5"/>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5"/>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5"/>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5"/>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5"/>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5"/>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5"/>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5"/>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5"/>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5"/>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15"/>
          <p:cNvGrpSpPr/>
          <p:nvPr/>
        </p:nvGrpSpPr>
        <p:grpSpPr>
          <a:xfrm>
            <a:off x="6449220" y="117078"/>
            <a:ext cx="749859" cy="844847"/>
            <a:chOff x="2625625" y="2522625"/>
            <a:chExt cx="431400" cy="486075"/>
          </a:xfrm>
        </p:grpSpPr>
        <p:sp>
          <p:nvSpPr>
            <p:cNvPr id="979" name="Google Shape;979;p15"/>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5"/>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5"/>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5"/>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15"/>
          <p:cNvGrpSpPr/>
          <p:nvPr/>
        </p:nvGrpSpPr>
        <p:grpSpPr>
          <a:xfrm>
            <a:off x="8373203" y="1593739"/>
            <a:ext cx="518413" cy="584116"/>
            <a:chOff x="2625625" y="2522625"/>
            <a:chExt cx="431400" cy="486075"/>
          </a:xfrm>
        </p:grpSpPr>
        <p:sp>
          <p:nvSpPr>
            <p:cNvPr id="984" name="Google Shape;984;p15"/>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5"/>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5"/>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5"/>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15"/>
          <p:cNvGrpSpPr/>
          <p:nvPr/>
        </p:nvGrpSpPr>
        <p:grpSpPr>
          <a:xfrm>
            <a:off x="294695" y="3415201"/>
            <a:ext cx="959426" cy="929600"/>
            <a:chOff x="10401025" y="944500"/>
            <a:chExt cx="1235100" cy="1196704"/>
          </a:xfrm>
        </p:grpSpPr>
        <p:sp>
          <p:nvSpPr>
            <p:cNvPr id="989" name="Google Shape;989;p15"/>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0" name="Google Shape;990;p15"/>
            <p:cNvGrpSpPr/>
            <p:nvPr/>
          </p:nvGrpSpPr>
          <p:grpSpPr>
            <a:xfrm>
              <a:off x="10401025" y="944500"/>
              <a:ext cx="1235100" cy="1128725"/>
              <a:chOff x="2439475" y="238125"/>
              <a:chExt cx="1235100" cy="1128725"/>
            </a:xfrm>
          </p:grpSpPr>
          <p:sp>
            <p:nvSpPr>
              <p:cNvPr id="991" name="Google Shape;991;p15"/>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5"/>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5"/>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5"/>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5"/>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5"/>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5"/>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9" name="Google Shape;999;p15"/>
          <p:cNvGrpSpPr/>
          <p:nvPr/>
        </p:nvGrpSpPr>
        <p:grpSpPr>
          <a:xfrm>
            <a:off x="172317" y="4470741"/>
            <a:ext cx="491076" cy="475810"/>
            <a:chOff x="10401025" y="944500"/>
            <a:chExt cx="1235100" cy="1196704"/>
          </a:xfrm>
        </p:grpSpPr>
        <p:sp>
          <p:nvSpPr>
            <p:cNvPr id="1000" name="Google Shape;1000;p15"/>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 name="Google Shape;1001;p15"/>
            <p:cNvGrpSpPr/>
            <p:nvPr/>
          </p:nvGrpSpPr>
          <p:grpSpPr>
            <a:xfrm>
              <a:off x="10401025" y="944500"/>
              <a:ext cx="1235100" cy="1128725"/>
              <a:chOff x="2439475" y="238125"/>
              <a:chExt cx="1235100" cy="1128725"/>
            </a:xfrm>
          </p:grpSpPr>
          <p:sp>
            <p:nvSpPr>
              <p:cNvPr id="1002" name="Google Shape;1002;p15"/>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5"/>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5"/>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5"/>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5"/>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5"/>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5"/>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5"/>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8229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10"/>
        <p:cNvGrpSpPr/>
        <p:nvPr/>
      </p:nvGrpSpPr>
      <p:grpSpPr>
        <a:xfrm>
          <a:off x="0" y="0"/>
          <a:ext cx="0" cy="0"/>
          <a:chOff x="0" y="0"/>
          <a:chExt cx="0" cy="0"/>
        </a:xfrm>
      </p:grpSpPr>
      <p:grpSp>
        <p:nvGrpSpPr>
          <p:cNvPr id="1011" name="Google Shape;1011;p16"/>
          <p:cNvGrpSpPr/>
          <p:nvPr/>
        </p:nvGrpSpPr>
        <p:grpSpPr>
          <a:xfrm>
            <a:off x="0" y="0"/>
            <a:ext cx="9143998" cy="5135415"/>
            <a:chOff x="0" y="0"/>
            <a:chExt cx="9143998" cy="5135415"/>
          </a:xfrm>
        </p:grpSpPr>
        <p:sp>
          <p:nvSpPr>
            <p:cNvPr id="1012" name="Google Shape;1012;p16"/>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9" name="Google Shape;1019;p16"/>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1020" name="Google Shape;1020;p16"/>
          <p:cNvGrpSpPr/>
          <p:nvPr/>
        </p:nvGrpSpPr>
        <p:grpSpPr>
          <a:xfrm>
            <a:off x="-115147" y="195666"/>
            <a:ext cx="749848" cy="1182972"/>
            <a:chOff x="1527950" y="2052325"/>
            <a:chExt cx="440750" cy="695375"/>
          </a:xfrm>
        </p:grpSpPr>
        <p:sp>
          <p:nvSpPr>
            <p:cNvPr id="1021" name="Google Shape;1021;p16"/>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6"/>
          <p:cNvGrpSpPr/>
          <p:nvPr/>
        </p:nvGrpSpPr>
        <p:grpSpPr>
          <a:xfrm>
            <a:off x="113453" y="1035139"/>
            <a:ext cx="518413" cy="584116"/>
            <a:chOff x="2625625" y="2522625"/>
            <a:chExt cx="431400" cy="486075"/>
          </a:xfrm>
        </p:grpSpPr>
        <p:sp>
          <p:nvSpPr>
            <p:cNvPr id="1032" name="Google Shape;103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16"/>
          <p:cNvGrpSpPr/>
          <p:nvPr/>
        </p:nvGrpSpPr>
        <p:grpSpPr>
          <a:xfrm>
            <a:off x="113453" y="1457689"/>
            <a:ext cx="518413" cy="584116"/>
            <a:chOff x="2625625" y="2522625"/>
            <a:chExt cx="431400" cy="486075"/>
          </a:xfrm>
        </p:grpSpPr>
        <p:sp>
          <p:nvSpPr>
            <p:cNvPr id="1037" name="Google Shape;1037;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6"/>
          <p:cNvGrpSpPr/>
          <p:nvPr/>
        </p:nvGrpSpPr>
        <p:grpSpPr>
          <a:xfrm>
            <a:off x="8408220" y="4298653"/>
            <a:ext cx="749859" cy="844847"/>
            <a:chOff x="2625625" y="2522625"/>
            <a:chExt cx="431400" cy="486075"/>
          </a:xfrm>
        </p:grpSpPr>
        <p:sp>
          <p:nvSpPr>
            <p:cNvPr id="1042" name="Google Shape;104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16"/>
          <p:cNvGrpSpPr/>
          <p:nvPr/>
        </p:nvGrpSpPr>
        <p:grpSpPr>
          <a:xfrm>
            <a:off x="7804203" y="4640739"/>
            <a:ext cx="518413" cy="584116"/>
            <a:chOff x="2625625" y="2522625"/>
            <a:chExt cx="431400" cy="486075"/>
          </a:xfrm>
        </p:grpSpPr>
        <p:sp>
          <p:nvSpPr>
            <p:cNvPr id="1047" name="Google Shape;1047;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16"/>
          <p:cNvGrpSpPr/>
          <p:nvPr/>
        </p:nvGrpSpPr>
        <p:grpSpPr>
          <a:xfrm>
            <a:off x="7285778" y="4711789"/>
            <a:ext cx="518413" cy="584116"/>
            <a:chOff x="2625625" y="2522625"/>
            <a:chExt cx="431400" cy="486075"/>
          </a:xfrm>
        </p:grpSpPr>
        <p:sp>
          <p:nvSpPr>
            <p:cNvPr id="1052" name="Google Shape;105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21150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60"/>
        <p:cNvGrpSpPr/>
        <p:nvPr/>
      </p:nvGrpSpPr>
      <p:grpSpPr>
        <a:xfrm>
          <a:off x="0" y="0"/>
          <a:ext cx="0" cy="0"/>
          <a:chOff x="0" y="0"/>
          <a:chExt cx="0" cy="0"/>
        </a:xfrm>
      </p:grpSpPr>
      <p:grpSp>
        <p:nvGrpSpPr>
          <p:cNvPr id="1161" name="Google Shape;1161;p20"/>
          <p:cNvGrpSpPr/>
          <p:nvPr/>
        </p:nvGrpSpPr>
        <p:grpSpPr>
          <a:xfrm>
            <a:off x="0" y="0"/>
            <a:ext cx="9143998" cy="5135415"/>
            <a:chOff x="0" y="0"/>
            <a:chExt cx="9143998" cy="5135415"/>
          </a:xfrm>
        </p:grpSpPr>
        <p:sp>
          <p:nvSpPr>
            <p:cNvPr id="1162" name="Google Shape;1162;p20"/>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20"/>
          <p:cNvSpPr txBox="1">
            <a:spLocks noGrp="1"/>
          </p:cNvSpPr>
          <p:nvPr>
            <p:ph type="title"/>
          </p:nvPr>
        </p:nvSpPr>
        <p:spPr>
          <a:xfrm>
            <a:off x="1505954" y="2709572"/>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2"/>
                </a:solidFill>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70" name="Google Shape;1170;p20"/>
          <p:cNvSpPr txBox="1">
            <a:spLocks noGrp="1"/>
          </p:cNvSpPr>
          <p:nvPr>
            <p:ph type="title" idx="2"/>
          </p:nvPr>
        </p:nvSpPr>
        <p:spPr>
          <a:xfrm>
            <a:off x="4895446" y="2709572"/>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2"/>
                </a:solidFill>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71" name="Google Shape;1171;p20"/>
          <p:cNvSpPr txBox="1">
            <a:spLocks noGrp="1"/>
          </p:cNvSpPr>
          <p:nvPr>
            <p:ph type="subTitle" idx="1"/>
          </p:nvPr>
        </p:nvSpPr>
        <p:spPr>
          <a:xfrm>
            <a:off x="4882396" y="3073070"/>
            <a:ext cx="27687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2" name="Google Shape;1172;p20"/>
          <p:cNvSpPr txBox="1">
            <a:spLocks noGrp="1"/>
          </p:cNvSpPr>
          <p:nvPr>
            <p:ph type="subTitle" idx="3"/>
          </p:nvPr>
        </p:nvSpPr>
        <p:spPr>
          <a:xfrm>
            <a:off x="1492904" y="3073070"/>
            <a:ext cx="27687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3" name="Google Shape;1173;p20"/>
          <p:cNvSpPr txBox="1">
            <a:spLocks noGrp="1"/>
          </p:cNvSpPr>
          <p:nvPr>
            <p:ph type="title" idx="4"/>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1174" name="Google Shape;1174;p20"/>
          <p:cNvGrpSpPr/>
          <p:nvPr/>
        </p:nvGrpSpPr>
        <p:grpSpPr>
          <a:xfrm>
            <a:off x="33583" y="566326"/>
            <a:ext cx="959426" cy="929600"/>
            <a:chOff x="10401025" y="944500"/>
            <a:chExt cx="1235100" cy="1196704"/>
          </a:xfrm>
        </p:grpSpPr>
        <p:sp>
          <p:nvSpPr>
            <p:cNvPr id="1175" name="Google Shape;1175;p20"/>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6" name="Google Shape;1176;p20"/>
            <p:cNvGrpSpPr/>
            <p:nvPr/>
          </p:nvGrpSpPr>
          <p:grpSpPr>
            <a:xfrm>
              <a:off x="10401025" y="944500"/>
              <a:ext cx="1235100" cy="1128725"/>
              <a:chOff x="2439475" y="238125"/>
              <a:chExt cx="1235100" cy="1128725"/>
            </a:xfrm>
          </p:grpSpPr>
          <p:sp>
            <p:nvSpPr>
              <p:cNvPr id="1177" name="Google Shape;1177;p20"/>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5" name="Google Shape;1185;p20"/>
          <p:cNvGrpSpPr/>
          <p:nvPr/>
        </p:nvGrpSpPr>
        <p:grpSpPr>
          <a:xfrm>
            <a:off x="191550" y="1711430"/>
            <a:ext cx="491063" cy="553299"/>
            <a:chOff x="2625625" y="2522625"/>
            <a:chExt cx="431400" cy="486075"/>
          </a:xfrm>
        </p:grpSpPr>
        <p:sp>
          <p:nvSpPr>
            <p:cNvPr id="1186" name="Google Shape;1186;p20"/>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20"/>
          <p:cNvGrpSpPr/>
          <p:nvPr/>
        </p:nvGrpSpPr>
        <p:grpSpPr>
          <a:xfrm>
            <a:off x="191548" y="2409852"/>
            <a:ext cx="372384" cy="419580"/>
            <a:chOff x="2625625" y="2522625"/>
            <a:chExt cx="431400" cy="486075"/>
          </a:xfrm>
        </p:grpSpPr>
        <p:sp>
          <p:nvSpPr>
            <p:cNvPr id="1191" name="Google Shape;1191;p20"/>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0"/>
          <p:cNvGrpSpPr/>
          <p:nvPr/>
        </p:nvGrpSpPr>
        <p:grpSpPr>
          <a:xfrm>
            <a:off x="7533654" y="4017313"/>
            <a:ext cx="1610344" cy="1015552"/>
            <a:chOff x="3950825" y="2616175"/>
            <a:chExt cx="1119850" cy="706225"/>
          </a:xfrm>
        </p:grpSpPr>
        <p:sp>
          <p:nvSpPr>
            <p:cNvPr id="1196" name="Google Shape;1196;p20"/>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0"/>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0"/>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0"/>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0"/>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0"/>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0"/>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0"/>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0"/>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0"/>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0"/>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0"/>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0"/>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0"/>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0"/>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0"/>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0"/>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0"/>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0"/>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0"/>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0"/>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0"/>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0"/>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0"/>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0"/>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0"/>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0"/>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0"/>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0"/>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0"/>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0"/>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0"/>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0"/>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0"/>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0"/>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0"/>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0"/>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0"/>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0"/>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0"/>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0"/>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0"/>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0"/>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0"/>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0"/>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 name="Google Shape;1247;p20"/>
          <p:cNvGrpSpPr/>
          <p:nvPr/>
        </p:nvGrpSpPr>
        <p:grpSpPr>
          <a:xfrm>
            <a:off x="6905324" y="4443180"/>
            <a:ext cx="433026" cy="419564"/>
            <a:chOff x="10401025" y="944500"/>
            <a:chExt cx="1235100" cy="1196704"/>
          </a:xfrm>
        </p:grpSpPr>
        <p:sp>
          <p:nvSpPr>
            <p:cNvPr id="1248" name="Google Shape;1248;p20"/>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9" name="Google Shape;1249;p20"/>
            <p:cNvGrpSpPr/>
            <p:nvPr/>
          </p:nvGrpSpPr>
          <p:grpSpPr>
            <a:xfrm>
              <a:off x="10401025" y="944500"/>
              <a:ext cx="1235100" cy="1128725"/>
              <a:chOff x="2439475" y="238125"/>
              <a:chExt cx="1235100" cy="1128725"/>
            </a:xfrm>
          </p:grpSpPr>
          <p:sp>
            <p:nvSpPr>
              <p:cNvPr id="1250" name="Google Shape;1250;p20"/>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0"/>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0"/>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0"/>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0"/>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0"/>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0"/>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0"/>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42768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52"/>
        <p:cNvGrpSpPr/>
        <p:nvPr/>
      </p:nvGrpSpPr>
      <p:grpSpPr>
        <a:xfrm>
          <a:off x="0" y="0"/>
          <a:ext cx="0" cy="0"/>
          <a:chOff x="0" y="0"/>
          <a:chExt cx="0" cy="0"/>
        </a:xfrm>
      </p:grpSpPr>
      <p:grpSp>
        <p:nvGrpSpPr>
          <p:cNvPr id="1953" name="Google Shape;1953;p31"/>
          <p:cNvGrpSpPr/>
          <p:nvPr/>
        </p:nvGrpSpPr>
        <p:grpSpPr>
          <a:xfrm>
            <a:off x="0" y="0"/>
            <a:ext cx="9143998" cy="5135415"/>
            <a:chOff x="0" y="0"/>
            <a:chExt cx="9143998" cy="5135415"/>
          </a:xfrm>
        </p:grpSpPr>
        <p:sp>
          <p:nvSpPr>
            <p:cNvPr id="1954" name="Google Shape;1954;p31"/>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1"/>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1"/>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1"/>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1"/>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1"/>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1"/>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1" name="Google Shape;1961;p31"/>
          <p:cNvSpPr txBox="1">
            <a:spLocks noGrp="1"/>
          </p:cNvSpPr>
          <p:nvPr>
            <p:ph type="title"/>
          </p:nvPr>
        </p:nvSpPr>
        <p:spPr>
          <a:xfrm>
            <a:off x="2737650" y="591606"/>
            <a:ext cx="3668700" cy="873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7200">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62" name="Google Shape;1962;p31"/>
          <p:cNvSpPr txBox="1">
            <a:spLocks noGrp="1"/>
          </p:cNvSpPr>
          <p:nvPr>
            <p:ph type="subTitle" idx="1"/>
          </p:nvPr>
        </p:nvSpPr>
        <p:spPr>
          <a:xfrm>
            <a:off x="2854650" y="1698531"/>
            <a:ext cx="3434700" cy="99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3" name="Google Shape;1963;p31"/>
          <p:cNvSpPr txBox="1"/>
          <p:nvPr/>
        </p:nvSpPr>
        <p:spPr>
          <a:xfrm>
            <a:off x="2212650" y="3600231"/>
            <a:ext cx="4718700" cy="548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300">
                <a:solidFill>
                  <a:schemeClr val="lt2"/>
                </a:solidFill>
                <a:latin typeface="Assistant"/>
                <a:ea typeface="Assistant"/>
                <a:cs typeface="Assistant"/>
                <a:sym typeface="Assistant"/>
              </a:rPr>
              <a:t>CREDITS: This presentation template was created by </a:t>
            </a:r>
            <a:r>
              <a:rPr lang="en" sz="1300" b="1">
                <a:solidFill>
                  <a:schemeClr val="lt2"/>
                </a:solidFill>
                <a:uFill>
                  <a:noFill/>
                </a:uFill>
                <a:latin typeface="Assistant"/>
                <a:ea typeface="Assistant"/>
                <a:cs typeface="Assistant"/>
                <a:sym typeface="Assistant"/>
                <a:hlinkClick r:id="rId2">
                  <a:extLst>
                    <a:ext uri="{A12FA001-AC4F-418D-AE19-62706E023703}">
                      <ahyp:hlinkClr xmlns:ahyp="http://schemas.microsoft.com/office/drawing/2018/hyperlinkcolor" val="tx"/>
                    </a:ext>
                  </a:extLst>
                </a:hlinkClick>
              </a:rPr>
              <a:t>Slidesgo</a:t>
            </a:r>
            <a:r>
              <a:rPr lang="en" sz="1300">
                <a:solidFill>
                  <a:schemeClr val="lt2"/>
                </a:solidFill>
                <a:latin typeface="Assistant"/>
                <a:ea typeface="Assistant"/>
                <a:cs typeface="Assistant"/>
                <a:sym typeface="Assistant"/>
              </a:rPr>
              <a:t>, including icons by </a:t>
            </a:r>
            <a:r>
              <a:rPr lang="en" sz="1300" b="1">
                <a:solidFill>
                  <a:schemeClr val="lt2"/>
                </a:solidFill>
                <a:uFill>
                  <a:noFill/>
                </a:uFill>
                <a:latin typeface="Assistant"/>
                <a:ea typeface="Assistant"/>
                <a:cs typeface="Assistant"/>
                <a:sym typeface="Assistant"/>
                <a:hlinkClick r:id="rId3">
                  <a:extLst>
                    <a:ext uri="{A12FA001-AC4F-418D-AE19-62706E023703}">
                      <ahyp:hlinkClr xmlns:ahyp="http://schemas.microsoft.com/office/drawing/2018/hyperlinkcolor" val="tx"/>
                    </a:ext>
                  </a:extLst>
                </a:hlinkClick>
              </a:rPr>
              <a:t>Flaticon</a:t>
            </a:r>
            <a:r>
              <a:rPr lang="en" sz="1300">
                <a:solidFill>
                  <a:schemeClr val="lt2"/>
                </a:solidFill>
                <a:latin typeface="Assistant"/>
                <a:ea typeface="Assistant"/>
                <a:cs typeface="Assistant"/>
                <a:sym typeface="Assistant"/>
              </a:rPr>
              <a:t>, and infographics &amp; images by </a:t>
            </a:r>
            <a:r>
              <a:rPr lang="en" sz="1300" b="1">
                <a:solidFill>
                  <a:schemeClr val="lt2"/>
                </a:solidFill>
                <a:uFill>
                  <a:noFill/>
                </a:uFill>
                <a:latin typeface="Assistant"/>
                <a:ea typeface="Assistant"/>
                <a:cs typeface="Assistant"/>
                <a:sym typeface="Assistant"/>
                <a:hlinkClick r:id="rId4">
                  <a:extLst>
                    <a:ext uri="{A12FA001-AC4F-418D-AE19-62706E023703}">
                      <ahyp:hlinkClr xmlns:ahyp="http://schemas.microsoft.com/office/drawing/2018/hyperlinkcolor" val="tx"/>
                    </a:ext>
                  </a:extLst>
                </a:hlinkClick>
              </a:rPr>
              <a:t>Freepik</a:t>
            </a:r>
            <a:endParaRPr sz="1300" b="1">
              <a:solidFill>
                <a:schemeClr val="lt2"/>
              </a:solidFill>
              <a:latin typeface="Assistant"/>
              <a:ea typeface="Assistant"/>
              <a:cs typeface="Assistant"/>
              <a:sym typeface="Assistant"/>
            </a:endParaRPr>
          </a:p>
        </p:txBody>
      </p:sp>
    </p:spTree>
    <p:extLst>
      <p:ext uri="{BB962C8B-B14F-4D97-AF65-F5344CB8AC3E}">
        <p14:creationId xmlns:p14="http://schemas.microsoft.com/office/powerpoint/2010/main" val="3484891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64"/>
        <p:cNvGrpSpPr/>
        <p:nvPr/>
      </p:nvGrpSpPr>
      <p:grpSpPr>
        <a:xfrm>
          <a:off x="0" y="0"/>
          <a:ext cx="0" cy="0"/>
          <a:chOff x="0" y="0"/>
          <a:chExt cx="0" cy="0"/>
        </a:xfrm>
      </p:grpSpPr>
      <p:grpSp>
        <p:nvGrpSpPr>
          <p:cNvPr id="1965" name="Google Shape;1965;p32"/>
          <p:cNvGrpSpPr/>
          <p:nvPr/>
        </p:nvGrpSpPr>
        <p:grpSpPr>
          <a:xfrm>
            <a:off x="0" y="0"/>
            <a:ext cx="9143998" cy="5135415"/>
            <a:chOff x="0" y="0"/>
            <a:chExt cx="9143998" cy="5135415"/>
          </a:xfrm>
        </p:grpSpPr>
        <p:sp>
          <p:nvSpPr>
            <p:cNvPr id="1966" name="Google Shape;1966;p32"/>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2"/>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2"/>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2"/>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2"/>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2"/>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2"/>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3" name="Google Shape;1973;p32"/>
          <p:cNvGrpSpPr/>
          <p:nvPr/>
        </p:nvGrpSpPr>
        <p:grpSpPr>
          <a:xfrm>
            <a:off x="172252" y="74727"/>
            <a:ext cx="1825029" cy="1452352"/>
            <a:chOff x="4189650" y="1358950"/>
            <a:chExt cx="1222800" cy="973100"/>
          </a:xfrm>
        </p:grpSpPr>
        <p:sp>
          <p:nvSpPr>
            <p:cNvPr id="1974" name="Google Shape;1974;p32"/>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2"/>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2"/>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2"/>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2"/>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2"/>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2"/>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2"/>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2"/>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2"/>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2"/>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2"/>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2"/>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2"/>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2"/>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2"/>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2"/>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2"/>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2"/>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2"/>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2"/>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2"/>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2"/>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2"/>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2"/>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2"/>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2"/>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2"/>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2"/>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2"/>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2"/>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2"/>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2"/>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2"/>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2"/>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2"/>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2"/>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2"/>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2"/>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2"/>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2"/>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2"/>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2"/>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2"/>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2"/>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2"/>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2"/>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5" name="Google Shape;2025;p32"/>
          <p:cNvGrpSpPr/>
          <p:nvPr/>
        </p:nvGrpSpPr>
        <p:grpSpPr>
          <a:xfrm>
            <a:off x="7172153" y="3776199"/>
            <a:ext cx="1875861" cy="1182997"/>
            <a:chOff x="3950825" y="2616175"/>
            <a:chExt cx="1119850" cy="706225"/>
          </a:xfrm>
        </p:grpSpPr>
        <p:sp>
          <p:nvSpPr>
            <p:cNvPr id="2026" name="Google Shape;2026;p32"/>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2"/>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2"/>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2"/>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2"/>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2"/>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2"/>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2"/>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2"/>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2"/>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2"/>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2"/>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2"/>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2"/>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2"/>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2"/>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2"/>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2"/>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2"/>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2"/>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2"/>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2"/>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2"/>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2"/>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2"/>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2"/>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2"/>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2"/>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2"/>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2"/>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2"/>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2"/>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2"/>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2"/>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2"/>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2"/>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2"/>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7" name="Google Shape;2077;p32"/>
          <p:cNvGrpSpPr/>
          <p:nvPr/>
        </p:nvGrpSpPr>
        <p:grpSpPr>
          <a:xfrm>
            <a:off x="6174703" y="4090492"/>
            <a:ext cx="1142615" cy="785586"/>
            <a:chOff x="3057000" y="3451875"/>
            <a:chExt cx="652550" cy="448650"/>
          </a:xfrm>
        </p:grpSpPr>
        <p:sp>
          <p:nvSpPr>
            <p:cNvPr id="2078" name="Google Shape;2078;p32"/>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2"/>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2"/>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2"/>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2"/>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2"/>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2"/>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2"/>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2"/>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2"/>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2"/>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2"/>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2"/>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2"/>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2"/>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2"/>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2"/>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2"/>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2"/>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2"/>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2"/>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3" name="Google Shape;2113;p32"/>
          <p:cNvGrpSpPr/>
          <p:nvPr/>
        </p:nvGrpSpPr>
        <p:grpSpPr>
          <a:xfrm>
            <a:off x="2268570" y="200026"/>
            <a:ext cx="959426" cy="929600"/>
            <a:chOff x="10401025" y="944500"/>
            <a:chExt cx="1235100" cy="1196704"/>
          </a:xfrm>
        </p:grpSpPr>
        <p:sp>
          <p:nvSpPr>
            <p:cNvPr id="2114" name="Google Shape;2114;p3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5" name="Google Shape;2115;p32"/>
            <p:cNvGrpSpPr/>
            <p:nvPr/>
          </p:nvGrpSpPr>
          <p:grpSpPr>
            <a:xfrm>
              <a:off x="10401025" y="944500"/>
              <a:ext cx="1235100" cy="1128725"/>
              <a:chOff x="2439475" y="238125"/>
              <a:chExt cx="1235100" cy="1128725"/>
            </a:xfrm>
          </p:grpSpPr>
          <p:sp>
            <p:nvSpPr>
              <p:cNvPr id="2116" name="Google Shape;2116;p3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24" name="Google Shape;2124;p32"/>
          <p:cNvGrpSpPr/>
          <p:nvPr/>
        </p:nvGrpSpPr>
        <p:grpSpPr>
          <a:xfrm>
            <a:off x="5683625" y="4405905"/>
            <a:ext cx="491063" cy="553299"/>
            <a:chOff x="2625625" y="2522625"/>
            <a:chExt cx="431400" cy="486075"/>
          </a:xfrm>
        </p:grpSpPr>
        <p:sp>
          <p:nvSpPr>
            <p:cNvPr id="2125" name="Google Shape;2125;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32"/>
          <p:cNvGrpSpPr/>
          <p:nvPr/>
        </p:nvGrpSpPr>
        <p:grpSpPr>
          <a:xfrm>
            <a:off x="248445" y="1547190"/>
            <a:ext cx="749859" cy="844847"/>
            <a:chOff x="2625625" y="2522625"/>
            <a:chExt cx="431400" cy="486075"/>
          </a:xfrm>
        </p:grpSpPr>
        <p:sp>
          <p:nvSpPr>
            <p:cNvPr id="2130" name="Google Shape;2130;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4" name="Google Shape;2134;p32"/>
          <p:cNvGrpSpPr/>
          <p:nvPr/>
        </p:nvGrpSpPr>
        <p:grpSpPr>
          <a:xfrm>
            <a:off x="6988550" y="3586755"/>
            <a:ext cx="491063" cy="553299"/>
            <a:chOff x="2625625" y="2522625"/>
            <a:chExt cx="431400" cy="486075"/>
          </a:xfrm>
        </p:grpSpPr>
        <p:sp>
          <p:nvSpPr>
            <p:cNvPr id="2135" name="Google Shape;2135;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4805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0"/>
        <p:cNvGrpSpPr/>
        <p:nvPr/>
      </p:nvGrpSpPr>
      <p:grpSpPr>
        <a:xfrm>
          <a:off x="0" y="0"/>
          <a:ext cx="0" cy="0"/>
          <a:chOff x="0" y="0"/>
          <a:chExt cx="0" cy="0"/>
        </a:xfrm>
      </p:grpSpPr>
      <p:grpSp>
        <p:nvGrpSpPr>
          <p:cNvPr id="271" name="Google Shape;271;p4"/>
          <p:cNvGrpSpPr/>
          <p:nvPr/>
        </p:nvGrpSpPr>
        <p:grpSpPr>
          <a:xfrm>
            <a:off x="0" y="0"/>
            <a:ext cx="9143998" cy="5135415"/>
            <a:chOff x="0" y="0"/>
            <a:chExt cx="9143998" cy="5135415"/>
          </a:xfrm>
        </p:grpSpPr>
        <p:sp>
          <p:nvSpPr>
            <p:cNvPr id="272" name="Google Shape;272;p4"/>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4"/>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280" name="Google Shape;280;p4"/>
          <p:cNvSpPr txBox="1">
            <a:spLocks noGrp="1"/>
          </p:cNvSpPr>
          <p:nvPr>
            <p:ph type="body" idx="1"/>
          </p:nvPr>
        </p:nvSpPr>
        <p:spPr>
          <a:xfrm>
            <a:off x="720000" y="1047654"/>
            <a:ext cx="7704000" cy="34164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rgbClr val="434343"/>
              </a:buClr>
              <a:buSzPts val="1600"/>
              <a:buAutoNum type="arabicPeriod"/>
              <a:defRPr sz="1300">
                <a:solidFill>
                  <a:srgbClr val="434343"/>
                </a:solidFill>
              </a:defRPr>
            </a:lvl1pPr>
            <a:lvl2pPr marL="914400" lvl="1"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2pPr>
            <a:lvl3pPr marL="1371600" lvl="2"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3pPr>
            <a:lvl4pPr marL="1828800" lvl="3" indent="-330200" rtl="0">
              <a:lnSpc>
                <a:spcPct val="100000"/>
              </a:lnSpc>
              <a:spcBef>
                <a:spcPts val="0"/>
              </a:spcBef>
              <a:spcAft>
                <a:spcPts val="0"/>
              </a:spcAft>
              <a:buClr>
                <a:srgbClr val="434343"/>
              </a:buClr>
              <a:buSzPts val="1600"/>
              <a:buFont typeface="Roboto Condensed Light"/>
              <a:buAutoNum type="arabicPeriod"/>
              <a:defRPr sz="1600">
                <a:solidFill>
                  <a:srgbClr val="434343"/>
                </a:solidFill>
              </a:defRPr>
            </a:lvl4pPr>
            <a:lvl5pPr marL="2286000" lvl="4"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5pPr>
            <a:lvl6pPr marL="2743200" lvl="5"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6pPr>
            <a:lvl7pPr marL="3200400" lvl="6" indent="-330200" rtl="0">
              <a:lnSpc>
                <a:spcPct val="100000"/>
              </a:lnSpc>
              <a:spcBef>
                <a:spcPts val="0"/>
              </a:spcBef>
              <a:spcAft>
                <a:spcPts val="0"/>
              </a:spcAft>
              <a:buClr>
                <a:srgbClr val="434343"/>
              </a:buClr>
              <a:buSzPts val="1600"/>
              <a:buFont typeface="Roboto Condensed Light"/>
              <a:buAutoNum type="arabicPeriod"/>
              <a:defRPr sz="1600">
                <a:solidFill>
                  <a:srgbClr val="434343"/>
                </a:solidFill>
              </a:defRPr>
            </a:lvl7pPr>
            <a:lvl8pPr marL="3657600" lvl="7"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8pPr>
            <a:lvl9pPr marL="4114800" lvl="8"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9pPr>
          </a:lstStyle>
          <a:p>
            <a:endParaRPr/>
          </a:p>
        </p:txBody>
      </p:sp>
      <p:grpSp>
        <p:nvGrpSpPr>
          <p:cNvPr id="281" name="Google Shape;281;p4"/>
          <p:cNvGrpSpPr/>
          <p:nvPr/>
        </p:nvGrpSpPr>
        <p:grpSpPr>
          <a:xfrm>
            <a:off x="8268328" y="3905054"/>
            <a:ext cx="749848" cy="1182972"/>
            <a:chOff x="1527950" y="2052325"/>
            <a:chExt cx="440750" cy="695375"/>
          </a:xfrm>
        </p:grpSpPr>
        <p:sp>
          <p:nvSpPr>
            <p:cNvPr id="282" name="Google Shape;282;p4"/>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4"/>
        <p:cNvGrpSpPr/>
        <p:nvPr/>
      </p:nvGrpSpPr>
      <p:grpSpPr>
        <a:xfrm>
          <a:off x="0" y="0"/>
          <a:ext cx="0" cy="0"/>
          <a:chOff x="0" y="0"/>
          <a:chExt cx="0" cy="0"/>
        </a:xfrm>
      </p:grpSpPr>
      <p:grpSp>
        <p:nvGrpSpPr>
          <p:cNvPr id="505" name="Google Shape;505;p8"/>
          <p:cNvGrpSpPr/>
          <p:nvPr/>
        </p:nvGrpSpPr>
        <p:grpSpPr>
          <a:xfrm>
            <a:off x="0" y="0"/>
            <a:ext cx="9143998" cy="5135415"/>
            <a:chOff x="0" y="0"/>
            <a:chExt cx="9143998" cy="5135415"/>
          </a:xfrm>
        </p:grpSpPr>
        <p:sp>
          <p:nvSpPr>
            <p:cNvPr id="506" name="Google Shape;506;p8"/>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8"/>
          <p:cNvSpPr txBox="1">
            <a:spLocks noGrp="1"/>
          </p:cNvSpPr>
          <p:nvPr>
            <p:ph type="title"/>
          </p:nvPr>
        </p:nvSpPr>
        <p:spPr>
          <a:xfrm>
            <a:off x="1515600" y="1307100"/>
            <a:ext cx="61128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atin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grpSp>
        <p:nvGrpSpPr>
          <p:cNvPr id="514" name="Google Shape;514;p8"/>
          <p:cNvGrpSpPr/>
          <p:nvPr/>
        </p:nvGrpSpPr>
        <p:grpSpPr>
          <a:xfrm>
            <a:off x="8163728" y="215579"/>
            <a:ext cx="749848" cy="1182972"/>
            <a:chOff x="1527950" y="2052325"/>
            <a:chExt cx="440750" cy="695375"/>
          </a:xfrm>
        </p:grpSpPr>
        <p:sp>
          <p:nvSpPr>
            <p:cNvPr id="515" name="Google Shape;515;p8"/>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8"/>
          <p:cNvGrpSpPr/>
          <p:nvPr/>
        </p:nvGrpSpPr>
        <p:grpSpPr>
          <a:xfrm>
            <a:off x="7989700" y="1120630"/>
            <a:ext cx="491063" cy="553299"/>
            <a:chOff x="2625625" y="2522625"/>
            <a:chExt cx="431400" cy="486075"/>
          </a:xfrm>
        </p:grpSpPr>
        <p:sp>
          <p:nvSpPr>
            <p:cNvPr id="526" name="Google Shape;526;p8"/>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8"/>
          <p:cNvGrpSpPr/>
          <p:nvPr/>
        </p:nvGrpSpPr>
        <p:grpSpPr>
          <a:xfrm>
            <a:off x="8480775" y="1120630"/>
            <a:ext cx="491063" cy="553299"/>
            <a:chOff x="2625625" y="2522625"/>
            <a:chExt cx="431400" cy="486075"/>
          </a:xfrm>
        </p:grpSpPr>
        <p:sp>
          <p:nvSpPr>
            <p:cNvPr id="531" name="Google Shape;531;p8"/>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8"/>
          <p:cNvGrpSpPr/>
          <p:nvPr/>
        </p:nvGrpSpPr>
        <p:grpSpPr>
          <a:xfrm>
            <a:off x="240628" y="335042"/>
            <a:ext cx="1142615" cy="785586"/>
            <a:chOff x="3057000" y="3451875"/>
            <a:chExt cx="652550" cy="448650"/>
          </a:xfrm>
        </p:grpSpPr>
        <p:sp>
          <p:nvSpPr>
            <p:cNvPr id="536" name="Google Shape;536;p8"/>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1"/>
        <p:cNvGrpSpPr/>
        <p:nvPr/>
      </p:nvGrpSpPr>
      <p:grpSpPr>
        <a:xfrm>
          <a:off x="0" y="0"/>
          <a:ext cx="0" cy="0"/>
          <a:chOff x="0" y="0"/>
          <a:chExt cx="0" cy="0"/>
        </a:xfrm>
      </p:grpSpPr>
      <p:grpSp>
        <p:nvGrpSpPr>
          <p:cNvPr id="572" name="Google Shape;572;p9"/>
          <p:cNvGrpSpPr/>
          <p:nvPr/>
        </p:nvGrpSpPr>
        <p:grpSpPr>
          <a:xfrm>
            <a:off x="0" y="0"/>
            <a:ext cx="9143998" cy="5135415"/>
            <a:chOff x="0" y="0"/>
            <a:chExt cx="9143998" cy="5135415"/>
          </a:xfrm>
        </p:grpSpPr>
        <p:sp>
          <p:nvSpPr>
            <p:cNvPr id="573" name="Google Shape;573;p9"/>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9"/>
          <p:cNvSpPr txBox="1">
            <a:spLocks noGrp="1"/>
          </p:cNvSpPr>
          <p:nvPr>
            <p:ph type="title"/>
          </p:nvPr>
        </p:nvSpPr>
        <p:spPr>
          <a:xfrm>
            <a:off x="4042286" y="1494322"/>
            <a:ext cx="4294800" cy="959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800"/>
              <a:buNone/>
              <a:defRPr sz="7500">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81" name="Google Shape;581;p9"/>
          <p:cNvSpPr txBox="1">
            <a:spLocks noGrp="1"/>
          </p:cNvSpPr>
          <p:nvPr>
            <p:ph type="subTitle" idx="1"/>
          </p:nvPr>
        </p:nvSpPr>
        <p:spPr>
          <a:xfrm>
            <a:off x="4042286" y="2460578"/>
            <a:ext cx="4294800" cy="118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2" name="Google Shape;582;p9"/>
          <p:cNvGrpSpPr/>
          <p:nvPr/>
        </p:nvGrpSpPr>
        <p:grpSpPr>
          <a:xfrm>
            <a:off x="6914978" y="3804774"/>
            <a:ext cx="1875861" cy="1182997"/>
            <a:chOff x="3950825" y="2616175"/>
            <a:chExt cx="1119850" cy="706225"/>
          </a:xfrm>
        </p:grpSpPr>
        <p:sp>
          <p:nvSpPr>
            <p:cNvPr id="583" name="Google Shape;583;p9"/>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9"/>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9"/>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9"/>
          <p:cNvGrpSpPr/>
          <p:nvPr/>
        </p:nvGrpSpPr>
        <p:grpSpPr>
          <a:xfrm>
            <a:off x="306140" y="3094142"/>
            <a:ext cx="1142615" cy="785586"/>
            <a:chOff x="3057000" y="3451875"/>
            <a:chExt cx="652550" cy="448650"/>
          </a:xfrm>
        </p:grpSpPr>
        <p:sp>
          <p:nvSpPr>
            <p:cNvPr id="635" name="Google Shape;635;p9"/>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9"/>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9"/>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9"/>
          <p:cNvGrpSpPr/>
          <p:nvPr/>
        </p:nvGrpSpPr>
        <p:grpSpPr>
          <a:xfrm>
            <a:off x="190179" y="1194778"/>
            <a:ext cx="491076" cy="475810"/>
            <a:chOff x="10401025" y="944500"/>
            <a:chExt cx="1235100" cy="1196704"/>
          </a:xfrm>
        </p:grpSpPr>
        <p:sp>
          <p:nvSpPr>
            <p:cNvPr id="671" name="Google Shape;671;p9"/>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9"/>
            <p:cNvGrpSpPr/>
            <p:nvPr/>
          </p:nvGrpSpPr>
          <p:grpSpPr>
            <a:xfrm>
              <a:off x="10401025" y="944500"/>
              <a:ext cx="1235100" cy="1128725"/>
              <a:chOff x="2439475" y="238125"/>
              <a:chExt cx="1235100" cy="1128725"/>
            </a:xfrm>
          </p:grpSpPr>
          <p:sp>
            <p:nvSpPr>
              <p:cNvPr id="673" name="Google Shape;673;p9"/>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1" name="Google Shape;681;p9"/>
          <p:cNvGrpSpPr/>
          <p:nvPr/>
        </p:nvGrpSpPr>
        <p:grpSpPr>
          <a:xfrm>
            <a:off x="8532625" y="3649180"/>
            <a:ext cx="491063" cy="553299"/>
            <a:chOff x="2625625" y="2522625"/>
            <a:chExt cx="431400" cy="486075"/>
          </a:xfrm>
        </p:grpSpPr>
        <p:sp>
          <p:nvSpPr>
            <p:cNvPr id="682" name="Google Shape;682;p9"/>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9"/>
          <p:cNvGrpSpPr/>
          <p:nvPr/>
        </p:nvGrpSpPr>
        <p:grpSpPr>
          <a:xfrm>
            <a:off x="6170502" y="4460779"/>
            <a:ext cx="383213" cy="431780"/>
            <a:chOff x="2625625" y="2522625"/>
            <a:chExt cx="431400" cy="486075"/>
          </a:xfrm>
        </p:grpSpPr>
        <p:sp>
          <p:nvSpPr>
            <p:cNvPr id="687" name="Google Shape;687;p9"/>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9"/>
          <p:cNvGrpSpPr/>
          <p:nvPr/>
        </p:nvGrpSpPr>
        <p:grpSpPr>
          <a:xfrm>
            <a:off x="681245" y="303326"/>
            <a:ext cx="959426" cy="929600"/>
            <a:chOff x="10401025" y="944500"/>
            <a:chExt cx="1235100" cy="1196704"/>
          </a:xfrm>
        </p:grpSpPr>
        <p:sp>
          <p:nvSpPr>
            <p:cNvPr id="692" name="Google Shape;692;p9"/>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9"/>
            <p:cNvGrpSpPr/>
            <p:nvPr/>
          </p:nvGrpSpPr>
          <p:grpSpPr>
            <a:xfrm>
              <a:off x="10401025" y="944500"/>
              <a:ext cx="1235100" cy="1128725"/>
              <a:chOff x="2439475" y="238125"/>
              <a:chExt cx="1235100" cy="1128725"/>
            </a:xfrm>
          </p:grpSpPr>
          <p:sp>
            <p:nvSpPr>
              <p:cNvPr id="694" name="Google Shape;694;p9"/>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2"/>
        <p:cNvGrpSpPr/>
        <p:nvPr/>
      </p:nvGrpSpPr>
      <p:grpSpPr>
        <a:xfrm>
          <a:off x="0" y="0"/>
          <a:ext cx="0" cy="0"/>
          <a:chOff x="0" y="0"/>
          <a:chExt cx="0" cy="0"/>
        </a:xfrm>
      </p:grpSpPr>
      <p:sp>
        <p:nvSpPr>
          <p:cNvPr id="703" name="Google Shape;703;p10"/>
          <p:cNvSpPr txBox="1">
            <a:spLocks noGrp="1"/>
          </p:cNvSpPr>
          <p:nvPr>
            <p:ph type="title"/>
          </p:nvPr>
        </p:nvSpPr>
        <p:spPr>
          <a:xfrm>
            <a:off x="708550" y="3545500"/>
            <a:ext cx="3511200" cy="1048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800"/>
              <a:buNone/>
              <a:defRPr>
                <a:solidFill>
                  <a:schemeClr val="lt1"/>
                </a:solidFill>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24"/>
        <p:cNvGrpSpPr/>
        <p:nvPr/>
      </p:nvGrpSpPr>
      <p:grpSpPr>
        <a:xfrm>
          <a:off x="0" y="0"/>
          <a:ext cx="0" cy="0"/>
          <a:chOff x="0" y="0"/>
          <a:chExt cx="0" cy="0"/>
        </a:xfrm>
      </p:grpSpPr>
      <p:grpSp>
        <p:nvGrpSpPr>
          <p:cNvPr id="825" name="Google Shape;825;p13"/>
          <p:cNvGrpSpPr/>
          <p:nvPr/>
        </p:nvGrpSpPr>
        <p:grpSpPr>
          <a:xfrm>
            <a:off x="0" y="0"/>
            <a:ext cx="9143998" cy="5135415"/>
            <a:chOff x="0" y="0"/>
            <a:chExt cx="9143998" cy="5135415"/>
          </a:xfrm>
        </p:grpSpPr>
        <p:sp>
          <p:nvSpPr>
            <p:cNvPr id="826" name="Google Shape;826;p13"/>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13"/>
          <p:cNvSpPr txBox="1">
            <a:spLocks noGrp="1"/>
          </p:cNvSpPr>
          <p:nvPr>
            <p:ph type="title"/>
          </p:nvPr>
        </p:nvSpPr>
        <p:spPr>
          <a:xfrm>
            <a:off x="2084414" y="152493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4" name="Google Shape;834;p13"/>
          <p:cNvSpPr txBox="1">
            <a:spLocks noGrp="1"/>
          </p:cNvSpPr>
          <p:nvPr>
            <p:ph type="subTitle" idx="1"/>
          </p:nvPr>
        </p:nvSpPr>
        <p:spPr>
          <a:xfrm>
            <a:off x="2084414" y="1882863"/>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5" name="Google Shape;835;p13"/>
          <p:cNvSpPr txBox="1">
            <a:spLocks noGrp="1"/>
          </p:cNvSpPr>
          <p:nvPr>
            <p:ph type="title" idx="2"/>
          </p:nvPr>
        </p:nvSpPr>
        <p:spPr>
          <a:xfrm>
            <a:off x="5560785" y="152493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6" name="Google Shape;836;p13"/>
          <p:cNvSpPr txBox="1">
            <a:spLocks noGrp="1"/>
          </p:cNvSpPr>
          <p:nvPr>
            <p:ph type="subTitle" idx="3"/>
          </p:nvPr>
        </p:nvSpPr>
        <p:spPr>
          <a:xfrm>
            <a:off x="5560785" y="1882863"/>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7" name="Google Shape;837;p13"/>
          <p:cNvSpPr txBox="1">
            <a:spLocks noGrp="1"/>
          </p:cNvSpPr>
          <p:nvPr>
            <p:ph type="title" idx="4"/>
          </p:nvPr>
        </p:nvSpPr>
        <p:spPr>
          <a:xfrm>
            <a:off x="2084414" y="312757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8" name="Google Shape;838;p13"/>
          <p:cNvSpPr txBox="1">
            <a:spLocks noGrp="1"/>
          </p:cNvSpPr>
          <p:nvPr>
            <p:ph type="subTitle" idx="5"/>
          </p:nvPr>
        </p:nvSpPr>
        <p:spPr>
          <a:xfrm>
            <a:off x="2084414" y="3485491"/>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9" name="Google Shape;839;p13"/>
          <p:cNvSpPr txBox="1">
            <a:spLocks noGrp="1"/>
          </p:cNvSpPr>
          <p:nvPr>
            <p:ph type="title" idx="6"/>
          </p:nvPr>
        </p:nvSpPr>
        <p:spPr>
          <a:xfrm>
            <a:off x="5560785" y="3127566"/>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40" name="Google Shape;840;p13"/>
          <p:cNvSpPr txBox="1">
            <a:spLocks noGrp="1"/>
          </p:cNvSpPr>
          <p:nvPr>
            <p:ph type="subTitle" idx="7"/>
          </p:nvPr>
        </p:nvSpPr>
        <p:spPr>
          <a:xfrm>
            <a:off x="5560785" y="3485491"/>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1" name="Google Shape;841;p13"/>
          <p:cNvSpPr txBox="1">
            <a:spLocks noGrp="1"/>
          </p:cNvSpPr>
          <p:nvPr>
            <p:ph type="title" idx="8" hasCustomPrompt="1"/>
          </p:nvPr>
        </p:nvSpPr>
        <p:spPr>
          <a:xfrm>
            <a:off x="1278864" y="1623396"/>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2" name="Google Shape;842;p13"/>
          <p:cNvSpPr txBox="1">
            <a:spLocks noGrp="1"/>
          </p:cNvSpPr>
          <p:nvPr>
            <p:ph type="title" idx="9" hasCustomPrompt="1"/>
          </p:nvPr>
        </p:nvSpPr>
        <p:spPr>
          <a:xfrm>
            <a:off x="1278864" y="3219679"/>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3" name="Google Shape;843;p13"/>
          <p:cNvSpPr txBox="1">
            <a:spLocks noGrp="1"/>
          </p:cNvSpPr>
          <p:nvPr>
            <p:ph type="title" idx="13" hasCustomPrompt="1"/>
          </p:nvPr>
        </p:nvSpPr>
        <p:spPr>
          <a:xfrm>
            <a:off x="4753739" y="1623396"/>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4" name="Google Shape;844;p13"/>
          <p:cNvSpPr txBox="1">
            <a:spLocks noGrp="1"/>
          </p:cNvSpPr>
          <p:nvPr>
            <p:ph type="title" idx="14" hasCustomPrompt="1"/>
          </p:nvPr>
        </p:nvSpPr>
        <p:spPr>
          <a:xfrm>
            <a:off x="4751064" y="3219679"/>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5" name="Google Shape;845;p13"/>
          <p:cNvSpPr txBox="1">
            <a:spLocks noGrp="1"/>
          </p:cNvSpPr>
          <p:nvPr>
            <p:ph type="title" idx="15"/>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846" name="Google Shape;846;p13"/>
          <p:cNvGrpSpPr/>
          <p:nvPr/>
        </p:nvGrpSpPr>
        <p:grpSpPr>
          <a:xfrm>
            <a:off x="8511000" y="4398980"/>
            <a:ext cx="491063" cy="553299"/>
            <a:chOff x="2625625" y="2522625"/>
            <a:chExt cx="431400" cy="486075"/>
          </a:xfrm>
        </p:grpSpPr>
        <p:sp>
          <p:nvSpPr>
            <p:cNvPr id="847" name="Google Shape;847;p1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3"/>
          <p:cNvGrpSpPr/>
          <p:nvPr/>
        </p:nvGrpSpPr>
        <p:grpSpPr>
          <a:xfrm>
            <a:off x="7859465" y="227117"/>
            <a:ext cx="1142615" cy="785586"/>
            <a:chOff x="3057000" y="3451875"/>
            <a:chExt cx="652550" cy="448650"/>
          </a:xfrm>
        </p:grpSpPr>
        <p:sp>
          <p:nvSpPr>
            <p:cNvPr id="852" name="Google Shape;852;p13"/>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3"/>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13"/>
          <p:cNvGrpSpPr/>
          <p:nvPr/>
        </p:nvGrpSpPr>
        <p:grpSpPr>
          <a:xfrm>
            <a:off x="233508" y="341351"/>
            <a:ext cx="959426" cy="929600"/>
            <a:chOff x="10401025" y="944500"/>
            <a:chExt cx="1235100" cy="1196704"/>
          </a:xfrm>
        </p:grpSpPr>
        <p:sp>
          <p:nvSpPr>
            <p:cNvPr id="888" name="Google Shape;888;p13"/>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13"/>
            <p:cNvGrpSpPr/>
            <p:nvPr/>
          </p:nvGrpSpPr>
          <p:grpSpPr>
            <a:xfrm>
              <a:off x="10401025" y="944500"/>
              <a:ext cx="1235100" cy="1128725"/>
              <a:chOff x="2439475" y="238125"/>
              <a:chExt cx="1235100" cy="1128725"/>
            </a:xfrm>
          </p:grpSpPr>
          <p:sp>
            <p:nvSpPr>
              <p:cNvPr id="890" name="Google Shape;890;p13"/>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8" name="Google Shape;898;p13"/>
          <p:cNvGrpSpPr/>
          <p:nvPr/>
        </p:nvGrpSpPr>
        <p:grpSpPr>
          <a:xfrm>
            <a:off x="121425" y="1594030"/>
            <a:ext cx="491063" cy="553299"/>
            <a:chOff x="2625625" y="2522625"/>
            <a:chExt cx="431400" cy="486075"/>
          </a:xfrm>
        </p:grpSpPr>
        <p:sp>
          <p:nvSpPr>
            <p:cNvPr id="899" name="Google Shape;899;p1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BLANK_1_1_1">
    <p:spTree>
      <p:nvGrpSpPr>
        <p:cNvPr id="1" name="Shape 1010"/>
        <p:cNvGrpSpPr/>
        <p:nvPr/>
      </p:nvGrpSpPr>
      <p:grpSpPr>
        <a:xfrm>
          <a:off x="0" y="0"/>
          <a:ext cx="0" cy="0"/>
          <a:chOff x="0" y="0"/>
          <a:chExt cx="0" cy="0"/>
        </a:xfrm>
      </p:grpSpPr>
      <p:grpSp>
        <p:nvGrpSpPr>
          <p:cNvPr id="1011" name="Google Shape;1011;p16"/>
          <p:cNvGrpSpPr/>
          <p:nvPr/>
        </p:nvGrpSpPr>
        <p:grpSpPr>
          <a:xfrm>
            <a:off x="0" y="0"/>
            <a:ext cx="9143998" cy="5135415"/>
            <a:chOff x="0" y="0"/>
            <a:chExt cx="9143998" cy="5135415"/>
          </a:xfrm>
        </p:grpSpPr>
        <p:sp>
          <p:nvSpPr>
            <p:cNvPr id="1012" name="Google Shape;1012;p16"/>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9" name="Google Shape;1019;p16"/>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1020" name="Google Shape;1020;p16"/>
          <p:cNvGrpSpPr/>
          <p:nvPr/>
        </p:nvGrpSpPr>
        <p:grpSpPr>
          <a:xfrm>
            <a:off x="-115147" y="195666"/>
            <a:ext cx="749848" cy="1182972"/>
            <a:chOff x="1527950" y="2052325"/>
            <a:chExt cx="440750" cy="695375"/>
          </a:xfrm>
        </p:grpSpPr>
        <p:sp>
          <p:nvSpPr>
            <p:cNvPr id="1021" name="Google Shape;1021;p16"/>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6"/>
          <p:cNvGrpSpPr/>
          <p:nvPr/>
        </p:nvGrpSpPr>
        <p:grpSpPr>
          <a:xfrm>
            <a:off x="113453" y="1035139"/>
            <a:ext cx="518413" cy="584116"/>
            <a:chOff x="2625625" y="2522625"/>
            <a:chExt cx="431400" cy="486075"/>
          </a:xfrm>
        </p:grpSpPr>
        <p:sp>
          <p:nvSpPr>
            <p:cNvPr id="1032" name="Google Shape;103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16"/>
          <p:cNvGrpSpPr/>
          <p:nvPr/>
        </p:nvGrpSpPr>
        <p:grpSpPr>
          <a:xfrm>
            <a:off x="113453" y="1457689"/>
            <a:ext cx="518413" cy="584116"/>
            <a:chOff x="2625625" y="2522625"/>
            <a:chExt cx="431400" cy="486075"/>
          </a:xfrm>
        </p:grpSpPr>
        <p:sp>
          <p:nvSpPr>
            <p:cNvPr id="1037" name="Google Shape;1037;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6"/>
          <p:cNvGrpSpPr/>
          <p:nvPr/>
        </p:nvGrpSpPr>
        <p:grpSpPr>
          <a:xfrm>
            <a:off x="8408220" y="4298653"/>
            <a:ext cx="749859" cy="844847"/>
            <a:chOff x="2625625" y="2522625"/>
            <a:chExt cx="431400" cy="486075"/>
          </a:xfrm>
        </p:grpSpPr>
        <p:sp>
          <p:nvSpPr>
            <p:cNvPr id="1042" name="Google Shape;104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16"/>
          <p:cNvGrpSpPr/>
          <p:nvPr/>
        </p:nvGrpSpPr>
        <p:grpSpPr>
          <a:xfrm>
            <a:off x="7804203" y="4640739"/>
            <a:ext cx="518413" cy="584116"/>
            <a:chOff x="2625625" y="2522625"/>
            <a:chExt cx="431400" cy="486075"/>
          </a:xfrm>
        </p:grpSpPr>
        <p:sp>
          <p:nvSpPr>
            <p:cNvPr id="1047" name="Google Shape;1047;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16"/>
          <p:cNvGrpSpPr/>
          <p:nvPr/>
        </p:nvGrpSpPr>
        <p:grpSpPr>
          <a:xfrm>
            <a:off x="7285778" y="4711789"/>
            <a:ext cx="518413" cy="584116"/>
            <a:chOff x="2625625" y="2522625"/>
            <a:chExt cx="431400" cy="486075"/>
          </a:xfrm>
        </p:grpSpPr>
        <p:sp>
          <p:nvSpPr>
            <p:cNvPr id="1052" name="Google Shape;105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60"/>
        <p:cNvGrpSpPr/>
        <p:nvPr/>
      </p:nvGrpSpPr>
      <p:grpSpPr>
        <a:xfrm>
          <a:off x="0" y="0"/>
          <a:ext cx="0" cy="0"/>
          <a:chOff x="0" y="0"/>
          <a:chExt cx="0" cy="0"/>
        </a:xfrm>
      </p:grpSpPr>
      <p:grpSp>
        <p:nvGrpSpPr>
          <p:cNvPr id="1161" name="Google Shape;1161;p20"/>
          <p:cNvGrpSpPr/>
          <p:nvPr/>
        </p:nvGrpSpPr>
        <p:grpSpPr>
          <a:xfrm>
            <a:off x="0" y="0"/>
            <a:ext cx="9143998" cy="5135415"/>
            <a:chOff x="0" y="0"/>
            <a:chExt cx="9143998" cy="5135415"/>
          </a:xfrm>
        </p:grpSpPr>
        <p:sp>
          <p:nvSpPr>
            <p:cNvPr id="1162" name="Google Shape;1162;p20"/>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20"/>
          <p:cNvSpPr txBox="1">
            <a:spLocks noGrp="1"/>
          </p:cNvSpPr>
          <p:nvPr>
            <p:ph type="title"/>
          </p:nvPr>
        </p:nvSpPr>
        <p:spPr>
          <a:xfrm>
            <a:off x="1505954" y="2709572"/>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2"/>
                </a:solidFill>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70" name="Google Shape;1170;p20"/>
          <p:cNvSpPr txBox="1">
            <a:spLocks noGrp="1"/>
          </p:cNvSpPr>
          <p:nvPr>
            <p:ph type="title" idx="2"/>
          </p:nvPr>
        </p:nvSpPr>
        <p:spPr>
          <a:xfrm>
            <a:off x="4895446" y="2709572"/>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2"/>
                </a:solidFill>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71" name="Google Shape;1171;p20"/>
          <p:cNvSpPr txBox="1">
            <a:spLocks noGrp="1"/>
          </p:cNvSpPr>
          <p:nvPr>
            <p:ph type="subTitle" idx="1"/>
          </p:nvPr>
        </p:nvSpPr>
        <p:spPr>
          <a:xfrm>
            <a:off x="4882396" y="3073070"/>
            <a:ext cx="27687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2" name="Google Shape;1172;p20"/>
          <p:cNvSpPr txBox="1">
            <a:spLocks noGrp="1"/>
          </p:cNvSpPr>
          <p:nvPr>
            <p:ph type="subTitle" idx="3"/>
          </p:nvPr>
        </p:nvSpPr>
        <p:spPr>
          <a:xfrm>
            <a:off x="1492904" y="3073070"/>
            <a:ext cx="27687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3" name="Google Shape;1173;p20"/>
          <p:cNvSpPr txBox="1">
            <a:spLocks noGrp="1"/>
          </p:cNvSpPr>
          <p:nvPr>
            <p:ph type="title" idx="4"/>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1174" name="Google Shape;1174;p20"/>
          <p:cNvGrpSpPr/>
          <p:nvPr/>
        </p:nvGrpSpPr>
        <p:grpSpPr>
          <a:xfrm>
            <a:off x="33583" y="566326"/>
            <a:ext cx="959426" cy="929600"/>
            <a:chOff x="10401025" y="944500"/>
            <a:chExt cx="1235100" cy="1196704"/>
          </a:xfrm>
        </p:grpSpPr>
        <p:sp>
          <p:nvSpPr>
            <p:cNvPr id="1175" name="Google Shape;1175;p20"/>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6" name="Google Shape;1176;p20"/>
            <p:cNvGrpSpPr/>
            <p:nvPr/>
          </p:nvGrpSpPr>
          <p:grpSpPr>
            <a:xfrm>
              <a:off x="10401025" y="944500"/>
              <a:ext cx="1235100" cy="1128725"/>
              <a:chOff x="2439475" y="238125"/>
              <a:chExt cx="1235100" cy="1128725"/>
            </a:xfrm>
          </p:grpSpPr>
          <p:sp>
            <p:nvSpPr>
              <p:cNvPr id="1177" name="Google Shape;1177;p20"/>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5" name="Google Shape;1185;p20"/>
          <p:cNvGrpSpPr/>
          <p:nvPr/>
        </p:nvGrpSpPr>
        <p:grpSpPr>
          <a:xfrm>
            <a:off x="191550" y="1711430"/>
            <a:ext cx="491063" cy="553299"/>
            <a:chOff x="2625625" y="2522625"/>
            <a:chExt cx="431400" cy="486075"/>
          </a:xfrm>
        </p:grpSpPr>
        <p:sp>
          <p:nvSpPr>
            <p:cNvPr id="1186" name="Google Shape;1186;p20"/>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20"/>
          <p:cNvGrpSpPr/>
          <p:nvPr/>
        </p:nvGrpSpPr>
        <p:grpSpPr>
          <a:xfrm>
            <a:off x="191548" y="2409852"/>
            <a:ext cx="372384" cy="419580"/>
            <a:chOff x="2625625" y="2522625"/>
            <a:chExt cx="431400" cy="486075"/>
          </a:xfrm>
        </p:grpSpPr>
        <p:sp>
          <p:nvSpPr>
            <p:cNvPr id="1191" name="Google Shape;1191;p20"/>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0"/>
          <p:cNvGrpSpPr/>
          <p:nvPr/>
        </p:nvGrpSpPr>
        <p:grpSpPr>
          <a:xfrm>
            <a:off x="7533654" y="4017313"/>
            <a:ext cx="1610344" cy="1015552"/>
            <a:chOff x="3950825" y="2616175"/>
            <a:chExt cx="1119850" cy="706225"/>
          </a:xfrm>
        </p:grpSpPr>
        <p:sp>
          <p:nvSpPr>
            <p:cNvPr id="1196" name="Google Shape;1196;p20"/>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0"/>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0"/>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0"/>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0"/>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0"/>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0"/>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0"/>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0"/>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0"/>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0"/>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0"/>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0"/>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0"/>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0"/>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0"/>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0"/>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0"/>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0"/>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0"/>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0"/>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0"/>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0"/>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0"/>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0"/>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0"/>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0"/>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0"/>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0"/>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0"/>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0"/>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0"/>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0"/>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0"/>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0"/>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0"/>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0"/>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0"/>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0"/>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0"/>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0"/>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0"/>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0"/>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0"/>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0"/>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 name="Google Shape;1247;p20"/>
          <p:cNvGrpSpPr/>
          <p:nvPr/>
        </p:nvGrpSpPr>
        <p:grpSpPr>
          <a:xfrm>
            <a:off x="6905324" y="4443180"/>
            <a:ext cx="433026" cy="419564"/>
            <a:chOff x="10401025" y="944500"/>
            <a:chExt cx="1235100" cy="1196704"/>
          </a:xfrm>
        </p:grpSpPr>
        <p:sp>
          <p:nvSpPr>
            <p:cNvPr id="1248" name="Google Shape;1248;p20"/>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9" name="Google Shape;1249;p20"/>
            <p:cNvGrpSpPr/>
            <p:nvPr/>
          </p:nvGrpSpPr>
          <p:grpSpPr>
            <a:xfrm>
              <a:off x="10401025" y="944500"/>
              <a:ext cx="1235100" cy="1128725"/>
              <a:chOff x="2439475" y="238125"/>
              <a:chExt cx="1235100" cy="1128725"/>
            </a:xfrm>
          </p:grpSpPr>
          <p:sp>
            <p:nvSpPr>
              <p:cNvPr id="1250" name="Google Shape;1250;p20"/>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0"/>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0"/>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0"/>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0"/>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0"/>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0"/>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0"/>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dk2"/>
            </a:gs>
            <a:gs pos="75000">
              <a:srgbClr val="EAF2FF"/>
            </a:gs>
            <a:gs pos="100000">
              <a:schemeClr val="lt1"/>
            </a:gs>
          </a:gsLst>
          <a:lin ang="5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539496"/>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Font typeface="Dosis"/>
              <a:buNone/>
              <a:defRPr sz="2800" b="1">
                <a:solidFill>
                  <a:schemeClr val="accent1"/>
                </a:solidFill>
                <a:latin typeface="Dosis"/>
                <a:ea typeface="Dosis"/>
                <a:cs typeface="Dosis"/>
                <a:sym typeface="Dosi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1pPr>
            <a:lvl2pPr marL="914400" lvl="1"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2pPr>
            <a:lvl3pPr marL="1371600" lvl="2"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3pPr>
            <a:lvl4pPr marL="1828800" lvl="3"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4pPr>
            <a:lvl5pPr marL="2286000" lvl="4"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5pPr>
            <a:lvl6pPr marL="2743200" lvl="5"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6pPr>
            <a:lvl7pPr marL="3200400" lvl="6"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7pPr>
            <a:lvl8pPr marL="3657600" lvl="7"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8pPr>
            <a:lvl9pPr marL="4114800" lvl="8"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5" r:id="rId5"/>
    <p:sldLayoutId id="2147483656" r:id="rId6"/>
    <p:sldLayoutId id="2147483659" r:id="rId7"/>
    <p:sldLayoutId id="2147483662" r:id="rId8"/>
    <p:sldLayoutId id="2147483666" r:id="rId9"/>
    <p:sldLayoutId id="2147483671" r:id="rId10"/>
    <p:sldLayoutId id="214748367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75000">
              <a:srgbClr val="EAF2FF"/>
            </a:gs>
            <a:gs pos="100000">
              <a:schemeClr val="lt1"/>
            </a:gs>
          </a:gsLst>
          <a:lin ang="5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539496"/>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Font typeface="Dosis"/>
              <a:buNone/>
              <a:defRPr sz="2800" b="1">
                <a:solidFill>
                  <a:schemeClr val="accent1"/>
                </a:solidFill>
                <a:latin typeface="Dosis"/>
                <a:ea typeface="Dosis"/>
                <a:cs typeface="Dosis"/>
                <a:sym typeface="Dosi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1pPr>
            <a:lvl2pPr marL="914400" lvl="1"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2pPr>
            <a:lvl3pPr marL="1371600" lvl="2"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3pPr>
            <a:lvl4pPr marL="1828800" lvl="3"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4pPr>
            <a:lvl5pPr marL="2286000" lvl="4"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5pPr>
            <a:lvl6pPr marL="2743200" lvl="5"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6pPr>
            <a:lvl7pPr marL="3200400" lvl="6"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7pPr>
            <a:lvl8pPr marL="3657600" lvl="7"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8pPr>
            <a:lvl9pPr marL="4114800" lvl="8"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9pPr>
          </a:lstStyle>
          <a:p>
            <a:endParaRPr/>
          </a:p>
        </p:txBody>
      </p:sp>
    </p:spTree>
    <p:extLst>
      <p:ext uri="{BB962C8B-B14F-4D97-AF65-F5344CB8AC3E}">
        <p14:creationId xmlns:p14="http://schemas.microsoft.com/office/powerpoint/2010/main" val="147975420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5"/>
        <p:cNvGrpSpPr/>
        <p:nvPr/>
      </p:nvGrpSpPr>
      <p:grpSpPr>
        <a:xfrm>
          <a:off x="0" y="0"/>
          <a:ext cx="0" cy="0"/>
          <a:chOff x="0" y="0"/>
          <a:chExt cx="0" cy="0"/>
        </a:xfrm>
      </p:grpSpPr>
      <p:sp>
        <p:nvSpPr>
          <p:cNvPr id="7" name="Rectangle 6">
            <a:extLst>
              <a:ext uri="{FF2B5EF4-FFF2-40B4-BE49-F238E27FC236}">
                <a16:creationId xmlns:a16="http://schemas.microsoft.com/office/drawing/2014/main" id="{8B2F2FE9-D728-D1DE-8B12-AFEFFC6660F3}"/>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53BA66-6E6C-B8A3-84E6-AEBC412CA50A}"/>
              </a:ext>
            </a:extLst>
          </p:cNvPr>
          <p:cNvPicPr>
            <a:picLocks noChangeAspect="1"/>
          </p:cNvPicPr>
          <p:nvPr/>
        </p:nvPicPr>
        <p:blipFill>
          <a:blip r:embed="rId4"/>
          <a:stretch>
            <a:fillRect/>
          </a:stretch>
        </p:blipFill>
        <p:spPr>
          <a:xfrm>
            <a:off x="0" y="615359"/>
            <a:ext cx="5810333" cy="3912781"/>
          </a:xfrm>
          <a:prstGeom prst="rect">
            <a:avLst/>
          </a:prstGeom>
        </p:spPr>
      </p:pic>
      <p:sp>
        <p:nvSpPr>
          <p:cNvPr id="2966" name="Google Shape;2966;p49"/>
          <p:cNvSpPr/>
          <p:nvPr/>
        </p:nvSpPr>
        <p:spPr>
          <a:xfrm>
            <a:off x="5537135" y="0"/>
            <a:ext cx="3606865" cy="5143500"/>
          </a:xfrm>
          <a:prstGeom prst="roundRect">
            <a:avLst>
              <a:gd name="adj"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9"/>
          <p:cNvSpPr txBox="1">
            <a:spLocks noGrp="1"/>
          </p:cNvSpPr>
          <p:nvPr>
            <p:ph type="title"/>
          </p:nvPr>
        </p:nvSpPr>
        <p:spPr>
          <a:xfrm>
            <a:off x="5754750" y="813833"/>
            <a:ext cx="3171633" cy="3515831"/>
          </a:xfrm>
          <a:prstGeom prst="rect">
            <a:avLst/>
          </a:prstGeom>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vi-VN" dirty="0"/>
              <a:t>Tại sao khi đẩy nhẹ cửa, tay ta đặt xa các bản lề của cánh cửa (hình a) thì mở cửa sẽ dễ dàng hơn khi đặt tay gần bản lề (hình b)?</a:t>
            </a:r>
            <a:endParaRPr dirty="0"/>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A4146AC-68E2-9A3A-2256-16D1EB265EB9}"/>
              </a:ext>
            </a:extLst>
          </p:cNvPr>
          <p:cNvGrpSpPr/>
          <p:nvPr/>
        </p:nvGrpSpPr>
        <p:grpSpPr>
          <a:xfrm>
            <a:off x="548752" y="445575"/>
            <a:ext cx="4164498" cy="4464187"/>
            <a:chOff x="608740" y="2383180"/>
            <a:chExt cx="2373728" cy="2544548"/>
          </a:xfrm>
        </p:grpSpPr>
        <p:pic>
          <p:nvPicPr>
            <p:cNvPr id="21" name="Picture 20">
              <a:extLst>
                <a:ext uri="{FF2B5EF4-FFF2-40B4-BE49-F238E27FC236}">
                  <a16:creationId xmlns:a16="http://schemas.microsoft.com/office/drawing/2014/main" id="{191E9BE1-3ED1-2F7B-3986-C46B073D2E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4013"/>
            <a:stretch/>
          </p:blipFill>
          <p:spPr>
            <a:xfrm>
              <a:off x="608740" y="2383180"/>
              <a:ext cx="2373728" cy="2544548"/>
            </a:xfrm>
            <a:prstGeom prst="rect">
              <a:avLst/>
            </a:prstGeom>
          </p:spPr>
        </p:pic>
        <p:cxnSp>
          <p:nvCxnSpPr>
            <p:cNvPr id="22" name="Straight Arrow Connector 21">
              <a:extLst>
                <a:ext uri="{FF2B5EF4-FFF2-40B4-BE49-F238E27FC236}">
                  <a16:creationId xmlns:a16="http://schemas.microsoft.com/office/drawing/2014/main" id="{3833C1A6-5BCC-C949-7CBF-A18985EC2699}"/>
                </a:ext>
              </a:extLst>
            </p:cNvPr>
            <p:cNvCxnSpPr>
              <a:cxnSpLocks/>
            </p:cNvCxnSpPr>
            <p:nvPr/>
          </p:nvCxnSpPr>
          <p:spPr>
            <a:xfrm flipH="1">
              <a:off x="1212281" y="3598127"/>
              <a:ext cx="388590" cy="0"/>
            </a:xfrm>
            <a:prstGeom prst="straightConnector1">
              <a:avLst/>
            </a:prstGeom>
            <a:ln w="38100">
              <a:solidFill>
                <a:srgbClr val="1D26C8"/>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Google Shape;2299;p37">
            <a:extLst>
              <a:ext uri="{FF2B5EF4-FFF2-40B4-BE49-F238E27FC236}">
                <a16:creationId xmlns:a16="http://schemas.microsoft.com/office/drawing/2014/main" id="{C55D938D-AFF6-1568-F493-BBE3FA1DC9CD}"/>
              </a:ext>
            </a:extLst>
          </p:cNvPr>
          <p:cNvSpPr txBox="1">
            <a:spLocks/>
          </p:cNvSpPr>
          <p:nvPr/>
        </p:nvSpPr>
        <p:spPr>
          <a:xfrm>
            <a:off x="4505093" y="1676812"/>
            <a:ext cx="3688711" cy="24194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vi-VN" sz="2400" dirty="0">
                <a:latin typeface="Roboto" panose="02000000000000000000" pitchFamily="2" charset="0"/>
              </a:rPr>
              <a:t>Trường hợp 18.2c lực tác dụng có giá không song song và không cắt trục quay có tác dụng làm quay cánh cửa.</a:t>
            </a:r>
            <a:endParaRPr lang="en-US" sz="2400" dirty="0">
              <a:latin typeface="Roboto" panose="02000000000000000000" pitchFamily="2" charset="0"/>
            </a:endParaRPr>
          </a:p>
        </p:txBody>
      </p:sp>
      <p:grpSp>
        <p:nvGrpSpPr>
          <p:cNvPr id="11" name="Group 10">
            <a:extLst>
              <a:ext uri="{FF2B5EF4-FFF2-40B4-BE49-F238E27FC236}">
                <a16:creationId xmlns:a16="http://schemas.microsoft.com/office/drawing/2014/main" id="{BB53FD4E-8B91-2F82-8B42-4011C4D57A58}"/>
              </a:ext>
            </a:extLst>
          </p:cNvPr>
          <p:cNvGrpSpPr/>
          <p:nvPr/>
        </p:nvGrpSpPr>
        <p:grpSpPr>
          <a:xfrm>
            <a:off x="4748564" y="829179"/>
            <a:ext cx="1277246" cy="425789"/>
            <a:chOff x="551554" y="829477"/>
            <a:chExt cx="1277246" cy="425789"/>
          </a:xfrm>
        </p:grpSpPr>
        <p:sp>
          <p:nvSpPr>
            <p:cNvPr id="13" name="Rectangle: Rounded Corners 12">
              <a:extLst>
                <a:ext uri="{FF2B5EF4-FFF2-40B4-BE49-F238E27FC236}">
                  <a16:creationId xmlns:a16="http://schemas.microsoft.com/office/drawing/2014/main" id="{0FE92F0D-70A3-DB0F-8F86-91739C45F876}"/>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2428;p39">
              <a:extLst>
                <a:ext uri="{FF2B5EF4-FFF2-40B4-BE49-F238E27FC236}">
                  <a16:creationId xmlns:a16="http://schemas.microsoft.com/office/drawing/2014/main" id="{F04DB8CA-D8CA-BFBE-1A82-9B9302CA50B6}"/>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Trả</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lời</a:t>
              </a:r>
              <a:endParaRPr lang="en-US" sz="2200" dirty="0">
                <a:solidFill>
                  <a:srgbClr val="424242"/>
                </a:solidFill>
                <a:latin typeface="Roboto Condensed" panose="02000000000000000000" pitchFamily="2" charset="0"/>
              </a:endParaRPr>
            </a:p>
          </p:txBody>
        </p:sp>
      </p:grpSp>
      <p:grpSp>
        <p:nvGrpSpPr>
          <p:cNvPr id="15" name="Group 14">
            <a:extLst>
              <a:ext uri="{FF2B5EF4-FFF2-40B4-BE49-F238E27FC236}">
                <a16:creationId xmlns:a16="http://schemas.microsoft.com/office/drawing/2014/main" id="{26C6E311-EE4D-CC61-18C9-3A5D7289F0F0}"/>
              </a:ext>
            </a:extLst>
          </p:cNvPr>
          <p:cNvGrpSpPr/>
          <p:nvPr/>
        </p:nvGrpSpPr>
        <p:grpSpPr>
          <a:xfrm>
            <a:off x="4505093" y="819705"/>
            <a:ext cx="425790" cy="425790"/>
            <a:chOff x="3667971" y="2390066"/>
            <a:chExt cx="425790" cy="425790"/>
          </a:xfrm>
        </p:grpSpPr>
        <p:sp>
          <p:nvSpPr>
            <p:cNvPr id="23" name="Oval 22">
              <a:extLst>
                <a:ext uri="{FF2B5EF4-FFF2-40B4-BE49-F238E27FC236}">
                  <a16:creationId xmlns:a16="http://schemas.microsoft.com/office/drawing/2014/main" id="{CCCE15B8-C6E4-1380-645D-5B6706214810}"/>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13EF8DF5-79AD-C397-449A-7C0F81F23DC0}"/>
                </a:ext>
              </a:extLst>
            </p:cNvPr>
            <p:cNvPicPr>
              <a:picLocks noChangeAspect="1"/>
            </p:cNvPicPr>
            <p:nvPr/>
          </p:nvPicPr>
          <p:blipFill>
            <a:blip r:embed="rId3"/>
            <a:stretch>
              <a:fillRect/>
            </a:stretch>
          </p:blipFill>
          <p:spPr>
            <a:xfrm>
              <a:off x="3726379" y="2426220"/>
              <a:ext cx="353482" cy="353482"/>
            </a:xfrm>
            <a:prstGeom prst="rect">
              <a:avLst/>
            </a:prstGeom>
          </p:spPr>
        </p:pic>
      </p:grpSp>
    </p:spTree>
    <p:extLst>
      <p:ext uri="{BB962C8B-B14F-4D97-AF65-F5344CB8AC3E}">
        <p14:creationId xmlns:p14="http://schemas.microsoft.com/office/powerpoint/2010/main" val="698839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512539" y="376853"/>
            <a:ext cx="1493469"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Câu</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hỏi</a:t>
              </a:r>
              <a:endParaRPr lang="en-US" sz="2200" dirty="0">
                <a:solidFill>
                  <a:srgbClr val="424242"/>
                </a:solidFill>
                <a:latin typeface="Roboto Condensed" panose="02000000000000000000" pitchFamily="2" charset="0"/>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269069" y="367379"/>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269069" y="1106819"/>
            <a:ext cx="4302931"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nào</a:t>
            </a:r>
            <a:r>
              <a:rPr lang="en-US" dirty="0">
                <a:latin typeface="Roboto" panose="02000000000000000000" pitchFamily="2" charset="0"/>
              </a:rPr>
              <a:t> </a:t>
            </a:r>
            <a:r>
              <a:rPr lang="en-US" dirty="0" err="1">
                <a:latin typeface="Roboto" panose="02000000000000000000" pitchFamily="2" charset="0"/>
              </a:rPr>
              <a:t>trong</a:t>
            </a:r>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18.3 </a:t>
            </a:r>
            <a:r>
              <a:rPr lang="en-US" dirty="0" err="1">
                <a:latin typeface="Roboto" panose="02000000000000000000" pitchFamily="2" charset="0"/>
              </a:rPr>
              <a:t>có</a:t>
            </a:r>
            <a:r>
              <a:rPr lang="en-US" dirty="0">
                <a:latin typeface="Roboto" panose="02000000000000000000" pitchFamily="2" charset="0"/>
              </a:rPr>
              <a:t> </a:t>
            </a:r>
            <a:r>
              <a:rPr lang="en-US" dirty="0" err="1">
                <a:latin typeface="Roboto" panose="02000000000000000000" pitchFamily="2" charset="0"/>
              </a:rPr>
              <a:t>thể</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a:t>
            </a:r>
            <a:r>
              <a:rPr lang="en-US" dirty="0" err="1">
                <a:latin typeface="Roboto" panose="02000000000000000000" pitchFamily="2" charset="0"/>
              </a:rPr>
              <a:t>cho</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nắm</a:t>
            </a:r>
            <a:r>
              <a:rPr lang="en-US" dirty="0">
                <a:latin typeface="Roboto" panose="02000000000000000000" pitchFamily="2" charset="0"/>
              </a:rPr>
              <a:t> </a:t>
            </a:r>
            <a:r>
              <a:rPr lang="en-US" dirty="0" err="1">
                <a:latin typeface="Roboto" panose="02000000000000000000" pitchFamily="2" charset="0"/>
              </a:rPr>
              <a:t>cửa</a:t>
            </a:r>
            <a:r>
              <a:rPr lang="en-US" dirty="0">
                <a:latin typeface="Roboto" panose="02000000000000000000" pitchFamily="2" charset="0"/>
              </a:rPr>
              <a:t> quay </a:t>
            </a:r>
            <a:r>
              <a:rPr lang="en-US" dirty="0" err="1">
                <a:latin typeface="Roboto" panose="02000000000000000000" pitchFamily="2" charset="0"/>
              </a:rPr>
              <a:t>quanh</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nó</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nào</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nắm</a:t>
            </a:r>
            <a:r>
              <a:rPr lang="en-US" dirty="0">
                <a:latin typeface="Roboto" panose="02000000000000000000" pitchFamily="2" charset="0"/>
              </a:rPr>
              <a:t> </a:t>
            </a:r>
            <a:r>
              <a:rPr lang="en-US" dirty="0" err="1">
                <a:latin typeface="Roboto" panose="02000000000000000000" pitchFamily="2" charset="0"/>
              </a:rPr>
              <a:t>cửa</a:t>
            </a:r>
            <a:r>
              <a:rPr lang="en-US" dirty="0">
                <a:latin typeface="Roboto" panose="02000000000000000000" pitchFamily="2" charset="0"/>
              </a:rPr>
              <a:t> </a:t>
            </a:r>
            <a:r>
              <a:rPr lang="en-US" dirty="0" err="1">
                <a:latin typeface="Roboto" panose="02000000000000000000" pitchFamily="2" charset="0"/>
              </a:rPr>
              <a:t>không</a:t>
            </a:r>
            <a:r>
              <a:rPr lang="en-US" dirty="0">
                <a:latin typeface="Roboto" panose="02000000000000000000" pitchFamily="2" charset="0"/>
              </a:rPr>
              <a:t> quay </a:t>
            </a:r>
            <a:r>
              <a:rPr lang="en-US" dirty="0" err="1">
                <a:latin typeface="Roboto" panose="02000000000000000000" pitchFamily="2" charset="0"/>
              </a:rPr>
              <a:t>quanh</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nó</a:t>
            </a:r>
            <a:r>
              <a:rPr lang="en-US" dirty="0">
                <a:latin typeface="Roboto" panose="02000000000000000000" pitchFamily="2" charset="0"/>
              </a:rPr>
              <a:t>?</a:t>
            </a:r>
            <a:endParaRPr lang="en-US" sz="2000" dirty="0">
              <a:latin typeface="Roboto" panose="02000000000000000000" pitchFamily="2" charset="0"/>
            </a:endParaRPr>
          </a:p>
        </p:txBody>
      </p:sp>
      <p:grpSp>
        <p:nvGrpSpPr>
          <p:cNvPr id="32" name="Group 31">
            <a:extLst>
              <a:ext uri="{FF2B5EF4-FFF2-40B4-BE49-F238E27FC236}">
                <a16:creationId xmlns:a16="http://schemas.microsoft.com/office/drawing/2014/main" id="{BEFBA8F8-F3EE-06FE-896D-F2F5F230A800}"/>
              </a:ext>
            </a:extLst>
          </p:cNvPr>
          <p:cNvGrpSpPr/>
          <p:nvPr/>
        </p:nvGrpSpPr>
        <p:grpSpPr>
          <a:xfrm>
            <a:off x="4613082" y="1305441"/>
            <a:ext cx="4261849" cy="2915981"/>
            <a:chOff x="2205859" y="1607833"/>
            <a:chExt cx="4261849" cy="2915981"/>
          </a:xfrm>
        </p:grpSpPr>
        <p:grpSp>
          <p:nvGrpSpPr>
            <p:cNvPr id="2" name="Group 1">
              <a:extLst>
                <a:ext uri="{FF2B5EF4-FFF2-40B4-BE49-F238E27FC236}">
                  <a16:creationId xmlns:a16="http://schemas.microsoft.com/office/drawing/2014/main" id="{C39EA9CE-326F-B9AB-92C5-28CFEDAA80B2}"/>
                </a:ext>
              </a:extLst>
            </p:cNvPr>
            <p:cNvGrpSpPr/>
            <p:nvPr/>
          </p:nvGrpSpPr>
          <p:grpSpPr>
            <a:xfrm>
              <a:off x="2205859" y="1607833"/>
              <a:ext cx="4261849" cy="2915981"/>
              <a:chOff x="3676394" y="4394718"/>
              <a:chExt cx="2586103" cy="1769426"/>
            </a:xfrm>
          </p:grpSpPr>
          <p:pic>
            <p:nvPicPr>
              <p:cNvPr id="11" name="Picture 10">
                <a:extLst>
                  <a:ext uri="{FF2B5EF4-FFF2-40B4-BE49-F238E27FC236}">
                    <a16:creationId xmlns:a16="http://schemas.microsoft.com/office/drawing/2014/main" id="{5094007F-C91F-77AD-B92F-F0796AF1AC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76" t="16130" r="5926" b="14773"/>
              <a:stretch/>
            </p:blipFill>
            <p:spPr>
              <a:xfrm>
                <a:off x="3676394" y="4394718"/>
                <a:ext cx="2586103" cy="1769426"/>
              </a:xfrm>
              <a:prstGeom prst="rect">
                <a:avLst/>
              </a:prstGeom>
              <a:effectLst>
                <a:softEdge rad="101600"/>
              </a:effectLst>
            </p:spPr>
          </p:pic>
          <p:sp>
            <p:nvSpPr>
              <p:cNvPr id="13" name="Oval 12">
                <a:extLst>
                  <a:ext uri="{FF2B5EF4-FFF2-40B4-BE49-F238E27FC236}">
                    <a16:creationId xmlns:a16="http://schemas.microsoft.com/office/drawing/2014/main" id="{6B33A060-E3B5-D385-077F-B4BE8C257D9E}"/>
                  </a:ext>
                </a:extLst>
              </p:cNvPr>
              <p:cNvSpPr/>
              <p:nvPr/>
            </p:nvSpPr>
            <p:spPr>
              <a:xfrm>
                <a:off x="4786713" y="5458815"/>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4" name="Oval 13">
                <a:extLst>
                  <a:ext uri="{FF2B5EF4-FFF2-40B4-BE49-F238E27FC236}">
                    <a16:creationId xmlns:a16="http://schemas.microsoft.com/office/drawing/2014/main" id="{FAF45D4D-7255-963C-5CA8-4DA796FA1416}"/>
                  </a:ext>
                </a:extLst>
              </p:cNvPr>
              <p:cNvSpPr/>
              <p:nvPr/>
            </p:nvSpPr>
            <p:spPr>
              <a:xfrm>
                <a:off x="5391872" y="5391880"/>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5" name="Oval 14">
                <a:extLst>
                  <a:ext uri="{FF2B5EF4-FFF2-40B4-BE49-F238E27FC236}">
                    <a16:creationId xmlns:a16="http://schemas.microsoft.com/office/drawing/2014/main" id="{016384A6-445A-A35E-3BE5-44B7CF5A34EE}"/>
                  </a:ext>
                </a:extLst>
              </p:cNvPr>
              <p:cNvSpPr/>
              <p:nvPr/>
            </p:nvSpPr>
            <p:spPr>
              <a:xfrm>
                <a:off x="5922583" y="5336594"/>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grpSp>
        <p:sp>
          <p:nvSpPr>
            <p:cNvPr id="26" name="Google Shape;2299;p37">
              <a:extLst>
                <a:ext uri="{FF2B5EF4-FFF2-40B4-BE49-F238E27FC236}">
                  <a16:creationId xmlns:a16="http://schemas.microsoft.com/office/drawing/2014/main" id="{DE7E7027-D680-2A92-8250-C1934312ED7E}"/>
                </a:ext>
              </a:extLst>
            </p:cNvPr>
            <p:cNvSpPr txBox="1">
              <a:spLocks/>
            </p:cNvSpPr>
            <p:nvPr/>
          </p:nvSpPr>
          <p:spPr>
            <a:xfrm>
              <a:off x="3937188" y="2945127"/>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A</a:t>
              </a:r>
              <a:endParaRPr lang="en-US" sz="2400" dirty="0">
                <a:solidFill>
                  <a:srgbClr val="FF0000"/>
                </a:solidFill>
                <a:latin typeface="#9Slide07 Cadena" panose="02000503000000020004" pitchFamily="2" charset="-93"/>
              </a:endParaRPr>
            </a:p>
          </p:txBody>
        </p:sp>
        <p:sp>
          <p:nvSpPr>
            <p:cNvPr id="30" name="Google Shape;2299;p37">
              <a:extLst>
                <a:ext uri="{FF2B5EF4-FFF2-40B4-BE49-F238E27FC236}">
                  <a16:creationId xmlns:a16="http://schemas.microsoft.com/office/drawing/2014/main" id="{CE7A1D39-8157-36FA-F65B-75B9887251FE}"/>
                </a:ext>
              </a:extLst>
            </p:cNvPr>
            <p:cNvSpPr txBox="1">
              <a:spLocks/>
            </p:cNvSpPr>
            <p:nvPr/>
          </p:nvSpPr>
          <p:spPr>
            <a:xfrm>
              <a:off x="4934479" y="2804205"/>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B</a:t>
              </a:r>
              <a:endParaRPr lang="en-US" sz="2400" dirty="0">
                <a:solidFill>
                  <a:srgbClr val="FF0000"/>
                </a:solidFill>
                <a:latin typeface="#9Slide07 Cadena" panose="02000503000000020004" pitchFamily="2" charset="-93"/>
              </a:endParaRPr>
            </a:p>
          </p:txBody>
        </p:sp>
        <p:sp>
          <p:nvSpPr>
            <p:cNvPr id="31" name="Google Shape;2299;p37">
              <a:extLst>
                <a:ext uri="{FF2B5EF4-FFF2-40B4-BE49-F238E27FC236}">
                  <a16:creationId xmlns:a16="http://schemas.microsoft.com/office/drawing/2014/main" id="{1C69DFAF-7ED1-595C-7C8D-95BD3C30AC90}"/>
                </a:ext>
              </a:extLst>
            </p:cNvPr>
            <p:cNvSpPr txBox="1">
              <a:spLocks/>
            </p:cNvSpPr>
            <p:nvPr/>
          </p:nvSpPr>
          <p:spPr>
            <a:xfrm>
              <a:off x="5767390" y="2764846"/>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C</a:t>
              </a:r>
              <a:endParaRPr lang="en-US" sz="2400" dirty="0">
                <a:solidFill>
                  <a:srgbClr val="FF0000"/>
                </a:solidFill>
                <a:latin typeface="#9Slide07 Cadena" panose="02000503000000020004" pitchFamily="2" charset="-93"/>
              </a:endParaRPr>
            </a:p>
          </p:txBody>
        </p:sp>
      </p:grpSp>
      <p:grpSp>
        <p:nvGrpSpPr>
          <p:cNvPr id="33" name="Group 32">
            <a:extLst>
              <a:ext uri="{FF2B5EF4-FFF2-40B4-BE49-F238E27FC236}">
                <a16:creationId xmlns:a16="http://schemas.microsoft.com/office/drawing/2014/main" id="{2DDB4483-F58E-32B2-8386-A2BD7E732B07}"/>
              </a:ext>
            </a:extLst>
          </p:cNvPr>
          <p:cNvGrpSpPr/>
          <p:nvPr/>
        </p:nvGrpSpPr>
        <p:grpSpPr>
          <a:xfrm>
            <a:off x="6442867" y="4323386"/>
            <a:ext cx="1277246" cy="425789"/>
            <a:chOff x="551554" y="829477"/>
            <a:chExt cx="1277246" cy="425789"/>
          </a:xfrm>
        </p:grpSpPr>
        <p:sp>
          <p:nvSpPr>
            <p:cNvPr id="34" name="Rectangle: Rounded Corners 33">
              <a:extLst>
                <a:ext uri="{FF2B5EF4-FFF2-40B4-BE49-F238E27FC236}">
                  <a16:creationId xmlns:a16="http://schemas.microsoft.com/office/drawing/2014/main" id="{8450072E-6722-CF45-C118-E63EA582365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2428;p39">
              <a:extLst>
                <a:ext uri="{FF2B5EF4-FFF2-40B4-BE49-F238E27FC236}">
                  <a16:creationId xmlns:a16="http://schemas.microsoft.com/office/drawing/2014/main" id="{DB870ACD-2397-74E1-CB2F-95D529F29D3A}"/>
                </a:ext>
              </a:extLst>
            </p:cNvPr>
            <p:cNvSpPr txBox="1">
              <a:spLocks/>
            </p:cNvSpPr>
            <p:nvPr/>
          </p:nvSpPr>
          <p:spPr>
            <a:xfrm>
              <a:off x="649883" y="833963"/>
              <a:ext cx="1145639"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Hình</a:t>
              </a:r>
              <a:r>
                <a:rPr lang="en-US" sz="2200" dirty="0">
                  <a:solidFill>
                    <a:srgbClr val="424242"/>
                  </a:solidFill>
                  <a:latin typeface="Roboto Condensed" panose="02000000000000000000" pitchFamily="2" charset="0"/>
                </a:rPr>
                <a:t> 18.3</a:t>
              </a:r>
            </a:p>
          </p:txBody>
        </p:sp>
      </p:grpSp>
      <p:grpSp>
        <p:nvGrpSpPr>
          <p:cNvPr id="36" name="Group 35">
            <a:extLst>
              <a:ext uri="{FF2B5EF4-FFF2-40B4-BE49-F238E27FC236}">
                <a16:creationId xmlns:a16="http://schemas.microsoft.com/office/drawing/2014/main" id="{EEB04F3F-BBC1-DEFD-F809-F8714961CE2D}"/>
              </a:ext>
            </a:extLst>
          </p:cNvPr>
          <p:cNvGrpSpPr/>
          <p:nvPr/>
        </p:nvGrpSpPr>
        <p:grpSpPr>
          <a:xfrm>
            <a:off x="491147" y="2598772"/>
            <a:ext cx="1277246" cy="425789"/>
            <a:chOff x="551554" y="829477"/>
            <a:chExt cx="1277246" cy="425789"/>
          </a:xfrm>
        </p:grpSpPr>
        <p:sp>
          <p:nvSpPr>
            <p:cNvPr id="37" name="Rectangle: Rounded Corners 36">
              <a:extLst>
                <a:ext uri="{FF2B5EF4-FFF2-40B4-BE49-F238E27FC236}">
                  <a16:creationId xmlns:a16="http://schemas.microsoft.com/office/drawing/2014/main" id="{6DA9C3B3-CF4C-C002-348E-C10CC2B91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2428;p39">
              <a:extLst>
                <a:ext uri="{FF2B5EF4-FFF2-40B4-BE49-F238E27FC236}">
                  <a16:creationId xmlns:a16="http://schemas.microsoft.com/office/drawing/2014/main" id="{3B19DC11-8729-C4BD-50D0-83D8C3FE25B4}"/>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Trả</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lời</a:t>
              </a:r>
              <a:endParaRPr lang="en-US" sz="2200" dirty="0">
                <a:solidFill>
                  <a:srgbClr val="424242"/>
                </a:solidFill>
                <a:latin typeface="Roboto Condensed" panose="02000000000000000000" pitchFamily="2" charset="0"/>
              </a:endParaRPr>
            </a:p>
          </p:txBody>
        </p:sp>
      </p:grpSp>
      <p:grpSp>
        <p:nvGrpSpPr>
          <p:cNvPr id="39" name="Group 38">
            <a:extLst>
              <a:ext uri="{FF2B5EF4-FFF2-40B4-BE49-F238E27FC236}">
                <a16:creationId xmlns:a16="http://schemas.microsoft.com/office/drawing/2014/main" id="{6651CA19-7897-814B-A954-94D200BB18F7}"/>
              </a:ext>
            </a:extLst>
          </p:cNvPr>
          <p:cNvGrpSpPr/>
          <p:nvPr/>
        </p:nvGrpSpPr>
        <p:grpSpPr>
          <a:xfrm>
            <a:off x="247676" y="2589298"/>
            <a:ext cx="425790" cy="425790"/>
            <a:chOff x="3667971" y="2390066"/>
            <a:chExt cx="425790" cy="425790"/>
          </a:xfrm>
        </p:grpSpPr>
        <p:sp>
          <p:nvSpPr>
            <p:cNvPr id="40" name="Oval 39">
              <a:extLst>
                <a:ext uri="{FF2B5EF4-FFF2-40B4-BE49-F238E27FC236}">
                  <a16:creationId xmlns:a16="http://schemas.microsoft.com/office/drawing/2014/main" id="{3B536030-47BF-28B9-C041-0EA059A60C8D}"/>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9A8E7989-F512-5FFD-F2E9-2EE34279DF18}"/>
                </a:ext>
              </a:extLst>
            </p:cNvPr>
            <p:cNvPicPr>
              <a:picLocks noChangeAspect="1"/>
            </p:cNvPicPr>
            <p:nvPr/>
          </p:nvPicPr>
          <p:blipFill>
            <a:blip r:embed="rId4"/>
            <a:stretch>
              <a:fillRect/>
            </a:stretch>
          </p:blipFill>
          <p:spPr>
            <a:xfrm>
              <a:off x="3726379" y="2426220"/>
              <a:ext cx="353482" cy="353482"/>
            </a:xfrm>
            <a:prstGeom prst="rect">
              <a:avLst/>
            </a:prstGeom>
          </p:spPr>
        </p:pic>
      </p:grpSp>
      <p:sp>
        <p:nvSpPr>
          <p:cNvPr id="42" name="Google Shape;2299;p37">
            <a:extLst>
              <a:ext uri="{FF2B5EF4-FFF2-40B4-BE49-F238E27FC236}">
                <a16:creationId xmlns:a16="http://schemas.microsoft.com/office/drawing/2014/main" id="{57CCF75E-DE91-424C-0DAE-C071CEEE7DFF}"/>
              </a:ext>
            </a:extLst>
          </p:cNvPr>
          <p:cNvSpPr txBox="1">
            <a:spLocks/>
          </p:cNvSpPr>
          <p:nvPr/>
        </p:nvSpPr>
        <p:spPr>
          <a:xfrm>
            <a:off x="269070" y="3395789"/>
            <a:ext cx="4550904"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ở </a:t>
            </a:r>
            <a:r>
              <a:rPr lang="en-US" dirty="0" err="1">
                <a:latin typeface="Roboto" panose="02000000000000000000" pitchFamily="2" charset="0"/>
              </a:rPr>
              <a:t>điểm</a:t>
            </a:r>
            <a:r>
              <a:rPr lang="en-US" dirty="0">
                <a:latin typeface="Roboto" panose="02000000000000000000" pitchFamily="2" charset="0"/>
              </a:rPr>
              <a:t> B </a:t>
            </a:r>
            <a:r>
              <a:rPr lang="en-US" dirty="0" err="1">
                <a:latin typeface="Roboto" panose="02000000000000000000" pitchFamily="2" charset="0"/>
              </a:rPr>
              <a:t>và</a:t>
            </a:r>
            <a:r>
              <a:rPr lang="en-US" dirty="0">
                <a:latin typeface="Roboto" panose="02000000000000000000" pitchFamily="2" charset="0"/>
              </a:rPr>
              <a:t> C </a:t>
            </a:r>
            <a:r>
              <a:rPr lang="en-US" dirty="0" err="1">
                <a:latin typeface="Roboto" panose="02000000000000000000" pitchFamily="2" charset="0"/>
              </a:rPr>
              <a:t>có</a:t>
            </a:r>
            <a:r>
              <a:rPr lang="en-US" dirty="0">
                <a:latin typeface="Roboto" panose="02000000000000000000" pitchFamily="2" charset="0"/>
              </a:rPr>
              <a:t> </a:t>
            </a:r>
            <a:r>
              <a:rPr lang="en-US" dirty="0" err="1">
                <a:latin typeface="Roboto" panose="02000000000000000000" pitchFamily="2" charset="0"/>
              </a:rPr>
              <a:t>thể</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a:t>
            </a:r>
            <a:r>
              <a:rPr lang="en-US" dirty="0" err="1">
                <a:latin typeface="Roboto" panose="02000000000000000000" pitchFamily="2" charset="0"/>
              </a:rPr>
              <a:t>cho</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nắm</a:t>
            </a:r>
            <a:r>
              <a:rPr lang="en-US" dirty="0">
                <a:latin typeface="Roboto" panose="02000000000000000000" pitchFamily="2" charset="0"/>
              </a:rPr>
              <a:t> </a:t>
            </a:r>
            <a:r>
              <a:rPr lang="en-US" dirty="0" err="1">
                <a:latin typeface="Roboto" panose="02000000000000000000" pitchFamily="2" charset="0"/>
              </a:rPr>
              <a:t>cửa</a:t>
            </a:r>
            <a:r>
              <a:rPr lang="en-US" dirty="0">
                <a:latin typeface="Roboto" panose="02000000000000000000" pitchFamily="2" charset="0"/>
              </a:rPr>
              <a:t> quay </a:t>
            </a:r>
            <a:r>
              <a:rPr lang="en-US" dirty="0" err="1">
                <a:latin typeface="Roboto" panose="02000000000000000000" pitchFamily="2" charset="0"/>
              </a:rPr>
              <a:t>quanh</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nó</a:t>
            </a:r>
            <a:r>
              <a:rPr lang="en-US" dirty="0">
                <a:latin typeface="Roboto" panose="02000000000000000000" pitchFamily="2" charset="0"/>
              </a:rPr>
              <a:t>.</a:t>
            </a:r>
            <a:endParaRPr lang="en-US" sz="2000" dirty="0">
              <a:latin typeface="Roboto" panose="02000000000000000000" pitchFamily="2" charset="0"/>
            </a:endParaRPr>
          </a:p>
        </p:txBody>
      </p:sp>
      <p:sp>
        <p:nvSpPr>
          <p:cNvPr id="43" name="Google Shape;2299;p37">
            <a:extLst>
              <a:ext uri="{FF2B5EF4-FFF2-40B4-BE49-F238E27FC236}">
                <a16:creationId xmlns:a16="http://schemas.microsoft.com/office/drawing/2014/main" id="{ACC65F16-9E2A-D09B-2E7A-56FC725D041D}"/>
              </a:ext>
            </a:extLst>
          </p:cNvPr>
          <p:cNvSpPr txBox="1">
            <a:spLocks/>
          </p:cNvSpPr>
          <p:nvPr/>
        </p:nvSpPr>
        <p:spPr>
          <a:xfrm>
            <a:off x="247676" y="4236629"/>
            <a:ext cx="4550904"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ở </a:t>
            </a:r>
            <a:r>
              <a:rPr lang="en-US" dirty="0" err="1">
                <a:latin typeface="Roboto" panose="02000000000000000000" pitchFamily="2" charset="0"/>
              </a:rPr>
              <a:t>điểm</a:t>
            </a:r>
            <a:r>
              <a:rPr lang="en-US" dirty="0">
                <a:latin typeface="Roboto" panose="02000000000000000000" pitchFamily="2" charset="0"/>
              </a:rPr>
              <a:t> A </a:t>
            </a:r>
            <a:r>
              <a:rPr lang="en-US" dirty="0" err="1">
                <a:latin typeface="Roboto" panose="02000000000000000000" pitchFamily="2" charset="0"/>
              </a:rPr>
              <a:t>không</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a:t>
            </a:r>
            <a:r>
              <a:rPr lang="en-US" dirty="0" err="1">
                <a:latin typeface="Roboto" panose="02000000000000000000" pitchFamily="2" charset="0"/>
              </a:rPr>
              <a:t>cho</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nắm</a:t>
            </a:r>
            <a:r>
              <a:rPr lang="en-US" dirty="0">
                <a:latin typeface="Roboto" panose="02000000000000000000" pitchFamily="2" charset="0"/>
              </a:rPr>
              <a:t> </a:t>
            </a:r>
            <a:r>
              <a:rPr lang="en-US" dirty="0" err="1">
                <a:latin typeface="Roboto" panose="02000000000000000000" pitchFamily="2" charset="0"/>
              </a:rPr>
              <a:t>cửa</a:t>
            </a:r>
            <a:r>
              <a:rPr lang="en-US" dirty="0">
                <a:latin typeface="Roboto" panose="02000000000000000000" pitchFamily="2" charset="0"/>
              </a:rPr>
              <a:t> quay </a:t>
            </a:r>
            <a:r>
              <a:rPr lang="en-US" dirty="0" err="1">
                <a:latin typeface="Roboto" panose="02000000000000000000" pitchFamily="2" charset="0"/>
              </a:rPr>
              <a:t>quanh</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nó</a:t>
            </a:r>
            <a:r>
              <a:rPr lang="en-US" dirty="0">
                <a:latin typeface="Roboto" panose="02000000000000000000" pitchFamily="2" charset="0"/>
              </a:rPr>
              <a:t>.</a:t>
            </a:r>
            <a:endParaRPr lang="en-US" sz="2000" dirty="0">
              <a:latin typeface="Roboto" panose="02000000000000000000" pitchFamily="2" charset="0"/>
            </a:endParaRPr>
          </a:p>
        </p:txBody>
      </p:sp>
    </p:spTree>
    <p:extLst>
      <p:ext uri="{BB962C8B-B14F-4D97-AF65-F5344CB8AC3E}">
        <p14:creationId xmlns:p14="http://schemas.microsoft.com/office/powerpoint/2010/main" val="309118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3195"/>
                            </p:stCondLst>
                            <p:childTnLst>
                              <p:par>
                                <p:cTn id="19" presetID="53" presetClass="entr" presetSubtype="16"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par>
                          <p:cTn id="24" fill="hold">
                            <p:stCondLst>
                              <p:cond delay="3695"/>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500"/>
                                        <p:tgtEl>
                                          <p:spTgt spid="36"/>
                                        </p:tgtEl>
                                      </p:cBhvr>
                                    </p:animEffect>
                                  </p:childTnLst>
                                </p:cTn>
                              </p:par>
                            </p:childTnLst>
                          </p:cTn>
                        </p:par>
                        <p:par>
                          <p:cTn id="39" fill="hold">
                            <p:stCondLst>
                              <p:cond delay="1000"/>
                            </p:stCondLst>
                            <p:childTnLst>
                              <p:par>
                                <p:cTn id="40" presetID="22" presetClass="entr" presetSubtype="1" fill="hold" grpId="0" nodeType="afterEffect">
                                  <p:stCondLst>
                                    <p:cond delay="0"/>
                                  </p:stCondLst>
                                  <p:iterate type="lt">
                                    <p:tmPct val="3000"/>
                                  </p:iterate>
                                  <p:childTnLst>
                                    <p:set>
                                      <p:cBhvr>
                                        <p:cTn id="41" dur="1" fill="hold">
                                          <p:stCondLst>
                                            <p:cond delay="0"/>
                                          </p:stCondLst>
                                        </p:cTn>
                                        <p:tgtEl>
                                          <p:spTgt spid="42"/>
                                        </p:tgtEl>
                                        <p:attrNameLst>
                                          <p:attrName>style.visibility</p:attrName>
                                        </p:attrNameLst>
                                      </p:cBhvr>
                                      <p:to>
                                        <p:strVal val="visible"/>
                                      </p:to>
                                    </p:set>
                                    <p:animEffect transition="in" filter="wipe(up)">
                                      <p:cBhvr>
                                        <p:cTn id="42" dur="500"/>
                                        <p:tgtEl>
                                          <p:spTgt spid="42"/>
                                        </p:tgtEl>
                                      </p:cBhvr>
                                    </p:animEffect>
                                  </p:childTnLst>
                                </p:cTn>
                              </p:par>
                            </p:childTnLst>
                          </p:cTn>
                        </p:par>
                        <p:par>
                          <p:cTn id="43" fill="hold">
                            <p:stCondLst>
                              <p:cond delay="2430"/>
                            </p:stCondLst>
                            <p:childTnLst>
                              <p:par>
                                <p:cTn id="44" presetID="22" presetClass="entr" presetSubtype="1" fill="hold" grpId="0" nodeType="afterEffect">
                                  <p:stCondLst>
                                    <p:cond delay="0"/>
                                  </p:stCondLst>
                                  <p:iterate type="lt">
                                    <p:tmPct val="3000"/>
                                  </p:iterate>
                                  <p:childTnLst>
                                    <p:set>
                                      <p:cBhvr>
                                        <p:cTn id="45" dur="1" fill="hold">
                                          <p:stCondLst>
                                            <p:cond delay="0"/>
                                          </p:stCondLst>
                                        </p:cTn>
                                        <p:tgtEl>
                                          <p:spTgt spid="43"/>
                                        </p:tgtEl>
                                        <p:attrNameLst>
                                          <p:attrName>style.visibility</p:attrName>
                                        </p:attrNameLst>
                                      </p:cBhvr>
                                      <p:to>
                                        <p:strVal val="visible"/>
                                      </p:to>
                                    </p:set>
                                    <p:animEffect transition="in" filter="wipe(up)">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2"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537818" y="659350"/>
            <a:ext cx="1489455"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Câu</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hỏi</a:t>
              </a:r>
              <a:endParaRPr lang="en-US" sz="2200" dirty="0">
                <a:solidFill>
                  <a:srgbClr val="424242"/>
                </a:solidFill>
                <a:latin typeface="Roboto Condensed" panose="02000000000000000000" pitchFamily="2" charset="0"/>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294348" y="649876"/>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294348" y="1242362"/>
            <a:ext cx="4302931"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Lực tác dụng ở vị trí nào có thể làm cho tay nắm cửa quay dễ dàng hơn?</a:t>
            </a:r>
            <a:endParaRPr lang="en-US" sz="2000" dirty="0">
              <a:latin typeface="Roboto" panose="02000000000000000000" pitchFamily="2" charset="0"/>
            </a:endParaRPr>
          </a:p>
        </p:txBody>
      </p:sp>
      <p:grpSp>
        <p:nvGrpSpPr>
          <p:cNvPr id="32" name="Group 31">
            <a:extLst>
              <a:ext uri="{FF2B5EF4-FFF2-40B4-BE49-F238E27FC236}">
                <a16:creationId xmlns:a16="http://schemas.microsoft.com/office/drawing/2014/main" id="{BEFBA8F8-F3EE-06FE-896D-F2F5F230A800}"/>
              </a:ext>
            </a:extLst>
          </p:cNvPr>
          <p:cNvGrpSpPr/>
          <p:nvPr/>
        </p:nvGrpSpPr>
        <p:grpSpPr>
          <a:xfrm>
            <a:off x="4613082" y="1305441"/>
            <a:ext cx="4261849" cy="2915981"/>
            <a:chOff x="2205859" y="1607833"/>
            <a:chExt cx="4261849" cy="2915981"/>
          </a:xfrm>
        </p:grpSpPr>
        <p:grpSp>
          <p:nvGrpSpPr>
            <p:cNvPr id="2" name="Group 1">
              <a:extLst>
                <a:ext uri="{FF2B5EF4-FFF2-40B4-BE49-F238E27FC236}">
                  <a16:creationId xmlns:a16="http://schemas.microsoft.com/office/drawing/2014/main" id="{C39EA9CE-326F-B9AB-92C5-28CFEDAA80B2}"/>
                </a:ext>
              </a:extLst>
            </p:cNvPr>
            <p:cNvGrpSpPr/>
            <p:nvPr/>
          </p:nvGrpSpPr>
          <p:grpSpPr>
            <a:xfrm>
              <a:off x="2205859" y="1607833"/>
              <a:ext cx="4261849" cy="2915981"/>
              <a:chOff x="3676394" y="4394718"/>
              <a:chExt cx="2586103" cy="1769426"/>
            </a:xfrm>
          </p:grpSpPr>
          <p:pic>
            <p:nvPicPr>
              <p:cNvPr id="11" name="Picture 10">
                <a:extLst>
                  <a:ext uri="{FF2B5EF4-FFF2-40B4-BE49-F238E27FC236}">
                    <a16:creationId xmlns:a16="http://schemas.microsoft.com/office/drawing/2014/main" id="{5094007F-C91F-77AD-B92F-F0796AF1AC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76" t="16130" r="5926" b="14773"/>
              <a:stretch/>
            </p:blipFill>
            <p:spPr>
              <a:xfrm>
                <a:off x="3676394" y="4394718"/>
                <a:ext cx="2586103" cy="1769426"/>
              </a:xfrm>
              <a:prstGeom prst="rect">
                <a:avLst/>
              </a:prstGeom>
              <a:effectLst>
                <a:softEdge rad="101600"/>
              </a:effectLst>
            </p:spPr>
          </p:pic>
          <p:sp>
            <p:nvSpPr>
              <p:cNvPr id="13" name="Oval 12">
                <a:extLst>
                  <a:ext uri="{FF2B5EF4-FFF2-40B4-BE49-F238E27FC236}">
                    <a16:creationId xmlns:a16="http://schemas.microsoft.com/office/drawing/2014/main" id="{6B33A060-E3B5-D385-077F-B4BE8C257D9E}"/>
                  </a:ext>
                </a:extLst>
              </p:cNvPr>
              <p:cNvSpPr/>
              <p:nvPr/>
            </p:nvSpPr>
            <p:spPr>
              <a:xfrm>
                <a:off x="4786713" y="5458815"/>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4" name="Oval 13">
                <a:extLst>
                  <a:ext uri="{FF2B5EF4-FFF2-40B4-BE49-F238E27FC236}">
                    <a16:creationId xmlns:a16="http://schemas.microsoft.com/office/drawing/2014/main" id="{FAF45D4D-7255-963C-5CA8-4DA796FA1416}"/>
                  </a:ext>
                </a:extLst>
              </p:cNvPr>
              <p:cNvSpPr/>
              <p:nvPr/>
            </p:nvSpPr>
            <p:spPr>
              <a:xfrm>
                <a:off x="5391872" y="5391880"/>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5" name="Oval 14">
                <a:extLst>
                  <a:ext uri="{FF2B5EF4-FFF2-40B4-BE49-F238E27FC236}">
                    <a16:creationId xmlns:a16="http://schemas.microsoft.com/office/drawing/2014/main" id="{016384A6-445A-A35E-3BE5-44B7CF5A34EE}"/>
                  </a:ext>
                </a:extLst>
              </p:cNvPr>
              <p:cNvSpPr/>
              <p:nvPr/>
            </p:nvSpPr>
            <p:spPr>
              <a:xfrm>
                <a:off x="5922583" y="5336594"/>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grpSp>
        <p:sp>
          <p:nvSpPr>
            <p:cNvPr id="26" name="Google Shape;2299;p37">
              <a:extLst>
                <a:ext uri="{FF2B5EF4-FFF2-40B4-BE49-F238E27FC236}">
                  <a16:creationId xmlns:a16="http://schemas.microsoft.com/office/drawing/2014/main" id="{DE7E7027-D680-2A92-8250-C1934312ED7E}"/>
                </a:ext>
              </a:extLst>
            </p:cNvPr>
            <p:cNvSpPr txBox="1">
              <a:spLocks/>
            </p:cNvSpPr>
            <p:nvPr/>
          </p:nvSpPr>
          <p:spPr>
            <a:xfrm>
              <a:off x="3937188" y="2945127"/>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A</a:t>
              </a:r>
              <a:endParaRPr lang="en-US" sz="2400" dirty="0">
                <a:solidFill>
                  <a:srgbClr val="FF0000"/>
                </a:solidFill>
                <a:latin typeface="#9Slide07 Cadena" panose="02000503000000020004" pitchFamily="2" charset="-93"/>
              </a:endParaRPr>
            </a:p>
          </p:txBody>
        </p:sp>
        <p:sp>
          <p:nvSpPr>
            <p:cNvPr id="30" name="Google Shape;2299;p37">
              <a:extLst>
                <a:ext uri="{FF2B5EF4-FFF2-40B4-BE49-F238E27FC236}">
                  <a16:creationId xmlns:a16="http://schemas.microsoft.com/office/drawing/2014/main" id="{CE7A1D39-8157-36FA-F65B-75B9887251FE}"/>
                </a:ext>
              </a:extLst>
            </p:cNvPr>
            <p:cNvSpPr txBox="1">
              <a:spLocks/>
            </p:cNvSpPr>
            <p:nvPr/>
          </p:nvSpPr>
          <p:spPr>
            <a:xfrm>
              <a:off x="4934479" y="2804205"/>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B</a:t>
              </a:r>
              <a:endParaRPr lang="en-US" sz="2400" dirty="0">
                <a:solidFill>
                  <a:srgbClr val="FF0000"/>
                </a:solidFill>
                <a:latin typeface="#9Slide07 Cadena" panose="02000503000000020004" pitchFamily="2" charset="-93"/>
              </a:endParaRPr>
            </a:p>
          </p:txBody>
        </p:sp>
        <p:sp>
          <p:nvSpPr>
            <p:cNvPr id="31" name="Google Shape;2299;p37">
              <a:extLst>
                <a:ext uri="{FF2B5EF4-FFF2-40B4-BE49-F238E27FC236}">
                  <a16:creationId xmlns:a16="http://schemas.microsoft.com/office/drawing/2014/main" id="{1C69DFAF-7ED1-595C-7C8D-95BD3C30AC90}"/>
                </a:ext>
              </a:extLst>
            </p:cNvPr>
            <p:cNvSpPr txBox="1">
              <a:spLocks/>
            </p:cNvSpPr>
            <p:nvPr/>
          </p:nvSpPr>
          <p:spPr>
            <a:xfrm>
              <a:off x="5767390" y="2764846"/>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C</a:t>
              </a:r>
              <a:endParaRPr lang="en-US" sz="2400" dirty="0">
                <a:solidFill>
                  <a:srgbClr val="FF0000"/>
                </a:solidFill>
                <a:latin typeface="#9Slide07 Cadena" panose="02000503000000020004" pitchFamily="2" charset="-93"/>
              </a:endParaRPr>
            </a:p>
          </p:txBody>
        </p:sp>
      </p:grpSp>
      <p:grpSp>
        <p:nvGrpSpPr>
          <p:cNvPr id="33" name="Group 32">
            <a:extLst>
              <a:ext uri="{FF2B5EF4-FFF2-40B4-BE49-F238E27FC236}">
                <a16:creationId xmlns:a16="http://schemas.microsoft.com/office/drawing/2014/main" id="{2DDB4483-F58E-32B2-8386-A2BD7E732B07}"/>
              </a:ext>
            </a:extLst>
          </p:cNvPr>
          <p:cNvGrpSpPr/>
          <p:nvPr/>
        </p:nvGrpSpPr>
        <p:grpSpPr>
          <a:xfrm>
            <a:off x="6442867" y="4323386"/>
            <a:ext cx="1277246" cy="425789"/>
            <a:chOff x="551554" y="829477"/>
            <a:chExt cx="1277246" cy="425789"/>
          </a:xfrm>
        </p:grpSpPr>
        <p:sp>
          <p:nvSpPr>
            <p:cNvPr id="34" name="Rectangle: Rounded Corners 33">
              <a:extLst>
                <a:ext uri="{FF2B5EF4-FFF2-40B4-BE49-F238E27FC236}">
                  <a16:creationId xmlns:a16="http://schemas.microsoft.com/office/drawing/2014/main" id="{8450072E-6722-CF45-C118-E63EA582365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2428;p39">
              <a:extLst>
                <a:ext uri="{FF2B5EF4-FFF2-40B4-BE49-F238E27FC236}">
                  <a16:creationId xmlns:a16="http://schemas.microsoft.com/office/drawing/2014/main" id="{DB870ACD-2397-74E1-CB2F-95D529F29D3A}"/>
                </a:ext>
              </a:extLst>
            </p:cNvPr>
            <p:cNvSpPr txBox="1">
              <a:spLocks/>
            </p:cNvSpPr>
            <p:nvPr/>
          </p:nvSpPr>
          <p:spPr>
            <a:xfrm>
              <a:off x="649883" y="833963"/>
              <a:ext cx="1145639"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Hình</a:t>
              </a:r>
              <a:r>
                <a:rPr lang="en-US" sz="2200" dirty="0">
                  <a:solidFill>
                    <a:srgbClr val="424242"/>
                  </a:solidFill>
                  <a:latin typeface="Roboto Condensed" panose="02000000000000000000" pitchFamily="2" charset="0"/>
                </a:rPr>
                <a:t> 18.3</a:t>
              </a:r>
            </a:p>
          </p:txBody>
        </p:sp>
      </p:grpSp>
      <p:grpSp>
        <p:nvGrpSpPr>
          <p:cNvPr id="36" name="Group 35">
            <a:extLst>
              <a:ext uri="{FF2B5EF4-FFF2-40B4-BE49-F238E27FC236}">
                <a16:creationId xmlns:a16="http://schemas.microsoft.com/office/drawing/2014/main" id="{EEB04F3F-BBC1-DEFD-F809-F8714961CE2D}"/>
              </a:ext>
            </a:extLst>
          </p:cNvPr>
          <p:cNvGrpSpPr/>
          <p:nvPr/>
        </p:nvGrpSpPr>
        <p:grpSpPr>
          <a:xfrm>
            <a:off x="516425" y="2566073"/>
            <a:ext cx="1277246" cy="425789"/>
            <a:chOff x="551554" y="829477"/>
            <a:chExt cx="1277246" cy="425789"/>
          </a:xfrm>
        </p:grpSpPr>
        <p:sp>
          <p:nvSpPr>
            <p:cNvPr id="37" name="Rectangle: Rounded Corners 36">
              <a:extLst>
                <a:ext uri="{FF2B5EF4-FFF2-40B4-BE49-F238E27FC236}">
                  <a16:creationId xmlns:a16="http://schemas.microsoft.com/office/drawing/2014/main" id="{6DA9C3B3-CF4C-C002-348E-C10CC2B91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2428;p39">
              <a:extLst>
                <a:ext uri="{FF2B5EF4-FFF2-40B4-BE49-F238E27FC236}">
                  <a16:creationId xmlns:a16="http://schemas.microsoft.com/office/drawing/2014/main" id="{3B19DC11-8729-C4BD-50D0-83D8C3FE25B4}"/>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Trả</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lời</a:t>
              </a:r>
              <a:endParaRPr lang="en-US" sz="2200" dirty="0">
                <a:solidFill>
                  <a:srgbClr val="424242"/>
                </a:solidFill>
                <a:latin typeface="Roboto Condensed" panose="02000000000000000000" pitchFamily="2" charset="0"/>
              </a:endParaRPr>
            </a:p>
          </p:txBody>
        </p:sp>
      </p:grpSp>
      <p:grpSp>
        <p:nvGrpSpPr>
          <p:cNvPr id="39" name="Group 38">
            <a:extLst>
              <a:ext uri="{FF2B5EF4-FFF2-40B4-BE49-F238E27FC236}">
                <a16:creationId xmlns:a16="http://schemas.microsoft.com/office/drawing/2014/main" id="{6651CA19-7897-814B-A954-94D200BB18F7}"/>
              </a:ext>
            </a:extLst>
          </p:cNvPr>
          <p:cNvGrpSpPr/>
          <p:nvPr/>
        </p:nvGrpSpPr>
        <p:grpSpPr>
          <a:xfrm>
            <a:off x="272954" y="2556599"/>
            <a:ext cx="425790" cy="425790"/>
            <a:chOff x="3667971" y="2390066"/>
            <a:chExt cx="425790" cy="425790"/>
          </a:xfrm>
        </p:grpSpPr>
        <p:sp>
          <p:nvSpPr>
            <p:cNvPr id="40" name="Oval 39">
              <a:extLst>
                <a:ext uri="{FF2B5EF4-FFF2-40B4-BE49-F238E27FC236}">
                  <a16:creationId xmlns:a16="http://schemas.microsoft.com/office/drawing/2014/main" id="{3B536030-47BF-28B9-C041-0EA059A60C8D}"/>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9A8E7989-F512-5FFD-F2E9-2EE34279DF18}"/>
                </a:ext>
              </a:extLst>
            </p:cNvPr>
            <p:cNvPicPr>
              <a:picLocks noChangeAspect="1"/>
            </p:cNvPicPr>
            <p:nvPr/>
          </p:nvPicPr>
          <p:blipFill>
            <a:blip r:embed="rId4"/>
            <a:stretch>
              <a:fillRect/>
            </a:stretch>
          </p:blipFill>
          <p:spPr>
            <a:xfrm>
              <a:off x="3726379" y="2426220"/>
              <a:ext cx="353482" cy="353482"/>
            </a:xfrm>
            <a:prstGeom prst="rect">
              <a:avLst/>
            </a:prstGeom>
          </p:spPr>
        </p:pic>
      </p:grpSp>
      <p:sp>
        <p:nvSpPr>
          <p:cNvPr id="42" name="Google Shape;2299;p37">
            <a:extLst>
              <a:ext uri="{FF2B5EF4-FFF2-40B4-BE49-F238E27FC236}">
                <a16:creationId xmlns:a16="http://schemas.microsoft.com/office/drawing/2014/main" id="{57CCF75E-DE91-424C-0DAE-C071CEEE7DFF}"/>
              </a:ext>
            </a:extLst>
          </p:cNvPr>
          <p:cNvSpPr txBox="1">
            <a:spLocks/>
          </p:cNvSpPr>
          <p:nvPr/>
        </p:nvSpPr>
        <p:spPr>
          <a:xfrm>
            <a:off x="294348" y="3363090"/>
            <a:ext cx="4550904" cy="11002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Lực tác dụng ở vị trí C làm cho tay nắm cửa quay dễ dàng quanh trục hơn ở vị trí B vì vị trí C ở xa trục quay hơn vị trí B.</a:t>
            </a:r>
            <a:endParaRPr lang="en-US" sz="2000" dirty="0">
              <a:latin typeface="Roboto" panose="02000000000000000000" pitchFamily="2" charset="0"/>
            </a:endParaRPr>
          </a:p>
        </p:txBody>
      </p:sp>
    </p:spTree>
    <p:extLst>
      <p:ext uri="{BB962C8B-B14F-4D97-AF65-F5344CB8AC3E}">
        <p14:creationId xmlns:p14="http://schemas.microsoft.com/office/powerpoint/2010/main" val="275771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1000"/>
                            </p:stCondLst>
                            <p:childTnLst>
                              <p:par>
                                <p:cTn id="30" presetID="22" presetClass="entr" presetSubtype="1" fill="hold" grpId="0" nodeType="afterEffect">
                                  <p:stCondLst>
                                    <p:cond delay="0"/>
                                  </p:stCondLst>
                                  <p:iterate type="lt">
                                    <p:tmPct val="3000"/>
                                  </p:iterate>
                                  <p:childTnLst>
                                    <p:set>
                                      <p:cBhvr>
                                        <p:cTn id="31" dur="1" fill="hold">
                                          <p:stCondLst>
                                            <p:cond delay="0"/>
                                          </p:stCondLst>
                                        </p:cTn>
                                        <p:tgtEl>
                                          <p:spTgt spid="42"/>
                                        </p:tgtEl>
                                        <p:attrNameLst>
                                          <p:attrName>style.visibility</p:attrName>
                                        </p:attrNameLst>
                                      </p:cBhvr>
                                      <p:to>
                                        <p:strVal val="visible"/>
                                      </p:to>
                                    </p:set>
                                    <p:animEffect transition="in" filter="wipe(up)">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A7ACBB1-2F58-7254-F05A-D0F383E0E5E7}"/>
              </a:ext>
            </a:extLst>
          </p:cNvPr>
          <p:cNvSpPr/>
          <p:nvPr/>
        </p:nvSpPr>
        <p:spPr>
          <a:xfrm>
            <a:off x="1684257" y="623777"/>
            <a:ext cx="7169120" cy="4118344"/>
          </a:xfrm>
          <a:prstGeom prst="roundRect">
            <a:avLst/>
          </a:prstGeom>
          <a:noFill/>
          <a:ln w="127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9" name="Google Shape;2449;p40"/>
          <p:cNvGrpSpPr/>
          <p:nvPr/>
        </p:nvGrpSpPr>
        <p:grpSpPr>
          <a:xfrm>
            <a:off x="-81572" y="1367689"/>
            <a:ext cx="2794465" cy="2223825"/>
            <a:chOff x="4189650" y="1358950"/>
            <a:chExt cx="1222800" cy="973100"/>
          </a:xfrm>
        </p:grpSpPr>
        <p:sp>
          <p:nvSpPr>
            <p:cNvPr id="2450" name="Google Shape;2450;p40"/>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0"/>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0"/>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0"/>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0"/>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0"/>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0"/>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0"/>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40"/>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40"/>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0"/>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0"/>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0"/>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0"/>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0"/>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40"/>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0"/>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0"/>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0"/>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40"/>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40"/>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0"/>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0"/>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40"/>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0"/>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0"/>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0"/>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0"/>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0"/>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0"/>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0"/>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0"/>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0"/>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0"/>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0"/>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0"/>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0"/>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0"/>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0"/>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0"/>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0"/>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0"/>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0"/>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0"/>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0"/>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0"/>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0"/>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0"/>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0"/>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0"/>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0"/>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2505;p41">
            <a:extLst>
              <a:ext uri="{FF2B5EF4-FFF2-40B4-BE49-F238E27FC236}">
                <a16:creationId xmlns:a16="http://schemas.microsoft.com/office/drawing/2014/main" id="{1272052D-053F-8956-2658-128FBABD7677}"/>
              </a:ext>
            </a:extLst>
          </p:cNvPr>
          <p:cNvSpPr txBox="1">
            <a:spLocks noGrp="1"/>
          </p:cNvSpPr>
          <p:nvPr>
            <p:ph type="title"/>
          </p:nvPr>
        </p:nvSpPr>
        <p:spPr>
          <a:xfrm>
            <a:off x="2813532" y="934464"/>
            <a:ext cx="3895167"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err="1"/>
              <a:t>Lực</a:t>
            </a:r>
            <a:r>
              <a:rPr lang="en-US" sz="2000" dirty="0"/>
              <a:t> </a:t>
            </a:r>
            <a:r>
              <a:rPr lang="en-US" sz="2000" dirty="0" err="1"/>
              <a:t>Có</a:t>
            </a:r>
            <a:r>
              <a:rPr lang="en-US" sz="2000" dirty="0"/>
              <a:t> </a:t>
            </a:r>
            <a:r>
              <a:rPr lang="en-US" sz="2000" dirty="0" err="1"/>
              <a:t>Thể</a:t>
            </a:r>
            <a:r>
              <a:rPr lang="en-US" sz="2000" dirty="0"/>
              <a:t> </a:t>
            </a:r>
            <a:r>
              <a:rPr lang="en-US" sz="2000" dirty="0" err="1"/>
              <a:t>Làm</a:t>
            </a:r>
            <a:r>
              <a:rPr lang="en-US" sz="2000" dirty="0"/>
              <a:t> Quay </a:t>
            </a:r>
            <a:r>
              <a:rPr lang="en-US" sz="2000" dirty="0" err="1"/>
              <a:t>Vật</a:t>
            </a:r>
            <a:endParaRPr sz="2000" dirty="0"/>
          </a:p>
        </p:txBody>
      </p:sp>
      <p:sp>
        <p:nvSpPr>
          <p:cNvPr id="8" name="Google Shape;2507;p41">
            <a:extLst>
              <a:ext uri="{FF2B5EF4-FFF2-40B4-BE49-F238E27FC236}">
                <a16:creationId xmlns:a16="http://schemas.microsoft.com/office/drawing/2014/main" id="{9467E896-706D-B81D-14D7-C98E063F94A9}"/>
              </a:ext>
            </a:extLst>
          </p:cNvPr>
          <p:cNvSpPr/>
          <p:nvPr/>
        </p:nvSpPr>
        <p:spPr>
          <a:xfrm>
            <a:off x="2249148" y="947491"/>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9" name="Google Shape;2508;p41">
            <a:extLst>
              <a:ext uri="{FF2B5EF4-FFF2-40B4-BE49-F238E27FC236}">
                <a16:creationId xmlns:a16="http://schemas.microsoft.com/office/drawing/2014/main" id="{713EDC53-AC4B-8EF2-902B-95897348572C}"/>
              </a:ext>
            </a:extLst>
          </p:cNvPr>
          <p:cNvSpPr txBox="1">
            <a:spLocks/>
          </p:cNvSpPr>
          <p:nvPr/>
        </p:nvSpPr>
        <p:spPr>
          <a:xfrm>
            <a:off x="2249921" y="948121"/>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dirty="0">
                <a:solidFill>
                  <a:srgbClr val="CDDFFB"/>
                </a:solidFill>
                <a:latin typeface="Roboto Black" panose="02000000000000000000" pitchFamily="2" charset="0"/>
                <a:ea typeface="Roboto Black" panose="02000000000000000000" pitchFamily="2" charset="0"/>
              </a:rPr>
              <a:t>01</a:t>
            </a:r>
          </a:p>
        </p:txBody>
      </p:sp>
      <p:sp>
        <p:nvSpPr>
          <p:cNvPr id="10" name="Google Shape;2299;p37">
            <a:extLst>
              <a:ext uri="{FF2B5EF4-FFF2-40B4-BE49-F238E27FC236}">
                <a16:creationId xmlns:a16="http://schemas.microsoft.com/office/drawing/2014/main" id="{D7764EE0-FD3F-F9D3-8A1D-DA385DC84BD5}"/>
              </a:ext>
            </a:extLst>
          </p:cNvPr>
          <p:cNvSpPr txBox="1">
            <a:spLocks/>
          </p:cNvSpPr>
          <p:nvPr/>
        </p:nvSpPr>
        <p:spPr>
          <a:xfrm>
            <a:off x="2719577" y="1401914"/>
            <a:ext cx="5762073" cy="7710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600"/>
              <a:buFont typeface="Assistant"/>
              <a:buAutoNum type="arabicPeriod"/>
              <a:defRPr sz="1300" b="0" i="0" u="none" strike="noStrike" cap="none">
                <a:solidFill>
                  <a:srgbClr val="434343"/>
                </a:solidFill>
                <a:latin typeface="Assistant"/>
                <a:ea typeface="Assistant"/>
                <a:cs typeface="Assistant"/>
                <a:sym typeface="Assistant"/>
              </a:defRPr>
            </a:lvl1pPr>
            <a:lvl2pPr marL="914400" marR="0" lvl="1"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2pPr>
            <a:lvl3pPr marL="1371600" marR="0" lvl="2"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3pPr>
            <a:lvl4pPr marL="1828800" marR="0" lvl="3"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4pPr>
            <a:lvl5pPr marL="2286000" marR="0" lvl="4"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5pPr>
            <a:lvl6pPr marL="2743200" marR="0" lvl="5"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6pPr>
            <a:lvl7pPr marL="3200400" marR="0" lvl="6"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7pPr>
            <a:lvl8pPr marL="3657600" marR="0" lvl="7"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8pPr>
            <a:lvl9pPr marL="4114800" marR="0" lvl="8"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9pPr>
          </a:lstStyle>
          <a:p>
            <a:pPr marL="0" indent="0">
              <a:lnSpc>
                <a:spcPct val="120000"/>
              </a:lnSpc>
              <a:buFont typeface="Assistant"/>
              <a:buNone/>
            </a:pPr>
            <a:r>
              <a:rPr lang="en-US" sz="2000" dirty="0">
                <a:solidFill>
                  <a:schemeClr val="tx2">
                    <a:lumMod val="50000"/>
                  </a:schemeClr>
                </a:solidFill>
                <a:latin typeface="Roboto" panose="02000000000000000000" pitchFamily="2" charset="0"/>
                <a:cs typeface="#9Slide03 Arima Madurai Black" panose="00000A00000000000000" pitchFamily="2" charset="-93"/>
              </a:rPr>
              <a:t>Khi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lực</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tác</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dụng</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vào</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vật</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có</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giá</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không</a:t>
            </a:r>
            <a:r>
              <a:rPr lang="en-US" sz="2000" dirty="0">
                <a:solidFill>
                  <a:schemeClr val="tx2">
                    <a:lumMod val="50000"/>
                  </a:schemeClr>
                </a:solidFill>
                <a:latin typeface="Roboto" panose="02000000000000000000" pitchFamily="2" charset="0"/>
                <a:cs typeface="#9Slide03 Arima Madurai Black" panose="00000A00000000000000" pitchFamily="2" charset="-93"/>
              </a:rPr>
              <a:t> song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song</a:t>
            </a:r>
            <a:r>
              <a:rPr lang="en-US" sz="2000" dirty="0">
                <a:solidFill>
                  <a:schemeClr val="tx2">
                    <a:lumMod val="50000"/>
                  </a:schemeClr>
                </a:solidFill>
                <a:latin typeface="Roboto" panose="02000000000000000000" pitchFamily="2" charset="0"/>
                <a:cs typeface="#9Slide03 Arima Madurai Black" panose="00000A00000000000000" pitchFamily="2" charset="-93"/>
              </a:rPr>
              <a:t> hay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không</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cắt</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trục</a:t>
            </a:r>
            <a:r>
              <a:rPr lang="en-US" sz="2000" dirty="0">
                <a:solidFill>
                  <a:schemeClr val="tx2">
                    <a:lumMod val="50000"/>
                  </a:schemeClr>
                </a:solidFill>
                <a:latin typeface="Roboto" panose="02000000000000000000" pitchFamily="2" charset="0"/>
                <a:cs typeface="#9Slide03 Arima Madurai Black" panose="00000A00000000000000" pitchFamily="2" charset="-93"/>
              </a:rPr>
              <a:t> quay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thì</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sẽ</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làm</a:t>
            </a:r>
            <a:r>
              <a:rPr lang="en-US" sz="2000" dirty="0">
                <a:solidFill>
                  <a:schemeClr val="tx2">
                    <a:lumMod val="50000"/>
                  </a:schemeClr>
                </a:solidFill>
                <a:latin typeface="Roboto" panose="02000000000000000000" pitchFamily="2" charset="0"/>
                <a:cs typeface="#9Slide03 Arima Madurai Black" panose="00000A00000000000000" pitchFamily="2" charset="-93"/>
              </a:rPr>
              <a:t> quay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vật</a:t>
            </a:r>
            <a:endParaRPr lang="en-US" sz="2000" dirty="0">
              <a:solidFill>
                <a:schemeClr val="tx2">
                  <a:lumMod val="50000"/>
                </a:schemeClr>
              </a:solidFill>
              <a:latin typeface="Roboto" panose="02000000000000000000" pitchFamily="2" charset="0"/>
              <a:cs typeface="#9Slide03 Arima Madurai Black" panose="00000A00000000000000" pitchFamily="2" charset="-93"/>
            </a:endParaRPr>
          </a:p>
        </p:txBody>
      </p:sp>
      <p:grpSp>
        <p:nvGrpSpPr>
          <p:cNvPr id="11" name="Group 10">
            <a:extLst>
              <a:ext uri="{FF2B5EF4-FFF2-40B4-BE49-F238E27FC236}">
                <a16:creationId xmlns:a16="http://schemas.microsoft.com/office/drawing/2014/main" id="{490C4A88-4DE5-4E7A-36AB-3B03911A2795}"/>
              </a:ext>
            </a:extLst>
          </p:cNvPr>
          <p:cNvGrpSpPr/>
          <p:nvPr/>
        </p:nvGrpSpPr>
        <p:grpSpPr>
          <a:xfrm>
            <a:off x="3753821" y="2395836"/>
            <a:ext cx="3536623" cy="917097"/>
            <a:chOff x="466317" y="2863791"/>
            <a:chExt cx="5146266" cy="1334500"/>
          </a:xfrm>
          <a:effectLst>
            <a:glow rad="177800">
              <a:schemeClr val="bg1"/>
            </a:glow>
          </a:effectLst>
        </p:grpSpPr>
        <p:pic>
          <p:nvPicPr>
            <p:cNvPr id="12" name="Picture 11">
              <a:extLst>
                <a:ext uri="{FF2B5EF4-FFF2-40B4-BE49-F238E27FC236}">
                  <a16:creationId xmlns:a16="http://schemas.microsoft.com/office/drawing/2014/main" id="{3E4B58C9-D9F4-5708-9B64-FBD875123C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277"/>
            <a:stretch/>
          </p:blipFill>
          <p:spPr>
            <a:xfrm>
              <a:off x="4202853" y="2863791"/>
              <a:ext cx="1409730" cy="1334500"/>
            </a:xfrm>
            <a:prstGeom prst="rect">
              <a:avLst/>
            </a:prstGeom>
          </p:spPr>
        </p:pic>
        <p:pic>
          <p:nvPicPr>
            <p:cNvPr id="13" name="Picture 12">
              <a:extLst>
                <a:ext uri="{FF2B5EF4-FFF2-40B4-BE49-F238E27FC236}">
                  <a16:creationId xmlns:a16="http://schemas.microsoft.com/office/drawing/2014/main" id="{41C04A14-E0F1-2871-F00D-FCB033B5C0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4013"/>
            <a:stretch/>
          </p:blipFill>
          <p:spPr>
            <a:xfrm>
              <a:off x="2932939" y="2863791"/>
              <a:ext cx="1244912" cy="1334500"/>
            </a:xfrm>
            <a:prstGeom prst="rect">
              <a:avLst/>
            </a:prstGeom>
          </p:spPr>
        </p:pic>
        <p:pic>
          <p:nvPicPr>
            <p:cNvPr id="14" name="Picture 13">
              <a:extLst>
                <a:ext uri="{FF2B5EF4-FFF2-40B4-BE49-F238E27FC236}">
                  <a16:creationId xmlns:a16="http://schemas.microsoft.com/office/drawing/2014/main" id="{1B96EB40-B493-5D40-BF3A-39ECB1E383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5051"/>
            <a:stretch/>
          </p:blipFill>
          <p:spPr>
            <a:xfrm>
              <a:off x="1667130" y="2863791"/>
              <a:ext cx="1225322" cy="1334500"/>
            </a:xfrm>
            <a:prstGeom prst="rect">
              <a:avLst/>
            </a:prstGeom>
          </p:spPr>
        </p:pic>
        <p:pic>
          <p:nvPicPr>
            <p:cNvPr id="15" name="Picture 14">
              <a:extLst>
                <a:ext uri="{FF2B5EF4-FFF2-40B4-BE49-F238E27FC236}">
                  <a16:creationId xmlns:a16="http://schemas.microsoft.com/office/drawing/2014/main" id="{43B38219-8D3A-2A16-3884-D5107EF2FC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5051"/>
            <a:stretch/>
          </p:blipFill>
          <p:spPr>
            <a:xfrm>
              <a:off x="466317" y="2863791"/>
              <a:ext cx="1225323" cy="1334500"/>
            </a:xfrm>
            <a:prstGeom prst="rect">
              <a:avLst/>
            </a:prstGeom>
          </p:spPr>
        </p:pic>
      </p:grpSp>
      <p:grpSp>
        <p:nvGrpSpPr>
          <p:cNvPr id="16" name="Group 15">
            <a:extLst>
              <a:ext uri="{FF2B5EF4-FFF2-40B4-BE49-F238E27FC236}">
                <a16:creationId xmlns:a16="http://schemas.microsoft.com/office/drawing/2014/main" id="{A1F2136F-F677-CA04-1376-C66F441400A5}"/>
              </a:ext>
            </a:extLst>
          </p:cNvPr>
          <p:cNvGrpSpPr/>
          <p:nvPr/>
        </p:nvGrpSpPr>
        <p:grpSpPr>
          <a:xfrm>
            <a:off x="2335818" y="3596876"/>
            <a:ext cx="1418003" cy="970206"/>
            <a:chOff x="3676394" y="4394718"/>
            <a:chExt cx="2586103" cy="1769426"/>
          </a:xfrm>
        </p:grpSpPr>
        <p:pic>
          <p:nvPicPr>
            <p:cNvPr id="17" name="Picture 16">
              <a:extLst>
                <a:ext uri="{FF2B5EF4-FFF2-40B4-BE49-F238E27FC236}">
                  <a16:creationId xmlns:a16="http://schemas.microsoft.com/office/drawing/2014/main" id="{F9FE7329-BBE7-04FF-2615-BE2C3A8800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676" t="16130" r="5926" b="14773"/>
            <a:stretch/>
          </p:blipFill>
          <p:spPr>
            <a:xfrm>
              <a:off x="3676394" y="4394718"/>
              <a:ext cx="2586103" cy="1769426"/>
            </a:xfrm>
            <a:prstGeom prst="rect">
              <a:avLst/>
            </a:prstGeom>
            <a:effectLst>
              <a:softEdge rad="101600"/>
            </a:effectLst>
          </p:spPr>
        </p:pic>
        <p:sp>
          <p:nvSpPr>
            <p:cNvPr id="18" name="Oval 17">
              <a:extLst>
                <a:ext uri="{FF2B5EF4-FFF2-40B4-BE49-F238E27FC236}">
                  <a16:creationId xmlns:a16="http://schemas.microsoft.com/office/drawing/2014/main" id="{F61B53B4-0F78-191F-8826-A56F4255F7EA}"/>
                </a:ext>
              </a:extLst>
            </p:cNvPr>
            <p:cNvSpPr/>
            <p:nvPr/>
          </p:nvSpPr>
          <p:spPr>
            <a:xfrm>
              <a:off x="4848654" y="549020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9" name="Oval 18">
              <a:extLst>
                <a:ext uri="{FF2B5EF4-FFF2-40B4-BE49-F238E27FC236}">
                  <a16:creationId xmlns:a16="http://schemas.microsoft.com/office/drawing/2014/main" id="{F50F7827-3AA0-971E-2140-81FF27454E9E}"/>
                </a:ext>
              </a:extLst>
            </p:cNvPr>
            <p:cNvSpPr/>
            <p:nvPr/>
          </p:nvSpPr>
          <p:spPr>
            <a:xfrm>
              <a:off x="5413811" y="541881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20" name="Oval 19">
              <a:extLst>
                <a:ext uri="{FF2B5EF4-FFF2-40B4-BE49-F238E27FC236}">
                  <a16:creationId xmlns:a16="http://schemas.microsoft.com/office/drawing/2014/main" id="{64B60933-205F-8703-159F-283CBAF5F471}"/>
                </a:ext>
              </a:extLst>
            </p:cNvPr>
            <p:cNvSpPr/>
            <p:nvPr/>
          </p:nvSpPr>
          <p:spPr>
            <a:xfrm>
              <a:off x="5987430" y="5372500"/>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cxnSp>
          <p:nvCxnSpPr>
            <p:cNvPr id="21" name="Straight Arrow Connector 20">
              <a:extLst>
                <a:ext uri="{FF2B5EF4-FFF2-40B4-BE49-F238E27FC236}">
                  <a16:creationId xmlns:a16="http://schemas.microsoft.com/office/drawing/2014/main" id="{4DADC954-0401-40D9-64A7-C0E404D67635}"/>
                </a:ext>
              </a:extLst>
            </p:cNvPr>
            <p:cNvCxnSpPr>
              <a:cxnSpLocks/>
              <a:stCxn id="18" idx="4"/>
            </p:cNvCxnSpPr>
            <p:nvPr/>
          </p:nvCxnSpPr>
          <p:spPr>
            <a:xfrm flipH="1">
              <a:off x="4871513" y="5535928"/>
              <a:ext cx="1" cy="3619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BF1175DA-6950-7AB3-9A76-3CDA23C06D22}"/>
                </a:ext>
              </a:extLst>
            </p:cNvPr>
            <p:cNvCxnSpPr>
              <a:cxnSpLocks/>
            </p:cNvCxnSpPr>
            <p:nvPr/>
          </p:nvCxnSpPr>
          <p:spPr>
            <a:xfrm flipH="1">
              <a:off x="5438320" y="5464531"/>
              <a:ext cx="1" cy="3619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AA2D4208-B284-B688-4DCB-CA5B2C99CB9A}"/>
                </a:ext>
              </a:extLst>
            </p:cNvPr>
            <p:cNvCxnSpPr>
              <a:cxnSpLocks/>
            </p:cNvCxnSpPr>
            <p:nvPr/>
          </p:nvCxnSpPr>
          <p:spPr>
            <a:xfrm flipH="1">
              <a:off x="6010289" y="5411999"/>
              <a:ext cx="1" cy="3619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4" name="Group 23">
            <a:extLst>
              <a:ext uri="{FF2B5EF4-FFF2-40B4-BE49-F238E27FC236}">
                <a16:creationId xmlns:a16="http://schemas.microsoft.com/office/drawing/2014/main" id="{2E04C448-2A1F-0D5E-0FA3-E9BE25F9A70B}"/>
              </a:ext>
            </a:extLst>
          </p:cNvPr>
          <p:cNvGrpSpPr/>
          <p:nvPr/>
        </p:nvGrpSpPr>
        <p:grpSpPr>
          <a:xfrm>
            <a:off x="4159121" y="3589311"/>
            <a:ext cx="1340678" cy="1112465"/>
            <a:chOff x="9359635" y="2761507"/>
            <a:chExt cx="3128531" cy="2595987"/>
          </a:xfrm>
        </p:grpSpPr>
        <p:pic>
          <p:nvPicPr>
            <p:cNvPr id="25" name="Picture 24">
              <a:extLst>
                <a:ext uri="{FF2B5EF4-FFF2-40B4-BE49-F238E27FC236}">
                  <a16:creationId xmlns:a16="http://schemas.microsoft.com/office/drawing/2014/main" id="{5AC8D76A-8385-7DF9-78B4-17FC954D6930}"/>
                </a:ext>
              </a:extLst>
            </p:cNvPr>
            <p:cNvPicPr>
              <a:picLocks noChangeAspect="1"/>
            </p:cNvPicPr>
            <p:nvPr/>
          </p:nvPicPr>
          <p:blipFill>
            <a:blip r:embed="rId8" cstate="print">
              <a:extLst>
                <a:ext uri="{28A0092B-C50C-407E-A947-70E740481C1C}">
                  <a14:useLocalDpi xmlns:a14="http://schemas.microsoft.com/office/drawing/2010/main" val="0"/>
                </a:ext>
              </a:extLst>
            </a:blip>
            <a:srcRect t="3148" b="3148"/>
            <a:stretch/>
          </p:blipFill>
          <p:spPr>
            <a:xfrm>
              <a:off x="9359635" y="2874554"/>
              <a:ext cx="3128531" cy="2073663"/>
            </a:xfrm>
            <a:prstGeom prst="rect">
              <a:avLst/>
            </a:prstGeom>
            <a:effectLst>
              <a:softEdge rad="101600"/>
            </a:effectLst>
          </p:spPr>
        </p:pic>
        <p:grpSp>
          <p:nvGrpSpPr>
            <p:cNvPr id="26" name="Group 25">
              <a:extLst>
                <a:ext uri="{FF2B5EF4-FFF2-40B4-BE49-F238E27FC236}">
                  <a16:creationId xmlns:a16="http://schemas.microsoft.com/office/drawing/2014/main" id="{92AD42F8-A9F4-B0F0-750F-4BA7CD1769BA}"/>
                </a:ext>
              </a:extLst>
            </p:cNvPr>
            <p:cNvGrpSpPr/>
            <p:nvPr/>
          </p:nvGrpSpPr>
          <p:grpSpPr>
            <a:xfrm>
              <a:off x="10251440" y="2761507"/>
              <a:ext cx="1361440" cy="2595987"/>
              <a:chOff x="10251440" y="2761507"/>
              <a:chExt cx="1361440" cy="2595987"/>
            </a:xfrm>
          </p:grpSpPr>
          <p:cxnSp>
            <p:nvCxnSpPr>
              <p:cNvPr id="27" name="Straight Arrow Connector 26">
                <a:extLst>
                  <a:ext uri="{FF2B5EF4-FFF2-40B4-BE49-F238E27FC236}">
                    <a16:creationId xmlns:a16="http://schemas.microsoft.com/office/drawing/2014/main" id="{87A805A2-CA01-9F38-CFDB-50975BD2CE63}"/>
                  </a:ext>
                </a:extLst>
              </p:cNvPr>
              <p:cNvCxnSpPr/>
              <p:nvPr/>
            </p:nvCxnSpPr>
            <p:spPr>
              <a:xfrm>
                <a:off x="11612880" y="3616774"/>
                <a:ext cx="0" cy="8185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0A5AEB6-0686-DA1F-C39F-241BC40E6E59}"/>
                  </a:ext>
                </a:extLst>
              </p:cNvPr>
              <p:cNvCxnSpPr/>
              <p:nvPr/>
            </p:nvCxnSpPr>
            <p:spPr>
              <a:xfrm>
                <a:off x="10251440" y="4538939"/>
                <a:ext cx="0" cy="81855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55E7F6F-1D8F-6373-3FE2-31D98AEAE4F6}"/>
                  </a:ext>
                </a:extLst>
              </p:cNvPr>
              <p:cNvCxnSpPr>
                <a:cxnSpLocks/>
              </p:cNvCxnSpPr>
              <p:nvPr/>
            </p:nvCxnSpPr>
            <p:spPr>
              <a:xfrm flipV="1">
                <a:off x="10251440" y="3686730"/>
                <a:ext cx="0" cy="8185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30DCC0-3FF2-F344-91A7-62E7F7F9DC47}"/>
                  </a:ext>
                </a:extLst>
              </p:cNvPr>
              <p:cNvCxnSpPr>
                <a:cxnSpLocks/>
              </p:cNvCxnSpPr>
              <p:nvPr/>
            </p:nvCxnSpPr>
            <p:spPr>
              <a:xfrm flipH="1" flipV="1">
                <a:off x="11612880" y="2761507"/>
                <a:ext cx="0" cy="81855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F448F5BF-FB13-3E54-79BE-F2620AA85F3E}"/>
              </a:ext>
            </a:extLst>
          </p:cNvPr>
          <p:cNvGrpSpPr/>
          <p:nvPr/>
        </p:nvGrpSpPr>
        <p:grpSpPr>
          <a:xfrm>
            <a:off x="5954448" y="3636716"/>
            <a:ext cx="1256277" cy="888632"/>
            <a:chOff x="9471710" y="2915436"/>
            <a:chExt cx="2966720" cy="2098520"/>
          </a:xfrm>
        </p:grpSpPr>
        <p:pic>
          <p:nvPicPr>
            <p:cNvPr id="2501" name="Picture 2500">
              <a:extLst>
                <a:ext uri="{FF2B5EF4-FFF2-40B4-BE49-F238E27FC236}">
                  <a16:creationId xmlns:a16="http://schemas.microsoft.com/office/drawing/2014/main" id="{824EE1C1-47EE-854B-9397-C6ED4BB53E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71710" y="2915436"/>
              <a:ext cx="2966720" cy="2098520"/>
            </a:xfrm>
            <a:prstGeom prst="rect">
              <a:avLst/>
            </a:prstGeom>
            <a:effectLst>
              <a:softEdge rad="101600"/>
            </a:effectLst>
          </p:spPr>
        </p:pic>
        <p:sp>
          <p:nvSpPr>
            <p:cNvPr id="2502" name="Arrow: Curved Left 2501">
              <a:extLst>
                <a:ext uri="{FF2B5EF4-FFF2-40B4-BE49-F238E27FC236}">
                  <a16:creationId xmlns:a16="http://schemas.microsoft.com/office/drawing/2014/main" id="{91808797-1BF0-0E99-521B-5EE0975DF9CF}"/>
                </a:ext>
              </a:extLst>
            </p:cNvPr>
            <p:cNvSpPr/>
            <p:nvPr/>
          </p:nvSpPr>
          <p:spPr>
            <a:xfrm rot="16200000" flipV="1">
              <a:off x="10857230" y="2839775"/>
              <a:ext cx="443038" cy="812935"/>
            </a:xfrm>
            <a:prstGeom prst="curvedLef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black"/>
                </a:solidFill>
                <a:latin typeface="Calibri" panose="020F0502020204030204"/>
              </a:endParaRPr>
            </a:p>
          </p:txBody>
        </p:sp>
        <p:cxnSp>
          <p:nvCxnSpPr>
            <p:cNvPr id="2503" name="Straight Arrow Connector 2502">
              <a:extLst>
                <a:ext uri="{FF2B5EF4-FFF2-40B4-BE49-F238E27FC236}">
                  <a16:creationId xmlns:a16="http://schemas.microsoft.com/office/drawing/2014/main" id="{DDCA3646-B5F6-66B4-BDBB-AAE081182BF5}"/>
                </a:ext>
              </a:extLst>
            </p:cNvPr>
            <p:cNvCxnSpPr>
              <a:cxnSpLocks/>
            </p:cNvCxnSpPr>
            <p:nvPr/>
          </p:nvCxnSpPr>
          <p:spPr>
            <a:xfrm flipH="1" flipV="1">
              <a:off x="11191373" y="3309702"/>
              <a:ext cx="106547" cy="5283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04" name="Straight Arrow Connector 2503">
              <a:extLst>
                <a:ext uri="{FF2B5EF4-FFF2-40B4-BE49-F238E27FC236}">
                  <a16:creationId xmlns:a16="http://schemas.microsoft.com/office/drawing/2014/main" id="{151A0052-A521-62FD-018A-9DD100167807}"/>
                </a:ext>
              </a:extLst>
            </p:cNvPr>
            <p:cNvCxnSpPr>
              <a:cxnSpLocks/>
            </p:cNvCxnSpPr>
            <p:nvPr/>
          </p:nvCxnSpPr>
          <p:spPr>
            <a:xfrm flipH="1" flipV="1">
              <a:off x="10475450" y="3359060"/>
              <a:ext cx="581957" cy="3600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05" name="Straight Arrow Connector 2504">
              <a:extLst>
                <a:ext uri="{FF2B5EF4-FFF2-40B4-BE49-F238E27FC236}">
                  <a16:creationId xmlns:a16="http://schemas.microsoft.com/office/drawing/2014/main" id="{2FC033C6-09CB-C43B-CA7F-88BFD71AD08F}"/>
                </a:ext>
              </a:extLst>
            </p:cNvPr>
            <p:cNvCxnSpPr/>
            <p:nvPr/>
          </p:nvCxnSpPr>
          <p:spPr>
            <a:xfrm flipH="1">
              <a:off x="10292199" y="3834242"/>
              <a:ext cx="519092" cy="3627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06" name="Straight Arrow Connector 2505">
              <a:extLst>
                <a:ext uri="{FF2B5EF4-FFF2-40B4-BE49-F238E27FC236}">
                  <a16:creationId xmlns:a16="http://schemas.microsoft.com/office/drawing/2014/main" id="{F8BCE8BF-F64D-7A27-6DE5-64C233265848}"/>
                </a:ext>
              </a:extLst>
            </p:cNvPr>
            <p:cNvCxnSpPr/>
            <p:nvPr/>
          </p:nvCxnSpPr>
          <p:spPr>
            <a:xfrm>
              <a:off x="10766428" y="4162741"/>
              <a:ext cx="300208" cy="5972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07" name="Straight Arrow Connector 2506">
              <a:extLst>
                <a:ext uri="{FF2B5EF4-FFF2-40B4-BE49-F238E27FC236}">
                  <a16:creationId xmlns:a16="http://schemas.microsoft.com/office/drawing/2014/main" id="{60F1EB03-48BD-44E4-8E25-5FA43C03C38C}"/>
                </a:ext>
              </a:extLst>
            </p:cNvPr>
            <p:cNvCxnSpPr/>
            <p:nvPr/>
          </p:nvCxnSpPr>
          <p:spPr>
            <a:xfrm flipV="1">
              <a:off x="11078749" y="4220779"/>
              <a:ext cx="732251" cy="509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28;p39">
            <a:extLst>
              <a:ext uri="{FF2B5EF4-FFF2-40B4-BE49-F238E27FC236}">
                <a16:creationId xmlns:a16="http://schemas.microsoft.com/office/drawing/2014/main" id="{67E530D4-D251-F536-3341-F18E3542B645}"/>
              </a:ext>
            </a:extLst>
          </p:cNvPr>
          <p:cNvSpPr txBox="1">
            <a:spLocks/>
          </p:cNvSpPr>
          <p:nvPr/>
        </p:nvSpPr>
        <p:spPr>
          <a:xfrm>
            <a:off x="5703034" y="1080513"/>
            <a:ext cx="2859720" cy="29824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nSpc>
                <a:spcPct val="120000"/>
              </a:lnSpc>
            </a:pPr>
            <a:r>
              <a:rPr lang="en-US" sz="3600" dirty="0">
                <a:solidFill>
                  <a:schemeClr val="tx2">
                    <a:lumMod val="50000"/>
                  </a:schemeClr>
                </a:solidFill>
                <a:latin typeface="Roboto Condensed" panose="02000000000000000000" pitchFamily="2" charset="0"/>
              </a:rPr>
              <a:t>Tay </a:t>
            </a:r>
            <a:r>
              <a:rPr lang="en-US" sz="3600" dirty="0" err="1">
                <a:solidFill>
                  <a:schemeClr val="tx2">
                    <a:lumMod val="50000"/>
                  </a:schemeClr>
                </a:solidFill>
                <a:latin typeface="Roboto Condensed" panose="02000000000000000000" pitchFamily="2" charset="0"/>
              </a:rPr>
              <a:t>người</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tác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dụng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như</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thế</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nào</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thì</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cánh</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cửa</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không</a:t>
            </a:r>
            <a:r>
              <a:rPr lang="en-US" sz="3600" dirty="0">
                <a:solidFill>
                  <a:schemeClr val="tx2">
                    <a:lumMod val="50000"/>
                  </a:schemeClr>
                </a:solidFill>
                <a:latin typeface="Roboto Condensed" panose="02000000000000000000" pitchFamily="2" charset="0"/>
              </a:rPr>
              <a:t> quay?</a:t>
            </a:r>
          </a:p>
        </p:txBody>
      </p:sp>
      <p:pic>
        <p:nvPicPr>
          <p:cNvPr id="4" name="Picture 3">
            <a:extLst>
              <a:ext uri="{FF2B5EF4-FFF2-40B4-BE49-F238E27FC236}">
                <a16:creationId xmlns:a16="http://schemas.microsoft.com/office/drawing/2014/main" id="{2AFD3C44-2A37-A334-B5F9-B0254B732FB1}"/>
              </a:ext>
            </a:extLst>
          </p:cNvPr>
          <p:cNvPicPr>
            <a:picLocks noChangeAspect="1"/>
          </p:cNvPicPr>
          <p:nvPr/>
        </p:nvPicPr>
        <p:blipFill>
          <a:blip r:embed="rId2"/>
          <a:stretch>
            <a:fillRect/>
          </a:stretch>
        </p:blipFill>
        <p:spPr>
          <a:xfrm>
            <a:off x="0" y="0"/>
            <a:ext cx="5537135" cy="5143500"/>
          </a:xfrm>
          <a:prstGeom prst="rect">
            <a:avLst/>
          </a:prstGeom>
        </p:spPr>
      </p:pic>
    </p:spTree>
    <p:extLst>
      <p:ext uri="{BB962C8B-B14F-4D97-AF65-F5344CB8AC3E}">
        <p14:creationId xmlns:p14="http://schemas.microsoft.com/office/powerpoint/2010/main" val="209308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FD3C44-2A37-A334-B5F9-B0254B732FB1}"/>
              </a:ext>
            </a:extLst>
          </p:cNvPr>
          <p:cNvPicPr>
            <a:picLocks noChangeAspect="1"/>
          </p:cNvPicPr>
          <p:nvPr/>
        </p:nvPicPr>
        <p:blipFill>
          <a:blip r:embed="rId2"/>
          <a:stretch>
            <a:fillRect/>
          </a:stretch>
        </p:blipFill>
        <p:spPr>
          <a:xfrm>
            <a:off x="0" y="0"/>
            <a:ext cx="5537135" cy="5143500"/>
          </a:xfrm>
          <a:prstGeom prst="rect">
            <a:avLst/>
          </a:prstGeom>
        </p:spPr>
      </p:pic>
      <p:cxnSp>
        <p:nvCxnSpPr>
          <p:cNvPr id="2" name="Straight Arrow Connector 1">
            <a:extLst>
              <a:ext uri="{FF2B5EF4-FFF2-40B4-BE49-F238E27FC236}">
                <a16:creationId xmlns:a16="http://schemas.microsoft.com/office/drawing/2014/main" id="{96A36E7F-3A8C-489E-CC02-88720812BF59}"/>
              </a:ext>
            </a:extLst>
          </p:cNvPr>
          <p:cNvCxnSpPr>
            <a:cxnSpLocks/>
          </p:cNvCxnSpPr>
          <p:nvPr/>
        </p:nvCxnSpPr>
        <p:spPr>
          <a:xfrm>
            <a:off x="3143243" y="2678954"/>
            <a:ext cx="0" cy="12692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AC00C9C-B3FE-8491-8C0A-A874C7D59044}"/>
              </a:ext>
            </a:extLst>
          </p:cNvPr>
          <p:cNvCxnSpPr>
            <a:cxnSpLocks/>
          </p:cNvCxnSpPr>
          <p:nvPr/>
        </p:nvCxnSpPr>
        <p:spPr>
          <a:xfrm flipH="1" flipV="1">
            <a:off x="2211572" y="2480930"/>
            <a:ext cx="878958" cy="1980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Google Shape;2428;p39">
            <a:extLst>
              <a:ext uri="{FF2B5EF4-FFF2-40B4-BE49-F238E27FC236}">
                <a16:creationId xmlns:a16="http://schemas.microsoft.com/office/drawing/2014/main" id="{3C194103-AE80-804D-6B52-265C186F7DD3}"/>
              </a:ext>
            </a:extLst>
          </p:cNvPr>
          <p:cNvSpPr txBox="1">
            <a:spLocks/>
          </p:cNvSpPr>
          <p:nvPr/>
        </p:nvSpPr>
        <p:spPr>
          <a:xfrm>
            <a:off x="5814456" y="749329"/>
            <a:ext cx="2859720" cy="11928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nSpc>
                <a:spcPct val="120000"/>
              </a:lnSpc>
            </a:pP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song </a:t>
            </a:r>
            <a:r>
              <a:rPr lang="en-US" sz="3600" dirty="0" err="1">
                <a:solidFill>
                  <a:schemeClr val="tx2">
                    <a:lumMod val="50000"/>
                  </a:schemeClr>
                </a:solidFill>
                <a:latin typeface="Roboto Condensed" panose="02000000000000000000" pitchFamily="2" charset="0"/>
              </a:rPr>
              <a:t>song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với</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trục</a:t>
            </a:r>
            <a:r>
              <a:rPr lang="en-US" sz="3600" dirty="0">
                <a:solidFill>
                  <a:schemeClr val="tx2">
                    <a:lumMod val="50000"/>
                  </a:schemeClr>
                </a:solidFill>
                <a:latin typeface="Roboto Condensed" panose="02000000000000000000" pitchFamily="2" charset="0"/>
              </a:rPr>
              <a:t> quay</a:t>
            </a:r>
          </a:p>
        </p:txBody>
      </p:sp>
      <p:sp>
        <p:nvSpPr>
          <p:cNvPr id="12" name="Google Shape;2428;p39">
            <a:extLst>
              <a:ext uri="{FF2B5EF4-FFF2-40B4-BE49-F238E27FC236}">
                <a16:creationId xmlns:a16="http://schemas.microsoft.com/office/drawing/2014/main" id="{A5224F3D-D13F-CBC7-DCA4-54A983D2E8C1}"/>
              </a:ext>
            </a:extLst>
          </p:cNvPr>
          <p:cNvSpPr txBox="1">
            <a:spLocks/>
          </p:cNvSpPr>
          <p:nvPr/>
        </p:nvSpPr>
        <p:spPr>
          <a:xfrm>
            <a:off x="5814456" y="2678954"/>
            <a:ext cx="2859720" cy="11928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nSpc>
                <a:spcPct val="120000"/>
              </a:lnSpc>
            </a:pP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có</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giá</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cắt</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với</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trục</a:t>
            </a:r>
            <a:r>
              <a:rPr lang="en-US" sz="3600" dirty="0">
                <a:solidFill>
                  <a:schemeClr val="tx2">
                    <a:lumMod val="50000"/>
                  </a:schemeClr>
                </a:solidFill>
                <a:latin typeface="Roboto Condensed" panose="02000000000000000000" pitchFamily="2" charset="0"/>
              </a:rPr>
              <a:t> quay</a:t>
            </a:r>
          </a:p>
        </p:txBody>
      </p:sp>
    </p:spTree>
    <p:extLst>
      <p:ext uri="{BB962C8B-B14F-4D97-AF65-F5344CB8AC3E}">
        <p14:creationId xmlns:p14="http://schemas.microsoft.com/office/powerpoint/2010/main" val="3701746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4"/>
        <p:cNvGrpSpPr/>
        <p:nvPr/>
      </p:nvGrpSpPr>
      <p:grpSpPr>
        <a:xfrm>
          <a:off x="0" y="0"/>
          <a:ext cx="0" cy="0"/>
          <a:chOff x="0" y="0"/>
          <a:chExt cx="0" cy="0"/>
        </a:xfrm>
      </p:grpSpPr>
      <p:sp>
        <p:nvSpPr>
          <p:cNvPr id="2505" name="Google Shape;2505;p41"/>
          <p:cNvSpPr txBox="1">
            <a:spLocks noGrp="1"/>
          </p:cNvSpPr>
          <p:nvPr>
            <p:ph type="title"/>
          </p:nvPr>
        </p:nvSpPr>
        <p:spPr>
          <a:xfrm>
            <a:off x="3051438" y="1713249"/>
            <a:ext cx="4788301" cy="130971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Moment </a:t>
            </a:r>
            <a:r>
              <a:rPr lang="en" dirty="0"/>
              <a:t>Lực</a:t>
            </a:r>
            <a:endParaRPr dirty="0"/>
          </a:p>
        </p:txBody>
      </p:sp>
      <p:sp>
        <p:nvSpPr>
          <p:cNvPr id="2507" name="Google Shape;2507;p41"/>
          <p:cNvSpPr/>
          <p:nvPr/>
        </p:nvSpPr>
        <p:spPr>
          <a:xfrm>
            <a:off x="1410199" y="1713249"/>
            <a:ext cx="1423883" cy="1322129"/>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41"/>
          <p:cNvSpPr txBox="1">
            <a:spLocks noGrp="1"/>
          </p:cNvSpPr>
          <p:nvPr>
            <p:ph type="title" idx="2"/>
          </p:nvPr>
        </p:nvSpPr>
        <p:spPr>
          <a:xfrm>
            <a:off x="1412144" y="1715198"/>
            <a:ext cx="1418385" cy="131702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t>02</a:t>
            </a:r>
            <a:endParaRPr sz="6000" dirty="0"/>
          </a:p>
        </p:txBody>
      </p:sp>
      <p:grpSp>
        <p:nvGrpSpPr>
          <p:cNvPr id="2509" name="Google Shape;2509;p41"/>
          <p:cNvGrpSpPr/>
          <p:nvPr/>
        </p:nvGrpSpPr>
        <p:grpSpPr>
          <a:xfrm>
            <a:off x="1391453" y="2749279"/>
            <a:ext cx="749848" cy="1182972"/>
            <a:chOff x="1527950" y="2052325"/>
            <a:chExt cx="440750" cy="695375"/>
          </a:xfrm>
        </p:grpSpPr>
        <p:sp>
          <p:nvSpPr>
            <p:cNvPr id="2510" name="Google Shape;2510;p41"/>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41"/>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41"/>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41"/>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41"/>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41"/>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41"/>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41"/>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41"/>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41"/>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0" name="Google Shape;2520;p41"/>
          <p:cNvGrpSpPr/>
          <p:nvPr/>
        </p:nvGrpSpPr>
        <p:grpSpPr>
          <a:xfrm>
            <a:off x="2344179" y="3656991"/>
            <a:ext cx="491076" cy="475810"/>
            <a:chOff x="10401025" y="944500"/>
            <a:chExt cx="1235100" cy="1196704"/>
          </a:xfrm>
        </p:grpSpPr>
        <p:sp>
          <p:nvSpPr>
            <p:cNvPr id="2521" name="Google Shape;2521;p41"/>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41"/>
            <p:cNvGrpSpPr/>
            <p:nvPr/>
          </p:nvGrpSpPr>
          <p:grpSpPr>
            <a:xfrm>
              <a:off x="10401025" y="944500"/>
              <a:ext cx="1235100" cy="1128725"/>
              <a:chOff x="2439475" y="238125"/>
              <a:chExt cx="1235100" cy="1128725"/>
            </a:xfrm>
          </p:grpSpPr>
          <p:sp>
            <p:nvSpPr>
              <p:cNvPr id="2523" name="Google Shape;2523;p41"/>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41"/>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41"/>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41"/>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7" name="Google Shape;2527;p41"/>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8" name="Google Shape;2528;p41"/>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41"/>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41"/>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75749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grpSp>
        <p:nvGrpSpPr>
          <p:cNvPr id="25" name="Group 24">
            <a:extLst>
              <a:ext uri="{FF2B5EF4-FFF2-40B4-BE49-F238E27FC236}">
                <a16:creationId xmlns:a16="http://schemas.microsoft.com/office/drawing/2014/main" id="{4A89C427-11B2-A894-7805-F6E1C3DC088C}"/>
              </a:ext>
            </a:extLst>
          </p:cNvPr>
          <p:cNvGrpSpPr/>
          <p:nvPr/>
        </p:nvGrpSpPr>
        <p:grpSpPr>
          <a:xfrm>
            <a:off x="551554" y="829477"/>
            <a:ext cx="1781170" cy="425789"/>
            <a:chOff x="551554" y="829477"/>
            <a:chExt cx="1531508" cy="425789"/>
          </a:xfrm>
        </p:grpSpPr>
        <p:sp>
          <p:nvSpPr>
            <p:cNvPr id="22" name="Rectangle: Rounded Corners 21">
              <a:extLst>
                <a:ext uri="{FF2B5EF4-FFF2-40B4-BE49-F238E27FC236}">
                  <a16:creationId xmlns:a16="http://schemas.microsoft.com/office/drawing/2014/main" id="{B048FB0E-E757-7D15-106C-C854ECB6A0FE}"/>
                </a:ext>
              </a:extLst>
            </p:cNvPr>
            <p:cNvSpPr/>
            <p:nvPr/>
          </p:nvSpPr>
          <p:spPr>
            <a:xfrm>
              <a:off x="551554" y="829477"/>
              <a:ext cx="1531508"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Google Shape;2428;p39">
              <a:extLst>
                <a:ext uri="{FF2B5EF4-FFF2-40B4-BE49-F238E27FC236}">
                  <a16:creationId xmlns:a16="http://schemas.microsoft.com/office/drawing/2014/main" id="{E19A5DD6-A953-EE70-3141-0C1034E48493}"/>
                </a:ext>
              </a:extLst>
            </p:cNvPr>
            <p:cNvSpPr txBox="1">
              <a:spLocks/>
            </p:cNvSpPr>
            <p:nvPr/>
          </p:nvSpPr>
          <p:spPr>
            <a:xfrm>
              <a:off x="762440" y="833963"/>
              <a:ext cx="129205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Thí</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nghiệm</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2370" name="Google Shape;2370;p38"/>
          <p:cNvGrpSpPr/>
          <p:nvPr/>
        </p:nvGrpSpPr>
        <p:grpSpPr>
          <a:xfrm>
            <a:off x="-1139504" y="3960502"/>
            <a:ext cx="1486558" cy="1182998"/>
            <a:chOff x="4189650" y="1358950"/>
            <a:chExt cx="1222800" cy="973100"/>
          </a:xfrm>
        </p:grpSpPr>
        <p:sp>
          <p:nvSpPr>
            <p:cNvPr id="2371" name="Google Shape;2371;p38"/>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8"/>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8"/>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8"/>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8"/>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8"/>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8"/>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8"/>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8"/>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8"/>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8"/>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8"/>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8"/>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38"/>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38"/>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38"/>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38"/>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8"/>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8"/>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8"/>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38"/>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38"/>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8"/>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8"/>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8"/>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8"/>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8"/>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8"/>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8"/>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8"/>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8"/>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8"/>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8"/>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8"/>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8"/>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8"/>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8"/>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8" name="Google Shape;2408;p38"/>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9" name="Google Shape;2409;p38"/>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8"/>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8"/>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8"/>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38"/>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38"/>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8"/>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8"/>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7" name="Google Shape;2417;p38"/>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roup 20">
            <a:extLst>
              <a:ext uri="{FF2B5EF4-FFF2-40B4-BE49-F238E27FC236}">
                <a16:creationId xmlns:a16="http://schemas.microsoft.com/office/drawing/2014/main" id="{A18A9BF8-52D1-EBC4-D552-721BB8C26AF4}"/>
              </a:ext>
            </a:extLst>
          </p:cNvPr>
          <p:cNvGrpSpPr/>
          <p:nvPr/>
        </p:nvGrpSpPr>
        <p:grpSpPr>
          <a:xfrm>
            <a:off x="302711" y="825688"/>
            <a:ext cx="429578" cy="429578"/>
            <a:chOff x="314701" y="1079666"/>
            <a:chExt cx="531628" cy="531628"/>
          </a:xfrm>
        </p:grpSpPr>
        <p:sp>
          <p:nvSpPr>
            <p:cNvPr id="20" name="Oval 19">
              <a:extLst>
                <a:ext uri="{FF2B5EF4-FFF2-40B4-BE49-F238E27FC236}">
                  <a16:creationId xmlns:a16="http://schemas.microsoft.com/office/drawing/2014/main" id="{AAC40F9D-21B2-1B6A-72A2-0A4EFF0CAE16}"/>
                </a:ext>
              </a:extLst>
            </p:cNvPr>
            <p:cNvSpPr/>
            <p:nvPr/>
          </p:nvSpPr>
          <p:spPr>
            <a:xfrm>
              <a:off x="314701" y="1079666"/>
              <a:ext cx="531628" cy="531628"/>
            </a:xfrm>
            <a:prstGeom prst="ellipse">
              <a:avLst/>
            </a:prstGeom>
            <a:solidFill>
              <a:schemeClr val="bg1"/>
            </a:solidFill>
            <a:ln>
              <a:solidFill>
                <a:schemeClr val="bg1">
                  <a:lumMod val="95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5" name="Google Shape;4906;p73">
              <a:extLst>
                <a:ext uri="{FF2B5EF4-FFF2-40B4-BE49-F238E27FC236}">
                  <a16:creationId xmlns:a16="http://schemas.microsoft.com/office/drawing/2014/main" id="{FA92B0D4-520C-F62C-A3D7-9873A80E15A9}"/>
                </a:ext>
              </a:extLst>
            </p:cNvPr>
            <p:cNvGrpSpPr/>
            <p:nvPr/>
          </p:nvGrpSpPr>
          <p:grpSpPr>
            <a:xfrm>
              <a:off x="380113" y="1156650"/>
              <a:ext cx="400804" cy="377659"/>
              <a:chOff x="4735250" y="3360775"/>
              <a:chExt cx="397425" cy="374475"/>
            </a:xfrm>
          </p:grpSpPr>
          <p:sp>
            <p:nvSpPr>
              <p:cNvPr id="16" name="Google Shape;4907;p73">
                <a:extLst>
                  <a:ext uri="{FF2B5EF4-FFF2-40B4-BE49-F238E27FC236}">
                    <a16:creationId xmlns:a16="http://schemas.microsoft.com/office/drawing/2014/main" id="{F17A4410-0F47-05E7-2EF5-3E621A93F62C}"/>
                  </a:ext>
                </a:extLst>
              </p:cNvPr>
              <p:cNvSpPr/>
              <p:nvPr/>
            </p:nvSpPr>
            <p:spPr>
              <a:xfrm>
                <a:off x="4735250" y="3360775"/>
                <a:ext cx="203500" cy="280700"/>
              </a:xfrm>
              <a:custGeom>
                <a:avLst/>
                <a:gdLst/>
                <a:ahLst/>
                <a:cxnLst/>
                <a:rect l="l" t="t" r="r" b="b"/>
                <a:pathLst>
                  <a:path w="8140" h="11228" extrusionOk="0">
                    <a:moveTo>
                      <a:pt x="3190" y="1"/>
                    </a:moveTo>
                    <a:lnTo>
                      <a:pt x="3088" y="26"/>
                    </a:lnTo>
                    <a:lnTo>
                      <a:pt x="2986" y="77"/>
                    </a:lnTo>
                    <a:lnTo>
                      <a:pt x="2909" y="128"/>
                    </a:lnTo>
                    <a:lnTo>
                      <a:pt x="2833" y="205"/>
                    </a:lnTo>
                    <a:lnTo>
                      <a:pt x="2782" y="307"/>
                    </a:lnTo>
                    <a:lnTo>
                      <a:pt x="2731" y="384"/>
                    </a:lnTo>
                    <a:lnTo>
                      <a:pt x="2731" y="511"/>
                    </a:lnTo>
                    <a:lnTo>
                      <a:pt x="2731" y="613"/>
                    </a:lnTo>
                    <a:lnTo>
                      <a:pt x="3088" y="3752"/>
                    </a:lnTo>
                    <a:lnTo>
                      <a:pt x="3088" y="3777"/>
                    </a:lnTo>
                    <a:lnTo>
                      <a:pt x="3062" y="3803"/>
                    </a:lnTo>
                    <a:lnTo>
                      <a:pt x="3011" y="3803"/>
                    </a:lnTo>
                    <a:lnTo>
                      <a:pt x="2986" y="3752"/>
                    </a:lnTo>
                    <a:lnTo>
                      <a:pt x="2297" y="1481"/>
                    </a:lnTo>
                    <a:lnTo>
                      <a:pt x="2271" y="1379"/>
                    </a:lnTo>
                    <a:lnTo>
                      <a:pt x="2195" y="1277"/>
                    </a:lnTo>
                    <a:lnTo>
                      <a:pt x="2118" y="1200"/>
                    </a:lnTo>
                    <a:lnTo>
                      <a:pt x="2016" y="1149"/>
                    </a:lnTo>
                    <a:lnTo>
                      <a:pt x="1914" y="1098"/>
                    </a:lnTo>
                    <a:lnTo>
                      <a:pt x="1787" y="1072"/>
                    </a:lnTo>
                    <a:lnTo>
                      <a:pt x="1685" y="1072"/>
                    </a:lnTo>
                    <a:lnTo>
                      <a:pt x="1557" y="1098"/>
                    </a:lnTo>
                    <a:lnTo>
                      <a:pt x="1455" y="1149"/>
                    </a:lnTo>
                    <a:lnTo>
                      <a:pt x="1353" y="1200"/>
                    </a:lnTo>
                    <a:lnTo>
                      <a:pt x="1276" y="1277"/>
                    </a:lnTo>
                    <a:lnTo>
                      <a:pt x="1225" y="1379"/>
                    </a:lnTo>
                    <a:lnTo>
                      <a:pt x="1174" y="1481"/>
                    </a:lnTo>
                    <a:lnTo>
                      <a:pt x="1149" y="1583"/>
                    </a:lnTo>
                    <a:lnTo>
                      <a:pt x="1149" y="1710"/>
                    </a:lnTo>
                    <a:lnTo>
                      <a:pt x="1174" y="1838"/>
                    </a:lnTo>
                    <a:lnTo>
                      <a:pt x="1685" y="4083"/>
                    </a:lnTo>
                    <a:lnTo>
                      <a:pt x="1659" y="4134"/>
                    </a:lnTo>
                    <a:lnTo>
                      <a:pt x="1608" y="4134"/>
                    </a:lnTo>
                    <a:lnTo>
                      <a:pt x="1582" y="4109"/>
                    </a:lnTo>
                    <a:lnTo>
                      <a:pt x="1047" y="2859"/>
                    </a:lnTo>
                    <a:lnTo>
                      <a:pt x="996" y="2782"/>
                    </a:lnTo>
                    <a:lnTo>
                      <a:pt x="919" y="2705"/>
                    </a:lnTo>
                    <a:lnTo>
                      <a:pt x="817" y="2654"/>
                    </a:lnTo>
                    <a:lnTo>
                      <a:pt x="740" y="2603"/>
                    </a:lnTo>
                    <a:lnTo>
                      <a:pt x="638" y="2578"/>
                    </a:lnTo>
                    <a:lnTo>
                      <a:pt x="536" y="2578"/>
                    </a:lnTo>
                    <a:lnTo>
                      <a:pt x="434" y="2603"/>
                    </a:lnTo>
                    <a:lnTo>
                      <a:pt x="332" y="2629"/>
                    </a:lnTo>
                    <a:lnTo>
                      <a:pt x="256" y="2680"/>
                    </a:lnTo>
                    <a:lnTo>
                      <a:pt x="179" y="2731"/>
                    </a:lnTo>
                    <a:lnTo>
                      <a:pt x="103" y="2807"/>
                    </a:lnTo>
                    <a:lnTo>
                      <a:pt x="77" y="2884"/>
                    </a:lnTo>
                    <a:lnTo>
                      <a:pt x="26" y="2961"/>
                    </a:lnTo>
                    <a:lnTo>
                      <a:pt x="0" y="3063"/>
                    </a:lnTo>
                    <a:lnTo>
                      <a:pt x="0" y="3165"/>
                    </a:lnTo>
                    <a:lnTo>
                      <a:pt x="26" y="3241"/>
                    </a:lnTo>
                    <a:lnTo>
                      <a:pt x="332" y="4747"/>
                    </a:lnTo>
                    <a:lnTo>
                      <a:pt x="485" y="5487"/>
                    </a:lnTo>
                    <a:lnTo>
                      <a:pt x="689" y="6176"/>
                    </a:lnTo>
                    <a:lnTo>
                      <a:pt x="945" y="6864"/>
                    </a:lnTo>
                    <a:lnTo>
                      <a:pt x="1225" y="7553"/>
                    </a:lnTo>
                    <a:lnTo>
                      <a:pt x="1429" y="7962"/>
                    </a:lnTo>
                    <a:lnTo>
                      <a:pt x="1633" y="8370"/>
                    </a:lnTo>
                    <a:lnTo>
                      <a:pt x="1838" y="8804"/>
                    </a:lnTo>
                    <a:lnTo>
                      <a:pt x="1991" y="9237"/>
                    </a:lnTo>
                    <a:lnTo>
                      <a:pt x="2093" y="9646"/>
                    </a:lnTo>
                    <a:lnTo>
                      <a:pt x="2195" y="10079"/>
                    </a:lnTo>
                    <a:lnTo>
                      <a:pt x="2271" y="10513"/>
                    </a:lnTo>
                    <a:lnTo>
                      <a:pt x="2322" y="10947"/>
                    </a:lnTo>
                    <a:lnTo>
                      <a:pt x="2348" y="11023"/>
                    </a:lnTo>
                    <a:lnTo>
                      <a:pt x="2373" y="11075"/>
                    </a:lnTo>
                    <a:lnTo>
                      <a:pt x="2450" y="11177"/>
                    </a:lnTo>
                    <a:lnTo>
                      <a:pt x="2552" y="11228"/>
                    </a:lnTo>
                    <a:lnTo>
                      <a:pt x="2705" y="11228"/>
                    </a:lnTo>
                    <a:lnTo>
                      <a:pt x="6992" y="10437"/>
                    </a:lnTo>
                    <a:lnTo>
                      <a:pt x="7119" y="10386"/>
                    </a:lnTo>
                    <a:lnTo>
                      <a:pt x="7196" y="10284"/>
                    </a:lnTo>
                    <a:lnTo>
                      <a:pt x="7247" y="10181"/>
                    </a:lnTo>
                    <a:lnTo>
                      <a:pt x="7247" y="10054"/>
                    </a:lnTo>
                    <a:lnTo>
                      <a:pt x="7068" y="9237"/>
                    </a:lnTo>
                    <a:lnTo>
                      <a:pt x="6966" y="8778"/>
                    </a:lnTo>
                    <a:lnTo>
                      <a:pt x="6915" y="8319"/>
                    </a:lnTo>
                    <a:lnTo>
                      <a:pt x="6890" y="7885"/>
                    </a:lnTo>
                    <a:lnTo>
                      <a:pt x="6915" y="7400"/>
                    </a:lnTo>
                    <a:lnTo>
                      <a:pt x="7017" y="6941"/>
                    </a:lnTo>
                    <a:lnTo>
                      <a:pt x="7119" y="6482"/>
                    </a:lnTo>
                    <a:lnTo>
                      <a:pt x="7272" y="6022"/>
                    </a:lnTo>
                    <a:lnTo>
                      <a:pt x="7426" y="5589"/>
                    </a:lnTo>
                    <a:lnTo>
                      <a:pt x="7553" y="5282"/>
                    </a:lnTo>
                    <a:lnTo>
                      <a:pt x="7706" y="4976"/>
                    </a:lnTo>
                    <a:lnTo>
                      <a:pt x="8038" y="4389"/>
                    </a:lnTo>
                    <a:lnTo>
                      <a:pt x="8114" y="4262"/>
                    </a:lnTo>
                    <a:lnTo>
                      <a:pt x="8140" y="4160"/>
                    </a:lnTo>
                    <a:lnTo>
                      <a:pt x="8140" y="4032"/>
                    </a:lnTo>
                    <a:lnTo>
                      <a:pt x="8114" y="3905"/>
                    </a:lnTo>
                    <a:lnTo>
                      <a:pt x="8089" y="3803"/>
                    </a:lnTo>
                    <a:lnTo>
                      <a:pt x="8012" y="3701"/>
                    </a:lnTo>
                    <a:lnTo>
                      <a:pt x="7936" y="3598"/>
                    </a:lnTo>
                    <a:lnTo>
                      <a:pt x="7834" y="3522"/>
                    </a:lnTo>
                    <a:lnTo>
                      <a:pt x="7732" y="3471"/>
                    </a:lnTo>
                    <a:lnTo>
                      <a:pt x="7604" y="3445"/>
                    </a:lnTo>
                    <a:lnTo>
                      <a:pt x="7502" y="3420"/>
                    </a:lnTo>
                    <a:lnTo>
                      <a:pt x="7375" y="3445"/>
                    </a:lnTo>
                    <a:lnTo>
                      <a:pt x="7272" y="3471"/>
                    </a:lnTo>
                    <a:lnTo>
                      <a:pt x="7145" y="3547"/>
                    </a:lnTo>
                    <a:lnTo>
                      <a:pt x="7068" y="3624"/>
                    </a:lnTo>
                    <a:lnTo>
                      <a:pt x="6992" y="3726"/>
                    </a:lnTo>
                    <a:lnTo>
                      <a:pt x="6635" y="4389"/>
                    </a:lnTo>
                    <a:lnTo>
                      <a:pt x="6584" y="4466"/>
                    </a:lnTo>
                    <a:lnTo>
                      <a:pt x="6507" y="4492"/>
                    </a:lnTo>
                    <a:lnTo>
                      <a:pt x="6430" y="4517"/>
                    </a:lnTo>
                    <a:lnTo>
                      <a:pt x="6354" y="4517"/>
                    </a:lnTo>
                    <a:lnTo>
                      <a:pt x="6277" y="4492"/>
                    </a:lnTo>
                    <a:lnTo>
                      <a:pt x="6226" y="4440"/>
                    </a:lnTo>
                    <a:lnTo>
                      <a:pt x="6175" y="4389"/>
                    </a:lnTo>
                    <a:lnTo>
                      <a:pt x="6150" y="4287"/>
                    </a:lnTo>
                    <a:lnTo>
                      <a:pt x="5665" y="613"/>
                    </a:lnTo>
                    <a:lnTo>
                      <a:pt x="5639" y="511"/>
                    </a:lnTo>
                    <a:lnTo>
                      <a:pt x="5614" y="435"/>
                    </a:lnTo>
                    <a:lnTo>
                      <a:pt x="5563" y="358"/>
                    </a:lnTo>
                    <a:lnTo>
                      <a:pt x="5486" y="281"/>
                    </a:lnTo>
                    <a:lnTo>
                      <a:pt x="5410" y="230"/>
                    </a:lnTo>
                    <a:lnTo>
                      <a:pt x="5308" y="205"/>
                    </a:lnTo>
                    <a:lnTo>
                      <a:pt x="5206" y="179"/>
                    </a:lnTo>
                    <a:lnTo>
                      <a:pt x="5104" y="205"/>
                    </a:lnTo>
                    <a:lnTo>
                      <a:pt x="5027" y="230"/>
                    </a:lnTo>
                    <a:lnTo>
                      <a:pt x="4925" y="256"/>
                    </a:lnTo>
                    <a:lnTo>
                      <a:pt x="4874" y="307"/>
                    </a:lnTo>
                    <a:lnTo>
                      <a:pt x="4797" y="384"/>
                    </a:lnTo>
                    <a:lnTo>
                      <a:pt x="4746" y="435"/>
                    </a:lnTo>
                    <a:lnTo>
                      <a:pt x="4721" y="537"/>
                    </a:lnTo>
                    <a:lnTo>
                      <a:pt x="4695" y="613"/>
                    </a:lnTo>
                    <a:lnTo>
                      <a:pt x="4695" y="715"/>
                    </a:lnTo>
                    <a:lnTo>
                      <a:pt x="4721" y="3547"/>
                    </a:lnTo>
                    <a:lnTo>
                      <a:pt x="4695" y="3598"/>
                    </a:lnTo>
                    <a:lnTo>
                      <a:pt x="4644" y="3598"/>
                    </a:lnTo>
                    <a:lnTo>
                      <a:pt x="4619" y="3573"/>
                    </a:lnTo>
                    <a:lnTo>
                      <a:pt x="3802" y="384"/>
                    </a:lnTo>
                    <a:lnTo>
                      <a:pt x="3751" y="281"/>
                    </a:lnTo>
                    <a:lnTo>
                      <a:pt x="3700" y="205"/>
                    </a:lnTo>
                    <a:lnTo>
                      <a:pt x="3649" y="128"/>
                    </a:lnTo>
                    <a:lnTo>
                      <a:pt x="3573" y="77"/>
                    </a:lnTo>
                    <a:lnTo>
                      <a:pt x="3471" y="26"/>
                    </a:lnTo>
                    <a:lnTo>
                      <a:pt x="3394" y="1"/>
                    </a:lnTo>
                    <a:close/>
                  </a:path>
                </a:pathLst>
              </a:custGeom>
              <a:solidFill>
                <a:srgbClr val="00E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908;p73">
                <a:extLst>
                  <a:ext uri="{FF2B5EF4-FFF2-40B4-BE49-F238E27FC236}">
                    <a16:creationId xmlns:a16="http://schemas.microsoft.com/office/drawing/2014/main" id="{D707F512-14AB-3D1A-A495-44DB378054EA}"/>
                  </a:ext>
                </a:extLst>
              </p:cNvPr>
              <p:cNvSpPr/>
              <p:nvPr/>
            </p:nvSpPr>
            <p:spPr>
              <a:xfrm>
                <a:off x="4892800" y="3446250"/>
                <a:ext cx="45950" cy="176725"/>
              </a:xfrm>
              <a:custGeom>
                <a:avLst/>
                <a:gdLst/>
                <a:ahLst/>
                <a:cxnLst/>
                <a:rect l="l" t="t" r="r" b="b"/>
                <a:pathLst>
                  <a:path w="1838" h="7069" extrusionOk="0">
                    <a:moveTo>
                      <a:pt x="1226" y="1"/>
                    </a:moveTo>
                    <a:lnTo>
                      <a:pt x="1073" y="26"/>
                    </a:lnTo>
                    <a:lnTo>
                      <a:pt x="919" y="77"/>
                    </a:lnTo>
                    <a:lnTo>
                      <a:pt x="996" y="128"/>
                    </a:lnTo>
                    <a:lnTo>
                      <a:pt x="1124" y="230"/>
                    </a:lnTo>
                    <a:lnTo>
                      <a:pt x="1200" y="358"/>
                    </a:lnTo>
                    <a:lnTo>
                      <a:pt x="1277" y="511"/>
                    </a:lnTo>
                    <a:lnTo>
                      <a:pt x="1302" y="664"/>
                    </a:lnTo>
                    <a:lnTo>
                      <a:pt x="1277" y="843"/>
                    </a:lnTo>
                    <a:lnTo>
                      <a:pt x="1200" y="1021"/>
                    </a:lnTo>
                    <a:lnTo>
                      <a:pt x="843" y="1608"/>
                    </a:lnTo>
                    <a:lnTo>
                      <a:pt x="690" y="1915"/>
                    </a:lnTo>
                    <a:lnTo>
                      <a:pt x="562" y="2246"/>
                    </a:lnTo>
                    <a:lnTo>
                      <a:pt x="384" y="2706"/>
                    </a:lnTo>
                    <a:lnTo>
                      <a:pt x="256" y="3165"/>
                    </a:lnTo>
                    <a:lnTo>
                      <a:pt x="128" y="3650"/>
                    </a:lnTo>
                    <a:lnTo>
                      <a:pt x="52" y="4109"/>
                    </a:lnTo>
                    <a:lnTo>
                      <a:pt x="26" y="4364"/>
                    </a:lnTo>
                    <a:lnTo>
                      <a:pt x="1" y="4594"/>
                    </a:lnTo>
                    <a:lnTo>
                      <a:pt x="26" y="5053"/>
                    </a:lnTo>
                    <a:lnTo>
                      <a:pt x="103" y="5512"/>
                    </a:lnTo>
                    <a:lnTo>
                      <a:pt x="179" y="5997"/>
                    </a:lnTo>
                    <a:lnTo>
                      <a:pt x="384" y="6814"/>
                    </a:lnTo>
                    <a:lnTo>
                      <a:pt x="384" y="6967"/>
                    </a:lnTo>
                    <a:lnTo>
                      <a:pt x="333" y="7069"/>
                    </a:lnTo>
                    <a:lnTo>
                      <a:pt x="690" y="7018"/>
                    </a:lnTo>
                    <a:lnTo>
                      <a:pt x="817" y="6967"/>
                    </a:lnTo>
                    <a:lnTo>
                      <a:pt x="894" y="6865"/>
                    </a:lnTo>
                    <a:lnTo>
                      <a:pt x="945" y="6762"/>
                    </a:lnTo>
                    <a:lnTo>
                      <a:pt x="945" y="6635"/>
                    </a:lnTo>
                    <a:lnTo>
                      <a:pt x="766" y="5818"/>
                    </a:lnTo>
                    <a:lnTo>
                      <a:pt x="664" y="5359"/>
                    </a:lnTo>
                    <a:lnTo>
                      <a:pt x="613" y="4900"/>
                    </a:lnTo>
                    <a:lnTo>
                      <a:pt x="588" y="4466"/>
                    </a:lnTo>
                    <a:lnTo>
                      <a:pt x="613" y="3981"/>
                    </a:lnTo>
                    <a:lnTo>
                      <a:pt x="715" y="3522"/>
                    </a:lnTo>
                    <a:lnTo>
                      <a:pt x="817" y="3063"/>
                    </a:lnTo>
                    <a:lnTo>
                      <a:pt x="970" y="2603"/>
                    </a:lnTo>
                    <a:lnTo>
                      <a:pt x="1124" y="2170"/>
                    </a:lnTo>
                    <a:lnTo>
                      <a:pt x="1251" y="1863"/>
                    </a:lnTo>
                    <a:lnTo>
                      <a:pt x="1404" y="1557"/>
                    </a:lnTo>
                    <a:lnTo>
                      <a:pt x="1736" y="970"/>
                    </a:lnTo>
                    <a:lnTo>
                      <a:pt x="1812" y="792"/>
                    </a:lnTo>
                    <a:lnTo>
                      <a:pt x="1838" y="639"/>
                    </a:lnTo>
                    <a:lnTo>
                      <a:pt x="1812" y="486"/>
                    </a:lnTo>
                    <a:lnTo>
                      <a:pt x="1761" y="333"/>
                    </a:lnTo>
                    <a:lnTo>
                      <a:pt x="1659" y="205"/>
                    </a:lnTo>
                    <a:lnTo>
                      <a:pt x="1532" y="103"/>
                    </a:lnTo>
                    <a:lnTo>
                      <a:pt x="1379" y="26"/>
                    </a:lnTo>
                    <a:lnTo>
                      <a:pt x="1226" y="1"/>
                    </a:lnTo>
                    <a:close/>
                  </a:path>
                </a:pathLst>
              </a:custGeom>
              <a:solidFill>
                <a:srgbClr val="00E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909;p73">
                <a:extLst>
                  <a:ext uri="{FF2B5EF4-FFF2-40B4-BE49-F238E27FC236}">
                    <a16:creationId xmlns:a16="http://schemas.microsoft.com/office/drawing/2014/main" id="{982A75A3-24B6-8182-1DFB-20513427DBA5}"/>
                  </a:ext>
                </a:extLst>
              </p:cNvPr>
              <p:cNvSpPr/>
              <p:nvPr/>
            </p:nvSpPr>
            <p:spPr>
              <a:xfrm>
                <a:off x="4929800" y="3453925"/>
                <a:ext cx="202875" cy="281325"/>
              </a:xfrm>
              <a:custGeom>
                <a:avLst/>
                <a:gdLst/>
                <a:ahLst/>
                <a:cxnLst/>
                <a:rect l="l" t="t" r="r" b="b"/>
                <a:pathLst>
                  <a:path w="8115" h="11253" extrusionOk="0">
                    <a:moveTo>
                      <a:pt x="4849" y="0"/>
                    </a:moveTo>
                    <a:lnTo>
                      <a:pt x="4747" y="26"/>
                    </a:lnTo>
                    <a:lnTo>
                      <a:pt x="4645" y="51"/>
                    </a:lnTo>
                    <a:lnTo>
                      <a:pt x="4568" y="102"/>
                    </a:lnTo>
                    <a:lnTo>
                      <a:pt x="4492" y="153"/>
                    </a:lnTo>
                    <a:lnTo>
                      <a:pt x="4415" y="230"/>
                    </a:lnTo>
                    <a:lnTo>
                      <a:pt x="4364" y="306"/>
                    </a:lnTo>
                    <a:lnTo>
                      <a:pt x="4338" y="408"/>
                    </a:lnTo>
                    <a:lnTo>
                      <a:pt x="3522" y="3598"/>
                    </a:lnTo>
                    <a:lnTo>
                      <a:pt x="3496" y="3623"/>
                    </a:lnTo>
                    <a:lnTo>
                      <a:pt x="3445" y="3623"/>
                    </a:lnTo>
                    <a:lnTo>
                      <a:pt x="3420" y="3572"/>
                    </a:lnTo>
                    <a:lnTo>
                      <a:pt x="3445" y="740"/>
                    </a:lnTo>
                    <a:lnTo>
                      <a:pt x="3445" y="638"/>
                    </a:lnTo>
                    <a:lnTo>
                      <a:pt x="3420" y="561"/>
                    </a:lnTo>
                    <a:lnTo>
                      <a:pt x="3369" y="459"/>
                    </a:lnTo>
                    <a:lnTo>
                      <a:pt x="3318" y="383"/>
                    </a:lnTo>
                    <a:lnTo>
                      <a:pt x="3267" y="332"/>
                    </a:lnTo>
                    <a:lnTo>
                      <a:pt x="3190" y="281"/>
                    </a:lnTo>
                    <a:lnTo>
                      <a:pt x="3114" y="230"/>
                    </a:lnTo>
                    <a:lnTo>
                      <a:pt x="3012" y="204"/>
                    </a:lnTo>
                    <a:lnTo>
                      <a:pt x="2910" y="204"/>
                    </a:lnTo>
                    <a:lnTo>
                      <a:pt x="2833" y="230"/>
                    </a:lnTo>
                    <a:lnTo>
                      <a:pt x="2731" y="255"/>
                    </a:lnTo>
                    <a:lnTo>
                      <a:pt x="2654" y="306"/>
                    </a:lnTo>
                    <a:lnTo>
                      <a:pt x="2578" y="383"/>
                    </a:lnTo>
                    <a:lnTo>
                      <a:pt x="2527" y="459"/>
                    </a:lnTo>
                    <a:lnTo>
                      <a:pt x="2476" y="536"/>
                    </a:lnTo>
                    <a:lnTo>
                      <a:pt x="2450" y="638"/>
                    </a:lnTo>
                    <a:lnTo>
                      <a:pt x="1991" y="4312"/>
                    </a:lnTo>
                    <a:lnTo>
                      <a:pt x="1965" y="4414"/>
                    </a:lnTo>
                    <a:lnTo>
                      <a:pt x="1914" y="4465"/>
                    </a:lnTo>
                    <a:lnTo>
                      <a:pt x="1863" y="4516"/>
                    </a:lnTo>
                    <a:lnTo>
                      <a:pt x="1787" y="4542"/>
                    </a:lnTo>
                    <a:lnTo>
                      <a:pt x="1710" y="4542"/>
                    </a:lnTo>
                    <a:lnTo>
                      <a:pt x="1634" y="4516"/>
                    </a:lnTo>
                    <a:lnTo>
                      <a:pt x="1557" y="4465"/>
                    </a:lnTo>
                    <a:lnTo>
                      <a:pt x="1506" y="4414"/>
                    </a:lnTo>
                    <a:lnTo>
                      <a:pt x="1149" y="3751"/>
                    </a:lnTo>
                    <a:lnTo>
                      <a:pt x="1072" y="3649"/>
                    </a:lnTo>
                    <a:lnTo>
                      <a:pt x="970" y="3572"/>
                    </a:lnTo>
                    <a:lnTo>
                      <a:pt x="868" y="3496"/>
                    </a:lnTo>
                    <a:lnTo>
                      <a:pt x="766" y="3470"/>
                    </a:lnTo>
                    <a:lnTo>
                      <a:pt x="639" y="3445"/>
                    </a:lnTo>
                    <a:lnTo>
                      <a:pt x="511" y="3445"/>
                    </a:lnTo>
                    <a:lnTo>
                      <a:pt x="409" y="3496"/>
                    </a:lnTo>
                    <a:lnTo>
                      <a:pt x="281" y="3547"/>
                    </a:lnTo>
                    <a:lnTo>
                      <a:pt x="179" y="3623"/>
                    </a:lnTo>
                    <a:lnTo>
                      <a:pt x="103" y="3700"/>
                    </a:lnTo>
                    <a:lnTo>
                      <a:pt x="52" y="3827"/>
                    </a:lnTo>
                    <a:lnTo>
                      <a:pt x="1" y="3929"/>
                    </a:lnTo>
                    <a:lnTo>
                      <a:pt x="1" y="4057"/>
                    </a:lnTo>
                    <a:lnTo>
                      <a:pt x="1" y="4159"/>
                    </a:lnTo>
                    <a:lnTo>
                      <a:pt x="26" y="4287"/>
                    </a:lnTo>
                    <a:lnTo>
                      <a:pt x="77" y="4414"/>
                    </a:lnTo>
                    <a:lnTo>
                      <a:pt x="409" y="5001"/>
                    </a:lnTo>
                    <a:lnTo>
                      <a:pt x="562" y="5282"/>
                    </a:lnTo>
                    <a:lnTo>
                      <a:pt x="690" y="5613"/>
                    </a:lnTo>
                    <a:lnTo>
                      <a:pt x="868" y="6047"/>
                    </a:lnTo>
                    <a:lnTo>
                      <a:pt x="1021" y="6507"/>
                    </a:lnTo>
                    <a:lnTo>
                      <a:pt x="1123" y="6966"/>
                    </a:lnTo>
                    <a:lnTo>
                      <a:pt x="1200" y="7425"/>
                    </a:lnTo>
                    <a:lnTo>
                      <a:pt x="1251" y="7910"/>
                    </a:lnTo>
                    <a:lnTo>
                      <a:pt x="1226" y="8344"/>
                    </a:lnTo>
                    <a:lnTo>
                      <a:pt x="1149" y="8777"/>
                    </a:lnTo>
                    <a:lnTo>
                      <a:pt x="1072" y="9262"/>
                    </a:lnTo>
                    <a:lnTo>
                      <a:pt x="868" y="10053"/>
                    </a:lnTo>
                    <a:lnTo>
                      <a:pt x="868" y="10206"/>
                    </a:lnTo>
                    <a:lnTo>
                      <a:pt x="919" y="10308"/>
                    </a:lnTo>
                    <a:lnTo>
                      <a:pt x="1021" y="10385"/>
                    </a:lnTo>
                    <a:lnTo>
                      <a:pt x="1123" y="10436"/>
                    </a:lnTo>
                    <a:lnTo>
                      <a:pt x="5436" y="11252"/>
                    </a:lnTo>
                    <a:lnTo>
                      <a:pt x="5563" y="11252"/>
                    </a:lnTo>
                    <a:lnTo>
                      <a:pt x="5691" y="11201"/>
                    </a:lnTo>
                    <a:lnTo>
                      <a:pt x="5767" y="11099"/>
                    </a:lnTo>
                    <a:lnTo>
                      <a:pt x="5793" y="11048"/>
                    </a:lnTo>
                    <a:lnTo>
                      <a:pt x="5818" y="10972"/>
                    </a:lnTo>
                    <a:lnTo>
                      <a:pt x="5844" y="10538"/>
                    </a:lnTo>
                    <a:lnTo>
                      <a:pt x="5920" y="10104"/>
                    </a:lnTo>
                    <a:lnTo>
                      <a:pt x="6022" y="9670"/>
                    </a:lnTo>
                    <a:lnTo>
                      <a:pt x="6150" y="9237"/>
                    </a:lnTo>
                    <a:lnTo>
                      <a:pt x="6303" y="8803"/>
                    </a:lnTo>
                    <a:lnTo>
                      <a:pt x="6507" y="8395"/>
                    </a:lnTo>
                    <a:lnTo>
                      <a:pt x="6711" y="7986"/>
                    </a:lnTo>
                    <a:lnTo>
                      <a:pt x="6916" y="7578"/>
                    </a:lnTo>
                    <a:lnTo>
                      <a:pt x="7196" y="6889"/>
                    </a:lnTo>
                    <a:lnTo>
                      <a:pt x="7451" y="6200"/>
                    </a:lnTo>
                    <a:lnTo>
                      <a:pt x="7630" y="5511"/>
                    </a:lnTo>
                    <a:lnTo>
                      <a:pt x="7783" y="4771"/>
                    </a:lnTo>
                    <a:lnTo>
                      <a:pt x="8115" y="3266"/>
                    </a:lnTo>
                    <a:lnTo>
                      <a:pt x="8115" y="3164"/>
                    </a:lnTo>
                    <a:lnTo>
                      <a:pt x="8115" y="3087"/>
                    </a:lnTo>
                    <a:lnTo>
                      <a:pt x="8089" y="2985"/>
                    </a:lnTo>
                    <a:lnTo>
                      <a:pt x="8064" y="2909"/>
                    </a:lnTo>
                    <a:lnTo>
                      <a:pt x="8013" y="2832"/>
                    </a:lnTo>
                    <a:lnTo>
                      <a:pt x="7962" y="2756"/>
                    </a:lnTo>
                    <a:lnTo>
                      <a:pt x="7885" y="2705"/>
                    </a:lnTo>
                    <a:lnTo>
                      <a:pt x="7809" y="2654"/>
                    </a:lnTo>
                    <a:lnTo>
                      <a:pt x="7707" y="2603"/>
                    </a:lnTo>
                    <a:lnTo>
                      <a:pt x="7502" y="2603"/>
                    </a:lnTo>
                    <a:lnTo>
                      <a:pt x="7400" y="2628"/>
                    </a:lnTo>
                    <a:lnTo>
                      <a:pt x="7298" y="2679"/>
                    </a:lnTo>
                    <a:lnTo>
                      <a:pt x="7222" y="2730"/>
                    </a:lnTo>
                    <a:lnTo>
                      <a:pt x="7145" y="2807"/>
                    </a:lnTo>
                    <a:lnTo>
                      <a:pt x="7094" y="2883"/>
                    </a:lnTo>
                    <a:lnTo>
                      <a:pt x="6558" y="4134"/>
                    </a:lnTo>
                    <a:lnTo>
                      <a:pt x="6533" y="4159"/>
                    </a:lnTo>
                    <a:lnTo>
                      <a:pt x="6482" y="4159"/>
                    </a:lnTo>
                    <a:lnTo>
                      <a:pt x="6456" y="4134"/>
                    </a:lnTo>
                    <a:lnTo>
                      <a:pt x="6456" y="4108"/>
                    </a:lnTo>
                    <a:lnTo>
                      <a:pt x="6967" y="1837"/>
                    </a:lnTo>
                    <a:lnTo>
                      <a:pt x="6992" y="1735"/>
                    </a:lnTo>
                    <a:lnTo>
                      <a:pt x="6992" y="1608"/>
                    </a:lnTo>
                    <a:lnTo>
                      <a:pt x="6967" y="1505"/>
                    </a:lnTo>
                    <a:lnTo>
                      <a:pt x="6916" y="1403"/>
                    </a:lnTo>
                    <a:lnTo>
                      <a:pt x="6839" y="1301"/>
                    </a:lnTo>
                    <a:lnTo>
                      <a:pt x="6762" y="1225"/>
                    </a:lnTo>
                    <a:lnTo>
                      <a:pt x="6686" y="1174"/>
                    </a:lnTo>
                    <a:lnTo>
                      <a:pt x="6558" y="1123"/>
                    </a:lnTo>
                    <a:lnTo>
                      <a:pt x="6456" y="1097"/>
                    </a:lnTo>
                    <a:lnTo>
                      <a:pt x="6329" y="1097"/>
                    </a:lnTo>
                    <a:lnTo>
                      <a:pt x="6227" y="1123"/>
                    </a:lnTo>
                    <a:lnTo>
                      <a:pt x="6125" y="1148"/>
                    </a:lnTo>
                    <a:lnTo>
                      <a:pt x="6022" y="1225"/>
                    </a:lnTo>
                    <a:lnTo>
                      <a:pt x="5946" y="1301"/>
                    </a:lnTo>
                    <a:lnTo>
                      <a:pt x="5869" y="1378"/>
                    </a:lnTo>
                    <a:lnTo>
                      <a:pt x="5818" y="1505"/>
                    </a:lnTo>
                    <a:lnTo>
                      <a:pt x="5129" y="3776"/>
                    </a:lnTo>
                    <a:lnTo>
                      <a:pt x="5104" y="3802"/>
                    </a:lnTo>
                    <a:lnTo>
                      <a:pt x="5078" y="3827"/>
                    </a:lnTo>
                    <a:lnTo>
                      <a:pt x="5053" y="3802"/>
                    </a:lnTo>
                    <a:lnTo>
                      <a:pt x="5027" y="3751"/>
                    </a:lnTo>
                    <a:lnTo>
                      <a:pt x="5410" y="638"/>
                    </a:lnTo>
                    <a:lnTo>
                      <a:pt x="5410" y="510"/>
                    </a:lnTo>
                    <a:lnTo>
                      <a:pt x="5385" y="408"/>
                    </a:lnTo>
                    <a:lnTo>
                      <a:pt x="5359" y="306"/>
                    </a:lnTo>
                    <a:lnTo>
                      <a:pt x="5308" y="230"/>
                    </a:lnTo>
                    <a:lnTo>
                      <a:pt x="5231" y="153"/>
                    </a:lnTo>
                    <a:lnTo>
                      <a:pt x="5155" y="77"/>
                    </a:lnTo>
                    <a:lnTo>
                      <a:pt x="5053" y="51"/>
                    </a:lnTo>
                    <a:lnTo>
                      <a:pt x="4951" y="26"/>
                    </a:lnTo>
                    <a:lnTo>
                      <a:pt x="4849" y="0"/>
                    </a:lnTo>
                    <a:close/>
                  </a:path>
                </a:pathLst>
              </a:custGeom>
              <a:solidFill>
                <a:srgbClr val="00E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910;p73">
                <a:extLst>
                  <a:ext uri="{FF2B5EF4-FFF2-40B4-BE49-F238E27FC236}">
                    <a16:creationId xmlns:a16="http://schemas.microsoft.com/office/drawing/2014/main" id="{01564ACE-69EF-E5B4-99E8-0F5C51570970}"/>
                  </a:ext>
                </a:extLst>
              </p:cNvPr>
              <p:cNvSpPr/>
              <p:nvPr/>
            </p:nvSpPr>
            <p:spPr>
              <a:xfrm>
                <a:off x="5058650" y="3518975"/>
                <a:ext cx="74025" cy="216275"/>
              </a:xfrm>
              <a:custGeom>
                <a:avLst/>
                <a:gdLst/>
                <a:ahLst/>
                <a:cxnLst/>
                <a:rect l="l" t="t" r="r" b="b"/>
                <a:pathLst>
                  <a:path w="2961" h="8651" extrusionOk="0">
                    <a:moveTo>
                      <a:pt x="2272" y="1"/>
                    </a:moveTo>
                    <a:lnTo>
                      <a:pt x="2144" y="77"/>
                    </a:lnTo>
                    <a:lnTo>
                      <a:pt x="2297" y="179"/>
                    </a:lnTo>
                    <a:lnTo>
                      <a:pt x="2399" y="332"/>
                    </a:lnTo>
                    <a:lnTo>
                      <a:pt x="2425" y="485"/>
                    </a:lnTo>
                    <a:lnTo>
                      <a:pt x="2425" y="664"/>
                    </a:lnTo>
                    <a:lnTo>
                      <a:pt x="2093" y="2169"/>
                    </a:lnTo>
                    <a:lnTo>
                      <a:pt x="1940" y="2909"/>
                    </a:lnTo>
                    <a:lnTo>
                      <a:pt x="1762" y="3598"/>
                    </a:lnTo>
                    <a:lnTo>
                      <a:pt x="1506" y="4287"/>
                    </a:lnTo>
                    <a:lnTo>
                      <a:pt x="1226" y="4976"/>
                    </a:lnTo>
                    <a:lnTo>
                      <a:pt x="1022" y="5384"/>
                    </a:lnTo>
                    <a:lnTo>
                      <a:pt x="817" y="5793"/>
                    </a:lnTo>
                    <a:lnTo>
                      <a:pt x="613" y="6201"/>
                    </a:lnTo>
                    <a:lnTo>
                      <a:pt x="460" y="6635"/>
                    </a:lnTo>
                    <a:lnTo>
                      <a:pt x="333" y="7068"/>
                    </a:lnTo>
                    <a:lnTo>
                      <a:pt x="231" y="7502"/>
                    </a:lnTo>
                    <a:lnTo>
                      <a:pt x="154" y="7936"/>
                    </a:lnTo>
                    <a:lnTo>
                      <a:pt x="129" y="8370"/>
                    </a:lnTo>
                    <a:lnTo>
                      <a:pt x="103" y="8446"/>
                    </a:lnTo>
                    <a:lnTo>
                      <a:pt x="77" y="8497"/>
                    </a:lnTo>
                    <a:lnTo>
                      <a:pt x="1" y="8599"/>
                    </a:lnTo>
                    <a:lnTo>
                      <a:pt x="282" y="8650"/>
                    </a:lnTo>
                    <a:lnTo>
                      <a:pt x="409" y="8650"/>
                    </a:lnTo>
                    <a:lnTo>
                      <a:pt x="537" y="8599"/>
                    </a:lnTo>
                    <a:lnTo>
                      <a:pt x="613" y="8497"/>
                    </a:lnTo>
                    <a:lnTo>
                      <a:pt x="639" y="8446"/>
                    </a:lnTo>
                    <a:lnTo>
                      <a:pt x="664" y="8370"/>
                    </a:lnTo>
                    <a:lnTo>
                      <a:pt x="690" y="7936"/>
                    </a:lnTo>
                    <a:lnTo>
                      <a:pt x="766" y="7502"/>
                    </a:lnTo>
                    <a:lnTo>
                      <a:pt x="868" y="7068"/>
                    </a:lnTo>
                    <a:lnTo>
                      <a:pt x="996" y="6635"/>
                    </a:lnTo>
                    <a:lnTo>
                      <a:pt x="1149" y="6201"/>
                    </a:lnTo>
                    <a:lnTo>
                      <a:pt x="1353" y="5793"/>
                    </a:lnTo>
                    <a:lnTo>
                      <a:pt x="1557" y="5384"/>
                    </a:lnTo>
                    <a:lnTo>
                      <a:pt x="1762" y="4976"/>
                    </a:lnTo>
                    <a:lnTo>
                      <a:pt x="2042" y="4287"/>
                    </a:lnTo>
                    <a:lnTo>
                      <a:pt x="2272" y="3598"/>
                    </a:lnTo>
                    <a:lnTo>
                      <a:pt x="2476" y="2909"/>
                    </a:lnTo>
                    <a:lnTo>
                      <a:pt x="2629" y="2169"/>
                    </a:lnTo>
                    <a:lnTo>
                      <a:pt x="2961" y="664"/>
                    </a:lnTo>
                    <a:lnTo>
                      <a:pt x="2961" y="562"/>
                    </a:lnTo>
                    <a:lnTo>
                      <a:pt x="2961" y="485"/>
                    </a:lnTo>
                    <a:lnTo>
                      <a:pt x="2935" y="383"/>
                    </a:lnTo>
                    <a:lnTo>
                      <a:pt x="2910" y="307"/>
                    </a:lnTo>
                    <a:lnTo>
                      <a:pt x="2859" y="230"/>
                    </a:lnTo>
                    <a:lnTo>
                      <a:pt x="2808" y="154"/>
                    </a:lnTo>
                    <a:lnTo>
                      <a:pt x="2731" y="103"/>
                    </a:lnTo>
                    <a:lnTo>
                      <a:pt x="2655" y="52"/>
                    </a:lnTo>
                    <a:lnTo>
                      <a:pt x="2527" y="1"/>
                    </a:lnTo>
                    <a:close/>
                  </a:path>
                </a:pathLst>
              </a:custGeom>
              <a:solidFill>
                <a:srgbClr val="00E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1" name="Group 30">
            <a:extLst>
              <a:ext uri="{FF2B5EF4-FFF2-40B4-BE49-F238E27FC236}">
                <a16:creationId xmlns:a16="http://schemas.microsoft.com/office/drawing/2014/main" id="{E2D1DAE4-8981-F44B-7B21-3563A5E1AB0E}"/>
              </a:ext>
            </a:extLst>
          </p:cNvPr>
          <p:cNvGrpSpPr/>
          <p:nvPr/>
        </p:nvGrpSpPr>
        <p:grpSpPr>
          <a:xfrm>
            <a:off x="6246902" y="1674577"/>
            <a:ext cx="1738255" cy="540277"/>
            <a:chOff x="551554" y="714989"/>
            <a:chExt cx="1348906" cy="540277"/>
          </a:xfrm>
        </p:grpSpPr>
        <p:sp>
          <p:nvSpPr>
            <p:cNvPr id="2422" name="Rectangle: Rounded Corners 2421">
              <a:extLst>
                <a:ext uri="{FF2B5EF4-FFF2-40B4-BE49-F238E27FC236}">
                  <a16:creationId xmlns:a16="http://schemas.microsoft.com/office/drawing/2014/main" id="{E2DC7EAF-9DC9-56D8-8029-8745752FAFBA}"/>
                </a:ext>
              </a:extLst>
            </p:cNvPr>
            <p:cNvSpPr/>
            <p:nvPr/>
          </p:nvSpPr>
          <p:spPr>
            <a:xfrm>
              <a:off x="551554" y="734900"/>
              <a:ext cx="1348906" cy="520366"/>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23" name="Google Shape;2428;p39">
              <a:extLst>
                <a:ext uri="{FF2B5EF4-FFF2-40B4-BE49-F238E27FC236}">
                  <a16:creationId xmlns:a16="http://schemas.microsoft.com/office/drawing/2014/main" id="{C6B34A4E-38D7-8252-CF71-2A82B20C2105}"/>
                </a:ext>
              </a:extLst>
            </p:cNvPr>
            <p:cNvSpPr txBox="1">
              <a:spLocks/>
            </p:cNvSpPr>
            <p:nvPr/>
          </p:nvSpPr>
          <p:spPr>
            <a:xfrm>
              <a:off x="578369" y="714989"/>
              <a:ext cx="1288766" cy="5004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Thanh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nhựa</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đục</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lỗ</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cách</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đều</a:t>
              </a:r>
              <a:endPar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2424" name="Group 2423">
            <a:extLst>
              <a:ext uri="{FF2B5EF4-FFF2-40B4-BE49-F238E27FC236}">
                <a16:creationId xmlns:a16="http://schemas.microsoft.com/office/drawing/2014/main" id="{FC64532A-9A43-7DD4-3BA1-E922C44B79BB}"/>
              </a:ext>
            </a:extLst>
          </p:cNvPr>
          <p:cNvGrpSpPr/>
          <p:nvPr/>
        </p:nvGrpSpPr>
        <p:grpSpPr>
          <a:xfrm>
            <a:off x="5991461" y="4296479"/>
            <a:ext cx="1268228" cy="656196"/>
            <a:chOff x="739683" y="869655"/>
            <a:chExt cx="728035" cy="385611"/>
          </a:xfrm>
        </p:grpSpPr>
        <p:sp>
          <p:nvSpPr>
            <p:cNvPr id="2425" name="Rectangle: Rounded Corners 2424">
              <a:extLst>
                <a:ext uri="{FF2B5EF4-FFF2-40B4-BE49-F238E27FC236}">
                  <a16:creationId xmlns:a16="http://schemas.microsoft.com/office/drawing/2014/main" id="{8EC53BAB-5ECD-9BCB-5425-54B48127E4CC}"/>
                </a:ext>
              </a:extLst>
            </p:cNvPr>
            <p:cNvSpPr/>
            <p:nvPr/>
          </p:nvSpPr>
          <p:spPr>
            <a:xfrm>
              <a:off x="739683" y="889566"/>
              <a:ext cx="728035" cy="365700"/>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26" name="Google Shape;2428;p39">
              <a:extLst>
                <a:ext uri="{FF2B5EF4-FFF2-40B4-BE49-F238E27FC236}">
                  <a16:creationId xmlns:a16="http://schemas.microsoft.com/office/drawing/2014/main" id="{83A69E15-C503-0E8E-4C9B-99E9ABCB6C45}"/>
                </a:ext>
              </a:extLst>
            </p:cNvPr>
            <p:cNvSpPr txBox="1">
              <a:spLocks/>
            </p:cNvSpPr>
            <p:nvPr/>
          </p:nvSpPr>
          <p:spPr>
            <a:xfrm>
              <a:off x="739683" y="869655"/>
              <a:ext cx="72803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Quả</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nặng</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có</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móc</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treo</a:t>
              </a:r>
              <a:endPar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2427" name="Group 2426">
            <a:extLst>
              <a:ext uri="{FF2B5EF4-FFF2-40B4-BE49-F238E27FC236}">
                <a16:creationId xmlns:a16="http://schemas.microsoft.com/office/drawing/2014/main" id="{50C22D39-F14F-DB90-A509-E78C27E18E3F}"/>
              </a:ext>
            </a:extLst>
          </p:cNvPr>
          <p:cNvGrpSpPr/>
          <p:nvPr/>
        </p:nvGrpSpPr>
        <p:grpSpPr>
          <a:xfrm>
            <a:off x="4829695" y="2884772"/>
            <a:ext cx="1738254" cy="385611"/>
            <a:chOff x="551555" y="869655"/>
            <a:chExt cx="1104848" cy="385611"/>
          </a:xfrm>
        </p:grpSpPr>
        <p:sp>
          <p:nvSpPr>
            <p:cNvPr id="2428" name="Rectangle: Rounded Corners 2427">
              <a:extLst>
                <a:ext uri="{FF2B5EF4-FFF2-40B4-BE49-F238E27FC236}">
                  <a16:creationId xmlns:a16="http://schemas.microsoft.com/office/drawing/2014/main" id="{36531A29-260D-FB91-E5F0-FA5FCCDEC2C6}"/>
                </a:ext>
              </a:extLst>
            </p:cNvPr>
            <p:cNvSpPr/>
            <p:nvPr/>
          </p:nvSpPr>
          <p:spPr>
            <a:xfrm>
              <a:off x="551555" y="889566"/>
              <a:ext cx="1104848" cy="365700"/>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29" name="Google Shape;2428;p39">
              <a:extLst>
                <a:ext uri="{FF2B5EF4-FFF2-40B4-BE49-F238E27FC236}">
                  <a16:creationId xmlns:a16="http://schemas.microsoft.com/office/drawing/2014/main" id="{9D3C07B9-AB9C-80BD-0CF2-958DF03FB796}"/>
                </a:ext>
              </a:extLst>
            </p:cNvPr>
            <p:cNvSpPr txBox="1">
              <a:spLocks/>
            </p:cNvSpPr>
            <p:nvPr/>
          </p:nvSpPr>
          <p:spPr>
            <a:xfrm>
              <a:off x="642006" y="869655"/>
              <a:ext cx="1014396"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Giá</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thí</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nghiệm</a:t>
              </a:r>
              <a:endPar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pic>
        <p:nvPicPr>
          <p:cNvPr id="3" name="Picture 2">
            <a:extLst>
              <a:ext uri="{FF2B5EF4-FFF2-40B4-BE49-F238E27FC236}">
                <a16:creationId xmlns:a16="http://schemas.microsoft.com/office/drawing/2014/main" id="{E716F53E-890E-54A9-FE8E-8B5F418F34A7}"/>
              </a:ext>
            </a:extLst>
          </p:cNvPr>
          <p:cNvPicPr>
            <a:picLocks noChangeAspect="1"/>
          </p:cNvPicPr>
          <p:nvPr/>
        </p:nvPicPr>
        <p:blipFill>
          <a:blip r:embed="rId3"/>
          <a:stretch>
            <a:fillRect/>
          </a:stretch>
        </p:blipFill>
        <p:spPr>
          <a:xfrm>
            <a:off x="2385579" y="1161268"/>
            <a:ext cx="3686505" cy="3771496"/>
          </a:xfrm>
          <a:prstGeom prst="rect">
            <a:avLst/>
          </a:prstGeom>
        </p:spPr>
      </p:pic>
      <p:pic>
        <p:nvPicPr>
          <p:cNvPr id="5" name="Graphic 4" descr="Line arrow Slight curve">
            <a:extLst>
              <a:ext uri="{FF2B5EF4-FFF2-40B4-BE49-F238E27FC236}">
                <a16:creationId xmlns:a16="http://schemas.microsoft.com/office/drawing/2014/main" id="{BBBCB719-3CE0-22A7-4B33-2AFE571B4D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4578" y="1605615"/>
            <a:ext cx="670560" cy="670560"/>
          </a:xfrm>
          <a:prstGeom prst="rect">
            <a:avLst/>
          </a:prstGeom>
        </p:spPr>
      </p:pic>
      <p:pic>
        <p:nvPicPr>
          <p:cNvPr id="6" name="Graphic 5" descr="Line arrow Slight curve">
            <a:extLst>
              <a:ext uri="{FF2B5EF4-FFF2-40B4-BE49-F238E27FC236}">
                <a16:creationId xmlns:a16="http://schemas.microsoft.com/office/drawing/2014/main" id="{3FE3010D-EEE7-FB42-FEA9-83B99D5A18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2105" y="2750131"/>
            <a:ext cx="670560" cy="670560"/>
          </a:xfrm>
          <a:prstGeom prst="rect">
            <a:avLst/>
          </a:prstGeom>
        </p:spPr>
      </p:pic>
      <p:pic>
        <p:nvPicPr>
          <p:cNvPr id="7" name="Graphic 6" descr="Line arrow Slight curve">
            <a:extLst>
              <a:ext uri="{FF2B5EF4-FFF2-40B4-BE49-F238E27FC236}">
                <a16:creationId xmlns:a16="http://schemas.microsoft.com/office/drawing/2014/main" id="{03327B84-CA4C-0F2A-7FE5-F4CA489909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0901" y="4323297"/>
            <a:ext cx="670560" cy="670560"/>
          </a:xfrm>
          <a:prstGeom prst="rect">
            <a:avLst/>
          </a:prstGeom>
        </p:spPr>
      </p:pic>
      <p:sp>
        <p:nvSpPr>
          <p:cNvPr id="14" name="Google Shape;2505;p41">
            <a:extLst>
              <a:ext uri="{FF2B5EF4-FFF2-40B4-BE49-F238E27FC236}">
                <a16:creationId xmlns:a16="http://schemas.microsoft.com/office/drawing/2014/main" id="{D76D9C7D-C4DA-8567-5982-94EEB9B39AC2}"/>
              </a:ext>
            </a:extLst>
          </p:cNvPr>
          <p:cNvSpPr txBox="1">
            <a:spLocks noGrp="1"/>
          </p:cNvSpPr>
          <p:nvPr>
            <p:ph type="title"/>
          </p:nvPr>
        </p:nvSpPr>
        <p:spPr>
          <a:xfrm>
            <a:off x="919951" y="259623"/>
            <a:ext cx="1793740"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Moment </a:t>
            </a:r>
            <a:r>
              <a:rPr lang="en" sz="2000" dirty="0"/>
              <a:t>lực</a:t>
            </a:r>
            <a:endParaRPr sz="2000" dirty="0"/>
          </a:p>
        </p:txBody>
      </p:sp>
      <p:sp>
        <p:nvSpPr>
          <p:cNvPr id="23" name="Google Shape;2507;p41">
            <a:extLst>
              <a:ext uri="{FF2B5EF4-FFF2-40B4-BE49-F238E27FC236}">
                <a16:creationId xmlns:a16="http://schemas.microsoft.com/office/drawing/2014/main" id="{ECA9A8F4-E0DE-C42B-C922-0BC7E18E79BA}"/>
              </a:ext>
            </a:extLst>
          </p:cNvPr>
          <p:cNvSpPr/>
          <p:nvPr/>
        </p:nvSpPr>
        <p:spPr>
          <a:xfrm>
            <a:off x="355567" y="240970"/>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8;p41">
            <a:extLst>
              <a:ext uri="{FF2B5EF4-FFF2-40B4-BE49-F238E27FC236}">
                <a16:creationId xmlns:a16="http://schemas.microsoft.com/office/drawing/2014/main" id="{329CEBFB-7E0C-5CCE-E561-25F5E9D43204}"/>
              </a:ext>
            </a:extLst>
          </p:cNvPr>
          <p:cNvSpPr txBox="1">
            <a:spLocks/>
          </p:cNvSpPr>
          <p:nvPr/>
        </p:nvSpPr>
        <p:spPr>
          <a:xfrm>
            <a:off x="356340" y="241600"/>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CDDFFB"/>
                </a:solidFill>
                <a:effectLst/>
                <a:uLnTx/>
                <a:uFillTx/>
                <a:latin typeface="Roboto Black" panose="02000000000000000000" pitchFamily="2" charset="0"/>
                <a:ea typeface="Roboto Black" panose="02000000000000000000" pitchFamily="2" charset="0"/>
                <a:cs typeface="Arial"/>
                <a:sym typeface="Arial"/>
              </a:rPr>
              <a:t>02</a:t>
            </a:r>
          </a:p>
        </p:txBody>
      </p:sp>
    </p:spTree>
    <p:extLst>
      <p:ext uri="{BB962C8B-B14F-4D97-AF65-F5344CB8AC3E}">
        <p14:creationId xmlns:p14="http://schemas.microsoft.com/office/powerpoint/2010/main" val="3481091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grpSp>
        <p:nvGrpSpPr>
          <p:cNvPr id="2370" name="Google Shape;2370;p38"/>
          <p:cNvGrpSpPr/>
          <p:nvPr/>
        </p:nvGrpSpPr>
        <p:grpSpPr>
          <a:xfrm>
            <a:off x="-1139504" y="3960502"/>
            <a:ext cx="1486558" cy="1182998"/>
            <a:chOff x="4189650" y="1358950"/>
            <a:chExt cx="1222800" cy="973100"/>
          </a:xfrm>
        </p:grpSpPr>
        <p:sp>
          <p:nvSpPr>
            <p:cNvPr id="2371" name="Google Shape;2371;p38"/>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8"/>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8"/>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8"/>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8"/>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8"/>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8"/>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8"/>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8"/>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8"/>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8"/>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8"/>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8"/>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38"/>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38"/>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38"/>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38"/>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8"/>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8"/>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8"/>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38"/>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38"/>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8"/>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8"/>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8"/>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8"/>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8"/>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8"/>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8"/>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8"/>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8"/>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8"/>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8"/>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8"/>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8"/>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8"/>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8"/>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8" name="Google Shape;2408;p38"/>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9" name="Google Shape;2409;p38"/>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8"/>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8"/>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8"/>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38"/>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38"/>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8"/>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8"/>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7" name="Google Shape;2417;p38"/>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Google Shape;2505;p41">
            <a:extLst>
              <a:ext uri="{FF2B5EF4-FFF2-40B4-BE49-F238E27FC236}">
                <a16:creationId xmlns:a16="http://schemas.microsoft.com/office/drawing/2014/main" id="{2D89E9AC-6364-BB0C-006B-0096D63416E7}"/>
              </a:ext>
            </a:extLst>
          </p:cNvPr>
          <p:cNvSpPr txBox="1">
            <a:spLocks noGrp="1"/>
          </p:cNvSpPr>
          <p:nvPr>
            <p:ph type="title"/>
          </p:nvPr>
        </p:nvSpPr>
        <p:spPr>
          <a:xfrm>
            <a:off x="891075" y="395166"/>
            <a:ext cx="1793740"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Moment </a:t>
            </a:r>
            <a:r>
              <a:rPr lang="en" sz="2000" dirty="0"/>
              <a:t>lực</a:t>
            </a:r>
            <a:endParaRPr sz="2000" dirty="0"/>
          </a:p>
        </p:txBody>
      </p:sp>
      <p:sp>
        <p:nvSpPr>
          <p:cNvPr id="28" name="Google Shape;2507;p41">
            <a:extLst>
              <a:ext uri="{FF2B5EF4-FFF2-40B4-BE49-F238E27FC236}">
                <a16:creationId xmlns:a16="http://schemas.microsoft.com/office/drawing/2014/main" id="{755AAE94-80A3-DB23-8A24-D224B31A02CB}"/>
              </a:ext>
            </a:extLst>
          </p:cNvPr>
          <p:cNvSpPr/>
          <p:nvPr/>
        </p:nvSpPr>
        <p:spPr>
          <a:xfrm>
            <a:off x="326691" y="376513"/>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508;p41">
            <a:extLst>
              <a:ext uri="{FF2B5EF4-FFF2-40B4-BE49-F238E27FC236}">
                <a16:creationId xmlns:a16="http://schemas.microsoft.com/office/drawing/2014/main" id="{5B420530-6E5C-9718-C452-97D8A9A1051C}"/>
              </a:ext>
            </a:extLst>
          </p:cNvPr>
          <p:cNvSpPr txBox="1">
            <a:spLocks/>
          </p:cNvSpPr>
          <p:nvPr/>
        </p:nvSpPr>
        <p:spPr>
          <a:xfrm>
            <a:off x="327464" y="377143"/>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CDDFFB"/>
                </a:solidFill>
                <a:effectLst/>
                <a:uLnTx/>
                <a:uFillTx/>
                <a:latin typeface="Roboto Black" panose="02000000000000000000" pitchFamily="2" charset="0"/>
                <a:ea typeface="Roboto Black" panose="02000000000000000000" pitchFamily="2" charset="0"/>
                <a:cs typeface="Arial"/>
                <a:sym typeface="Arial"/>
              </a:rPr>
              <a:t>02</a:t>
            </a:r>
          </a:p>
        </p:txBody>
      </p:sp>
      <p:graphicFrame>
        <p:nvGraphicFramePr>
          <p:cNvPr id="31" name="Table 2421">
            <a:extLst>
              <a:ext uri="{FF2B5EF4-FFF2-40B4-BE49-F238E27FC236}">
                <a16:creationId xmlns:a16="http://schemas.microsoft.com/office/drawing/2014/main" id="{8F3B108B-E278-E213-7C39-CC60ECB33226}"/>
              </a:ext>
            </a:extLst>
          </p:cNvPr>
          <p:cNvGraphicFramePr>
            <a:graphicFrameLocks noGrp="1"/>
          </p:cNvGraphicFramePr>
          <p:nvPr>
            <p:extLst>
              <p:ext uri="{D42A27DB-BD31-4B8C-83A1-F6EECF244321}">
                <p14:modId xmlns:p14="http://schemas.microsoft.com/office/powerpoint/2010/main" val="946886518"/>
              </p:ext>
            </p:extLst>
          </p:nvPr>
        </p:nvGraphicFramePr>
        <p:xfrm>
          <a:off x="94386" y="1075711"/>
          <a:ext cx="8816534" cy="3597066"/>
        </p:xfrm>
        <a:graphic>
          <a:graphicData uri="http://schemas.openxmlformats.org/drawingml/2006/table">
            <a:tbl>
              <a:tblPr firstRow="1" bandRow="1">
                <a:tableStyleId>{754620C3-5C67-4EA3-8A32-53784FD53968}</a:tableStyleId>
              </a:tblPr>
              <a:tblGrid>
                <a:gridCol w="6588141">
                  <a:extLst>
                    <a:ext uri="{9D8B030D-6E8A-4147-A177-3AD203B41FA5}">
                      <a16:colId xmlns:a16="http://schemas.microsoft.com/office/drawing/2014/main" val="716471903"/>
                    </a:ext>
                  </a:extLst>
                </a:gridCol>
                <a:gridCol w="2228393">
                  <a:extLst>
                    <a:ext uri="{9D8B030D-6E8A-4147-A177-3AD203B41FA5}">
                      <a16:colId xmlns:a16="http://schemas.microsoft.com/office/drawing/2014/main" val="2144893339"/>
                    </a:ext>
                  </a:extLst>
                </a:gridCol>
              </a:tblGrid>
              <a:tr h="1271411">
                <a:tc>
                  <a:txBody>
                    <a:bodyPr/>
                    <a:lstStyle/>
                    <a:p>
                      <a:pPr algn="ctr"/>
                      <a:r>
                        <a:rPr lang="en-US" sz="2400" dirty="0" err="1">
                          <a:latin typeface="Roboto Condensed" panose="02000000000000000000" pitchFamily="2" charset="0"/>
                          <a:cs typeface="#9Slide03 Arima Madurai Black" panose="00000A00000000000000" pitchFamily="2" charset="-93"/>
                        </a:rPr>
                        <a:t>Vị</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trí</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treo</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quả</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nặng</a:t>
                      </a:r>
                      <a:endParaRPr lang="en-US" sz="2400" dirty="0">
                        <a:latin typeface="Roboto Condensed" panose="02000000000000000000" pitchFamily="2" charset="0"/>
                        <a:cs typeface="#9Slide03 Arima Madurai Black" panose="00000A00000000000000" pitchFamily="2" charset="-93"/>
                      </a:endParaRPr>
                    </a:p>
                  </a:txBody>
                  <a:tcPr anchor="ctr"/>
                </a:tc>
                <a:tc>
                  <a:txBody>
                    <a:bodyPr/>
                    <a:lstStyle/>
                    <a:p>
                      <a:pPr algn="ctr"/>
                      <a:r>
                        <a:rPr lang="en-US" sz="2400" dirty="0" err="1">
                          <a:latin typeface="Roboto Condensed" panose="02000000000000000000" pitchFamily="2" charset="0"/>
                          <a:cs typeface="#9Slide03 Arima Madurai Black" panose="00000A00000000000000" pitchFamily="2" charset="-93"/>
                        </a:rPr>
                        <a:t>Trạng</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thái</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của</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thanh</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ngang</a:t>
                      </a:r>
                      <a:endParaRPr lang="en-US" sz="2400" dirty="0">
                        <a:latin typeface="Roboto Condensed" panose="02000000000000000000" pitchFamily="2" charset="0"/>
                        <a:cs typeface="#9Slide03 Arima Madurai Black" panose="00000A00000000000000" pitchFamily="2" charset="-93"/>
                      </a:endParaRPr>
                    </a:p>
                  </a:txBody>
                  <a:tcPr anchor="ctr"/>
                </a:tc>
                <a:extLst>
                  <a:ext uri="{0D108BD9-81ED-4DB2-BD59-A6C34878D82A}">
                    <a16:rowId xmlns:a16="http://schemas.microsoft.com/office/drawing/2014/main" val="3249398314"/>
                  </a:ext>
                </a:extLst>
              </a:tr>
              <a:tr h="819563">
                <a:tc>
                  <a:txBody>
                    <a:bodyPr/>
                    <a:lstStyle/>
                    <a:p>
                      <a:pPr algn="ctr"/>
                      <a:r>
                        <a:rPr lang="en-US" sz="1900" dirty="0">
                          <a:latin typeface="Roboto" panose="02000000000000000000" pitchFamily="2" charset="0"/>
                          <a:cs typeface="#9Slide03 Arima Madurai Black" panose="00000A00000000000000" pitchFamily="2" charset="-93"/>
                        </a:rPr>
                        <a:t>Treo </a:t>
                      </a:r>
                      <a:r>
                        <a:rPr lang="en-US" sz="1900" dirty="0" err="1">
                          <a:latin typeface="Roboto" panose="02000000000000000000" pitchFamily="2" charset="0"/>
                          <a:cs typeface="#9Slide03 Arima Madurai Black" panose="00000A00000000000000" pitchFamily="2" charset="-93"/>
                        </a:rPr>
                        <a:t>đồng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thời</a:t>
                      </a:r>
                      <a:r>
                        <a:rPr lang="en-US" sz="1900" dirty="0">
                          <a:latin typeface="Roboto" panose="02000000000000000000" pitchFamily="2" charset="0"/>
                          <a:cs typeface="#9Slide03 Arima Madurai Black" panose="00000A00000000000000" pitchFamily="2" charset="-93"/>
                        </a:rPr>
                        <a:t> 2 </a:t>
                      </a:r>
                      <a:r>
                        <a:rPr lang="en-US" sz="1900" dirty="0" err="1">
                          <a:latin typeface="Roboto" panose="02000000000000000000" pitchFamily="2" charset="0"/>
                          <a:cs typeface="#9Slide03 Arima Madurai Black" panose="00000A00000000000000" pitchFamily="2" charset="-93"/>
                        </a:rPr>
                        <a:t>quả</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nặng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giống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nhau</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vào</a:t>
                      </a:r>
                      <a:r>
                        <a:rPr lang="en-US" sz="1900" dirty="0">
                          <a:latin typeface="Roboto" panose="02000000000000000000" pitchFamily="2" charset="0"/>
                          <a:cs typeface="#9Slide03 Arima Madurai Black" panose="00000A00000000000000" pitchFamily="2" charset="-93"/>
                        </a:rPr>
                        <a:t> 2 </a:t>
                      </a:r>
                      <a:r>
                        <a:rPr lang="en-US" sz="1900" dirty="0" err="1">
                          <a:latin typeface="Roboto" panose="02000000000000000000" pitchFamily="2" charset="0"/>
                          <a:cs typeface="#9Slide03 Arima Madurai Black" panose="00000A00000000000000" pitchFamily="2" charset="-93"/>
                        </a:rPr>
                        <a:t>điểm</a:t>
                      </a:r>
                      <a:r>
                        <a:rPr lang="en-US" sz="1900" dirty="0">
                          <a:latin typeface="Roboto" panose="02000000000000000000" pitchFamily="2" charset="0"/>
                          <a:cs typeface="#9Slide03 Arima Madurai Black" panose="00000A00000000000000" pitchFamily="2" charset="-93"/>
                        </a:rPr>
                        <a:t> A </a:t>
                      </a:r>
                      <a:r>
                        <a:rPr lang="en-US" sz="1900" dirty="0" err="1">
                          <a:latin typeface="Roboto" panose="02000000000000000000" pitchFamily="2" charset="0"/>
                          <a:cs typeface="#9Slide03 Arima Madurai Black" panose="00000A00000000000000" pitchFamily="2" charset="-93"/>
                        </a:rPr>
                        <a:t>và</a:t>
                      </a:r>
                      <a:r>
                        <a:rPr lang="en-US" sz="1900" dirty="0">
                          <a:latin typeface="Roboto" panose="02000000000000000000" pitchFamily="2" charset="0"/>
                          <a:cs typeface="#9Slide03 Arima Madurai Black" panose="00000A00000000000000" pitchFamily="2" charset="-93"/>
                        </a:rPr>
                        <a:t> C</a:t>
                      </a:r>
                    </a:p>
                  </a:txBody>
                  <a:tcPr anchor="ctr"/>
                </a:tc>
                <a:tc>
                  <a:txBody>
                    <a:bodyPr/>
                    <a:lstStyle/>
                    <a:p>
                      <a:pPr algn="ctr"/>
                      <a:endParaRPr lang="en-US" sz="1900" dirty="0">
                        <a:latin typeface="Roboto" panose="02000000000000000000" pitchFamily="2" charset="0"/>
                        <a:cs typeface="#9Slide03 Arima Madurai Black" panose="00000A00000000000000" pitchFamily="2" charset="-93"/>
                      </a:endParaRPr>
                    </a:p>
                  </a:txBody>
                  <a:tcPr anchor="ctr"/>
                </a:tc>
                <a:extLst>
                  <a:ext uri="{0D108BD9-81ED-4DB2-BD59-A6C34878D82A}">
                    <a16:rowId xmlns:a16="http://schemas.microsoft.com/office/drawing/2014/main" val="835182375"/>
                  </a:ext>
                </a:extLst>
              </a:tr>
              <a:tr h="753046">
                <a:tc>
                  <a:txBody>
                    <a:bodyPr/>
                    <a:lstStyle/>
                    <a:p>
                      <a:pPr algn="ctr"/>
                      <a:r>
                        <a:rPr lang="en-US" sz="1900" dirty="0">
                          <a:latin typeface="Roboto" panose="02000000000000000000" pitchFamily="2" charset="0"/>
                          <a:cs typeface="#9Slide03 Arima Madurai Black" panose="00000A00000000000000" pitchFamily="2" charset="-93"/>
                        </a:rPr>
                        <a:t>Treo 2 </a:t>
                      </a:r>
                      <a:r>
                        <a:rPr lang="en-US" sz="1900" dirty="0" err="1">
                          <a:latin typeface="Roboto" panose="02000000000000000000" pitchFamily="2" charset="0"/>
                          <a:cs typeface="#9Slide03 Arima Madurai Black" panose="00000A00000000000000" pitchFamily="2" charset="-93"/>
                        </a:rPr>
                        <a:t>quả</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nặng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vào</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điểm</a:t>
                      </a:r>
                      <a:r>
                        <a:rPr lang="en-US" sz="1900" dirty="0">
                          <a:latin typeface="Roboto" panose="02000000000000000000" pitchFamily="2" charset="0"/>
                          <a:cs typeface="#9Slide03 Arima Madurai Black" panose="00000A00000000000000" pitchFamily="2" charset="-93"/>
                        </a:rPr>
                        <a:t> A </a:t>
                      </a:r>
                      <a:r>
                        <a:rPr lang="en-US" sz="1900" dirty="0" err="1">
                          <a:latin typeface="Roboto" panose="02000000000000000000" pitchFamily="2" charset="0"/>
                          <a:cs typeface="#9Slide03 Arima Madurai Black" panose="00000A00000000000000" pitchFamily="2" charset="-93"/>
                        </a:rPr>
                        <a:t>và</a:t>
                      </a:r>
                      <a:r>
                        <a:rPr lang="en-US" sz="1900" dirty="0">
                          <a:latin typeface="Roboto" panose="02000000000000000000" pitchFamily="2" charset="0"/>
                          <a:cs typeface="#9Slide03 Arima Madurai Black" panose="00000A00000000000000" pitchFamily="2" charset="-93"/>
                        </a:rPr>
                        <a:t> 1 </a:t>
                      </a:r>
                      <a:r>
                        <a:rPr lang="en-US" sz="1900" dirty="0" err="1">
                          <a:latin typeface="Roboto" panose="02000000000000000000" pitchFamily="2" charset="0"/>
                          <a:cs typeface="#9Slide03 Arima Madurai Black" panose="00000A00000000000000" pitchFamily="2" charset="-93"/>
                        </a:rPr>
                        <a:t>quả</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nặng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vào</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điểm</a:t>
                      </a:r>
                      <a:r>
                        <a:rPr lang="en-US" sz="1900" dirty="0">
                          <a:latin typeface="Roboto" panose="02000000000000000000" pitchFamily="2" charset="0"/>
                          <a:cs typeface="#9Slide03 Arima Madurai Black" panose="00000A00000000000000" pitchFamily="2" charset="-93"/>
                        </a:rPr>
                        <a:t> C</a:t>
                      </a:r>
                    </a:p>
                  </a:txBody>
                  <a:tcPr anchor="ctr"/>
                </a:tc>
                <a:tc>
                  <a:txBody>
                    <a:bodyPr/>
                    <a:lstStyle/>
                    <a:p>
                      <a:pPr algn="ctr"/>
                      <a:endParaRPr lang="en-US" sz="1900" dirty="0">
                        <a:latin typeface="Roboto" panose="02000000000000000000" pitchFamily="2" charset="0"/>
                        <a:cs typeface="#9Slide03 Arima Madurai Black" panose="00000A00000000000000" pitchFamily="2" charset="-93"/>
                      </a:endParaRPr>
                    </a:p>
                  </a:txBody>
                  <a:tcPr anchor="ctr"/>
                </a:tc>
                <a:extLst>
                  <a:ext uri="{0D108BD9-81ED-4DB2-BD59-A6C34878D82A}">
                    <a16:rowId xmlns:a16="http://schemas.microsoft.com/office/drawing/2014/main" val="1474502276"/>
                  </a:ext>
                </a:extLst>
              </a:tr>
              <a:tr h="75304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a:latin typeface="Roboto" panose="02000000000000000000" pitchFamily="2" charset="0"/>
                          <a:cs typeface="#9Slide03 Arima Madurai Black" panose="00000A00000000000000" pitchFamily="2" charset="-93"/>
                        </a:rPr>
                        <a:t>Treo 1 </a:t>
                      </a:r>
                      <a:r>
                        <a:rPr lang="en-US" sz="1900" dirty="0" err="1">
                          <a:latin typeface="Roboto" panose="02000000000000000000" pitchFamily="2" charset="0"/>
                          <a:cs typeface="#9Slide03 Arima Madurai Black" panose="00000A00000000000000" pitchFamily="2" charset="-93"/>
                        </a:rPr>
                        <a:t>quả</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nặng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vào</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điểm</a:t>
                      </a:r>
                      <a:r>
                        <a:rPr lang="en-US" sz="1900" dirty="0">
                          <a:latin typeface="Roboto" panose="02000000000000000000" pitchFamily="2" charset="0"/>
                          <a:cs typeface="#9Slide03 Arima Madurai Black" panose="00000A00000000000000" pitchFamily="2" charset="-93"/>
                        </a:rPr>
                        <a:t> B </a:t>
                      </a:r>
                      <a:r>
                        <a:rPr lang="en-US" sz="1900" dirty="0" err="1">
                          <a:latin typeface="Roboto" panose="02000000000000000000" pitchFamily="2" charset="0"/>
                          <a:cs typeface="#9Slide03 Arima Madurai Black" panose="00000A00000000000000" pitchFamily="2" charset="-93"/>
                        </a:rPr>
                        <a:t>và</a:t>
                      </a:r>
                      <a:r>
                        <a:rPr lang="en-US" sz="1900" dirty="0">
                          <a:latin typeface="Roboto" panose="02000000000000000000" pitchFamily="2" charset="0"/>
                          <a:cs typeface="#9Slide03 Arima Madurai Black" panose="00000A00000000000000" pitchFamily="2" charset="-93"/>
                        </a:rPr>
                        <a:t> 1 </a:t>
                      </a:r>
                      <a:r>
                        <a:rPr lang="en-US" sz="1900" dirty="0" err="1">
                          <a:latin typeface="Roboto" panose="02000000000000000000" pitchFamily="2" charset="0"/>
                          <a:cs typeface="#9Slide03 Arima Madurai Black" panose="00000A00000000000000" pitchFamily="2" charset="-93"/>
                        </a:rPr>
                        <a:t>quả</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nặng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vào</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điểm</a:t>
                      </a:r>
                      <a:r>
                        <a:rPr lang="en-US" sz="1900" dirty="0">
                          <a:latin typeface="Roboto" panose="02000000000000000000" pitchFamily="2" charset="0"/>
                          <a:cs typeface="#9Slide03 Arima Madurai Black" panose="00000A00000000000000" pitchFamily="2" charset="-93"/>
                        </a:rPr>
                        <a:t> C</a:t>
                      </a:r>
                    </a:p>
                  </a:txBody>
                  <a:tcPr anchor="ctr"/>
                </a:tc>
                <a:tc>
                  <a:txBody>
                    <a:bodyPr/>
                    <a:lstStyle/>
                    <a:p>
                      <a:pPr algn="ctr"/>
                      <a:endParaRPr lang="en-US" sz="1900" dirty="0">
                        <a:latin typeface="Roboto" panose="02000000000000000000" pitchFamily="2" charset="0"/>
                        <a:cs typeface="#9Slide03 Arima Madurai Black" panose="00000A00000000000000" pitchFamily="2" charset="-93"/>
                      </a:endParaRPr>
                    </a:p>
                  </a:txBody>
                  <a:tcPr anchor="ctr"/>
                </a:tc>
                <a:extLst>
                  <a:ext uri="{0D108BD9-81ED-4DB2-BD59-A6C34878D82A}">
                    <a16:rowId xmlns:a16="http://schemas.microsoft.com/office/drawing/2014/main" val="2603411970"/>
                  </a:ext>
                </a:extLst>
              </a:tr>
            </a:tbl>
          </a:graphicData>
        </a:graphic>
      </p:graphicFrame>
      <p:sp>
        <p:nvSpPr>
          <p:cNvPr id="2423" name="TextBox 2422">
            <a:extLst>
              <a:ext uri="{FF2B5EF4-FFF2-40B4-BE49-F238E27FC236}">
                <a16:creationId xmlns:a16="http://schemas.microsoft.com/office/drawing/2014/main" id="{B6E7362E-0618-9F79-779F-452D38165FAC}"/>
              </a:ext>
            </a:extLst>
          </p:cNvPr>
          <p:cNvSpPr txBox="1"/>
          <p:nvPr/>
        </p:nvSpPr>
        <p:spPr>
          <a:xfrm>
            <a:off x="6962775" y="2508149"/>
            <a:ext cx="1948145" cy="461665"/>
          </a:xfrm>
          <a:prstGeom prst="rect">
            <a:avLst/>
          </a:prstGeom>
          <a:noFill/>
        </p:spPr>
        <p:txBody>
          <a:bodyPr wrap="square">
            <a:spAutoFit/>
          </a:bodyPr>
          <a:lstStyle/>
          <a:p>
            <a:pPr algn="ctr"/>
            <a:r>
              <a:rPr lang="en-US" sz="2400" dirty="0" err="1">
                <a:solidFill>
                  <a:srgbClr val="C00000"/>
                </a:solidFill>
                <a:latin typeface="Roboto Condensed" panose="02000000000000000000" pitchFamily="2" charset="0"/>
                <a:cs typeface="#9Slide03 Arima Madurai Black" panose="00000A00000000000000" pitchFamily="2" charset="-93"/>
              </a:rPr>
              <a:t>Cân</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bằng</a:t>
            </a:r>
            <a:endParaRPr lang="en-US" sz="2400" dirty="0">
              <a:solidFill>
                <a:srgbClr val="C00000"/>
              </a:solidFill>
              <a:latin typeface="Roboto Condensed" panose="02000000000000000000" pitchFamily="2" charset="0"/>
            </a:endParaRPr>
          </a:p>
        </p:txBody>
      </p:sp>
      <p:sp>
        <p:nvSpPr>
          <p:cNvPr id="2424" name="TextBox 2423">
            <a:extLst>
              <a:ext uri="{FF2B5EF4-FFF2-40B4-BE49-F238E27FC236}">
                <a16:creationId xmlns:a16="http://schemas.microsoft.com/office/drawing/2014/main" id="{BA16E022-49F2-C0C4-9A5C-3E81C8860F33}"/>
              </a:ext>
            </a:extLst>
          </p:cNvPr>
          <p:cNvSpPr txBox="1"/>
          <p:nvPr/>
        </p:nvSpPr>
        <p:spPr>
          <a:xfrm>
            <a:off x="6602142" y="3132524"/>
            <a:ext cx="2395091" cy="830997"/>
          </a:xfrm>
          <a:prstGeom prst="rect">
            <a:avLst/>
          </a:prstGeom>
          <a:noFill/>
        </p:spPr>
        <p:txBody>
          <a:bodyPr wrap="square">
            <a:spAutoFit/>
          </a:bodyPr>
          <a:lstStyle/>
          <a:p>
            <a:pPr algn="ctr"/>
            <a:r>
              <a:rPr lang="en-US" sz="2400" dirty="0">
                <a:solidFill>
                  <a:srgbClr val="C00000"/>
                </a:solidFill>
                <a:latin typeface="Roboto Condensed" panose="02000000000000000000" pitchFamily="2" charset="0"/>
                <a:cs typeface="#9Slide03 Arima Madurai Black" panose="00000A00000000000000" pitchFamily="2" charset="-93"/>
              </a:rPr>
              <a:t>Quay </a:t>
            </a:r>
            <a:r>
              <a:rPr lang="en-US" sz="2400" dirty="0" err="1">
                <a:solidFill>
                  <a:srgbClr val="C00000"/>
                </a:solidFill>
                <a:latin typeface="Roboto Condensed" panose="02000000000000000000" pitchFamily="2" charset="0"/>
                <a:cs typeface="#9Slide03 Arima Madurai Black" panose="00000A00000000000000" pitchFamily="2" charset="-93"/>
              </a:rPr>
              <a:t>ngược</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chiều</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kim</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đồng</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hồ</a:t>
            </a:r>
            <a:endParaRPr lang="en-US" sz="2400" dirty="0">
              <a:solidFill>
                <a:srgbClr val="C00000"/>
              </a:solidFill>
              <a:latin typeface="Roboto Condensed" panose="02000000000000000000" pitchFamily="2" charset="0"/>
            </a:endParaRPr>
          </a:p>
        </p:txBody>
      </p:sp>
      <p:sp>
        <p:nvSpPr>
          <p:cNvPr id="2426" name="TextBox 2425">
            <a:extLst>
              <a:ext uri="{FF2B5EF4-FFF2-40B4-BE49-F238E27FC236}">
                <a16:creationId xmlns:a16="http://schemas.microsoft.com/office/drawing/2014/main" id="{5D829FC5-F08D-A67A-C1C4-E81C65D9F9B4}"/>
              </a:ext>
            </a:extLst>
          </p:cNvPr>
          <p:cNvSpPr txBox="1"/>
          <p:nvPr/>
        </p:nvSpPr>
        <p:spPr>
          <a:xfrm>
            <a:off x="6734784" y="3875170"/>
            <a:ext cx="2222465" cy="830997"/>
          </a:xfrm>
          <a:prstGeom prst="rect">
            <a:avLst/>
          </a:prstGeom>
          <a:noFill/>
        </p:spPr>
        <p:txBody>
          <a:bodyPr wrap="square">
            <a:spAutoFit/>
          </a:bodyPr>
          <a:lstStyle/>
          <a:p>
            <a:pPr algn="ctr"/>
            <a:r>
              <a:rPr lang="en-US" sz="2400" dirty="0">
                <a:solidFill>
                  <a:srgbClr val="C00000"/>
                </a:solidFill>
                <a:latin typeface="Roboto Condensed" panose="02000000000000000000" pitchFamily="2" charset="0"/>
                <a:cs typeface="#9Slide03 Arima Madurai Black" panose="00000A00000000000000" pitchFamily="2" charset="-93"/>
              </a:rPr>
              <a:t>Quay </a:t>
            </a:r>
            <a:r>
              <a:rPr lang="en-US" sz="2400" dirty="0" err="1">
                <a:solidFill>
                  <a:srgbClr val="C00000"/>
                </a:solidFill>
                <a:latin typeface="Roboto Condensed" panose="02000000000000000000" pitchFamily="2" charset="0"/>
                <a:cs typeface="#9Slide03 Arima Madurai Black" panose="00000A00000000000000" pitchFamily="2" charset="-93"/>
              </a:rPr>
              <a:t>cùng</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chiều</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kim</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đồng</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hồ</a:t>
            </a:r>
            <a:endParaRPr lang="en-US" sz="2400" dirty="0">
              <a:solidFill>
                <a:srgbClr val="C00000"/>
              </a:solidFill>
              <a:latin typeface="Roboto Condensed" panose="02000000000000000000" pitchFamily="2" charset="0"/>
            </a:endParaRPr>
          </a:p>
        </p:txBody>
      </p:sp>
    </p:spTree>
    <p:extLst>
      <p:ext uri="{BB962C8B-B14F-4D97-AF65-F5344CB8AC3E}">
        <p14:creationId xmlns:p14="http://schemas.microsoft.com/office/powerpoint/2010/main" val="2584773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23"/>
                                        </p:tgtEl>
                                        <p:attrNameLst>
                                          <p:attrName>style.visibility</p:attrName>
                                        </p:attrNameLst>
                                      </p:cBhvr>
                                      <p:to>
                                        <p:strVal val="visible"/>
                                      </p:to>
                                    </p:set>
                                    <p:animEffect transition="in" filter="randombar(horizontal)">
                                      <p:cBhvr>
                                        <p:cTn id="7" dur="500"/>
                                        <p:tgtEl>
                                          <p:spTgt spid="24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24"/>
                                        </p:tgtEl>
                                        <p:attrNameLst>
                                          <p:attrName>style.visibility</p:attrName>
                                        </p:attrNameLst>
                                      </p:cBhvr>
                                      <p:to>
                                        <p:strVal val="visible"/>
                                      </p:to>
                                    </p:set>
                                    <p:animEffect transition="in" filter="randombar(horizontal)">
                                      <p:cBhvr>
                                        <p:cTn id="12" dur="500"/>
                                        <p:tgtEl>
                                          <p:spTgt spid="24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26"/>
                                        </p:tgtEl>
                                        <p:attrNameLst>
                                          <p:attrName>style.visibility</p:attrName>
                                        </p:attrNameLst>
                                      </p:cBhvr>
                                      <p:to>
                                        <p:strVal val="visible"/>
                                      </p:to>
                                    </p:set>
                                    <p:animEffect transition="in" filter="randombar(horizontal)">
                                      <p:cBhvr>
                                        <p:cTn id="17" dur="500"/>
                                        <p:tgtEl>
                                          <p:spTgt spid="2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 grpId="0"/>
      <p:bldP spid="2424" grpId="0"/>
      <p:bldP spid="24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505106" y="339682"/>
            <a:ext cx="1515080"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Câu</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hỏi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261635" y="330208"/>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398795" y="793241"/>
            <a:ext cx="7907191"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Tác dụng làm quay của lực phụ thuộc vào độ lớn của lực như thế nào?</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grpSp>
        <p:nvGrpSpPr>
          <p:cNvPr id="36" name="Group 35">
            <a:extLst>
              <a:ext uri="{FF2B5EF4-FFF2-40B4-BE49-F238E27FC236}">
                <a16:creationId xmlns:a16="http://schemas.microsoft.com/office/drawing/2014/main" id="{EEB04F3F-BBC1-DEFD-F809-F8714961CE2D}"/>
              </a:ext>
            </a:extLst>
          </p:cNvPr>
          <p:cNvGrpSpPr/>
          <p:nvPr/>
        </p:nvGrpSpPr>
        <p:grpSpPr>
          <a:xfrm>
            <a:off x="505106" y="1425321"/>
            <a:ext cx="1277246" cy="425789"/>
            <a:chOff x="551554" y="829477"/>
            <a:chExt cx="1277246" cy="425789"/>
          </a:xfrm>
        </p:grpSpPr>
        <p:sp>
          <p:nvSpPr>
            <p:cNvPr id="37" name="Rectangle: Rounded Corners 36">
              <a:extLst>
                <a:ext uri="{FF2B5EF4-FFF2-40B4-BE49-F238E27FC236}">
                  <a16:creationId xmlns:a16="http://schemas.microsoft.com/office/drawing/2014/main" id="{6DA9C3B3-CF4C-C002-348E-C10CC2B91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Google Shape;2428;p39">
              <a:extLst>
                <a:ext uri="{FF2B5EF4-FFF2-40B4-BE49-F238E27FC236}">
                  <a16:creationId xmlns:a16="http://schemas.microsoft.com/office/drawing/2014/main" id="{3B19DC11-8729-C4BD-50D0-83D8C3FE25B4}"/>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Trả</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lời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39" name="Group 38">
            <a:extLst>
              <a:ext uri="{FF2B5EF4-FFF2-40B4-BE49-F238E27FC236}">
                <a16:creationId xmlns:a16="http://schemas.microsoft.com/office/drawing/2014/main" id="{6651CA19-7897-814B-A954-94D200BB18F7}"/>
              </a:ext>
            </a:extLst>
          </p:cNvPr>
          <p:cNvGrpSpPr/>
          <p:nvPr/>
        </p:nvGrpSpPr>
        <p:grpSpPr>
          <a:xfrm>
            <a:off x="261635" y="1415847"/>
            <a:ext cx="425790" cy="425790"/>
            <a:chOff x="3667971" y="2390066"/>
            <a:chExt cx="425790" cy="425790"/>
          </a:xfrm>
        </p:grpSpPr>
        <p:sp>
          <p:nvSpPr>
            <p:cNvPr id="40" name="Oval 39">
              <a:extLst>
                <a:ext uri="{FF2B5EF4-FFF2-40B4-BE49-F238E27FC236}">
                  <a16:creationId xmlns:a16="http://schemas.microsoft.com/office/drawing/2014/main" id="{3B536030-47BF-28B9-C041-0EA059A60C8D}"/>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1" name="Picture 40">
              <a:extLst>
                <a:ext uri="{FF2B5EF4-FFF2-40B4-BE49-F238E27FC236}">
                  <a16:creationId xmlns:a16="http://schemas.microsoft.com/office/drawing/2014/main" id="{9A8E7989-F512-5FFD-F2E9-2EE34279DF18}"/>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42" name="Google Shape;2299;p37">
            <a:extLst>
              <a:ext uri="{FF2B5EF4-FFF2-40B4-BE49-F238E27FC236}">
                <a16:creationId xmlns:a16="http://schemas.microsoft.com/office/drawing/2014/main" id="{57CCF75E-DE91-424C-0DAE-C071CEEE7DFF}"/>
              </a:ext>
            </a:extLst>
          </p:cNvPr>
          <p:cNvSpPr txBox="1">
            <a:spLocks/>
          </p:cNvSpPr>
          <p:nvPr/>
        </p:nvSpPr>
        <p:spPr>
          <a:xfrm>
            <a:off x="505107" y="1898780"/>
            <a:ext cx="6906738"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Độ</a:t>
            </a:r>
            <a:r>
              <a:rPr lang="en-US" dirty="0">
                <a:latin typeface="Roboto" panose="02000000000000000000" pitchFamily="2" charset="0"/>
              </a:rPr>
              <a:t> </a:t>
            </a:r>
            <a:r>
              <a:rPr lang="en-US" dirty="0" err="1">
                <a:latin typeface="Roboto" panose="02000000000000000000" pitchFamily="2" charset="0"/>
              </a:rPr>
              <a:t>lớn</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lớn</a:t>
            </a:r>
            <a:r>
              <a:rPr lang="en-US" dirty="0">
                <a:latin typeface="Roboto" panose="02000000000000000000" pitchFamily="2" charset="0"/>
              </a:rPr>
              <a:t>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quay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lớn</a:t>
            </a:r>
            <a:r>
              <a:rPr lang="en-US" dirty="0">
                <a:latin typeface="Roboto" panose="02000000000000000000" pitchFamily="2" charset="0"/>
              </a:rPr>
              <a:t>.</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grpSp>
        <p:nvGrpSpPr>
          <p:cNvPr id="3" name="Group 2">
            <a:extLst>
              <a:ext uri="{FF2B5EF4-FFF2-40B4-BE49-F238E27FC236}">
                <a16:creationId xmlns:a16="http://schemas.microsoft.com/office/drawing/2014/main" id="{A0C976C3-D4E8-8808-44E6-018152AE558B}"/>
              </a:ext>
            </a:extLst>
          </p:cNvPr>
          <p:cNvGrpSpPr/>
          <p:nvPr/>
        </p:nvGrpSpPr>
        <p:grpSpPr>
          <a:xfrm>
            <a:off x="505104" y="2752973"/>
            <a:ext cx="1515081" cy="425789"/>
            <a:chOff x="551554" y="829477"/>
            <a:chExt cx="1277246" cy="425789"/>
          </a:xfrm>
        </p:grpSpPr>
        <p:sp>
          <p:nvSpPr>
            <p:cNvPr id="12" name="Rectangle: Rounded Corners 11">
              <a:extLst>
                <a:ext uri="{FF2B5EF4-FFF2-40B4-BE49-F238E27FC236}">
                  <a16:creationId xmlns:a16="http://schemas.microsoft.com/office/drawing/2014/main" id="{4CEE3D7F-0AB3-57E4-A06C-70D7E872DB4F}"/>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Google Shape;2428;p39">
              <a:extLst>
                <a:ext uri="{FF2B5EF4-FFF2-40B4-BE49-F238E27FC236}">
                  <a16:creationId xmlns:a16="http://schemas.microsoft.com/office/drawing/2014/main" id="{0039C8BC-A1B7-333F-7023-464B1ED3DD1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Câu</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hỏi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17" name="Group 16">
            <a:extLst>
              <a:ext uri="{FF2B5EF4-FFF2-40B4-BE49-F238E27FC236}">
                <a16:creationId xmlns:a16="http://schemas.microsoft.com/office/drawing/2014/main" id="{DDEC0378-71DA-FF3B-2472-E3C6F20DA9AD}"/>
              </a:ext>
            </a:extLst>
          </p:cNvPr>
          <p:cNvGrpSpPr/>
          <p:nvPr/>
        </p:nvGrpSpPr>
        <p:grpSpPr>
          <a:xfrm>
            <a:off x="261634" y="2707345"/>
            <a:ext cx="425790" cy="425790"/>
            <a:chOff x="4187992" y="2647399"/>
            <a:chExt cx="1038553" cy="1038553"/>
          </a:xfrm>
        </p:grpSpPr>
        <p:sp>
          <p:nvSpPr>
            <p:cNvPr id="18" name="Oval 17">
              <a:extLst>
                <a:ext uri="{FF2B5EF4-FFF2-40B4-BE49-F238E27FC236}">
                  <a16:creationId xmlns:a16="http://schemas.microsoft.com/office/drawing/2014/main" id="{6D7DDB45-3080-528F-03D9-321CE15281B9}"/>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Picture 2">
              <a:extLst>
                <a:ext uri="{FF2B5EF4-FFF2-40B4-BE49-F238E27FC236}">
                  <a16:creationId xmlns:a16="http://schemas.microsoft.com/office/drawing/2014/main" id="{FABBFBF1-5874-0794-0ED7-650A503E0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Google Shape;2299;p37">
            <a:extLst>
              <a:ext uri="{FF2B5EF4-FFF2-40B4-BE49-F238E27FC236}">
                <a16:creationId xmlns:a16="http://schemas.microsoft.com/office/drawing/2014/main" id="{648F847D-4460-135D-8177-F890384E909E}"/>
              </a:ext>
            </a:extLst>
          </p:cNvPr>
          <p:cNvSpPr txBox="1">
            <a:spLocks/>
          </p:cNvSpPr>
          <p:nvPr/>
        </p:nvSpPr>
        <p:spPr>
          <a:xfrm>
            <a:off x="225416" y="3178762"/>
            <a:ext cx="8678299"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Giá của lực càng xa trục quay thì tác dụng làm quay của lực thay đổi như thế nào?</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grpSp>
        <p:nvGrpSpPr>
          <p:cNvPr id="21" name="Group 20">
            <a:extLst>
              <a:ext uri="{FF2B5EF4-FFF2-40B4-BE49-F238E27FC236}">
                <a16:creationId xmlns:a16="http://schemas.microsoft.com/office/drawing/2014/main" id="{D503C408-EC48-A70A-0307-00B7F1630175}"/>
              </a:ext>
            </a:extLst>
          </p:cNvPr>
          <p:cNvGrpSpPr/>
          <p:nvPr/>
        </p:nvGrpSpPr>
        <p:grpSpPr>
          <a:xfrm>
            <a:off x="505105" y="3802458"/>
            <a:ext cx="1277246" cy="425789"/>
            <a:chOff x="551554" y="829477"/>
            <a:chExt cx="1277246" cy="425789"/>
          </a:xfrm>
        </p:grpSpPr>
        <p:sp>
          <p:nvSpPr>
            <p:cNvPr id="22" name="Rectangle: Rounded Corners 21">
              <a:extLst>
                <a:ext uri="{FF2B5EF4-FFF2-40B4-BE49-F238E27FC236}">
                  <a16:creationId xmlns:a16="http://schemas.microsoft.com/office/drawing/2014/main" id="{98DB37B2-0BCF-2C10-F2BF-B44449009C54}"/>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Google Shape;2428;p39">
              <a:extLst>
                <a:ext uri="{FF2B5EF4-FFF2-40B4-BE49-F238E27FC236}">
                  <a16:creationId xmlns:a16="http://schemas.microsoft.com/office/drawing/2014/main" id="{F1CF4504-EBA3-454E-A620-D8FE4DA53F46}"/>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Trả</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lời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24" name="Group 23">
            <a:extLst>
              <a:ext uri="{FF2B5EF4-FFF2-40B4-BE49-F238E27FC236}">
                <a16:creationId xmlns:a16="http://schemas.microsoft.com/office/drawing/2014/main" id="{0B13E74B-FA0F-027D-F5F4-30AEA0D70793}"/>
              </a:ext>
            </a:extLst>
          </p:cNvPr>
          <p:cNvGrpSpPr/>
          <p:nvPr/>
        </p:nvGrpSpPr>
        <p:grpSpPr>
          <a:xfrm>
            <a:off x="261634" y="3792984"/>
            <a:ext cx="425790" cy="425790"/>
            <a:chOff x="3667971" y="2390066"/>
            <a:chExt cx="425790" cy="425790"/>
          </a:xfrm>
        </p:grpSpPr>
        <p:sp>
          <p:nvSpPr>
            <p:cNvPr id="25" name="Oval 24">
              <a:extLst>
                <a:ext uri="{FF2B5EF4-FFF2-40B4-BE49-F238E27FC236}">
                  <a16:creationId xmlns:a16="http://schemas.microsoft.com/office/drawing/2014/main" id="{37CE84D0-10B6-4757-FFF0-9FABD780C2A9}"/>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7" name="Picture 26">
              <a:extLst>
                <a:ext uri="{FF2B5EF4-FFF2-40B4-BE49-F238E27FC236}">
                  <a16:creationId xmlns:a16="http://schemas.microsoft.com/office/drawing/2014/main" id="{129E9A38-3230-3DFE-8580-FE16FD6270C4}"/>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28" name="Google Shape;2299;p37">
            <a:extLst>
              <a:ext uri="{FF2B5EF4-FFF2-40B4-BE49-F238E27FC236}">
                <a16:creationId xmlns:a16="http://schemas.microsoft.com/office/drawing/2014/main" id="{C5DDA805-0470-2BB7-78BF-D11AD4CC23D0}"/>
              </a:ext>
            </a:extLst>
          </p:cNvPr>
          <p:cNvSpPr txBox="1">
            <a:spLocks/>
          </p:cNvSpPr>
          <p:nvPr/>
        </p:nvSpPr>
        <p:spPr>
          <a:xfrm>
            <a:off x="225416" y="4321544"/>
            <a:ext cx="7800880"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Giá</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xa</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quay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quay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lớn</a:t>
            </a:r>
            <a:r>
              <a:rPr lang="en-US" dirty="0">
                <a:latin typeface="Roboto" panose="02000000000000000000" pitchFamily="2" charset="0"/>
              </a:rPr>
              <a:t>.</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684236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1000"/>
                            </p:stCondLst>
                            <p:childTnLst>
                              <p:par>
                                <p:cTn id="30" presetID="22" presetClass="entr" presetSubtype="1" fill="hold" grpId="0" nodeType="afterEffect">
                                  <p:stCondLst>
                                    <p:cond delay="0"/>
                                  </p:stCondLst>
                                  <p:iterate type="lt">
                                    <p:tmPct val="3000"/>
                                  </p:iterate>
                                  <p:childTnLst>
                                    <p:set>
                                      <p:cBhvr>
                                        <p:cTn id="31" dur="1" fill="hold">
                                          <p:stCondLst>
                                            <p:cond delay="0"/>
                                          </p:stCondLst>
                                        </p:cTn>
                                        <p:tgtEl>
                                          <p:spTgt spid="42"/>
                                        </p:tgtEl>
                                        <p:attrNameLst>
                                          <p:attrName>style.visibility</p:attrName>
                                        </p:attrNameLst>
                                      </p:cBhvr>
                                      <p:to>
                                        <p:strVal val="visible"/>
                                      </p:to>
                                    </p:set>
                                    <p:animEffect transition="in" filter="wipe(up)">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par>
                          <p:cTn id="44" fill="hold">
                            <p:stCondLst>
                              <p:cond delay="1000"/>
                            </p:stCondLst>
                            <p:childTnLst>
                              <p:par>
                                <p:cTn id="45" presetID="22" presetClass="entr" presetSubtype="1" fill="hold" grpId="0" nodeType="afterEffect">
                                  <p:stCondLst>
                                    <p:cond delay="0"/>
                                  </p:stCondLst>
                                  <p:iterate type="lt">
                                    <p:tmPct val="3000"/>
                                  </p:iterate>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500"/>
                                        <p:tgtEl>
                                          <p:spTgt spid="21"/>
                                        </p:tgtEl>
                                      </p:cBhvr>
                                    </p:animEffect>
                                  </p:childTnLst>
                                </p:cTn>
                              </p:par>
                            </p:childTnLst>
                          </p:cTn>
                        </p:par>
                        <p:par>
                          <p:cTn id="59" fill="hold">
                            <p:stCondLst>
                              <p:cond delay="10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28"/>
                                        </p:tgtEl>
                                        <p:attrNameLst>
                                          <p:attrName>style.visibility</p:attrName>
                                        </p:attrNameLst>
                                      </p:cBhvr>
                                      <p:to>
                                        <p:strVal val="visible"/>
                                      </p:to>
                                    </p:set>
                                    <p:animEffect transition="in" filter="wipe(up)">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2" grpId="0"/>
      <p:bldP spid="20"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97"/>
        <p:cNvGrpSpPr/>
        <p:nvPr/>
      </p:nvGrpSpPr>
      <p:grpSpPr>
        <a:xfrm>
          <a:off x="0" y="0"/>
          <a:ext cx="0" cy="0"/>
          <a:chOff x="0" y="0"/>
          <a:chExt cx="0" cy="0"/>
        </a:xfrm>
      </p:grpSpPr>
      <p:sp>
        <p:nvSpPr>
          <p:cNvPr id="2298" name="Google Shape;2298;p37"/>
          <p:cNvSpPr txBox="1">
            <a:spLocks noGrp="1"/>
          </p:cNvSpPr>
          <p:nvPr>
            <p:ph type="ctrTitle"/>
          </p:nvPr>
        </p:nvSpPr>
        <p:spPr>
          <a:xfrm>
            <a:off x="1507033" y="942814"/>
            <a:ext cx="5885948" cy="2653147"/>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sz="3600" dirty="0">
                <a:solidFill>
                  <a:schemeClr val="dk1"/>
                </a:solidFill>
              </a:rPr>
              <a:t>BÀI 18:</a:t>
            </a:r>
            <a:r>
              <a:rPr lang="en" sz="7200" dirty="0">
                <a:solidFill>
                  <a:schemeClr val="accent1"/>
                </a:solidFill>
              </a:rPr>
              <a:t> </a:t>
            </a:r>
            <a:br>
              <a:rPr lang="en" sz="6000" dirty="0">
                <a:solidFill>
                  <a:schemeClr val="accent1"/>
                </a:solidFill>
              </a:rPr>
            </a:br>
            <a:r>
              <a:rPr lang="en" sz="6000" dirty="0">
                <a:solidFill>
                  <a:schemeClr val="accent1"/>
                </a:solidFill>
              </a:rPr>
              <a:t>LỰC CÓ THỂ LÀM QUAY VẬT</a:t>
            </a:r>
            <a:endParaRPr sz="8500" dirty="0">
              <a:solidFill>
                <a:schemeClr val="accent1"/>
              </a:solidFill>
            </a:endParaRPr>
          </a:p>
        </p:txBody>
      </p:sp>
      <p:grpSp>
        <p:nvGrpSpPr>
          <p:cNvPr id="2301" name="Google Shape;2301;p37"/>
          <p:cNvGrpSpPr/>
          <p:nvPr/>
        </p:nvGrpSpPr>
        <p:grpSpPr>
          <a:xfrm>
            <a:off x="172252" y="74727"/>
            <a:ext cx="1825029" cy="1452352"/>
            <a:chOff x="4189650" y="1358950"/>
            <a:chExt cx="1222800" cy="973100"/>
          </a:xfrm>
        </p:grpSpPr>
        <p:sp>
          <p:nvSpPr>
            <p:cNvPr id="2302" name="Google Shape;2302;p37"/>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7"/>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7"/>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7"/>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7"/>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7"/>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7"/>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7"/>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7"/>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7"/>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7"/>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7"/>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7"/>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7"/>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7"/>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7"/>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7"/>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7"/>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7"/>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7"/>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7"/>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7"/>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7"/>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7"/>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7"/>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7"/>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7"/>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7"/>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7"/>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7"/>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7"/>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7"/>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7"/>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7"/>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7"/>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7"/>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7"/>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7"/>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7"/>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7"/>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7"/>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7"/>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7"/>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7"/>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7"/>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7"/>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7"/>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7"/>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7"/>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7"/>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7"/>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3" name="Google Shape;2353;p37"/>
          <p:cNvGrpSpPr/>
          <p:nvPr/>
        </p:nvGrpSpPr>
        <p:grpSpPr>
          <a:xfrm>
            <a:off x="2430495" y="122351"/>
            <a:ext cx="959426" cy="929600"/>
            <a:chOff x="10401025" y="944500"/>
            <a:chExt cx="1235100" cy="1196704"/>
          </a:xfrm>
        </p:grpSpPr>
        <p:sp>
          <p:nvSpPr>
            <p:cNvPr id="2354" name="Google Shape;2354;p37"/>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5" name="Google Shape;2355;p37"/>
            <p:cNvGrpSpPr/>
            <p:nvPr/>
          </p:nvGrpSpPr>
          <p:grpSpPr>
            <a:xfrm>
              <a:off x="10401025" y="944500"/>
              <a:ext cx="1235100" cy="1128725"/>
              <a:chOff x="2439475" y="238125"/>
              <a:chExt cx="1235100" cy="1128725"/>
            </a:xfrm>
          </p:grpSpPr>
          <p:sp>
            <p:nvSpPr>
              <p:cNvPr id="2356" name="Google Shape;2356;p37"/>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7"/>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7"/>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7"/>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7"/>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7"/>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7"/>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7"/>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265CC70-FF90-0ABD-9A5F-7CB923EDA1F3}"/>
              </a:ext>
            </a:extLst>
          </p:cNvPr>
          <p:cNvSpPr/>
          <p:nvPr/>
        </p:nvSpPr>
        <p:spPr>
          <a:xfrm>
            <a:off x="301140" y="623776"/>
            <a:ext cx="8552237" cy="4366341"/>
          </a:xfrm>
          <a:prstGeom prst="roundRect">
            <a:avLst/>
          </a:prstGeom>
          <a:noFill/>
          <a:ln w="127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oogle Shape;2449;p40">
            <a:extLst>
              <a:ext uri="{FF2B5EF4-FFF2-40B4-BE49-F238E27FC236}">
                <a16:creationId xmlns:a16="http://schemas.microsoft.com/office/drawing/2014/main" id="{2D748D69-D328-FEB1-885C-C0B6121C1872}"/>
              </a:ext>
            </a:extLst>
          </p:cNvPr>
          <p:cNvGrpSpPr/>
          <p:nvPr/>
        </p:nvGrpSpPr>
        <p:grpSpPr>
          <a:xfrm>
            <a:off x="3716131" y="4175376"/>
            <a:ext cx="1458018" cy="1160286"/>
            <a:chOff x="4189650" y="1358950"/>
            <a:chExt cx="1222800" cy="973100"/>
          </a:xfrm>
        </p:grpSpPr>
        <p:sp>
          <p:nvSpPr>
            <p:cNvPr id="5" name="Google Shape;2450;p40">
              <a:extLst>
                <a:ext uri="{FF2B5EF4-FFF2-40B4-BE49-F238E27FC236}">
                  <a16:creationId xmlns:a16="http://schemas.microsoft.com/office/drawing/2014/main" id="{4CD64D4E-D4BA-A354-26F9-43812B1FDD51}"/>
                </a:ext>
              </a:extLst>
            </p:cNvPr>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451;p40">
              <a:extLst>
                <a:ext uri="{FF2B5EF4-FFF2-40B4-BE49-F238E27FC236}">
                  <a16:creationId xmlns:a16="http://schemas.microsoft.com/office/drawing/2014/main" id="{BDCE9FE2-4914-AE3E-9F01-B239B465A360}"/>
                </a:ext>
              </a:extLst>
            </p:cNvPr>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452;p40">
              <a:extLst>
                <a:ext uri="{FF2B5EF4-FFF2-40B4-BE49-F238E27FC236}">
                  <a16:creationId xmlns:a16="http://schemas.microsoft.com/office/drawing/2014/main" id="{51A44FEC-98D9-3735-7129-CCF8CF1B126F}"/>
                </a:ext>
              </a:extLst>
            </p:cNvPr>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453;p40">
              <a:extLst>
                <a:ext uri="{FF2B5EF4-FFF2-40B4-BE49-F238E27FC236}">
                  <a16:creationId xmlns:a16="http://schemas.microsoft.com/office/drawing/2014/main" id="{236D9F26-7CB9-F199-9C3A-24A4B1ED4AE0}"/>
                </a:ext>
              </a:extLst>
            </p:cNvPr>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454;p40">
              <a:extLst>
                <a:ext uri="{FF2B5EF4-FFF2-40B4-BE49-F238E27FC236}">
                  <a16:creationId xmlns:a16="http://schemas.microsoft.com/office/drawing/2014/main" id="{3EDBFFD6-A007-4EB6-0DA1-F2E207DF5350}"/>
                </a:ext>
              </a:extLst>
            </p:cNvPr>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455;p40">
              <a:extLst>
                <a:ext uri="{FF2B5EF4-FFF2-40B4-BE49-F238E27FC236}">
                  <a16:creationId xmlns:a16="http://schemas.microsoft.com/office/drawing/2014/main" id="{EB53DA00-B630-15AD-9081-135439302EFD}"/>
                </a:ext>
              </a:extLst>
            </p:cNvPr>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56;p40">
              <a:extLst>
                <a:ext uri="{FF2B5EF4-FFF2-40B4-BE49-F238E27FC236}">
                  <a16:creationId xmlns:a16="http://schemas.microsoft.com/office/drawing/2014/main" id="{51F84663-B932-9F21-B2E5-6F5E17B9B7F1}"/>
                </a:ext>
              </a:extLst>
            </p:cNvPr>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57;p40">
              <a:extLst>
                <a:ext uri="{FF2B5EF4-FFF2-40B4-BE49-F238E27FC236}">
                  <a16:creationId xmlns:a16="http://schemas.microsoft.com/office/drawing/2014/main" id="{0438A52C-866B-1919-F151-25EC63B5C7EE}"/>
                </a:ext>
              </a:extLst>
            </p:cNvPr>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58;p40">
              <a:extLst>
                <a:ext uri="{FF2B5EF4-FFF2-40B4-BE49-F238E27FC236}">
                  <a16:creationId xmlns:a16="http://schemas.microsoft.com/office/drawing/2014/main" id="{BA6C8845-31AB-D54F-D792-C3B83911C532}"/>
                </a:ext>
              </a:extLst>
            </p:cNvPr>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59;p40">
              <a:extLst>
                <a:ext uri="{FF2B5EF4-FFF2-40B4-BE49-F238E27FC236}">
                  <a16:creationId xmlns:a16="http://schemas.microsoft.com/office/drawing/2014/main" id="{34803003-04BF-02A3-F57C-2C33CC6D269D}"/>
                </a:ext>
              </a:extLst>
            </p:cNvPr>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60;p40">
              <a:extLst>
                <a:ext uri="{FF2B5EF4-FFF2-40B4-BE49-F238E27FC236}">
                  <a16:creationId xmlns:a16="http://schemas.microsoft.com/office/drawing/2014/main" id="{E85AF03F-063D-CCCA-DFAF-583CEAECEF83}"/>
                </a:ext>
              </a:extLst>
            </p:cNvPr>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61;p40">
              <a:extLst>
                <a:ext uri="{FF2B5EF4-FFF2-40B4-BE49-F238E27FC236}">
                  <a16:creationId xmlns:a16="http://schemas.microsoft.com/office/drawing/2014/main" id="{5AD47817-FD9C-6DF7-494A-C09EB9033850}"/>
                </a:ext>
              </a:extLst>
            </p:cNvPr>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62;p40">
              <a:extLst>
                <a:ext uri="{FF2B5EF4-FFF2-40B4-BE49-F238E27FC236}">
                  <a16:creationId xmlns:a16="http://schemas.microsoft.com/office/drawing/2014/main" id="{8AD97156-87A3-2449-6CD4-1662E8FA6608}"/>
                </a:ext>
              </a:extLst>
            </p:cNvPr>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63;p40">
              <a:extLst>
                <a:ext uri="{FF2B5EF4-FFF2-40B4-BE49-F238E27FC236}">
                  <a16:creationId xmlns:a16="http://schemas.microsoft.com/office/drawing/2014/main" id="{57DCBEA7-2D1C-5EFF-9EEB-A21021029553}"/>
                </a:ext>
              </a:extLst>
            </p:cNvPr>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64;p40">
              <a:extLst>
                <a:ext uri="{FF2B5EF4-FFF2-40B4-BE49-F238E27FC236}">
                  <a16:creationId xmlns:a16="http://schemas.microsoft.com/office/drawing/2014/main" id="{14F4BCCF-FB68-4290-E7F8-8C2F29246AED}"/>
                </a:ext>
              </a:extLst>
            </p:cNvPr>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65;p40">
              <a:extLst>
                <a:ext uri="{FF2B5EF4-FFF2-40B4-BE49-F238E27FC236}">
                  <a16:creationId xmlns:a16="http://schemas.microsoft.com/office/drawing/2014/main" id="{F5131FF2-F63C-7FA2-45C8-C35AEF5297AA}"/>
                </a:ext>
              </a:extLst>
            </p:cNvPr>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466;p40">
              <a:extLst>
                <a:ext uri="{FF2B5EF4-FFF2-40B4-BE49-F238E27FC236}">
                  <a16:creationId xmlns:a16="http://schemas.microsoft.com/office/drawing/2014/main" id="{621373EC-3E62-6508-8600-8A52A9EC35A8}"/>
                </a:ext>
              </a:extLst>
            </p:cNvPr>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467;p40">
              <a:extLst>
                <a:ext uri="{FF2B5EF4-FFF2-40B4-BE49-F238E27FC236}">
                  <a16:creationId xmlns:a16="http://schemas.microsoft.com/office/drawing/2014/main" id="{0D169321-E7E8-6727-6321-E9D3052ACEBE}"/>
                </a:ext>
              </a:extLst>
            </p:cNvPr>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68;p40">
              <a:extLst>
                <a:ext uri="{FF2B5EF4-FFF2-40B4-BE49-F238E27FC236}">
                  <a16:creationId xmlns:a16="http://schemas.microsoft.com/office/drawing/2014/main" id="{6D566DA2-DE01-5EEF-9D5B-57AF51F3F8C8}"/>
                </a:ext>
              </a:extLst>
            </p:cNvPr>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69;p40">
              <a:extLst>
                <a:ext uri="{FF2B5EF4-FFF2-40B4-BE49-F238E27FC236}">
                  <a16:creationId xmlns:a16="http://schemas.microsoft.com/office/drawing/2014/main" id="{10DDD44C-21D5-CE59-1405-D9892496B1E3}"/>
                </a:ext>
              </a:extLst>
            </p:cNvPr>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70;p40">
              <a:extLst>
                <a:ext uri="{FF2B5EF4-FFF2-40B4-BE49-F238E27FC236}">
                  <a16:creationId xmlns:a16="http://schemas.microsoft.com/office/drawing/2014/main" id="{BE3B8506-B1F2-1FAE-8AAC-362887B70F00}"/>
                </a:ext>
              </a:extLst>
            </p:cNvPr>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471;p40">
              <a:extLst>
                <a:ext uri="{FF2B5EF4-FFF2-40B4-BE49-F238E27FC236}">
                  <a16:creationId xmlns:a16="http://schemas.microsoft.com/office/drawing/2014/main" id="{1F26D24A-E85D-5336-A6A1-58FE189C3E5F}"/>
                </a:ext>
              </a:extLst>
            </p:cNvPr>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472;p40">
              <a:extLst>
                <a:ext uri="{FF2B5EF4-FFF2-40B4-BE49-F238E27FC236}">
                  <a16:creationId xmlns:a16="http://schemas.microsoft.com/office/drawing/2014/main" id="{6DFE2B49-DB13-1A5E-A32B-4C5E419A1CE4}"/>
                </a:ext>
              </a:extLst>
            </p:cNvPr>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473;p40">
              <a:extLst>
                <a:ext uri="{FF2B5EF4-FFF2-40B4-BE49-F238E27FC236}">
                  <a16:creationId xmlns:a16="http://schemas.microsoft.com/office/drawing/2014/main" id="{5E1BDB02-77BF-1C88-EE98-7A13EC7B43E4}"/>
                </a:ext>
              </a:extLst>
            </p:cNvPr>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474;p40">
              <a:extLst>
                <a:ext uri="{FF2B5EF4-FFF2-40B4-BE49-F238E27FC236}">
                  <a16:creationId xmlns:a16="http://schemas.microsoft.com/office/drawing/2014/main" id="{A4E65162-BC24-0D1B-F1D8-6FF2E57D0791}"/>
                </a:ext>
              </a:extLst>
            </p:cNvPr>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475;p40">
              <a:extLst>
                <a:ext uri="{FF2B5EF4-FFF2-40B4-BE49-F238E27FC236}">
                  <a16:creationId xmlns:a16="http://schemas.microsoft.com/office/drawing/2014/main" id="{96691E38-4A82-D624-960C-3C74EA3421E4}"/>
                </a:ext>
              </a:extLst>
            </p:cNvPr>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476;p40">
              <a:extLst>
                <a:ext uri="{FF2B5EF4-FFF2-40B4-BE49-F238E27FC236}">
                  <a16:creationId xmlns:a16="http://schemas.microsoft.com/office/drawing/2014/main" id="{C550234E-9272-9AB0-04EF-47411C3CD3EB}"/>
                </a:ext>
              </a:extLst>
            </p:cNvPr>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77;p40">
              <a:extLst>
                <a:ext uri="{FF2B5EF4-FFF2-40B4-BE49-F238E27FC236}">
                  <a16:creationId xmlns:a16="http://schemas.microsoft.com/office/drawing/2014/main" id="{7AE9F011-2387-CC7A-8A2A-88878ABDF1C8}"/>
                </a:ext>
              </a:extLst>
            </p:cNvPr>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78;p40">
              <a:extLst>
                <a:ext uri="{FF2B5EF4-FFF2-40B4-BE49-F238E27FC236}">
                  <a16:creationId xmlns:a16="http://schemas.microsoft.com/office/drawing/2014/main" id="{33EA7566-E14A-EB63-ADDB-1018CD1BDE81}"/>
                </a:ext>
              </a:extLst>
            </p:cNvPr>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79;p40">
              <a:extLst>
                <a:ext uri="{FF2B5EF4-FFF2-40B4-BE49-F238E27FC236}">
                  <a16:creationId xmlns:a16="http://schemas.microsoft.com/office/drawing/2014/main" id="{B1490828-36BD-376E-802C-AB75F94BB96F}"/>
                </a:ext>
              </a:extLst>
            </p:cNvPr>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80;p40">
              <a:extLst>
                <a:ext uri="{FF2B5EF4-FFF2-40B4-BE49-F238E27FC236}">
                  <a16:creationId xmlns:a16="http://schemas.microsoft.com/office/drawing/2014/main" id="{45D34E84-683E-34A1-262C-15458A763597}"/>
                </a:ext>
              </a:extLst>
            </p:cNvPr>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81;p40">
              <a:extLst>
                <a:ext uri="{FF2B5EF4-FFF2-40B4-BE49-F238E27FC236}">
                  <a16:creationId xmlns:a16="http://schemas.microsoft.com/office/drawing/2014/main" id="{5A4C3557-0671-4E7B-74DC-96CE63311CAC}"/>
                </a:ext>
              </a:extLst>
            </p:cNvPr>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82;p40">
              <a:extLst>
                <a:ext uri="{FF2B5EF4-FFF2-40B4-BE49-F238E27FC236}">
                  <a16:creationId xmlns:a16="http://schemas.microsoft.com/office/drawing/2014/main" id="{E2443BD3-E3E6-6609-9B71-8E80CDA0615C}"/>
                </a:ext>
              </a:extLst>
            </p:cNvPr>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83;p40">
              <a:extLst>
                <a:ext uri="{FF2B5EF4-FFF2-40B4-BE49-F238E27FC236}">
                  <a16:creationId xmlns:a16="http://schemas.microsoft.com/office/drawing/2014/main" id="{C14CA82C-A89C-899A-734B-7FF65106B79B}"/>
                </a:ext>
              </a:extLst>
            </p:cNvPr>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84;p40">
              <a:extLst>
                <a:ext uri="{FF2B5EF4-FFF2-40B4-BE49-F238E27FC236}">
                  <a16:creationId xmlns:a16="http://schemas.microsoft.com/office/drawing/2014/main" id="{36F983BA-CD14-6E31-094B-38A01EC3CF01}"/>
                </a:ext>
              </a:extLst>
            </p:cNvPr>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85;p40">
              <a:extLst>
                <a:ext uri="{FF2B5EF4-FFF2-40B4-BE49-F238E27FC236}">
                  <a16:creationId xmlns:a16="http://schemas.microsoft.com/office/drawing/2014/main" id="{844A8D8F-61D8-990B-1AF9-B63742C1B4F3}"/>
                </a:ext>
              </a:extLst>
            </p:cNvPr>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86;p40">
              <a:extLst>
                <a:ext uri="{FF2B5EF4-FFF2-40B4-BE49-F238E27FC236}">
                  <a16:creationId xmlns:a16="http://schemas.microsoft.com/office/drawing/2014/main" id="{9856BB61-BDE4-61B7-E9BC-A579EA632EA7}"/>
                </a:ext>
              </a:extLst>
            </p:cNvPr>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87;p40">
              <a:extLst>
                <a:ext uri="{FF2B5EF4-FFF2-40B4-BE49-F238E27FC236}">
                  <a16:creationId xmlns:a16="http://schemas.microsoft.com/office/drawing/2014/main" id="{7A1DABB3-E8A6-73B3-0E5C-EC499557FC72}"/>
                </a:ext>
              </a:extLst>
            </p:cNvPr>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88;p40">
              <a:extLst>
                <a:ext uri="{FF2B5EF4-FFF2-40B4-BE49-F238E27FC236}">
                  <a16:creationId xmlns:a16="http://schemas.microsoft.com/office/drawing/2014/main" id="{1F2A0AF2-B734-D59A-311A-01C3014AC58E}"/>
                </a:ext>
              </a:extLst>
            </p:cNvPr>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89;p40">
              <a:extLst>
                <a:ext uri="{FF2B5EF4-FFF2-40B4-BE49-F238E27FC236}">
                  <a16:creationId xmlns:a16="http://schemas.microsoft.com/office/drawing/2014/main" id="{8A3F8F49-B7AE-A5A4-8B71-E88564B7B77B}"/>
                </a:ext>
              </a:extLst>
            </p:cNvPr>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90;p40">
              <a:extLst>
                <a:ext uri="{FF2B5EF4-FFF2-40B4-BE49-F238E27FC236}">
                  <a16:creationId xmlns:a16="http://schemas.microsoft.com/office/drawing/2014/main" id="{6A23F102-7A5E-959C-B768-B275369EB91D}"/>
                </a:ext>
              </a:extLst>
            </p:cNvPr>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491;p40">
              <a:extLst>
                <a:ext uri="{FF2B5EF4-FFF2-40B4-BE49-F238E27FC236}">
                  <a16:creationId xmlns:a16="http://schemas.microsoft.com/office/drawing/2014/main" id="{A49A13EC-B95F-D89D-914F-9DD52BA4F0C0}"/>
                </a:ext>
              </a:extLst>
            </p:cNvPr>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492;p40">
              <a:extLst>
                <a:ext uri="{FF2B5EF4-FFF2-40B4-BE49-F238E27FC236}">
                  <a16:creationId xmlns:a16="http://schemas.microsoft.com/office/drawing/2014/main" id="{B8DF9CDC-0970-E13C-31B8-8DFA72479D50}"/>
                </a:ext>
              </a:extLst>
            </p:cNvPr>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493;p40">
              <a:extLst>
                <a:ext uri="{FF2B5EF4-FFF2-40B4-BE49-F238E27FC236}">
                  <a16:creationId xmlns:a16="http://schemas.microsoft.com/office/drawing/2014/main" id="{34EFC139-52B9-7F5C-9946-8A149EAAEC22}"/>
                </a:ext>
              </a:extLst>
            </p:cNvPr>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494;p40">
              <a:extLst>
                <a:ext uri="{FF2B5EF4-FFF2-40B4-BE49-F238E27FC236}">
                  <a16:creationId xmlns:a16="http://schemas.microsoft.com/office/drawing/2014/main" id="{54FECB17-C193-C109-3104-6C19A892B1AE}"/>
                </a:ext>
              </a:extLst>
            </p:cNvPr>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495;p40">
              <a:extLst>
                <a:ext uri="{FF2B5EF4-FFF2-40B4-BE49-F238E27FC236}">
                  <a16:creationId xmlns:a16="http://schemas.microsoft.com/office/drawing/2014/main" id="{5B296909-61CF-8563-51F7-8614812D9875}"/>
                </a:ext>
              </a:extLst>
            </p:cNvPr>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496;p40">
              <a:extLst>
                <a:ext uri="{FF2B5EF4-FFF2-40B4-BE49-F238E27FC236}">
                  <a16:creationId xmlns:a16="http://schemas.microsoft.com/office/drawing/2014/main" id="{EACB52AD-A2D1-3D90-7A7E-8CFBC4C1B914}"/>
                </a:ext>
              </a:extLst>
            </p:cNvPr>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497;p40">
              <a:extLst>
                <a:ext uri="{FF2B5EF4-FFF2-40B4-BE49-F238E27FC236}">
                  <a16:creationId xmlns:a16="http://schemas.microsoft.com/office/drawing/2014/main" id="{E24CEF29-0D86-E626-E475-268934394E1B}"/>
                </a:ext>
              </a:extLst>
            </p:cNvPr>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498;p40">
              <a:extLst>
                <a:ext uri="{FF2B5EF4-FFF2-40B4-BE49-F238E27FC236}">
                  <a16:creationId xmlns:a16="http://schemas.microsoft.com/office/drawing/2014/main" id="{FCCCAA43-AE84-4B18-C624-ECA4E1294C8C}"/>
                </a:ext>
              </a:extLst>
            </p:cNvPr>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499;p40">
              <a:extLst>
                <a:ext uri="{FF2B5EF4-FFF2-40B4-BE49-F238E27FC236}">
                  <a16:creationId xmlns:a16="http://schemas.microsoft.com/office/drawing/2014/main" id="{87A5CAB7-274A-54D4-780A-56554A2F3748}"/>
                </a:ext>
              </a:extLst>
            </p:cNvPr>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500;p40">
              <a:extLst>
                <a:ext uri="{FF2B5EF4-FFF2-40B4-BE49-F238E27FC236}">
                  <a16:creationId xmlns:a16="http://schemas.microsoft.com/office/drawing/2014/main" id="{343C2574-F151-A274-EF8A-6BA9473BBB52}"/>
                </a:ext>
              </a:extLst>
            </p:cNvPr>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6" name="Google Shape;2505;p41">
            <a:extLst>
              <a:ext uri="{FF2B5EF4-FFF2-40B4-BE49-F238E27FC236}">
                <a16:creationId xmlns:a16="http://schemas.microsoft.com/office/drawing/2014/main" id="{0C291FDC-B6F2-0222-9C85-D681DD273F4F}"/>
              </a:ext>
            </a:extLst>
          </p:cNvPr>
          <p:cNvSpPr txBox="1">
            <a:spLocks noGrp="1"/>
          </p:cNvSpPr>
          <p:nvPr>
            <p:ph type="title"/>
          </p:nvPr>
        </p:nvSpPr>
        <p:spPr>
          <a:xfrm>
            <a:off x="1402599" y="673368"/>
            <a:ext cx="1793740"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Moment </a:t>
            </a:r>
            <a:r>
              <a:rPr lang="en" sz="2000" dirty="0"/>
              <a:t>lực</a:t>
            </a:r>
            <a:endParaRPr sz="2000" dirty="0"/>
          </a:p>
        </p:txBody>
      </p:sp>
      <p:sp>
        <p:nvSpPr>
          <p:cNvPr id="57" name="Google Shape;2507;p41">
            <a:extLst>
              <a:ext uri="{FF2B5EF4-FFF2-40B4-BE49-F238E27FC236}">
                <a16:creationId xmlns:a16="http://schemas.microsoft.com/office/drawing/2014/main" id="{EE97633E-E6FC-77E7-A49A-18DD89339578}"/>
              </a:ext>
            </a:extLst>
          </p:cNvPr>
          <p:cNvSpPr/>
          <p:nvPr/>
        </p:nvSpPr>
        <p:spPr>
          <a:xfrm>
            <a:off x="838215" y="654715"/>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508;p41">
            <a:extLst>
              <a:ext uri="{FF2B5EF4-FFF2-40B4-BE49-F238E27FC236}">
                <a16:creationId xmlns:a16="http://schemas.microsoft.com/office/drawing/2014/main" id="{2B9150FB-ADBF-2CB9-9B35-842413A9E1E9}"/>
              </a:ext>
            </a:extLst>
          </p:cNvPr>
          <p:cNvSpPr txBox="1">
            <a:spLocks/>
          </p:cNvSpPr>
          <p:nvPr/>
        </p:nvSpPr>
        <p:spPr>
          <a:xfrm>
            <a:off x="838988" y="655345"/>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CDDFFB"/>
                </a:solidFill>
                <a:effectLst/>
                <a:uLnTx/>
                <a:uFillTx/>
                <a:latin typeface="Roboto Black" panose="02000000000000000000" pitchFamily="2" charset="0"/>
                <a:ea typeface="Roboto Black" panose="02000000000000000000" pitchFamily="2" charset="0"/>
                <a:cs typeface="Arial"/>
                <a:sym typeface="Arial"/>
              </a:rPr>
              <a:t>02</a:t>
            </a:r>
          </a:p>
        </p:txBody>
      </p:sp>
      <p:sp>
        <p:nvSpPr>
          <p:cNvPr id="59" name="Google Shape;2299;p37">
            <a:extLst>
              <a:ext uri="{FF2B5EF4-FFF2-40B4-BE49-F238E27FC236}">
                <a16:creationId xmlns:a16="http://schemas.microsoft.com/office/drawing/2014/main" id="{FD5A57D5-8EC9-2E12-062C-438E0815B800}"/>
              </a:ext>
            </a:extLst>
          </p:cNvPr>
          <p:cNvSpPr txBox="1">
            <a:spLocks/>
          </p:cNvSpPr>
          <p:nvPr/>
        </p:nvSpPr>
        <p:spPr>
          <a:xfrm>
            <a:off x="364932" y="1071891"/>
            <a:ext cx="7937921" cy="8313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600"/>
              <a:buFont typeface="Assistant"/>
              <a:buAutoNum type="arabicPeriod"/>
              <a:defRPr sz="1300" b="0" i="0" u="none" strike="noStrike" cap="none">
                <a:solidFill>
                  <a:srgbClr val="434343"/>
                </a:solidFill>
                <a:latin typeface="Assistant"/>
                <a:ea typeface="Assistant"/>
                <a:cs typeface="Assistant"/>
                <a:sym typeface="Assistant"/>
              </a:defRPr>
            </a:lvl1pPr>
            <a:lvl2pPr marL="914400" marR="0" lvl="1"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2pPr>
            <a:lvl3pPr marL="1371600" marR="0" lvl="2"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3pPr>
            <a:lvl4pPr marL="1828800" marR="0" lvl="3"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4pPr>
            <a:lvl5pPr marL="2286000" marR="0" lvl="4"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5pPr>
            <a:lvl6pPr marL="2743200" marR="0" lvl="5"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6pPr>
            <a:lvl7pPr marL="3200400" marR="0" lvl="6"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7pPr>
            <a:lvl8pPr marL="3657600" marR="0" lvl="7"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8pPr>
            <a:lvl9pPr marL="4114800" marR="0" lvl="8"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9pPr>
          </a:lstStyle>
          <a:p>
            <a:pPr marL="0" marR="0" lvl="0" indent="0" algn="ctr"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en-US" sz="2000" b="0" i="0" u="none" strike="noStrike" kern="0" cap="none" spc="0" normalizeH="0" baseline="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Tác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dụng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làm</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quay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của</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lực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lên</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một</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vật</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quanh</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một</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trục</a:t>
            </a:r>
            <a:r>
              <a:rPr lang="en-US" sz="2000" dirty="0">
                <a:solidFill>
                  <a:srgbClr val="424242">
                    <a:lumMod val="50000"/>
                  </a:srgbClr>
                </a:solidFill>
                <a:latin typeface="Roboto" panose="02000000000000000000" pitchFamily="2" charset="0"/>
                <a:cs typeface="#9Slide03 Arima Madurai Black" panose="00000A00000000000000" pitchFamily="2" charset="-93"/>
              </a:rPr>
              <a:t> hay </a:t>
            </a:r>
            <a:r>
              <a:rPr lang="en-US" sz="2000" dirty="0" err="1">
                <a:solidFill>
                  <a:srgbClr val="424242">
                    <a:lumMod val="50000"/>
                  </a:srgbClr>
                </a:solidFill>
                <a:latin typeface="Roboto" panose="02000000000000000000" pitchFamily="2" charset="0"/>
                <a:cs typeface="#9Slide03 Arima Madurai Black" panose="00000A00000000000000" pitchFamily="2" charset="-93"/>
              </a:rPr>
              <a:t>một</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điểm</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cố</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định</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được</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đặc</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trưng</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bằng</a:t>
            </a:r>
            <a:r>
              <a:rPr lang="en-US" sz="2000" dirty="0">
                <a:solidFill>
                  <a:srgbClr val="424242">
                    <a:lumMod val="50000"/>
                  </a:srgbClr>
                </a:solidFill>
                <a:latin typeface="Roboto" panose="02000000000000000000" pitchFamily="2" charset="0"/>
                <a:cs typeface="#9Slide03 Arima Madurai Black" panose="00000A00000000000000" pitchFamily="2" charset="-93"/>
              </a:rPr>
              <a:t> moment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lực</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endParaRPr>
          </a:p>
        </p:txBody>
      </p:sp>
      <p:sp>
        <p:nvSpPr>
          <p:cNvPr id="60" name="Google Shape;2299;p37">
            <a:extLst>
              <a:ext uri="{FF2B5EF4-FFF2-40B4-BE49-F238E27FC236}">
                <a16:creationId xmlns:a16="http://schemas.microsoft.com/office/drawing/2014/main" id="{23630CAF-EE25-5864-5E12-59E5121E22B2}"/>
              </a:ext>
            </a:extLst>
          </p:cNvPr>
          <p:cNvSpPr txBox="1">
            <a:spLocks/>
          </p:cNvSpPr>
          <p:nvPr/>
        </p:nvSpPr>
        <p:spPr>
          <a:xfrm>
            <a:off x="339065" y="2048476"/>
            <a:ext cx="3931566" cy="6593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600"/>
              <a:buFont typeface="Assistant"/>
              <a:buAutoNum type="arabicPeriod"/>
              <a:defRPr sz="1300" b="0" i="0" u="none" strike="noStrike" cap="none">
                <a:solidFill>
                  <a:srgbClr val="434343"/>
                </a:solidFill>
                <a:latin typeface="Assistant"/>
                <a:ea typeface="Assistant"/>
                <a:cs typeface="Assistant"/>
                <a:sym typeface="Assistant"/>
              </a:defRPr>
            </a:lvl1pPr>
            <a:lvl2pPr marL="914400" marR="0" lvl="1"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2pPr>
            <a:lvl3pPr marL="1371600" marR="0" lvl="2"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3pPr>
            <a:lvl4pPr marL="1828800" marR="0" lvl="3"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4pPr>
            <a:lvl5pPr marL="2286000" marR="0" lvl="4"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5pPr>
            <a:lvl6pPr marL="2743200" marR="0" lvl="5"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6pPr>
            <a:lvl7pPr marL="3200400" marR="0" lvl="6"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7pPr>
            <a:lvl8pPr marL="3657600" marR="0" lvl="7"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8pPr>
            <a:lvl9pPr marL="4114800" marR="0" lvl="8"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9pPr>
          </a:lstStyle>
          <a:p>
            <a:pPr marL="0" marR="0" lvl="0" indent="0" algn="l"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en-US" sz="2000" b="0" i="0" u="none" strike="noStrike" kern="0" cap="none" spc="0" normalizeH="0" baseline="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Lực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càng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lớn</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moment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lực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càng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lớn</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tác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dụng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làm</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quay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càng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lớn</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endParaRPr>
          </a:p>
        </p:txBody>
      </p:sp>
      <p:pic>
        <p:nvPicPr>
          <p:cNvPr id="64" name="Picture 63">
            <a:extLst>
              <a:ext uri="{FF2B5EF4-FFF2-40B4-BE49-F238E27FC236}">
                <a16:creationId xmlns:a16="http://schemas.microsoft.com/office/drawing/2014/main" id="{FCF42C96-F997-EAF3-20D5-8686F269ADC8}"/>
              </a:ext>
            </a:extLst>
          </p:cNvPr>
          <p:cNvPicPr>
            <a:picLocks noChangeAspect="1"/>
          </p:cNvPicPr>
          <p:nvPr/>
        </p:nvPicPr>
        <p:blipFill rotWithShape="1">
          <a:blip r:embed="rId2"/>
          <a:srcRect t="7659" b="22914"/>
          <a:stretch/>
        </p:blipFill>
        <p:spPr>
          <a:xfrm>
            <a:off x="5343328" y="3348692"/>
            <a:ext cx="3275541" cy="1371390"/>
          </a:xfrm>
          <a:prstGeom prst="rect">
            <a:avLst/>
          </a:prstGeom>
          <a:ln>
            <a:solidFill>
              <a:srgbClr val="C00000"/>
            </a:solidFill>
          </a:ln>
        </p:spPr>
      </p:pic>
      <p:pic>
        <p:nvPicPr>
          <p:cNvPr id="66" name="Picture 65">
            <a:extLst>
              <a:ext uri="{FF2B5EF4-FFF2-40B4-BE49-F238E27FC236}">
                <a16:creationId xmlns:a16="http://schemas.microsoft.com/office/drawing/2014/main" id="{CE634FB4-75AA-EACE-2993-A50074734D98}"/>
              </a:ext>
            </a:extLst>
          </p:cNvPr>
          <p:cNvPicPr>
            <a:picLocks noChangeAspect="1"/>
          </p:cNvPicPr>
          <p:nvPr/>
        </p:nvPicPr>
        <p:blipFill rotWithShape="1">
          <a:blip r:embed="rId3"/>
          <a:srcRect t="9061" b="6721"/>
          <a:stretch/>
        </p:blipFill>
        <p:spPr>
          <a:xfrm>
            <a:off x="585148" y="3026130"/>
            <a:ext cx="3239593" cy="1729389"/>
          </a:xfrm>
          <a:prstGeom prst="rect">
            <a:avLst/>
          </a:prstGeom>
          <a:ln>
            <a:solidFill>
              <a:srgbClr val="C00000"/>
            </a:solidFill>
          </a:ln>
        </p:spPr>
      </p:pic>
      <p:sp>
        <p:nvSpPr>
          <p:cNvPr id="67" name="Google Shape;2299;p37">
            <a:extLst>
              <a:ext uri="{FF2B5EF4-FFF2-40B4-BE49-F238E27FC236}">
                <a16:creationId xmlns:a16="http://schemas.microsoft.com/office/drawing/2014/main" id="{EC432D70-4381-D8A7-004A-EDCC146E2BEF}"/>
              </a:ext>
            </a:extLst>
          </p:cNvPr>
          <p:cNvSpPr txBox="1">
            <a:spLocks/>
          </p:cNvSpPr>
          <p:nvPr/>
        </p:nvSpPr>
        <p:spPr>
          <a:xfrm>
            <a:off x="5242630" y="2061314"/>
            <a:ext cx="3476936" cy="9918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600"/>
              <a:buFont typeface="Assistant"/>
              <a:buAutoNum type="arabicPeriod"/>
              <a:defRPr sz="1300" b="0" i="0" u="none" strike="noStrike" cap="none">
                <a:solidFill>
                  <a:srgbClr val="434343"/>
                </a:solidFill>
                <a:latin typeface="Assistant"/>
                <a:ea typeface="Assistant"/>
                <a:cs typeface="Assistant"/>
                <a:sym typeface="Assistant"/>
              </a:defRPr>
            </a:lvl1pPr>
            <a:lvl2pPr marL="914400" marR="0" lvl="1"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2pPr>
            <a:lvl3pPr marL="1371600" marR="0" lvl="2"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3pPr>
            <a:lvl4pPr marL="1828800" marR="0" lvl="3"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4pPr>
            <a:lvl5pPr marL="2286000" marR="0" lvl="4"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5pPr>
            <a:lvl6pPr marL="2743200" marR="0" lvl="5"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6pPr>
            <a:lvl7pPr marL="3200400" marR="0" lvl="6"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7pPr>
            <a:lvl8pPr marL="3657600" marR="0" lvl="7"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8pPr>
            <a:lvl9pPr marL="4114800" marR="0" lvl="8"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9pPr>
          </a:lstStyle>
          <a:p>
            <a:pPr marL="0" lvl="0" indent="0">
              <a:lnSpc>
                <a:spcPct val="120000"/>
              </a:lnSpc>
              <a:buNone/>
              <a:defRPr/>
            </a:pP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Giá</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của</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lực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xa</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trục</a:t>
            </a:r>
            <a:r>
              <a:rPr lang="en-US" sz="2000" dirty="0">
                <a:solidFill>
                  <a:srgbClr val="424242">
                    <a:lumMod val="50000"/>
                  </a:srgbClr>
                </a:solidFill>
                <a:latin typeface="Roboto" panose="02000000000000000000" pitchFamily="2" charset="0"/>
                <a:cs typeface="#9Slide03 Arima Madurai Black" panose="00000A00000000000000" pitchFamily="2" charset="-93"/>
              </a:rPr>
              <a:t> quay, </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moment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lực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càng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lớn</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tác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dụng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làm</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quay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càng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lớn</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endParaRPr>
          </a:p>
        </p:txBody>
      </p:sp>
    </p:spTree>
    <p:extLst>
      <p:ext uri="{BB962C8B-B14F-4D97-AF65-F5344CB8AC3E}">
        <p14:creationId xmlns:p14="http://schemas.microsoft.com/office/powerpoint/2010/main" val="3335702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59"/>
                                        </p:tgtEl>
                                        <p:attrNameLst>
                                          <p:attrName>style.visibility</p:attrName>
                                        </p:attrNameLst>
                                      </p:cBhvr>
                                      <p:to>
                                        <p:strVal val="visible"/>
                                      </p:to>
                                    </p:set>
                                    <p:animEffect transition="in" filter="wipe(up)">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par>
                          <p:cTn id="13" fill="hold">
                            <p:stCondLst>
                              <p:cond delay="1220"/>
                            </p:stCondLst>
                            <p:childTnLst>
                              <p:par>
                                <p:cTn id="14" presetID="14" presetClass="entr" presetSubtype="10" fill="hold" nodeType="after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randombar(horizontal)">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iterate type="lt">
                                    <p:tmPct val="3000"/>
                                  </p:iterate>
                                  <p:childTnLst>
                                    <p:set>
                                      <p:cBhvr>
                                        <p:cTn id="20" dur="1" fill="hold">
                                          <p:stCondLst>
                                            <p:cond delay="0"/>
                                          </p:stCondLst>
                                        </p:cTn>
                                        <p:tgtEl>
                                          <p:spTgt spid="67"/>
                                        </p:tgtEl>
                                        <p:attrNameLst>
                                          <p:attrName>style.visibility</p:attrName>
                                        </p:attrNameLst>
                                      </p:cBhvr>
                                      <p:to>
                                        <p:strVal val="visible"/>
                                      </p:to>
                                    </p:set>
                                    <p:animEffect transition="in" filter="wipe(up)">
                                      <p:cBhvr>
                                        <p:cTn id="21" dur="500"/>
                                        <p:tgtEl>
                                          <p:spTgt spid="67"/>
                                        </p:tgtEl>
                                      </p:cBhvr>
                                    </p:animEffect>
                                  </p:childTnLst>
                                </p:cTn>
                              </p:par>
                            </p:childTnLst>
                          </p:cTn>
                        </p:par>
                        <p:par>
                          <p:cTn id="22" fill="hold">
                            <p:stCondLst>
                              <p:cond delay="1355"/>
                            </p:stCondLst>
                            <p:childTnLst>
                              <p:par>
                                <p:cTn id="23" presetID="14" presetClass="entr" presetSubtype="10" fill="hold" nodeType="after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randombar(horizontal)">
                                      <p:cBhvr>
                                        <p:cTn id="2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28;p39">
            <a:extLst>
              <a:ext uri="{FF2B5EF4-FFF2-40B4-BE49-F238E27FC236}">
                <a16:creationId xmlns:a16="http://schemas.microsoft.com/office/drawing/2014/main" id="{67E530D4-D251-F536-3341-F18E3542B645}"/>
              </a:ext>
            </a:extLst>
          </p:cNvPr>
          <p:cNvSpPr txBox="1">
            <a:spLocks/>
          </p:cNvSpPr>
          <p:nvPr/>
        </p:nvSpPr>
        <p:spPr>
          <a:xfrm>
            <a:off x="3491460" y="283536"/>
            <a:ext cx="5425712" cy="105443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spcBef>
                <a:spcPts val="0"/>
              </a:spcBef>
              <a:spcAft>
                <a:spcPts val="0"/>
              </a:spcAft>
              <a:buClr>
                <a:srgbClr val="4751F8"/>
              </a:buClr>
              <a:buSzPts val="2800"/>
              <a:buFont typeface="Dosis"/>
              <a:buNone/>
              <a:tabLst/>
              <a:defRPr/>
            </a:pP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Nêu</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các</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ví</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dụ</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trong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thực</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tế</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cần</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làm</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tăng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momentlực</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bằng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cách</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a:t>
            </a:r>
          </a:p>
        </p:txBody>
      </p:sp>
      <p:pic>
        <p:nvPicPr>
          <p:cNvPr id="5" name="Picture 4">
            <a:extLst>
              <a:ext uri="{FF2B5EF4-FFF2-40B4-BE49-F238E27FC236}">
                <a16:creationId xmlns:a16="http://schemas.microsoft.com/office/drawing/2014/main" id="{92D96F89-23EA-136A-2D1E-972FC2275B1C}"/>
              </a:ext>
            </a:extLst>
          </p:cNvPr>
          <p:cNvPicPr>
            <a:picLocks noChangeAspect="1"/>
          </p:cNvPicPr>
          <p:nvPr/>
        </p:nvPicPr>
        <p:blipFill>
          <a:blip r:embed="rId2"/>
          <a:stretch>
            <a:fillRect/>
          </a:stretch>
        </p:blipFill>
        <p:spPr>
          <a:xfrm>
            <a:off x="131575" y="467833"/>
            <a:ext cx="4602129" cy="4602129"/>
          </a:xfrm>
          <a:prstGeom prst="rect">
            <a:avLst/>
          </a:prstGeom>
        </p:spPr>
      </p:pic>
      <p:sp>
        <p:nvSpPr>
          <p:cNvPr id="2" name="Google Shape;2428;p39">
            <a:extLst>
              <a:ext uri="{FF2B5EF4-FFF2-40B4-BE49-F238E27FC236}">
                <a16:creationId xmlns:a16="http://schemas.microsoft.com/office/drawing/2014/main" id="{B0847509-B383-0732-15FC-5F821E177C12}"/>
              </a:ext>
            </a:extLst>
          </p:cNvPr>
          <p:cNvSpPr txBox="1">
            <a:spLocks/>
          </p:cNvSpPr>
          <p:nvPr/>
        </p:nvSpPr>
        <p:spPr>
          <a:xfrm>
            <a:off x="4330993" y="1442485"/>
            <a:ext cx="4160876" cy="5777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spcBef>
                <a:spcPts val="0"/>
              </a:spcBef>
              <a:spcAft>
                <a:spcPts val="0"/>
              </a:spcAft>
              <a:buClr>
                <a:srgbClr val="4751F8"/>
              </a:buClr>
              <a:buSzPts val="2800"/>
              <a:buFont typeface="Dosis"/>
              <a:buNone/>
              <a:tabLst/>
              <a:defRPr/>
            </a:pP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a)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Tăng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độ</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lớn</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của</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lực</a:t>
            </a:r>
            <a:endPar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endParaRPr>
          </a:p>
        </p:txBody>
      </p:sp>
      <p:sp>
        <p:nvSpPr>
          <p:cNvPr id="4" name="Google Shape;2428;p39">
            <a:extLst>
              <a:ext uri="{FF2B5EF4-FFF2-40B4-BE49-F238E27FC236}">
                <a16:creationId xmlns:a16="http://schemas.microsoft.com/office/drawing/2014/main" id="{AA8ACAE4-77CD-1048-839A-80642D3D27FB}"/>
              </a:ext>
            </a:extLst>
          </p:cNvPr>
          <p:cNvSpPr txBox="1">
            <a:spLocks/>
          </p:cNvSpPr>
          <p:nvPr/>
        </p:nvSpPr>
        <p:spPr>
          <a:xfrm>
            <a:off x="4330993" y="2174319"/>
            <a:ext cx="4160876" cy="11031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spcBef>
                <a:spcPts val="0"/>
              </a:spcBef>
              <a:spcAft>
                <a:spcPts val="0"/>
              </a:spcAft>
              <a:buClr>
                <a:srgbClr val="4751F8"/>
              </a:buClr>
              <a:buSzPts val="2800"/>
              <a:buFont typeface="Dosis"/>
              <a:buNone/>
              <a:tabLst/>
              <a:defRPr/>
            </a:pP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b)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Tăng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khoảng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cách</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từ</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trục</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quay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đến</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giá</a:t>
            </a:r>
            <a:endPar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endParaRPr>
          </a:p>
        </p:txBody>
      </p:sp>
      <p:sp>
        <p:nvSpPr>
          <p:cNvPr id="6" name="Google Shape;2428;p39">
            <a:extLst>
              <a:ext uri="{FF2B5EF4-FFF2-40B4-BE49-F238E27FC236}">
                <a16:creationId xmlns:a16="http://schemas.microsoft.com/office/drawing/2014/main" id="{9BA2BE40-B55C-5617-3410-8EE06CA3D832}"/>
              </a:ext>
            </a:extLst>
          </p:cNvPr>
          <p:cNvSpPr txBox="1">
            <a:spLocks/>
          </p:cNvSpPr>
          <p:nvPr/>
        </p:nvSpPr>
        <p:spPr>
          <a:xfrm>
            <a:off x="4380612" y="3328008"/>
            <a:ext cx="4160876" cy="6485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spcBef>
                <a:spcPts val="0"/>
              </a:spcBef>
              <a:spcAft>
                <a:spcPts val="0"/>
              </a:spcAft>
              <a:buClr>
                <a:srgbClr val="4751F8"/>
              </a:buClr>
              <a:buSzPts val="2800"/>
              <a:buFont typeface="Dosis"/>
              <a:buNone/>
              <a:tabLst/>
              <a:defRPr/>
            </a:pP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c)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Tăng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đồng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thời</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cả</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hai</a:t>
            </a:r>
            <a:endPar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endParaRPr>
          </a:p>
        </p:txBody>
      </p:sp>
    </p:spTree>
    <p:extLst>
      <p:ext uri="{BB962C8B-B14F-4D97-AF65-F5344CB8AC3E}">
        <p14:creationId xmlns:p14="http://schemas.microsoft.com/office/powerpoint/2010/main" val="2729650600"/>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Google Shape;2428;p39">
            <a:extLst>
              <a:ext uri="{FF2B5EF4-FFF2-40B4-BE49-F238E27FC236}">
                <a16:creationId xmlns:a16="http://schemas.microsoft.com/office/drawing/2014/main" id="{67E530D4-D251-F536-3341-F18E3542B645}"/>
              </a:ext>
            </a:extLst>
          </p:cNvPr>
          <p:cNvSpPr txBox="1">
            <a:spLocks/>
          </p:cNvSpPr>
          <p:nvPr/>
        </p:nvSpPr>
        <p:spPr>
          <a:xfrm>
            <a:off x="1036893" y="3799368"/>
            <a:ext cx="7070213" cy="65213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càng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lớn</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càng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dễ</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mở</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cửa</a:t>
            </a:r>
            <a:endParaRPr lang="en-US" sz="3600" dirty="0">
              <a:solidFill>
                <a:schemeClr val="tx2">
                  <a:lumMod val="50000"/>
                </a:schemeClr>
              </a:solidFill>
              <a:latin typeface="Roboto Condensed" panose="02000000000000000000" pitchFamily="2" charset="0"/>
            </a:endParaRPr>
          </a:p>
        </p:txBody>
      </p:sp>
      <p:grpSp>
        <p:nvGrpSpPr>
          <p:cNvPr id="12" name="Group 11">
            <a:extLst>
              <a:ext uri="{FF2B5EF4-FFF2-40B4-BE49-F238E27FC236}">
                <a16:creationId xmlns:a16="http://schemas.microsoft.com/office/drawing/2014/main" id="{57B19767-33CB-680A-EB11-A0637925AA70}"/>
              </a:ext>
            </a:extLst>
          </p:cNvPr>
          <p:cNvGrpSpPr/>
          <p:nvPr/>
        </p:nvGrpSpPr>
        <p:grpSpPr>
          <a:xfrm>
            <a:off x="292301" y="1084589"/>
            <a:ext cx="8559396" cy="2219574"/>
            <a:chOff x="466317" y="2863791"/>
            <a:chExt cx="5146266" cy="1334500"/>
          </a:xfrm>
          <a:effectLst>
            <a:glow rad="177800">
              <a:schemeClr val="bg1"/>
            </a:glow>
          </a:effectLst>
        </p:grpSpPr>
        <p:pic>
          <p:nvPicPr>
            <p:cNvPr id="13" name="Picture 12">
              <a:extLst>
                <a:ext uri="{FF2B5EF4-FFF2-40B4-BE49-F238E27FC236}">
                  <a16:creationId xmlns:a16="http://schemas.microsoft.com/office/drawing/2014/main" id="{8C5558F6-DE7D-EBED-F268-BA2AC5FA72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277"/>
            <a:stretch/>
          </p:blipFill>
          <p:spPr>
            <a:xfrm>
              <a:off x="4202853" y="2863791"/>
              <a:ext cx="1409730" cy="1334500"/>
            </a:xfrm>
            <a:prstGeom prst="rect">
              <a:avLst/>
            </a:prstGeom>
          </p:spPr>
        </p:pic>
        <p:pic>
          <p:nvPicPr>
            <p:cNvPr id="14" name="Picture 13">
              <a:extLst>
                <a:ext uri="{FF2B5EF4-FFF2-40B4-BE49-F238E27FC236}">
                  <a16:creationId xmlns:a16="http://schemas.microsoft.com/office/drawing/2014/main" id="{EFFD6FC3-81D1-70CB-99E6-C03E7A38A7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013"/>
            <a:stretch/>
          </p:blipFill>
          <p:spPr>
            <a:xfrm>
              <a:off x="2932939" y="2863791"/>
              <a:ext cx="1244912" cy="1334500"/>
            </a:xfrm>
            <a:prstGeom prst="rect">
              <a:avLst/>
            </a:prstGeom>
          </p:spPr>
        </p:pic>
        <p:pic>
          <p:nvPicPr>
            <p:cNvPr id="15" name="Picture 14">
              <a:extLst>
                <a:ext uri="{FF2B5EF4-FFF2-40B4-BE49-F238E27FC236}">
                  <a16:creationId xmlns:a16="http://schemas.microsoft.com/office/drawing/2014/main" id="{405ED788-88DF-1B3B-1806-68462FF7B5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5051"/>
            <a:stretch/>
          </p:blipFill>
          <p:spPr>
            <a:xfrm>
              <a:off x="1667130" y="2863791"/>
              <a:ext cx="1225322" cy="1334500"/>
            </a:xfrm>
            <a:prstGeom prst="rect">
              <a:avLst/>
            </a:prstGeom>
          </p:spPr>
        </p:pic>
        <p:pic>
          <p:nvPicPr>
            <p:cNvPr id="16" name="Picture 15">
              <a:extLst>
                <a:ext uri="{FF2B5EF4-FFF2-40B4-BE49-F238E27FC236}">
                  <a16:creationId xmlns:a16="http://schemas.microsoft.com/office/drawing/2014/main" id="{AC10C55E-D463-47F3-BD2C-DC1C036561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5051"/>
            <a:stretch/>
          </p:blipFill>
          <p:spPr>
            <a:xfrm>
              <a:off x="466317" y="2863791"/>
              <a:ext cx="1225323" cy="1334500"/>
            </a:xfrm>
            <a:prstGeom prst="rect">
              <a:avLst/>
            </a:prstGeom>
          </p:spPr>
        </p:pic>
      </p:grpSp>
    </p:spTree>
    <p:extLst>
      <p:ext uri="{BB962C8B-B14F-4D97-AF65-F5344CB8AC3E}">
        <p14:creationId xmlns:p14="http://schemas.microsoft.com/office/powerpoint/2010/main" val="2262597788"/>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Google Shape;2428;p39">
            <a:extLst>
              <a:ext uri="{FF2B5EF4-FFF2-40B4-BE49-F238E27FC236}">
                <a16:creationId xmlns:a16="http://schemas.microsoft.com/office/drawing/2014/main" id="{67E530D4-D251-F536-3341-F18E3542B645}"/>
              </a:ext>
            </a:extLst>
          </p:cNvPr>
          <p:cNvSpPr txBox="1">
            <a:spLocks/>
          </p:cNvSpPr>
          <p:nvPr/>
        </p:nvSpPr>
        <p:spPr>
          <a:xfrm>
            <a:off x="1036893" y="4274287"/>
            <a:ext cx="7070213" cy="65213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dirty="0" err="1">
                <a:solidFill>
                  <a:schemeClr val="tx2">
                    <a:lumMod val="50000"/>
                  </a:schemeClr>
                </a:solidFill>
                <a:latin typeface="Roboto Condensed" panose="02000000000000000000" pitchFamily="2" charset="0"/>
              </a:rPr>
              <a:t>Tác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dụng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càng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xa</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càng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dễ</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xoay</a:t>
            </a:r>
            <a:r>
              <a:rPr lang="en-US" sz="3600" dirty="0">
                <a:solidFill>
                  <a:schemeClr val="tx2">
                    <a:lumMod val="50000"/>
                  </a:schemeClr>
                </a:solidFill>
                <a:latin typeface="Roboto Condensed" panose="02000000000000000000" pitchFamily="2" charset="0"/>
              </a:rPr>
              <a:t> </a:t>
            </a:r>
          </a:p>
        </p:txBody>
      </p:sp>
      <p:grpSp>
        <p:nvGrpSpPr>
          <p:cNvPr id="2" name="Group 1">
            <a:extLst>
              <a:ext uri="{FF2B5EF4-FFF2-40B4-BE49-F238E27FC236}">
                <a16:creationId xmlns:a16="http://schemas.microsoft.com/office/drawing/2014/main" id="{EFAE807E-D2EC-59CB-7A4A-7D023EEE0DD9}"/>
              </a:ext>
            </a:extLst>
          </p:cNvPr>
          <p:cNvGrpSpPr/>
          <p:nvPr/>
        </p:nvGrpSpPr>
        <p:grpSpPr>
          <a:xfrm>
            <a:off x="1546345" y="248090"/>
            <a:ext cx="5884482" cy="4026197"/>
            <a:chOff x="3676394" y="4394718"/>
            <a:chExt cx="2586103" cy="1769426"/>
          </a:xfrm>
        </p:grpSpPr>
        <p:pic>
          <p:nvPicPr>
            <p:cNvPr id="5" name="Picture 4">
              <a:extLst>
                <a:ext uri="{FF2B5EF4-FFF2-40B4-BE49-F238E27FC236}">
                  <a16:creationId xmlns:a16="http://schemas.microsoft.com/office/drawing/2014/main" id="{8C0968AE-ADE4-D001-262D-691A2DBB1A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76" t="16130" r="5926" b="14773"/>
            <a:stretch/>
          </p:blipFill>
          <p:spPr>
            <a:xfrm>
              <a:off x="3676394" y="4394718"/>
              <a:ext cx="2586103" cy="1769426"/>
            </a:xfrm>
            <a:prstGeom prst="rect">
              <a:avLst/>
            </a:prstGeom>
            <a:effectLst>
              <a:softEdge rad="101600"/>
            </a:effectLst>
          </p:spPr>
        </p:pic>
        <p:sp>
          <p:nvSpPr>
            <p:cNvPr id="6" name="Oval 5">
              <a:extLst>
                <a:ext uri="{FF2B5EF4-FFF2-40B4-BE49-F238E27FC236}">
                  <a16:creationId xmlns:a16="http://schemas.microsoft.com/office/drawing/2014/main" id="{2584646A-CE63-14D2-83B3-4DDD6864B864}"/>
                </a:ext>
              </a:extLst>
            </p:cNvPr>
            <p:cNvSpPr/>
            <p:nvPr/>
          </p:nvSpPr>
          <p:spPr>
            <a:xfrm>
              <a:off x="4848654" y="549020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7" name="Oval 6">
              <a:extLst>
                <a:ext uri="{FF2B5EF4-FFF2-40B4-BE49-F238E27FC236}">
                  <a16:creationId xmlns:a16="http://schemas.microsoft.com/office/drawing/2014/main" id="{42BFCB6E-1FCA-AECC-7D7A-30B1DF231ED3}"/>
                </a:ext>
              </a:extLst>
            </p:cNvPr>
            <p:cNvSpPr/>
            <p:nvPr/>
          </p:nvSpPr>
          <p:spPr>
            <a:xfrm>
              <a:off x="5413811" y="541881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8" name="Oval 7">
              <a:extLst>
                <a:ext uri="{FF2B5EF4-FFF2-40B4-BE49-F238E27FC236}">
                  <a16:creationId xmlns:a16="http://schemas.microsoft.com/office/drawing/2014/main" id="{4C83F0ED-68F5-FB4A-EEFA-3EB969C5AE5A}"/>
                </a:ext>
              </a:extLst>
            </p:cNvPr>
            <p:cNvSpPr/>
            <p:nvPr/>
          </p:nvSpPr>
          <p:spPr>
            <a:xfrm>
              <a:off x="5987430" y="5372500"/>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cxnSp>
          <p:nvCxnSpPr>
            <p:cNvPr id="11" name="Straight Arrow Connector 10">
              <a:extLst>
                <a:ext uri="{FF2B5EF4-FFF2-40B4-BE49-F238E27FC236}">
                  <a16:creationId xmlns:a16="http://schemas.microsoft.com/office/drawing/2014/main" id="{CF3A40E6-5066-0A16-F770-9C0AEF0D56A0}"/>
                </a:ext>
              </a:extLst>
            </p:cNvPr>
            <p:cNvCxnSpPr>
              <a:cxnSpLocks/>
            </p:cNvCxnSpPr>
            <p:nvPr/>
          </p:nvCxnSpPr>
          <p:spPr>
            <a:xfrm flipH="1">
              <a:off x="6010289" y="5411999"/>
              <a:ext cx="1" cy="361952"/>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79482780"/>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Google Shape;2428;p39">
            <a:extLst>
              <a:ext uri="{FF2B5EF4-FFF2-40B4-BE49-F238E27FC236}">
                <a16:creationId xmlns:a16="http://schemas.microsoft.com/office/drawing/2014/main" id="{67E530D4-D251-F536-3341-F18E3542B645}"/>
              </a:ext>
            </a:extLst>
          </p:cNvPr>
          <p:cNvSpPr txBox="1">
            <a:spLocks/>
          </p:cNvSpPr>
          <p:nvPr/>
        </p:nvSpPr>
        <p:spPr>
          <a:xfrm>
            <a:off x="1036893" y="3693042"/>
            <a:ext cx="7070213" cy="10632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dirty="0" err="1">
                <a:solidFill>
                  <a:schemeClr val="tx2">
                    <a:lumMod val="50000"/>
                  </a:schemeClr>
                </a:solidFill>
                <a:latin typeface="Roboto Condensed" panose="02000000000000000000" pitchFamily="2" charset="0"/>
              </a:rPr>
              <a:t>Vừa</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tăng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vừa</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đặt</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xa</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bản</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lề</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càng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dễ</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mở</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cửa</a:t>
            </a:r>
            <a:endParaRPr lang="en-US" sz="3600" dirty="0">
              <a:solidFill>
                <a:schemeClr val="tx2">
                  <a:lumMod val="50000"/>
                </a:schemeClr>
              </a:solidFill>
              <a:latin typeface="Roboto Condensed" panose="02000000000000000000" pitchFamily="2" charset="0"/>
            </a:endParaRPr>
          </a:p>
        </p:txBody>
      </p:sp>
      <p:grpSp>
        <p:nvGrpSpPr>
          <p:cNvPr id="12" name="Group 11">
            <a:extLst>
              <a:ext uri="{FF2B5EF4-FFF2-40B4-BE49-F238E27FC236}">
                <a16:creationId xmlns:a16="http://schemas.microsoft.com/office/drawing/2014/main" id="{57B19767-33CB-680A-EB11-A0637925AA70}"/>
              </a:ext>
            </a:extLst>
          </p:cNvPr>
          <p:cNvGrpSpPr/>
          <p:nvPr/>
        </p:nvGrpSpPr>
        <p:grpSpPr>
          <a:xfrm>
            <a:off x="824051" y="630931"/>
            <a:ext cx="7680194" cy="2792751"/>
            <a:chOff x="1364540" y="2863791"/>
            <a:chExt cx="3669938" cy="1334500"/>
          </a:xfrm>
          <a:effectLst>
            <a:glow rad="177800">
              <a:schemeClr val="bg1"/>
            </a:glow>
          </a:effectLst>
        </p:grpSpPr>
        <p:pic>
          <p:nvPicPr>
            <p:cNvPr id="14" name="Picture 13">
              <a:extLst>
                <a:ext uri="{FF2B5EF4-FFF2-40B4-BE49-F238E27FC236}">
                  <a16:creationId xmlns:a16="http://schemas.microsoft.com/office/drawing/2014/main" id="{EFFD6FC3-81D1-70CB-99E6-C03E7A38A7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4013"/>
            <a:stretch/>
          </p:blipFill>
          <p:spPr>
            <a:xfrm>
              <a:off x="3789566" y="2863791"/>
              <a:ext cx="1244912" cy="1334500"/>
            </a:xfrm>
            <a:prstGeom prst="rect">
              <a:avLst/>
            </a:prstGeom>
          </p:spPr>
        </p:pic>
        <p:pic>
          <p:nvPicPr>
            <p:cNvPr id="15" name="Picture 14">
              <a:extLst>
                <a:ext uri="{FF2B5EF4-FFF2-40B4-BE49-F238E27FC236}">
                  <a16:creationId xmlns:a16="http://schemas.microsoft.com/office/drawing/2014/main" id="{405ED788-88DF-1B3B-1806-68462FF7B5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051"/>
            <a:stretch/>
          </p:blipFill>
          <p:spPr>
            <a:xfrm>
              <a:off x="1364540" y="2863791"/>
              <a:ext cx="1225322" cy="1334500"/>
            </a:xfrm>
            <a:prstGeom prst="rect">
              <a:avLst/>
            </a:prstGeom>
          </p:spPr>
        </p:pic>
      </p:grpSp>
    </p:spTree>
    <p:extLst>
      <p:ext uri="{BB962C8B-B14F-4D97-AF65-F5344CB8AC3E}">
        <p14:creationId xmlns:p14="http://schemas.microsoft.com/office/powerpoint/2010/main" val="2771003230"/>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491146" y="212175"/>
            <a:ext cx="1493597"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Câu</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hỏi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247676" y="202701"/>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190290" y="770916"/>
            <a:ext cx="8763419" cy="5053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a:latin typeface="Roboto" panose="02000000000000000000" pitchFamily="2" charset="0"/>
              </a:rPr>
              <a:t>So </a:t>
            </a:r>
            <a:r>
              <a:rPr lang="en-US" dirty="0" err="1">
                <a:latin typeface="Roboto" panose="02000000000000000000" pitchFamily="2" charset="0"/>
              </a:rPr>
              <a:t>sánh</a:t>
            </a:r>
            <a:r>
              <a:rPr lang="en-US" dirty="0">
                <a:latin typeface="Roboto" panose="02000000000000000000" pitchFamily="2" charset="0"/>
              </a:rPr>
              <a:t> moment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F</a:t>
            </a:r>
            <a:r>
              <a:rPr lang="en-US" baseline="-25000" dirty="0">
                <a:latin typeface="Roboto" panose="02000000000000000000" pitchFamily="2" charset="0"/>
              </a:rPr>
              <a:t>1</a:t>
            </a:r>
            <a:r>
              <a:rPr lang="en-US" dirty="0">
                <a:latin typeface="Roboto" panose="02000000000000000000" pitchFamily="2" charset="0"/>
              </a:rPr>
              <a:t>, moment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F</a:t>
            </a:r>
            <a:r>
              <a:rPr lang="en-US" baseline="-25000" dirty="0">
                <a:latin typeface="Roboto" panose="02000000000000000000" pitchFamily="2" charset="0"/>
              </a:rPr>
              <a:t>2</a:t>
            </a:r>
            <a:r>
              <a:rPr lang="en-US" dirty="0">
                <a:latin typeface="Roboto" panose="02000000000000000000" pitchFamily="2" charset="0"/>
              </a:rPr>
              <a:t> </a:t>
            </a:r>
            <a:r>
              <a:rPr lang="en-US" dirty="0" err="1">
                <a:latin typeface="Roboto" panose="02000000000000000000" pitchFamily="2" charset="0"/>
              </a:rPr>
              <a:t>trong</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18.4a </a:t>
            </a:r>
            <a:r>
              <a:rPr lang="en-US" dirty="0" err="1">
                <a:latin typeface="Roboto" panose="02000000000000000000" pitchFamily="2" charset="0"/>
              </a:rPr>
              <a:t>và</a:t>
            </a:r>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18.4b.</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pic>
        <p:nvPicPr>
          <p:cNvPr id="17" name="Picture 16">
            <a:extLst>
              <a:ext uri="{FF2B5EF4-FFF2-40B4-BE49-F238E27FC236}">
                <a16:creationId xmlns:a16="http://schemas.microsoft.com/office/drawing/2014/main" id="{108F1FC8-77DA-D9BD-162F-F763F9A0B49E}"/>
              </a:ext>
            </a:extLst>
          </p:cNvPr>
          <p:cNvPicPr>
            <a:picLocks noChangeAspect="1"/>
          </p:cNvPicPr>
          <p:nvPr/>
        </p:nvPicPr>
        <p:blipFill>
          <a:blip r:embed="rId3"/>
          <a:stretch>
            <a:fillRect/>
          </a:stretch>
        </p:blipFill>
        <p:spPr>
          <a:xfrm>
            <a:off x="275754" y="1494867"/>
            <a:ext cx="8526516" cy="2758579"/>
          </a:xfrm>
          <a:prstGeom prst="rect">
            <a:avLst/>
          </a:prstGeom>
        </p:spPr>
      </p:pic>
      <p:grpSp>
        <p:nvGrpSpPr>
          <p:cNvPr id="33" name="Group 32">
            <a:extLst>
              <a:ext uri="{FF2B5EF4-FFF2-40B4-BE49-F238E27FC236}">
                <a16:creationId xmlns:a16="http://schemas.microsoft.com/office/drawing/2014/main" id="{2DDB4483-F58E-32B2-8386-A2BD7E732B07}"/>
              </a:ext>
            </a:extLst>
          </p:cNvPr>
          <p:cNvGrpSpPr/>
          <p:nvPr/>
        </p:nvGrpSpPr>
        <p:grpSpPr>
          <a:xfrm>
            <a:off x="3900389" y="4046213"/>
            <a:ext cx="1277246" cy="425789"/>
            <a:chOff x="551554" y="829477"/>
            <a:chExt cx="1277246" cy="425789"/>
          </a:xfrm>
        </p:grpSpPr>
        <p:sp>
          <p:nvSpPr>
            <p:cNvPr id="34" name="Rectangle: Rounded Corners 33">
              <a:extLst>
                <a:ext uri="{FF2B5EF4-FFF2-40B4-BE49-F238E27FC236}">
                  <a16:creationId xmlns:a16="http://schemas.microsoft.com/office/drawing/2014/main" id="{8450072E-6722-CF45-C118-E63EA582365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Google Shape;2428;p39">
              <a:extLst>
                <a:ext uri="{FF2B5EF4-FFF2-40B4-BE49-F238E27FC236}">
                  <a16:creationId xmlns:a16="http://schemas.microsoft.com/office/drawing/2014/main" id="{DB870ACD-2397-74E1-CB2F-95D529F29D3A}"/>
                </a:ext>
              </a:extLst>
            </p:cNvPr>
            <p:cNvSpPr txBox="1">
              <a:spLocks/>
            </p:cNvSpPr>
            <p:nvPr/>
          </p:nvSpPr>
          <p:spPr>
            <a:xfrm>
              <a:off x="649883" y="833963"/>
              <a:ext cx="1145639"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Hình</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18.4</a:t>
              </a:r>
            </a:p>
          </p:txBody>
        </p:sp>
      </p:grpSp>
    </p:spTree>
    <p:extLst>
      <p:ext uri="{BB962C8B-B14F-4D97-AF65-F5344CB8AC3E}">
        <p14:creationId xmlns:p14="http://schemas.microsoft.com/office/powerpoint/2010/main" val="2648274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2445"/>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2945"/>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8F1FC8-77DA-D9BD-162F-F763F9A0B49E}"/>
              </a:ext>
            </a:extLst>
          </p:cNvPr>
          <p:cNvPicPr>
            <a:picLocks noChangeAspect="1"/>
          </p:cNvPicPr>
          <p:nvPr/>
        </p:nvPicPr>
        <p:blipFill rotWithShape="1">
          <a:blip r:embed="rId2"/>
          <a:srcRect r="54467"/>
          <a:stretch/>
        </p:blipFill>
        <p:spPr>
          <a:xfrm>
            <a:off x="2526056" y="323939"/>
            <a:ext cx="3882364" cy="2758579"/>
          </a:xfrm>
          <a:prstGeom prst="rect">
            <a:avLst/>
          </a:prstGeom>
        </p:spPr>
      </p:pic>
      <p:grpSp>
        <p:nvGrpSpPr>
          <p:cNvPr id="2" name="Group 1">
            <a:extLst>
              <a:ext uri="{FF2B5EF4-FFF2-40B4-BE49-F238E27FC236}">
                <a16:creationId xmlns:a16="http://schemas.microsoft.com/office/drawing/2014/main" id="{14037D3D-577E-6936-C130-D1647D397539}"/>
              </a:ext>
            </a:extLst>
          </p:cNvPr>
          <p:cNvGrpSpPr/>
          <p:nvPr/>
        </p:nvGrpSpPr>
        <p:grpSpPr>
          <a:xfrm>
            <a:off x="432605" y="333413"/>
            <a:ext cx="1277246" cy="425789"/>
            <a:chOff x="551554" y="829477"/>
            <a:chExt cx="1277246" cy="425789"/>
          </a:xfrm>
        </p:grpSpPr>
        <p:sp>
          <p:nvSpPr>
            <p:cNvPr id="3" name="Rectangle: Rounded Corners 2">
              <a:extLst>
                <a:ext uri="{FF2B5EF4-FFF2-40B4-BE49-F238E27FC236}">
                  <a16:creationId xmlns:a16="http://schemas.microsoft.com/office/drawing/2014/main" id="{6D380491-1024-B1B0-FD54-E7F9CF20DEE0}"/>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Google Shape;2428;p39">
              <a:extLst>
                <a:ext uri="{FF2B5EF4-FFF2-40B4-BE49-F238E27FC236}">
                  <a16:creationId xmlns:a16="http://schemas.microsoft.com/office/drawing/2014/main" id="{6B49FA19-87D2-4478-EF3A-5B12F906CADF}"/>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Trả</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lời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12" name="Group 11">
            <a:extLst>
              <a:ext uri="{FF2B5EF4-FFF2-40B4-BE49-F238E27FC236}">
                <a16:creationId xmlns:a16="http://schemas.microsoft.com/office/drawing/2014/main" id="{C4002245-11B6-57A5-B520-5817F0481E47}"/>
              </a:ext>
            </a:extLst>
          </p:cNvPr>
          <p:cNvGrpSpPr/>
          <p:nvPr/>
        </p:nvGrpSpPr>
        <p:grpSpPr>
          <a:xfrm>
            <a:off x="189134" y="323939"/>
            <a:ext cx="425790" cy="425790"/>
            <a:chOff x="3667971" y="2390066"/>
            <a:chExt cx="425790" cy="425790"/>
          </a:xfrm>
        </p:grpSpPr>
        <p:sp>
          <p:nvSpPr>
            <p:cNvPr id="13" name="Oval 12">
              <a:extLst>
                <a:ext uri="{FF2B5EF4-FFF2-40B4-BE49-F238E27FC236}">
                  <a16:creationId xmlns:a16="http://schemas.microsoft.com/office/drawing/2014/main" id="{6E6B88A7-EEEA-726D-D72C-6238BE357FD0}"/>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4" name="Picture 13">
              <a:extLst>
                <a:ext uri="{FF2B5EF4-FFF2-40B4-BE49-F238E27FC236}">
                  <a16:creationId xmlns:a16="http://schemas.microsoft.com/office/drawing/2014/main" id="{D34752A7-C074-6886-94DA-A128061EA955}"/>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15" name="Google Shape;2299;p37">
            <a:extLst>
              <a:ext uri="{FF2B5EF4-FFF2-40B4-BE49-F238E27FC236}">
                <a16:creationId xmlns:a16="http://schemas.microsoft.com/office/drawing/2014/main" id="{D06EEEF0-E35E-6654-1341-82642587215E}"/>
              </a:ext>
            </a:extLst>
          </p:cNvPr>
          <p:cNvSpPr txBox="1">
            <a:spLocks/>
          </p:cNvSpPr>
          <p:nvPr/>
        </p:nvSpPr>
        <p:spPr>
          <a:xfrm>
            <a:off x="438652" y="2933700"/>
            <a:ext cx="8057172" cy="20325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nSpc>
                <a:spcPct val="150000"/>
              </a:lnSpc>
            </a:pPr>
            <a:r>
              <a:rPr lang="vi-VN" sz="2000" dirty="0">
                <a:latin typeface="Roboto" panose="02000000000000000000" pitchFamily="2" charset="0"/>
              </a:rPr>
              <a:t>F</a:t>
            </a:r>
            <a:r>
              <a:rPr lang="vi-VN" sz="2000" baseline="-25000" dirty="0">
                <a:latin typeface="Roboto" panose="02000000000000000000" pitchFamily="2" charset="0"/>
              </a:rPr>
              <a:t>1</a:t>
            </a:r>
            <a:r>
              <a:rPr lang="vi-VN" sz="2000" dirty="0">
                <a:latin typeface="Roboto" panose="02000000000000000000" pitchFamily="2" charset="0"/>
              </a:rPr>
              <a:t> = F</a:t>
            </a:r>
            <a:r>
              <a:rPr lang="vi-VN" sz="2000" baseline="-25000" dirty="0">
                <a:latin typeface="Roboto" panose="02000000000000000000" pitchFamily="2" charset="0"/>
              </a:rPr>
              <a:t>2</a:t>
            </a:r>
            <a:r>
              <a:rPr lang="vi-VN" sz="2000" dirty="0">
                <a:latin typeface="Roboto" panose="02000000000000000000" pitchFamily="2" charset="0"/>
              </a:rPr>
              <a:t> </a:t>
            </a:r>
            <a:endParaRPr lang="en-US" sz="2000" dirty="0">
              <a:latin typeface="Roboto" panose="02000000000000000000" pitchFamily="2" charset="0"/>
            </a:endParaRPr>
          </a:p>
          <a:p>
            <a:pPr lvl="0">
              <a:lnSpc>
                <a:spcPct val="150000"/>
              </a:lnSpc>
            </a:pPr>
            <a:r>
              <a:rPr lang="en-US" sz="2000" dirty="0">
                <a:latin typeface="Roboto" panose="02000000000000000000" pitchFamily="2" charset="0"/>
              </a:rPr>
              <a:t>G</a:t>
            </a:r>
            <a:r>
              <a:rPr lang="vi-VN" sz="2000" dirty="0">
                <a:latin typeface="Roboto" panose="02000000000000000000" pitchFamily="2" charset="0"/>
              </a:rPr>
              <a:t>iá của lực F</a:t>
            </a:r>
            <a:r>
              <a:rPr lang="vi-VN" sz="2000" baseline="-25000" dirty="0">
                <a:latin typeface="Roboto" panose="02000000000000000000" pitchFamily="2" charset="0"/>
              </a:rPr>
              <a:t>2</a:t>
            </a:r>
            <a:r>
              <a:rPr lang="vi-VN" sz="2000" dirty="0">
                <a:latin typeface="Roboto" panose="02000000000000000000" pitchFamily="2" charset="0"/>
              </a:rPr>
              <a:t> cách xa trục quay hơn lực F</a:t>
            </a:r>
            <a:r>
              <a:rPr lang="vi-VN" sz="2000" baseline="-25000" dirty="0">
                <a:latin typeface="Roboto" panose="02000000000000000000" pitchFamily="2" charset="0"/>
              </a:rPr>
              <a:t>1</a:t>
            </a:r>
            <a:endParaRPr lang="en-US" sz="2000" baseline="-25000" dirty="0">
              <a:latin typeface="Roboto" panose="02000000000000000000" pitchFamily="2" charset="0"/>
            </a:endParaRPr>
          </a:p>
          <a:p>
            <a:pPr lvl="0">
              <a:lnSpc>
                <a:spcPct val="150000"/>
              </a:lnSpc>
            </a:pP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Roboto" panose="02000000000000000000" pitchFamily="2" charset="0"/>
              </a:rPr>
              <a:t>tác dụng làm quay của lực F</a:t>
            </a:r>
            <a:r>
              <a:rPr lang="vi-VN" sz="2000" baseline="-25000" dirty="0">
                <a:latin typeface="Roboto" panose="02000000000000000000" pitchFamily="2" charset="0"/>
              </a:rPr>
              <a:t>2</a:t>
            </a:r>
            <a:r>
              <a:rPr lang="vi-VN" sz="2000" dirty="0">
                <a:latin typeface="Roboto" panose="02000000000000000000" pitchFamily="2" charset="0"/>
              </a:rPr>
              <a:t> lớn hơn</a:t>
            </a:r>
            <a:endParaRPr lang="en-US" sz="2000" dirty="0">
              <a:latin typeface="Roboto" panose="02000000000000000000" pitchFamily="2" charset="0"/>
            </a:endParaRPr>
          </a:p>
          <a:p>
            <a:pPr lvl="0">
              <a:lnSpc>
                <a:spcPct val="150000"/>
              </a:lnSpc>
            </a:pP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Roboto" panose="02000000000000000000" pitchFamily="2" charset="0"/>
              </a:rPr>
              <a:t>moment của lực F</a:t>
            </a:r>
            <a:r>
              <a:rPr lang="vi-VN" sz="2000" baseline="-25000" dirty="0">
                <a:latin typeface="Roboto" panose="02000000000000000000" pitchFamily="2" charset="0"/>
              </a:rPr>
              <a:t>2</a:t>
            </a:r>
            <a:r>
              <a:rPr lang="vi-VN" sz="2000" dirty="0">
                <a:latin typeface="Roboto" panose="02000000000000000000" pitchFamily="2" charset="0"/>
              </a:rPr>
              <a:t> lớn hơn moment của lực F</a:t>
            </a:r>
            <a:r>
              <a:rPr lang="vi-VN" sz="2000" baseline="-25000" dirty="0">
                <a:latin typeface="Roboto" panose="02000000000000000000" pitchFamily="2" charset="0"/>
              </a:rPr>
              <a:t>1</a:t>
            </a:r>
            <a:endParaRPr kumimoji="0" lang="en-US" sz="2000" b="0" i="0" u="none" strike="noStrike" kern="0" cap="none" spc="0" normalizeH="0" baseline="-25000" noProof="0" dirty="0">
              <a:ln>
                <a:noFill/>
              </a:ln>
              <a:solidFill>
                <a:srgbClr val="424242">
                  <a:lumMod val="50000"/>
                </a:srgbClr>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393299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8F1FC8-77DA-D9BD-162F-F763F9A0B49E}"/>
              </a:ext>
            </a:extLst>
          </p:cNvPr>
          <p:cNvPicPr>
            <a:picLocks noChangeAspect="1"/>
          </p:cNvPicPr>
          <p:nvPr/>
        </p:nvPicPr>
        <p:blipFill rotWithShape="1">
          <a:blip r:embed="rId2"/>
          <a:srcRect l="60978" r="133"/>
          <a:stretch/>
        </p:blipFill>
        <p:spPr>
          <a:xfrm>
            <a:off x="3055433" y="428017"/>
            <a:ext cx="3538655" cy="2943970"/>
          </a:xfrm>
          <a:prstGeom prst="rect">
            <a:avLst/>
          </a:prstGeom>
        </p:spPr>
      </p:pic>
      <p:grpSp>
        <p:nvGrpSpPr>
          <p:cNvPr id="2" name="Group 1">
            <a:extLst>
              <a:ext uri="{FF2B5EF4-FFF2-40B4-BE49-F238E27FC236}">
                <a16:creationId xmlns:a16="http://schemas.microsoft.com/office/drawing/2014/main" id="{14037D3D-577E-6936-C130-D1647D397539}"/>
              </a:ext>
            </a:extLst>
          </p:cNvPr>
          <p:cNvGrpSpPr/>
          <p:nvPr/>
        </p:nvGrpSpPr>
        <p:grpSpPr>
          <a:xfrm>
            <a:off x="432605" y="333413"/>
            <a:ext cx="1277246" cy="425789"/>
            <a:chOff x="551554" y="829477"/>
            <a:chExt cx="1277246" cy="425789"/>
          </a:xfrm>
        </p:grpSpPr>
        <p:sp>
          <p:nvSpPr>
            <p:cNvPr id="3" name="Rectangle: Rounded Corners 2">
              <a:extLst>
                <a:ext uri="{FF2B5EF4-FFF2-40B4-BE49-F238E27FC236}">
                  <a16:creationId xmlns:a16="http://schemas.microsoft.com/office/drawing/2014/main" id="{6D380491-1024-B1B0-FD54-E7F9CF20DEE0}"/>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Google Shape;2428;p39">
              <a:extLst>
                <a:ext uri="{FF2B5EF4-FFF2-40B4-BE49-F238E27FC236}">
                  <a16:creationId xmlns:a16="http://schemas.microsoft.com/office/drawing/2014/main" id="{6B49FA19-87D2-4478-EF3A-5B12F906CADF}"/>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Trả</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lời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12" name="Group 11">
            <a:extLst>
              <a:ext uri="{FF2B5EF4-FFF2-40B4-BE49-F238E27FC236}">
                <a16:creationId xmlns:a16="http://schemas.microsoft.com/office/drawing/2014/main" id="{C4002245-11B6-57A5-B520-5817F0481E47}"/>
              </a:ext>
            </a:extLst>
          </p:cNvPr>
          <p:cNvGrpSpPr/>
          <p:nvPr/>
        </p:nvGrpSpPr>
        <p:grpSpPr>
          <a:xfrm>
            <a:off x="189134" y="323939"/>
            <a:ext cx="425790" cy="425790"/>
            <a:chOff x="3667971" y="2390066"/>
            <a:chExt cx="425790" cy="425790"/>
          </a:xfrm>
        </p:grpSpPr>
        <p:sp>
          <p:nvSpPr>
            <p:cNvPr id="13" name="Oval 12">
              <a:extLst>
                <a:ext uri="{FF2B5EF4-FFF2-40B4-BE49-F238E27FC236}">
                  <a16:creationId xmlns:a16="http://schemas.microsoft.com/office/drawing/2014/main" id="{6E6B88A7-EEEA-726D-D72C-6238BE357FD0}"/>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4" name="Picture 13">
              <a:extLst>
                <a:ext uri="{FF2B5EF4-FFF2-40B4-BE49-F238E27FC236}">
                  <a16:creationId xmlns:a16="http://schemas.microsoft.com/office/drawing/2014/main" id="{D34752A7-C074-6886-94DA-A128061EA955}"/>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15" name="Google Shape;2299;p37">
            <a:extLst>
              <a:ext uri="{FF2B5EF4-FFF2-40B4-BE49-F238E27FC236}">
                <a16:creationId xmlns:a16="http://schemas.microsoft.com/office/drawing/2014/main" id="{D06EEEF0-E35E-6654-1341-82642587215E}"/>
              </a:ext>
            </a:extLst>
          </p:cNvPr>
          <p:cNvSpPr txBox="1">
            <a:spLocks/>
          </p:cNvSpPr>
          <p:nvPr/>
        </p:nvSpPr>
        <p:spPr>
          <a:xfrm>
            <a:off x="438652" y="2933700"/>
            <a:ext cx="8057172" cy="20325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nSpc>
                <a:spcPct val="150000"/>
              </a:lnSpc>
            </a:pPr>
            <a:r>
              <a:rPr lang="vi-VN" sz="2000" dirty="0">
                <a:latin typeface="Roboto" panose="02000000000000000000" pitchFamily="2" charset="0"/>
              </a:rPr>
              <a:t>F</a:t>
            </a:r>
            <a:r>
              <a:rPr lang="en-US" sz="2000" baseline="-25000" dirty="0">
                <a:latin typeface="Roboto" panose="02000000000000000000" pitchFamily="2" charset="0"/>
              </a:rPr>
              <a:t>2</a:t>
            </a:r>
            <a:r>
              <a:rPr lang="vi-VN" sz="2000" dirty="0">
                <a:latin typeface="Roboto" panose="02000000000000000000" pitchFamily="2" charset="0"/>
              </a:rPr>
              <a:t> </a:t>
            </a:r>
            <a:r>
              <a:rPr lang="en-US" sz="2000" dirty="0">
                <a:latin typeface="Roboto" panose="02000000000000000000" pitchFamily="2" charset="0"/>
              </a:rPr>
              <a:t>&gt;</a:t>
            </a:r>
            <a:r>
              <a:rPr lang="vi-VN" sz="2000" dirty="0">
                <a:latin typeface="Roboto" panose="02000000000000000000" pitchFamily="2" charset="0"/>
              </a:rPr>
              <a:t> F</a:t>
            </a:r>
            <a:r>
              <a:rPr lang="en-US" sz="2000" baseline="-25000" dirty="0">
                <a:latin typeface="Roboto" panose="02000000000000000000" pitchFamily="2" charset="0"/>
              </a:rPr>
              <a:t>1</a:t>
            </a:r>
            <a:r>
              <a:rPr lang="vi-VN" sz="2000" dirty="0">
                <a:latin typeface="Roboto" panose="02000000000000000000" pitchFamily="2" charset="0"/>
              </a:rPr>
              <a:t> </a:t>
            </a:r>
            <a:endParaRPr lang="en-US" sz="2000" dirty="0">
              <a:latin typeface="Roboto" panose="02000000000000000000" pitchFamily="2" charset="0"/>
            </a:endParaRPr>
          </a:p>
          <a:p>
            <a:pPr lvl="0">
              <a:lnSpc>
                <a:spcPct val="150000"/>
              </a:lnSpc>
            </a:pPr>
            <a:r>
              <a:rPr lang="en-US" sz="2000" dirty="0">
                <a:latin typeface="Roboto" panose="02000000000000000000" pitchFamily="2" charset="0"/>
              </a:rPr>
              <a:t>G</a:t>
            </a:r>
            <a:r>
              <a:rPr lang="vi-VN" sz="2000" dirty="0">
                <a:latin typeface="Roboto" panose="02000000000000000000" pitchFamily="2" charset="0"/>
              </a:rPr>
              <a:t>iá của lực F</a:t>
            </a:r>
            <a:r>
              <a:rPr lang="vi-VN" sz="2000" baseline="-25000" dirty="0">
                <a:latin typeface="Roboto" panose="02000000000000000000" pitchFamily="2" charset="0"/>
              </a:rPr>
              <a:t>2</a:t>
            </a:r>
            <a:r>
              <a:rPr lang="vi-VN" sz="2000" dirty="0">
                <a:latin typeface="Roboto" panose="02000000000000000000" pitchFamily="2" charset="0"/>
              </a:rPr>
              <a:t> cách</a:t>
            </a:r>
            <a:r>
              <a:rPr lang="en-US" sz="2000" dirty="0">
                <a:latin typeface="Roboto" panose="02000000000000000000" pitchFamily="2" charset="0"/>
              </a:rPr>
              <a:t> </a:t>
            </a:r>
            <a:r>
              <a:rPr lang="vi-VN" sz="2000" dirty="0">
                <a:latin typeface="Roboto" panose="02000000000000000000" pitchFamily="2" charset="0"/>
              </a:rPr>
              <a:t>trục quay </a:t>
            </a:r>
            <a:r>
              <a:rPr lang="en-US" sz="2000" dirty="0" err="1">
                <a:latin typeface="Roboto" panose="02000000000000000000" pitchFamily="2" charset="0"/>
              </a:rPr>
              <a:t>bằng</a:t>
            </a:r>
            <a:r>
              <a:rPr lang="en-US" sz="2000" dirty="0">
                <a:latin typeface="Roboto" panose="02000000000000000000" pitchFamily="2" charset="0"/>
              </a:rPr>
              <a:t> </a:t>
            </a:r>
            <a:r>
              <a:rPr lang="en-US" sz="2000" dirty="0" err="1">
                <a:latin typeface="Roboto" panose="02000000000000000000" pitchFamily="2" charset="0"/>
              </a:rPr>
              <a:t>giá</a:t>
            </a:r>
            <a:r>
              <a:rPr lang="en-US" sz="2000" dirty="0">
                <a:latin typeface="Roboto" panose="02000000000000000000" pitchFamily="2" charset="0"/>
              </a:rPr>
              <a:t> </a:t>
            </a:r>
            <a:r>
              <a:rPr lang="en-US" sz="2000" dirty="0" err="1">
                <a:latin typeface="Roboto" panose="02000000000000000000" pitchFamily="2" charset="0"/>
              </a:rPr>
              <a:t>của</a:t>
            </a:r>
            <a:r>
              <a:rPr lang="vi-VN" sz="2000" dirty="0">
                <a:latin typeface="Roboto" panose="02000000000000000000" pitchFamily="2" charset="0"/>
              </a:rPr>
              <a:t> lực F</a:t>
            </a:r>
            <a:r>
              <a:rPr lang="vi-VN" sz="2000" baseline="-25000" dirty="0">
                <a:latin typeface="Roboto" panose="02000000000000000000" pitchFamily="2" charset="0"/>
              </a:rPr>
              <a:t>1</a:t>
            </a:r>
            <a:r>
              <a:rPr lang="en-US" sz="2000" baseline="-25000" dirty="0">
                <a:latin typeface="Roboto" panose="02000000000000000000" pitchFamily="2" charset="0"/>
              </a:rPr>
              <a:t> </a:t>
            </a:r>
            <a:r>
              <a:rPr lang="vi-VN" sz="2000" dirty="0">
                <a:latin typeface="Roboto" panose="02000000000000000000" pitchFamily="2" charset="0"/>
              </a:rPr>
              <a:t>cách</a:t>
            </a:r>
            <a:r>
              <a:rPr lang="en-US" sz="2000" dirty="0">
                <a:latin typeface="Roboto" panose="02000000000000000000" pitchFamily="2" charset="0"/>
              </a:rPr>
              <a:t> </a:t>
            </a:r>
            <a:r>
              <a:rPr lang="vi-VN" sz="2000" dirty="0">
                <a:latin typeface="Roboto" panose="02000000000000000000" pitchFamily="2" charset="0"/>
              </a:rPr>
              <a:t>trục quay </a:t>
            </a:r>
            <a:endParaRPr lang="en-US" sz="2000" baseline="-25000" dirty="0">
              <a:latin typeface="Roboto" panose="02000000000000000000" pitchFamily="2" charset="0"/>
            </a:endParaRPr>
          </a:p>
          <a:p>
            <a:pPr lvl="0">
              <a:lnSpc>
                <a:spcPct val="150000"/>
              </a:lnSpc>
            </a:pP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Roboto" panose="02000000000000000000" pitchFamily="2" charset="0"/>
              </a:rPr>
              <a:t>tác dụng làm quay của lực F</a:t>
            </a:r>
            <a:r>
              <a:rPr lang="vi-VN" sz="2000" baseline="-25000" dirty="0">
                <a:latin typeface="Roboto" panose="02000000000000000000" pitchFamily="2" charset="0"/>
              </a:rPr>
              <a:t>2</a:t>
            </a:r>
            <a:r>
              <a:rPr lang="vi-VN" sz="2000" dirty="0">
                <a:latin typeface="Roboto" panose="02000000000000000000" pitchFamily="2" charset="0"/>
              </a:rPr>
              <a:t> lớn hơn</a:t>
            </a:r>
            <a:endParaRPr lang="en-US" sz="2000" dirty="0">
              <a:latin typeface="Roboto" panose="02000000000000000000" pitchFamily="2" charset="0"/>
            </a:endParaRPr>
          </a:p>
          <a:p>
            <a:pPr lvl="0">
              <a:lnSpc>
                <a:spcPct val="150000"/>
              </a:lnSpc>
            </a:pP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Roboto" panose="02000000000000000000" pitchFamily="2" charset="0"/>
              </a:rPr>
              <a:t>moment của lực F</a:t>
            </a:r>
            <a:r>
              <a:rPr lang="vi-VN" sz="2000" baseline="-25000" dirty="0">
                <a:latin typeface="Roboto" panose="02000000000000000000" pitchFamily="2" charset="0"/>
              </a:rPr>
              <a:t>2</a:t>
            </a:r>
            <a:r>
              <a:rPr lang="vi-VN" sz="2000" dirty="0">
                <a:latin typeface="Roboto" panose="02000000000000000000" pitchFamily="2" charset="0"/>
              </a:rPr>
              <a:t> lớn hơn moment của lực F</a:t>
            </a:r>
            <a:r>
              <a:rPr lang="vi-VN" sz="2000" baseline="-25000" dirty="0">
                <a:latin typeface="Roboto" panose="02000000000000000000" pitchFamily="2" charset="0"/>
              </a:rPr>
              <a:t>1</a:t>
            </a:r>
            <a:endParaRPr kumimoji="0" lang="en-US" sz="2000" b="0" i="0" u="none" strike="noStrike" kern="0" cap="none" spc="0" normalizeH="0" baseline="-25000" noProof="0" dirty="0">
              <a:ln>
                <a:noFill/>
              </a:ln>
              <a:solidFill>
                <a:srgbClr val="424242">
                  <a:lumMod val="50000"/>
                </a:srgbClr>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757405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537819" y="659350"/>
            <a:ext cx="1454014"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Câu</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hỏi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294348" y="649876"/>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294348" y="1242362"/>
            <a:ext cx="4302931"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marL="0" marR="0" lvl="0" indent="0" algn="l"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vi-VN" sz="18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rPr>
              <a:t>Lực tác dụng ở vị trí nào có thể làm cho tay nắm cửa quay dễ dàng hơn?</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grpSp>
        <p:nvGrpSpPr>
          <p:cNvPr id="32" name="Group 31">
            <a:extLst>
              <a:ext uri="{FF2B5EF4-FFF2-40B4-BE49-F238E27FC236}">
                <a16:creationId xmlns:a16="http://schemas.microsoft.com/office/drawing/2014/main" id="{BEFBA8F8-F3EE-06FE-896D-F2F5F230A800}"/>
              </a:ext>
            </a:extLst>
          </p:cNvPr>
          <p:cNvGrpSpPr/>
          <p:nvPr/>
        </p:nvGrpSpPr>
        <p:grpSpPr>
          <a:xfrm>
            <a:off x="4613082" y="1305441"/>
            <a:ext cx="4261849" cy="2915981"/>
            <a:chOff x="2205859" y="1607833"/>
            <a:chExt cx="4261849" cy="2915981"/>
          </a:xfrm>
        </p:grpSpPr>
        <p:grpSp>
          <p:nvGrpSpPr>
            <p:cNvPr id="2" name="Group 1">
              <a:extLst>
                <a:ext uri="{FF2B5EF4-FFF2-40B4-BE49-F238E27FC236}">
                  <a16:creationId xmlns:a16="http://schemas.microsoft.com/office/drawing/2014/main" id="{C39EA9CE-326F-B9AB-92C5-28CFEDAA80B2}"/>
                </a:ext>
              </a:extLst>
            </p:cNvPr>
            <p:cNvGrpSpPr/>
            <p:nvPr/>
          </p:nvGrpSpPr>
          <p:grpSpPr>
            <a:xfrm>
              <a:off x="2205859" y="1607833"/>
              <a:ext cx="4261849" cy="2915981"/>
              <a:chOff x="3676394" y="4394718"/>
              <a:chExt cx="2586103" cy="1769426"/>
            </a:xfrm>
          </p:grpSpPr>
          <p:pic>
            <p:nvPicPr>
              <p:cNvPr id="11" name="Picture 10">
                <a:extLst>
                  <a:ext uri="{FF2B5EF4-FFF2-40B4-BE49-F238E27FC236}">
                    <a16:creationId xmlns:a16="http://schemas.microsoft.com/office/drawing/2014/main" id="{5094007F-C91F-77AD-B92F-F0796AF1AC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76" t="16130" r="5926" b="14773"/>
              <a:stretch/>
            </p:blipFill>
            <p:spPr>
              <a:xfrm>
                <a:off x="3676394" y="4394718"/>
                <a:ext cx="2586103" cy="1769426"/>
              </a:xfrm>
              <a:prstGeom prst="rect">
                <a:avLst/>
              </a:prstGeom>
              <a:effectLst>
                <a:softEdge rad="101600"/>
              </a:effectLst>
            </p:spPr>
          </p:pic>
          <p:sp>
            <p:nvSpPr>
              <p:cNvPr id="13" name="Oval 12">
                <a:extLst>
                  <a:ext uri="{FF2B5EF4-FFF2-40B4-BE49-F238E27FC236}">
                    <a16:creationId xmlns:a16="http://schemas.microsoft.com/office/drawing/2014/main" id="{6B33A060-E3B5-D385-077F-B4BE8C257D9E}"/>
                  </a:ext>
                </a:extLst>
              </p:cNvPr>
              <p:cNvSpPr/>
              <p:nvPr/>
            </p:nvSpPr>
            <p:spPr>
              <a:xfrm>
                <a:off x="4786713" y="5458815"/>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
                    <a:srgbClr val="000000"/>
                  </a:buClr>
                  <a:buSzTx/>
                  <a:buFont typeface="Arial"/>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Oval 13">
                <a:extLst>
                  <a:ext uri="{FF2B5EF4-FFF2-40B4-BE49-F238E27FC236}">
                    <a16:creationId xmlns:a16="http://schemas.microsoft.com/office/drawing/2014/main" id="{FAF45D4D-7255-963C-5CA8-4DA796FA1416}"/>
                  </a:ext>
                </a:extLst>
              </p:cNvPr>
              <p:cNvSpPr/>
              <p:nvPr/>
            </p:nvSpPr>
            <p:spPr>
              <a:xfrm>
                <a:off x="5391872" y="5391880"/>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
                    <a:srgbClr val="000000"/>
                  </a:buClr>
                  <a:buSzTx/>
                  <a:buFont typeface="Arial"/>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Oval 14">
                <a:extLst>
                  <a:ext uri="{FF2B5EF4-FFF2-40B4-BE49-F238E27FC236}">
                    <a16:creationId xmlns:a16="http://schemas.microsoft.com/office/drawing/2014/main" id="{016384A6-445A-A35E-3BE5-44B7CF5A34EE}"/>
                  </a:ext>
                </a:extLst>
              </p:cNvPr>
              <p:cNvSpPr/>
              <p:nvPr/>
            </p:nvSpPr>
            <p:spPr>
              <a:xfrm>
                <a:off x="5922583" y="5336594"/>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
                    <a:srgbClr val="000000"/>
                  </a:buClr>
                  <a:buSzTx/>
                  <a:buFont typeface="Arial"/>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6" name="Google Shape;2299;p37">
              <a:extLst>
                <a:ext uri="{FF2B5EF4-FFF2-40B4-BE49-F238E27FC236}">
                  <a16:creationId xmlns:a16="http://schemas.microsoft.com/office/drawing/2014/main" id="{DE7E7027-D680-2A92-8250-C1934312ED7E}"/>
                </a:ext>
              </a:extLst>
            </p:cNvPr>
            <p:cNvSpPr txBox="1">
              <a:spLocks/>
            </p:cNvSpPr>
            <p:nvPr/>
          </p:nvSpPr>
          <p:spPr>
            <a:xfrm>
              <a:off x="3937188" y="2945127"/>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marL="0" marR="0" lvl="0" indent="0" algn="ctr"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en-US" sz="2000" b="0" i="0" u="none" strike="noStrike" kern="0" cap="none" spc="0" normalizeH="0" baseline="0" noProof="0" dirty="0">
                  <a:ln>
                    <a:noFill/>
                  </a:ln>
                  <a:solidFill>
                    <a:srgbClr val="FF0000"/>
                  </a:solidFill>
                  <a:effectLst/>
                  <a:uLnTx/>
                  <a:uFillTx/>
                  <a:latin typeface="#9Slide07 Cadena" panose="02000503000000020004" pitchFamily="2" charset="-93"/>
                  <a:sym typeface="Arial"/>
                </a:rPr>
                <a:t>A</a:t>
              </a:r>
              <a:endParaRPr kumimoji="0" lang="en-US" sz="2400" b="0" i="0" u="none" strike="noStrike" kern="0" cap="none" spc="0" normalizeH="0" baseline="0" noProof="0" dirty="0">
                <a:ln>
                  <a:noFill/>
                </a:ln>
                <a:solidFill>
                  <a:srgbClr val="FF0000"/>
                </a:solidFill>
                <a:effectLst/>
                <a:uLnTx/>
                <a:uFillTx/>
                <a:latin typeface="#9Slide07 Cadena" panose="02000503000000020004" pitchFamily="2" charset="-93"/>
                <a:sym typeface="Arial"/>
              </a:endParaRPr>
            </a:p>
          </p:txBody>
        </p:sp>
        <p:sp>
          <p:nvSpPr>
            <p:cNvPr id="30" name="Google Shape;2299;p37">
              <a:extLst>
                <a:ext uri="{FF2B5EF4-FFF2-40B4-BE49-F238E27FC236}">
                  <a16:creationId xmlns:a16="http://schemas.microsoft.com/office/drawing/2014/main" id="{CE7A1D39-8157-36FA-F65B-75B9887251FE}"/>
                </a:ext>
              </a:extLst>
            </p:cNvPr>
            <p:cNvSpPr txBox="1">
              <a:spLocks/>
            </p:cNvSpPr>
            <p:nvPr/>
          </p:nvSpPr>
          <p:spPr>
            <a:xfrm>
              <a:off x="4934479" y="2804205"/>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marL="0" marR="0" lvl="0" indent="0" algn="ctr"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en-US" sz="2000" b="0" i="0" u="none" strike="noStrike" kern="0" cap="none" spc="0" normalizeH="0" baseline="0" noProof="0" dirty="0">
                  <a:ln>
                    <a:noFill/>
                  </a:ln>
                  <a:solidFill>
                    <a:srgbClr val="FF0000"/>
                  </a:solidFill>
                  <a:effectLst/>
                  <a:uLnTx/>
                  <a:uFillTx/>
                  <a:latin typeface="#9Slide07 Cadena" panose="02000503000000020004" pitchFamily="2" charset="-93"/>
                  <a:sym typeface="Arial"/>
                </a:rPr>
                <a:t>B</a:t>
              </a:r>
              <a:endParaRPr kumimoji="0" lang="en-US" sz="2400" b="0" i="0" u="none" strike="noStrike" kern="0" cap="none" spc="0" normalizeH="0" baseline="0" noProof="0" dirty="0">
                <a:ln>
                  <a:noFill/>
                </a:ln>
                <a:solidFill>
                  <a:srgbClr val="FF0000"/>
                </a:solidFill>
                <a:effectLst/>
                <a:uLnTx/>
                <a:uFillTx/>
                <a:latin typeface="#9Slide07 Cadena" panose="02000503000000020004" pitchFamily="2" charset="-93"/>
                <a:sym typeface="Arial"/>
              </a:endParaRPr>
            </a:p>
          </p:txBody>
        </p:sp>
        <p:sp>
          <p:nvSpPr>
            <p:cNvPr id="31" name="Google Shape;2299;p37">
              <a:extLst>
                <a:ext uri="{FF2B5EF4-FFF2-40B4-BE49-F238E27FC236}">
                  <a16:creationId xmlns:a16="http://schemas.microsoft.com/office/drawing/2014/main" id="{1C69DFAF-7ED1-595C-7C8D-95BD3C30AC90}"/>
                </a:ext>
              </a:extLst>
            </p:cNvPr>
            <p:cNvSpPr txBox="1">
              <a:spLocks/>
            </p:cNvSpPr>
            <p:nvPr/>
          </p:nvSpPr>
          <p:spPr>
            <a:xfrm>
              <a:off x="5767390" y="2764846"/>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marL="0" marR="0" lvl="0" indent="0" algn="ctr"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en-US" sz="2000" b="0" i="0" u="none" strike="noStrike" kern="0" cap="none" spc="0" normalizeH="0" baseline="0" noProof="0" dirty="0">
                  <a:ln>
                    <a:noFill/>
                  </a:ln>
                  <a:solidFill>
                    <a:srgbClr val="FF0000"/>
                  </a:solidFill>
                  <a:effectLst/>
                  <a:uLnTx/>
                  <a:uFillTx/>
                  <a:latin typeface="#9Slide07 Cadena" panose="02000503000000020004" pitchFamily="2" charset="-93"/>
                  <a:sym typeface="Arial"/>
                </a:rPr>
                <a:t>C</a:t>
              </a:r>
              <a:endParaRPr kumimoji="0" lang="en-US" sz="2400" b="0" i="0" u="none" strike="noStrike" kern="0" cap="none" spc="0" normalizeH="0" baseline="0" noProof="0" dirty="0">
                <a:ln>
                  <a:noFill/>
                </a:ln>
                <a:solidFill>
                  <a:srgbClr val="FF0000"/>
                </a:solidFill>
                <a:effectLst/>
                <a:uLnTx/>
                <a:uFillTx/>
                <a:latin typeface="#9Slide07 Cadena" panose="02000503000000020004" pitchFamily="2" charset="-93"/>
                <a:sym typeface="Arial"/>
              </a:endParaRPr>
            </a:p>
          </p:txBody>
        </p:sp>
      </p:grpSp>
      <p:grpSp>
        <p:nvGrpSpPr>
          <p:cNvPr id="33" name="Group 32">
            <a:extLst>
              <a:ext uri="{FF2B5EF4-FFF2-40B4-BE49-F238E27FC236}">
                <a16:creationId xmlns:a16="http://schemas.microsoft.com/office/drawing/2014/main" id="{2DDB4483-F58E-32B2-8386-A2BD7E732B07}"/>
              </a:ext>
            </a:extLst>
          </p:cNvPr>
          <p:cNvGrpSpPr/>
          <p:nvPr/>
        </p:nvGrpSpPr>
        <p:grpSpPr>
          <a:xfrm>
            <a:off x="6442867" y="4323386"/>
            <a:ext cx="1375575" cy="425789"/>
            <a:chOff x="551554" y="829477"/>
            <a:chExt cx="1375575" cy="425789"/>
          </a:xfrm>
        </p:grpSpPr>
        <p:sp>
          <p:nvSpPr>
            <p:cNvPr id="34" name="Rectangle: Rounded Corners 33">
              <a:extLst>
                <a:ext uri="{FF2B5EF4-FFF2-40B4-BE49-F238E27FC236}">
                  <a16:creationId xmlns:a16="http://schemas.microsoft.com/office/drawing/2014/main" id="{8450072E-6722-CF45-C118-E63EA582365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Google Shape;2428;p39">
              <a:extLst>
                <a:ext uri="{FF2B5EF4-FFF2-40B4-BE49-F238E27FC236}">
                  <a16:creationId xmlns:a16="http://schemas.microsoft.com/office/drawing/2014/main" id="{DB870ACD-2397-74E1-CB2F-95D529F29D3A}"/>
                </a:ext>
              </a:extLst>
            </p:cNvPr>
            <p:cNvSpPr txBox="1">
              <a:spLocks/>
            </p:cNvSpPr>
            <p:nvPr/>
          </p:nvSpPr>
          <p:spPr>
            <a:xfrm>
              <a:off x="649883" y="833963"/>
              <a:ext cx="1277246"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Hình</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18.3</a:t>
              </a:r>
            </a:p>
          </p:txBody>
        </p:sp>
      </p:grpSp>
      <p:grpSp>
        <p:nvGrpSpPr>
          <p:cNvPr id="36" name="Group 35">
            <a:extLst>
              <a:ext uri="{FF2B5EF4-FFF2-40B4-BE49-F238E27FC236}">
                <a16:creationId xmlns:a16="http://schemas.microsoft.com/office/drawing/2014/main" id="{EEB04F3F-BBC1-DEFD-F809-F8714961CE2D}"/>
              </a:ext>
            </a:extLst>
          </p:cNvPr>
          <p:cNvGrpSpPr/>
          <p:nvPr/>
        </p:nvGrpSpPr>
        <p:grpSpPr>
          <a:xfrm>
            <a:off x="516425" y="2566073"/>
            <a:ext cx="1277246" cy="425789"/>
            <a:chOff x="551554" y="829477"/>
            <a:chExt cx="1277246" cy="425789"/>
          </a:xfrm>
        </p:grpSpPr>
        <p:sp>
          <p:nvSpPr>
            <p:cNvPr id="37" name="Rectangle: Rounded Corners 36">
              <a:extLst>
                <a:ext uri="{FF2B5EF4-FFF2-40B4-BE49-F238E27FC236}">
                  <a16:creationId xmlns:a16="http://schemas.microsoft.com/office/drawing/2014/main" id="{6DA9C3B3-CF4C-C002-348E-C10CC2B91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Google Shape;2428;p39">
              <a:extLst>
                <a:ext uri="{FF2B5EF4-FFF2-40B4-BE49-F238E27FC236}">
                  <a16:creationId xmlns:a16="http://schemas.microsoft.com/office/drawing/2014/main" id="{3B19DC11-8729-C4BD-50D0-83D8C3FE25B4}"/>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Trả</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lời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39" name="Group 38">
            <a:extLst>
              <a:ext uri="{FF2B5EF4-FFF2-40B4-BE49-F238E27FC236}">
                <a16:creationId xmlns:a16="http://schemas.microsoft.com/office/drawing/2014/main" id="{6651CA19-7897-814B-A954-94D200BB18F7}"/>
              </a:ext>
            </a:extLst>
          </p:cNvPr>
          <p:cNvGrpSpPr/>
          <p:nvPr/>
        </p:nvGrpSpPr>
        <p:grpSpPr>
          <a:xfrm>
            <a:off x="272954" y="2556599"/>
            <a:ext cx="425790" cy="425790"/>
            <a:chOff x="3667971" y="2390066"/>
            <a:chExt cx="425790" cy="425790"/>
          </a:xfrm>
        </p:grpSpPr>
        <p:sp>
          <p:nvSpPr>
            <p:cNvPr id="40" name="Oval 39">
              <a:extLst>
                <a:ext uri="{FF2B5EF4-FFF2-40B4-BE49-F238E27FC236}">
                  <a16:creationId xmlns:a16="http://schemas.microsoft.com/office/drawing/2014/main" id="{3B536030-47BF-28B9-C041-0EA059A60C8D}"/>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1" name="Picture 40">
              <a:extLst>
                <a:ext uri="{FF2B5EF4-FFF2-40B4-BE49-F238E27FC236}">
                  <a16:creationId xmlns:a16="http://schemas.microsoft.com/office/drawing/2014/main" id="{9A8E7989-F512-5FFD-F2E9-2EE34279DF18}"/>
                </a:ext>
              </a:extLst>
            </p:cNvPr>
            <p:cNvPicPr>
              <a:picLocks noChangeAspect="1"/>
            </p:cNvPicPr>
            <p:nvPr/>
          </p:nvPicPr>
          <p:blipFill>
            <a:blip r:embed="rId4"/>
            <a:stretch>
              <a:fillRect/>
            </a:stretch>
          </p:blipFill>
          <p:spPr>
            <a:xfrm>
              <a:off x="3726379" y="2426220"/>
              <a:ext cx="353482" cy="353482"/>
            </a:xfrm>
            <a:prstGeom prst="rect">
              <a:avLst/>
            </a:prstGeom>
          </p:spPr>
        </p:pic>
      </p:grpSp>
      <p:sp>
        <p:nvSpPr>
          <p:cNvPr id="42" name="Google Shape;2299;p37">
            <a:extLst>
              <a:ext uri="{FF2B5EF4-FFF2-40B4-BE49-F238E27FC236}">
                <a16:creationId xmlns:a16="http://schemas.microsoft.com/office/drawing/2014/main" id="{57CCF75E-DE91-424C-0DAE-C071CEEE7DFF}"/>
              </a:ext>
            </a:extLst>
          </p:cNvPr>
          <p:cNvSpPr txBox="1">
            <a:spLocks/>
          </p:cNvSpPr>
          <p:nvPr/>
        </p:nvSpPr>
        <p:spPr>
          <a:xfrm>
            <a:off x="294348" y="3363090"/>
            <a:ext cx="4550904" cy="11002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marL="0" marR="0" lvl="0" indent="0" algn="l"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vi-VN" sz="18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rPr>
              <a:t>Lực tác dụng ở vị trí C làm cho tay nắm cửa quay dễ dàng quanh trục hơn ở vị trí B vì vị trí C ở xa trục quay hơn vị trí B.</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336400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1000"/>
                            </p:stCondLst>
                            <p:childTnLst>
                              <p:par>
                                <p:cTn id="30" presetID="22" presetClass="entr" presetSubtype="1" fill="hold" grpId="0" nodeType="afterEffect">
                                  <p:stCondLst>
                                    <p:cond delay="0"/>
                                  </p:stCondLst>
                                  <p:iterate type="lt">
                                    <p:tmPct val="3000"/>
                                  </p:iterate>
                                  <p:childTnLst>
                                    <p:set>
                                      <p:cBhvr>
                                        <p:cTn id="31" dur="1" fill="hold">
                                          <p:stCondLst>
                                            <p:cond delay="0"/>
                                          </p:stCondLst>
                                        </p:cTn>
                                        <p:tgtEl>
                                          <p:spTgt spid="42"/>
                                        </p:tgtEl>
                                        <p:attrNameLst>
                                          <p:attrName>style.visibility</p:attrName>
                                        </p:attrNameLst>
                                      </p:cBhvr>
                                      <p:to>
                                        <p:strVal val="visible"/>
                                      </p:to>
                                    </p:set>
                                    <p:animEffect transition="in" filter="wipe(up)">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2"/>
        <p:cNvGrpSpPr/>
        <p:nvPr/>
      </p:nvGrpSpPr>
      <p:grpSpPr>
        <a:xfrm>
          <a:off x="0" y="0"/>
          <a:ext cx="0" cy="0"/>
          <a:chOff x="0" y="0"/>
          <a:chExt cx="0" cy="0"/>
        </a:xfrm>
      </p:grpSpPr>
      <p:sp>
        <p:nvSpPr>
          <p:cNvPr id="2893" name="Google Shape;2893;p47"/>
          <p:cNvSpPr txBox="1">
            <a:spLocks noGrp="1"/>
          </p:cNvSpPr>
          <p:nvPr>
            <p:ph type="title"/>
          </p:nvPr>
        </p:nvSpPr>
        <p:spPr>
          <a:xfrm>
            <a:off x="1515600" y="1307100"/>
            <a:ext cx="61128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VẬN DỤNG</a:t>
            </a:r>
            <a:endParaRPr dirty="0"/>
          </a:p>
        </p:txBody>
      </p:sp>
      <p:grpSp>
        <p:nvGrpSpPr>
          <p:cNvPr id="2894" name="Google Shape;2894;p47"/>
          <p:cNvGrpSpPr/>
          <p:nvPr/>
        </p:nvGrpSpPr>
        <p:grpSpPr>
          <a:xfrm>
            <a:off x="3634070" y="3836399"/>
            <a:ext cx="1875861" cy="1182997"/>
            <a:chOff x="3950825" y="2616175"/>
            <a:chExt cx="1119850" cy="706225"/>
          </a:xfrm>
        </p:grpSpPr>
        <p:sp>
          <p:nvSpPr>
            <p:cNvPr id="2895" name="Google Shape;2895;p47"/>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7"/>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7"/>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7"/>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7"/>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7"/>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7"/>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7"/>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7"/>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7"/>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7"/>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7"/>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7"/>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7"/>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7"/>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7"/>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7"/>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7"/>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7"/>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7"/>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7"/>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7"/>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7"/>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7"/>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7"/>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7"/>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7"/>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7"/>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7"/>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7"/>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7"/>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7"/>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7"/>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7"/>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7"/>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7"/>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7"/>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7"/>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7"/>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7"/>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7"/>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7"/>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7"/>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7"/>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7"/>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7"/>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7"/>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7"/>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7"/>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7"/>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7"/>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6" name="Google Shape;2946;p47"/>
          <p:cNvGrpSpPr/>
          <p:nvPr/>
        </p:nvGrpSpPr>
        <p:grpSpPr>
          <a:xfrm>
            <a:off x="3017650" y="4046130"/>
            <a:ext cx="491063" cy="553299"/>
            <a:chOff x="2625625" y="2522625"/>
            <a:chExt cx="431400" cy="486075"/>
          </a:xfrm>
        </p:grpSpPr>
        <p:sp>
          <p:nvSpPr>
            <p:cNvPr id="2947" name="Google Shape;2947;p47"/>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7"/>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7"/>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7"/>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1" name="Google Shape;2951;p47"/>
          <p:cNvGrpSpPr/>
          <p:nvPr/>
        </p:nvGrpSpPr>
        <p:grpSpPr>
          <a:xfrm>
            <a:off x="3143000" y="4398555"/>
            <a:ext cx="491063" cy="553299"/>
            <a:chOff x="2625625" y="2522625"/>
            <a:chExt cx="431400" cy="486075"/>
          </a:xfrm>
        </p:grpSpPr>
        <p:sp>
          <p:nvSpPr>
            <p:cNvPr id="2952" name="Google Shape;2952;p47"/>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7"/>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7"/>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7"/>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2426" name="Google Shape;2426;p39"/>
          <p:cNvSpPr txBox="1">
            <a:spLocks noGrp="1"/>
          </p:cNvSpPr>
          <p:nvPr>
            <p:ph type="title" idx="15"/>
          </p:nvPr>
        </p:nvSpPr>
        <p:spPr>
          <a:xfrm>
            <a:off x="673067" y="583805"/>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NỘI DUNG BÀI HỌC</a:t>
            </a:r>
            <a:endParaRPr sz="4400" dirty="0"/>
          </a:p>
        </p:txBody>
      </p:sp>
      <p:sp>
        <p:nvSpPr>
          <p:cNvPr id="2428" name="Google Shape;2428;p39"/>
          <p:cNvSpPr txBox="1">
            <a:spLocks noGrp="1"/>
          </p:cNvSpPr>
          <p:nvPr>
            <p:ph type="title"/>
          </p:nvPr>
        </p:nvSpPr>
        <p:spPr>
          <a:xfrm>
            <a:off x="2542754" y="2126480"/>
            <a:ext cx="4666120"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err="1">
                <a:latin typeface="Roboto Condensed" panose="02000000000000000000" pitchFamily="2" charset="0"/>
              </a:rPr>
              <a:t>Lực</a:t>
            </a:r>
            <a:r>
              <a:rPr lang="en-US" sz="3200" dirty="0">
                <a:latin typeface="Roboto Condensed" panose="02000000000000000000" pitchFamily="2" charset="0"/>
              </a:rPr>
              <a:t> </a:t>
            </a:r>
            <a:r>
              <a:rPr lang="en-US" sz="3200" dirty="0" err="1">
                <a:latin typeface="Roboto Condensed" panose="02000000000000000000" pitchFamily="2" charset="0"/>
              </a:rPr>
              <a:t>Có</a:t>
            </a:r>
            <a:r>
              <a:rPr lang="en-US" sz="3200" dirty="0">
                <a:latin typeface="Roboto Condensed" panose="02000000000000000000" pitchFamily="2" charset="0"/>
              </a:rPr>
              <a:t> </a:t>
            </a:r>
            <a:r>
              <a:rPr lang="en-US" sz="3200" dirty="0" err="1">
                <a:latin typeface="Roboto Condensed" panose="02000000000000000000" pitchFamily="2" charset="0"/>
              </a:rPr>
              <a:t>Thể</a:t>
            </a:r>
            <a:r>
              <a:rPr lang="en-US" sz="3200" dirty="0">
                <a:latin typeface="Roboto Condensed" panose="02000000000000000000" pitchFamily="2" charset="0"/>
              </a:rPr>
              <a:t> </a:t>
            </a:r>
            <a:r>
              <a:rPr lang="en-US" sz="3200" dirty="0" err="1">
                <a:latin typeface="Roboto Condensed" panose="02000000000000000000" pitchFamily="2" charset="0"/>
              </a:rPr>
              <a:t>Làm</a:t>
            </a:r>
            <a:r>
              <a:rPr lang="en-US" sz="3200" dirty="0">
                <a:latin typeface="Roboto Condensed" panose="02000000000000000000" pitchFamily="2" charset="0"/>
              </a:rPr>
              <a:t> Quay </a:t>
            </a:r>
            <a:r>
              <a:rPr lang="en-US" sz="3200" dirty="0" err="1">
                <a:latin typeface="Roboto Condensed" panose="02000000000000000000" pitchFamily="2" charset="0"/>
              </a:rPr>
              <a:t>Vật</a:t>
            </a:r>
            <a:endParaRPr sz="3200" dirty="0">
              <a:latin typeface="Roboto Condensed" panose="02000000000000000000" pitchFamily="2" charset="0"/>
            </a:endParaRPr>
          </a:p>
        </p:txBody>
      </p:sp>
      <p:sp>
        <p:nvSpPr>
          <p:cNvPr id="2430" name="Google Shape;2430;p39"/>
          <p:cNvSpPr txBox="1">
            <a:spLocks noGrp="1"/>
          </p:cNvSpPr>
          <p:nvPr>
            <p:ph type="title" idx="2"/>
          </p:nvPr>
        </p:nvSpPr>
        <p:spPr>
          <a:xfrm>
            <a:off x="5219775" y="3573383"/>
            <a:ext cx="2322253"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latin typeface="Roboto Condensed" panose="02000000000000000000" pitchFamily="2" charset="0"/>
              </a:rPr>
              <a:t>Moment </a:t>
            </a:r>
            <a:r>
              <a:rPr lang="en" sz="3200" dirty="0">
                <a:latin typeface="Roboto Condensed" panose="02000000000000000000" pitchFamily="2" charset="0"/>
              </a:rPr>
              <a:t>Lực</a:t>
            </a:r>
            <a:endParaRPr sz="3200" dirty="0">
              <a:latin typeface="Roboto Condensed" panose="02000000000000000000" pitchFamily="2" charset="0"/>
            </a:endParaRPr>
          </a:p>
        </p:txBody>
      </p:sp>
      <p:sp>
        <p:nvSpPr>
          <p:cNvPr id="2437" name="Google Shape;2437;p39"/>
          <p:cNvSpPr/>
          <p:nvPr/>
        </p:nvSpPr>
        <p:spPr>
          <a:xfrm>
            <a:off x="1549695" y="1837610"/>
            <a:ext cx="900914" cy="900914"/>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38" name="Google Shape;2438;p39"/>
          <p:cNvSpPr/>
          <p:nvPr/>
        </p:nvSpPr>
        <p:spPr>
          <a:xfrm>
            <a:off x="4193185" y="3312390"/>
            <a:ext cx="900914" cy="900914"/>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p>
        </p:txBody>
      </p:sp>
      <p:sp>
        <p:nvSpPr>
          <p:cNvPr id="2439" name="Google Shape;2439;p39"/>
          <p:cNvSpPr txBox="1">
            <a:spLocks noGrp="1"/>
          </p:cNvSpPr>
          <p:nvPr>
            <p:ph type="title" idx="8"/>
          </p:nvPr>
        </p:nvSpPr>
        <p:spPr>
          <a:xfrm>
            <a:off x="1545494" y="1835517"/>
            <a:ext cx="906697" cy="906697"/>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200" dirty="0"/>
              <a:t>01</a:t>
            </a:r>
            <a:endParaRPr sz="3200" dirty="0"/>
          </a:p>
        </p:txBody>
      </p:sp>
      <p:sp>
        <p:nvSpPr>
          <p:cNvPr id="2440" name="Google Shape;2440;p39"/>
          <p:cNvSpPr txBox="1">
            <a:spLocks noGrp="1"/>
          </p:cNvSpPr>
          <p:nvPr>
            <p:ph type="title" idx="13"/>
          </p:nvPr>
        </p:nvSpPr>
        <p:spPr>
          <a:xfrm>
            <a:off x="4318862" y="3420047"/>
            <a:ext cx="658500" cy="65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02</a:t>
            </a:r>
            <a:endParaRPr sz="3200" dirty="0"/>
          </a:p>
        </p:txBody>
      </p:sp>
      <p:grpSp>
        <p:nvGrpSpPr>
          <p:cNvPr id="2" name="Google Shape;2449;p40">
            <a:extLst>
              <a:ext uri="{FF2B5EF4-FFF2-40B4-BE49-F238E27FC236}">
                <a16:creationId xmlns:a16="http://schemas.microsoft.com/office/drawing/2014/main" id="{6F41891C-B820-FF84-FBA1-98A39997D3CA}"/>
              </a:ext>
            </a:extLst>
          </p:cNvPr>
          <p:cNvGrpSpPr/>
          <p:nvPr/>
        </p:nvGrpSpPr>
        <p:grpSpPr>
          <a:xfrm>
            <a:off x="-60734" y="3005471"/>
            <a:ext cx="2769746" cy="2204154"/>
            <a:chOff x="4189650" y="1358950"/>
            <a:chExt cx="1222800" cy="973100"/>
          </a:xfrm>
        </p:grpSpPr>
        <p:sp>
          <p:nvSpPr>
            <p:cNvPr id="3" name="Google Shape;2450;p40">
              <a:extLst>
                <a:ext uri="{FF2B5EF4-FFF2-40B4-BE49-F238E27FC236}">
                  <a16:creationId xmlns:a16="http://schemas.microsoft.com/office/drawing/2014/main" id="{CC0417DB-E6F4-63AA-EB9E-86BF48F0AF77}"/>
                </a:ext>
              </a:extLst>
            </p:cNvPr>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451;p40">
              <a:extLst>
                <a:ext uri="{FF2B5EF4-FFF2-40B4-BE49-F238E27FC236}">
                  <a16:creationId xmlns:a16="http://schemas.microsoft.com/office/drawing/2014/main" id="{C21F5BF9-9ACA-1B2C-3FA0-9FC486835A27}"/>
                </a:ext>
              </a:extLst>
            </p:cNvPr>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452;p40">
              <a:extLst>
                <a:ext uri="{FF2B5EF4-FFF2-40B4-BE49-F238E27FC236}">
                  <a16:creationId xmlns:a16="http://schemas.microsoft.com/office/drawing/2014/main" id="{47C523D0-7B1A-01B7-F554-81573E5ADFC8}"/>
                </a:ext>
              </a:extLst>
            </p:cNvPr>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453;p40">
              <a:extLst>
                <a:ext uri="{FF2B5EF4-FFF2-40B4-BE49-F238E27FC236}">
                  <a16:creationId xmlns:a16="http://schemas.microsoft.com/office/drawing/2014/main" id="{609D59E0-0DC4-B4AF-2F80-203B9ADAEE0E}"/>
                </a:ext>
              </a:extLst>
            </p:cNvPr>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54;p40">
              <a:extLst>
                <a:ext uri="{FF2B5EF4-FFF2-40B4-BE49-F238E27FC236}">
                  <a16:creationId xmlns:a16="http://schemas.microsoft.com/office/drawing/2014/main" id="{86666346-A00A-98BF-F457-EA87D9A476D7}"/>
                </a:ext>
              </a:extLst>
            </p:cNvPr>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55;p40">
              <a:extLst>
                <a:ext uri="{FF2B5EF4-FFF2-40B4-BE49-F238E27FC236}">
                  <a16:creationId xmlns:a16="http://schemas.microsoft.com/office/drawing/2014/main" id="{59266573-4BAD-FFCC-2D03-11EAE8A5747E}"/>
                </a:ext>
              </a:extLst>
            </p:cNvPr>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456;p40">
              <a:extLst>
                <a:ext uri="{FF2B5EF4-FFF2-40B4-BE49-F238E27FC236}">
                  <a16:creationId xmlns:a16="http://schemas.microsoft.com/office/drawing/2014/main" id="{96B29CE1-AA90-4452-19E4-33734D907406}"/>
                </a:ext>
              </a:extLst>
            </p:cNvPr>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57;p40">
              <a:extLst>
                <a:ext uri="{FF2B5EF4-FFF2-40B4-BE49-F238E27FC236}">
                  <a16:creationId xmlns:a16="http://schemas.microsoft.com/office/drawing/2014/main" id="{0A766621-FD96-D54B-A9E5-DE0E233707F7}"/>
                </a:ext>
              </a:extLst>
            </p:cNvPr>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58;p40">
              <a:extLst>
                <a:ext uri="{FF2B5EF4-FFF2-40B4-BE49-F238E27FC236}">
                  <a16:creationId xmlns:a16="http://schemas.microsoft.com/office/drawing/2014/main" id="{BC87B1D2-5CF2-B90C-1472-904F839A83A3}"/>
                </a:ext>
              </a:extLst>
            </p:cNvPr>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59;p40">
              <a:extLst>
                <a:ext uri="{FF2B5EF4-FFF2-40B4-BE49-F238E27FC236}">
                  <a16:creationId xmlns:a16="http://schemas.microsoft.com/office/drawing/2014/main" id="{2F03CD93-8084-4888-46AB-C3FEB37400A5}"/>
                </a:ext>
              </a:extLst>
            </p:cNvPr>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60;p40">
              <a:extLst>
                <a:ext uri="{FF2B5EF4-FFF2-40B4-BE49-F238E27FC236}">
                  <a16:creationId xmlns:a16="http://schemas.microsoft.com/office/drawing/2014/main" id="{05E97885-E76E-E46D-F90E-FB4ACCB8534C}"/>
                </a:ext>
              </a:extLst>
            </p:cNvPr>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61;p40">
              <a:extLst>
                <a:ext uri="{FF2B5EF4-FFF2-40B4-BE49-F238E27FC236}">
                  <a16:creationId xmlns:a16="http://schemas.microsoft.com/office/drawing/2014/main" id="{BB40148B-8E2B-A0CF-549F-100CDCDCB14D}"/>
                </a:ext>
              </a:extLst>
            </p:cNvPr>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462;p40">
              <a:extLst>
                <a:ext uri="{FF2B5EF4-FFF2-40B4-BE49-F238E27FC236}">
                  <a16:creationId xmlns:a16="http://schemas.microsoft.com/office/drawing/2014/main" id="{02A1F105-D6C0-9558-A35C-14F7BED3A8CE}"/>
                </a:ext>
              </a:extLst>
            </p:cNvPr>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63;p40">
              <a:extLst>
                <a:ext uri="{FF2B5EF4-FFF2-40B4-BE49-F238E27FC236}">
                  <a16:creationId xmlns:a16="http://schemas.microsoft.com/office/drawing/2014/main" id="{72249523-3164-625C-359F-6A55E4758CCE}"/>
                </a:ext>
              </a:extLst>
            </p:cNvPr>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64;p40">
              <a:extLst>
                <a:ext uri="{FF2B5EF4-FFF2-40B4-BE49-F238E27FC236}">
                  <a16:creationId xmlns:a16="http://schemas.microsoft.com/office/drawing/2014/main" id="{EAF418F0-4647-99EF-2AC5-07BA3D0DD443}"/>
                </a:ext>
              </a:extLst>
            </p:cNvPr>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65;p40">
              <a:extLst>
                <a:ext uri="{FF2B5EF4-FFF2-40B4-BE49-F238E27FC236}">
                  <a16:creationId xmlns:a16="http://schemas.microsoft.com/office/drawing/2014/main" id="{48C95C43-5037-8765-7A23-ED6F232E2CB1}"/>
                </a:ext>
              </a:extLst>
            </p:cNvPr>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66;p40">
              <a:extLst>
                <a:ext uri="{FF2B5EF4-FFF2-40B4-BE49-F238E27FC236}">
                  <a16:creationId xmlns:a16="http://schemas.microsoft.com/office/drawing/2014/main" id="{439B79DF-CFF3-80C0-2419-D9D769473827}"/>
                </a:ext>
              </a:extLst>
            </p:cNvPr>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67;p40">
              <a:extLst>
                <a:ext uri="{FF2B5EF4-FFF2-40B4-BE49-F238E27FC236}">
                  <a16:creationId xmlns:a16="http://schemas.microsoft.com/office/drawing/2014/main" id="{40083A9E-8DFA-CAEE-36F6-11E79E01652C}"/>
                </a:ext>
              </a:extLst>
            </p:cNvPr>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68;p40">
              <a:extLst>
                <a:ext uri="{FF2B5EF4-FFF2-40B4-BE49-F238E27FC236}">
                  <a16:creationId xmlns:a16="http://schemas.microsoft.com/office/drawing/2014/main" id="{01AA04D5-E6B3-D598-1D96-F3F1B68C4DB4}"/>
                </a:ext>
              </a:extLst>
            </p:cNvPr>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69;p40">
              <a:extLst>
                <a:ext uri="{FF2B5EF4-FFF2-40B4-BE49-F238E27FC236}">
                  <a16:creationId xmlns:a16="http://schemas.microsoft.com/office/drawing/2014/main" id="{D0602F43-8571-2BE0-5ABD-7DE5D0329E47}"/>
                </a:ext>
              </a:extLst>
            </p:cNvPr>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70;p40">
              <a:extLst>
                <a:ext uri="{FF2B5EF4-FFF2-40B4-BE49-F238E27FC236}">
                  <a16:creationId xmlns:a16="http://schemas.microsoft.com/office/drawing/2014/main" id="{E15DD326-57E8-282D-6C7E-539E307685AD}"/>
                </a:ext>
              </a:extLst>
            </p:cNvPr>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71;p40">
              <a:extLst>
                <a:ext uri="{FF2B5EF4-FFF2-40B4-BE49-F238E27FC236}">
                  <a16:creationId xmlns:a16="http://schemas.microsoft.com/office/drawing/2014/main" id="{97AB019E-CB8A-F2FF-F579-21538539FD27}"/>
                </a:ext>
              </a:extLst>
            </p:cNvPr>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72;p40">
              <a:extLst>
                <a:ext uri="{FF2B5EF4-FFF2-40B4-BE49-F238E27FC236}">
                  <a16:creationId xmlns:a16="http://schemas.microsoft.com/office/drawing/2014/main" id="{A8EACCE6-4682-E1B7-CED4-B3F1EC53EF49}"/>
                </a:ext>
              </a:extLst>
            </p:cNvPr>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73;p40">
              <a:extLst>
                <a:ext uri="{FF2B5EF4-FFF2-40B4-BE49-F238E27FC236}">
                  <a16:creationId xmlns:a16="http://schemas.microsoft.com/office/drawing/2014/main" id="{78102370-5368-715B-0EC3-538896D495DB}"/>
                </a:ext>
              </a:extLst>
            </p:cNvPr>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74;p40">
              <a:extLst>
                <a:ext uri="{FF2B5EF4-FFF2-40B4-BE49-F238E27FC236}">
                  <a16:creationId xmlns:a16="http://schemas.microsoft.com/office/drawing/2014/main" id="{3396D9D1-1178-298A-0470-0C3A107026BB}"/>
                </a:ext>
              </a:extLst>
            </p:cNvPr>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75;p40">
              <a:extLst>
                <a:ext uri="{FF2B5EF4-FFF2-40B4-BE49-F238E27FC236}">
                  <a16:creationId xmlns:a16="http://schemas.microsoft.com/office/drawing/2014/main" id="{D1BC113E-6464-9C33-1257-593230CFE0A5}"/>
                </a:ext>
              </a:extLst>
            </p:cNvPr>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76;p40">
              <a:extLst>
                <a:ext uri="{FF2B5EF4-FFF2-40B4-BE49-F238E27FC236}">
                  <a16:creationId xmlns:a16="http://schemas.microsoft.com/office/drawing/2014/main" id="{B75B361F-5498-2176-B044-940D8E57F81A}"/>
                </a:ext>
              </a:extLst>
            </p:cNvPr>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77;p40">
              <a:extLst>
                <a:ext uri="{FF2B5EF4-FFF2-40B4-BE49-F238E27FC236}">
                  <a16:creationId xmlns:a16="http://schemas.microsoft.com/office/drawing/2014/main" id="{500B2D3B-8EF3-BD03-DBCA-515053631443}"/>
                </a:ext>
              </a:extLst>
            </p:cNvPr>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78;p40">
              <a:extLst>
                <a:ext uri="{FF2B5EF4-FFF2-40B4-BE49-F238E27FC236}">
                  <a16:creationId xmlns:a16="http://schemas.microsoft.com/office/drawing/2014/main" id="{5DD23FD9-AA1E-CD41-B3B8-BC02C9C17B57}"/>
                </a:ext>
              </a:extLst>
            </p:cNvPr>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79;p40">
              <a:extLst>
                <a:ext uri="{FF2B5EF4-FFF2-40B4-BE49-F238E27FC236}">
                  <a16:creationId xmlns:a16="http://schemas.microsoft.com/office/drawing/2014/main" id="{925FFCDC-A077-9FE6-39FD-660F1769391D}"/>
                </a:ext>
              </a:extLst>
            </p:cNvPr>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80;p40">
              <a:extLst>
                <a:ext uri="{FF2B5EF4-FFF2-40B4-BE49-F238E27FC236}">
                  <a16:creationId xmlns:a16="http://schemas.microsoft.com/office/drawing/2014/main" id="{AAD3377D-4D6E-09DA-8B17-B92390C76C7A}"/>
                </a:ext>
              </a:extLst>
            </p:cNvPr>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81;p40">
              <a:extLst>
                <a:ext uri="{FF2B5EF4-FFF2-40B4-BE49-F238E27FC236}">
                  <a16:creationId xmlns:a16="http://schemas.microsoft.com/office/drawing/2014/main" id="{57D0D2BF-272D-1ECD-FD5D-CF41619A6679}"/>
                </a:ext>
              </a:extLst>
            </p:cNvPr>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82;p40">
              <a:extLst>
                <a:ext uri="{FF2B5EF4-FFF2-40B4-BE49-F238E27FC236}">
                  <a16:creationId xmlns:a16="http://schemas.microsoft.com/office/drawing/2014/main" id="{3338789E-2740-E26C-B5C9-944931FB8A9B}"/>
                </a:ext>
              </a:extLst>
            </p:cNvPr>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83;p40">
              <a:extLst>
                <a:ext uri="{FF2B5EF4-FFF2-40B4-BE49-F238E27FC236}">
                  <a16:creationId xmlns:a16="http://schemas.microsoft.com/office/drawing/2014/main" id="{5B80E436-AFE6-B3EB-4A78-C7800B38EEAF}"/>
                </a:ext>
              </a:extLst>
            </p:cNvPr>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84;p40">
              <a:extLst>
                <a:ext uri="{FF2B5EF4-FFF2-40B4-BE49-F238E27FC236}">
                  <a16:creationId xmlns:a16="http://schemas.microsoft.com/office/drawing/2014/main" id="{003616CA-0BF6-A0D1-0A0B-A794260945AD}"/>
                </a:ext>
              </a:extLst>
            </p:cNvPr>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85;p40">
              <a:extLst>
                <a:ext uri="{FF2B5EF4-FFF2-40B4-BE49-F238E27FC236}">
                  <a16:creationId xmlns:a16="http://schemas.microsoft.com/office/drawing/2014/main" id="{EDE2F616-2A64-024E-90B4-1FD16F3CF861}"/>
                </a:ext>
              </a:extLst>
            </p:cNvPr>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86;p40">
              <a:extLst>
                <a:ext uri="{FF2B5EF4-FFF2-40B4-BE49-F238E27FC236}">
                  <a16:creationId xmlns:a16="http://schemas.microsoft.com/office/drawing/2014/main" id="{F5CC6981-580E-60F2-2D3C-F4510AC32B2E}"/>
                </a:ext>
              </a:extLst>
            </p:cNvPr>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87;p40">
              <a:extLst>
                <a:ext uri="{FF2B5EF4-FFF2-40B4-BE49-F238E27FC236}">
                  <a16:creationId xmlns:a16="http://schemas.microsoft.com/office/drawing/2014/main" id="{A47FEA26-9495-DCCE-C1AD-F3945CFDF2D4}"/>
                </a:ext>
              </a:extLst>
            </p:cNvPr>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88;p40">
              <a:extLst>
                <a:ext uri="{FF2B5EF4-FFF2-40B4-BE49-F238E27FC236}">
                  <a16:creationId xmlns:a16="http://schemas.microsoft.com/office/drawing/2014/main" id="{19A49CC0-CAFB-1D5F-8080-C64D0928B5ED}"/>
                </a:ext>
              </a:extLst>
            </p:cNvPr>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89;p40">
              <a:extLst>
                <a:ext uri="{FF2B5EF4-FFF2-40B4-BE49-F238E27FC236}">
                  <a16:creationId xmlns:a16="http://schemas.microsoft.com/office/drawing/2014/main" id="{0248B719-7DCD-3E2C-917D-EC88D0D76725}"/>
                </a:ext>
              </a:extLst>
            </p:cNvPr>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90;p40">
              <a:extLst>
                <a:ext uri="{FF2B5EF4-FFF2-40B4-BE49-F238E27FC236}">
                  <a16:creationId xmlns:a16="http://schemas.microsoft.com/office/drawing/2014/main" id="{19623966-86E5-0D6E-EA96-CA1D180678C2}"/>
                </a:ext>
              </a:extLst>
            </p:cNvPr>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91;p40">
              <a:extLst>
                <a:ext uri="{FF2B5EF4-FFF2-40B4-BE49-F238E27FC236}">
                  <a16:creationId xmlns:a16="http://schemas.microsoft.com/office/drawing/2014/main" id="{BA29B476-0716-3C3A-F26C-C9F0A552C294}"/>
                </a:ext>
              </a:extLst>
            </p:cNvPr>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92;p40">
              <a:extLst>
                <a:ext uri="{FF2B5EF4-FFF2-40B4-BE49-F238E27FC236}">
                  <a16:creationId xmlns:a16="http://schemas.microsoft.com/office/drawing/2014/main" id="{32511C2A-E030-8C2B-D83E-165461725E76}"/>
                </a:ext>
              </a:extLst>
            </p:cNvPr>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93;p40">
              <a:extLst>
                <a:ext uri="{FF2B5EF4-FFF2-40B4-BE49-F238E27FC236}">
                  <a16:creationId xmlns:a16="http://schemas.microsoft.com/office/drawing/2014/main" id="{143F45B9-392F-C0DC-456A-DFBFE84040EF}"/>
                </a:ext>
              </a:extLst>
            </p:cNvPr>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94;p40">
              <a:extLst>
                <a:ext uri="{FF2B5EF4-FFF2-40B4-BE49-F238E27FC236}">
                  <a16:creationId xmlns:a16="http://schemas.microsoft.com/office/drawing/2014/main" id="{F6A7CD02-A79D-3982-8A6A-19B22E3B915B}"/>
                </a:ext>
              </a:extLst>
            </p:cNvPr>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95;p40">
              <a:extLst>
                <a:ext uri="{FF2B5EF4-FFF2-40B4-BE49-F238E27FC236}">
                  <a16:creationId xmlns:a16="http://schemas.microsoft.com/office/drawing/2014/main" id="{5EEF2451-3AC0-178B-C356-7B078E49832C}"/>
                </a:ext>
              </a:extLst>
            </p:cNvPr>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96;p40">
              <a:extLst>
                <a:ext uri="{FF2B5EF4-FFF2-40B4-BE49-F238E27FC236}">
                  <a16:creationId xmlns:a16="http://schemas.microsoft.com/office/drawing/2014/main" id="{93ED001A-56AD-0CD7-8688-C38201C33679}"/>
                </a:ext>
              </a:extLst>
            </p:cNvPr>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97;p40">
              <a:extLst>
                <a:ext uri="{FF2B5EF4-FFF2-40B4-BE49-F238E27FC236}">
                  <a16:creationId xmlns:a16="http://schemas.microsoft.com/office/drawing/2014/main" id="{BE18CB29-8A7E-FBA2-CF02-4981C73A2FF5}"/>
                </a:ext>
              </a:extLst>
            </p:cNvPr>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98;p40">
              <a:extLst>
                <a:ext uri="{FF2B5EF4-FFF2-40B4-BE49-F238E27FC236}">
                  <a16:creationId xmlns:a16="http://schemas.microsoft.com/office/drawing/2014/main" id="{73E79DBF-932B-F038-4F5F-C3A0CD54A145}"/>
                </a:ext>
              </a:extLst>
            </p:cNvPr>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99;p40">
              <a:extLst>
                <a:ext uri="{FF2B5EF4-FFF2-40B4-BE49-F238E27FC236}">
                  <a16:creationId xmlns:a16="http://schemas.microsoft.com/office/drawing/2014/main" id="{69DFDC84-B025-CF17-1833-09FE90A20425}"/>
                </a:ext>
              </a:extLst>
            </p:cNvPr>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500;p40">
              <a:extLst>
                <a:ext uri="{FF2B5EF4-FFF2-40B4-BE49-F238E27FC236}">
                  <a16:creationId xmlns:a16="http://schemas.microsoft.com/office/drawing/2014/main" id="{886A6357-183E-5528-C60D-51A42AA3BAB8}"/>
                </a:ext>
              </a:extLst>
            </p:cNvPr>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01"/>
        <p:cNvGrpSpPr/>
        <p:nvPr/>
      </p:nvGrpSpPr>
      <p:grpSpPr>
        <a:xfrm>
          <a:off x="0" y="0"/>
          <a:ext cx="0" cy="0"/>
          <a:chOff x="0" y="0"/>
          <a:chExt cx="0" cy="0"/>
        </a:xfrm>
      </p:grpSpPr>
      <p:sp>
        <p:nvSpPr>
          <p:cNvPr id="2702" name="Google Shape;2702;p45"/>
          <p:cNvSpPr txBox="1">
            <a:spLocks noGrp="1"/>
          </p:cNvSpPr>
          <p:nvPr>
            <p:ph type="title" idx="8"/>
          </p:nvPr>
        </p:nvSpPr>
        <p:spPr>
          <a:xfrm>
            <a:off x="1223274" y="697655"/>
            <a:ext cx="6914178" cy="821468"/>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a:latin typeface="Roboto Condensed" panose="02000000000000000000" pitchFamily="2" charset="0"/>
              </a:rPr>
              <a:t>Câu 2: </a:t>
            </a:r>
            <a:r>
              <a:rPr lang="vi-VN" dirty="0">
                <a:latin typeface="Roboto Condensed" panose="02000000000000000000" pitchFamily="2" charset="0"/>
              </a:rPr>
              <a:t>Giải thích cách tác dụng lực khi bắt đầu đạp pê – đan để xe đạp có thể chuyển động.</a:t>
            </a:r>
            <a:endParaRPr dirty="0">
              <a:latin typeface="Roboto Condensed" panose="02000000000000000000" pitchFamily="2" charset="0"/>
            </a:endParaRPr>
          </a:p>
        </p:txBody>
      </p:sp>
      <p:pic>
        <p:nvPicPr>
          <p:cNvPr id="1026" name="Picture 2" descr="Pedal xe đạp là gì? Gồm những loại nào?">
            <a:extLst>
              <a:ext uri="{FF2B5EF4-FFF2-40B4-BE49-F238E27FC236}">
                <a16:creationId xmlns:a16="http://schemas.microsoft.com/office/drawing/2014/main" id="{737DD954-F14A-7CC0-728B-5C93ABA4E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253" y="1634234"/>
            <a:ext cx="5734219" cy="322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61438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01"/>
        <p:cNvGrpSpPr/>
        <p:nvPr/>
      </p:nvGrpSpPr>
      <p:grpSpPr>
        <a:xfrm>
          <a:off x="0" y="0"/>
          <a:ext cx="0" cy="0"/>
          <a:chOff x="0" y="0"/>
          <a:chExt cx="0" cy="0"/>
        </a:xfrm>
      </p:grpSpPr>
      <p:sp>
        <p:nvSpPr>
          <p:cNvPr id="3" name="Google Shape;2702;p45">
            <a:extLst>
              <a:ext uri="{FF2B5EF4-FFF2-40B4-BE49-F238E27FC236}">
                <a16:creationId xmlns:a16="http://schemas.microsoft.com/office/drawing/2014/main" id="{9EBAA5CE-F9C3-995C-7882-58AD94B908DE}"/>
              </a:ext>
            </a:extLst>
          </p:cNvPr>
          <p:cNvSpPr txBox="1">
            <a:spLocks/>
          </p:cNvSpPr>
          <p:nvPr/>
        </p:nvSpPr>
        <p:spPr>
          <a:xfrm>
            <a:off x="1427183" y="402820"/>
            <a:ext cx="7107217" cy="19315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accent1"/>
              </a:buClr>
              <a:buSzPts val="2800"/>
              <a:buFont typeface="Dosis"/>
              <a:buNone/>
              <a:defRPr sz="2800" b="1">
                <a:solidFill>
                  <a:schemeClr val="tx2">
                    <a:lumMod val="50000"/>
                  </a:schemeClr>
                </a:solidFill>
                <a:latin typeface="#9Slide07 IcielBaliho Script" pitchFamily="2" charset="-93"/>
                <a:ea typeface="Dosis"/>
                <a:cs typeface="Dosis"/>
              </a:defRPr>
            </a:lvl1pPr>
            <a:lvl2pPr algn="ctr">
              <a:buClr>
                <a:schemeClr val="dk1"/>
              </a:buClr>
              <a:buSzPts val="3500"/>
              <a:buFont typeface="Bebas Neue"/>
              <a:buNone/>
              <a:defRPr sz="3500">
                <a:solidFill>
                  <a:schemeClr val="dk1"/>
                </a:solidFill>
                <a:latin typeface="Bebas Neue"/>
                <a:ea typeface="Bebas Neue"/>
                <a:cs typeface="Bebas Neue"/>
              </a:defRPr>
            </a:lvl2pPr>
            <a:lvl3pPr algn="ctr">
              <a:buClr>
                <a:schemeClr val="dk1"/>
              </a:buClr>
              <a:buSzPts val="3500"/>
              <a:buFont typeface="Bebas Neue"/>
              <a:buNone/>
              <a:defRPr sz="3500">
                <a:solidFill>
                  <a:schemeClr val="dk1"/>
                </a:solidFill>
                <a:latin typeface="Bebas Neue"/>
                <a:ea typeface="Bebas Neue"/>
                <a:cs typeface="Bebas Neue"/>
              </a:defRPr>
            </a:lvl3pPr>
            <a:lvl4pPr algn="ctr">
              <a:buClr>
                <a:schemeClr val="dk1"/>
              </a:buClr>
              <a:buSzPts val="3500"/>
              <a:buFont typeface="Bebas Neue"/>
              <a:buNone/>
              <a:defRPr sz="3500">
                <a:solidFill>
                  <a:schemeClr val="dk1"/>
                </a:solidFill>
                <a:latin typeface="Bebas Neue"/>
                <a:ea typeface="Bebas Neue"/>
                <a:cs typeface="Bebas Neue"/>
              </a:defRPr>
            </a:lvl4pPr>
            <a:lvl5pPr algn="ctr">
              <a:buClr>
                <a:schemeClr val="dk1"/>
              </a:buClr>
              <a:buSzPts val="3500"/>
              <a:buFont typeface="Bebas Neue"/>
              <a:buNone/>
              <a:defRPr sz="3500">
                <a:solidFill>
                  <a:schemeClr val="dk1"/>
                </a:solidFill>
                <a:latin typeface="Bebas Neue"/>
                <a:ea typeface="Bebas Neue"/>
                <a:cs typeface="Bebas Neue"/>
              </a:defRPr>
            </a:lvl5pPr>
            <a:lvl6pPr algn="ctr">
              <a:buClr>
                <a:schemeClr val="dk1"/>
              </a:buClr>
              <a:buSzPts val="3500"/>
              <a:buFont typeface="Bebas Neue"/>
              <a:buNone/>
              <a:defRPr sz="3500">
                <a:solidFill>
                  <a:schemeClr val="dk1"/>
                </a:solidFill>
                <a:latin typeface="Bebas Neue"/>
                <a:ea typeface="Bebas Neue"/>
                <a:cs typeface="Bebas Neue"/>
              </a:defRPr>
            </a:lvl6pPr>
            <a:lvl7pPr algn="ctr">
              <a:buClr>
                <a:schemeClr val="dk1"/>
              </a:buClr>
              <a:buSzPts val="3500"/>
              <a:buFont typeface="Bebas Neue"/>
              <a:buNone/>
              <a:defRPr sz="3500">
                <a:solidFill>
                  <a:schemeClr val="dk1"/>
                </a:solidFill>
                <a:latin typeface="Bebas Neue"/>
                <a:ea typeface="Bebas Neue"/>
                <a:cs typeface="Bebas Neue"/>
              </a:defRPr>
            </a:lvl7pPr>
            <a:lvl8pPr algn="ctr">
              <a:buClr>
                <a:schemeClr val="dk1"/>
              </a:buClr>
              <a:buSzPts val="3500"/>
              <a:buFont typeface="Bebas Neue"/>
              <a:buNone/>
              <a:defRPr sz="3500">
                <a:solidFill>
                  <a:schemeClr val="dk1"/>
                </a:solidFill>
                <a:latin typeface="Bebas Neue"/>
                <a:ea typeface="Bebas Neue"/>
                <a:cs typeface="Bebas Neue"/>
              </a:defRPr>
            </a:lvl8pPr>
            <a:lvl9pPr algn="ctr">
              <a:buClr>
                <a:schemeClr val="dk1"/>
              </a:buClr>
              <a:buSzPts val="3500"/>
              <a:buFont typeface="Bebas Neue"/>
              <a:buNone/>
              <a:defRPr sz="3500">
                <a:solidFill>
                  <a:schemeClr val="dk1"/>
                </a:solidFill>
                <a:latin typeface="Bebas Neue"/>
                <a:ea typeface="Bebas Neue"/>
                <a:cs typeface="Bebas Neue"/>
              </a:defRPr>
            </a:lvl9pPr>
          </a:lstStyle>
          <a:p>
            <a:r>
              <a:rPr lang="vi-VN" b="0" dirty="0">
                <a:latin typeface="Roboto Condensed" panose="02000000000000000000" pitchFamily="2" charset="0"/>
              </a:rPr>
              <a:t>Chân tác dụng lên pê – đan một lực có phương thẳng đứng hướng xuống dưới, vuông góc với pê – đan làm đùi đĩa quay quanh trục, giúp đĩa và xích chuyển động kéo theo bánh líp xe chuyển động làm bánh xe quay.</a:t>
            </a:r>
            <a:endParaRPr lang="vi-VN" dirty="0">
              <a:latin typeface="Roboto Condensed" panose="02000000000000000000" pitchFamily="2" charset="0"/>
            </a:endParaRPr>
          </a:p>
        </p:txBody>
      </p:sp>
      <p:pic>
        <p:nvPicPr>
          <p:cNvPr id="5" name="Picture 4">
            <a:extLst>
              <a:ext uri="{FF2B5EF4-FFF2-40B4-BE49-F238E27FC236}">
                <a16:creationId xmlns:a16="http://schemas.microsoft.com/office/drawing/2014/main" id="{A0485950-6493-E222-2747-E241E84CBDF1}"/>
              </a:ext>
            </a:extLst>
          </p:cNvPr>
          <p:cNvPicPr>
            <a:picLocks noChangeAspect="1"/>
          </p:cNvPicPr>
          <p:nvPr/>
        </p:nvPicPr>
        <p:blipFill>
          <a:blip r:embed="rId3"/>
          <a:stretch>
            <a:fillRect/>
          </a:stretch>
        </p:blipFill>
        <p:spPr>
          <a:xfrm>
            <a:off x="2036869" y="2466904"/>
            <a:ext cx="5070261" cy="2535131"/>
          </a:xfrm>
          <a:prstGeom prst="rect">
            <a:avLst/>
          </a:prstGeom>
        </p:spPr>
      </p:pic>
    </p:spTree>
    <p:extLst>
      <p:ext uri="{BB962C8B-B14F-4D97-AF65-F5344CB8AC3E}">
        <p14:creationId xmlns:p14="http://schemas.microsoft.com/office/powerpoint/2010/main" val="10589393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01"/>
        <p:cNvGrpSpPr/>
        <p:nvPr/>
      </p:nvGrpSpPr>
      <p:grpSpPr>
        <a:xfrm>
          <a:off x="0" y="0"/>
          <a:ext cx="0" cy="0"/>
          <a:chOff x="0" y="0"/>
          <a:chExt cx="0" cy="0"/>
        </a:xfrm>
      </p:grpSpPr>
      <p:sp>
        <p:nvSpPr>
          <p:cNvPr id="2702" name="Google Shape;2702;p45"/>
          <p:cNvSpPr txBox="1">
            <a:spLocks noGrp="1"/>
          </p:cNvSpPr>
          <p:nvPr>
            <p:ph type="title" idx="8"/>
          </p:nvPr>
        </p:nvSpPr>
        <p:spPr>
          <a:xfrm>
            <a:off x="1372130" y="123497"/>
            <a:ext cx="6914178" cy="82146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Roboto Condensed" panose="02000000000000000000" pitchFamily="2" charset="0"/>
              </a:rPr>
              <a:t>Câu 2: Khi tháo các đai ốc ở các máy móc, thiết bị người thợ cần dùng dụng cụ gọi là cờ lê</a:t>
            </a:r>
            <a:endParaRPr dirty="0">
              <a:latin typeface="Roboto Condensed" panose="02000000000000000000" pitchFamily="2" charset="0"/>
            </a:endParaRPr>
          </a:p>
        </p:txBody>
      </p:sp>
      <p:sp>
        <p:nvSpPr>
          <p:cNvPr id="18" name="Google Shape;2702;p45">
            <a:extLst>
              <a:ext uri="{FF2B5EF4-FFF2-40B4-BE49-F238E27FC236}">
                <a16:creationId xmlns:a16="http://schemas.microsoft.com/office/drawing/2014/main" id="{CD8F12C1-A012-87FC-699A-916EC742186A}"/>
              </a:ext>
            </a:extLst>
          </p:cNvPr>
          <p:cNvSpPr txBox="1">
            <a:spLocks/>
          </p:cNvSpPr>
          <p:nvPr/>
        </p:nvSpPr>
        <p:spPr>
          <a:xfrm>
            <a:off x="51655" y="3310442"/>
            <a:ext cx="8234653" cy="8214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dirty="0">
                <a:latin typeface="Roboto Condensed" panose="02000000000000000000" pitchFamily="2" charset="0"/>
              </a:rPr>
              <a:t>a) </a:t>
            </a:r>
            <a:r>
              <a:rPr lang="en-US" dirty="0" err="1">
                <a:latin typeface="Roboto Condensed" panose="02000000000000000000" pitchFamily="2" charset="0"/>
              </a:rPr>
              <a:t>Chỉ</a:t>
            </a:r>
            <a:r>
              <a:rPr lang="en-US" dirty="0">
                <a:latin typeface="Roboto Condensed" panose="02000000000000000000" pitchFamily="2" charset="0"/>
              </a:rPr>
              <a:t> </a:t>
            </a:r>
            <a:r>
              <a:rPr lang="en-US" dirty="0" err="1">
                <a:latin typeface="Roboto Condensed" panose="02000000000000000000" pitchFamily="2" charset="0"/>
              </a:rPr>
              <a:t>ra</a:t>
            </a:r>
            <a:r>
              <a:rPr lang="en-US" dirty="0">
                <a:latin typeface="Roboto Condensed" panose="02000000000000000000" pitchFamily="2" charset="0"/>
              </a:rPr>
              <a:t> </a:t>
            </a:r>
            <a:r>
              <a:rPr lang="en-US" dirty="0" err="1">
                <a:latin typeface="Roboto Condensed" panose="02000000000000000000" pitchFamily="2" charset="0"/>
              </a:rPr>
              <a:t>vật</a:t>
            </a:r>
            <a:r>
              <a:rPr lang="en-US" dirty="0">
                <a:latin typeface="Roboto Condensed" panose="02000000000000000000" pitchFamily="2" charset="0"/>
              </a:rPr>
              <a:t> </a:t>
            </a:r>
            <a:r>
              <a:rPr lang="en-US" dirty="0" err="1">
                <a:latin typeface="Roboto Condensed" panose="02000000000000000000" pitchFamily="2" charset="0"/>
              </a:rPr>
              <a:t>chịu</a:t>
            </a:r>
            <a:r>
              <a:rPr lang="en-US" dirty="0">
                <a:latin typeface="Roboto Condensed" panose="02000000000000000000" pitchFamily="2" charset="0"/>
              </a:rPr>
              <a:t> </a:t>
            </a:r>
            <a:r>
              <a:rPr lang="en-US" dirty="0" err="1">
                <a:latin typeface="Roboto Condensed" panose="02000000000000000000" pitchFamily="2" charset="0"/>
              </a:rPr>
              <a:t>lực</a:t>
            </a:r>
            <a:r>
              <a:rPr lang="en-US" dirty="0">
                <a:latin typeface="Roboto Condensed" panose="02000000000000000000" pitchFamily="2" charset="0"/>
              </a:rPr>
              <a:t> </a:t>
            </a:r>
            <a:r>
              <a:rPr lang="en-US" dirty="0" err="1">
                <a:latin typeface="Roboto Condensed" panose="02000000000000000000" pitchFamily="2" charset="0"/>
              </a:rPr>
              <a:t>tác</a:t>
            </a:r>
            <a:r>
              <a:rPr lang="en-US" dirty="0">
                <a:latin typeface="Roboto Condensed" panose="02000000000000000000" pitchFamily="2" charset="0"/>
              </a:rPr>
              <a:t> </a:t>
            </a:r>
            <a:r>
              <a:rPr lang="en-US" dirty="0" err="1">
                <a:latin typeface="Roboto Condensed" panose="02000000000000000000" pitchFamily="2" charset="0"/>
              </a:rPr>
              <a:t>dụng</a:t>
            </a:r>
            <a:r>
              <a:rPr lang="en-US" dirty="0">
                <a:latin typeface="Roboto Condensed" panose="02000000000000000000" pitchFamily="2" charset="0"/>
              </a:rPr>
              <a:t> </a:t>
            </a:r>
            <a:r>
              <a:rPr lang="en-US" dirty="0" err="1">
                <a:latin typeface="Roboto Condensed" panose="02000000000000000000" pitchFamily="2" charset="0"/>
              </a:rPr>
              <a:t>làm</a:t>
            </a:r>
            <a:r>
              <a:rPr lang="en-US" dirty="0">
                <a:latin typeface="Roboto Condensed" panose="02000000000000000000" pitchFamily="2" charset="0"/>
              </a:rPr>
              <a:t> quay </a:t>
            </a:r>
            <a:r>
              <a:rPr lang="en-US" dirty="0" err="1">
                <a:latin typeface="Roboto Condensed" panose="02000000000000000000" pitchFamily="2" charset="0"/>
              </a:rPr>
              <a:t>và</a:t>
            </a:r>
            <a:r>
              <a:rPr lang="en-US" dirty="0">
                <a:latin typeface="Roboto Condensed" panose="02000000000000000000" pitchFamily="2" charset="0"/>
              </a:rPr>
              <a:t> </a:t>
            </a:r>
            <a:r>
              <a:rPr lang="en-US" dirty="0" err="1">
                <a:latin typeface="Roboto Condensed" panose="02000000000000000000" pitchFamily="2" charset="0"/>
              </a:rPr>
              <a:t>lực</a:t>
            </a:r>
            <a:r>
              <a:rPr lang="en-US" dirty="0">
                <a:latin typeface="Roboto Condensed" panose="02000000000000000000" pitchFamily="2" charset="0"/>
              </a:rPr>
              <a:t> </a:t>
            </a:r>
            <a:r>
              <a:rPr lang="en-US" dirty="0" err="1">
                <a:latin typeface="Roboto Condensed" panose="02000000000000000000" pitchFamily="2" charset="0"/>
              </a:rPr>
              <a:t>làm</a:t>
            </a:r>
            <a:r>
              <a:rPr lang="en-US" dirty="0">
                <a:latin typeface="Roboto Condensed" panose="02000000000000000000" pitchFamily="2" charset="0"/>
              </a:rPr>
              <a:t> quay </a:t>
            </a:r>
            <a:r>
              <a:rPr lang="en-US" dirty="0" err="1">
                <a:latin typeface="Roboto Condensed" panose="02000000000000000000" pitchFamily="2" charset="0"/>
              </a:rPr>
              <a:t>vật</a:t>
            </a:r>
            <a:r>
              <a:rPr lang="en-US" dirty="0">
                <a:latin typeface="Roboto Condensed" panose="02000000000000000000" pitchFamily="2" charset="0"/>
              </a:rPr>
              <a:t> </a:t>
            </a:r>
            <a:r>
              <a:rPr lang="en-US" dirty="0" err="1">
                <a:latin typeface="Roboto Condensed" panose="02000000000000000000" pitchFamily="2" charset="0"/>
              </a:rPr>
              <a:t>trong</a:t>
            </a:r>
            <a:r>
              <a:rPr lang="en-US" dirty="0">
                <a:latin typeface="Roboto Condensed" panose="02000000000000000000" pitchFamily="2" charset="0"/>
              </a:rPr>
              <a:t> </a:t>
            </a:r>
            <a:r>
              <a:rPr lang="en-US" dirty="0" err="1">
                <a:latin typeface="Roboto Condensed" panose="02000000000000000000" pitchFamily="2" charset="0"/>
              </a:rPr>
              <a:t>trường</a:t>
            </a:r>
            <a:r>
              <a:rPr lang="en-US" dirty="0">
                <a:latin typeface="Roboto Condensed" panose="02000000000000000000" pitchFamily="2" charset="0"/>
              </a:rPr>
              <a:t> </a:t>
            </a:r>
            <a:r>
              <a:rPr lang="en-US" dirty="0" err="1">
                <a:latin typeface="Roboto Condensed" panose="02000000000000000000" pitchFamily="2" charset="0"/>
              </a:rPr>
              <a:t>hợp</a:t>
            </a:r>
            <a:r>
              <a:rPr lang="en-US" dirty="0">
                <a:latin typeface="Roboto Condensed" panose="02000000000000000000" pitchFamily="2" charset="0"/>
              </a:rPr>
              <a:t> </a:t>
            </a:r>
            <a:r>
              <a:rPr lang="en-US" dirty="0" err="1">
                <a:latin typeface="Roboto Condensed" panose="02000000000000000000" pitchFamily="2" charset="0"/>
              </a:rPr>
              <a:t>này</a:t>
            </a:r>
            <a:endParaRPr lang="vi-VN" dirty="0">
              <a:latin typeface="Roboto Condensed" panose="02000000000000000000" pitchFamily="2" charset="0"/>
            </a:endParaRPr>
          </a:p>
        </p:txBody>
      </p:sp>
      <p:pic>
        <p:nvPicPr>
          <p:cNvPr id="20" name="Picture 19">
            <a:extLst>
              <a:ext uri="{FF2B5EF4-FFF2-40B4-BE49-F238E27FC236}">
                <a16:creationId xmlns:a16="http://schemas.microsoft.com/office/drawing/2014/main" id="{BC224569-7974-FBB8-C3AB-626395E7C8D1}"/>
              </a:ext>
            </a:extLst>
          </p:cNvPr>
          <p:cNvPicPr>
            <a:picLocks noChangeAspect="1"/>
          </p:cNvPicPr>
          <p:nvPr/>
        </p:nvPicPr>
        <p:blipFill>
          <a:blip r:embed="rId3"/>
          <a:stretch>
            <a:fillRect/>
          </a:stretch>
        </p:blipFill>
        <p:spPr>
          <a:xfrm>
            <a:off x="2655911" y="1011590"/>
            <a:ext cx="3832177" cy="2163554"/>
          </a:xfrm>
          <a:prstGeom prst="rect">
            <a:avLst/>
          </a:prstGeom>
        </p:spPr>
      </p:pic>
      <p:sp>
        <p:nvSpPr>
          <p:cNvPr id="21" name="Google Shape;2702;p45">
            <a:extLst>
              <a:ext uri="{FF2B5EF4-FFF2-40B4-BE49-F238E27FC236}">
                <a16:creationId xmlns:a16="http://schemas.microsoft.com/office/drawing/2014/main" id="{579AC3B8-15FF-1FF3-3640-9360F3501EBB}"/>
              </a:ext>
            </a:extLst>
          </p:cNvPr>
          <p:cNvSpPr txBox="1">
            <a:spLocks/>
          </p:cNvSpPr>
          <p:nvPr/>
        </p:nvSpPr>
        <p:spPr>
          <a:xfrm>
            <a:off x="51655" y="4131910"/>
            <a:ext cx="8234653" cy="8214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dirty="0">
                <a:latin typeface="Roboto Condensed" panose="02000000000000000000" pitchFamily="2" charset="0"/>
              </a:rPr>
              <a:t>b) </a:t>
            </a:r>
            <a:r>
              <a:rPr lang="en-US" dirty="0" err="1">
                <a:latin typeface="Roboto Condensed" panose="02000000000000000000" pitchFamily="2" charset="0"/>
              </a:rPr>
              <a:t>Nếu</a:t>
            </a:r>
            <a:r>
              <a:rPr lang="en-US" dirty="0">
                <a:latin typeface="Roboto Condensed" panose="02000000000000000000" pitchFamily="2" charset="0"/>
              </a:rPr>
              <a:t> </a:t>
            </a:r>
            <a:r>
              <a:rPr lang="en-US" dirty="0" err="1">
                <a:latin typeface="Roboto Condensed" panose="02000000000000000000" pitchFamily="2" charset="0"/>
              </a:rPr>
              <a:t>ốc</a:t>
            </a:r>
            <a:r>
              <a:rPr lang="en-US" dirty="0">
                <a:latin typeface="Roboto Condensed" panose="02000000000000000000" pitchFamily="2" charset="0"/>
              </a:rPr>
              <a:t> </a:t>
            </a:r>
            <a:r>
              <a:rPr lang="en-US" dirty="0" err="1">
                <a:latin typeface="Roboto Condensed" panose="02000000000000000000" pitchFamily="2" charset="0"/>
              </a:rPr>
              <a:t>quá</a:t>
            </a:r>
            <a:r>
              <a:rPr lang="en-US" dirty="0">
                <a:latin typeface="Roboto Condensed" panose="02000000000000000000" pitchFamily="2" charset="0"/>
              </a:rPr>
              <a:t> </a:t>
            </a:r>
            <a:r>
              <a:rPr lang="en-US" dirty="0" err="1">
                <a:latin typeface="Roboto Condensed" panose="02000000000000000000" pitchFamily="2" charset="0"/>
              </a:rPr>
              <a:t>chặt</a:t>
            </a:r>
            <a:r>
              <a:rPr lang="en-US" dirty="0">
                <a:latin typeface="Roboto Condensed" panose="02000000000000000000" pitchFamily="2" charset="0"/>
              </a:rPr>
              <a:t> </a:t>
            </a:r>
            <a:r>
              <a:rPr lang="en-US" dirty="0" err="1">
                <a:latin typeface="Roboto Condensed" panose="02000000000000000000" pitchFamily="2" charset="0"/>
              </a:rPr>
              <a:t>cần</a:t>
            </a:r>
            <a:r>
              <a:rPr lang="en-US" dirty="0">
                <a:latin typeface="Roboto Condensed" panose="02000000000000000000" pitchFamily="2" charset="0"/>
              </a:rPr>
              <a:t> </a:t>
            </a:r>
            <a:r>
              <a:rPr lang="en-US" dirty="0" err="1">
                <a:latin typeface="Roboto Condensed" panose="02000000000000000000" pitchFamily="2" charset="0"/>
              </a:rPr>
              <a:t>gắn</a:t>
            </a:r>
            <a:r>
              <a:rPr lang="en-US" dirty="0">
                <a:latin typeface="Roboto Condensed" panose="02000000000000000000" pitchFamily="2" charset="0"/>
              </a:rPr>
              <a:t> </a:t>
            </a:r>
            <a:r>
              <a:rPr lang="en-US" dirty="0" err="1">
                <a:latin typeface="Roboto Condensed" panose="02000000000000000000" pitchFamily="2" charset="0"/>
              </a:rPr>
              <a:t>thêm</a:t>
            </a:r>
            <a:r>
              <a:rPr lang="en-US" dirty="0">
                <a:latin typeface="Roboto Condensed" panose="02000000000000000000" pitchFamily="2" charset="0"/>
              </a:rPr>
              <a:t> 1 </a:t>
            </a:r>
            <a:r>
              <a:rPr lang="en-US" dirty="0" err="1">
                <a:latin typeface="Roboto Condensed" panose="02000000000000000000" pitchFamily="2" charset="0"/>
              </a:rPr>
              <a:t>đoạn</a:t>
            </a:r>
            <a:r>
              <a:rPr lang="en-US" dirty="0">
                <a:latin typeface="Roboto Condensed" panose="02000000000000000000" pitchFamily="2" charset="0"/>
              </a:rPr>
              <a:t> </a:t>
            </a:r>
            <a:r>
              <a:rPr lang="en-US" dirty="0" err="1">
                <a:latin typeface="Roboto Condensed" panose="02000000000000000000" pitchFamily="2" charset="0"/>
              </a:rPr>
              <a:t>ống</a:t>
            </a:r>
            <a:r>
              <a:rPr lang="en-US" dirty="0">
                <a:latin typeface="Roboto Condensed" panose="02000000000000000000" pitchFamily="2" charset="0"/>
              </a:rPr>
              <a:t> </a:t>
            </a:r>
            <a:r>
              <a:rPr lang="en-US" dirty="0" err="1">
                <a:latin typeface="Roboto Condensed" panose="02000000000000000000" pitchFamily="2" charset="0"/>
              </a:rPr>
              <a:t>thép</a:t>
            </a:r>
            <a:r>
              <a:rPr lang="en-US" dirty="0">
                <a:latin typeface="Roboto Condensed" panose="02000000000000000000" pitchFamily="2" charset="0"/>
              </a:rPr>
              <a:t> </a:t>
            </a:r>
            <a:r>
              <a:rPr lang="en-US" dirty="0" err="1">
                <a:latin typeface="Roboto Condensed" panose="02000000000000000000" pitchFamily="2" charset="0"/>
              </a:rPr>
              <a:t>để</a:t>
            </a:r>
            <a:r>
              <a:rPr lang="en-US" dirty="0">
                <a:latin typeface="Roboto Condensed" panose="02000000000000000000" pitchFamily="2" charset="0"/>
              </a:rPr>
              <a:t> </a:t>
            </a:r>
            <a:r>
              <a:rPr lang="en-US" dirty="0" err="1">
                <a:latin typeface="Roboto Condensed" panose="02000000000000000000" pitchFamily="2" charset="0"/>
              </a:rPr>
              <a:t>nối</a:t>
            </a:r>
            <a:r>
              <a:rPr lang="en-US" dirty="0">
                <a:latin typeface="Roboto Condensed" panose="02000000000000000000" pitchFamily="2" charset="0"/>
              </a:rPr>
              <a:t> </a:t>
            </a:r>
            <a:r>
              <a:rPr lang="en-US" dirty="0" err="1">
                <a:latin typeface="Roboto Condensed" panose="02000000000000000000" pitchFamily="2" charset="0"/>
              </a:rPr>
              <a:t>dài</a:t>
            </a:r>
            <a:r>
              <a:rPr lang="en-US" dirty="0">
                <a:latin typeface="Roboto Condensed" panose="02000000000000000000" pitchFamily="2" charset="0"/>
              </a:rPr>
              <a:t> </a:t>
            </a:r>
            <a:r>
              <a:rPr lang="en-US" dirty="0" err="1">
                <a:latin typeface="Roboto Condensed" panose="02000000000000000000" pitchFamily="2" charset="0"/>
              </a:rPr>
              <a:t>thêm</a:t>
            </a:r>
            <a:r>
              <a:rPr lang="en-US" dirty="0">
                <a:latin typeface="Roboto Condensed" panose="02000000000000000000" pitchFamily="2" charset="0"/>
              </a:rPr>
              <a:t> </a:t>
            </a:r>
            <a:r>
              <a:rPr lang="en-US" dirty="0" err="1">
                <a:latin typeface="Roboto Condensed" panose="02000000000000000000" pitchFamily="2" charset="0"/>
              </a:rPr>
              <a:t>cán</a:t>
            </a:r>
            <a:r>
              <a:rPr lang="en-US" dirty="0">
                <a:latin typeface="Roboto Condensed" panose="02000000000000000000" pitchFamily="2" charset="0"/>
              </a:rPr>
              <a:t> </a:t>
            </a:r>
            <a:r>
              <a:rPr lang="en-US" dirty="0" err="1">
                <a:latin typeface="Roboto Condensed" panose="02000000000000000000" pitchFamily="2" charset="0"/>
              </a:rPr>
              <a:t>cờ</a:t>
            </a:r>
            <a:r>
              <a:rPr lang="en-US" dirty="0">
                <a:latin typeface="Roboto Condensed" panose="02000000000000000000" pitchFamily="2" charset="0"/>
              </a:rPr>
              <a:t> </a:t>
            </a:r>
            <a:r>
              <a:rPr lang="en-US" dirty="0" err="1">
                <a:latin typeface="Roboto Condensed" panose="02000000000000000000" pitchFamily="2" charset="0"/>
              </a:rPr>
              <a:t>lê</a:t>
            </a:r>
            <a:r>
              <a:rPr lang="en-US" dirty="0">
                <a:latin typeface="Roboto Condensed" panose="02000000000000000000" pitchFamily="2" charset="0"/>
              </a:rPr>
              <a:t>. </a:t>
            </a:r>
            <a:r>
              <a:rPr lang="en-US" dirty="0" err="1">
                <a:latin typeface="Roboto Condensed" panose="02000000000000000000" pitchFamily="2" charset="0"/>
              </a:rPr>
              <a:t>Giải</a:t>
            </a:r>
            <a:r>
              <a:rPr lang="en-US" dirty="0">
                <a:latin typeface="Roboto Condensed" panose="02000000000000000000" pitchFamily="2" charset="0"/>
              </a:rPr>
              <a:t> </a:t>
            </a:r>
            <a:r>
              <a:rPr lang="en-US" dirty="0" err="1">
                <a:latin typeface="Roboto Condensed" panose="02000000000000000000" pitchFamily="2" charset="0"/>
              </a:rPr>
              <a:t>thích</a:t>
            </a:r>
            <a:r>
              <a:rPr lang="en-US" dirty="0">
                <a:latin typeface="Roboto Condensed" panose="02000000000000000000" pitchFamily="2" charset="0"/>
              </a:rPr>
              <a:t> </a:t>
            </a:r>
            <a:r>
              <a:rPr lang="en-US" dirty="0" err="1">
                <a:latin typeface="Roboto Condensed" panose="02000000000000000000" pitchFamily="2" charset="0"/>
              </a:rPr>
              <a:t>cách</a:t>
            </a:r>
            <a:r>
              <a:rPr lang="en-US" dirty="0">
                <a:latin typeface="Roboto Condensed" panose="02000000000000000000" pitchFamily="2" charset="0"/>
              </a:rPr>
              <a:t> </a:t>
            </a:r>
            <a:r>
              <a:rPr lang="en-US" dirty="0" err="1">
                <a:latin typeface="Roboto Condensed" panose="02000000000000000000" pitchFamily="2" charset="0"/>
              </a:rPr>
              <a:t>làm</a:t>
            </a:r>
            <a:r>
              <a:rPr lang="en-US" dirty="0">
                <a:latin typeface="Roboto Condensed" panose="02000000000000000000" pitchFamily="2" charset="0"/>
              </a:rPr>
              <a:t> </a:t>
            </a:r>
            <a:r>
              <a:rPr lang="en-US" dirty="0" err="1">
                <a:latin typeface="Roboto Condensed" panose="02000000000000000000" pitchFamily="2" charset="0"/>
              </a:rPr>
              <a:t>này</a:t>
            </a:r>
            <a:endParaRPr lang="vi-VN" dirty="0">
              <a:latin typeface="Roboto Condensed" panose="02000000000000000000" pitchFamily="2" charset="0"/>
            </a:endParaRP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01"/>
        <p:cNvGrpSpPr/>
        <p:nvPr/>
      </p:nvGrpSpPr>
      <p:grpSpPr>
        <a:xfrm>
          <a:off x="0" y="0"/>
          <a:ext cx="0" cy="0"/>
          <a:chOff x="0" y="0"/>
          <a:chExt cx="0" cy="0"/>
        </a:xfrm>
      </p:grpSpPr>
      <p:sp>
        <p:nvSpPr>
          <p:cNvPr id="18" name="Google Shape;2702;p45">
            <a:extLst>
              <a:ext uri="{FF2B5EF4-FFF2-40B4-BE49-F238E27FC236}">
                <a16:creationId xmlns:a16="http://schemas.microsoft.com/office/drawing/2014/main" id="{CD8F12C1-A012-87FC-699A-916EC742186A}"/>
              </a:ext>
            </a:extLst>
          </p:cNvPr>
          <p:cNvSpPr txBox="1">
            <a:spLocks/>
          </p:cNvSpPr>
          <p:nvPr/>
        </p:nvSpPr>
        <p:spPr>
          <a:xfrm>
            <a:off x="5601850" y="216966"/>
            <a:ext cx="3386206" cy="13499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dirty="0">
                <a:solidFill>
                  <a:schemeClr val="tx2">
                    <a:lumMod val="50000"/>
                  </a:schemeClr>
                </a:solidFill>
                <a:latin typeface="Roboto Condensed" panose="02000000000000000000" pitchFamily="2" charset="0"/>
              </a:rPr>
              <a:t>a) </a:t>
            </a:r>
          </a:p>
          <a:p>
            <a:pPr algn="l"/>
            <a:r>
              <a:rPr lang="en-US" dirty="0" err="1">
                <a:solidFill>
                  <a:schemeClr val="tx2">
                    <a:lumMod val="50000"/>
                  </a:schemeClr>
                </a:solidFill>
                <a:latin typeface="Roboto Condensed" panose="02000000000000000000" pitchFamily="2" charset="0"/>
              </a:rPr>
              <a:t>Vật</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chịu</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lực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tác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dụng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làm</a:t>
            </a:r>
            <a:r>
              <a:rPr lang="en-US" dirty="0">
                <a:solidFill>
                  <a:schemeClr val="tx2">
                    <a:lumMod val="50000"/>
                  </a:schemeClr>
                </a:solidFill>
                <a:latin typeface="Roboto Condensed" panose="02000000000000000000" pitchFamily="2" charset="0"/>
              </a:rPr>
              <a:t> quay </a:t>
            </a:r>
            <a:r>
              <a:rPr lang="en-US" dirty="0" err="1">
                <a:solidFill>
                  <a:schemeClr val="tx2">
                    <a:lumMod val="50000"/>
                  </a:schemeClr>
                </a:solidFill>
                <a:latin typeface="Roboto Condensed" panose="02000000000000000000" pitchFamily="2" charset="0"/>
              </a:rPr>
              <a:t>là</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cờ</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lê</a:t>
            </a:r>
            <a:endParaRPr lang="vi-VN" dirty="0">
              <a:solidFill>
                <a:schemeClr val="tx2">
                  <a:lumMod val="50000"/>
                </a:schemeClr>
              </a:solidFill>
              <a:latin typeface="Roboto Condensed" panose="02000000000000000000" pitchFamily="2" charset="0"/>
            </a:endParaRPr>
          </a:p>
        </p:txBody>
      </p:sp>
      <p:pic>
        <p:nvPicPr>
          <p:cNvPr id="20" name="Picture 19">
            <a:extLst>
              <a:ext uri="{FF2B5EF4-FFF2-40B4-BE49-F238E27FC236}">
                <a16:creationId xmlns:a16="http://schemas.microsoft.com/office/drawing/2014/main" id="{BC224569-7974-FBB8-C3AB-626395E7C8D1}"/>
              </a:ext>
            </a:extLst>
          </p:cNvPr>
          <p:cNvPicPr>
            <a:picLocks noChangeAspect="1"/>
          </p:cNvPicPr>
          <p:nvPr/>
        </p:nvPicPr>
        <p:blipFill>
          <a:blip r:embed="rId3"/>
          <a:stretch>
            <a:fillRect/>
          </a:stretch>
        </p:blipFill>
        <p:spPr>
          <a:xfrm>
            <a:off x="0" y="63329"/>
            <a:ext cx="5502369" cy="3106504"/>
          </a:xfrm>
          <a:prstGeom prst="rect">
            <a:avLst/>
          </a:prstGeom>
        </p:spPr>
      </p:pic>
      <p:sp>
        <p:nvSpPr>
          <p:cNvPr id="21" name="Google Shape;2702;p45">
            <a:extLst>
              <a:ext uri="{FF2B5EF4-FFF2-40B4-BE49-F238E27FC236}">
                <a16:creationId xmlns:a16="http://schemas.microsoft.com/office/drawing/2014/main" id="{579AC3B8-15FF-1FF3-3640-9360F3501EBB}"/>
              </a:ext>
            </a:extLst>
          </p:cNvPr>
          <p:cNvSpPr txBox="1">
            <a:spLocks/>
          </p:cNvSpPr>
          <p:nvPr/>
        </p:nvSpPr>
        <p:spPr>
          <a:xfrm>
            <a:off x="289796" y="3413896"/>
            <a:ext cx="7873144" cy="13499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dirty="0">
                <a:solidFill>
                  <a:schemeClr val="tx2">
                    <a:lumMod val="50000"/>
                  </a:schemeClr>
                </a:solidFill>
                <a:latin typeface="Roboto Condensed" panose="02000000000000000000" pitchFamily="2" charset="0"/>
              </a:rPr>
              <a:t>b) </a:t>
            </a:r>
            <a:r>
              <a:rPr lang="en-US" dirty="0" err="1">
                <a:solidFill>
                  <a:schemeClr val="tx2">
                    <a:lumMod val="50000"/>
                  </a:schemeClr>
                </a:solidFill>
                <a:latin typeface="Roboto Condensed" panose="02000000000000000000" pitchFamily="2" charset="0"/>
              </a:rPr>
              <a:t>Nếu</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ốc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quá</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chặt</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cần</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gắn</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thêm</a:t>
            </a:r>
            <a:r>
              <a:rPr lang="en-US" dirty="0">
                <a:solidFill>
                  <a:schemeClr val="tx2">
                    <a:lumMod val="50000"/>
                  </a:schemeClr>
                </a:solidFill>
                <a:latin typeface="Roboto Condensed" panose="02000000000000000000" pitchFamily="2" charset="0"/>
              </a:rPr>
              <a:t> 1 </a:t>
            </a:r>
            <a:r>
              <a:rPr lang="en-US" dirty="0" err="1">
                <a:solidFill>
                  <a:schemeClr val="tx2">
                    <a:lumMod val="50000"/>
                  </a:schemeClr>
                </a:solidFill>
                <a:latin typeface="Roboto Condensed" panose="02000000000000000000" pitchFamily="2" charset="0"/>
              </a:rPr>
              <a:t>đoạn</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ống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thép</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để</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nối</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dài</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thêm</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cán</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cờ</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lê</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để</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tăng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khoảng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cách</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từ</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trục</a:t>
            </a:r>
            <a:r>
              <a:rPr lang="en-US" dirty="0">
                <a:solidFill>
                  <a:schemeClr val="tx2">
                    <a:lumMod val="50000"/>
                  </a:schemeClr>
                </a:solidFill>
                <a:latin typeface="Roboto Condensed" panose="02000000000000000000" pitchFamily="2" charset="0"/>
              </a:rPr>
              <a:t> quay </a:t>
            </a:r>
            <a:r>
              <a:rPr lang="en-US" dirty="0" err="1">
                <a:solidFill>
                  <a:schemeClr val="tx2">
                    <a:lumMod val="50000"/>
                  </a:schemeClr>
                </a:solidFill>
                <a:latin typeface="Roboto Condensed" panose="02000000000000000000" pitchFamily="2" charset="0"/>
              </a:rPr>
              <a:t>đến</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giá</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của</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lực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momentlực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tăng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tác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dụng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làm</a:t>
            </a:r>
            <a:r>
              <a:rPr lang="en-US" dirty="0">
                <a:solidFill>
                  <a:schemeClr val="tx2">
                    <a:lumMod val="50000"/>
                  </a:schemeClr>
                </a:solidFill>
                <a:latin typeface="Roboto Condensed" panose="02000000000000000000" pitchFamily="2" charset="0"/>
              </a:rPr>
              <a:t> quay </a:t>
            </a:r>
            <a:r>
              <a:rPr lang="en-US" dirty="0" err="1">
                <a:solidFill>
                  <a:schemeClr val="tx2">
                    <a:lumMod val="50000"/>
                  </a:schemeClr>
                </a:solidFill>
                <a:latin typeface="Roboto Condensed" panose="02000000000000000000" pitchFamily="2" charset="0"/>
              </a:rPr>
              <a:t>tăng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dễ</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tháo</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ốc</a:t>
            </a:r>
            <a:endParaRPr lang="vi-VN" dirty="0">
              <a:solidFill>
                <a:schemeClr val="tx2">
                  <a:lumMod val="50000"/>
                </a:schemeClr>
              </a:solidFill>
              <a:latin typeface="Roboto Condensed" panose="02000000000000000000" pitchFamily="2" charset="0"/>
            </a:endParaRPr>
          </a:p>
        </p:txBody>
      </p:sp>
      <p:sp>
        <p:nvSpPr>
          <p:cNvPr id="4" name="Google Shape;2702;p45">
            <a:extLst>
              <a:ext uri="{FF2B5EF4-FFF2-40B4-BE49-F238E27FC236}">
                <a16:creationId xmlns:a16="http://schemas.microsoft.com/office/drawing/2014/main" id="{6C82D2CE-2704-D287-E7EA-4F075D3DDA86}"/>
              </a:ext>
            </a:extLst>
          </p:cNvPr>
          <p:cNvSpPr txBox="1">
            <a:spLocks/>
          </p:cNvSpPr>
          <p:nvPr/>
        </p:nvSpPr>
        <p:spPr>
          <a:xfrm>
            <a:off x="5601850" y="2031742"/>
            <a:ext cx="3258615" cy="8214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dirty="0" err="1">
                <a:solidFill>
                  <a:schemeClr val="tx2">
                    <a:lumMod val="50000"/>
                  </a:schemeClr>
                </a:solidFill>
                <a:latin typeface="Roboto Condensed" panose="02000000000000000000" pitchFamily="2" charset="0"/>
              </a:rPr>
              <a:t>Lực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làm</a:t>
            </a:r>
            <a:r>
              <a:rPr lang="en-US" dirty="0">
                <a:solidFill>
                  <a:schemeClr val="tx2">
                    <a:lumMod val="50000"/>
                  </a:schemeClr>
                </a:solidFill>
                <a:latin typeface="Roboto Condensed" panose="02000000000000000000" pitchFamily="2" charset="0"/>
              </a:rPr>
              <a:t> quay </a:t>
            </a:r>
            <a:r>
              <a:rPr lang="en-US" dirty="0" err="1">
                <a:solidFill>
                  <a:schemeClr val="tx2">
                    <a:lumMod val="50000"/>
                  </a:schemeClr>
                </a:solidFill>
                <a:latin typeface="Roboto Condensed" panose="02000000000000000000" pitchFamily="2" charset="0"/>
              </a:rPr>
              <a:t>vật</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là</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lực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của</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tay</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người</a:t>
            </a:r>
            <a:r>
              <a:rPr lang="en-US" dirty="0">
                <a:solidFill>
                  <a:schemeClr val="tx2">
                    <a:lumMod val="50000"/>
                  </a:schemeClr>
                </a:solidFill>
                <a:latin typeface="Roboto Condensed" panose="02000000000000000000" pitchFamily="2" charset="0"/>
              </a:rPr>
              <a:t> </a:t>
            </a:r>
            <a:endParaRPr lang="vi-VN" dirty="0">
              <a:solidFill>
                <a:schemeClr val="tx2">
                  <a:lumMod val="50000"/>
                </a:schemeClr>
              </a:solidFill>
              <a:latin typeface="Roboto Condensed" panose="02000000000000000000" pitchFamily="2" charset="0"/>
            </a:endParaRPr>
          </a:p>
        </p:txBody>
      </p:sp>
    </p:spTree>
    <p:extLst>
      <p:ext uri="{BB962C8B-B14F-4D97-AF65-F5344CB8AC3E}">
        <p14:creationId xmlns:p14="http://schemas.microsoft.com/office/powerpoint/2010/main" val="2182774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4208"/>
        <p:cNvGrpSpPr/>
        <p:nvPr/>
      </p:nvGrpSpPr>
      <p:grpSpPr>
        <a:xfrm>
          <a:off x="0" y="0"/>
          <a:ext cx="0" cy="0"/>
          <a:chOff x="0" y="0"/>
          <a:chExt cx="0" cy="0"/>
        </a:xfrm>
      </p:grpSpPr>
      <p:grpSp>
        <p:nvGrpSpPr>
          <p:cNvPr id="4209" name="Google Shape;4209;p72"/>
          <p:cNvGrpSpPr/>
          <p:nvPr/>
        </p:nvGrpSpPr>
        <p:grpSpPr>
          <a:xfrm>
            <a:off x="228602" y="2843027"/>
            <a:ext cx="1825029" cy="1452352"/>
            <a:chOff x="4189650" y="1358950"/>
            <a:chExt cx="1222800" cy="973100"/>
          </a:xfrm>
        </p:grpSpPr>
        <p:sp>
          <p:nvSpPr>
            <p:cNvPr id="4210" name="Google Shape;4210;p72"/>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1" name="Google Shape;4211;p72"/>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2" name="Google Shape;4212;p72"/>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3" name="Google Shape;4213;p72"/>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4" name="Google Shape;4214;p72"/>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5" name="Google Shape;4215;p72"/>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6" name="Google Shape;4216;p72"/>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7" name="Google Shape;4217;p72"/>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8" name="Google Shape;4218;p72"/>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9" name="Google Shape;4219;p72"/>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0" name="Google Shape;4220;p72"/>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1" name="Google Shape;4221;p72"/>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2" name="Google Shape;4222;p72"/>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3" name="Google Shape;4223;p72"/>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4" name="Google Shape;4224;p72"/>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5" name="Google Shape;4225;p72"/>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6" name="Google Shape;4226;p72"/>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7" name="Google Shape;4227;p72"/>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8" name="Google Shape;4228;p72"/>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9" name="Google Shape;4229;p72"/>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0" name="Google Shape;4230;p72"/>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1" name="Google Shape;4231;p72"/>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2" name="Google Shape;4232;p72"/>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3" name="Google Shape;4233;p72"/>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4" name="Google Shape;4234;p72"/>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5" name="Google Shape;4235;p72"/>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6" name="Google Shape;4236;p72"/>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7" name="Google Shape;4237;p72"/>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8" name="Google Shape;4238;p72"/>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9" name="Google Shape;4239;p72"/>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0" name="Google Shape;4240;p72"/>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1" name="Google Shape;4241;p72"/>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2" name="Google Shape;4242;p72"/>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3" name="Google Shape;4243;p72"/>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4" name="Google Shape;4244;p72"/>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5" name="Google Shape;4245;p72"/>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6" name="Google Shape;4246;p72"/>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7" name="Google Shape;4247;p72"/>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8" name="Google Shape;4248;p72"/>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9" name="Google Shape;4249;p72"/>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0" name="Google Shape;4250;p72"/>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1" name="Google Shape;4251;p72"/>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2" name="Google Shape;4252;p72"/>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3" name="Google Shape;4253;p72"/>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4" name="Google Shape;4254;p72"/>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5" name="Google Shape;4255;p72"/>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6" name="Google Shape;4256;p72"/>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7" name="Google Shape;4257;p72"/>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8" name="Google Shape;4258;p72"/>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9" name="Google Shape;4259;p72"/>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0" name="Google Shape;4260;p72"/>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262" name="Google Shape;4262;p72"/>
          <p:cNvSpPr txBox="1">
            <a:spLocks noGrp="1"/>
          </p:cNvSpPr>
          <p:nvPr>
            <p:ph type="title"/>
          </p:nvPr>
        </p:nvSpPr>
        <p:spPr>
          <a:xfrm>
            <a:off x="2116720" y="2223043"/>
            <a:ext cx="5392888"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t>THANKS!!!</a:t>
            </a:r>
            <a:endParaRPr sz="8800" dirty="0"/>
          </a:p>
        </p:txBody>
      </p:sp>
      <p:grpSp>
        <p:nvGrpSpPr>
          <p:cNvPr id="4276" name="Google Shape;4276;p72"/>
          <p:cNvGrpSpPr/>
          <p:nvPr/>
        </p:nvGrpSpPr>
        <p:grpSpPr>
          <a:xfrm>
            <a:off x="410378" y="3606479"/>
            <a:ext cx="749848" cy="1182972"/>
            <a:chOff x="1527950" y="2052325"/>
            <a:chExt cx="440750" cy="695375"/>
          </a:xfrm>
        </p:grpSpPr>
        <p:sp>
          <p:nvSpPr>
            <p:cNvPr id="4277" name="Google Shape;4277;p72"/>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8" name="Google Shape;4278;p72"/>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9" name="Google Shape;4279;p72"/>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0" name="Google Shape;4280;p72"/>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1" name="Google Shape;4281;p72"/>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2" name="Google Shape;4282;p72"/>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3" name="Google Shape;4283;p72"/>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4" name="Google Shape;4284;p72"/>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5" name="Google Shape;4285;p72"/>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6" name="Google Shape;4286;p72"/>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87" name="Google Shape;4287;p72"/>
          <p:cNvGrpSpPr/>
          <p:nvPr/>
        </p:nvGrpSpPr>
        <p:grpSpPr>
          <a:xfrm>
            <a:off x="7150978" y="175749"/>
            <a:ext cx="1875861" cy="1182997"/>
            <a:chOff x="3950825" y="2616175"/>
            <a:chExt cx="1119850" cy="706225"/>
          </a:xfrm>
        </p:grpSpPr>
        <p:sp>
          <p:nvSpPr>
            <p:cNvPr id="4288" name="Google Shape;4288;p72"/>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9" name="Google Shape;4289;p72"/>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0" name="Google Shape;4290;p72"/>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1" name="Google Shape;4291;p72"/>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2" name="Google Shape;4292;p72"/>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3" name="Google Shape;4293;p72"/>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4" name="Google Shape;4294;p72"/>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5" name="Google Shape;4295;p72"/>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6" name="Google Shape;4296;p72"/>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7" name="Google Shape;4297;p72"/>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8" name="Google Shape;4298;p72"/>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9" name="Google Shape;4299;p72"/>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0" name="Google Shape;4300;p72"/>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1" name="Google Shape;4301;p72"/>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2" name="Google Shape;4302;p72"/>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3" name="Google Shape;4303;p72"/>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4" name="Google Shape;4304;p72"/>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5" name="Google Shape;4305;p72"/>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6" name="Google Shape;4306;p72"/>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7" name="Google Shape;4307;p72"/>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8" name="Google Shape;4308;p72"/>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9" name="Google Shape;4309;p72"/>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0" name="Google Shape;4310;p72"/>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1" name="Google Shape;4311;p72"/>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2" name="Google Shape;4312;p72"/>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3" name="Google Shape;4313;p72"/>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4" name="Google Shape;4314;p72"/>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5" name="Google Shape;4315;p72"/>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6" name="Google Shape;4316;p72"/>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7" name="Google Shape;4317;p72"/>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8" name="Google Shape;4318;p72"/>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9" name="Google Shape;4319;p72"/>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0" name="Google Shape;4320;p72"/>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1" name="Google Shape;4321;p72"/>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2" name="Google Shape;4322;p72"/>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3" name="Google Shape;4323;p72"/>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4" name="Google Shape;4324;p72"/>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5" name="Google Shape;4325;p72"/>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6" name="Google Shape;4326;p72"/>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7" name="Google Shape;4327;p72"/>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8" name="Google Shape;4328;p72"/>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9" name="Google Shape;4329;p72"/>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0" name="Google Shape;4330;p72"/>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1" name="Google Shape;4331;p72"/>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2" name="Google Shape;4332;p72"/>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3" name="Google Shape;4333;p72"/>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4" name="Google Shape;4334;p72"/>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5" name="Google Shape;4335;p72"/>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6" name="Google Shape;4336;p72"/>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7" name="Google Shape;4337;p72"/>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8" name="Google Shape;4338;p72"/>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9" name="Google Shape;4339;p72"/>
          <p:cNvGrpSpPr/>
          <p:nvPr/>
        </p:nvGrpSpPr>
        <p:grpSpPr>
          <a:xfrm>
            <a:off x="8606700" y="1166555"/>
            <a:ext cx="491063" cy="553299"/>
            <a:chOff x="2625625" y="2522625"/>
            <a:chExt cx="431400" cy="486075"/>
          </a:xfrm>
        </p:grpSpPr>
        <p:sp>
          <p:nvSpPr>
            <p:cNvPr id="4340" name="Google Shape;4340;p7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1" name="Google Shape;4341;p7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2" name="Google Shape;4342;p7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3" name="Google Shape;4343;p7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44" name="Google Shape;4344;p72"/>
          <p:cNvGrpSpPr/>
          <p:nvPr/>
        </p:nvGrpSpPr>
        <p:grpSpPr>
          <a:xfrm>
            <a:off x="8168550" y="1348180"/>
            <a:ext cx="491063" cy="553299"/>
            <a:chOff x="2625625" y="2522625"/>
            <a:chExt cx="431400" cy="486075"/>
          </a:xfrm>
        </p:grpSpPr>
        <p:sp>
          <p:nvSpPr>
            <p:cNvPr id="4345" name="Google Shape;4345;p7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6" name="Google Shape;4346;p7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7" name="Google Shape;4347;p7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8" name="Google Shape;4348;p7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49" name="Google Shape;4349;p72"/>
          <p:cNvGrpSpPr/>
          <p:nvPr/>
        </p:nvGrpSpPr>
        <p:grpSpPr>
          <a:xfrm>
            <a:off x="1284100" y="4322780"/>
            <a:ext cx="491063" cy="553299"/>
            <a:chOff x="2625625" y="2522625"/>
            <a:chExt cx="431400" cy="486075"/>
          </a:xfrm>
        </p:grpSpPr>
        <p:sp>
          <p:nvSpPr>
            <p:cNvPr id="4350" name="Google Shape;4350;p7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1" name="Google Shape;4351;p7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2" name="Google Shape;4352;p7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3" name="Google Shape;4353;p7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54" name="Google Shape;4354;p72"/>
          <p:cNvGrpSpPr/>
          <p:nvPr/>
        </p:nvGrpSpPr>
        <p:grpSpPr>
          <a:xfrm>
            <a:off x="228600" y="2551130"/>
            <a:ext cx="491063" cy="553299"/>
            <a:chOff x="2625625" y="2522625"/>
            <a:chExt cx="431400" cy="486075"/>
          </a:xfrm>
        </p:grpSpPr>
        <p:sp>
          <p:nvSpPr>
            <p:cNvPr id="4355" name="Google Shape;4355;p7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6" name="Google Shape;4356;p7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7" name="Google Shape;4357;p7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8" name="Google Shape;4358;p7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59" name="Google Shape;4359;p72"/>
          <p:cNvGrpSpPr/>
          <p:nvPr/>
        </p:nvGrpSpPr>
        <p:grpSpPr>
          <a:xfrm>
            <a:off x="1740819" y="1712346"/>
            <a:ext cx="491076" cy="475810"/>
            <a:chOff x="10401025" y="944500"/>
            <a:chExt cx="1235100" cy="1196704"/>
          </a:xfrm>
        </p:grpSpPr>
        <p:sp>
          <p:nvSpPr>
            <p:cNvPr id="4360" name="Google Shape;4360;p7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61" name="Google Shape;4361;p72"/>
            <p:cNvGrpSpPr/>
            <p:nvPr/>
          </p:nvGrpSpPr>
          <p:grpSpPr>
            <a:xfrm>
              <a:off x="10401025" y="944500"/>
              <a:ext cx="1235100" cy="1128725"/>
              <a:chOff x="2439475" y="238125"/>
              <a:chExt cx="1235100" cy="1128725"/>
            </a:xfrm>
          </p:grpSpPr>
          <p:sp>
            <p:nvSpPr>
              <p:cNvPr id="4362" name="Google Shape;4362;p7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3" name="Google Shape;4363;p7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4" name="Google Shape;4364;p7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5" name="Google Shape;4365;p7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6" name="Google Shape;4366;p7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7" name="Google Shape;4367;p7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8" name="Google Shape;4368;p7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9" name="Google Shape;4369;p7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370" name="Google Shape;4370;p72"/>
          <p:cNvGrpSpPr/>
          <p:nvPr/>
        </p:nvGrpSpPr>
        <p:grpSpPr>
          <a:xfrm>
            <a:off x="7382540" y="3182263"/>
            <a:ext cx="491076" cy="475810"/>
            <a:chOff x="10401025" y="944500"/>
            <a:chExt cx="1235100" cy="1196704"/>
          </a:xfrm>
        </p:grpSpPr>
        <p:sp>
          <p:nvSpPr>
            <p:cNvPr id="4371" name="Google Shape;4371;p7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72" name="Google Shape;4372;p72"/>
            <p:cNvGrpSpPr/>
            <p:nvPr/>
          </p:nvGrpSpPr>
          <p:grpSpPr>
            <a:xfrm>
              <a:off x="10401025" y="944500"/>
              <a:ext cx="1235100" cy="1128725"/>
              <a:chOff x="2439475" y="238125"/>
              <a:chExt cx="1235100" cy="1128725"/>
            </a:xfrm>
          </p:grpSpPr>
          <p:sp>
            <p:nvSpPr>
              <p:cNvPr id="4373" name="Google Shape;4373;p7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4" name="Google Shape;4374;p7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5" name="Google Shape;4375;p7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6" name="Google Shape;4376;p7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7" name="Google Shape;4377;p7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8" name="Google Shape;4378;p7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9" name="Google Shape;4379;p7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0" name="Google Shape;4380;p7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75813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4"/>
        <p:cNvGrpSpPr/>
        <p:nvPr/>
      </p:nvGrpSpPr>
      <p:grpSpPr>
        <a:xfrm>
          <a:off x="0" y="0"/>
          <a:ext cx="0" cy="0"/>
          <a:chOff x="0" y="0"/>
          <a:chExt cx="0" cy="0"/>
        </a:xfrm>
      </p:grpSpPr>
      <p:sp>
        <p:nvSpPr>
          <p:cNvPr id="2505" name="Google Shape;2505;p41"/>
          <p:cNvSpPr txBox="1">
            <a:spLocks noGrp="1"/>
          </p:cNvSpPr>
          <p:nvPr>
            <p:ph type="title"/>
          </p:nvPr>
        </p:nvSpPr>
        <p:spPr>
          <a:xfrm>
            <a:off x="3051438" y="1713249"/>
            <a:ext cx="4788301" cy="130971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t>Lực</a:t>
            </a:r>
            <a:r>
              <a:rPr lang="en-US" dirty="0"/>
              <a:t> </a:t>
            </a:r>
            <a:r>
              <a:rPr lang="en-US" dirty="0" err="1"/>
              <a:t>Có</a:t>
            </a:r>
            <a:r>
              <a:rPr lang="en-US" dirty="0"/>
              <a:t> </a:t>
            </a:r>
            <a:r>
              <a:rPr lang="en-US" dirty="0" err="1"/>
              <a:t>Thể</a:t>
            </a:r>
            <a:r>
              <a:rPr lang="en-US" dirty="0"/>
              <a:t> </a:t>
            </a:r>
            <a:r>
              <a:rPr lang="en-US" dirty="0" err="1"/>
              <a:t>Làm</a:t>
            </a:r>
            <a:r>
              <a:rPr lang="en-US" dirty="0"/>
              <a:t> Quay </a:t>
            </a:r>
            <a:r>
              <a:rPr lang="en-US" dirty="0" err="1"/>
              <a:t>Vật</a:t>
            </a:r>
            <a:endParaRPr dirty="0"/>
          </a:p>
        </p:txBody>
      </p:sp>
      <p:sp>
        <p:nvSpPr>
          <p:cNvPr id="2507" name="Google Shape;2507;p41"/>
          <p:cNvSpPr/>
          <p:nvPr/>
        </p:nvSpPr>
        <p:spPr>
          <a:xfrm>
            <a:off x="1410199" y="1713249"/>
            <a:ext cx="1423883" cy="1322129"/>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508" name="Google Shape;2508;p41"/>
          <p:cNvSpPr txBox="1">
            <a:spLocks noGrp="1"/>
          </p:cNvSpPr>
          <p:nvPr>
            <p:ph type="title" idx="2"/>
          </p:nvPr>
        </p:nvSpPr>
        <p:spPr>
          <a:xfrm>
            <a:off x="1412144" y="1715198"/>
            <a:ext cx="1418385" cy="131702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t>01</a:t>
            </a:r>
            <a:endParaRPr sz="6000" dirty="0"/>
          </a:p>
        </p:txBody>
      </p:sp>
      <p:grpSp>
        <p:nvGrpSpPr>
          <p:cNvPr id="2509" name="Google Shape;2509;p41"/>
          <p:cNvGrpSpPr/>
          <p:nvPr/>
        </p:nvGrpSpPr>
        <p:grpSpPr>
          <a:xfrm>
            <a:off x="1391453" y="2749279"/>
            <a:ext cx="749848" cy="1182972"/>
            <a:chOff x="1527950" y="2052325"/>
            <a:chExt cx="440750" cy="695375"/>
          </a:xfrm>
        </p:grpSpPr>
        <p:sp>
          <p:nvSpPr>
            <p:cNvPr id="2510" name="Google Shape;2510;p41"/>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1"/>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1"/>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1"/>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1"/>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1"/>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1"/>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1"/>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1"/>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1"/>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0" name="Google Shape;2520;p41"/>
          <p:cNvGrpSpPr/>
          <p:nvPr/>
        </p:nvGrpSpPr>
        <p:grpSpPr>
          <a:xfrm>
            <a:off x="2344179" y="3656991"/>
            <a:ext cx="491076" cy="475810"/>
            <a:chOff x="10401025" y="944500"/>
            <a:chExt cx="1235100" cy="1196704"/>
          </a:xfrm>
        </p:grpSpPr>
        <p:sp>
          <p:nvSpPr>
            <p:cNvPr id="2521" name="Google Shape;2521;p41"/>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2" name="Google Shape;2522;p41"/>
            <p:cNvGrpSpPr/>
            <p:nvPr/>
          </p:nvGrpSpPr>
          <p:grpSpPr>
            <a:xfrm>
              <a:off x="10401025" y="944500"/>
              <a:ext cx="1235100" cy="1128725"/>
              <a:chOff x="2439475" y="238125"/>
              <a:chExt cx="1235100" cy="1128725"/>
            </a:xfrm>
          </p:grpSpPr>
          <p:sp>
            <p:nvSpPr>
              <p:cNvPr id="2523" name="Google Shape;2523;p41"/>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1"/>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1"/>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1"/>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1"/>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1"/>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1"/>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1"/>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grpSp>
        <p:nvGrpSpPr>
          <p:cNvPr id="25" name="Group 24">
            <a:extLst>
              <a:ext uri="{FF2B5EF4-FFF2-40B4-BE49-F238E27FC236}">
                <a16:creationId xmlns:a16="http://schemas.microsoft.com/office/drawing/2014/main" id="{4A89C427-11B2-A894-7805-F6E1C3DC088C}"/>
              </a:ext>
            </a:extLst>
          </p:cNvPr>
          <p:cNvGrpSpPr/>
          <p:nvPr/>
        </p:nvGrpSpPr>
        <p:grpSpPr>
          <a:xfrm>
            <a:off x="551553" y="829477"/>
            <a:ext cx="2008373" cy="425789"/>
            <a:chOff x="551554" y="829477"/>
            <a:chExt cx="1531508" cy="425789"/>
          </a:xfrm>
        </p:grpSpPr>
        <p:sp>
          <p:nvSpPr>
            <p:cNvPr id="22" name="Rectangle: Rounded Corners 21">
              <a:extLst>
                <a:ext uri="{FF2B5EF4-FFF2-40B4-BE49-F238E27FC236}">
                  <a16:creationId xmlns:a16="http://schemas.microsoft.com/office/drawing/2014/main" id="{B048FB0E-E757-7D15-106C-C854ECB6A0FE}"/>
                </a:ext>
              </a:extLst>
            </p:cNvPr>
            <p:cNvSpPr/>
            <p:nvPr/>
          </p:nvSpPr>
          <p:spPr>
            <a:xfrm>
              <a:off x="551554" y="829477"/>
              <a:ext cx="1531508"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2428;p39">
              <a:extLst>
                <a:ext uri="{FF2B5EF4-FFF2-40B4-BE49-F238E27FC236}">
                  <a16:creationId xmlns:a16="http://schemas.microsoft.com/office/drawing/2014/main" id="{E19A5DD6-A953-EE70-3141-0C1034E48493}"/>
                </a:ext>
              </a:extLst>
            </p:cNvPr>
            <p:cNvSpPr txBox="1">
              <a:spLocks/>
            </p:cNvSpPr>
            <p:nvPr/>
          </p:nvSpPr>
          <p:spPr>
            <a:xfrm>
              <a:off x="762440" y="833963"/>
              <a:ext cx="129205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Thí</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nghiệm</a:t>
              </a:r>
              <a:endParaRPr lang="en-US" sz="2200" dirty="0">
                <a:solidFill>
                  <a:srgbClr val="424242"/>
                </a:solidFill>
                <a:latin typeface="Roboto Condensed" panose="02000000000000000000" pitchFamily="2" charset="0"/>
              </a:endParaRPr>
            </a:p>
          </p:txBody>
        </p:sp>
      </p:grpSp>
      <p:grpSp>
        <p:nvGrpSpPr>
          <p:cNvPr id="2370" name="Google Shape;2370;p38"/>
          <p:cNvGrpSpPr/>
          <p:nvPr/>
        </p:nvGrpSpPr>
        <p:grpSpPr>
          <a:xfrm>
            <a:off x="-1139504" y="3960502"/>
            <a:ext cx="1486558" cy="1182998"/>
            <a:chOff x="4189650" y="1358950"/>
            <a:chExt cx="1222800" cy="973100"/>
          </a:xfrm>
        </p:grpSpPr>
        <p:sp>
          <p:nvSpPr>
            <p:cNvPr id="2371" name="Google Shape;2371;p38"/>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8"/>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8"/>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8"/>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8"/>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8"/>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8"/>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8"/>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8"/>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8"/>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8"/>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8"/>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8"/>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8"/>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8"/>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8"/>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8"/>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8"/>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8"/>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8"/>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8"/>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8"/>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8"/>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8"/>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8"/>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8"/>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8"/>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8"/>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8"/>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8"/>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8"/>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8"/>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8"/>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8"/>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8"/>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8"/>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8"/>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8"/>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8"/>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8"/>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8"/>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8"/>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8"/>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8"/>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8"/>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8"/>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8"/>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2505;p41">
            <a:extLst>
              <a:ext uri="{FF2B5EF4-FFF2-40B4-BE49-F238E27FC236}">
                <a16:creationId xmlns:a16="http://schemas.microsoft.com/office/drawing/2014/main" id="{C226F5BB-2C13-B771-EDF3-F11748DC5998}"/>
              </a:ext>
            </a:extLst>
          </p:cNvPr>
          <p:cNvSpPr txBox="1">
            <a:spLocks noGrp="1"/>
          </p:cNvSpPr>
          <p:nvPr>
            <p:ph type="title"/>
          </p:nvPr>
        </p:nvSpPr>
        <p:spPr>
          <a:xfrm>
            <a:off x="822207" y="184233"/>
            <a:ext cx="3895167"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err="1"/>
              <a:t>Lực</a:t>
            </a:r>
            <a:r>
              <a:rPr lang="en-US" sz="2000" dirty="0"/>
              <a:t> </a:t>
            </a:r>
            <a:r>
              <a:rPr lang="en-US" sz="2000" dirty="0" err="1"/>
              <a:t>Có</a:t>
            </a:r>
            <a:r>
              <a:rPr lang="en-US" sz="2000" dirty="0"/>
              <a:t> </a:t>
            </a:r>
            <a:r>
              <a:rPr lang="en-US" sz="2000" dirty="0" err="1"/>
              <a:t>Thể</a:t>
            </a:r>
            <a:r>
              <a:rPr lang="en-US" sz="2000" dirty="0"/>
              <a:t> </a:t>
            </a:r>
            <a:r>
              <a:rPr lang="en-US" sz="2000" dirty="0" err="1"/>
              <a:t>Làm</a:t>
            </a:r>
            <a:r>
              <a:rPr lang="en-US" sz="2000" dirty="0"/>
              <a:t> Quay </a:t>
            </a:r>
            <a:r>
              <a:rPr lang="en-US" sz="2000" dirty="0" err="1"/>
              <a:t>Vật</a:t>
            </a:r>
            <a:endParaRPr sz="2000" dirty="0"/>
          </a:p>
        </p:txBody>
      </p:sp>
      <p:sp>
        <p:nvSpPr>
          <p:cNvPr id="12" name="Google Shape;2507;p41">
            <a:extLst>
              <a:ext uri="{FF2B5EF4-FFF2-40B4-BE49-F238E27FC236}">
                <a16:creationId xmlns:a16="http://schemas.microsoft.com/office/drawing/2014/main" id="{8EC51781-F0E3-E140-A34A-8DD2C97AD394}"/>
              </a:ext>
            </a:extLst>
          </p:cNvPr>
          <p:cNvSpPr/>
          <p:nvPr/>
        </p:nvSpPr>
        <p:spPr>
          <a:xfrm>
            <a:off x="257823" y="197260"/>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3" name="Google Shape;2508;p41">
            <a:extLst>
              <a:ext uri="{FF2B5EF4-FFF2-40B4-BE49-F238E27FC236}">
                <a16:creationId xmlns:a16="http://schemas.microsoft.com/office/drawing/2014/main" id="{8019BDC3-ED48-E93A-6303-0A69639B79E1}"/>
              </a:ext>
            </a:extLst>
          </p:cNvPr>
          <p:cNvSpPr txBox="1">
            <a:spLocks/>
          </p:cNvSpPr>
          <p:nvPr/>
        </p:nvSpPr>
        <p:spPr>
          <a:xfrm>
            <a:off x="258596" y="197890"/>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dirty="0">
                <a:solidFill>
                  <a:srgbClr val="CDDFFB"/>
                </a:solidFill>
                <a:latin typeface="Roboto Black" panose="02000000000000000000" pitchFamily="2" charset="0"/>
                <a:ea typeface="Roboto Black" panose="02000000000000000000" pitchFamily="2" charset="0"/>
              </a:rPr>
              <a:t>01</a:t>
            </a:r>
          </a:p>
        </p:txBody>
      </p:sp>
      <p:grpSp>
        <p:nvGrpSpPr>
          <p:cNvPr id="21" name="Group 20">
            <a:extLst>
              <a:ext uri="{FF2B5EF4-FFF2-40B4-BE49-F238E27FC236}">
                <a16:creationId xmlns:a16="http://schemas.microsoft.com/office/drawing/2014/main" id="{A18A9BF8-52D1-EBC4-D552-721BB8C26AF4}"/>
              </a:ext>
            </a:extLst>
          </p:cNvPr>
          <p:cNvGrpSpPr/>
          <p:nvPr/>
        </p:nvGrpSpPr>
        <p:grpSpPr>
          <a:xfrm>
            <a:off x="302711" y="825688"/>
            <a:ext cx="429578" cy="429578"/>
            <a:chOff x="314701" y="1079666"/>
            <a:chExt cx="531628" cy="531628"/>
          </a:xfrm>
        </p:grpSpPr>
        <p:sp>
          <p:nvSpPr>
            <p:cNvPr id="20" name="Oval 19">
              <a:extLst>
                <a:ext uri="{FF2B5EF4-FFF2-40B4-BE49-F238E27FC236}">
                  <a16:creationId xmlns:a16="http://schemas.microsoft.com/office/drawing/2014/main" id="{AAC40F9D-21B2-1B6A-72A2-0A4EFF0CAE16}"/>
                </a:ext>
              </a:extLst>
            </p:cNvPr>
            <p:cNvSpPr/>
            <p:nvPr/>
          </p:nvSpPr>
          <p:spPr>
            <a:xfrm>
              <a:off x="314701" y="1079666"/>
              <a:ext cx="531628" cy="531628"/>
            </a:xfrm>
            <a:prstGeom prst="ellipse">
              <a:avLst/>
            </a:prstGeom>
            <a:solidFill>
              <a:schemeClr val="bg1"/>
            </a:solidFill>
            <a:ln>
              <a:solidFill>
                <a:schemeClr val="bg1">
                  <a:lumMod val="95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oogle Shape;4906;p73">
              <a:extLst>
                <a:ext uri="{FF2B5EF4-FFF2-40B4-BE49-F238E27FC236}">
                  <a16:creationId xmlns:a16="http://schemas.microsoft.com/office/drawing/2014/main" id="{FA92B0D4-520C-F62C-A3D7-9873A80E15A9}"/>
                </a:ext>
              </a:extLst>
            </p:cNvPr>
            <p:cNvGrpSpPr/>
            <p:nvPr/>
          </p:nvGrpSpPr>
          <p:grpSpPr>
            <a:xfrm>
              <a:off x="380113" y="1156650"/>
              <a:ext cx="400804" cy="377659"/>
              <a:chOff x="4735250" y="3360775"/>
              <a:chExt cx="397425" cy="374475"/>
            </a:xfrm>
          </p:grpSpPr>
          <p:sp>
            <p:nvSpPr>
              <p:cNvPr id="16" name="Google Shape;4907;p73">
                <a:extLst>
                  <a:ext uri="{FF2B5EF4-FFF2-40B4-BE49-F238E27FC236}">
                    <a16:creationId xmlns:a16="http://schemas.microsoft.com/office/drawing/2014/main" id="{F17A4410-0F47-05E7-2EF5-3E621A93F62C}"/>
                  </a:ext>
                </a:extLst>
              </p:cNvPr>
              <p:cNvSpPr/>
              <p:nvPr/>
            </p:nvSpPr>
            <p:spPr>
              <a:xfrm>
                <a:off x="4735250" y="3360775"/>
                <a:ext cx="203500" cy="280700"/>
              </a:xfrm>
              <a:custGeom>
                <a:avLst/>
                <a:gdLst/>
                <a:ahLst/>
                <a:cxnLst/>
                <a:rect l="l" t="t" r="r" b="b"/>
                <a:pathLst>
                  <a:path w="8140" h="11228" extrusionOk="0">
                    <a:moveTo>
                      <a:pt x="3190" y="1"/>
                    </a:moveTo>
                    <a:lnTo>
                      <a:pt x="3088" y="26"/>
                    </a:lnTo>
                    <a:lnTo>
                      <a:pt x="2986" y="77"/>
                    </a:lnTo>
                    <a:lnTo>
                      <a:pt x="2909" y="128"/>
                    </a:lnTo>
                    <a:lnTo>
                      <a:pt x="2833" y="205"/>
                    </a:lnTo>
                    <a:lnTo>
                      <a:pt x="2782" y="307"/>
                    </a:lnTo>
                    <a:lnTo>
                      <a:pt x="2731" y="384"/>
                    </a:lnTo>
                    <a:lnTo>
                      <a:pt x="2731" y="511"/>
                    </a:lnTo>
                    <a:lnTo>
                      <a:pt x="2731" y="613"/>
                    </a:lnTo>
                    <a:lnTo>
                      <a:pt x="3088" y="3752"/>
                    </a:lnTo>
                    <a:lnTo>
                      <a:pt x="3088" y="3777"/>
                    </a:lnTo>
                    <a:lnTo>
                      <a:pt x="3062" y="3803"/>
                    </a:lnTo>
                    <a:lnTo>
                      <a:pt x="3011" y="3803"/>
                    </a:lnTo>
                    <a:lnTo>
                      <a:pt x="2986" y="3752"/>
                    </a:lnTo>
                    <a:lnTo>
                      <a:pt x="2297" y="1481"/>
                    </a:lnTo>
                    <a:lnTo>
                      <a:pt x="2271" y="1379"/>
                    </a:lnTo>
                    <a:lnTo>
                      <a:pt x="2195" y="1277"/>
                    </a:lnTo>
                    <a:lnTo>
                      <a:pt x="2118" y="1200"/>
                    </a:lnTo>
                    <a:lnTo>
                      <a:pt x="2016" y="1149"/>
                    </a:lnTo>
                    <a:lnTo>
                      <a:pt x="1914" y="1098"/>
                    </a:lnTo>
                    <a:lnTo>
                      <a:pt x="1787" y="1072"/>
                    </a:lnTo>
                    <a:lnTo>
                      <a:pt x="1685" y="1072"/>
                    </a:lnTo>
                    <a:lnTo>
                      <a:pt x="1557" y="1098"/>
                    </a:lnTo>
                    <a:lnTo>
                      <a:pt x="1455" y="1149"/>
                    </a:lnTo>
                    <a:lnTo>
                      <a:pt x="1353" y="1200"/>
                    </a:lnTo>
                    <a:lnTo>
                      <a:pt x="1276" y="1277"/>
                    </a:lnTo>
                    <a:lnTo>
                      <a:pt x="1225" y="1379"/>
                    </a:lnTo>
                    <a:lnTo>
                      <a:pt x="1174" y="1481"/>
                    </a:lnTo>
                    <a:lnTo>
                      <a:pt x="1149" y="1583"/>
                    </a:lnTo>
                    <a:lnTo>
                      <a:pt x="1149" y="1710"/>
                    </a:lnTo>
                    <a:lnTo>
                      <a:pt x="1174" y="1838"/>
                    </a:lnTo>
                    <a:lnTo>
                      <a:pt x="1685" y="4083"/>
                    </a:lnTo>
                    <a:lnTo>
                      <a:pt x="1659" y="4134"/>
                    </a:lnTo>
                    <a:lnTo>
                      <a:pt x="1608" y="4134"/>
                    </a:lnTo>
                    <a:lnTo>
                      <a:pt x="1582" y="4109"/>
                    </a:lnTo>
                    <a:lnTo>
                      <a:pt x="1047" y="2859"/>
                    </a:lnTo>
                    <a:lnTo>
                      <a:pt x="996" y="2782"/>
                    </a:lnTo>
                    <a:lnTo>
                      <a:pt x="919" y="2705"/>
                    </a:lnTo>
                    <a:lnTo>
                      <a:pt x="817" y="2654"/>
                    </a:lnTo>
                    <a:lnTo>
                      <a:pt x="740" y="2603"/>
                    </a:lnTo>
                    <a:lnTo>
                      <a:pt x="638" y="2578"/>
                    </a:lnTo>
                    <a:lnTo>
                      <a:pt x="536" y="2578"/>
                    </a:lnTo>
                    <a:lnTo>
                      <a:pt x="434" y="2603"/>
                    </a:lnTo>
                    <a:lnTo>
                      <a:pt x="332" y="2629"/>
                    </a:lnTo>
                    <a:lnTo>
                      <a:pt x="256" y="2680"/>
                    </a:lnTo>
                    <a:lnTo>
                      <a:pt x="179" y="2731"/>
                    </a:lnTo>
                    <a:lnTo>
                      <a:pt x="103" y="2807"/>
                    </a:lnTo>
                    <a:lnTo>
                      <a:pt x="77" y="2884"/>
                    </a:lnTo>
                    <a:lnTo>
                      <a:pt x="26" y="2961"/>
                    </a:lnTo>
                    <a:lnTo>
                      <a:pt x="0" y="3063"/>
                    </a:lnTo>
                    <a:lnTo>
                      <a:pt x="0" y="3165"/>
                    </a:lnTo>
                    <a:lnTo>
                      <a:pt x="26" y="3241"/>
                    </a:lnTo>
                    <a:lnTo>
                      <a:pt x="332" y="4747"/>
                    </a:lnTo>
                    <a:lnTo>
                      <a:pt x="485" y="5487"/>
                    </a:lnTo>
                    <a:lnTo>
                      <a:pt x="689" y="6176"/>
                    </a:lnTo>
                    <a:lnTo>
                      <a:pt x="945" y="6864"/>
                    </a:lnTo>
                    <a:lnTo>
                      <a:pt x="1225" y="7553"/>
                    </a:lnTo>
                    <a:lnTo>
                      <a:pt x="1429" y="7962"/>
                    </a:lnTo>
                    <a:lnTo>
                      <a:pt x="1633" y="8370"/>
                    </a:lnTo>
                    <a:lnTo>
                      <a:pt x="1838" y="8804"/>
                    </a:lnTo>
                    <a:lnTo>
                      <a:pt x="1991" y="9237"/>
                    </a:lnTo>
                    <a:lnTo>
                      <a:pt x="2093" y="9646"/>
                    </a:lnTo>
                    <a:lnTo>
                      <a:pt x="2195" y="10079"/>
                    </a:lnTo>
                    <a:lnTo>
                      <a:pt x="2271" y="10513"/>
                    </a:lnTo>
                    <a:lnTo>
                      <a:pt x="2322" y="10947"/>
                    </a:lnTo>
                    <a:lnTo>
                      <a:pt x="2348" y="11023"/>
                    </a:lnTo>
                    <a:lnTo>
                      <a:pt x="2373" y="11075"/>
                    </a:lnTo>
                    <a:lnTo>
                      <a:pt x="2450" y="11177"/>
                    </a:lnTo>
                    <a:lnTo>
                      <a:pt x="2552" y="11228"/>
                    </a:lnTo>
                    <a:lnTo>
                      <a:pt x="2705" y="11228"/>
                    </a:lnTo>
                    <a:lnTo>
                      <a:pt x="6992" y="10437"/>
                    </a:lnTo>
                    <a:lnTo>
                      <a:pt x="7119" y="10386"/>
                    </a:lnTo>
                    <a:lnTo>
                      <a:pt x="7196" y="10284"/>
                    </a:lnTo>
                    <a:lnTo>
                      <a:pt x="7247" y="10181"/>
                    </a:lnTo>
                    <a:lnTo>
                      <a:pt x="7247" y="10054"/>
                    </a:lnTo>
                    <a:lnTo>
                      <a:pt x="7068" y="9237"/>
                    </a:lnTo>
                    <a:lnTo>
                      <a:pt x="6966" y="8778"/>
                    </a:lnTo>
                    <a:lnTo>
                      <a:pt x="6915" y="8319"/>
                    </a:lnTo>
                    <a:lnTo>
                      <a:pt x="6890" y="7885"/>
                    </a:lnTo>
                    <a:lnTo>
                      <a:pt x="6915" y="7400"/>
                    </a:lnTo>
                    <a:lnTo>
                      <a:pt x="7017" y="6941"/>
                    </a:lnTo>
                    <a:lnTo>
                      <a:pt x="7119" y="6482"/>
                    </a:lnTo>
                    <a:lnTo>
                      <a:pt x="7272" y="6022"/>
                    </a:lnTo>
                    <a:lnTo>
                      <a:pt x="7426" y="5589"/>
                    </a:lnTo>
                    <a:lnTo>
                      <a:pt x="7553" y="5282"/>
                    </a:lnTo>
                    <a:lnTo>
                      <a:pt x="7706" y="4976"/>
                    </a:lnTo>
                    <a:lnTo>
                      <a:pt x="8038" y="4389"/>
                    </a:lnTo>
                    <a:lnTo>
                      <a:pt x="8114" y="4262"/>
                    </a:lnTo>
                    <a:lnTo>
                      <a:pt x="8140" y="4160"/>
                    </a:lnTo>
                    <a:lnTo>
                      <a:pt x="8140" y="4032"/>
                    </a:lnTo>
                    <a:lnTo>
                      <a:pt x="8114" y="3905"/>
                    </a:lnTo>
                    <a:lnTo>
                      <a:pt x="8089" y="3803"/>
                    </a:lnTo>
                    <a:lnTo>
                      <a:pt x="8012" y="3701"/>
                    </a:lnTo>
                    <a:lnTo>
                      <a:pt x="7936" y="3598"/>
                    </a:lnTo>
                    <a:lnTo>
                      <a:pt x="7834" y="3522"/>
                    </a:lnTo>
                    <a:lnTo>
                      <a:pt x="7732" y="3471"/>
                    </a:lnTo>
                    <a:lnTo>
                      <a:pt x="7604" y="3445"/>
                    </a:lnTo>
                    <a:lnTo>
                      <a:pt x="7502" y="3420"/>
                    </a:lnTo>
                    <a:lnTo>
                      <a:pt x="7375" y="3445"/>
                    </a:lnTo>
                    <a:lnTo>
                      <a:pt x="7272" y="3471"/>
                    </a:lnTo>
                    <a:lnTo>
                      <a:pt x="7145" y="3547"/>
                    </a:lnTo>
                    <a:lnTo>
                      <a:pt x="7068" y="3624"/>
                    </a:lnTo>
                    <a:lnTo>
                      <a:pt x="6992" y="3726"/>
                    </a:lnTo>
                    <a:lnTo>
                      <a:pt x="6635" y="4389"/>
                    </a:lnTo>
                    <a:lnTo>
                      <a:pt x="6584" y="4466"/>
                    </a:lnTo>
                    <a:lnTo>
                      <a:pt x="6507" y="4492"/>
                    </a:lnTo>
                    <a:lnTo>
                      <a:pt x="6430" y="4517"/>
                    </a:lnTo>
                    <a:lnTo>
                      <a:pt x="6354" y="4517"/>
                    </a:lnTo>
                    <a:lnTo>
                      <a:pt x="6277" y="4492"/>
                    </a:lnTo>
                    <a:lnTo>
                      <a:pt x="6226" y="4440"/>
                    </a:lnTo>
                    <a:lnTo>
                      <a:pt x="6175" y="4389"/>
                    </a:lnTo>
                    <a:lnTo>
                      <a:pt x="6150" y="4287"/>
                    </a:lnTo>
                    <a:lnTo>
                      <a:pt x="5665" y="613"/>
                    </a:lnTo>
                    <a:lnTo>
                      <a:pt x="5639" y="511"/>
                    </a:lnTo>
                    <a:lnTo>
                      <a:pt x="5614" y="435"/>
                    </a:lnTo>
                    <a:lnTo>
                      <a:pt x="5563" y="358"/>
                    </a:lnTo>
                    <a:lnTo>
                      <a:pt x="5486" y="281"/>
                    </a:lnTo>
                    <a:lnTo>
                      <a:pt x="5410" y="230"/>
                    </a:lnTo>
                    <a:lnTo>
                      <a:pt x="5308" y="205"/>
                    </a:lnTo>
                    <a:lnTo>
                      <a:pt x="5206" y="179"/>
                    </a:lnTo>
                    <a:lnTo>
                      <a:pt x="5104" y="205"/>
                    </a:lnTo>
                    <a:lnTo>
                      <a:pt x="5027" y="230"/>
                    </a:lnTo>
                    <a:lnTo>
                      <a:pt x="4925" y="256"/>
                    </a:lnTo>
                    <a:lnTo>
                      <a:pt x="4874" y="307"/>
                    </a:lnTo>
                    <a:lnTo>
                      <a:pt x="4797" y="384"/>
                    </a:lnTo>
                    <a:lnTo>
                      <a:pt x="4746" y="435"/>
                    </a:lnTo>
                    <a:lnTo>
                      <a:pt x="4721" y="537"/>
                    </a:lnTo>
                    <a:lnTo>
                      <a:pt x="4695" y="613"/>
                    </a:lnTo>
                    <a:lnTo>
                      <a:pt x="4695" y="715"/>
                    </a:lnTo>
                    <a:lnTo>
                      <a:pt x="4721" y="3547"/>
                    </a:lnTo>
                    <a:lnTo>
                      <a:pt x="4695" y="3598"/>
                    </a:lnTo>
                    <a:lnTo>
                      <a:pt x="4644" y="3598"/>
                    </a:lnTo>
                    <a:lnTo>
                      <a:pt x="4619" y="3573"/>
                    </a:lnTo>
                    <a:lnTo>
                      <a:pt x="3802" y="384"/>
                    </a:lnTo>
                    <a:lnTo>
                      <a:pt x="3751" y="281"/>
                    </a:lnTo>
                    <a:lnTo>
                      <a:pt x="3700" y="205"/>
                    </a:lnTo>
                    <a:lnTo>
                      <a:pt x="3649" y="128"/>
                    </a:lnTo>
                    <a:lnTo>
                      <a:pt x="3573" y="77"/>
                    </a:lnTo>
                    <a:lnTo>
                      <a:pt x="3471" y="26"/>
                    </a:lnTo>
                    <a:lnTo>
                      <a:pt x="3394"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08;p73">
                <a:extLst>
                  <a:ext uri="{FF2B5EF4-FFF2-40B4-BE49-F238E27FC236}">
                    <a16:creationId xmlns:a16="http://schemas.microsoft.com/office/drawing/2014/main" id="{D707F512-14AB-3D1A-A495-44DB378054EA}"/>
                  </a:ext>
                </a:extLst>
              </p:cNvPr>
              <p:cNvSpPr/>
              <p:nvPr/>
            </p:nvSpPr>
            <p:spPr>
              <a:xfrm>
                <a:off x="4892800" y="3446250"/>
                <a:ext cx="45950" cy="176725"/>
              </a:xfrm>
              <a:custGeom>
                <a:avLst/>
                <a:gdLst/>
                <a:ahLst/>
                <a:cxnLst/>
                <a:rect l="l" t="t" r="r" b="b"/>
                <a:pathLst>
                  <a:path w="1838" h="7069" extrusionOk="0">
                    <a:moveTo>
                      <a:pt x="1226" y="1"/>
                    </a:moveTo>
                    <a:lnTo>
                      <a:pt x="1073" y="26"/>
                    </a:lnTo>
                    <a:lnTo>
                      <a:pt x="919" y="77"/>
                    </a:lnTo>
                    <a:lnTo>
                      <a:pt x="996" y="128"/>
                    </a:lnTo>
                    <a:lnTo>
                      <a:pt x="1124" y="230"/>
                    </a:lnTo>
                    <a:lnTo>
                      <a:pt x="1200" y="358"/>
                    </a:lnTo>
                    <a:lnTo>
                      <a:pt x="1277" y="511"/>
                    </a:lnTo>
                    <a:lnTo>
                      <a:pt x="1302" y="664"/>
                    </a:lnTo>
                    <a:lnTo>
                      <a:pt x="1277" y="843"/>
                    </a:lnTo>
                    <a:lnTo>
                      <a:pt x="1200" y="1021"/>
                    </a:lnTo>
                    <a:lnTo>
                      <a:pt x="843" y="1608"/>
                    </a:lnTo>
                    <a:lnTo>
                      <a:pt x="690" y="1915"/>
                    </a:lnTo>
                    <a:lnTo>
                      <a:pt x="562" y="2246"/>
                    </a:lnTo>
                    <a:lnTo>
                      <a:pt x="384" y="2706"/>
                    </a:lnTo>
                    <a:lnTo>
                      <a:pt x="256" y="3165"/>
                    </a:lnTo>
                    <a:lnTo>
                      <a:pt x="128" y="3650"/>
                    </a:lnTo>
                    <a:lnTo>
                      <a:pt x="52" y="4109"/>
                    </a:lnTo>
                    <a:lnTo>
                      <a:pt x="26" y="4364"/>
                    </a:lnTo>
                    <a:lnTo>
                      <a:pt x="1" y="4594"/>
                    </a:lnTo>
                    <a:lnTo>
                      <a:pt x="26" y="5053"/>
                    </a:lnTo>
                    <a:lnTo>
                      <a:pt x="103" y="5512"/>
                    </a:lnTo>
                    <a:lnTo>
                      <a:pt x="179" y="5997"/>
                    </a:lnTo>
                    <a:lnTo>
                      <a:pt x="384" y="6814"/>
                    </a:lnTo>
                    <a:lnTo>
                      <a:pt x="384" y="6967"/>
                    </a:lnTo>
                    <a:lnTo>
                      <a:pt x="333" y="7069"/>
                    </a:lnTo>
                    <a:lnTo>
                      <a:pt x="690" y="7018"/>
                    </a:lnTo>
                    <a:lnTo>
                      <a:pt x="817" y="6967"/>
                    </a:lnTo>
                    <a:lnTo>
                      <a:pt x="894" y="6865"/>
                    </a:lnTo>
                    <a:lnTo>
                      <a:pt x="945" y="6762"/>
                    </a:lnTo>
                    <a:lnTo>
                      <a:pt x="945" y="6635"/>
                    </a:lnTo>
                    <a:lnTo>
                      <a:pt x="766" y="5818"/>
                    </a:lnTo>
                    <a:lnTo>
                      <a:pt x="664" y="5359"/>
                    </a:lnTo>
                    <a:lnTo>
                      <a:pt x="613" y="4900"/>
                    </a:lnTo>
                    <a:lnTo>
                      <a:pt x="588" y="4466"/>
                    </a:lnTo>
                    <a:lnTo>
                      <a:pt x="613" y="3981"/>
                    </a:lnTo>
                    <a:lnTo>
                      <a:pt x="715" y="3522"/>
                    </a:lnTo>
                    <a:lnTo>
                      <a:pt x="817" y="3063"/>
                    </a:lnTo>
                    <a:lnTo>
                      <a:pt x="970" y="2603"/>
                    </a:lnTo>
                    <a:lnTo>
                      <a:pt x="1124" y="2170"/>
                    </a:lnTo>
                    <a:lnTo>
                      <a:pt x="1251" y="1863"/>
                    </a:lnTo>
                    <a:lnTo>
                      <a:pt x="1404" y="1557"/>
                    </a:lnTo>
                    <a:lnTo>
                      <a:pt x="1736" y="970"/>
                    </a:lnTo>
                    <a:lnTo>
                      <a:pt x="1812" y="792"/>
                    </a:lnTo>
                    <a:lnTo>
                      <a:pt x="1838" y="639"/>
                    </a:lnTo>
                    <a:lnTo>
                      <a:pt x="1812" y="486"/>
                    </a:lnTo>
                    <a:lnTo>
                      <a:pt x="1761" y="333"/>
                    </a:lnTo>
                    <a:lnTo>
                      <a:pt x="1659" y="205"/>
                    </a:lnTo>
                    <a:lnTo>
                      <a:pt x="1532" y="103"/>
                    </a:lnTo>
                    <a:lnTo>
                      <a:pt x="1379" y="26"/>
                    </a:lnTo>
                    <a:lnTo>
                      <a:pt x="1226"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09;p73">
                <a:extLst>
                  <a:ext uri="{FF2B5EF4-FFF2-40B4-BE49-F238E27FC236}">
                    <a16:creationId xmlns:a16="http://schemas.microsoft.com/office/drawing/2014/main" id="{982A75A3-24B6-8182-1DFB-20513427DBA5}"/>
                  </a:ext>
                </a:extLst>
              </p:cNvPr>
              <p:cNvSpPr/>
              <p:nvPr/>
            </p:nvSpPr>
            <p:spPr>
              <a:xfrm>
                <a:off x="4929800" y="3453925"/>
                <a:ext cx="202875" cy="281325"/>
              </a:xfrm>
              <a:custGeom>
                <a:avLst/>
                <a:gdLst/>
                <a:ahLst/>
                <a:cxnLst/>
                <a:rect l="l" t="t" r="r" b="b"/>
                <a:pathLst>
                  <a:path w="8115" h="11253" extrusionOk="0">
                    <a:moveTo>
                      <a:pt x="4849" y="0"/>
                    </a:moveTo>
                    <a:lnTo>
                      <a:pt x="4747" y="26"/>
                    </a:lnTo>
                    <a:lnTo>
                      <a:pt x="4645" y="51"/>
                    </a:lnTo>
                    <a:lnTo>
                      <a:pt x="4568" y="102"/>
                    </a:lnTo>
                    <a:lnTo>
                      <a:pt x="4492" y="153"/>
                    </a:lnTo>
                    <a:lnTo>
                      <a:pt x="4415" y="230"/>
                    </a:lnTo>
                    <a:lnTo>
                      <a:pt x="4364" y="306"/>
                    </a:lnTo>
                    <a:lnTo>
                      <a:pt x="4338" y="408"/>
                    </a:lnTo>
                    <a:lnTo>
                      <a:pt x="3522" y="3598"/>
                    </a:lnTo>
                    <a:lnTo>
                      <a:pt x="3496" y="3623"/>
                    </a:lnTo>
                    <a:lnTo>
                      <a:pt x="3445" y="3623"/>
                    </a:lnTo>
                    <a:lnTo>
                      <a:pt x="3420" y="3572"/>
                    </a:lnTo>
                    <a:lnTo>
                      <a:pt x="3445" y="740"/>
                    </a:lnTo>
                    <a:lnTo>
                      <a:pt x="3445" y="638"/>
                    </a:lnTo>
                    <a:lnTo>
                      <a:pt x="3420" y="561"/>
                    </a:lnTo>
                    <a:lnTo>
                      <a:pt x="3369" y="459"/>
                    </a:lnTo>
                    <a:lnTo>
                      <a:pt x="3318" y="383"/>
                    </a:lnTo>
                    <a:lnTo>
                      <a:pt x="3267" y="332"/>
                    </a:lnTo>
                    <a:lnTo>
                      <a:pt x="3190" y="281"/>
                    </a:lnTo>
                    <a:lnTo>
                      <a:pt x="3114" y="230"/>
                    </a:lnTo>
                    <a:lnTo>
                      <a:pt x="3012" y="204"/>
                    </a:lnTo>
                    <a:lnTo>
                      <a:pt x="2910" y="204"/>
                    </a:lnTo>
                    <a:lnTo>
                      <a:pt x="2833" y="230"/>
                    </a:lnTo>
                    <a:lnTo>
                      <a:pt x="2731" y="255"/>
                    </a:lnTo>
                    <a:lnTo>
                      <a:pt x="2654" y="306"/>
                    </a:lnTo>
                    <a:lnTo>
                      <a:pt x="2578" y="383"/>
                    </a:lnTo>
                    <a:lnTo>
                      <a:pt x="2527" y="459"/>
                    </a:lnTo>
                    <a:lnTo>
                      <a:pt x="2476" y="536"/>
                    </a:lnTo>
                    <a:lnTo>
                      <a:pt x="2450" y="638"/>
                    </a:lnTo>
                    <a:lnTo>
                      <a:pt x="1991" y="4312"/>
                    </a:lnTo>
                    <a:lnTo>
                      <a:pt x="1965" y="4414"/>
                    </a:lnTo>
                    <a:lnTo>
                      <a:pt x="1914" y="4465"/>
                    </a:lnTo>
                    <a:lnTo>
                      <a:pt x="1863" y="4516"/>
                    </a:lnTo>
                    <a:lnTo>
                      <a:pt x="1787" y="4542"/>
                    </a:lnTo>
                    <a:lnTo>
                      <a:pt x="1710" y="4542"/>
                    </a:lnTo>
                    <a:lnTo>
                      <a:pt x="1634" y="4516"/>
                    </a:lnTo>
                    <a:lnTo>
                      <a:pt x="1557" y="4465"/>
                    </a:lnTo>
                    <a:lnTo>
                      <a:pt x="1506" y="4414"/>
                    </a:lnTo>
                    <a:lnTo>
                      <a:pt x="1149" y="3751"/>
                    </a:lnTo>
                    <a:lnTo>
                      <a:pt x="1072" y="3649"/>
                    </a:lnTo>
                    <a:lnTo>
                      <a:pt x="970" y="3572"/>
                    </a:lnTo>
                    <a:lnTo>
                      <a:pt x="868" y="3496"/>
                    </a:lnTo>
                    <a:lnTo>
                      <a:pt x="766" y="3470"/>
                    </a:lnTo>
                    <a:lnTo>
                      <a:pt x="639" y="3445"/>
                    </a:lnTo>
                    <a:lnTo>
                      <a:pt x="511" y="3445"/>
                    </a:lnTo>
                    <a:lnTo>
                      <a:pt x="409" y="3496"/>
                    </a:lnTo>
                    <a:lnTo>
                      <a:pt x="281" y="3547"/>
                    </a:lnTo>
                    <a:lnTo>
                      <a:pt x="179" y="3623"/>
                    </a:lnTo>
                    <a:lnTo>
                      <a:pt x="103" y="3700"/>
                    </a:lnTo>
                    <a:lnTo>
                      <a:pt x="52" y="3827"/>
                    </a:lnTo>
                    <a:lnTo>
                      <a:pt x="1" y="3929"/>
                    </a:lnTo>
                    <a:lnTo>
                      <a:pt x="1" y="4057"/>
                    </a:lnTo>
                    <a:lnTo>
                      <a:pt x="1" y="4159"/>
                    </a:lnTo>
                    <a:lnTo>
                      <a:pt x="26" y="4287"/>
                    </a:lnTo>
                    <a:lnTo>
                      <a:pt x="77" y="4414"/>
                    </a:lnTo>
                    <a:lnTo>
                      <a:pt x="409" y="5001"/>
                    </a:lnTo>
                    <a:lnTo>
                      <a:pt x="562" y="5282"/>
                    </a:lnTo>
                    <a:lnTo>
                      <a:pt x="690" y="5613"/>
                    </a:lnTo>
                    <a:lnTo>
                      <a:pt x="868" y="6047"/>
                    </a:lnTo>
                    <a:lnTo>
                      <a:pt x="1021" y="6507"/>
                    </a:lnTo>
                    <a:lnTo>
                      <a:pt x="1123" y="6966"/>
                    </a:lnTo>
                    <a:lnTo>
                      <a:pt x="1200" y="7425"/>
                    </a:lnTo>
                    <a:lnTo>
                      <a:pt x="1251" y="7910"/>
                    </a:lnTo>
                    <a:lnTo>
                      <a:pt x="1226" y="8344"/>
                    </a:lnTo>
                    <a:lnTo>
                      <a:pt x="1149" y="8777"/>
                    </a:lnTo>
                    <a:lnTo>
                      <a:pt x="1072" y="9262"/>
                    </a:lnTo>
                    <a:lnTo>
                      <a:pt x="868" y="10053"/>
                    </a:lnTo>
                    <a:lnTo>
                      <a:pt x="868" y="10206"/>
                    </a:lnTo>
                    <a:lnTo>
                      <a:pt x="919" y="10308"/>
                    </a:lnTo>
                    <a:lnTo>
                      <a:pt x="1021" y="10385"/>
                    </a:lnTo>
                    <a:lnTo>
                      <a:pt x="1123" y="10436"/>
                    </a:lnTo>
                    <a:lnTo>
                      <a:pt x="5436" y="11252"/>
                    </a:lnTo>
                    <a:lnTo>
                      <a:pt x="5563" y="11252"/>
                    </a:lnTo>
                    <a:lnTo>
                      <a:pt x="5691" y="11201"/>
                    </a:lnTo>
                    <a:lnTo>
                      <a:pt x="5767" y="11099"/>
                    </a:lnTo>
                    <a:lnTo>
                      <a:pt x="5793" y="11048"/>
                    </a:lnTo>
                    <a:lnTo>
                      <a:pt x="5818" y="10972"/>
                    </a:lnTo>
                    <a:lnTo>
                      <a:pt x="5844" y="10538"/>
                    </a:lnTo>
                    <a:lnTo>
                      <a:pt x="5920" y="10104"/>
                    </a:lnTo>
                    <a:lnTo>
                      <a:pt x="6022" y="9670"/>
                    </a:lnTo>
                    <a:lnTo>
                      <a:pt x="6150" y="9237"/>
                    </a:lnTo>
                    <a:lnTo>
                      <a:pt x="6303" y="8803"/>
                    </a:lnTo>
                    <a:lnTo>
                      <a:pt x="6507" y="8395"/>
                    </a:lnTo>
                    <a:lnTo>
                      <a:pt x="6711" y="7986"/>
                    </a:lnTo>
                    <a:lnTo>
                      <a:pt x="6916" y="7578"/>
                    </a:lnTo>
                    <a:lnTo>
                      <a:pt x="7196" y="6889"/>
                    </a:lnTo>
                    <a:lnTo>
                      <a:pt x="7451" y="6200"/>
                    </a:lnTo>
                    <a:lnTo>
                      <a:pt x="7630" y="5511"/>
                    </a:lnTo>
                    <a:lnTo>
                      <a:pt x="7783" y="4771"/>
                    </a:lnTo>
                    <a:lnTo>
                      <a:pt x="8115" y="3266"/>
                    </a:lnTo>
                    <a:lnTo>
                      <a:pt x="8115" y="3164"/>
                    </a:lnTo>
                    <a:lnTo>
                      <a:pt x="8115" y="3087"/>
                    </a:lnTo>
                    <a:lnTo>
                      <a:pt x="8089" y="2985"/>
                    </a:lnTo>
                    <a:lnTo>
                      <a:pt x="8064" y="2909"/>
                    </a:lnTo>
                    <a:lnTo>
                      <a:pt x="8013" y="2832"/>
                    </a:lnTo>
                    <a:lnTo>
                      <a:pt x="7962" y="2756"/>
                    </a:lnTo>
                    <a:lnTo>
                      <a:pt x="7885" y="2705"/>
                    </a:lnTo>
                    <a:lnTo>
                      <a:pt x="7809" y="2654"/>
                    </a:lnTo>
                    <a:lnTo>
                      <a:pt x="7707" y="2603"/>
                    </a:lnTo>
                    <a:lnTo>
                      <a:pt x="7502" y="2603"/>
                    </a:lnTo>
                    <a:lnTo>
                      <a:pt x="7400" y="2628"/>
                    </a:lnTo>
                    <a:lnTo>
                      <a:pt x="7298" y="2679"/>
                    </a:lnTo>
                    <a:lnTo>
                      <a:pt x="7222" y="2730"/>
                    </a:lnTo>
                    <a:lnTo>
                      <a:pt x="7145" y="2807"/>
                    </a:lnTo>
                    <a:lnTo>
                      <a:pt x="7094" y="2883"/>
                    </a:lnTo>
                    <a:lnTo>
                      <a:pt x="6558" y="4134"/>
                    </a:lnTo>
                    <a:lnTo>
                      <a:pt x="6533" y="4159"/>
                    </a:lnTo>
                    <a:lnTo>
                      <a:pt x="6482" y="4159"/>
                    </a:lnTo>
                    <a:lnTo>
                      <a:pt x="6456" y="4134"/>
                    </a:lnTo>
                    <a:lnTo>
                      <a:pt x="6456" y="4108"/>
                    </a:lnTo>
                    <a:lnTo>
                      <a:pt x="6967" y="1837"/>
                    </a:lnTo>
                    <a:lnTo>
                      <a:pt x="6992" y="1735"/>
                    </a:lnTo>
                    <a:lnTo>
                      <a:pt x="6992" y="1608"/>
                    </a:lnTo>
                    <a:lnTo>
                      <a:pt x="6967" y="1505"/>
                    </a:lnTo>
                    <a:lnTo>
                      <a:pt x="6916" y="1403"/>
                    </a:lnTo>
                    <a:lnTo>
                      <a:pt x="6839" y="1301"/>
                    </a:lnTo>
                    <a:lnTo>
                      <a:pt x="6762" y="1225"/>
                    </a:lnTo>
                    <a:lnTo>
                      <a:pt x="6686" y="1174"/>
                    </a:lnTo>
                    <a:lnTo>
                      <a:pt x="6558" y="1123"/>
                    </a:lnTo>
                    <a:lnTo>
                      <a:pt x="6456" y="1097"/>
                    </a:lnTo>
                    <a:lnTo>
                      <a:pt x="6329" y="1097"/>
                    </a:lnTo>
                    <a:lnTo>
                      <a:pt x="6227" y="1123"/>
                    </a:lnTo>
                    <a:lnTo>
                      <a:pt x="6125" y="1148"/>
                    </a:lnTo>
                    <a:lnTo>
                      <a:pt x="6022" y="1225"/>
                    </a:lnTo>
                    <a:lnTo>
                      <a:pt x="5946" y="1301"/>
                    </a:lnTo>
                    <a:lnTo>
                      <a:pt x="5869" y="1378"/>
                    </a:lnTo>
                    <a:lnTo>
                      <a:pt x="5818" y="1505"/>
                    </a:lnTo>
                    <a:lnTo>
                      <a:pt x="5129" y="3776"/>
                    </a:lnTo>
                    <a:lnTo>
                      <a:pt x="5104" y="3802"/>
                    </a:lnTo>
                    <a:lnTo>
                      <a:pt x="5078" y="3827"/>
                    </a:lnTo>
                    <a:lnTo>
                      <a:pt x="5053" y="3802"/>
                    </a:lnTo>
                    <a:lnTo>
                      <a:pt x="5027" y="3751"/>
                    </a:lnTo>
                    <a:lnTo>
                      <a:pt x="5410" y="638"/>
                    </a:lnTo>
                    <a:lnTo>
                      <a:pt x="5410" y="510"/>
                    </a:lnTo>
                    <a:lnTo>
                      <a:pt x="5385" y="408"/>
                    </a:lnTo>
                    <a:lnTo>
                      <a:pt x="5359" y="306"/>
                    </a:lnTo>
                    <a:lnTo>
                      <a:pt x="5308" y="230"/>
                    </a:lnTo>
                    <a:lnTo>
                      <a:pt x="5231" y="153"/>
                    </a:lnTo>
                    <a:lnTo>
                      <a:pt x="5155" y="77"/>
                    </a:lnTo>
                    <a:lnTo>
                      <a:pt x="5053" y="51"/>
                    </a:lnTo>
                    <a:lnTo>
                      <a:pt x="4951" y="26"/>
                    </a:lnTo>
                    <a:lnTo>
                      <a:pt x="4849" y="0"/>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10;p73">
                <a:extLst>
                  <a:ext uri="{FF2B5EF4-FFF2-40B4-BE49-F238E27FC236}">
                    <a16:creationId xmlns:a16="http://schemas.microsoft.com/office/drawing/2014/main" id="{01564ACE-69EF-E5B4-99E8-0F5C51570970}"/>
                  </a:ext>
                </a:extLst>
              </p:cNvPr>
              <p:cNvSpPr/>
              <p:nvPr/>
            </p:nvSpPr>
            <p:spPr>
              <a:xfrm>
                <a:off x="5058650" y="3518975"/>
                <a:ext cx="74025" cy="216275"/>
              </a:xfrm>
              <a:custGeom>
                <a:avLst/>
                <a:gdLst/>
                <a:ahLst/>
                <a:cxnLst/>
                <a:rect l="l" t="t" r="r" b="b"/>
                <a:pathLst>
                  <a:path w="2961" h="8651" extrusionOk="0">
                    <a:moveTo>
                      <a:pt x="2272" y="1"/>
                    </a:moveTo>
                    <a:lnTo>
                      <a:pt x="2144" y="77"/>
                    </a:lnTo>
                    <a:lnTo>
                      <a:pt x="2297" y="179"/>
                    </a:lnTo>
                    <a:lnTo>
                      <a:pt x="2399" y="332"/>
                    </a:lnTo>
                    <a:lnTo>
                      <a:pt x="2425" y="485"/>
                    </a:lnTo>
                    <a:lnTo>
                      <a:pt x="2425" y="664"/>
                    </a:lnTo>
                    <a:lnTo>
                      <a:pt x="2093" y="2169"/>
                    </a:lnTo>
                    <a:lnTo>
                      <a:pt x="1940" y="2909"/>
                    </a:lnTo>
                    <a:lnTo>
                      <a:pt x="1762" y="3598"/>
                    </a:lnTo>
                    <a:lnTo>
                      <a:pt x="1506" y="4287"/>
                    </a:lnTo>
                    <a:lnTo>
                      <a:pt x="1226" y="4976"/>
                    </a:lnTo>
                    <a:lnTo>
                      <a:pt x="1022" y="5384"/>
                    </a:lnTo>
                    <a:lnTo>
                      <a:pt x="817" y="5793"/>
                    </a:lnTo>
                    <a:lnTo>
                      <a:pt x="613" y="6201"/>
                    </a:lnTo>
                    <a:lnTo>
                      <a:pt x="460" y="6635"/>
                    </a:lnTo>
                    <a:lnTo>
                      <a:pt x="333" y="7068"/>
                    </a:lnTo>
                    <a:lnTo>
                      <a:pt x="231" y="7502"/>
                    </a:lnTo>
                    <a:lnTo>
                      <a:pt x="154" y="7936"/>
                    </a:lnTo>
                    <a:lnTo>
                      <a:pt x="129" y="8370"/>
                    </a:lnTo>
                    <a:lnTo>
                      <a:pt x="103" y="8446"/>
                    </a:lnTo>
                    <a:lnTo>
                      <a:pt x="77" y="8497"/>
                    </a:lnTo>
                    <a:lnTo>
                      <a:pt x="1" y="8599"/>
                    </a:lnTo>
                    <a:lnTo>
                      <a:pt x="282" y="8650"/>
                    </a:lnTo>
                    <a:lnTo>
                      <a:pt x="409" y="8650"/>
                    </a:lnTo>
                    <a:lnTo>
                      <a:pt x="537" y="8599"/>
                    </a:lnTo>
                    <a:lnTo>
                      <a:pt x="613" y="8497"/>
                    </a:lnTo>
                    <a:lnTo>
                      <a:pt x="639" y="8446"/>
                    </a:lnTo>
                    <a:lnTo>
                      <a:pt x="664" y="8370"/>
                    </a:lnTo>
                    <a:lnTo>
                      <a:pt x="690" y="7936"/>
                    </a:lnTo>
                    <a:lnTo>
                      <a:pt x="766" y="7502"/>
                    </a:lnTo>
                    <a:lnTo>
                      <a:pt x="868" y="7068"/>
                    </a:lnTo>
                    <a:lnTo>
                      <a:pt x="996" y="6635"/>
                    </a:lnTo>
                    <a:lnTo>
                      <a:pt x="1149" y="6201"/>
                    </a:lnTo>
                    <a:lnTo>
                      <a:pt x="1353" y="5793"/>
                    </a:lnTo>
                    <a:lnTo>
                      <a:pt x="1557" y="5384"/>
                    </a:lnTo>
                    <a:lnTo>
                      <a:pt x="1762" y="4976"/>
                    </a:lnTo>
                    <a:lnTo>
                      <a:pt x="2042" y="4287"/>
                    </a:lnTo>
                    <a:lnTo>
                      <a:pt x="2272" y="3598"/>
                    </a:lnTo>
                    <a:lnTo>
                      <a:pt x="2476" y="2909"/>
                    </a:lnTo>
                    <a:lnTo>
                      <a:pt x="2629" y="2169"/>
                    </a:lnTo>
                    <a:lnTo>
                      <a:pt x="2961" y="664"/>
                    </a:lnTo>
                    <a:lnTo>
                      <a:pt x="2961" y="562"/>
                    </a:lnTo>
                    <a:lnTo>
                      <a:pt x="2961" y="485"/>
                    </a:lnTo>
                    <a:lnTo>
                      <a:pt x="2935" y="383"/>
                    </a:lnTo>
                    <a:lnTo>
                      <a:pt x="2910" y="307"/>
                    </a:lnTo>
                    <a:lnTo>
                      <a:pt x="2859" y="230"/>
                    </a:lnTo>
                    <a:lnTo>
                      <a:pt x="2808" y="154"/>
                    </a:lnTo>
                    <a:lnTo>
                      <a:pt x="2731" y="103"/>
                    </a:lnTo>
                    <a:lnTo>
                      <a:pt x="2655" y="52"/>
                    </a:lnTo>
                    <a:lnTo>
                      <a:pt x="2527"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 name="Group 30">
            <a:extLst>
              <a:ext uri="{FF2B5EF4-FFF2-40B4-BE49-F238E27FC236}">
                <a16:creationId xmlns:a16="http://schemas.microsoft.com/office/drawing/2014/main" id="{E2D1DAE4-8981-F44B-7B21-3563A5E1AB0E}"/>
              </a:ext>
            </a:extLst>
          </p:cNvPr>
          <p:cNvGrpSpPr/>
          <p:nvPr/>
        </p:nvGrpSpPr>
        <p:grpSpPr>
          <a:xfrm>
            <a:off x="6246902" y="1682032"/>
            <a:ext cx="1985136" cy="532822"/>
            <a:chOff x="551554" y="722444"/>
            <a:chExt cx="1360831" cy="532822"/>
          </a:xfrm>
        </p:grpSpPr>
        <p:sp>
          <p:nvSpPr>
            <p:cNvPr id="2422" name="Rectangle: Rounded Corners 2421">
              <a:extLst>
                <a:ext uri="{FF2B5EF4-FFF2-40B4-BE49-F238E27FC236}">
                  <a16:creationId xmlns:a16="http://schemas.microsoft.com/office/drawing/2014/main" id="{E2DC7EAF-9DC9-56D8-8029-8745752FAFBA}"/>
                </a:ext>
              </a:extLst>
            </p:cNvPr>
            <p:cNvSpPr/>
            <p:nvPr/>
          </p:nvSpPr>
          <p:spPr>
            <a:xfrm>
              <a:off x="551554" y="734900"/>
              <a:ext cx="1348906" cy="520366"/>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23" name="Google Shape;2428;p39">
              <a:extLst>
                <a:ext uri="{FF2B5EF4-FFF2-40B4-BE49-F238E27FC236}">
                  <a16:creationId xmlns:a16="http://schemas.microsoft.com/office/drawing/2014/main" id="{C6B34A4E-38D7-8252-CF71-2A82B20C2105}"/>
                </a:ext>
              </a:extLst>
            </p:cNvPr>
            <p:cNvSpPr txBox="1">
              <a:spLocks/>
            </p:cNvSpPr>
            <p:nvPr/>
          </p:nvSpPr>
          <p:spPr>
            <a:xfrm>
              <a:off x="668763" y="722444"/>
              <a:ext cx="1243622" cy="5004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000" dirty="0">
                  <a:solidFill>
                    <a:srgbClr val="424242"/>
                  </a:solidFill>
                  <a:latin typeface="Roboto Condensed" panose="02000000000000000000" pitchFamily="2" charset="0"/>
                </a:rPr>
                <a:t>Thanh </a:t>
              </a:r>
              <a:r>
                <a:rPr lang="en-US" sz="2000" dirty="0" err="1">
                  <a:solidFill>
                    <a:srgbClr val="424242"/>
                  </a:solidFill>
                  <a:latin typeface="Roboto Condensed" panose="02000000000000000000" pitchFamily="2" charset="0"/>
                </a:rPr>
                <a:t>nhựa</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đục</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lỗ</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cách</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đều</a:t>
              </a:r>
              <a:endParaRPr lang="en-US" sz="2000" dirty="0">
                <a:solidFill>
                  <a:srgbClr val="424242"/>
                </a:solidFill>
                <a:latin typeface="Roboto Condensed" panose="02000000000000000000" pitchFamily="2" charset="0"/>
              </a:endParaRPr>
            </a:p>
          </p:txBody>
        </p:sp>
      </p:grpSp>
      <p:grpSp>
        <p:nvGrpSpPr>
          <p:cNvPr id="2424" name="Group 2423">
            <a:extLst>
              <a:ext uri="{FF2B5EF4-FFF2-40B4-BE49-F238E27FC236}">
                <a16:creationId xmlns:a16="http://schemas.microsoft.com/office/drawing/2014/main" id="{FC64532A-9A43-7DD4-3BA1-E922C44B79BB}"/>
              </a:ext>
            </a:extLst>
          </p:cNvPr>
          <p:cNvGrpSpPr/>
          <p:nvPr/>
        </p:nvGrpSpPr>
        <p:grpSpPr>
          <a:xfrm>
            <a:off x="5991460" y="4296479"/>
            <a:ext cx="1522213" cy="656196"/>
            <a:chOff x="739683" y="869655"/>
            <a:chExt cx="728035" cy="385611"/>
          </a:xfrm>
        </p:grpSpPr>
        <p:sp>
          <p:nvSpPr>
            <p:cNvPr id="2425" name="Rectangle: Rounded Corners 2424">
              <a:extLst>
                <a:ext uri="{FF2B5EF4-FFF2-40B4-BE49-F238E27FC236}">
                  <a16:creationId xmlns:a16="http://schemas.microsoft.com/office/drawing/2014/main" id="{8EC53BAB-5ECD-9BCB-5425-54B48127E4CC}"/>
                </a:ext>
              </a:extLst>
            </p:cNvPr>
            <p:cNvSpPr/>
            <p:nvPr/>
          </p:nvSpPr>
          <p:spPr>
            <a:xfrm>
              <a:off x="739683" y="889566"/>
              <a:ext cx="728035" cy="365700"/>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426" name="Google Shape;2428;p39">
              <a:extLst>
                <a:ext uri="{FF2B5EF4-FFF2-40B4-BE49-F238E27FC236}">
                  <a16:creationId xmlns:a16="http://schemas.microsoft.com/office/drawing/2014/main" id="{83A69E15-C503-0E8E-4C9B-99E9ABCB6C45}"/>
                </a:ext>
              </a:extLst>
            </p:cNvPr>
            <p:cNvSpPr txBox="1">
              <a:spLocks/>
            </p:cNvSpPr>
            <p:nvPr/>
          </p:nvSpPr>
          <p:spPr>
            <a:xfrm>
              <a:off x="739683" y="869655"/>
              <a:ext cx="72803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000" dirty="0" err="1">
                  <a:solidFill>
                    <a:srgbClr val="424242"/>
                  </a:solidFill>
                  <a:latin typeface="Roboto Condensed" panose="02000000000000000000" pitchFamily="2" charset="0"/>
                </a:rPr>
                <a:t>Quả</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nặng</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có</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móc</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treo</a:t>
              </a:r>
              <a:endParaRPr lang="en-US" sz="2000" dirty="0">
                <a:solidFill>
                  <a:srgbClr val="424242"/>
                </a:solidFill>
                <a:latin typeface="Roboto Condensed" panose="02000000000000000000" pitchFamily="2" charset="0"/>
              </a:endParaRPr>
            </a:p>
          </p:txBody>
        </p:sp>
      </p:grpSp>
      <p:grpSp>
        <p:nvGrpSpPr>
          <p:cNvPr id="2427" name="Group 2426">
            <a:extLst>
              <a:ext uri="{FF2B5EF4-FFF2-40B4-BE49-F238E27FC236}">
                <a16:creationId xmlns:a16="http://schemas.microsoft.com/office/drawing/2014/main" id="{50C22D39-F14F-DB90-A509-E78C27E18E3F}"/>
              </a:ext>
            </a:extLst>
          </p:cNvPr>
          <p:cNvGrpSpPr/>
          <p:nvPr/>
        </p:nvGrpSpPr>
        <p:grpSpPr>
          <a:xfrm>
            <a:off x="4829695" y="2884772"/>
            <a:ext cx="2123998" cy="385611"/>
            <a:chOff x="551555" y="869655"/>
            <a:chExt cx="1104848" cy="385611"/>
          </a:xfrm>
        </p:grpSpPr>
        <p:sp>
          <p:nvSpPr>
            <p:cNvPr id="2428" name="Rectangle: Rounded Corners 2427">
              <a:extLst>
                <a:ext uri="{FF2B5EF4-FFF2-40B4-BE49-F238E27FC236}">
                  <a16:creationId xmlns:a16="http://schemas.microsoft.com/office/drawing/2014/main" id="{36531A29-260D-FB91-E5F0-FA5FCCDEC2C6}"/>
                </a:ext>
              </a:extLst>
            </p:cNvPr>
            <p:cNvSpPr/>
            <p:nvPr/>
          </p:nvSpPr>
          <p:spPr>
            <a:xfrm>
              <a:off x="551555" y="889566"/>
              <a:ext cx="1104848" cy="365700"/>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29" name="Google Shape;2428;p39">
              <a:extLst>
                <a:ext uri="{FF2B5EF4-FFF2-40B4-BE49-F238E27FC236}">
                  <a16:creationId xmlns:a16="http://schemas.microsoft.com/office/drawing/2014/main" id="{9D3C07B9-AB9C-80BD-0CF2-958DF03FB796}"/>
                </a:ext>
              </a:extLst>
            </p:cNvPr>
            <p:cNvSpPr txBox="1">
              <a:spLocks/>
            </p:cNvSpPr>
            <p:nvPr/>
          </p:nvSpPr>
          <p:spPr>
            <a:xfrm>
              <a:off x="642006" y="869655"/>
              <a:ext cx="1014396"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000" dirty="0" err="1">
                  <a:solidFill>
                    <a:srgbClr val="424242"/>
                  </a:solidFill>
                  <a:latin typeface="Roboto Condensed" panose="02000000000000000000" pitchFamily="2" charset="0"/>
                </a:rPr>
                <a:t>Giá</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thí</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nghiệm</a:t>
              </a:r>
              <a:endParaRPr lang="en-US" sz="2000" dirty="0">
                <a:solidFill>
                  <a:srgbClr val="424242"/>
                </a:solidFill>
                <a:latin typeface="Roboto Condensed" panose="02000000000000000000" pitchFamily="2" charset="0"/>
              </a:endParaRPr>
            </a:p>
          </p:txBody>
        </p:sp>
      </p:grpSp>
      <p:pic>
        <p:nvPicPr>
          <p:cNvPr id="3" name="Picture 2">
            <a:extLst>
              <a:ext uri="{FF2B5EF4-FFF2-40B4-BE49-F238E27FC236}">
                <a16:creationId xmlns:a16="http://schemas.microsoft.com/office/drawing/2014/main" id="{E716F53E-890E-54A9-FE8E-8B5F418F34A7}"/>
              </a:ext>
            </a:extLst>
          </p:cNvPr>
          <p:cNvPicPr>
            <a:picLocks noChangeAspect="1"/>
          </p:cNvPicPr>
          <p:nvPr/>
        </p:nvPicPr>
        <p:blipFill>
          <a:blip r:embed="rId3"/>
          <a:stretch>
            <a:fillRect/>
          </a:stretch>
        </p:blipFill>
        <p:spPr>
          <a:xfrm>
            <a:off x="2385579" y="1161268"/>
            <a:ext cx="3686505" cy="3771496"/>
          </a:xfrm>
          <a:prstGeom prst="rect">
            <a:avLst/>
          </a:prstGeom>
        </p:spPr>
      </p:pic>
      <p:pic>
        <p:nvPicPr>
          <p:cNvPr id="5" name="Graphic 4" descr="Line arrow Slight curve">
            <a:extLst>
              <a:ext uri="{FF2B5EF4-FFF2-40B4-BE49-F238E27FC236}">
                <a16:creationId xmlns:a16="http://schemas.microsoft.com/office/drawing/2014/main" id="{BBBCB719-3CE0-22A7-4B33-2AFE571B4D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4578" y="1605615"/>
            <a:ext cx="670560" cy="670560"/>
          </a:xfrm>
          <a:prstGeom prst="rect">
            <a:avLst/>
          </a:prstGeom>
        </p:spPr>
      </p:pic>
      <p:pic>
        <p:nvPicPr>
          <p:cNvPr id="6" name="Graphic 5" descr="Line arrow Slight curve">
            <a:extLst>
              <a:ext uri="{FF2B5EF4-FFF2-40B4-BE49-F238E27FC236}">
                <a16:creationId xmlns:a16="http://schemas.microsoft.com/office/drawing/2014/main" id="{3FE3010D-EEE7-FB42-FEA9-83B99D5A18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2105" y="2750131"/>
            <a:ext cx="670560" cy="670560"/>
          </a:xfrm>
          <a:prstGeom prst="rect">
            <a:avLst/>
          </a:prstGeom>
        </p:spPr>
      </p:pic>
      <p:pic>
        <p:nvPicPr>
          <p:cNvPr id="7" name="Graphic 6" descr="Line arrow Slight curve">
            <a:extLst>
              <a:ext uri="{FF2B5EF4-FFF2-40B4-BE49-F238E27FC236}">
                <a16:creationId xmlns:a16="http://schemas.microsoft.com/office/drawing/2014/main" id="{03327B84-CA4C-0F2A-7FE5-F4CA489909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0901" y="4323297"/>
            <a:ext cx="670560" cy="6705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grpSp>
        <p:nvGrpSpPr>
          <p:cNvPr id="25" name="Group 24">
            <a:extLst>
              <a:ext uri="{FF2B5EF4-FFF2-40B4-BE49-F238E27FC236}">
                <a16:creationId xmlns:a16="http://schemas.microsoft.com/office/drawing/2014/main" id="{4A89C427-11B2-A894-7805-F6E1C3DC088C}"/>
              </a:ext>
            </a:extLst>
          </p:cNvPr>
          <p:cNvGrpSpPr/>
          <p:nvPr/>
        </p:nvGrpSpPr>
        <p:grpSpPr>
          <a:xfrm>
            <a:off x="551554" y="1037761"/>
            <a:ext cx="1844316" cy="425789"/>
            <a:chOff x="551554" y="829477"/>
            <a:chExt cx="1531508" cy="425789"/>
          </a:xfrm>
        </p:grpSpPr>
        <p:sp>
          <p:nvSpPr>
            <p:cNvPr id="22" name="Rectangle: Rounded Corners 21">
              <a:extLst>
                <a:ext uri="{FF2B5EF4-FFF2-40B4-BE49-F238E27FC236}">
                  <a16:creationId xmlns:a16="http://schemas.microsoft.com/office/drawing/2014/main" id="{B048FB0E-E757-7D15-106C-C854ECB6A0FE}"/>
                </a:ext>
              </a:extLst>
            </p:cNvPr>
            <p:cNvSpPr/>
            <p:nvPr/>
          </p:nvSpPr>
          <p:spPr>
            <a:xfrm>
              <a:off x="551554" y="829477"/>
              <a:ext cx="1531508"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2428;p39">
              <a:extLst>
                <a:ext uri="{FF2B5EF4-FFF2-40B4-BE49-F238E27FC236}">
                  <a16:creationId xmlns:a16="http://schemas.microsoft.com/office/drawing/2014/main" id="{E19A5DD6-A953-EE70-3141-0C1034E48493}"/>
                </a:ext>
              </a:extLst>
            </p:cNvPr>
            <p:cNvSpPr txBox="1">
              <a:spLocks/>
            </p:cNvSpPr>
            <p:nvPr/>
          </p:nvSpPr>
          <p:spPr>
            <a:xfrm>
              <a:off x="762440" y="833963"/>
              <a:ext cx="129205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Thí</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nghiệm</a:t>
              </a:r>
              <a:endParaRPr lang="en-US" sz="2200" dirty="0">
                <a:solidFill>
                  <a:srgbClr val="424242"/>
                </a:solidFill>
                <a:latin typeface="Roboto Condensed" panose="02000000000000000000" pitchFamily="2" charset="0"/>
              </a:endParaRPr>
            </a:p>
          </p:txBody>
        </p:sp>
      </p:grpSp>
      <p:grpSp>
        <p:nvGrpSpPr>
          <p:cNvPr id="2370" name="Google Shape;2370;p38"/>
          <p:cNvGrpSpPr/>
          <p:nvPr/>
        </p:nvGrpSpPr>
        <p:grpSpPr>
          <a:xfrm>
            <a:off x="-1139504" y="3960502"/>
            <a:ext cx="1486558" cy="1182998"/>
            <a:chOff x="4189650" y="1358950"/>
            <a:chExt cx="1222800" cy="973100"/>
          </a:xfrm>
        </p:grpSpPr>
        <p:sp>
          <p:nvSpPr>
            <p:cNvPr id="2371" name="Google Shape;2371;p38"/>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8"/>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8"/>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8"/>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8"/>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8"/>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8"/>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8"/>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8"/>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8"/>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8"/>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8"/>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8"/>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8"/>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8"/>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8"/>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8"/>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8"/>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8"/>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8"/>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8"/>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8"/>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8"/>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8"/>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8"/>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8"/>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8"/>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8"/>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8"/>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8"/>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8"/>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8"/>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8"/>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8"/>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8"/>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8"/>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8"/>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8"/>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8"/>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8"/>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8"/>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8"/>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8"/>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8"/>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8"/>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8"/>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8"/>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2505;p41">
            <a:extLst>
              <a:ext uri="{FF2B5EF4-FFF2-40B4-BE49-F238E27FC236}">
                <a16:creationId xmlns:a16="http://schemas.microsoft.com/office/drawing/2014/main" id="{C226F5BB-2C13-B771-EDF3-F11748DC5998}"/>
              </a:ext>
            </a:extLst>
          </p:cNvPr>
          <p:cNvSpPr txBox="1">
            <a:spLocks noGrp="1"/>
          </p:cNvSpPr>
          <p:nvPr>
            <p:ph type="title"/>
          </p:nvPr>
        </p:nvSpPr>
        <p:spPr>
          <a:xfrm>
            <a:off x="822207" y="184233"/>
            <a:ext cx="3895167"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err="1"/>
              <a:t>Lực</a:t>
            </a:r>
            <a:r>
              <a:rPr lang="en-US" sz="2000" dirty="0"/>
              <a:t> </a:t>
            </a:r>
            <a:r>
              <a:rPr lang="en-US" sz="2000" dirty="0" err="1"/>
              <a:t>Có</a:t>
            </a:r>
            <a:r>
              <a:rPr lang="en-US" sz="2000" dirty="0"/>
              <a:t> </a:t>
            </a:r>
            <a:r>
              <a:rPr lang="en-US" sz="2000" dirty="0" err="1"/>
              <a:t>Thể</a:t>
            </a:r>
            <a:r>
              <a:rPr lang="en-US" sz="2000" dirty="0"/>
              <a:t> </a:t>
            </a:r>
            <a:r>
              <a:rPr lang="en-US" sz="2000" dirty="0" err="1"/>
              <a:t>Làm</a:t>
            </a:r>
            <a:r>
              <a:rPr lang="en-US" sz="2000" dirty="0"/>
              <a:t> Quay </a:t>
            </a:r>
            <a:r>
              <a:rPr lang="en-US" sz="2000" dirty="0" err="1"/>
              <a:t>Vật</a:t>
            </a:r>
            <a:endParaRPr sz="2000" dirty="0"/>
          </a:p>
        </p:txBody>
      </p:sp>
      <p:sp>
        <p:nvSpPr>
          <p:cNvPr id="12" name="Google Shape;2507;p41">
            <a:extLst>
              <a:ext uri="{FF2B5EF4-FFF2-40B4-BE49-F238E27FC236}">
                <a16:creationId xmlns:a16="http://schemas.microsoft.com/office/drawing/2014/main" id="{8EC51781-F0E3-E140-A34A-8DD2C97AD394}"/>
              </a:ext>
            </a:extLst>
          </p:cNvPr>
          <p:cNvSpPr/>
          <p:nvPr/>
        </p:nvSpPr>
        <p:spPr>
          <a:xfrm>
            <a:off x="257823" y="197260"/>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3" name="Google Shape;2508;p41">
            <a:extLst>
              <a:ext uri="{FF2B5EF4-FFF2-40B4-BE49-F238E27FC236}">
                <a16:creationId xmlns:a16="http://schemas.microsoft.com/office/drawing/2014/main" id="{8019BDC3-ED48-E93A-6303-0A69639B79E1}"/>
              </a:ext>
            </a:extLst>
          </p:cNvPr>
          <p:cNvSpPr txBox="1">
            <a:spLocks/>
          </p:cNvSpPr>
          <p:nvPr/>
        </p:nvSpPr>
        <p:spPr>
          <a:xfrm>
            <a:off x="258596" y="197890"/>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dirty="0">
                <a:solidFill>
                  <a:srgbClr val="CDDFFB"/>
                </a:solidFill>
                <a:latin typeface="Roboto Black" panose="02000000000000000000" pitchFamily="2" charset="0"/>
                <a:ea typeface="Roboto Black" panose="02000000000000000000" pitchFamily="2" charset="0"/>
              </a:rPr>
              <a:t>01</a:t>
            </a:r>
          </a:p>
        </p:txBody>
      </p:sp>
      <p:grpSp>
        <p:nvGrpSpPr>
          <p:cNvPr id="21" name="Group 20">
            <a:extLst>
              <a:ext uri="{FF2B5EF4-FFF2-40B4-BE49-F238E27FC236}">
                <a16:creationId xmlns:a16="http://schemas.microsoft.com/office/drawing/2014/main" id="{A18A9BF8-52D1-EBC4-D552-721BB8C26AF4}"/>
              </a:ext>
            </a:extLst>
          </p:cNvPr>
          <p:cNvGrpSpPr/>
          <p:nvPr/>
        </p:nvGrpSpPr>
        <p:grpSpPr>
          <a:xfrm>
            <a:off x="302711" y="1033972"/>
            <a:ext cx="429578" cy="429578"/>
            <a:chOff x="314701" y="1079666"/>
            <a:chExt cx="531628" cy="531628"/>
          </a:xfrm>
        </p:grpSpPr>
        <p:sp>
          <p:nvSpPr>
            <p:cNvPr id="20" name="Oval 19">
              <a:extLst>
                <a:ext uri="{FF2B5EF4-FFF2-40B4-BE49-F238E27FC236}">
                  <a16:creationId xmlns:a16="http://schemas.microsoft.com/office/drawing/2014/main" id="{AAC40F9D-21B2-1B6A-72A2-0A4EFF0CAE16}"/>
                </a:ext>
              </a:extLst>
            </p:cNvPr>
            <p:cNvSpPr/>
            <p:nvPr/>
          </p:nvSpPr>
          <p:spPr>
            <a:xfrm>
              <a:off x="314701" y="1079666"/>
              <a:ext cx="531628" cy="531628"/>
            </a:xfrm>
            <a:prstGeom prst="ellipse">
              <a:avLst/>
            </a:prstGeom>
            <a:solidFill>
              <a:schemeClr val="bg1"/>
            </a:solidFill>
            <a:ln>
              <a:solidFill>
                <a:schemeClr val="bg1">
                  <a:lumMod val="95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oogle Shape;4906;p73">
              <a:extLst>
                <a:ext uri="{FF2B5EF4-FFF2-40B4-BE49-F238E27FC236}">
                  <a16:creationId xmlns:a16="http://schemas.microsoft.com/office/drawing/2014/main" id="{FA92B0D4-520C-F62C-A3D7-9873A80E15A9}"/>
                </a:ext>
              </a:extLst>
            </p:cNvPr>
            <p:cNvGrpSpPr/>
            <p:nvPr/>
          </p:nvGrpSpPr>
          <p:grpSpPr>
            <a:xfrm>
              <a:off x="380113" y="1156650"/>
              <a:ext cx="400804" cy="377659"/>
              <a:chOff x="4735250" y="3360775"/>
              <a:chExt cx="397425" cy="374475"/>
            </a:xfrm>
          </p:grpSpPr>
          <p:sp>
            <p:nvSpPr>
              <p:cNvPr id="16" name="Google Shape;4907;p73">
                <a:extLst>
                  <a:ext uri="{FF2B5EF4-FFF2-40B4-BE49-F238E27FC236}">
                    <a16:creationId xmlns:a16="http://schemas.microsoft.com/office/drawing/2014/main" id="{F17A4410-0F47-05E7-2EF5-3E621A93F62C}"/>
                  </a:ext>
                </a:extLst>
              </p:cNvPr>
              <p:cNvSpPr/>
              <p:nvPr/>
            </p:nvSpPr>
            <p:spPr>
              <a:xfrm>
                <a:off x="4735250" y="3360775"/>
                <a:ext cx="203500" cy="280700"/>
              </a:xfrm>
              <a:custGeom>
                <a:avLst/>
                <a:gdLst/>
                <a:ahLst/>
                <a:cxnLst/>
                <a:rect l="l" t="t" r="r" b="b"/>
                <a:pathLst>
                  <a:path w="8140" h="11228" extrusionOk="0">
                    <a:moveTo>
                      <a:pt x="3190" y="1"/>
                    </a:moveTo>
                    <a:lnTo>
                      <a:pt x="3088" y="26"/>
                    </a:lnTo>
                    <a:lnTo>
                      <a:pt x="2986" y="77"/>
                    </a:lnTo>
                    <a:lnTo>
                      <a:pt x="2909" y="128"/>
                    </a:lnTo>
                    <a:lnTo>
                      <a:pt x="2833" y="205"/>
                    </a:lnTo>
                    <a:lnTo>
                      <a:pt x="2782" y="307"/>
                    </a:lnTo>
                    <a:lnTo>
                      <a:pt x="2731" y="384"/>
                    </a:lnTo>
                    <a:lnTo>
                      <a:pt x="2731" y="511"/>
                    </a:lnTo>
                    <a:lnTo>
                      <a:pt x="2731" y="613"/>
                    </a:lnTo>
                    <a:lnTo>
                      <a:pt x="3088" y="3752"/>
                    </a:lnTo>
                    <a:lnTo>
                      <a:pt x="3088" y="3777"/>
                    </a:lnTo>
                    <a:lnTo>
                      <a:pt x="3062" y="3803"/>
                    </a:lnTo>
                    <a:lnTo>
                      <a:pt x="3011" y="3803"/>
                    </a:lnTo>
                    <a:lnTo>
                      <a:pt x="2986" y="3752"/>
                    </a:lnTo>
                    <a:lnTo>
                      <a:pt x="2297" y="1481"/>
                    </a:lnTo>
                    <a:lnTo>
                      <a:pt x="2271" y="1379"/>
                    </a:lnTo>
                    <a:lnTo>
                      <a:pt x="2195" y="1277"/>
                    </a:lnTo>
                    <a:lnTo>
                      <a:pt x="2118" y="1200"/>
                    </a:lnTo>
                    <a:lnTo>
                      <a:pt x="2016" y="1149"/>
                    </a:lnTo>
                    <a:lnTo>
                      <a:pt x="1914" y="1098"/>
                    </a:lnTo>
                    <a:lnTo>
                      <a:pt x="1787" y="1072"/>
                    </a:lnTo>
                    <a:lnTo>
                      <a:pt x="1685" y="1072"/>
                    </a:lnTo>
                    <a:lnTo>
                      <a:pt x="1557" y="1098"/>
                    </a:lnTo>
                    <a:lnTo>
                      <a:pt x="1455" y="1149"/>
                    </a:lnTo>
                    <a:lnTo>
                      <a:pt x="1353" y="1200"/>
                    </a:lnTo>
                    <a:lnTo>
                      <a:pt x="1276" y="1277"/>
                    </a:lnTo>
                    <a:lnTo>
                      <a:pt x="1225" y="1379"/>
                    </a:lnTo>
                    <a:lnTo>
                      <a:pt x="1174" y="1481"/>
                    </a:lnTo>
                    <a:lnTo>
                      <a:pt x="1149" y="1583"/>
                    </a:lnTo>
                    <a:lnTo>
                      <a:pt x="1149" y="1710"/>
                    </a:lnTo>
                    <a:lnTo>
                      <a:pt x="1174" y="1838"/>
                    </a:lnTo>
                    <a:lnTo>
                      <a:pt x="1685" y="4083"/>
                    </a:lnTo>
                    <a:lnTo>
                      <a:pt x="1659" y="4134"/>
                    </a:lnTo>
                    <a:lnTo>
                      <a:pt x="1608" y="4134"/>
                    </a:lnTo>
                    <a:lnTo>
                      <a:pt x="1582" y="4109"/>
                    </a:lnTo>
                    <a:lnTo>
                      <a:pt x="1047" y="2859"/>
                    </a:lnTo>
                    <a:lnTo>
                      <a:pt x="996" y="2782"/>
                    </a:lnTo>
                    <a:lnTo>
                      <a:pt x="919" y="2705"/>
                    </a:lnTo>
                    <a:lnTo>
                      <a:pt x="817" y="2654"/>
                    </a:lnTo>
                    <a:lnTo>
                      <a:pt x="740" y="2603"/>
                    </a:lnTo>
                    <a:lnTo>
                      <a:pt x="638" y="2578"/>
                    </a:lnTo>
                    <a:lnTo>
                      <a:pt x="536" y="2578"/>
                    </a:lnTo>
                    <a:lnTo>
                      <a:pt x="434" y="2603"/>
                    </a:lnTo>
                    <a:lnTo>
                      <a:pt x="332" y="2629"/>
                    </a:lnTo>
                    <a:lnTo>
                      <a:pt x="256" y="2680"/>
                    </a:lnTo>
                    <a:lnTo>
                      <a:pt x="179" y="2731"/>
                    </a:lnTo>
                    <a:lnTo>
                      <a:pt x="103" y="2807"/>
                    </a:lnTo>
                    <a:lnTo>
                      <a:pt x="77" y="2884"/>
                    </a:lnTo>
                    <a:lnTo>
                      <a:pt x="26" y="2961"/>
                    </a:lnTo>
                    <a:lnTo>
                      <a:pt x="0" y="3063"/>
                    </a:lnTo>
                    <a:lnTo>
                      <a:pt x="0" y="3165"/>
                    </a:lnTo>
                    <a:lnTo>
                      <a:pt x="26" y="3241"/>
                    </a:lnTo>
                    <a:lnTo>
                      <a:pt x="332" y="4747"/>
                    </a:lnTo>
                    <a:lnTo>
                      <a:pt x="485" y="5487"/>
                    </a:lnTo>
                    <a:lnTo>
                      <a:pt x="689" y="6176"/>
                    </a:lnTo>
                    <a:lnTo>
                      <a:pt x="945" y="6864"/>
                    </a:lnTo>
                    <a:lnTo>
                      <a:pt x="1225" y="7553"/>
                    </a:lnTo>
                    <a:lnTo>
                      <a:pt x="1429" y="7962"/>
                    </a:lnTo>
                    <a:lnTo>
                      <a:pt x="1633" y="8370"/>
                    </a:lnTo>
                    <a:lnTo>
                      <a:pt x="1838" y="8804"/>
                    </a:lnTo>
                    <a:lnTo>
                      <a:pt x="1991" y="9237"/>
                    </a:lnTo>
                    <a:lnTo>
                      <a:pt x="2093" y="9646"/>
                    </a:lnTo>
                    <a:lnTo>
                      <a:pt x="2195" y="10079"/>
                    </a:lnTo>
                    <a:lnTo>
                      <a:pt x="2271" y="10513"/>
                    </a:lnTo>
                    <a:lnTo>
                      <a:pt x="2322" y="10947"/>
                    </a:lnTo>
                    <a:lnTo>
                      <a:pt x="2348" y="11023"/>
                    </a:lnTo>
                    <a:lnTo>
                      <a:pt x="2373" y="11075"/>
                    </a:lnTo>
                    <a:lnTo>
                      <a:pt x="2450" y="11177"/>
                    </a:lnTo>
                    <a:lnTo>
                      <a:pt x="2552" y="11228"/>
                    </a:lnTo>
                    <a:lnTo>
                      <a:pt x="2705" y="11228"/>
                    </a:lnTo>
                    <a:lnTo>
                      <a:pt x="6992" y="10437"/>
                    </a:lnTo>
                    <a:lnTo>
                      <a:pt x="7119" y="10386"/>
                    </a:lnTo>
                    <a:lnTo>
                      <a:pt x="7196" y="10284"/>
                    </a:lnTo>
                    <a:lnTo>
                      <a:pt x="7247" y="10181"/>
                    </a:lnTo>
                    <a:lnTo>
                      <a:pt x="7247" y="10054"/>
                    </a:lnTo>
                    <a:lnTo>
                      <a:pt x="7068" y="9237"/>
                    </a:lnTo>
                    <a:lnTo>
                      <a:pt x="6966" y="8778"/>
                    </a:lnTo>
                    <a:lnTo>
                      <a:pt x="6915" y="8319"/>
                    </a:lnTo>
                    <a:lnTo>
                      <a:pt x="6890" y="7885"/>
                    </a:lnTo>
                    <a:lnTo>
                      <a:pt x="6915" y="7400"/>
                    </a:lnTo>
                    <a:lnTo>
                      <a:pt x="7017" y="6941"/>
                    </a:lnTo>
                    <a:lnTo>
                      <a:pt x="7119" y="6482"/>
                    </a:lnTo>
                    <a:lnTo>
                      <a:pt x="7272" y="6022"/>
                    </a:lnTo>
                    <a:lnTo>
                      <a:pt x="7426" y="5589"/>
                    </a:lnTo>
                    <a:lnTo>
                      <a:pt x="7553" y="5282"/>
                    </a:lnTo>
                    <a:lnTo>
                      <a:pt x="7706" y="4976"/>
                    </a:lnTo>
                    <a:lnTo>
                      <a:pt x="8038" y="4389"/>
                    </a:lnTo>
                    <a:lnTo>
                      <a:pt x="8114" y="4262"/>
                    </a:lnTo>
                    <a:lnTo>
                      <a:pt x="8140" y="4160"/>
                    </a:lnTo>
                    <a:lnTo>
                      <a:pt x="8140" y="4032"/>
                    </a:lnTo>
                    <a:lnTo>
                      <a:pt x="8114" y="3905"/>
                    </a:lnTo>
                    <a:lnTo>
                      <a:pt x="8089" y="3803"/>
                    </a:lnTo>
                    <a:lnTo>
                      <a:pt x="8012" y="3701"/>
                    </a:lnTo>
                    <a:lnTo>
                      <a:pt x="7936" y="3598"/>
                    </a:lnTo>
                    <a:lnTo>
                      <a:pt x="7834" y="3522"/>
                    </a:lnTo>
                    <a:lnTo>
                      <a:pt x="7732" y="3471"/>
                    </a:lnTo>
                    <a:lnTo>
                      <a:pt x="7604" y="3445"/>
                    </a:lnTo>
                    <a:lnTo>
                      <a:pt x="7502" y="3420"/>
                    </a:lnTo>
                    <a:lnTo>
                      <a:pt x="7375" y="3445"/>
                    </a:lnTo>
                    <a:lnTo>
                      <a:pt x="7272" y="3471"/>
                    </a:lnTo>
                    <a:lnTo>
                      <a:pt x="7145" y="3547"/>
                    </a:lnTo>
                    <a:lnTo>
                      <a:pt x="7068" y="3624"/>
                    </a:lnTo>
                    <a:lnTo>
                      <a:pt x="6992" y="3726"/>
                    </a:lnTo>
                    <a:lnTo>
                      <a:pt x="6635" y="4389"/>
                    </a:lnTo>
                    <a:lnTo>
                      <a:pt x="6584" y="4466"/>
                    </a:lnTo>
                    <a:lnTo>
                      <a:pt x="6507" y="4492"/>
                    </a:lnTo>
                    <a:lnTo>
                      <a:pt x="6430" y="4517"/>
                    </a:lnTo>
                    <a:lnTo>
                      <a:pt x="6354" y="4517"/>
                    </a:lnTo>
                    <a:lnTo>
                      <a:pt x="6277" y="4492"/>
                    </a:lnTo>
                    <a:lnTo>
                      <a:pt x="6226" y="4440"/>
                    </a:lnTo>
                    <a:lnTo>
                      <a:pt x="6175" y="4389"/>
                    </a:lnTo>
                    <a:lnTo>
                      <a:pt x="6150" y="4287"/>
                    </a:lnTo>
                    <a:lnTo>
                      <a:pt x="5665" y="613"/>
                    </a:lnTo>
                    <a:lnTo>
                      <a:pt x="5639" y="511"/>
                    </a:lnTo>
                    <a:lnTo>
                      <a:pt x="5614" y="435"/>
                    </a:lnTo>
                    <a:lnTo>
                      <a:pt x="5563" y="358"/>
                    </a:lnTo>
                    <a:lnTo>
                      <a:pt x="5486" y="281"/>
                    </a:lnTo>
                    <a:lnTo>
                      <a:pt x="5410" y="230"/>
                    </a:lnTo>
                    <a:lnTo>
                      <a:pt x="5308" y="205"/>
                    </a:lnTo>
                    <a:lnTo>
                      <a:pt x="5206" y="179"/>
                    </a:lnTo>
                    <a:lnTo>
                      <a:pt x="5104" y="205"/>
                    </a:lnTo>
                    <a:lnTo>
                      <a:pt x="5027" y="230"/>
                    </a:lnTo>
                    <a:lnTo>
                      <a:pt x="4925" y="256"/>
                    </a:lnTo>
                    <a:lnTo>
                      <a:pt x="4874" y="307"/>
                    </a:lnTo>
                    <a:lnTo>
                      <a:pt x="4797" y="384"/>
                    </a:lnTo>
                    <a:lnTo>
                      <a:pt x="4746" y="435"/>
                    </a:lnTo>
                    <a:lnTo>
                      <a:pt x="4721" y="537"/>
                    </a:lnTo>
                    <a:lnTo>
                      <a:pt x="4695" y="613"/>
                    </a:lnTo>
                    <a:lnTo>
                      <a:pt x="4695" y="715"/>
                    </a:lnTo>
                    <a:lnTo>
                      <a:pt x="4721" y="3547"/>
                    </a:lnTo>
                    <a:lnTo>
                      <a:pt x="4695" y="3598"/>
                    </a:lnTo>
                    <a:lnTo>
                      <a:pt x="4644" y="3598"/>
                    </a:lnTo>
                    <a:lnTo>
                      <a:pt x="4619" y="3573"/>
                    </a:lnTo>
                    <a:lnTo>
                      <a:pt x="3802" y="384"/>
                    </a:lnTo>
                    <a:lnTo>
                      <a:pt x="3751" y="281"/>
                    </a:lnTo>
                    <a:lnTo>
                      <a:pt x="3700" y="205"/>
                    </a:lnTo>
                    <a:lnTo>
                      <a:pt x="3649" y="128"/>
                    </a:lnTo>
                    <a:lnTo>
                      <a:pt x="3573" y="77"/>
                    </a:lnTo>
                    <a:lnTo>
                      <a:pt x="3471" y="26"/>
                    </a:lnTo>
                    <a:lnTo>
                      <a:pt x="3394"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08;p73">
                <a:extLst>
                  <a:ext uri="{FF2B5EF4-FFF2-40B4-BE49-F238E27FC236}">
                    <a16:creationId xmlns:a16="http://schemas.microsoft.com/office/drawing/2014/main" id="{D707F512-14AB-3D1A-A495-44DB378054EA}"/>
                  </a:ext>
                </a:extLst>
              </p:cNvPr>
              <p:cNvSpPr/>
              <p:nvPr/>
            </p:nvSpPr>
            <p:spPr>
              <a:xfrm>
                <a:off x="4892800" y="3446250"/>
                <a:ext cx="45950" cy="176725"/>
              </a:xfrm>
              <a:custGeom>
                <a:avLst/>
                <a:gdLst/>
                <a:ahLst/>
                <a:cxnLst/>
                <a:rect l="l" t="t" r="r" b="b"/>
                <a:pathLst>
                  <a:path w="1838" h="7069" extrusionOk="0">
                    <a:moveTo>
                      <a:pt x="1226" y="1"/>
                    </a:moveTo>
                    <a:lnTo>
                      <a:pt x="1073" y="26"/>
                    </a:lnTo>
                    <a:lnTo>
                      <a:pt x="919" y="77"/>
                    </a:lnTo>
                    <a:lnTo>
                      <a:pt x="996" y="128"/>
                    </a:lnTo>
                    <a:lnTo>
                      <a:pt x="1124" y="230"/>
                    </a:lnTo>
                    <a:lnTo>
                      <a:pt x="1200" y="358"/>
                    </a:lnTo>
                    <a:lnTo>
                      <a:pt x="1277" y="511"/>
                    </a:lnTo>
                    <a:lnTo>
                      <a:pt x="1302" y="664"/>
                    </a:lnTo>
                    <a:lnTo>
                      <a:pt x="1277" y="843"/>
                    </a:lnTo>
                    <a:lnTo>
                      <a:pt x="1200" y="1021"/>
                    </a:lnTo>
                    <a:lnTo>
                      <a:pt x="843" y="1608"/>
                    </a:lnTo>
                    <a:lnTo>
                      <a:pt x="690" y="1915"/>
                    </a:lnTo>
                    <a:lnTo>
                      <a:pt x="562" y="2246"/>
                    </a:lnTo>
                    <a:lnTo>
                      <a:pt x="384" y="2706"/>
                    </a:lnTo>
                    <a:lnTo>
                      <a:pt x="256" y="3165"/>
                    </a:lnTo>
                    <a:lnTo>
                      <a:pt x="128" y="3650"/>
                    </a:lnTo>
                    <a:lnTo>
                      <a:pt x="52" y="4109"/>
                    </a:lnTo>
                    <a:lnTo>
                      <a:pt x="26" y="4364"/>
                    </a:lnTo>
                    <a:lnTo>
                      <a:pt x="1" y="4594"/>
                    </a:lnTo>
                    <a:lnTo>
                      <a:pt x="26" y="5053"/>
                    </a:lnTo>
                    <a:lnTo>
                      <a:pt x="103" y="5512"/>
                    </a:lnTo>
                    <a:lnTo>
                      <a:pt x="179" y="5997"/>
                    </a:lnTo>
                    <a:lnTo>
                      <a:pt x="384" y="6814"/>
                    </a:lnTo>
                    <a:lnTo>
                      <a:pt x="384" y="6967"/>
                    </a:lnTo>
                    <a:lnTo>
                      <a:pt x="333" y="7069"/>
                    </a:lnTo>
                    <a:lnTo>
                      <a:pt x="690" y="7018"/>
                    </a:lnTo>
                    <a:lnTo>
                      <a:pt x="817" y="6967"/>
                    </a:lnTo>
                    <a:lnTo>
                      <a:pt x="894" y="6865"/>
                    </a:lnTo>
                    <a:lnTo>
                      <a:pt x="945" y="6762"/>
                    </a:lnTo>
                    <a:lnTo>
                      <a:pt x="945" y="6635"/>
                    </a:lnTo>
                    <a:lnTo>
                      <a:pt x="766" y="5818"/>
                    </a:lnTo>
                    <a:lnTo>
                      <a:pt x="664" y="5359"/>
                    </a:lnTo>
                    <a:lnTo>
                      <a:pt x="613" y="4900"/>
                    </a:lnTo>
                    <a:lnTo>
                      <a:pt x="588" y="4466"/>
                    </a:lnTo>
                    <a:lnTo>
                      <a:pt x="613" y="3981"/>
                    </a:lnTo>
                    <a:lnTo>
                      <a:pt x="715" y="3522"/>
                    </a:lnTo>
                    <a:lnTo>
                      <a:pt x="817" y="3063"/>
                    </a:lnTo>
                    <a:lnTo>
                      <a:pt x="970" y="2603"/>
                    </a:lnTo>
                    <a:lnTo>
                      <a:pt x="1124" y="2170"/>
                    </a:lnTo>
                    <a:lnTo>
                      <a:pt x="1251" y="1863"/>
                    </a:lnTo>
                    <a:lnTo>
                      <a:pt x="1404" y="1557"/>
                    </a:lnTo>
                    <a:lnTo>
                      <a:pt x="1736" y="970"/>
                    </a:lnTo>
                    <a:lnTo>
                      <a:pt x="1812" y="792"/>
                    </a:lnTo>
                    <a:lnTo>
                      <a:pt x="1838" y="639"/>
                    </a:lnTo>
                    <a:lnTo>
                      <a:pt x="1812" y="486"/>
                    </a:lnTo>
                    <a:lnTo>
                      <a:pt x="1761" y="333"/>
                    </a:lnTo>
                    <a:lnTo>
                      <a:pt x="1659" y="205"/>
                    </a:lnTo>
                    <a:lnTo>
                      <a:pt x="1532" y="103"/>
                    </a:lnTo>
                    <a:lnTo>
                      <a:pt x="1379" y="26"/>
                    </a:lnTo>
                    <a:lnTo>
                      <a:pt x="1226"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09;p73">
                <a:extLst>
                  <a:ext uri="{FF2B5EF4-FFF2-40B4-BE49-F238E27FC236}">
                    <a16:creationId xmlns:a16="http://schemas.microsoft.com/office/drawing/2014/main" id="{982A75A3-24B6-8182-1DFB-20513427DBA5}"/>
                  </a:ext>
                </a:extLst>
              </p:cNvPr>
              <p:cNvSpPr/>
              <p:nvPr/>
            </p:nvSpPr>
            <p:spPr>
              <a:xfrm>
                <a:off x="4929800" y="3453925"/>
                <a:ext cx="202875" cy="281325"/>
              </a:xfrm>
              <a:custGeom>
                <a:avLst/>
                <a:gdLst/>
                <a:ahLst/>
                <a:cxnLst/>
                <a:rect l="l" t="t" r="r" b="b"/>
                <a:pathLst>
                  <a:path w="8115" h="11253" extrusionOk="0">
                    <a:moveTo>
                      <a:pt x="4849" y="0"/>
                    </a:moveTo>
                    <a:lnTo>
                      <a:pt x="4747" y="26"/>
                    </a:lnTo>
                    <a:lnTo>
                      <a:pt x="4645" y="51"/>
                    </a:lnTo>
                    <a:lnTo>
                      <a:pt x="4568" y="102"/>
                    </a:lnTo>
                    <a:lnTo>
                      <a:pt x="4492" y="153"/>
                    </a:lnTo>
                    <a:lnTo>
                      <a:pt x="4415" y="230"/>
                    </a:lnTo>
                    <a:lnTo>
                      <a:pt x="4364" y="306"/>
                    </a:lnTo>
                    <a:lnTo>
                      <a:pt x="4338" y="408"/>
                    </a:lnTo>
                    <a:lnTo>
                      <a:pt x="3522" y="3598"/>
                    </a:lnTo>
                    <a:lnTo>
                      <a:pt x="3496" y="3623"/>
                    </a:lnTo>
                    <a:lnTo>
                      <a:pt x="3445" y="3623"/>
                    </a:lnTo>
                    <a:lnTo>
                      <a:pt x="3420" y="3572"/>
                    </a:lnTo>
                    <a:lnTo>
                      <a:pt x="3445" y="740"/>
                    </a:lnTo>
                    <a:lnTo>
                      <a:pt x="3445" y="638"/>
                    </a:lnTo>
                    <a:lnTo>
                      <a:pt x="3420" y="561"/>
                    </a:lnTo>
                    <a:lnTo>
                      <a:pt x="3369" y="459"/>
                    </a:lnTo>
                    <a:lnTo>
                      <a:pt x="3318" y="383"/>
                    </a:lnTo>
                    <a:lnTo>
                      <a:pt x="3267" y="332"/>
                    </a:lnTo>
                    <a:lnTo>
                      <a:pt x="3190" y="281"/>
                    </a:lnTo>
                    <a:lnTo>
                      <a:pt x="3114" y="230"/>
                    </a:lnTo>
                    <a:lnTo>
                      <a:pt x="3012" y="204"/>
                    </a:lnTo>
                    <a:lnTo>
                      <a:pt x="2910" y="204"/>
                    </a:lnTo>
                    <a:lnTo>
                      <a:pt x="2833" y="230"/>
                    </a:lnTo>
                    <a:lnTo>
                      <a:pt x="2731" y="255"/>
                    </a:lnTo>
                    <a:lnTo>
                      <a:pt x="2654" y="306"/>
                    </a:lnTo>
                    <a:lnTo>
                      <a:pt x="2578" y="383"/>
                    </a:lnTo>
                    <a:lnTo>
                      <a:pt x="2527" y="459"/>
                    </a:lnTo>
                    <a:lnTo>
                      <a:pt x="2476" y="536"/>
                    </a:lnTo>
                    <a:lnTo>
                      <a:pt x="2450" y="638"/>
                    </a:lnTo>
                    <a:lnTo>
                      <a:pt x="1991" y="4312"/>
                    </a:lnTo>
                    <a:lnTo>
                      <a:pt x="1965" y="4414"/>
                    </a:lnTo>
                    <a:lnTo>
                      <a:pt x="1914" y="4465"/>
                    </a:lnTo>
                    <a:lnTo>
                      <a:pt x="1863" y="4516"/>
                    </a:lnTo>
                    <a:lnTo>
                      <a:pt x="1787" y="4542"/>
                    </a:lnTo>
                    <a:lnTo>
                      <a:pt x="1710" y="4542"/>
                    </a:lnTo>
                    <a:lnTo>
                      <a:pt x="1634" y="4516"/>
                    </a:lnTo>
                    <a:lnTo>
                      <a:pt x="1557" y="4465"/>
                    </a:lnTo>
                    <a:lnTo>
                      <a:pt x="1506" y="4414"/>
                    </a:lnTo>
                    <a:lnTo>
                      <a:pt x="1149" y="3751"/>
                    </a:lnTo>
                    <a:lnTo>
                      <a:pt x="1072" y="3649"/>
                    </a:lnTo>
                    <a:lnTo>
                      <a:pt x="970" y="3572"/>
                    </a:lnTo>
                    <a:lnTo>
                      <a:pt x="868" y="3496"/>
                    </a:lnTo>
                    <a:lnTo>
                      <a:pt x="766" y="3470"/>
                    </a:lnTo>
                    <a:lnTo>
                      <a:pt x="639" y="3445"/>
                    </a:lnTo>
                    <a:lnTo>
                      <a:pt x="511" y="3445"/>
                    </a:lnTo>
                    <a:lnTo>
                      <a:pt x="409" y="3496"/>
                    </a:lnTo>
                    <a:lnTo>
                      <a:pt x="281" y="3547"/>
                    </a:lnTo>
                    <a:lnTo>
                      <a:pt x="179" y="3623"/>
                    </a:lnTo>
                    <a:lnTo>
                      <a:pt x="103" y="3700"/>
                    </a:lnTo>
                    <a:lnTo>
                      <a:pt x="52" y="3827"/>
                    </a:lnTo>
                    <a:lnTo>
                      <a:pt x="1" y="3929"/>
                    </a:lnTo>
                    <a:lnTo>
                      <a:pt x="1" y="4057"/>
                    </a:lnTo>
                    <a:lnTo>
                      <a:pt x="1" y="4159"/>
                    </a:lnTo>
                    <a:lnTo>
                      <a:pt x="26" y="4287"/>
                    </a:lnTo>
                    <a:lnTo>
                      <a:pt x="77" y="4414"/>
                    </a:lnTo>
                    <a:lnTo>
                      <a:pt x="409" y="5001"/>
                    </a:lnTo>
                    <a:lnTo>
                      <a:pt x="562" y="5282"/>
                    </a:lnTo>
                    <a:lnTo>
                      <a:pt x="690" y="5613"/>
                    </a:lnTo>
                    <a:lnTo>
                      <a:pt x="868" y="6047"/>
                    </a:lnTo>
                    <a:lnTo>
                      <a:pt x="1021" y="6507"/>
                    </a:lnTo>
                    <a:lnTo>
                      <a:pt x="1123" y="6966"/>
                    </a:lnTo>
                    <a:lnTo>
                      <a:pt x="1200" y="7425"/>
                    </a:lnTo>
                    <a:lnTo>
                      <a:pt x="1251" y="7910"/>
                    </a:lnTo>
                    <a:lnTo>
                      <a:pt x="1226" y="8344"/>
                    </a:lnTo>
                    <a:lnTo>
                      <a:pt x="1149" y="8777"/>
                    </a:lnTo>
                    <a:lnTo>
                      <a:pt x="1072" y="9262"/>
                    </a:lnTo>
                    <a:lnTo>
                      <a:pt x="868" y="10053"/>
                    </a:lnTo>
                    <a:lnTo>
                      <a:pt x="868" y="10206"/>
                    </a:lnTo>
                    <a:lnTo>
                      <a:pt x="919" y="10308"/>
                    </a:lnTo>
                    <a:lnTo>
                      <a:pt x="1021" y="10385"/>
                    </a:lnTo>
                    <a:lnTo>
                      <a:pt x="1123" y="10436"/>
                    </a:lnTo>
                    <a:lnTo>
                      <a:pt x="5436" y="11252"/>
                    </a:lnTo>
                    <a:lnTo>
                      <a:pt x="5563" y="11252"/>
                    </a:lnTo>
                    <a:lnTo>
                      <a:pt x="5691" y="11201"/>
                    </a:lnTo>
                    <a:lnTo>
                      <a:pt x="5767" y="11099"/>
                    </a:lnTo>
                    <a:lnTo>
                      <a:pt x="5793" y="11048"/>
                    </a:lnTo>
                    <a:lnTo>
                      <a:pt x="5818" y="10972"/>
                    </a:lnTo>
                    <a:lnTo>
                      <a:pt x="5844" y="10538"/>
                    </a:lnTo>
                    <a:lnTo>
                      <a:pt x="5920" y="10104"/>
                    </a:lnTo>
                    <a:lnTo>
                      <a:pt x="6022" y="9670"/>
                    </a:lnTo>
                    <a:lnTo>
                      <a:pt x="6150" y="9237"/>
                    </a:lnTo>
                    <a:lnTo>
                      <a:pt x="6303" y="8803"/>
                    </a:lnTo>
                    <a:lnTo>
                      <a:pt x="6507" y="8395"/>
                    </a:lnTo>
                    <a:lnTo>
                      <a:pt x="6711" y="7986"/>
                    </a:lnTo>
                    <a:lnTo>
                      <a:pt x="6916" y="7578"/>
                    </a:lnTo>
                    <a:lnTo>
                      <a:pt x="7196" y="6889"/>
                    </a:lnTo>
                    <a:lnTo>
                      <a:pt x="7451" y="6200"/>
                    </a:lnTo>
                    <a:lnTo>
                      <a:pt x="7630" y="5511"/>
                    </a:lnTo>
                    <a:lnTo>
                      <a:pt x="7783" y="4771"/>
                    </a:lnTo>
                    <a:lnTo>
                      <a:pt x="8115" y="3266"/>
                    </a:lnTo>
                    <a:lnTo>
                      <a:pt x="8115" y="3164"/>
                    </a:lnTo>
                    <a:lnTo>
                      <a:pt x="8115" y="3087"/>
                    </a:lnTo>
                    <a:lnTo>
                      <a:pt x="8089" y="2985"/>
                    </a:lnTo>
                    <a:lnTo>
                      <a:pt x="8064" y="2909"/>
                    </a:lnTo>
                    <a:lnTo>
                      <a:pt x="8013" y="2832"/>
                    </a:lnTo>
                    <a:lnTo>
                      <a:pt x="7962" y="2756"/>
                    </a:lnTo>
                    <a:lnTo>
                      <a:pt x="7885" y="2705"/>
                    </a:lnTo>
                    <a:lnTo>
                      <a:pt x="7809" y="2654"/>
                    </a:lnTo>
                    <a:lnTo>
                      <a:pt x="7707" y="2603"/>
                    </a:lnTo>
                    <a:lnTo>
                      <a:pt x="7502" y="2603"/>
                    </a:lnTo>
                    <a:lnTo>
                      <a:pt x="7400" y="2628"/>
                    </a:lnTo>
                    <a:lnTo>
                      <a:pt x="7298" y="2679"/>
                    </a:lnTo>
                    <a:lnTo>
                      <a:pt x="7222" y="2730"/>
                    </a:lnTo>
                    <a:lnTo>
                      <a:pt x="7145" y="2807"/>
                    </a:lnTo>
                    <a:lnTo>
                      <a:pt x="7094" y="2883"/>
                    </a:lnTo>
                    <a:lnTo>
                      <a:pt x="6558" y="4134"/>
                    </a:lnTo>
                    <a:lnTo>
                      <a:pt x="6533" y="4159"/>
                    </a:lnTo>
                    <a:lnTo>
                      <a:pt x="6482" y="4159"/>
                    </a:lnTo>
                    <a:lnTo>
                      <a:pt x="6456" y="4134"/>
                    </a:lnTo>
                    <a:lnTo>
                      <a:pt x="6456" y="4108"/>
                    </a:lnTo>
                    <a:lnTo>
                      <a:pt x="6967" y="1837"/>
                    </a:lnTo>
                    <a:lnTo>
                      <a:pt x="6992" y="1735"/>
                    </a:lnTo>
                    <a:lnTo>
                      <a:pt x="6992" y="1608"/>
                    </a:lnTo>
                    <a:lnTo>
                      <a:pt x="6967" y="1505"/>
                    </a:lnTo>
                    <a:lnTo>
                      <a:pt x="6916" y="1403"/>
                    </a:lnTo>
                    <a:lnTo>
                      <a:pt x="6839" y="1301"/>
                    </a:lnTo>
                    <a:lnTo>
                      <a:pt x="6762" y="1225"/>
                    </a:lnTo>
                    <a:lnTo>
                      <a:pt x="6686" y="1174"/>
                    </a:lnTo>
                    <a:lnTo>
                      <a:pt x="6558" y="1123"/>
                    </a:lnTo>
                    <a:lnTo>
                      <a:pt x="6456" y="1097"/>
                    </a:lnTo>
                    <a:lnTo>
                      <a:pt x="6329" y="1097"/>
                    </a:lnTo>
                    <a:lnTo>
                      <a:pt x="6227" y="1123"/>
                    </a:lnTo>
                    <a:lnTo>
                      <a:pt x="6125" y="1148"/>
                    </a:lnTo>
                    <a:lnTo>
                      <a:pt x="6022" y="1225"/>
                    </a:lnTo>
                    <a:lnTo>
                      <a:pt x="5946" y="1301"/>
                    </a:lnTo>
                    <a:lnTo>
                      <a:pt x="5869" y="1378"/>
                    </a:lnTo>
                    <a:lnTo>
                      <a:pt x="5818" y="1505"/>
                    </a:lnTo>
                    <a:lnTo>
                      <a:pt x="5129" y="3776"/>
                    </a:lnTo>
                    <a:lnTo>
                      <a:pt x="5104" y="3802"/>
                    </a:lnTo>
                    <a:lnTo>
                      <a:pt x="5078" y="3827"/>
                    </a:lnTo>
                    <a:lnTo>
                      <a:pt x="5053" y="3802"/>
                    </a:lnTo>
                    <a:lnTo>
                      <a:pt x="5027" y="3751"/>
                    </a:lnTo>
                    <a:lnTo>
                      <a:pt x="5410" y="638"/>
                    </a:lnTo>
                    <a:lnTo>
                      <a:pt x="5410" y="510"/>
                    </a:lnTo>
                    <a:lnTo>
                      <a:pt x="5385" y="408"/>
                    </a:lnTo>
                    <a:lnTo>
                      <a:pt x="5359" y="306"/>
                    </a:lnTo>
                    <a:lnTo>
                      <a:pt x="5308" y="230"/>
                    </a:lnTo>
                    <a:lnTo>
                      <a:pt x="5231" y="153"/>
                    </a:lnTo>
                    <a:lnTo>
                      <a:pt x="5155" y="77"/>
                    </a:lnTo>
                    <a:lnTo>
                      <a:pt x="5053" y="51"/>
                    </a:lnTo>
                    <a:lnTo>
                      <a:pt x="4951" y="26"/>
                    </a:lnTo>
                    <a:lnTo>
                      <a:pt x="4849" y="0"/>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10;p73">
                <a:extLst>
                  <a:ext uri="{FF2B5EF4-FFF2-40B4-BE49-F238E27FC236}">
                    <a16:creationId xmlns:a16="http://schemas.microsoft.com/office/drawing/2014/main" id="{01564ACE-69EF-E5B4-99E8-0F5C51570970}"/>
                  </a:ext>
                </a:extLst>
              </p:cNvPr>
              <p:cNvSpPr/>
              <p:nvPr/>
            </p:nvSpPr>
            <p:spPr>
              <a:xfrm>
                <a:off x="5058650" y="3518975"/>
                <a:ext cx="74025" cy="216275"/>
              </a:xfrm>
              <a:custGeom>
                <a:avLst/>
                <a:gdLst/>
                <a:ahLst/>
                <a:cxnLst/>
                <a:rect l="l" t="t" r="r" b="b"/>
                <a:pathLst>
                  <a:path w="2961" h="8651" extrusionOk="0">
                    <a:moveTo>
                      <a:pt x="2272" y="1"/>
                    </a:moveTo>
                    <a:lnTo>
                      <a:pt x="2144" y="77"/>
                    </a:lnTo>
                    <a:lnTo>
                      <a:pt x="2297" y="179"/>
                    </a:lnTo>
                    <a:lnTo>
                      <a:pt x="2399" y="332"/>
                    </a:lnTo>
                    <a:lnTo>
                      <a:pt x="2425" y="485"/>
                    </a:lnTo>
                    <a:lnTo>
                      <a:pt x="2425" y="664"/>
                    </a:lnTo>
                    <a:lnTo>
                      <a:pt x="2093" y="2169"/>
                    </a:lnTo>
                    <a:lnTo>
                      <a:pt x="1940" y="2909"/>
                    </a:lnTo>
                    <a:lnTo>
                      <a:pt x="1762" y="3598"/>
                    </a:lnTo>
                    <a:lnTo>
                      <a:pt x="1506" y="4287"/>
                    </a:lnTo>
                    <a:lnTo>
                      <a:pt x="1226" y="4976"/>
                    </a:lnTo>
                    <a:lnTo>
                      <a:pt x="1022" y="5384"/>
                    </a:lnTo>
                    <a:lnTo>
                      <a:pt x="817" y="5793"/>
                    </a:lnTo>
                    <a:lnTo>
                      <a:pt x="613" y="6201"/>
                    </a:lnTo>
                    <a:lnTo>
                      <a:pt x="460" y="6635"/>
                    </a:lnTo>
                    <a:lnTo>
                      <a:pt x="333" y="7068"/>
                    </a:lnTo>
                    <a:lnTo>
                      <a:pt x="231" y="7502"/>
                    </a:lnTo>
                    <a:lnTo>
                      <a:pt x="154" y="7936"/>
                    </a:lnTo>
                    <a:lnTo>
                      <a:pt x="129" y="8370"/>
                    </a:lnTo>
                    <a:lnTo>
                      <a:pt x="103" y="8446"/>
                    </a:lnTo>
                    <a:lnTo>
                      <a:pt x="77" y="8497"/>
                    </a:lnTo>
                    <a:lnTo>
                      <a:pt x="1" y="8599"/>
                    </a:lnTo>
                    <a:lnTo>
                      <a:pt x="282" y="8650"/>
                    </a:lnTo>
                    <a:lnTo>
                      <a:pt x="409" y="8650"/>
                    </a:lnTo>
                    <a:lnTo>
                      <a:pt x="537" y="8599"/>
                    </a:lnTo>
                    <a:lnTo>
                      <a:pt x="613" y="8497"/>
                    </a:lnTo>
                    <a:lnTo>
                      <a:pt x="639" y="8446"/>
                    </a:lnTo>
                    <a:lnTo>
                      <a:pt x="664" y="8370"/>
                    </a:lnTo>
                    <a:lnTo>
                      <a:pt x="690" y="7936"/>
                    </a:lnTo>
                    <a:lnTo>
                      <a:pt x="766" y="7502"/>
                    </a:lnTo>
                    <a:lnTo>
                      <a:pt x="868" y="7068"/>
                    </a:lnTo>
                    <a:lnTo>
                      <a:pt x="996" y="6635"/>
                    </a:lnTo>
                    <a:lnTo>
                      <a:pt x="1149" y="6201"/>
                    </a:lnTo>
                    <a:lnTo>
                      <a:pt x="1353" y="5793"/>
                    </a:lnTo>
                    <a:lnTo>
                      <a:pt x="1557" y="5384"/>
                    </a:lnTo>
                    <a:lnTo>
                      <a:pt x="1762" y="4976"/>
                    </a:lnTo>
                    <a:lnTo>
                      <a:pt x="2042" y="4287"/>
                    </a:lnTo>
                    <a:lnTo>
                      <a:pt x="2272" y="3598"/>
                    </a:lnTo>
                    <a:lnTo>
                      <a:pt x="2476" y="2909"/>
                    </a:lnTo>
                    <a:lnTo>
                      <a:pt x="2629" y="2169"/>
                    </a:lnTo>
                    <a:lnTo>
                      <a:pt x="2961" y="664"/>
                    </a:lnTo>
                    <a:lnTo>
                      <a:pt x="2961" y="562"/>
                    </a:lnTo>
                    <a:lnTo>
                      <a:pt x="2961" y="485"/>
                    </a:lnTo>
                    <a:lnTo>
                      <a:pt x="2935" y="383"/>
                    </a:lnTo>
                    <a:lnTo>
                      <a:pt x="2910" y="307"/>
                    </a:lnTo>
                    <a:lnTo>
                      <a:pt x="2859" y="230"/>
                    </a:lnTo>
                    <a:lnTo>
                      <a:pt x="2808" y="154"/>
                    </a:lnTo>
                    <a:lnTo>
                      <a:pt x="2731" y="103"/>
                    </a:lnTo>
                    <a:lnTo>
                      <a:pt x="2655" y="52"/>
                    </a:lnTo>
                    <a:lnTo>
                      <a:pt x="2527"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30" name="Google Shape;2299;p37">
            <a:extLst>
              <a:ext uri="{FF2B5EF4-FFF2-40B4-BE49-F238E27FC236}">
                <a16:creationId xmlns:a16="http://schemas.microsoft.com/office/drawing/2014/main" id="{CB0264F4-F133-50EB-5432-145FC9079D20}"/>
              </a:ext>
            </a:extLst>
          </p:cNvPr>
          <p:cNvSpPr txBox="1">
            <a:spLocks/>
          </p:cNvSpPr>
          <p:nvPr/>
        </p:nvSpPr>
        <p:spPr>
          <a:xfrm>
            <a:off x="434731" y="1760891"/>
            <a:ext cx="4271071" cy="9346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B1: </a:t>
            </a:r>
            <a:r>
              <a:rPr lang="vi-VN" dirty="0">
                <a:latin typeface="Roboto" panose="02000000000000000000" pitchFamily="2" charset="0"/>
              </a:rPr>
              <a:t>Gắn thanh nhựa lên giá tại trục quay O sao cho thanh nằm cân bằng theo phương ngang</a:t>
            </a:r>
            <a:endParaRPr lang="en-US" dirty="0">
              <a:latin typeface="Roboto" panose="02000000000000000000" pitchFamily="2" charset="0"/>
            </a:endParaRPr>
          </a:p>
        </p:txBody>
      </p:sp>
      <p:sp>
        <p:nvSpPr>
          <p:cNvPr id="2433" name="Google Shape;2299;p37">
            <a:extLst>
              <a:ext uri="{FF2B5EF4-FFF2-40B4-BE49-F238E27FC236}">
                <a16:creationId xmlns:a16="http://schemas.microsoft.com/office/drawing/2014/main" id="{BE6DB164-A2A4-CA71-DC18-D19273109850}"/>
              </a:ext>
            </a:extLst>
          </p:cNvPr>
          <p:cNvSpPr txBox="1">
            <a:spLocks/>
          </p:cNvSpPr>
          <p:nvPr/>
        </p:nvSpPr>
        <p:spPr>
          <a:xfrm>
            <a:off x="470317" y="2638303"/>
            <a:ext cx="3880206" cy="13832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B2: </a:t>
            </a:r>
            <a:r>
              <a:rPr lang="vi-VN" dirty="0">
                <a:latin typeface="Roboto" panose="02000000000000000000" pitchFamily="2" charset="0"/>
              </a:rPr>
              <a:t>Lần lượt treo quả nặng vào các vị trí A, O, C trên thanh</a:t>
            </a:r>
            <a:endParaRPr lang="en-US" dirty="0">
              <a:latin typeface="Roboto" panose="02000000000000000000" pitchFamily="2" charset="0"/>
            </a:endParaRPr>
          </a:p>
        </p:txBody>
      </p:sp>
      <p:pic>
        <p:nvPicPr>
          <p:cNvPr id="2" name="Picture 1">
            <a:extLst>
              <a:ext uri="{FF2B5EF4-FFF2-40B4-BE49-F238E27FC236}">
                <a16:creationId xmlns:a16="http://schemas.microsoft.com/office/drawing/2014/main" id="{271D6A4D-356A-E1E8-609F-D1C0260D2E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34" b="91549" l="4611" r="95101">
                        <a14:foregroundMark x1="46686" y1="23944" x2="47550" y2="72394"/>
                        <a14:foregroundMark x1="6916" y1="12676" x2="34582" y2="10986"/>
                        <a14:foregroundMark x1="34582" y1="10986" x2="95965" y2="12958"/>
                        <a14:foregroundMark x1="4611" y1="7606" x2="23343" y2="6761"/>
                        <a14:foregroundMark x1="23055" y1="7324" x2="38329" y2="7606"/>
                        <a14:foregroundMark x1="38329" y1="7606" x2="62536" y2="7324"/>
                        <a14:foregroundMark x1="62536" y1="7324" x2="63112" y2="7042"/>
                        <a14:foregroundMark x1="73199" y1="5634" x2="91354" y2="7887"/>
                        <a14:foregroundMark x1="61095" y1="88732" x2="61383" y2="91549"/>
                      </a14:backgroundRemoval>
                    </a14:imgEffect>
                  </a14:imgLayer>
                </a14:imgProps>
              </a:ext>
            </a:extLst>
          </a:blip>
          <a:stretch>
            <a:fillRect/>
          </a:stretch>
        </p:blipFill>
        <p:spPr>
          <a:xfrm>
            <a:off x="4793479" y="691911"/>
            <a:ext cx="4039372" cy="4132498"/>
          </a:xfrm>
          <a:prstGeom prst="rect">
            <a:avLst/>
          </a:prstGeom>
        </p:spPr>
      </p:pic>
      <p:grpSp>
        <p:nvGrpSpPr>
          <p:cNvPr id="3" name="Group 2">
            <a:extLst>
              <a:ext uri="{FF2B5EF4-FFF2-40B4-BE49-F238E27FC236}">
                <a16:creationId xmlns:a16="http://schemas.microsoft.com/office/drawing/2014/main" id="{D5E75A56-0405-E5D2-11C2-338B5EC3DB0F}"/>
              </a:ext>
            </a:extLst>
          </p:cNvPr>
          <p:cNvGrpSpPr/>
          <p:nvPr/>
        </p:nvGrpSpPr>
        <p:grpSpPr>
          <a:xfrm>
            <a:off x="4960436" y="1465685"/>
            <a:ext cx="376643" cy="634836"/>
            <a:chOff x="3976031" y="4807205"/>
            <a:chExt cx="293688" cy="495015"/>
          </a:xfrm>
        </p:grpSpPr>
        <p:sp>
          <p:nvSpPr>
            <p:cNvPr id="4" name="AutoShape 45">
              <a:extLst>
                <a:ext uri="{FF2B5EF4-FFF2-40B4-BE49-F238E27FC236}">
                  <a16:creationId xmlns:a16="http://schemas.microsoft.com/office/drawing/2014/main" id="{1807DAC2-9933-D818-4641-1CAA656D226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5" name="Oval 46">
              <a:extLst>
                <a:ext uri="{FF2B5EF4-FFF2-40B4-BE49-F238E27FC236}">
                  <a16:creationId xmlns:a16="http://schemas.microsoft.com/office/drawing/2014/main" id="{DC96187C-0048-7777-D622-8C57F93B6725}"/>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6" name="Text Box 51">
              <a:extLst>
                <a:ext uri="{FF2B5EF4-FFF2-40B4-BE49-F238E27FC236}">
                  <a16:creationId xmlns:a16="http://schemas.microsoft.com/office/drawing/2014/main" id="{889FB2D0-E122-F1A7-0FBA-0BB485EA976A}"/>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nvGrpSpPr>
          <p:cNvPr id="9" name="Group 8">
            <a:extLst>
              <a:ext uri="{FF2B5EF4-FFF2-40B4-BE49-F238E27FC236}">
                <a16:creationId xmlns:a16="http://schemas.microsoft.com/office/drawing/2014/main" id="{61AA1CDF-7236-EC10-3336-C5D0CFDEB7B9}"/>
              </a:ext>
            </a:extLst>
          </p:cNvPr>
          <p:cNvGrpSpPr/>
          <p:nvPr/>
        </p:nvGrpSpPr>
        <p:grpSpPr>
          <a:xfrm>
            <a:off x="6479290" y="1431599"/>
            <a:ext cx="376643" cy="634836"/>
            <a:chOff x="3976031" y="4807205"/>
            <a:chExt cx="293688" cy="495015"/>
          </a:xfrm>
        </p:grpSpPr>
        <p:sp>
          <p:nvSpPr>
            <p:cNvPr id="10" name="AutoShape 45">
              <a:extLst>
                <a:ext uri="{FF2B5EF4-FFF2-40B4-BE49-F238E27FC236}">
                  <a16:creationId xmlns:a16="http://schemas.microsoft.com/office/drawing/2014/main" id="{E995357C-E20E-CEAD-F6AD-E212F8AE2B17}"/>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4" name="Oval 46">
              <a:extLst>
                <a:ext uri="{FF2B5EF4-FFF2-40B4-BE49-F238E27FC236}">
                  <a16:creationId xmlns:a16="http://schemas.microsoft.com/office/drawing/2014/main" id="{561493D6-5BE7-B51B-7B43-839B0E061867}"/>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23" name="Text Box 51">
              <a:extLst>
                <a:ext uri="{FF2B5EF4-FFF2-40B4-BE49-F238E27FC236}">
                  <a16:creationId xmlns:a16="http://schemas.microsoft.com/office/drawing/2014/main" id="{454277CA-CB04-41FE-3CCF-F333623717EB}"/>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nvGrpSpPr>
          <p:cNvPr id="26" name="Group 25">
            <a:extLst>
              <a:ext uri="{FF2B5EF4-FFF2-40B4-BE49-F238E27FC236}">
                <a16:creationId xmlns:a16="http://schemas.microsoft.com/office/drawing/2014/main" id="{5CE4B7BA-610D-2C2D-2E68-C11C6E3B961E}"/>
              </a:ext>
            </a:extLst>
          </p:cNvPr>
          <p:cNvGrpSpPr/>
          <p:nvPr/>
        </p:nvGrpSpPr>
        <p:grpSpPr>
          <a:xfrm>
            <a:off x="8047496" y="1409387"/>
            <a:ext cx="376643" cy="634836"/>
            <a:chOff x="3976031" y="4807205"/>
            <a:chExt cx="293688" cy="495015"/>
          </a:xfrm>
        </p:grpSpPr>
        <p:sp>
          <p:nvSpPr>
            <p:cNvPr id="2368" name="AutoShape 45">
              <a:extLst>
                <a:ext uri="{FF2B5EF4-FFF2-40B4-BE49-F238E27FC236}">
                  <a16:creationId xmlns:a16="http://schemas.microsoft.com/office/drawing/2014/main" id="{59249A9E-5AAB-0935-D99A-C77A7013EC19}"/>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2369" name="Oval 46">
              <a:extLst>
                <a:ext uri="{FF2B5EF4-FFF2-40B4-BE49-F238E27FC236}">
                  <a16:creationId xmlns:a16="http://schemas.microsoft.com/office/drawing/2014/main" id="{ECEC1BFF-A26C-46B7-E67B-9B90E4569252}"/>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2434" name="Text Box 51">
              <a:extLst>
                <a:ext uri="{FF2B5EF4-FFF2-40B4-BE49-F238E27FC236}">
                  <a16:creationId xmlns:a16="http://schemas.microsoft.com/office/drawing/2014/main" id="{42C5EA6D-4B70-884E-3BCA-E39D6472B08D}"/>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spTree>
    <p:extLst>
      <p:ext uri="{BB962C8B-B14F-4D97-AF65-F5344CB8AC3E}">
        <p14:creationId xmlns:p14="http://schemas.microsoft.com/office/powerpoint/2010/main" val="324215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3000"/>
                                  </p:iterate>
                                  <p:childTnLst>
                                    <p:set>
                                      <p:cBhvr>
                                        <p:cTn id="6" dur="1" fill="hold">
                                          <p:stCondLst>
                                            <p:cond delay="0"/>
                                          </p:stCondLst>
                                        </p:cTn>
                                        <p:tgtEl>
                                          <p:spTgt spid="2430"/>
                                        </p:tgtEl>
                                        <p:attrNameLst>
                                          <p:attrName>style.visibility</p:attrName>
                                        </p:attrNameLst>
                                      </p:cBhvr>
                                      <p:to>
                                        <p:strVal val="visible"/>
                                      </p:to>
                                    </p:set>
                                    <p:animEffect transition="in" filter="wipe(up)">
                                      <p:cBhvr>
                                        <p:cTn id="7" dur="500"/>
                                        <p:tgtEl>
                                          <p:spTgt spid="24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2433"/>
                                        </p:tgtEl>
                                        <p:attrNameLst>
                                          <p:attrName>style.visibility</p:attrName>
                                        </p:attrNameLst>
                                      </p:cBhvr>
                                      <p:to>
                                        <p:strVal val="visible"/>
                                      </p:to>
                                    </p:set>
                                    <p:animEffect transition="in" filter="wipe(up)">
                                      <p:cBhvr>
                                        <p:cTn id="12" dur="500"/>
                                        <p:tgtEl>
                                          <p:spTgt spid="243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500"/>
                            </p:stCondLst>
                            <p:childTnLst>
                              <p:par>
                                <p:cTn id="21" presetID="47"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3"/>
                                        </p:tgtEl>
                                        <p:attrNameLst>
                                          <p:attrName>style.visibility</p:attrName>
                                        </p:attrNameLst>
                                      </p:cBhvr>
                                      <p:to>
                                        <p:strVal val="hidden"/>
                                      </p:to>
                                    </p:set>
                                  </p:childTnLst>
                                </p:cTn>
                              </p:par>
                            </p:childTnLst>
                          </p:cTn>
                        </p:par>
                        <p:par>
                          <p:cTn id="30" fill="hold">
                            <p:stCondLst>
                              <p:cond delay="0"/>
                            </p:stCondLst>
                            <p:childTnLst>
                              <p:par>
                                <p:cTn id="31" presetID="47"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9"/>
                                        </p:tgtEl>
                                        <p:attrNameLst>
                                          <p:attrName>style.visibility</p:attrName>
                                        </p:attrNameLst>
                                      </p:cBhvr>
                                      <p:to>
                                        <p:strVal val="hidden"/>
                                      </p:to>
                                    </p:set>
                                  </p:childTnLst>
                                </p:cTn>
                              </p:par>
                            </p:childTnLst>
                          </p:cTn>
                        </p:par>
                        <p:par>
                          <p:cTn id="40" fill="hold">
                            <p:stCondLst>
                              <p:cond delay="0"/>
                            </p:stCondLst>
                            <p:childTnLst>
                              <p:par>
                                <p:cTn id="41" presetID="47" presetClass="entr" presetSubtype="0"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anim calcmode="lin" valueType="num">
                                      <p:cBhvr>
                                        <p:cTn id="44" dur="500" fill="hold"/>
                                        <p:tgtEl>
                                          <p:spTgt spid="26"/>
                                        </p:tgtEl>
                                        <p:attrNameLst>
                                          <p:attrName>ppt_x</p:attrName>
                                        </p:attrNameLst>
                                      </p:cBhvr>
                                      <p:tavLst>
                                        <p:tav tm="0">
                                          <p:val>
                                            <p:strVal val="#ppt_x"/>
                                          </p:val>
                                        </p:tav>
                                        <p:tav tm="100000">
                                          <p:val>
                                            <p:strVal val="#ppt_x"/>
                                          </p:val>
                                        </p:tav>
                                      </p:tavLst>
                                    </p:anim>
                                    <p:anim calcmode="lin" valueType="num">
                                      <p:cBhvr>
                                        <p:cTn id="45"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0" grpId="0"/>
      <p:bldP spid="24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grpSp>
        <p:nvGrpSpPr>
          <p:cNvPr id="13" name="Group 12">
            <a:extLst>
              <a:ext uri="{FF2B5EF4-FFF2-40B4-BE49-F238E27FC236}">
                <a16:creationId xmlns:a16="http://schemas.microsoft.com/office/drawing/2014/main" id="{83095F7B-BE58-3D72-5925-939DF0BFC8AA}"/>
              </a:ext>
            </a:extLst>
          </p:cNvPr>
          <p:cNvGrpSpPr/>
          <p:nvPr/>
        </p:nvGrpSpPr>
        <p:grpSpPr>
          <a:xfrm>
            <a:off x="3911442" y="397086"/>
            <a:ext cx="1539516" cy="425789"/>
            <a:chOff x="551554" y="829477"/>
            <a:chExt cx="1277246" cy="425789"/>
          </a:xfrm>
        </p:grpSpPr>
        <p:sp>
          <p:nvSpPr>
            <p:cNvPr id="14" name="Rectangle: Rounded Corners 13">
              <a:extLst>
                <a:ext uri="{FF2B5EF4-FFF2-40B4-BE49-F238E27FC236}">
                  <a16:creationId xmlns:a16="http://schemas.microsoft.com/office/drawing/2014/main" id="{11C4DCF0-901D-1F28-22C8-7B62B4628EE9}"/>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2428;p39">
              <a:extLst>
                <a:ext uri="{FF2B5EF4-FFF2-40B4-BE49-F238E27FC236}">
                  <a16:creationId xmlns:a16="http://schemas.microsoft.com/office/drawing/2014/main" id="{87AE0799-3E9C-34D3-07BA-1B475A534D2D}"/>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Câu</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hỏi</a:t>
              </a:r>
              <a:endParaRPr lang="en-US" sz="2200" dirty="0">
                <a:solidFill>
                  <a:srgbClr val="424242"/>
                </a:solidFill>
                <a:latin typeface="Roboto Condensed" panose="02000000000000000000" pitchFamily="2" charset="0"/>
              </a:endParaRPr>
            </a:p>
          </p:txBody>
        </p:sp>
      </p:grpSp>
      <p:grpSp>
        <p:nvGrpSpPr>
          <p:cNvPr id="23" name="Group 22">
            <a:extLst>
              <a:ext uri="{FF2B5EF4-FFF2-40B4-BE49-F238E27FC236}">
                <a16:creationId xmlns:a16="http://schemas.microsoft.com/office/drawing/2014/main" id="{5BAF62EA-C5B9-ED16-FBCD-D2524FB7B263}"/>
              </a:ext>
            </a:extLst>
          </p:cNvPr>
          <p:cNvGrpSpPr/>
          <p:nvPr/>
        </p:nvGrpSpPr>
        <p:grpSpPr>
          <a:xfrm>
            <a:off x="3667971" y="387612"/>
            <a:ext cx="425790" cy="425790"/>
            <a:chOff x="4187992" y="2647399"/>
            <a:chExt cx="1038553" cy="1038553"/>
          </a:xfrm>
        </p:grpSpPr>
        <p:sp>
          <p:nvSpPr>
            <p:cNvPr id="17" name="Oval 16">
              <a:extLst>
                <a:ext uri="{FF2B5EF4-FFF2-40B4-BE49-F238E27FC236}">
                  <a16:creationId xmlns:a16="http://schemas.microsoft.com/office/drawing/2014/main" id="{B902BF5E-2613-F26D-38D6-767DDD72C60C}"/>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87566F0-88A1-47BF-7C15-2B6AF58D2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Google Shape;2299;p37">
            <a:extLst>
              <a:ext uri="{FF2B5EF4-FFF2-40B4-BE49-F238E27FC236}">
                <a16:creationId xmlns:a16="http://schemas.microsoft.com/office/drawing/2014/main" id="{D7F4D8B1-7580-9B6A-AB03-998A67D87EAE}"/>
              </a:ext>
            </a:extLst>
          </p:cNvPr>
          <p:cNvSpPr txBox="1">
            <a:spLocks/>
          </p:cNvSpPr>
          <p:nvPr/>
        </p:nvSpPr>
        <p:spPr>
          <a:xfrm>
            <a:off x="4093761" y="1072712"/>
            <a:ext cx="4421855"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sz="2000" dirty="0" err="1">
                <a:latin typeface="Roboto" panose="02000000000000000000" pitchFamily="2" charset="0"/>
              </a:rPr>
              <a:t>Câu</a:t>
            </a:r>
            <a:r>
              <a:rPr lang="en-US" sz="2000" dirty="0">
                <a:latin typeface="Roboto" panose="02000000000000000000" pitchFamily="2" charset="0"/>
              </a:rPr>
              <a:t> 1: Treo </a:t>
            </a:r>
            <a:r>
              <a:rPr lang="en-US" sz="2000" dirty="0" err="1">
                <a:latin typeface="Roboto" panose="02000000000000000000" pitchFamily="2" charset="0"/>
              </a:rPr>
              <a:t>quả</a:t>
            </a:r>
            <a:r>
              <a:rPr lang="en-US" sz="2000" dirty="0">
                <a:latin typeface="Roboto" panose="02000000000000000000" pitchFamily="2" charset="0"/>
              </a:rPr>
              <a:t> </a:t>
            </a:r>
            <a:r>
              <a:rPr lang="en-US" sz="2000" dirty="0" err="1">
                <a:latin typeface="Roboto" panose="02000000000000000000" pitchFamily="2" charset="0"/>
              </a:rPr>
              <a:t>nặng</a:t>
            </a:r>
            <a:r>
              <a:rPr lang="en-US" sz="2000" dirty="0">
                <a:latin typeface="Roboto" panose="02000000000000000000" pitchFamily="2" charset="0"/>
              </a:rPr>
              <a:t> </a:t>
            </a:r>
            <a:r>
              <a:rPr lang="en-US" sz="2000" dirty="0" err="1">
                <a:latin typeface="Roboto" panose="02000000000000000000" pitchFamily="2" charset="0"/>
              </a:rPr>
              <a:t>vào</a:t>
            </a:r>
            <a:r>
              <a:rPr lang="en-US" sz="2000" dirty="0">
                <a:latin typeface="Roboto" panose="02000000000000000000" pitchFamily="2" charset="0"/>
              </a:rPr>
              <a:t> </a:t>
            </a:r>
            <a:r>
              <a:rPr lang="en-US" sz="2000" dirty="0" err="1">
                <a:latin typeface="Roboto" panose="02000000000000000000" pitchFamily="2" charset="0"/>
              </a:rPr>
              <a:t>vị</a:t>
            </a:r>
            <a:r>
              <a:rPr lang="en-US" sz="2000" dirty="0">
                <a:latin typeface="Roboto" panose="02000000000000000000" pitchFamily="2" charset="0"/>
              </a:rPr>
              <a:t> </a:t>
            </a:r>
            <a:r>
              <a:rPr lang="en-US" sz="2000" dirty="0" err="1">
                <a:latin typeface="Roboto" panose="02000000000000000000" pitchFamily="2" charset="0"/>
              </a:rPr>
              <a:t>trí</a:t>
            </a:r>
            <a:r>
              <a:rPr lang="en-US" sz="2000" dirty="0">
                <a:latin typeface="Roboto" panose="02000000000000000000" pitchFamily="2" charset="0"/>
              </a:rPr>
              <a:t> </a:t>
            </a:r>
            <a:r>
              <a:rPr lang="en-US" sz="2000" dirty="0" err="1">
                <a:latin typeface="Roboto" panose="02000000000000000000" pitchFamily="2" charset="0"/>
              </a:rPr>
              <a:t>nào</a:t>
            </a:r>
            <a:r>
              <a:rPr lang="en-US" sz="2000" dirty="0">
                <a:latin typeface="Roboto" panose="02000000000000000000" pitchFamily="2" charset="0"/>
              </a:rPr>
              <a:t> </a:t>
            </a:r>
            <a:r>
              <a:rPr lang="en-US" sz="2000" dirty="0" err="1">
                <a:latin typeface="Roboto" panose="02000000000000000000" pitchFamily="2" charset="0"/>
              </a:rPr>
              <a:t>thì</a:t>
            </a:r>
            <a:r>
              <a:rPr lang="en-US" sz="2000" dirty="0">
                <a:latin typeface="Roboto" panose="02000000000000000000" pitchFamily="2" charset="0"/>
              </a:rPr>
              <a:t> </a:t>
            </a:r>
            <a:r>
              <a:rPr lang="en-US" sz="2000" dirty="0" err="1">
                <a:latin typeface="Roboto" panose="02000000000000000000" pitchFamily="2" charset="0"/>
              </a:rPr>
              <a:t>thanh</a:t>
            </a:r>
            <a:r>
              <a:rPr lang="en-US" sz="2000" dirty="0">
                <a:latin typeface="Roboto" panose="02000000000000000000" pitchFamily="2" charset="0"/>
              </a:rPr>
              <a:t> quay, </a:t>
            </a:r>
            <a:r>
              <a:rPr lang="en-US" sz="2000" dirty="0" err="1">
                <a:latin typeface="Roboto" panose="02000000000000000000" pitchFamily="2" charset="0"/>
              </a:rPr>
              <a:t>vào</a:t>
            </a:r>
            <a:r>
              <a:rPr lang="en-US" sz="2000" dirty="0">
                <a:latin typeface="Roboto" panose="02000000000000000000" pitchFamily="2" charset="0"/>
              </a:rPr>
              <a:t> </a:t>
            </a:r>
            <a:r>
              <a:rPr lang="en-US" sz="2000" dirty="0" err="1">
                <a:latin typeface="Roboto" panose="02000000000000000000" pitchFamily="2" charset="0"/>
              </a:rPr>
              <a:t>vị</a:t>
            </a:r>
            <a:r>
              <a:rPr lang="en-US" sz="2000" dirty="0">
                <a:latin typeface="Roboto" panose="02000000000000000000" pitchFamily="2" charset="0"/>
              </a:rPr>
              <a:t> </a:t>
            </a:r>
            <a:r>
              <a:rPr lang="en-US" sz="2000" dirty="0" err="1">
                <a:latin typeface="Roboto" panose="02000000000000000000" pitchFamily="2" charset="0"/>
              </a:rPr>
              <a:t>nào</a:t>
            </a:r>
            <a:r>
              <a:rPr lang="en-US" sz="2000" dirty="0">
                <a:latin typeface="Roboto" panose="02000000000000000000" pitchFamily="2" charset="0"/>
              </a:rPr>
              <a:t> </a:t>
            </a:r>
            <a:r>
              <a:rPr lang="en-US" sz="2000" dirty="0" err="1">
                <a:latin typeface="Roboto" panose="02000000000000000000" pitchFamily="2" charset="0"/>
              </a:rPr>
              <a:t>thì</a:t>
            </a:r>
            <a:r>
              <a:rPr lang="en-US" sz="2000" dirty="0">
                <a:latin typeface="Roboto" panose="02000000000000000000" pitchFamily="2" charset="0"/>
              </a:rPr>
              <a:t> </a:t>
            </a:r>
            <a:r>
              <a:rPr lang="en-US" sz="2000" dirty="0" err="1">
                <a:latin typeface="Roboto" panose="02000000000000000000" pitchFamily="2" charset="0"/>
              </a:rPr>
              <a:t>thanh</a:t>
            </a:r>
            <a:r>
              <a:rPr lang="en-US" sz="2000" dirty="0">
                <a:latin typeface="Roboto" panose="02000000000000000000" pitchFamily="2" charset="0"/>
              </a:rPr>
              <a:t> </a:t>
            </a:r>
            <a:r>
              <a:rPr lang="en-US" sz="2000" dirty="0" err="1">
                <a:latin typeface="Roboto" panose="02000000000000000000" pitchFamily="2" charset="0"/>
              </a:rPr>
              <a:t>không</a:t>
            </a:r>
            <a:r>
              <a:rPr lang="en-US" sz="2000" dirty="0">
                <a:latin typeface="Roboto" panose="02000000000000000000" pitchFamily="2" charset="0"/>
              </a:rPr>
              <a:t> quay?</a:t>
            </a:r>
          </a:p>
        </p:txBody>
      </p:sp>
      <p:grpSp>
        <p:nvGrpSpPr>
          <p:cNvPr id="9" name="Group 8">
            <a:extLst>
              <a:ext uri="{FF2B5EF4-FFF2-40B4-BE49-F238E27FC236}">
                <a16:creationId xmlns:a16="http://schemas.microsoft.com/office/drawing/2014/main" id="{490512C6-856D-8B4D-44C9-B5B49FD97DEE}"/>
              </a:ext>
            </a:extLst>
          </p:cNvPr>
          <p:cNvGrpSpPr/>
          <p:nvPr/>
        </p:nvGrpSpPr>
        <p:grpSpPr>
          <a:xfrm>
            <a:off x="82956" y="1194831"/>
            <a:ext cx="4039372" cy="4132498"/>
            <a:chOff x="4793479" y="691911"/>
            <a:chExt cx="4039372" cy="4132498"/>
          </a:xfrm>
        </p:grpSpPr>
        <p:pic>
          <p:nvPicPr>
            <p:cNvPr id="4" name="Picture 3">
              <a:extLst>
                <a:ext uri="{FF2B5EF4-FFF2-40B4-BE49-F238E27FC236}">
                  <a16:creationId xmlns:a16="http://schemas.microsoft.com/office/drawing/2014/main" id="{1B3DCF11-8FF4-2B72-3475-D3A2FC4884F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1549" l="4611" r="95101">
                          <a14:foregroundMark x1="46686" y1="23944" x2="47550" y2="72394"/>
                          <a14:foregroundMark x1="6916" y1="12676" x2="34582" y2="10986"/>
                          <a14:foregroundMark x1="34582" y1="10986" x2="95965" y2="12958"/>
                          <a14:foregroundMark x1="4611" y1="7606" x2="23343" y2="6761"/>
                          <a14:foregroundMark x1="23055" y1="7324" x2="38329" y2="7606"/>
                          <a14:foregroundMark x1="38329" y1="7606" x2="62536" y2="7324"/>
                          <a14:foregroundMark x1="62536" y1="7324" x2="63112" y2="7042"/>
                          <a14:foregroundMark x1="73199" y1="5634" x2="91354" y2="7887"/>
                          <a14:foregroundMark x1="61095" y1="88732" x2="61383" y2="91549"/>
                        </a14:backgroundRemoval>
                      </a14:imgEffect>
                    </a14:imgLayer>
                  </a14:imgProps>
                </a:ext>
              </a:extLst>
            </a:blip>
            <a:stretch>
              <a:fillRect/>
            </a:stretch>
          </p:blipFill>
          <p:spPr>
            <a:xfrm>
              <a:off x="4793479" y="691911"/>
              <a:ext cx="4039372" cy="4132498"/>
            </a:xfrm>
            <a:prstGeom prst="rect">
              <a:avLst/>
            </a:prstGeom>
          </p:spPr>
        </p:pic>
        <p:grpSp>
          <p:nvGrpSpPr>
            <p:cNvPr id="5" name="Group 4">
              <a:extLst>
                <a:ext uri="{FF2B5EF4-FFF2-40B4-BE49-F238E27FC236}">
                  <a16:creationId xmlns:a16="http://schemas.microsoft.com/office/drawing/2014/main" id="{618770C4-2873-9BF1-F412-7285A305A8BB}"/>
                </a:ext>
              </a:extLst>
            </p:cNvPr>
            <p:cNvGrpSpPr/>
            <p:nvPr/>
          </p:nvGrpSpPr>
          <p:grpSpPr>
            <a:xfrm>
              <a:off x="6479290" y="1431599"/>
              <a:ext cx="376643" cy="634836"/>
              <a:chOff x="3976031" y="4807205"/>
              <a:chExt cx="293688" cy="495015"/>
            </a:xfrm>
          </p:grpSpPr>
          <p:sp>
            <p:nvSpPr>
              <p:cNvPr id="6" name="AutoShape 45">
                <a:extLst>
                  <a:ext uri="{FF2B5EF4-FFF2-40B4-BE49-F238E27FC236}">
                    <a16:creationId xmlns:a16="http://schemas.microsoft.com/office/drawing/2014/main" id="{753E463A-DEAC-C5ED-D9E4-29DE8B57599E}"/>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7" name="Oval 46">
                <a:extLst>
                  <a:ext uri="{FF2B5EF4-FFF2-40B4-BE49-F238E27FC236}">
                    <a16:creationId xmlns:a16="http://schemas.microsoft.com/office/drawing/2014/main" id="{3D82E961-8B73-8F96-4B36-9DDE373C0559}"/>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8" name="Text Box 51">
                <a:extLst>
                  <a:ext uri="{FF2B5EF4-FFF2-40B4-BE49-F238E27FC236}">
                    <a16:creationId xmlns:a16="http://schemas.microsoft.com/office/drawing/2014/main" id="{80062CC9-E00C-0747-17D4-4C20B0D19C0B}"/>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grpSp>
        <p:nvGrpSpPr>
          <p:cNvPr id="21" name="Group 20">
            <a:extLst>
              <a:ext uri="{FF2B5EF4-FFF2-40B4-BE49-F238E27FC236}">
                <a16:creationId xmlns:a16="http://schemas.microsoft.com/office/drawing/2014/main" id="{9C109FF4-084D-05C3-24A0-D4E145CF584B}"/>
              </a:ext>
            </a:extLst>
          </p:cNvPr>
          <p:cNvGrpSpPr/>
          <p:nvPr/>
        </p:nvGrpSpPr>
        <p:grpSpPr>
          <a:xfrm>
            <a:off x="3911442" y="2399540"/>
            <a:ext cx="1277246" cy="425789"/>
            <a:chOff x="551554" y="829477"/>
            <a:chExt cx="1277246" cy="425789"/>
          </a:xfrm>
        </p:grpSpPr>
        <p:sp>
          <p:nvSpPr>
            <p:cNvPr id="22" name="Rectangle: Rounded Corners 21">
              <a:extLst>
                <a:ext uri="{FF2B5EF4-FFF2-40B4-BE49-F238E27FC236}">
                  <a16:creationId xmlns:a16="http://schemas.microsoft.com/office/drawing/2014/main" id="{9E0BAB3B-DC2E-515C-6506-18506608B6C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428;p39">
              <a:extLst>
                <a:ext uri="{FF2B5EF4-FFF2-40B4-BE49-F238E27FC236}">
                  <a16:creationId xmlns:a16="http://schemas.microsoft.com/office/drawing/2014/main" id="{787E53D8-A714-F73F-C896-F83587A99436}"/>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Trả</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lời</a:t>
              </a:r>
              <a:endParaRPr lang="en-US" sz="2200" dirty="0">
                <a:solidFill>
                  <a:srgbClr val="424242"/>
                </a:solidFill>
                <a:latin typeface="Roboto Condensed" panose="02000000000000000000" pitchFamily="2" charset="0"/>
              </a:endParaRPr>
            </a:p>
          </p:txBody>
        </p:sp>
      </p:grpSp>
      <p:grpSp>
        <p:nvGrpSpPr>
          <p:cNvPr id="31" name="Group 30">
            <a:extLst>
              <a:ext uri="{FF2B5EF4-FFF2-40B4-BE49-F238E27FC236}">
                <a16:creationId xmlns:a16="http://schemas.microsoft.com/office/drawing/2014/main" id="{4579C489-A675-6A28-315E-6C51744374ED}"/>
              </a:ext>
            </a:extLst>
          </p:cNvPr>
          <p:cNvGrpSpPr/>
          <p:nvPr/>
        </p:nvGrpSpPr>
        <p:grpSpPr>
          <a:xfrm>
            <a:off x="3667971" y="2390066"/>
            <a:ext cx="425790" cy="425790"/>
            <a:chOff x="3667971" y="2390066"/>
            <a:chExt cx="425790" cy="425790"/>
          </a:xfrm>
        </p:grpSpPr>
        <p:sp>
          <p:nvSpPr>
            <p:cNvPr id="27" name="Oval 26">
              <a:extLst>
                <a:ext uri="{FF2B5EF4-FFF2-40B4-BE49-F238E27FC236}">
                  <a16:creationId xmlns:a16="http://schemas.microsoft.com/office/drawing/2014/main" id="{D3664BFD-92AE-70D1-2253-6D98AC375134}"/>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0D00732-2FE0-456A-50EC-916F1A466DDF}"/>
                </a:ext>
              </a:extLst>
            </p:cNvPr>
            <p:cNvPicPr>
              <a:picLocks noChangeAspect="1"/>
            </p:cNvPicPr>
            <p:nvPr/>
          </p:nvPicPr>
          <p:blipFill>
            <a:blip r:embed="rId6"/>
            <a:stretch>
              <a:fillRect/>
            </a:stretch>
          </p:blipFill>
          <p:spPr>
            <a:xfrm>
              <a:off x="3726379" y="2426220"/>
              <a:ext cx="353482" cy="353482"/>
            </a:xfrm>
            <a:prstGeom prst="rect">
              <a:avLst/>
            </a:prstGeom>
          </p:spPr>
        </p:pic>
      </p:grpSp>
      <p:sp>
        <p:nvSpPr>
          <p:cNvPr id="1024" name="Google Shape;2299;p37">
            <a:extLst>
              <a:ext uri="{FF2B5EF4-FFF2-40B4-BE49-F238E27FC236}">
                <a16:creationId xmlns:a16="http://schemas.microsoft.com/office/drawing/2014/main" id="{53FCFD69-235D-BBEA-76AA-613DE64A3E0F}"/>
              </a:ext>
            </a:extLst>
          </p:cNvPr>
          <p:cNvSpPr txBox="1">
            <a:spLocks/>
          </p:cNvSpPr>
          <p:nvPr/>
        </p:nvSpPr>
        <p:spPr>
          <a:xfrm>
            <a:off x="4079861" y="2995144"/>
            <a:ext cx="5059087"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Treo </a:t>
            </a:r>
            <a:r>
              <a:rPr lang="en-US" dirty="0" err="1">
                <a:latin typeface="Roboto" panose="02000000000000000000" pitchFamily="2" charset="0"/>
              </a:rPr>
              <a:t>quả</a:t>
            </a:r>
            <a:r>
              <a:rPr lang="en-US" dirty="0">
                <a:latin typeface="Roboto" panose="02000000000000000000" pitchFamily="2" charset="0"/>
              </a:rPr>
              <a:t> </a:t>
            </a:r>
            <a:r>
              <a:rPr lang="en-US" dirty="0" err="1">
                <a:latin typeface="Roboto" panose="02000000000000000000" pitchFamily="2" charset="0"/>
              </a:rPr>
              <a:t>nặng</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 C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thanh</a:t>
            </a:r>
            <a:r>
              <a:rPr lang="en-US" dirty="0">
                <a:latin typeface="Roboto" panose="02000000000000000000" pitchFamily="2" charset="0"/>
              </a:rPr>
              <a:t> quay.</a:t>
            </a:r>
            <a:endParaRPr lang="en-US" sz="2000" dirty="0">
              <a:latin typeface="Roboto" panose="02000000000000000000" pitchFamily="2" charset="0"/>
            </a:endParaRPr>
          </a:p>
        </p:txBody>
      </p:sp>
      <p:sp>
        <p:nvSpPr>
          <p:cNvPr id="1025" name="Google Shape;2299;p37">
            <a:extLst>
              <a:ext uri="{FF2B5EF4-FFF2-40B4-BE49-F238E27FC236}">
                <a16:creationId xmlns:a16="http://schemas.microsoft.com/office/drawing/2014/main" id="{93C6096D-EFC2-0BCC-F1F0-3E9F69638957}"/>
              </a:ext>
            </a:extLst>
          </p:cNvPr>
          <p:cNvSpPr txBox="1">
            <a:spLocks/>
          </p:cNvSpPr>
          <p:nvPr/>
        </p:nvSpPr>
        <p:spPr>
          <a:xfrm>
            <a:off x="4093761" y="3656464"/>
            <a:ext cx="5059087"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Treo </a:t>
            </a:r>
            <a:r>
              <a:rPr lang="en-US" dirty="0" err="1">
                <a:latin typeface="Roboto" panose="02000000000000000000" pitchFamily="2" charset="0"/>
              </a:rPr>
              <a:t>quả</a:t>
            </a:r>
            <a:r>
              <a:rPr lang="en-US" dirty="0">
                <a:latin typeface="Roboto" panose="02000000000000000000" pitchFamily="2" charset="0"/>
              </a:rPr>
              <a:t> </a:t>
            </a:r>
            <a:r>
              <a:rPr lang="en-US" dirty="0" err="1">
                <a:latin typeface="Roboto" panose="02000000000000000000" pitchFamily="2" charset="0"/>
              </a:rPr>
              <a:t>nặng</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O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thanh</a:t>
            </a:r>
            <a:r>
              <a:rPr lang="en-US" dirty="0">
                <a:latin typeface="Roboto" panose="02000000000000000000" pitchFamily="2" charset="0"/>
              </a:rPr>
              <a:t> </a:t>
            </a:r>
            <a:r>
              <a:rPr lang="en-US" dirty="0" err="1">
                <a:latin typeface="Roboto" panose="02000000000000000000" pitchFamily="2" charset="0"/>
              </a:rPr>
              <a:t>không</a:t>
            </a:r>
            <a:r>
              <a:rPr lang="en-US" dirty="0">
                <a:latin typeface="Roboto" panose="02000000000000000000" pitchFamily="2" charset="0"/>
              </a:rPr>
              <a:t> quay.</a:t>
            </a:r>
            <a:endParaRPr lang="en-US" sz="2000" dirty="0">
              <a:latin typeface="Roboto"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1" fill="hold" grpId="0" nodeType="withEffect">
                                  <p:stCondLst>
                                    <p:cond delay="0"/>
                                  </p:stCondLst>
                                  <p:iterate type="lt">
                                    <p:tmPct val="3000"/>
                                  </p:iterate>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par>
                                <p:cTn id="28" presetID="22" presetClass="entr" presetSubtype="1" fill="hold" grpId="0" nodeType="withEffect">
                                  <p:stCondLst>
                                    <p:cond delay="0"/>
                                  </p:stCondLst>
                                  <p:iterate type="lt">
                                    <p:tmPct val="3000"/>
                                  </p:iterate>
                                  <p:childTnLst>
                                    <p:set>
                                      <p:cBhvr>
                                        <p:cTn id="29" dur="1" fill="hold">
                                          <p:stCondLst>
                                            <p:cond delay="0"/>
                                          </p:stCondLst>
                                        </p:cTn>
                                        <p:tgtEl>
                                          <p:spTgt spid="1024"/>
                                        </p:tgtEl>
                                        <p:attrNameLst>
                                          <p:attrName>style.visibility</p:attrName>
                                        </p:attrNameLst>
                                      </p:cBhvr>
                                      <p:to>
                                        <p:strVal val="visible"/>
                                      </p:to>
                                    </p:set>
                                    <p:animEffect transition="in" filter="wipe(up)">
                                      <p:cBhvr>
                                        <p:cTn id="30" dur="500"/>
                                        <p:tgtEl>
                                          <p:spTgt spid="1024"/>
                                        </p:tgtEl>
                                      </p:cBhvr>
                                    </p:animEffect>
                                  </p:childTnLst>
                                </p:cTn>
                              </p:par>
                              <p:par>
                                <p:cTn id="31" presetID="22" presetClass="entr" presetSubtype="1" fill="hold" grpId="0" nodeType="withEffect">
                                  <p:stCondLst>
                                    <p:cond delay="0"/>
                                  </p:stCondLst>
                                  <p:iterate type="lt">
                                    <p:tmPct val="3000"/>
                                  </p:iterate>
                                  <p:childTnLst>
                                    <p:set>
                                      <p:cBhvr>
                                        <p:cTn id="32" dur="1" fill="hold">
                                          <p:stCondLst>
                                            <p:cond delay="0"/>
                                          </p:stCondLst>
                                        </p:cTn>
                                        <p:tgtEl>
                                          <p:spTgt spid="1025"/>
                                        </p:tgtEl>
                                        <p:attrNameLst>
                                          <p:attrName>style.visibility</p:attrName>
                                        </p:attrNameLst>
                                      </p:cBhvr>
                                      <p:to>
                                        <p:strVal val="visible"/>
                                      </p:to>
                                    </p:set>
                                    <p:animEffect transition="in" filter="wipe(up)">
                                      <p:cBhvr>
                                        <p:cTn id="33"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24" grpId="0"/>
      <p:bldP spid="10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grpSp>
        <p:nvGrpSpPr>
          <p:cNvPr id="13" name="Group 12">
            <a:extLst>
              <a:ext uri="{FF2B5EF4-FFF2-40B4-BE49-F238E27FC236}">
                <a16:creationId xmlns:a16="http://schemas.microsoft.com/office/drawing/2014/main" id="{83095F7B-BE58-3D72-5925-939DF0BFC8AA}"/>
              </a:ext>
            </a:extLst>
          </p:cNvPr>
          <p:cNvGrpSpPr/>
          <p:nvPr/>
        </p:nvGrpSpPr>
        <p:grpSpPr>
          <a:xfrm>
            <a:off x="472308" y="739111"/>
            <a:ext cx="1469906" cy="425789"/>
            <a:chOff x="551554" y="829477"/>
            <a:chExt cx="1277246" cy="425789"/>
          </a:xfrm>
        </p:grpSpPr>
        <p:sp>
          <p:nvSpPr>
            <p:cNvPr id="14" name="Rectangle: Rounded Corners 13">
              <a:extLst>
                <a:ext uri="{FF2B5EF4-FFF2-40B4-BE49-F238E27FC236}">
                  <a16:creationId xmlns:a16="http://schemas.microsoft.com/office/drawing/2014/main" id="{11C4DCF0-901D-1F28-22C8-7B62B4628EE9}"/>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2428;p39">
              <a:extLst>
                <a:ext uri="{FF2B5EF4-FFF2-40B4-BE49-F238E27FC236}">
                  <a16:creationId xmlns:a16="http://schemas.microsoft.com/office/drawing/2014/main" id="{87AE0799-3E9C-34D3-07BA-1B475A534D2D}"/>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Câu</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hỏi</a:t>
              </a:r>
              <a:endParaRPr lang="en-US" sz="2200" dirty="0">
                <a:solidFill>
                  <a:srgbClr val="424242"/>
                </a:solidFill>
                <a:latin typeface="Roboto Condensed" panose="02000000000000000000" pitchFamily="2" charset="0"/>
              </a:endParaRPr>
            </a:p>
          </p:txBody>
        </p:sp>
      </p:grpSp>
      <p:grpSp>
        <p:nvGrpSpPr>
          <p:cNvPr id="23" name="Group 22">
            <a:extLst>
              <a:ext uri="{FF2B5EF4-FFF2-40B4-BE49-F238E27FC236}">
                <a16:creationId xmlns:a16="http://schemas.microsoft.com/office/drawing/2014/main" id="{5BAF62EA-C5B9-ED16-FBCD-D2524FB7B263}"/>
              </a:ext>
            </a:extLst>
          </p:cNvPr>
          <p:cNvGrpSpPr/>
          <p:nvPr/>
        </p:nvGrpSpPr>
        <p:grpSpPr>
          <a:xfrm>
            <a:off x="228837" y="729637"/>
            <a:ext cx="425790" cy="425790"/>
            <a:chOff x="4187992" y="2647399"/>
            <a:chExt cx="1038553" cy="1038553"/>
          </a:xfrm>
        </p:grpSpPr>
        <p:sp>
          <p:nvSpPr>
            <p:cNvPr id="17" name="Oval 16">
              <a:extLst>
                <a:ext uri="{FF2B5EF4-FFF2-40B4-BE49-F238E27FC236}">
                  <a16:creationId xmlns:a16="http://schemas.microsoft.com/office/drawing/2014/main" id="{B902BF5E-2613-F26D-38D6-767DDD72C60C}"/>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87566F0-88A1-47BF-7C15-2B6AF58D2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Google Shape;2299;p37">
            <a:extLst>
              <a:ext uri="{FF2B5EF4-FFF2-40B4-BE49-F238E27FC236}">
                <a16:creationId xmlns:a16="http://schemas.microsoft.com/office/drawing/2014/main" id="{D7F4D8B1-7580-9B6A-AB03-998A67D87EAE}"/>
              </a:ext>
            </a:extLst>
          </p:cNvPr>
          <p:cNvSpPr txBox="1">
            <a:spLocks/>
          </p:cNvSpPr>
          <p:nvPr/>
        </p:nvSpPr>
        <p:spPr>
          <a:xfrm>
            <a:off x="654627" y="1155427"/>
            <a:ext cx="4421855"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sz="2000" dirty="0" err="1">
                <a:latin typeface="Roboto" panose="02000000000000000000" pitchFamily="2" charset="0"/>
              </a:rPr>
              <a:t>Câu</a:t>
            </a:r>
            <a:r>
              <a:rPr lang="en-US" sz="2000" dirty="0">
                <a:latin typeface="Roboto" panose="02000000000000000000" pitchFamily="2" charset="0"/>
              </a:rPr>
              <a:t> 2: </a:t>
            </a:r>
            <a:r>
              <a:rPr lang="en-US" dirty="0" err="1">
                <a:latin typeface="Roboto" panose="02000000000000000000" pitchFamily="2" charset="0"/>
              </a:rPr>
              <a:t>Mô</a:t>
            </a:r>
            <a:r>
              <a:rPr lang="en-US" dirty="0">
                <a:latin typeface="Roboto" panose="02000000000000000000" pitchFamily="2" charset="0"/>
              </a:rPr>
              <a:t> </a:t>
            </a:r>
            <a:r>
              <a:rPr lang="en-US" dirty="0" err="1">
                <a:latin typeface="Roboto" panose="02000000000000000000" pitchFamily="2" charset="0"/>
              </a:rPr>
              <a:t>tả</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quay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khi</a:t>
            </a:r>
            <a:r>
              <a:rPr lang="en-US" dirty="0">
                <a:latin typeface="Roboto" panose="02000000000000000000" pitchFamily="2" charset="0"/>
              </a:rPr>
              <a:t> </a:t>
            </a:r>
            <a:r>
              <a:rPr lang="en-US" dirty="0" err="1">
                <a:latin typeface="Roboto" panose="02000000000000000000" pitchFamily="2" charset="0"/>
              </a:rPr>
              <a:t>treo</a:t>
            </a:r>
            <a:r>
              <a:rPr lang="en-US" dirty="0">
                <a:latin typeface="Roboto" panose="02000000000000000000" pitchFamily="2" charset="0"/>
              </a:rPr>
              <a:t> </a:t>
            </a:r>
            <a:r>
              <a:rPr lang="en-US" dirty="0" err="1">
                <a:latin typeface="Roboto" panose="02000000000000000000" pitchFamily="2" charset="0"/>
              </a:rPr>
              <a:t>quả</a:t>
            </a:r>
            <a:r>
              <a:rPr lang="en-US" dirty="0">
                <a:latin typeface="Roboto" panose="02000000000000000000" pitchFamily="2" charset="0"/>
              </a:rPr>
              <a:t> </a:t>
            </a:r>
            <a:r>
              <a:rPr lang="en-US" dirty="0" err="1">
                <a:latin typeface="Roboto" panose="02000000000000000000" pitchFamily="2" charset="0"/>
              </a:rPr>
              <a:t>nặng</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 </a:t>
            </a:r>
            <a:r>
              <a:rPr lang="en-US" dirty="0" err="1">
                <a:latin typeface="Roboto" panose="02000000000000000000" pitchFamily="2" charset="0"/>
              </a:rPr>
              <a:t>điểm</a:t>
            </a:r>
            <a:r>
              <a:rPr lang="en-US" dirty="0">
                <a:latin typeface="Roboto" panose="02000000000000000000" pitchFamily="2" charset="0"/>
              </a:rPr>
              <a:t> C.</a:t>
            </a:r>
            <a:endParaRPr lang="en-US" sz="2000" dirty="0">
              <a:latin typeface="Roboto" panose="02000000000000000000" pitchFamily="2" charset="0"/>
            </a:endParaRPr>
          </a:p>
        </p:txBody>
      </p:sp>
      <p:grpSp>
        <p:nvGrpSpPr>
          <p:cNvPr id="21" name="Group 20">
            <a:extLst>
              <a:ext uri="{FF2B5EF4-FFF2-40B4-BE49-F238E27FC236}">
                <a16:creationId xmlns:a16="http://schemas.microsoft.com/office/drawing/2014/main" id="{9C109FF4-084D-05C3-24A0-D4E145CF584B}"/>
              </a:ext>
            </a:extLst>
          </p:cNvPr>
          <p:cNvGrpSpPr/>
          <p:nvPr/>
        </p:nvGrpSpPr>
        <p:grpSpPr>
          <a:xfrm>
            <a:off x="472308" y="2238496"/>
            <a:ext cx="1277246" cy="425789"/>
            <a:chOff x="551554" y="829477"/>
            <a:chExt cx="1277246" cy="425789"/>
          </a:xfrm>
        </p:grpSpPr>
        <p:sp>
          <p:nvSpPr>
            <p:cNvPr id="22" name="Rectangle: Rounded Corners 21">
              <a:extLst>
                <a:ext uri="{FF2B5EF4-FFF2-40B4-BE49-F238E27FC236}">
                  <a16:creationId xmlns:a16="http://schemas.microsoft.com/office/drawing/2014/main" id="{9E0BAB3B-DC2E-515C-6506-18506608B6C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428;p39">
              <a:extLst>
                <a:ext uri="{FF2B5EF4-FFF2-40B4-BE49-F238E27FC236}">
                  <a16:creationId xmlns:a16="http://schemas.microsoft.com/office/drawing/2014/main" id="{787E53D8-A714-F73F-C896-F83587A99436}"/>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Trả</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lời</a:t>
              </a:r>
              <a:endParaRPr lang="en-US" sz="2200" dirty="0">
                <a:solidFill>
                  <a:srgbClr val="424242"/>
                </a:solidFill>
                <a:latin typeface="Roboto Condensed" panose="02000000000000000000" pitchFamily="2" charset="0"/>
              </a:endParaRPr>
            </a:p>
          </p:txBody>
        </p:sp>
      </p:grpSp>
      <p:grpSp>
        <p:nvGrpSpPr>
          <p:cNvPr id="31" name="Group 30">
            <a:extLst>
              <a:ext uri="{FF2B5EF4-FFF2-40B4-BE49-F238E27FC236}">
                <a16:creationId xmlns:a16="http://schemas.microsoft.com/office/drawing/2014/main" id="{4579C489-A675-6A28-315E-6C51744374ED}"/>
              </a:ext>
            </a:extLst>
          </p:cNvPr>
          <p:cNvGrpSpPr/>
          <p:nvPr/>
        </p:nvGrpSpPr>
        <p:grpSpPr>
          <a:xfrm>
            <a:off x="228837" y="2229022"/>
            <a:ext cx="425790" cy="425790"/>
            <a:chOff x="3667971" y="2390066"/>
            <a:chExt cx="425790" cy="425790"/>
          </a:xfrm>
        </p:grpSpPr>
        <p:sp>
          <p:nvSpPr>
            <p:cNvPr id="27" name="Oval 26">
              <a:extLst>
                <a:ext uri="{FF2B5EF4-FFF2-40B4-BE49-F238E27FC236}">
                  <a16:creationId xmlns:a16="http://schemas.microsoft.com/office/drawing/2014/main" id="{D3664BFD-92AE-70D1-2253-6D98AC375134}"/>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0D00732-2FE0-456A-50EC-916F1A466DDF}"/>
                </a:ext>
              </a:extLst>
            </p:cNvPr>
            <p:cNvPicPr>
              <a:picLocks noChangeAspect="1"/>
            </p:cNvPicPr>
            <p:nvPr/>
          </p:nvPicPr>
          <p:blipFill>
            <a:blip r:embed="rId4"/>
            <a:stretch>
              <a:fillRect/>
            </a:stretch>
          </p:blipFill>
          <p:spPr>
            <a:xfrm>
              <a:off x="3726379" y="2426220"/>
              <a:ext cx="353482" cy="353482"/>
            </a:xfrm>
            <a:prstGeom prst="rect">
              <a:avLst/>
            </a:prstGeom>
          </p:spPr>
        </p:pic>
      </p:grpSp>
      <p:sp>
        <p:nvSpPr>
          <p:cNvPr id="1024" name="Google Shape;2299;p37">
            <a:extLst>
              <a:ext uri="{FF2B5EF4-FFF2-40B4-BE49-F238E27FC236}">
                <a16:creationId xmlns:a16="http://schemas.microsoft.com/office/drawing/2014/main" id="{53FCFD69-235D-BBEA-76AA-613DE64A3E0F}"/>
              </a:ext>
            </a:extLst>
          </p:cNvPr>
          <p:cNvSpPr txBox="1">
            <a:spLocks/>
          </p:cNvSpPr>
          <p:nvPr/>
        </p:nvSpPr>
        <p:spPr>
          <a:xfrm>
            <a:off x="654626" y="2950774"/>
            <a:ext cx="5059087"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Khi treo quả nặng vào điểm A thanh quay ngược chiều kim đồng hồ quanh trục O.</a:t>
            </a:r>
            <a:endParaRPr lang="en-US" sz="2000" dirty="0">
              <a:latin typeface="Roboto" panose="02000000000000000000" pitchFamily="2" charset="0"/>
            </a:endParaRPr>
          </a:p>
        </p:txBody>
      </p:sp>
      <p:sp>
        <p:nvSpPr>
          <p:cNvPr id="1025" name="Google Shape;2299;p37">
            <a:extLst>
              <a:ext uri="{FF2B5EF4-FFF2-40B4-BE49-F238E27FC236}">
                <a16:creationId xmlns:a16="http://schemas.microsoft.com/office/drawing/2014/main" id="{93C6096D-EFC2-0BCC-F1F0-3E9F69638957}"/>
              </a:ext>
            </a:extLst>
          </p:cNvPr>
          <p:cNvSpPr txBox="1">
            <a:spLocks/>
          </p:cNvSpPr>
          <p:nvPr/>
        </p:nvSpPr>
        <p:spPr>
          <a:xfrm>
            <a:off x="654627" y="3790942"/>
            <a:ext cx="4635216"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Khi </a:t>
            </a:r>
            <a:r>
              <a:rPr lang="en-US" dirty="0" err="1">
                <a:latin typeface="Roboto" panose="02000000000000000000" pitchFamily="2" charset="0"/>
              </a:rPr>
              <a:t>treo</a:t>
            </a:r>
            <a:r>
              <a:rPr lang="en-US" dirty="0">
                <a:latin typeface="Roboto" panose="02000000000000000000" pitchFamily="2" charset="0"/>
              </a:rPr>
              <a:t> </a:t>
            </a:r>
            <a:r>
              <a:rPr lang="en-US" dirty="0" err="1">
                <a:latin typeface="Roboto" panose="02000000000000000000" pitchFamily="2" charset="0"/>
              </a:rPr>
              <a:t>quả</a:t>
            </a:r>
            <a:r>
              <a:rPr lang="en-US" dirty="0">
                <a:latin typeface="Roboto" panose="02000000000000000000" pitchFamily="2" charset="0"/>
              </a:rPr>
              <a:t> </a:t>
            </a:r>
            <a:r>
              <a:rPr lang="en-US" dirty="0" err="1">
                <a:latin typeface="Roboto" panose="02000000000000000000" pitchFamily="2" charset="0"/>
              </a:rPr>
              <a:t>nặng</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C </a:t>
            </a:r>
            <a:r>
              <a:rPr lang="en-US" dirty="0" err="1">
                <a:latin typeface="Roboto" panose="02000000000000000000" pitchFamily="2" charset="0"/>
              </a:rPr>
              <a:t>thanh</a:t>
            </a:r>
            <a:r>
              <a:rPr lang="en-US" dirty="0">
                <a:latin typeface="Roboto" panose="02000000000000000000" pitchFamily="2" charset="0"/>
              </a:rPr>
              <a:t> quay </a:t>
            </a:r>
            <a:r>
              <a:rPr lang="en-US" dirty="0" err="1">
                <a:latin typeface="Roboto" panose="02000000000000000000" pitchFamily="2" charset="0"/>
              </a:rPr>
              <a:t>cùng</a:t>
            </a:r>
            <a:r>
              <a:rPr lang="en-US" dirty="0">
                <a:latin typeface="Roboto" panose="02000000000000000000" pitchFamily="2" charset="0"/>
              </a:rPr>
              <a:t> </a:t>
            </a:r>
            <a:r>
              <a:rPr lang="en-US" dirty="0" err="1">
                <a:latin typeface="Roboto" panose="02000000000000000000" pitchFamily="2" charset="0"/>
              </a:rPr>
              <a:t>chiều</a:t>
            </a:r>
            <a:r>
              <a:rPr lang="en-US" dirty="0">
                <a:latin typeface="Roboto" panose="02000000000000000000" pitchFamily="2" charset="0"/>
              </a:rPr>
              <a:t> </a:t>
            </a:r>
            <a:r>
              <a:rPr lang="en-US" dirty="0" err="1">
                <a:latin typeface="Roboto" panose="02000000000000000000" pitchFamily="2" charset="0"/>
              </a:rPr>
              <a:t>kim</a:t>
            </a:r>
            <a:r>
              <a:rPr lang="en-US" dirty="0">
                <a:latin typeface="Roboto" panose="02000000000000000000" pitchFamily="2" charset="0"/>
              </a:rPr>
              <a:t> </a:t>
            </a:r>
            <a:r>
              <a:rPr lang="en-US" dirty="0" err="1">
                <a:latin typeface="Roboto" panose="02000000000000000000" pitchFamily="2" charset="0"/>
              </a:rPr>
              <a:t>đồng</a:t>
            </a:r>
            <a:r>
              <a:rPr lang="en-US" dirty="0">
                <a:latin typeface="Roboto" panose="02000000000000000000" pitchFamily="2" charset="0"/>
              </a:rPr>
              <a:t> </a:t>
            </a:r>
            <a:r>
              <a:rPr lang="en-US" dirty="0" err="1">
                <a:latin typeface="Roboto" panose="02000000000000000000" pitchFamily="2" charset="0"/>
              </a:rPr>
              <a:t>hồ</a:t>
            </a:r>
            <a:r>
              <a:rPr lang="en-US" dirty="0">
                <a:latin typeface="Roboto" panose="02000000000000000000" pitchFamily="2" charset="0"/>
              </a:rPr>
              <a:t> </a:t>
            </a:r>
            <a:r>
              <a:rPr lang="en-US" dirty="0" err="1">
                <a:latin typeface="Roboto" panose="02000000000000000000" pitchFamily="2" charset="0"/>
              </a:rPr>
              <a:t>quanh</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O.</a:t>
            </a:r>
            <a:endParaRPr lang="en-US" sz="2000" dirty="0">
              <a:latin typeface="Roboto" panose="02000000000000000000" pitchFamily="2" charset="0"/>
            </a:endParaRPr>
          </a:p>
        </p:txBody>
      </p:sp>
      <p:grpSp>
        <p:nvGrpSpPr>
          <p:cNvPr id="26" name="Group 25">
            <a:extLst>
              <a:ext uri="{FF2B5EF4-FFF2-40B4-BE49-F238E27FC236}">
                <a16:creationId xmlns:a16="http://schemas.microsoft.com/office/drawing/2014/main" id="{FC15B2B6-D4F8-C69C-44F8-0A8AD5A830BE}"/>
              </a:ext>
            </a:extLst>
          </p:cNvPr>
          <p:cNvGrpSpPr/>
          <p:nvPr/>
        </p:nvGrpSpPr>
        <p:grpSpPr>
          <a:xfrm>
            <a:off x="5006839" y="701996"/>
            <a:ext cx="4039372" cy="4132498"/>
            <a:chOff x="4793479" y="691911"/>
            <a:chExt cx="4039372" cy="4132498"/>
          </a:xfrm>
        </p:grpSpPr>
        <p:pic>
          <p:nvPicPr>
            <p:cNvPr id="2" name="Picture 1">
              <a:extLst>
                <a:ext uri="{FF2B5EF4-FFF2-40B4-BE49-F238E27FC236}">
                  <a16:creationId xmlns:a16="http://schemas.microsoft.com/office/drawing/2014/main" id="{E4A45692-822F-33E2-112A-7762D324EB1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1549" l="4611" r="95101">
                          <a14:foregroundMark x1="46686" y1="23944" x2="47550" y2="72394"/>
                          <a14:foregroundMark x1="6916" y1="12676" x2="34582" y2="10986"/>
                          <a14:foregroundMark x1="34582" y1="10986" x2="95965" y2="12958"/>
                          <a14:foregroundMark x1="4611" y1="7606" x2="23343" y2="6761"/>
                          <a14:foregroundMark x1="23055" y1="7324" x2="38329" y2="7606"/>
                          <a14:foregroundMark x1="38329" y1="7606" x2="62536" y2="7324"/>
                          <a14:foregroundMark x1="62536" y1="7324" x2="63112" y2="7042"/>
                          <a14:foregroundMark x1="73199" y1="5634" x2="91354" y2="7887"/>
                          <a14:foregroundMark x1="61095" y1="88732" x2="61383" y2="91549"/>
                        </a14:backgroundRemoval>
                      </a14:imgEffect>
                    </a14:imgLayer>
                  </a14:imgProps>
                </a:ext>
              </a:extLst>
            </a:blip>
            <a:stretch>
              <a:fillRect/>
            </a:stretch>
          </p:blipFill>
          <p:spPr>
            <a:xfrm>
              <a:off x="4793479" y="691911"/>
              <a:ext cx="4039372" cy="4132498"/>
            </a:xfrm>
            <a:prstGeom prst="rect">
              <a:avLst/>
            </a:prstGeom>
          </p:spPr>
        </p:pic>
        <p:grpSp>
          <p:nvGrpSpPr>
            <p:cNvPr id="3" name="Group 2">
              <a:extLst>
                <a:ext uri="{FF2B5EF4-FFF2-40B4-BE49-F238E27FC236}">
                  <a16:creationId xmlns:a16="http://schemas.microsoft.com/office/drawing/2014/main" id="{08D409AE-507E-9B0B-A1F4-EDA15C09A28C}"/>
                </a:ext>
              </a:extLst>
            </p:cNvPr>
            <p:cNvGrpSpPr/>
            <p:nvPr/>
          </p:nvGrpSpPr>
          <p:grpSpPr>
            <a:xfrm>
              <a:off x="4960436" y="1465685"/>
              <a:ext cx="376643" cy="634836"/>
              <a:chOff x="3976031" y="4807205"/>
              <a:chExt cx="293688" cy="495015"/>
            </a:xfrm>
          </p:grpSpPr>
          <p:sp>
            <p:nvSpPr>
              <p:cNvPr id="10" name="AutoShape 45">
                <a:extLst>
                  <a:ext uri="{FF2B5EF4-FFF2-40B4-BE49-F238E27FC236}">
                    <a16:creationId xmlns:a16="http://schemas.microsoft.com/office/drawing/2014/main" id="{6845659D-95AC-E6D3-D793-EF86738F2B50}"/>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 name="Oval 46">
                <a:extLst>
                  <a:ext uri="{FF2B5EF4-FFF2-40B4-BE49-F238E27FC236}">
                    <a16:creationId xmlns:a16="http://schemas.microsoft.com/office/drawing/2014/main" id="{49F6C32F-7866-3A2D-CDCA-EF46DB0FDE3D}"/>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2" name="Text Box 51">
                <a:extLst>
                  <a:ext uri="{FF2B5EF4-FFF2-40B4-BE49-F238E27FC236}">
                    <a16:creationId xmlns:a16="http://schemas.microsoft.com/office/drawing/2014/main" id="{0587EE70-D9F5-7942-3689-E4D44B6708B4}"/>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nvGrpSpPr>
            <p:cNvPr id="16" name="Group 15">
              <a:extLst>
                <a:ext uri="{FF2B5EF4-FFF2-40B4-BE49-F238E27FC236}">
                  <a16:creationId xmlns:a16="http://schemas.microsoft.com/office/drawing/2014/main" id="{E98223F9-130C-99CC-D78C-A0C77CE70842}"/>
                </a:ext>
              </a:extLst>
            </p:cNvPr>
            <p:cNvGrpSpPr/>
            <p:nvPr/>
          </p:nvGrpSpPr>
          <p:grpSpPr>
            <a:xfrm>
              <a:off x="8047496" y="1409387"/>
              <a:ext cx="376643" cy="634836"/>
              <a:chOff x="3976031" y="4807205"/>
              <a:chExt cx="293688" cy="495015"/>
            </a:xfrm>
          </p:grpSpPr>
          <p:sp>
            <p:nvSpPr>
              <p:cNvPr id="18" name="AutoShape 45">
                <a:extLst>
                  <a:ext uri="{FF2B5EF4-FFF2-40B4-BE49-F238E27FC236}">
                    <a16:creationId xmlns:a16="http://schemas.microsoft.com/office/drawing/2014/main" id="{2422A431-7237-3B90-5329-C670AF64F62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9" name="Oval 46">
                <a:extLst>
                  <a:ext uri="{FF2B5EF4-FFF2-40B4-BE49-F238E27FC236}">
                    <a16:creationId xmlns:a16="http://schemas.microsoft.com/office/drawing/2014/main" id="{215B5D3C-D981-F8DB-2990-E7292A7C1ACD}"/>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20" name="Text Box 51">
                <a:extLst>
                  <a:ext uri="{FF2B5EF4-FFF2-40B4-BE49-F238E27FC236}">
                    <a16:creationId xmlns:a16="http://schemas.microsoft.com/office/drawing/2014/main" id="{33429347-72AA-169C-87CD-AD396F67DED8}"/>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spTree>
    <p:extLst>
      <p:ext uri="{BB962C8B-B14F-4D97-AF65-F5344CB8AC3E}">
        <p14:creationId xmlns:p14="http://schemas.microsoft.com/office/powerpoint/2010/main" val="3413008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1" fill="hold" grpId="0" nodeType="withEffect">
                                  <p:stCondLst>
                                    <p:cond delay="0"/>
                                  </p:stCondLst>
                                  <p:iterate type="lt">
                                    <p:tmPct val="3000"/>
                                  </p:iterate>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1000"/>
                            </p:stCondLst>
                            <p:childTnLst>
                              <p:par>
                                <p:cTn id="29" presetID="22" presetClass="entr" presetSubtype="1" fill="hold" grpId="0" nodeType="afterEffect">
                                  <p:stCondLst>
                                    <p:cond delay="0"/>
                                  </p:stCondLst>
                                  <p:iterate type="lt">
                                    <p:tmPct val="3000"/>
                                  </p:iterate>
                                  <p:childTnLst>
                                    <p:set>
                                      <p:cBhvr>
                                        <p:cTn id="30" dur="1" fill="hold">
                                          <p:stCondLst>
                                            <p:cond delay="0"/>
                                          </p:stCondLst>
                                        </p:cTn>
                                        <p:tgtEl>
                                          <p:spTgt spid="1024"/>
                                        </p:tgtEl>
                                        <p:attrNameLst>
                                          <p:attrName>style.visibility</p:attrName>
                                        </p:attrNameLst>
                                      </p:cBhvr>
                                      <p:to>
                                        <p:strVal val="visible"/>
                                      </p:to>
                                    </p:set>
                                    <p:animEffect transition="in" filter="wipe(up)">
                                      <p:cBhvr>
                                        <p:cTn id="31" dur="500"/>
                                        <p:tgtEl>
                                          <p:spTgt spid="1024"/>
                                        </p:tgtEl>
                                      </p:cBhvr>
                                    </p:animEffect>
                                  </p:childTnLst>
                                </p:cTn>
                              </p:par>
                            </p:childTnLst>
                          </p:cTn>
                        </p:par>
                        <p:par>
                          <p:cTn id="32" fill="hold">
                            <p:stCondLst>
                              <p:cond delay="2400"/>
                            </p:stCondLst>
                            <p:childTnLst>
                              <p:par>
                                <p:cTn id="33" presetID="22" presetClass="entr" presetSubtype="1" fill="hold" grpId="0" nodeType="afterEffect">
                                  <p:stCondLst>
                                    <p:cond delay="0"/>
                                  </p:stCondLst>
                                  <p:iterate type="lt">
                                    <p:tmPct val="3000"/>
                                  </p:iterate>
                                  <p:childTnLst>
                                    <p:set>
                                      <p:cBhvr>
                                        <p:cTn id="34" dur="1" fill="hold">
                                          <p:stCondLst>
                                            <p:cond delay="0"/>
                                          </p:stCondLst>
                                        </p:cTn>
                                        <p:tgtEl>
                                          <p:spTgt spid="1025"/>
                                        </p:tgtEl>
                                        <p:attrNameLst>
                                          <p:attrName>style.visibility</p:attrName>
                                        </p:attrNameLst>
                                      </p:cBhvr>
                                      <p:to>
                                        <p:strVal val="visible"/>
                                      </p:to>
                                    </p:set>
                                    <p:animEffect transition="in" filter="wipe(up)">
                                      <p:cBhvr>
                                        <p:cTn id="35"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24" grpId="0"/>
      <p:bldP spid="10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323625" y="144378"/>
            <a:ext cx="1490998"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Câu</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hỏi</a:t>
              </a:r>
              <a:endParaRPr lang="en-US" sz="2200" dirty="0">
                <a:solidFill>
                  <a:srgbClr val="424242"/>
                </a:solidFill>
                <a:latin typeface="Roboto Condensed" panose="02000000000000000000" pitchFamily="2" charset="0"/>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80154" y="134904"/>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534511" y="514564"/>
            <a:ext cx="8156692"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vi-VN" dirty="0">
                <a:latin typeface="Roboto" panose="02000000000000000000" pitchFamily="2" charset="0"/>
              </a:rPr>
              <a:t>Lấy tay tác dụng vào cánh cửa các lực khác nhau theo chiều mũi tên biểu diễn như </a:t>
            </a:r>
            <a:r>
              <a:rPr lang="en-US" dirty="0" err="1">
                <a:latin typeface="Roboto" panose="02000000000000000000" pitchFamily="2" charset="0"/>
              </a:rPr>
              <a:t>hình</a:t>
            </a:r>
            <a:r>
              <a:rPr lang="vi-VN" dirty="0">
                <a:latin typeface="Roboto" panose="02000000000000000000" pitchFamily="2" charset="0"/>
              </a:rPr>
              <a:t>. Đường chứa mũi tên biểu diễn lực còn gọi là giá của lực. Trường hợp nào lực làm quay cánh cửa?</a:t>
            </a:r>
            <a:endParaRPr lang="en-US" sz="2000" dirty="0">
              <a:latin typeface="Roboto" panose="02000000000000000000" pitchFamily="2" charset="0"/>
            </a:endParaRPr>
          </a:p>
        </p:txBody>
      </p:sp>
      <p:grpSp>
        <p:nvGrpSpPr>
          <p:cNvPr id="16" name="Group 15">
            <a:extLst>
              <a:ext uri="{FF2B5EF4-FFF2-40B4-BE49-F238E27FC236}">
                <a16:creationId xmlns:a16="http://schemas.microsoft.com/office/drawing/2014/main" id="{AAAA970A-AEC8-8533-8F38-C96B614D8FED}"/>
              </a:ext>
            </a:extLst>
          </p:cNvPr>
          <p:cNvGrpSpPr/>
          <p:nvPr/>
        </p:nvGrpSpPr>
        <p:grpSpPr>
          <a:xfrm>
            <a:off x="534511" y="1793550"/>
            <a:ext cx="2373728" cy="2544548"/>
            <a:chOff x="608740" y="2383180"/>
            <a:chExt cx="2373728" cy="2544548"/>
          </a:xfrm>
        </p:grpSpPr>
        <p:pic>
          <p:nvPicPr>
            <p:cNvPr id="3" name="Picture 2">
              <a:extLst>
                <a:ext uri="{FF2B5EF4-FFF2-40B4-BE49-F238E27FC236}">
                  <a16:creationId xmlns:a16="http://schemas.microsoft.com/office/drawing/2014/main" id="{FA9EC39A-0EC6-3C66-0172-93F51F8476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013"/>
            <a:stretch/>
          </p:blipFill>
          <p:spPr>
            <a:xfrm>
              <a:off x="608740" y="2383180"/>
              <a:ext cx="2373728" cy="2544548"/>
            </a:xfrm>
            <a:prstGeom prst="rect">
              <a:avLst/>
            </a:prstGeom>
          </p:spPr>
        </p:pic>
        <p:cxnSp>
          <p:nvCxnSpPr>
            <p:cNvPr id="12" name="Straight Arrow Connector 11">
              <a:extLst>
                <a:ext uri="{FF2B5EF4-FFF2-40B4-BE49-F238E27FC236}">
                  <a16:creationId xmlns:a16="http://schemas.microsoft.com/office/drawing/2014/main" id="{C1AABD94-F1AB-02E6-87CD-D099C4E93A57}"/>
                </a:ext>
              </a:extLst>
            </p:cNvPr>
            <p:cNvCxnSpPr>
              <a:cxnSpLocks/>
            </p:cNvCxnSpPr>
            <p:nvPr/>
          </p:nvCxnSpPr>
          <p:spPr>
            <a:xfrm flipH="1" flipV="1">
              <a:off x="1199901" y="3501483"/>
              <a:ext cx="400970" cy="96644"/>
            </a:xfrm>
            <a:prstGeom prst="straightConnector1">
              <a:avLst/>
            </a:prstGeom>
            <a:ln w="38100">
              <a:solidFill>
                <a:srgbClr val="1D26C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412AE24-3589-7A8D-8F96-A520C6A08835}"/>
              </a:ext>
            </a:extLst>
          </p:cNvPr>
          <p:cNvGrpSpPr/>
          <p:nvPr/>
        </p:nvGrpSpPr>
        <p:grpSpPr>
          <a:xfrm>
            <a:off x="3385136" y="1736223"/>
            <a:ext cx="2373728" cy="2544548"/>
            <a:chOff x="608740" y="2383180"/>
            <a:chExt cx="2373728" cy="2544548"/>
          </a:xfrm>
        </p:grpSpPr>
        <p:pic>
          <p:nvPicPr>
            <p:cNvPr id="18" name="Picture 17">
              <a:extLst>
                <a:ext uri="{FF2B5EF4-FFF2-40B4-BE49-F238E27FC236}">
                  <a16:creationId xmlns:a16="http://schemas.microsoft.com/office/drawing/2014/main" id="{9ACC1B73-835A-7854-49A0-033AEE485D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013"/>
            <a:stretch/>
          </p:blipFill>
          <p:spPr>
            <a:xfrm>
              <a:off x="608740" y="2383180"/>
              <a:ext cx="2373728" cy="2544548"/>
            </a:xfrm>
            <a:prstGeom prst="rect">
              <a:avLst/>
            </a:prstGeom>
          </p:spPr>
        </p:pic>
        <p:cxnSp>
          <p:nvCxnSpPr>
            <p:cNvPr id="19" name="Straight Arrow Connector 18">
              <a:extLst>
                <a:ext uri="{FF2B5EF4-FFF2-40B4-BE49-F238E27FC236}">
                  <a16:creationId xmlns:a16="http://schemas.microsoft.com/office/drawing/2014/main" id="{C6CC091C-AF77-69EA-3596-85DAB6A4C0D5}"/>
                </a:ext>
              </a:extLst>
            </p:cNvPr>
            <p:cNvCxnSpPr>
              <a:cxnSpLocks/>
            </p:cNvCxnSpPr>
            <p:nvPr/>
          </p:nvCxnSpPr>
          <p:spPr>
            <a:xfrm flipV="1">
              <a:off x="1600871" y="3112761"/>
              <a:ext cx="0" cy="485366"/>
            </a:xfrm>
            <a:prstGeom prst="straightConnector1">
              <a:avLst/>
            </a:prstGeom>
            <a:ln w="38100">
              <a:solidFill>
                <a:srgbClr val="1D26C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A4146AC-68E2-9A3A-2256-16D1EB265EB9}"/>
              </a:ext>
            </a:extLst>
          </p:cNvPr>
          <p:cNvGrpSpPr/>
          <p:nvPr/>
        </p:nvGrpSpPr>
        <p:grpSpPr>
          <a:xfrm>
            <a:off x="6399425" y="1678896"/>
            <a:ext cx="2373728" cy="2544548"/>
            <a:chOff x="608740" y="2383180"/>
            <a:chExt cx="2373728" cy="2544548"/>
          </a:xfrm>
        </p:grpSpPr>
        <p:pic>
          <p:nvPicPr>
            <p:cNvPr id="21" name="Picture 20">
              <a:extLst>
                <a:ext uri="{FF2B5EF4-FFF2-40B4-BE49-F238E27FC236}">
                  <a16:creationId xmlns:a16="http://schemas.microsoft.com/office/drawing/2014/main" id="{191E9BE1-3ED1-2F7B-3986-C46B073D2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013"/>
            <a:stretch/>
          </p:blipFill>
          <p:spPr>
            <a:xfrm>
              <a:off x="608740" y="2383180"/>
              <a:ext cx="2373728" cy="2544548"/>
            </a:xfrm>
            <a:prstGeom prst="rect">
              <a:avLst/>
            </a:prstGeom>
          </p:spPr>
        </p:pic>
        <p:cxnSp>
          <p:nvCxnSpPr>
            <p:cNvPr id="22" name="Straight Arrow Connector 21">
              <a:extLst>
                <a:ext uri="{FF2B5EF4-FFF2-40B4-BE49-F238E27FC236}">
                  <a16:creationId xmlns:a16="http://schemas.microsoft.com/office/drawing/2014/main" id="{3833C1A6-5BCC-C949-7CBF-A18985EC2699}"/>
                </a:ext>
              </a:extLst>
            </p:cNvPr>
            <p:cNvCxnSpPr>
              <a:cxnSpLocks/>
            </p:cNvCxnSpPr>
            <p:nvPr/>
          </p:nvCxnSpPr>
          <p:spPr>
            <a:xfrm flipH="1">
              <a:off x="1212281" y="3598127"/>
              <a:ext cx="388590" cy="0"/>
            </a:xfrm>
            <a:prstGeom prst="straightConnector1">
              <a:avLst/>
            </a:prstGeom>
            <a:ln w="38100">
              <a:solidFill>
                <a:srgbClr val="1D26C8"/>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Google Shape;2299;p37">
            <a:extLst>
              <a:ext uri="{FF2B5EF4-FFF2-40B4-BE49-F238E27FC236}">
                <a16:creationId xmlns:a16="http://schemas.microsoft.com/office/drawing/2014/main" id="{4E3863C0-3D89-B195-0355-A41AF25FAFE9}"/>
              </a:ext>
            </a:extLst>
          </p:cNvPr>
          <p:cNvSpPr txBox="1">
            <a:spLocks/>
          </p:cNvSpPr>
          <p:nvPr/>
        </p:nvSpPr>
        <p:spPr>
          <a:xfrm>
            <a:off x="505944" y="4374851"/>
            <a:ext cx="1962192" cy="6784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1600" dirty="0">
                <a:latin typeface="Roboto" panose="02000000000000000000" pitchFamily="2" charset="0"/>
              </a:rPr>
              <a:t>a) </a:t>
            </a:r>
            <a:r>
              <a:rPr lang="en-US" sz="1600" dirty="0" err="1">
                <a:latin typeface="Roboto" panose="02000000000000000000" pitchFamily="2" charset="0"/>
              </a:rPr>
              <a:t>Lực</a:t>
            </a:r>
            <a:r>
              <a:rPr lang="en-US" sz="1600" dirty="0">
                <a:latin typeface="Roboto" panose="02000000000000000000" pitchFamily="2" charset="0"/>
              </a:rPr>
              <a:t> </a:t>
            </a:r>
            <a:r>
              <a:rPr lang="en-US" sz="1600" dirty="0" err="1">
                <a:latin typeface="Roboto" panose="02000000000000000000" pitchFamily="2" charset="0"/>
              </a:rPr>
              <a:t>tác</a:t>
            </a:r>
            <a:r>
              <a:rPr lang="en-US" sz="1600" dirty="0">
                <a:latin typeface="Roboto" panose="02000000000000000000" pitchFamily="2" charset="0"/>
              </a:rPr>
              <a:t> </a:t>
            </a:r>
            <a:r>
              <a:rPr lang="en-US" sz="1600" dirty="0" err="1">
                <a:latin typeface="Roboto" panose="02000000000000000000" pitchFamily="2" charset="0"/>
              </a:rPr>
              <a:t>dụng</a:t>
            </a:r>
            <a:r>
              <a:rPr lang="en-US" sz="1600" dirty="0">
                <a:latin typeface="Roboto" panose="02000000000000000000" pitchFamily="2" charset="0"/>
              </a:rPr>
              <a:t> </a:t>
            </a:r>
            <a:r>
              <a:rPr lang="en-US" sz="1600" dirty="0" err="1">
                <a:latin typeface="Roboto" panose="02000000000000000000" pitchFamily="2" charset="0"/>
              </a:rPr>
              <a:t>có</a:t>
            </a:r>
            <a:r>
              <a:rPr lang="en-US" sz="1600" dirty="0">
                <a:latin typeface="Roboto" panose="02000000000000000000" pitchFamily="2" charset="0"/>
              </a:rPr>
              <a:t> </a:t>
            </a:r>
            <a:r>
              <a:rPr lang="en-US" sz="1600" dirty="0" err="1">
                <a:latin typeface="Roboto" panose="02000000000000000000" pitchFamily="2" charset="0"/>
              </a:rPr>
              <a:t>giá</a:t>
            </a:r>
            <a:r>
              <a:rPr lang="en-US" sz="1600" dirty="0">
                <a:latin typeface="Roboto" panose="02000000000000000000" pitchFamily="2" charset="0"/>
              </a:rPr>
              <a:t> </a:t>
            </a:r>
            <a:r>
              <a:rPr lang="en-US" sz="1600" dirty="0" err="1">
                <a:latin typeface="Roboto" panose="02000000000000000000" pitchFamily="2" charset="0"/>
              </a:rPr>
              <a:t>cắt</a:t>
            </a:r>
            <a:r>
              <a:rPr lang="en-US" sz="1600" dirty="0">
                <a:latin typeface="Roboto" panose="02000000000000000000" pitchFamily="2" charset="0"/>
              </a:rPr>
              <a:t> </a:t>
            </a:r>
            <a:r>
              <a:rPr lang="en-US" sz="1600" dirty="0" err="1">
                <a:latin typeface="Roboto" panose="02000000000000000000" pitchFamily="2" charset="0"/>
              </a:rPr>
              <a:t>trục</a:t>
            </a:r>
            <a:r>
              <a:rPr lang="en-US" sz="1600" dirty="0">
                <a:latin typeface="Roboto" panose="02000000000000000000" pitchFamily="2" charset="0"/>
              </a:rPr>
              <a:t> quay</a:t>
            </a:r>
            <a:endParaRPr lang="en-US" dirty="0">
              <a:latin typeface="Roboto" panose="02000000000000000000" pitchFamily="2" charset="0"/>
            </a:endParaRPr>
          </a:p>
        </p:txBody>
      </p:sp>
      <p:sp>
        <p:nvSpPr>
          <p:cNvPr id="28" name="Google Shape;2299;p37">
            <a:extLst>
              <a:ext uri="{FF2B5EF4-FFF2-40B4-BE49-F238E27FC236}">
                <a16:creationId xmlns:a16="http://schemas.microsoft.com/office/drawing/2014/main" id="{5A4A79F1-253D-B2AC-7507-5062A82827B5}"/>
              </a:ext>
            </a:extLst>
          </p:cNvPr>
          <p:cNvSpPr txBox="1">
            <a:spLocks/>
          </p:cNvSpPr>
          <p:nvPr/>
        </p:nvSpPr>
        <p:spPr>
          <a:xfrm>
            <a:off x="3268962" y="4374851"/>
            <a:ext cx="2246346" cy="6784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1600" dirty="0">
                <a:latin typeface="Roboto" panose="02000000000000000000" pitchFamily="2" charset="0"/>
              </a:rPr>
              <a:t>b) </a:t>
            </a:r>
            <a:r>
              <a:rPr lang="en-US" sz="1600" dirty="0" err="1">
                <a:latin typeface="Roboto" panose="02000000000000000000" pitchFamily="2" charset="0"/>
              </a:rPr>
              <a:t>Lực</a:t>
            </a:r>
            <a:r>
              <a:rPr lang="en-US" sz="1600" dirty="0">
                <a:latin typeface="Roboto" panose="02000000000000000000" pitchFamily="2" charset="0"/>
              </a:rPr>
              <a:t> </a:t>
            </a:r>
            <a:r>
              <a:rPr lang="en-US" sz="1600" dirty="0" err="1">
                <a:latin typeface="Roboto" panose="02000000000000000000" pitchFamily="2" charset="0"/>
              </a:rPr>
              <a:t>tác</a:t>
            </a:r>
            <a:r>
              <a:rPr lang="en-US" sz="1600" dirty="0">
                <a:latin typeface="Roboto" panose="02000000000000000000" pitchFamily="2" charset="0"/>
              </a:rPr>
              <a:t> </a:t>
            </a:r>
            <a:r>
              <a:rPr lang="en-US" sz="1600" dirty="0" err="1">
                <a:latin typeface="Roboto" panose="02000000000000000000" pitchFamily="2" charset="0"/>
              </a:rPr>
              <a:t>dụng</a:t>
            </a:r>
            <a:r>
              <a:rPr lang="en-US" sz="1600" dirty="0">
                <a:latin typeface="Roboto" panose="02000000000000000000" pitchFamily="2" charset="0"/>
              </a:rPr>
              <a:t> </a:t>
            </a:r>
            <a:r>
              <a:rPr lang="en-US" sz="1600" dirty="0" err="1">
                <a:latin typeface="Roboto" panose="02000000000000000000" pitchFamily="2" charset="0"/>
              </a:rPr>
              <a:t>có</a:t>
            </a:r>
            <a:r>
              <a:rPr lang="en-US" sz="1600" dirty="0">
                <a:latin typeface="Roboto" panose="02000000000000000000" pitchFamily="2" charset="0"/>
              </a:rPr>
              <a:t> </a:t>
            </a:r>
            <a:r>
              <a:rPr lang="en-US" sz="1600" dirty="0" err="1">
                <a:latin typeface="Roboto" panose="02000000000000000000" pitchFamily="2" charset="0"/>
              </a:rPr>
              <a:t>giá</a:t>
            </a:r>
            <a:r>
              <a:rPr lang="en-US" sz="1600" dirty="0">
                <a:latin typeface="Roboto" panose="02000000000000000000" pitchFamily="2" charset="0"/>
              </a:rPr>
              <a:t> song </a:t>
            </a:r>
            <a:r>
              <a:rPr lang="en-US" sz="1600" dirty="0" err="1">
                <a:latin typeface="Roboto" panose="02000000000000000000" pitchFamily="2" charset="0"/>
              </a:rPr>
              <a:t>song</a:t>
            </a:r>
            <a:r>
              <a:rPr lang="en-US" sz="1600" dirty="0">
                <a:latin typeface="Roboto" panose="02000000000000000000" pitchFamily="2" charset="0"/>
              </a:rPr>
              <a:t> </a:t>
            </a:r>
            <a:r>
              <a:rPr lang="en-US" sz="1600" dirty="0" err="1">
                <a:latin typeface="Roboto" panose="02000000000000000000" pitchFamily="2" charset="0"/>
              </a:rPr>
              <a:t>trục</a:t>
            </a:r>
            <a:r>
              <a:rPr lang="en-US" sz="1600" dirty="0">
                <a:latin typeface="Roboto" panose="02000000000000000000" pitchFamily="2" charset="0"/>
              </a:rPr>
              <a:t> quay</a:t>
            </a:r>
            <a:endParaRPr lang="en-US" dirty="0">
              <a:latin typeface="Roboto" panose="02000000000000000000" pitchFamily="2" charset="0"/>
            </a:endParaRPr>
          </a:p>
        </p:txBody>
      </p:sp>
      <p:sp>
        <p:nvSpPr>
          <p:cNvPr id="29" name="Google Shape;2299;p37">
            <a:extLst>
              <a:ext uri="{FF2B5EF4-FFF2-40B4-BE49-F238E27FC236}">
                <a16:creationId xmlns:a16="http://schemas.microsoft.com/office/drawing/2014/main" id="{C55D938D-AFF6-1568-F493-BBE3FA1DC9CD}"/>
              </a:ext>
            </a:extLst>
          </p:cNvPr>
          <p:cNvSpPr txBox="1">
            <a:spLocks/>
          </p:cNvSpPr>
          <p:nvPr/>
        </p:nvSpPr>
        <p:spPr>
          <a:xfrm>
            <a:off x="5827426" y="4338098"/>
            <a:ext cx="3071675" cy="6784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1600" dirty="0">
                <a:latin typeface="Roboto" panose="02000000000000000000" pitchFamily="2" charset="0"/>
              </a:rPr>
              <a:t>c) </a:t>
            </a:r>
            <a:r>
              <a:rPr lang="en-US" sz="1600" dirty="0" err="1">
                <a:latin typeface="Roboto" panose="02000000000000000000" pitchFamily="2" charset="0"/>
              </a:rPr>
              <a:t>Lực</a:t>
            </a:r>
            <a:r>
              <a:rPr lang="en-US" sz="1600" dirty="0">
                <a:latin typeface="Roboto" panose="02000000000000000000" pitchFamily="2" charset="0"/>
              </a:rPr>
              <a:t> </a:t>
            </a:r>
            <a:r>
              <a:rPr lang="en-US" sz="1600" dirty="0" err="1">
                <a:latin typeface="Roboto" panose="02000000000000000000" pitchFamily="2" charset="0"/>
              </a:rPr>
              <a:t>tác</a:t>
            </a:r>
            <a:r>
              <a:rPr lang="en-US" sz="1600" dirty="0">
                <a:latin typeface="Roboto" panose="02000000000000000000" pitchFamily="2" charset="0"/>
              </a:rPr>
              <a:t> </a:t>
            </a:r>
            <a:r>
              <a:rPr lang="en-US" sz="1600" dirty="0" err="1">
                <a:latin typeface="Roboto" panose="02000000000000000000" pitchFamily="2" charset="0"/>
              </a:rPr>
              <a:t>dụng</a:t>
            </a:r>
            <a:r>
              <a:rPr lang="en-US" sz="1600" dirty="0">
                <a:latin typeface="Roboto" panose="02000000000000000000" pitchFamily="2" charset="0"/>
              </a:rPr>
              <a:t> </a:t>
            </a:r>
            <a:r>
              <a:rPr lang="en-US" sz="1600" dirty="0" err="1">
                <a:latin typeface="Roboto" panose="02000000000000000000" pitchFamily="2" charset="0"/>
              </a:rPr>
              <a:t>có</a:t>
            </a:r>
            <a:r>
              <a:rPr lang="en-US" sz="1600" dirty="0">
                <a:latin typeface="Roboto" panose="02000000000000000000" pitchFamily="2" charset="0"/>
              </a:rPr>
              <a:t> </a:t>
            </a:r>
            <a:r>
              <a:rPr lang="en-US" sz="1600" dirty="0" err="1">
                <a:latin typeface="Roboto" panose="02000000000000000000" pitchFamily="2" charset="0"/>
              </a:rPr>
              <a:t>giá</a:t>
            </a:r>
            <a:r>
              <a:rPr lang="en-US" sz="1600" dirty="0">
                <a:latin typeface="Roboto" panose="02000000000000000000" pitchFamily="2" charset="0"/>
              </a:rPr>
              <a:t> </a:t>
            </a:r>
            <a:r>
              <a:rPr lang="en-US" sz="1600" dirty="0" err="1">
                <a:latin typeface="Roboto" panose="02000000000000000000" pitchFamily="2" charset="0"/>
              </a:rPr>
              <a:t>không</a:t>
            </a:r>
            <a:r>
              <a:rPr lang="en-US" sz="1600" dirty="0">
                <a:latin typeface="Roboto" panose="02000000000000000000" pitchFamily="2" charset="0"/>
              </a:rPr>
              <a:t> song </a:t>
            </a:r>
            <a:r>
              <a:rPr lang="en-US" sz="1600" dirty="0" err="1">
                <a:latin typeface="Roboto" panose="02000000000000000000" pitchFamily="2" charset="0"/>
              </a:rPr>
              <a:t>song</a:t>
            </a:r>
            <a:r>
              <a:rPr lang="en-US" sz="1600" dirty="0">
                <a:latin typeface="Roboto" panose="02000000000000000000" pitchFamily="2" charset="0"/>
              </a:rPr>
              <a:t>, </a:t>
            </a:r>
            <a:r>
              <a:rPr lang="en-US" sz="1600" dirty="0" err="1">
                <a:latin typeface="Roboto" panose="02000000000000000000" pitchFamily="2" charset="0"/>
              </a:rPr>
              <a:t>không</a:t>
            </a:r>
            <a:r>
              <a:rPr lang="en-US" sz="1600" dirty="0">
                <a:latin typeface="Roboto" panose="02000000000000000000" pitchFamily="2" charset="0"/>
              </a:rPr>
              <a:t> </a:t>
            </a:r>
            <a:r>
              <a:rPr lang="en-US" sz="1600" dirty="0" err="1">
                <a:latin typeface="Roboto" panose="02000000000000000000" pitchFamily="2" charset="0"/>
              </a:rPr>
              <a:t>cắt</a:t>
            </a:r>
            <a:r>
              <a:rPr lang="en-US" sz="1600" dirty="0">
                <a:latin typeface="Roboto" panose="02000000000000000000" pitchFamily="2" charset="0"/>
              </a:rPr>
              <a:t> </a:t>
            </a:r>
            <a:r>
              <a:rPr lang="en-US" sz="1600" dirty="0" err="1">
                <a:latin typeface="Roboto" panose="02000000000000000000" pitchFamily="2" charset="0"/>
              </a:rPr>
              <a:t>trục</a:t>
            </a:r>
            <a:r>
              <a:rPr lang="en-US" sz="1600" dirty="0">
                <a:latin typeface="Roboto" panose="02000000000000000000" pitchFamily="2" charset="0"/>
              </a:rPr>
              <a:t> quay</a:t>
            </a:r>
            <a:endParaRPr lang="en-US" dirty="0">
              <a:latin typeface="Roboto" panose="02000000000000000000" pitchFamily="2" charset="0"/>
            </a:endParaRPr>
          </a:p>
        </p:txBody>
      </p:sp>
    </p:spTree>
    <p:extLst>
      <p:ext uri="{BB962C8B-B14F-4D97-AF65-F5344CB8AC3E}">
        <p14:creationId xmlns:p14="http://schemas.microsoft.com/office/powerpoint/2010/main" val="3048474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3615"/>
                            </p:stCondLst>
                            <p:childTnLst>
                              <p:par>
                                <p:cTn id="19" presetID="53"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53"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par>
                                <p:cTn id="29" presetID="53" presetClass="entr" presetSubtype="16"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4115"/>
                            </p:stCondLst>
                            <p:childTnLst>
                              <p:par>
                                <p:cTn id="35" presetID="22" presetClass="entr" presetSubtype="1" fill="hold" grpId="0" nodeType="afterEffect">
                                  <p:stCondLst>
                                    <p:cond delay="0"/>
                                  </p:stCondLst>
                                  <p:iterate type="lt">
                                    <p:tmPct val="3000"/>
                                  </p:iterate>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par>
                                <p:cTn id="38" presetID="22" presetClass="entr" presetSubtype="1" fill="hold" grpId="0" nodeType="withEffect">
                                  <p:stCondLst>
                                    <p:cond delay="0"/>
                                  </p:stCondLst>
                                  <p:iterate type="lt">
                                    <p:tmPct val="3000"/>
                                  </p:iterate>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par>
                                <p:cTn id="41" presetID="22" presetClass="entr" presetSubtype="1" fill="hold" grpId="0" nodeType="withEffect">
                                  <p:stCondLst>
                                    <p:cond delay="0"/>
                                  </p:stCondLst>
                                  <p:iterate type="lt">
                                    <p:tmPct val="3000"/>
                                  </p:iterate>
                                  <p:childTnLst>
                                    <p:set>
                                      <p:cBhvr>
                                        <p:cTn id="42" dur="1" fill="hold">
                                          <p:stCondLst>
                                            <p:cond delay="0"/>
                                          </p:stCondLst>
                                        </p:cTn>
                                        <p:tgtEl>
                                          <p:spTgt spid="29"/>
                                        </p:tgtEl>
                                        <p:attrNameLst>
                                          <p:attrName>style.visibility</p:attrName>
                                        </p:attrNameLst>
                                      </p:cBhvr>
                                      <p:to>
                                        <p:strVal val="visible"/>
                                      </p:to>
                                    </p:set>
                                    <p:animEffect transition="in" filter="wipe(up)">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28" grpId="0"/>
      <p:bldP spid="29" grpId="0"/>
    </p:bldLst>
  </p:timing>
</p:sld>
</file>

<file path=ppt/theme/theme1.xml><?xml version="1.0" encoding="utf-8"?>
<a:theme xmlns:a="http://schemas.openxmlformats.org/drawingml/2006/main" name="Science Subject for Elementary - 2nd Grade: Science Fair by Slidesgo">
  <a:themeElements>
    <a:clrScheme name="Simple Light">
      <a:dk1>
        <a:srgbClr val="26C9FF"/>
      </a:dk1>
      <a:lt1>
        <a:srgbClr val="FFFFFF"/>
      </a:lt1>
      <a:dk2>
        <a:srgbClr val="D4E5FF"/>
      </a:dk2>
      <a:lt2>
        <a:srgbClr val="424242"/>
      </a:lt2>
      <a:accent1>
        <a:srgbClr val="4751F8"/>
      </a:accent1>
      <a:accent2>
        <a:srgbClr val="CDDFFB"/>
      </a:accent2>
      <a:accent3>
        <a:srgbClr val="5B69EF"/>
      </a:accent3>
      <a:accent4>
        <a:srgbClr val="7F40E2"/>
      </a:accent4>
      <a:accent5>
        <a:srgbClr val="00E294"/>
      </a:accent5>
      <a:accent6>
        <a:srgbClr val="1D26C8"/>
      </a:accent6>
      <a:hlink>
        <a:srgbClr val="5B69E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cience Subject for Elementary - 2nd Grade: Science Fair by Slidesgo">
  <a:themeElements>
    <a:clrScheme name="Simple Light">
      <a:dk1>
        <a:srgbClr val="26C9FF"/>
      </a:dk1>
      <a:lt1>
        <a:srgbClr val="FFFFFF"/>
      </a:lt1>
      <a:dk2>
        <a:srgbClr val="D4E5FF"/>
      </a:dk2>
      <a:lt2>
        <a:srgbClr val="424242"/>
      </a:lt2>
      <a:accent1>
        <a:srgbClr val="4751F8"/>
      </a:accent1>
      <a:accent2>
        <a:srgbClr val="CDDFFB"/>
      </a:accent2>
      <a:accent3>
        <a:srgbClr val="5B69EF"/>
      </a:accent3>
      <a:accent4>
        <a:srgbClr val="7F40E2"/>
      </a:accent4>
      <a:accent5>
        <a:srgbClr val="00E294"/>
      </a:accent5>
      <a:accent6>
        <a:srgbClr val="1D26C8"/>
      </a:accent6>
      <a:hlink>
        <a:srgbClr val="5B69E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2358</TotalTime>
  <Words>1246</Words>
  <Application>Microsoft Office PowerPoint</Application>
  <PresentationFormat>On-screen Show (16:9)</PresentationFormat>
  <Paragraphs>130</Paragraphs>
  <Slides>34</Slides>
  <Notes>18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34</vt:i4>
      </vt:variant>
    </vt:vector>
  </HeadingPairs>
  <TitlesOfParts>
    <vt:vector size="49" baseType="lpstr">
      <vt:lpstr>Roboto Condensed Light</vt:lpstr>
      <vt:lpstr>Calibri</vt:lpstr>
      <vt:lpstr>Roboto</vt:lpstr>
      <vt:lpstr>Dosis</vt:lpstr>
      <vt:lpstr>Arial</vt:lpstr>
      <vt:lpstr>Times New Roman</vt:lpstr>
      <vt:lpstr>#9Slide07 Cadena</vt:lpstr>
      <vt:lpstr>Bebas Neue</vt:lpstr>
      <vt:lpstr>#9Slide07 IcielCadena</vt:lpstr>
      <vt:lpstr>VNI-Avo</vt:lpstr>
      <vt:lpstr>Roboto Condensed</vt:lpstr>
      <vt:lpstr>Assistant</vt:lpstr>
      <vt:lpstr>Roboto Black</vt:lpstr>
      <vt:lpstr>Science Subject for Elementary - 2nd Grade: Science Fair by Slidesgo</vt:lpstr>
      <vt:lpstr>1_Science Subject for Elementary - 2nd Grade: Science Fair by Slidesgo</vt:lpstr>
      <vt:lpstr>Tại sao khi đẩy nhẹ cửa, tay ta đặt xa các bản lề của cánh cửa (hình a) thì mở cửa sẽ dễ dàng hơn khi đặt tay gần bản lề (hình b)?</vt:lpstr>
      <vt:lpstr>BÀI 18:  LỰC CÓ THỂ LÀM QUAY VẬT</vt:lpstr>
      <vt:lpstr>NỘI DUNG BÀI HỌC</vt:lpstr>
      <vt:lpstr>Lực Có Thể Làm Quay Vật</vt:lpstr>
      <vt:lpstr>Lực Có Thể Làm Quay Vật</vt:lpstr>
      <vt:lpstr>Lực Có Thể Làm Quay Vật</vt:lpstr>
      <vt:lpstr>PowerPoint Presentation</vt:lpstr>
      <vt:lpstr>PowerPoint Presentation</vt:lpstr>
      <vt:lpstr>PowerPoint Presentation</vt:lpstr>
      <vt:lpstr>PowerPoint Presentation</vt:lpstr>
      <vt:lpstr>PowerPoint Presentation</vt:lpstr>
      <vt:lpstr>PowerPoint Presentation</vt:lpstr>
      <vt:lpstr>Lực Có Thể Làm Quay Vật</vt:lpstr>
      <vt:lpstr>PowerPoint Presentation</vt:lpstr>
      <vt:lpstr>PowerPoint Presentation</vt:lpstr>
      <vt:lpstr>Moment Lực</vt:lpstr>
      <vt:lpstr>Moment lực</vt:lpstr>
      <vt:lpstr>Moment lực</vt:lpstr>
      <vt:lpstr>PowerPoint Presentation</vt:lpstr>
      <vt:lpstr>Moment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Câu 2: Giải thích cách tác dụng lực khi bắt đầu đạp pê – đan để xe đạp có thể chuyển động.</vt:lpstr>
      <vt:lpstr>PowerPoint Presentation</vt:lpstr>
      <vt:lpstr>Câu 2: Khi tháo các đai ốc ở các máy móc, thiết bị người thợ cần dùng dụng cụ gọi là cờ lê</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18:  LỰC CÓ THỂ LÀM QUAY VẬT</dc:title>
  <dc:creator>Hoàng Long</dc:creator>
  <cp:lastModifiedBy>HP</cp:lastModifiedBy>
  <cp:revision>15</cp:revision>
  <dcterms:modified xsi:type="dcterms:W3CDTF">2024-03-12T16:36:08Z</dcterms:modified>
</cp:coreProperties>
</file>