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4" r:id="rId2"/>
    <p:sldId id="257" r:id="rId3"/>
    <p:sldId id="305" r:id="rId4"/>
    <p:sldId id="309" r:id="rId5"/>
    <p:sldId id="308" r:id="rId6"/>
    <p:sldId id="310" r:id="rId7"/>
    <p:sldId id="307" r:id="rId8"/>
    <p:sldId id="306" r:id="rId9"/>
    <p:sldId id="311" r:id="rId10"/>
    <p:sldId id="314" r:id="rId11"/>
    <p:sldId id="313" r:id="rId12"/>
    <p:sldId id="312" r:id="rId13"/>
    <p:sldId id="315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anh-nen-3d-powerpoint-de-tai-cong-nghe-doc-d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1909"/>
            <a:ext cx="18288000" cy="1043463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2562" y="2171702"/>
            <a:ext cx="15962961" cy="83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 THẬP VÀ PHÂN LOẠI DỮ LIỆU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		: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96" y="-190502"/>
            <a:ext cx="18198704" cy="3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5045870" y="5029199"/>
            <a:ext cx="10270332" cy="1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90541"/>
            <a:ext cx="18159411" cy="3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069736" y="4957509"/>
            <a:ext cx="10477502" cy="1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8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200400" y="5448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" y="-24148"/>
            <a:ext cx="18694256" cy="2348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39100"/>
            <a:ext cx="7418183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362200" y="5219700"/>
            <a:ext cx="144780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" y="35954"/>
            <a:ext cx="18267608" cy="381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77100"/>
            <a:ext cx="13469333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75834" y="7200900"/>
            <a:ext cx="14478000" cy="5600700"/>
            <a:chOff x="0" y="0"/>
            <a:chExt cx="5490351" cy="278384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72500"/>
            <a:ext cx="5954233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2" y="-1"/>
            <a:ext cx="18451132" cy="63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9240982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0500"/>
            <a:ext cx="183810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14325600" cy="1029475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42093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00300"/>
            <a:ext cx="17820861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4300"/>
            <a:ext cx="17820860" cy="47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709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3390900"/>
            <a:ext cx="182152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162300" y="4686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96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16" y="5981700"/>
            <a:ext cx="88395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"/>
            <a:ext cx="18288000" cy="5697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1796950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0" y="7486918"/>
            <a:ext cx="16383000" cy="2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86213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70" y="-30587"/>
            <a:ext cx="18321270" cy="390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0"/>
            <a:ext cx="18649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200400" y="5448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42402" cy="34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5" y="6438900"/>
            <a:ext cx="100841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48</Words>
  <Application>Microsoft Office PowerPoint</Application>
  <PresentationFormat>Custom</PresentationFormat>
  <Paragraphs>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Tạ Ngọc</cp:lastModifiedBy>
  <cp:revision>65</cp:revision>
  <dcterms:created xsi:type="dcterms:W3CDTF">2006-08-16T00:00:00Z</dcterms:created>
  <dcterms:modified xsi:type="dcterms:W3CDTF">2024-03-12T02:51:38Z</dcterms:modified>
  <dc:identifier>DAFD8QqN0sk</dc:identifier>
</cp:coreProperties>
</file>