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7" r:id="rId2"/>
    <p:sldId id="305" r:id="rId3"/>
    <p:sldId id="307" r:id="rId4"/>
    <p:sldId id="30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268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66900"/>
            <a:ext cx="17526000" cy="628582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4381500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58686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8"/>
            <a:ext cx="18211800" cy="1239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50"/>
            <a:ext cx="16383000" cy="88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" y="34879"/>
            <a:ext cx="18109842" cy="6159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0" y="6591300"/>
            <a:ext cx="1777763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6"/>
            <a:ext cx="18288000" cy="94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"/>
            <a:ext cx="13335000" cy="62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78200" cy="781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58100"/>
            <a:ext cx="1673900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8340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496300"/>
            <a:ext cx="17907000" cy="16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49041" cy="773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6954"/>
            <a:ext cx="17518215" cy="22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316200" cy="6081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81210"/>
            <a:ext cx="14020800" cy="42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50"/>
            <a:ext cx="13563600" cy="7099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" y="7048500"/>
            <a:ext cx="1602085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134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34677"/>
            <a:ext cx="12573000" cy="6255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429500"/>
            <a:ext cx="16383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" y="0"/>
            <a:ext cx="13934272" cy="621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" y="6210300"/>
            <a:ext cx="162748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18135600" cy="1634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85900"/>
            <a:ext cx="16344900" cy="87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6"/>
            <a:ext cx="18435638" cy="6749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74766"/>
            <a:ext cx="17902238" cy="34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69"/>
            <a:ext cx="13411200" cy="76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704694"/>
            <a:ext cx="11582400" cy="25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43100"/>
            <a:ext cx="9093582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699"/>
            <a:ext cx="15849600" cy="146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97358"/>
            <a:ext cx="1730719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8343900"/>
            <a:ext cx="173018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" y="8942"/>
            <a:ext cx="18319124" cy="1523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814146"/>
            <a:ext cx="12573000" cy="5158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972300"/>
            <a:ext cx="17145009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95300"/>
            <a:ext cx="14630400" cy="58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" y="114300"/>
            <a:ext cx="18233967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00"/>
            <a:ext cx="18035418" cy="19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6154400" cy="8736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" y="8761426"/>
            <a:ext cx="17373600" cy="15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0" y="2705100"/>
            <a:ext cx="9945875" cy="2721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38" y="0"/>
            <a:ext cx="8305800" cy="77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26</Words>
  <Application>Microsoft Office PowerPoint</Application>
  <PresentationFormat>Custom</PresentationFormat>
  <Paragraphs>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Tạ Ngọc</cp:lastModifiedBy>
  <cp:revision>69</cp:revision>
  <dcterms:created xsi:type="dcterms:W3CDTF">2006-08-16T00:00:00Z</dcterms:created>
  <dcterms:modified xsi:type="dcterms:W3CDTF">2024-03-12T02:58:04Z</dcterms:modified>
  <dc:identifier>DAFD8QqN0sk</dc:identifier>
</cp:coreProperties>
</file>