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4" d="100"/>
          <a:sy n="64" d="100"/>
        </p:scale>
        <p:origin x="163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xmlns="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</a:rPr>
              <a:t>C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xmlns="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</a:t>
            </a:r>
            <a:r>
              <a:rPr lang="nl-NL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</a:t>
            </a:r>
            <a:r>
              <a:rPr lang="vi-VN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/>
                <a:gridCol w="632959"/>
                <a:gridCol w="586645"/>
                <a:gridCol w="632959"/>
                <a:gridCol w="679273"/>
                <a:gridCol w="679273"/>
                <a:gridCol w="710149"/>
                <a:gridCol w="717868"/>
                <a:gridCol w="710149"/>
                <a:gridCol w="619498"/>
                <a:gridCol w="619498"/>
                <a:gridCol w="619498"/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www.w3.org/XML/1998/namespace"/>
    <ds:schemaRef ds:uri="16c05727-aa75-4e4a-9b5f-8a80a1165891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1377</TotalTime>
  <Words>1551</Words>
  <Application>Microsoft Office PowerPoint</Application>
  <PresentationFormat>Widescreen</PresentationFormat>
  <Paragraphs>386</Paragraphs>
  <Slides>38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Microsoft account</cp:lastModifiedBy>
  <cp:revision>72</cp:revision>
  <dcterms:created xsi:type="dcterms:W3CDTF">2021-06-07T13:44:30Z</dcterms:created>
  <dcterms:modified xsi:type="dcterms:W3CDTF">2024-03-12T01:56:23Z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